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7" r:id="rId9"/>
    <p:sldId id="263" r:id="rId10"/>
    <p:sldId id="264" r:id="rId11"/>
    <p:sldId id="265" r:id="rId12"/>
    <p:sldId id="266" r:id="rId13"/>
    <p:sldId id="268" r:id="rId1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990099"/>
    <a:srgbClr val="FFCCFF"/>
    <a:srgbClr val="FF00FF"/>
    <a:srgbClr val="FF66FF"/>
    <a:srgbClr val="FF99FF"/>
    <a:srgbClr val="FF00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4" d="100"/>
          <a:sy n="114" d="100"/>
        </p:scale>
        <p:origin x="86"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2342C01-9012-4A64-8590-091F27646E2F}"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E48162F-4303-4578-80F7-6D71CA9FA434}" type="slidenum">
              <a:rPr kumimoji="1" lang="ja-JP" altLang="en-US" smtClean="0"/>
              <a:t>‹#›</a:t>
            </a:fld>
            <a:endParaRPr kumimoji="1" lang="ja-JP" altLang="en-US"/>
          </a:p>
        </p:txBody>
      </p:sp>
    </p:spTree>
    <p:extLst>
      <p:ext uri="{BB962C8B-B14F-4D97-AF65-F5344CB8AC3E}">
        <p14:creationId xmlns:p14="http://schemas.microsoft.com/office/powerpoint/2010/main" val="1898080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2342C01-9012-4A64-8590-091F27646E2F}"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E48162F-4303-4578-80F7-6D71CA9FA434}" type="slidenum">
              <a:rPr kumimoji="1" lang="ja-JP" altLang="en-US" smtClean="0"/>
              <a:t>‹#›</a:t>
            </a:fld>
            <a:endParaRPr kumimoji="1" lang="ja-JP" altLang="en-US"/>
          </a:p>
        </p:txBody>
      </p:sp>
    </p:spTree>
    <p:extLst>
      <p:ext uri="{BB962C8B-B14F-4D97-AF65-F5344CB8AC3E}">
        <p14:creationId xmlns:p14="http://schemas.microsoft.com/office/powerpoint/2010/main" val="665524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2342C01-9012-4A64-8590-091F27646E2F}"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E48162F-4303-4578-80F7-6D71CA9FA434}" type="slidenum">
              <a:rPr kumimoji="1" lang="ja-JP" altLang="en-US" smtClean="0"/>
              <a:t>‹#›</a:t>
            </a:fld>
            <a:endParaRPr kumimoji="1" lang="ja-JP" altLang="en-US"/>
          </a:p>
        </p:txBody>
      </p:sp>
    </p:spTree>
    <p:extLst>
      <p:ext uri="{BB962C8B-B14F-4D97-AF65-F5344CB8AC3E}">
        <p14:creationId xmlns:p14="http://schemas.microsoft.com/office/powerpoint/2010/main" val="1852672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2342C01-9012-4A64-8590-091F27646E2F}"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E48162F-4303-4578-80F7-6D71CA9FA434}" type="slidenum">
              <a:rPr kumimoji="1" lang="ja-JP" altLang="en-US" smtClean="0"/>
              <a:t>‹#›</a:t>
            </a:fld>
            <a:endParaRPr kumimoji="1" lang="ja-JP" altLang="en-US"/>
          </a:p>
        </p:txBody>
      </p:sp>
    </p:spTree>
    <p:extLst>
      <p:ext uri="{BB962C8B-B14F-4D97-AF65-F5344CB8AC3E}">
        <p14:creationId xmlns:p14="http://schemas.microsoft.com/office/powerpoint/2010/main" val="141212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2342C01-9012-4A64-8590-091F27646E2F}" type="datetimeFigureOut">
              <a:rPr kumimoji="1" lang="ja-JP" altLang="en-US" smtClean="0"/>
              <a:t>2024/6/25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E48162F-4303-4578-80F7-6D71CA9FA434}" type="slidenum">
              <a:rPr kumimoji="1" lang="ja-JP" altLang="en-US" smtClean="0"/>
              <a:t>‹#›</a:t>
            </a:fld>
            <a:endParaRPr kumimoji="1" lang="ja-JP" altLang="en-US"/>
          </a:p>
        </p:txBody>
      </p:sp>
    </p:spTree>
    <p:extLst>
      <p:ext uri="{BB962C8B-B14F-4D97-AF65-F5344CB8AC3E}">
        <p14:creationId xmlns:p14="http://schemas.microsoft.com/office/powerpoint/2010/main" val="722213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2342C01-9012-4A64-8590-091F27646E2F}" type="datetimeFigureOut">
              <a:rPr kumimoji="1" lang="ja-JP" altLang="en-US" smtClean="0"/>
              <a:t>2024/6/25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E48162F-4303-4578-80F7-6D71CA9FA434}" type="slidenum">
              <a:rPr kumimoji="1" lang="ja-JP" altLang="en-US" smtClean="0"/>
              <a:t>‹#›</a:t>
            </a:fld>
            <a:endParaRPr kumimoji="1" lang="ja-JP" altLang="en-US"/>
          </a:p>
        </p:txBody>
      </p:sp>
    </p:spTree>
    <p:extLst>
      <p:ext uri="{BB962C8B-B14F-4D97-AF65-F5344CB8AC3E}">
        <p14:creationId xmlns:p14="http://schemas.microsoft.com/office/powerpoint/2010/main" val="1649525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2342C01-9012-4A64-8590-091F27646E2F}" type="datetimeFigureOut">
              <a:rPr kumimoji="1" lang="ja-JP" altLang="en-US" smtClean="0"/>
              <a:t>2024/6/25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E48162F-4303-4578-80F7-6D71CA9FA434}" type="slidenum">
              <a:rPr kumimoji="1" lang="ja-JP" altLang="en-US" smtClean="0"/>
              <a:t>‹#›</a:t>
            </a:fld>
            <a:endParaRPr kumimoji="1" lang="ja-JP" altLang="en-US"/>
          </a:p>
        </p:txBody>
      </p:sp>
    </p:spTree>
    <p:extLst>
      <p:ext uri="{BB962C8B-B14F-4D97-AF65-F5344CB8AC3E}">
        <p14:creationId xmlns:p14="http://schemas.microsoft.com/office/powerpoint/2010/main" val="2985929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2342C01-9012-4A64-8590-091F27646E2F}" type="datetimeFigureOut">
              <a:rPr kumimoji="1" lang="ja-JP" altLang="en-US" smtClean="0"/>
              <a:t>2024/6/25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E48162F-4303-4578-80F7-6D71CA9FA434}" type="slidenum">
              <a:rPr kumimoji="1" lang="ja-JP" altLang="en-US" smtClean="0"/>
              <a:t>‹#›</a:t>
            </a:fld>
            <a:endParaRPr kumimoji="1" lang="ja-JP" altLang="en-US"/>
          </a:p>
        </p:txBody>
      </p:sp>
    </p:spTree>
    <p:extLst>
      <p:ext uri="{BB962C8B-B14F-4D97-AF65-F5344CB8AC3E}">
        <p14:creationId xmlns:p14="http://schemas.microsoft.com/office/powerpoint/2010/main" val="1348981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342C01-9012-4A64-8590-091F27646E2F}" type="datetimeFigureOut">
              <a:rPr kumimoji="1" lang="ja-JP" altLang="en-US" smtClean="0"/>
              <a:t>2024/6/25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E48162F-4303-4578-80F7-6D71CA9FA434}" type="slidenum">
              <a:rPr kumimoji="1" lang="ja-JP" altLang="en-US" smtClean="0"/>
              <a:t>‹#›</a:t>
            </a:fld>
            <a:endParaRPr kumimoji="1" lang="ja-JP" altLang="en-US"/>
          </a:p>
        </p:txBody>
      </p:sp>
    </p:spTree>
    <p:extLst>
      <p:ext uri="{BB962C8B-B14F-4D97-AF65-F5344CB8AC3E}">
        <p14:creationId xmlns:p14="http://schemas.microsoft.com/office/powerpoint/2010/main" val="328967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2342C01-9012-4A64-8590-091F27646E2F}" type="datetimeFigureOut">
              <a:rPr kumimoji="1" lang="ja-JP" altLang="en-US" smtClean="0"/>
              <a:t>2024/6/25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E48162F-4303-4578-80F7-6D71CA9FA434}" type="slidenum">
              <a:rPr kumimoji="1" lang="ja-JP" altLang="en-US" smtClean="0"/>
              <a:t>‹#›</a:t>
            </a:fld>
            <a:endParaRPr kumimoji="1" lang="ja-JP" altLang="en-US"/>
          </a:p>
        </p:txBody>
      </p:sp>
    </p:spTree>
    <p:extLst>
      <p:ext uri="{BB962C8B-B14F-4D97-AF65-F5344CB8AC3E}">
        <p14:creationId xmlns:p14="http://schemas.microsoft.com/office/powerpoint/2010/main" val="4230185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2342C01-9012-4A64-8590-091F27646E2F}" type="datetimeFigureOut">
              <a:rPr kumimoji="1" lang="ja-JP" altLang="en-US" smtClean="0"/>
              <a:t>2024/6/25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E48162F-4303-4578-80F7-6D71CA9FA434}" type="slidenum">
              <a:rPr kumimoji="1" lang="ja-JP" altLang="en-US" smtClean="0"/>
              <a:t>‹#›</a:t>
            </a:fld>
            <a:endParaRPr kumimoji="1" lang="ja-JP" altLang="en-US"/>
          </a:p>
        </p:txBody>
      </p:sp>
    </p:spTree>
    <p:extLst>
      <p:ext uri="{BB962C8B-B14F-4D97-AF65-F5344CB8AC3E}">
        <p14:creationId xmlns:p14="http://schemas.microsoft.com/office/powerpoint/2010/main" val="1717966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42C01-9012-4A64-8590-091F27646E2F}" type="datetimeFigureOut">
              <a:rPr kumimoji="1" lang="ja-JP" altLang="en-US" smtClean="0"/>
              <a:t>2024/6/25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8162F-4303-4578-80F7-6D71CA9FA434}" type="slidenum">
              <a:rPr kumimoji="1" lang="ja-JP" altLang="en-US" smtClean="0"/>
              <a:t>‹#›</a:t>
            </a:fld>
            <a:endParaRPr kumimoji="1" lang="ja-JP" altLang="en-US"/>
          </a:p>
        </p:txBody>
      </p:sp>
    </p:spTree>
    <p:extLst>
      <p:ext uri="{BB962C8B-B14F-4D97-AF65-F5344CB8AC3E}">
        <p14:creationId xmlns:p14="http://schemas.microsoft.com/office/powerpoint/2010/main" val="12047799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hyperlink" Target="mailto:kenshi@aichi-med-u.ac.jp" TargetMode="External"/><Relationship Id="rId4" Type="http://schemas.openxmlformats.org/officeDocument/2006/relationships/hyperlink" Target="mailto:suzukis@aichi-med-u.ac.jp" TargetMode="Externa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1.m4a"/><Relationship Id="rId7" Type="http://schemas.openxmlformats.org/officeDocument/2006/relationships/image" Target="../media/image5.png"/><Relationship Id="rId2" Type="http://schemas.microsoft.com/office/2007/relationships/media" Target="../media/media11.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hyperlink" Target="mailto:kenshi@aichi-med-u.ac.jp" TargetMode="External"/><Relationship Id="rId4" Type="http://schemas.openxmlformats.org/officeDocument/2006/relationships/hyperlink" Target="mailto:suzukis@aichi-med-u.ac.jp"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CEAAF33-D5BB-433C-8215-9BC7F048A0A2}"/>
              </a:ext>
            </a:extLst>
          </p:cNvPr>
          <p:cNvSpPr txBox="1"/>
          <p:nvPr/>
        </p:nvSpPr>
        <p:spPr>
          <a:xfrm>
            <a:off x="587291" y="1489877"/>
            <a:ext cx="8231856" cy="2617383"/>
          </a:xfrm>
          <a:prstGeom prst="rect">
            <a:avLst/>
          </a:prstGeom>
          <a:noFill/>
        </p:spPr>
        <p:txBody>
          <a:bodyPr wrap="square">
            <a:spAutoFit/>
          </a:bodyPr>
          <a:lstStyle/>
          <a:p>
            <a:pPr marL="342900" indent="-342900" algn="just">
              <a:lnSpc>
                <a:spcPts val="2200"/>
              </a:lnSpc>
              <a:spcAft>
                <a:spcPts val="0"/>
              </a:spcAft>
              <a:buAutoNum type="arabicParenBoth"/>
            </a:pPr>
            <a:r>
              <a:rPr lang="en-US" altLang="ja-JP" sz="2000" b="1" i="0" spc="15" dirty="0">
                <a:solidFill>
                  <a:srgbClr val="0070C0"/>
                </a:solidFill>
                <a:effectLst/>
                <a:latin typeface="+mn-ea"/>
              </a:rPr>
              <a:t>BD </a:t>
            </a:r>
            <a:r>
              <a:rPr lang="en-US" altLang="ja-JP" sz="2000" b="1" i="0" spc="15" dirty="0" err="1">
                <a:solidFill>
                  <a:srgbClr val="0070C0"/>
                </a:solidFill>
                <a:effectLst/>
                <a:latin typeface="+mn-ea"/>
              </a:rPr>
              <a:t>Fortessa</a:t>
            </a:r>
            <a:r>
              <a:rPr lang="en-US" altLang="ja-JP" sz="2000" b="1" i="0" spc="15" dirty="0">
                <a:solidFill>
                  <a:srgbClr val="0070C0"/>
                </a:solidFill>
                <a:effectLst/>
                <a:latin typeface="+mn-ea"/>
              </a:rPr>
              <a:t> </a:t>
            </a:r>
            <a:r>
              <a:rPr lang="ja-JP" altLang="en-US" sz="2000" b="1" i="0" spc="15" dirty="0">
                <a:solidFill>
                  <a:srgbClr val="0070C0"/>
                </a:solidFill>
                <a:effectLst/>
                <a:latin typeface="+mn-ea"/>
              </a:rPr>
              <a:t>マルチカラーフローサイトメーターを用いた免疫細胞サブセット解析</a:t>
            </a:r>
            <a:endParaRPr lang="ja-JP" altLang="en-US" sz="2000" b="1" i="0" dirty="0">
              <a:solidFill>
                <a:srgbClr val="0070C0"/>
              </a:solidFill>
              <a:effectLst/>
              <a:latin typeface="+mn-ea"/>
            </a:endParaRPr>
          </a:p>
          <a:p>
            <a:pPr algn="just">
              <a:lnSpc>
                <a:spcPts val="2200"/>
              </a:lnSpc>
              <a:spcAft>
                <a:spcPts val="0"/>
              </a:spcAft>
            </a:pPr>
            <a:r>
              <a:rPr lang="ja-JP" altLang="en-US" sz="1800" b="1" i="0" dirty="0">
                <a:solidFill>
                  <a:srgbClr val="201F1E"/>
                </a:solidFill>
                <a:effectLst/>
                <a:latin typeface="+mn-ea"/>
              </a:rPr>
              <a:t>　　 </a:t>
            </a:r>
            <a:r>
              <a:rPr lang="en-US" altLang="ja-JP" sz="1800" b="1" i="0" dirty="0">
                <a:solidFill>
                  <a:srgbClr val="201F1E"/>
                </a:solidFill>
                <a:effectLst/>
                <a:latin typeface="+mn-ea"/>
              </a:rPr>
              <a:t>2021</a:t>
            </a:r>
            <a:r>
              <a:rPr lang="ja-JP" altLang="en-US" sz="1800" b="1" i="0" dirty="0">
                <a:solidFill>
                  <a:srgbClr val="201F1E"/>
                </a:solidFill>
                <a:effectLst/>
                <a:latin typeface="+mn-ea"/>
              </a:rPr>
              <a:t>年１月</a:t>
            </a:r>
            <a:r>
              <a:rPr lang="en-US" altLang="ja-JP" sz="1800" b="1" i="0" dirty="0">
                <a:solidFill>
                  <a:srgbClr val="201F1E"/>
                </a:solidFill>
                <a:effectLst/>
                <a:latin typeface="+mn-ea"/>
              </a:rPr>
              <a:t>12</a:t>
            </a:r>
            <a:r>
              <a:rPr lang="ja-JP" altLang="en-US" sz="1800" b="1" i="0" dirty="0">
                <a:solidFill>
                  <a:srgbClr val="201F1E"/>
                </a:solidFill>
                <a:effectLst/>
                <a:latin typeface="+mn-ea"/>
              </a:rPr>
              <a:t>日（火）～</a:t>
            </a:r>
            <a:r>
              <a:rPr lang="en-US" altLang="ja-JP" sz="1800" b="1" i="0" dirty="0">
                <a:solidFill>
                  <a:srgbClr val="201F1E"/>
                </a:solidFill>
                <a:effectLst/>
                <a:latin typeface="+mn-ea"/>
              </a:rPr>
              <a:t>2021</a:t>
            </a:r>
            <a:r>
              <a:rPr lang="ja-JP" altLang="en-US" sz="1800" b="1" i="0" dirty="0">
                <a:solidFill>
                  <a:srgbClr val="201F1E"/>
                </a:solidFill>
                <a:effectLst/>
                <a:latin typeface="+mn-ea"/>
              </a:rPr>
              <a:t>年１月</a:t>
            </a:r>
            <a:r>
              <a:rPr lang="en-US" altLang="ja-JP" sz="1800" b="1" i="0" dirty="0">
                <a:solidFill>
                  <a:srgbClr val="201F1E"/>
                </a:solidFill>
                <a:effectLst/>
                <a:latin typeface="+mn-ea"/>
              </a:rPr>
              <a:t>29</a:t>
            </a:r>
            <a:r>
              <a:rPr lang="ja-JP" altLang="en-US" sz="1800" b="1" i="0" dirty="0">
                <a:solidFill>
                  <a:srgbClr val="201F1E"/>
                </a:solidFill>
                <a:effectLst/>
                <a:latin typeface="+mn-ea"/>
              </a:rPr>
              <a:t>日（金）</a:t>
            </a:r>
            <a:endParaRPr lang="en-US" altLang="ja-JP" sz="1800" b="1" i="0" dirty="0">
              <a:solidFill>
                <a:srgbClr val="201F1E"/>
              </a:solidFill>
              <a:effectLst/>
              <a:latin typeface="+mn-ea"/>
            </a:endParaRPr>
          </a:p>
          <a:p>
            <a:pPr indent="139700" algn="just">
              <a:lnSpc>
                <a:spcPts val="2200"/>
              </a:lnSpc>
              <a:spcAft>
                <a:spcPts val="0"/>
              </a:spcAft>
            </a:pPr>
            <a:endParaRPr lang="en-US" altLang="ja-JP" sz="1600" b="1" dirty="0">
              <a:solidFill>
                <a:srgbClr val="201F1E"/>
              </a:solidFill>
              <a:latin typeface="+mn-ea"/>
            </a:endParaRPr>
          </a:p>
          <a:p>
            <a:pPr algn="just">
              <a:lnSpc>
                <a:spcPts val="2200"/>
              </a:lnSpc>
              <a:spcAft>
                <a:spcPts val="0"/>
              </a:spcAft>
            </a:pPr>
            <a:r>
              <a:rPr lang="en-US" altLang="ja-JP" sz="2000" b="1" i="0" dirty="0">
                <a:solidFill>
                  <a:srgbClr val="0070C0"/>
                </a:solidFill>
                <a:effectLst/>
                <a:latin typeface="+mn-ea"/>
              </a:rPr>
              <a:t>(2) </a:t>
            </a:r>
            <a:r>
              <a:rPr lang="ja-JP" altLang="en-US" sz="2000" b="1" i="0" dirty="0">
                <a:solidFill>
                  <a:srgbClr val="0070C0"/>
                </a:solidFill>
                <a:effectLst/>
                <a:latin typeface="+mn-ea"/>
              </a:rPr>
              <a:t>フローサイトメーターを用いたサイトカイン多項目同時測定</a:t>
            </a:r>
          </a:p>
          <a:p>
            <a:pPr algn="just">
              <a:lnSpc>
                <a:spcPts val="2200"/>
              </a:lnSpc>
              <a:spcAft>
                <a:spcPts val="0"/>
              </a:spcAft>
            </a:pPr>
            <a:r>
              <a:rPr lang="ja-JP" altLang="en-US" sz="1800" b="1" i="0" dirty="0">
                <a:solidFill>
                  <a:srgbClr val="201F1E"/>
                </a:solidFill>
                <a:effectLst/>
                <a:latin typeface="+mn-ea"/>
              </a:rPr>
              <a:t>　　 </a:t>
            </a:r>
            <a:r>
              <a:rPr lang="en-US" altLang="ja-JP" sz="1800" b="1" i="0" dirty="0">
                <a:solidFill>
                  <a:srgbClr val="201F1E"/>
                </a:solidFill>
                <a:effectLst/>
                <a:latin typeface="+mn-ea"/>
              </a:rPr>
              <a:t>2021</a:t>
            </a:r>
            <a:r>
              <a:rPr lang="ja-JP" altLang="en-US" sz="1800" b="1" i="0" dirty="0">
                <a:solidFill>
                  <a:srgbClr val="201F1E"/>
                </a:solidFill>
                <a:effectLst/>
                <a:latin typeface="+mn-ea"/>
              </a:rPr>
              <a:t>年２月</a:t>
            </a:r>
            <a:r>
              <a:rPr lang="en-US" altLang="ja-JP" sz="1800" b="1" i="0" dirty="0">
                <a:solidFill>
                  <a:srgbClr val="201F1E"/>
                </a:solidFill>
                <a:effectLst/>
                <a:latin typeface="+mn-ea"/>
              </a:rPr>
              <a:t>1</a:t>
            </a:r>
            <a:r>
              <a:rPr lang="ja-JP" altLang="en-US" sz="1800" b="1" i="0" dirty="0">
                <a:solidFill>
                  <a:srgbClr val="201F1E"/>
                </a:solidFill>
                <a:effectLst/>
                <a:latin typeface="+mn-ea"/>
              </a:rPr>
              <a:t>日（月）～</a:t>
            </a:r>
            <a:r>
              <a:rPr lang="en-US" altLang="ja-JP" sz="1800" b="1" i="0" dirty="0">
                <a:solidFill>
                  <a:srgbClr val="201F1E"/>
                </a:solidFill>
                <a:effectLst/>
                <a:latin typeface="+mn-ea"/>
              </a:rPr>
              <a:t>2021</a:t>
            </a:r>
            <a:r>
              <a:rPr lang="ja-JP" altLang="en-US" sz="1800" b="1" i="0" dirty="0">
                <a:solidFill>
                  <a:srgbClr val="201F1E"/>
                </a:solidFill>
                <a:effectLst/>
                <a:latin typeface="+mn-ea"/>
              </a:rPr>
              <a:t>年２月</a:t>
            </a:r>
            <a:r>
              <a:rPr lang="en-US" altLang="ja-JP" sz="1800" b="1" i="0" dirty="0">
                <a:solidFill>
                  <a:srgbClr val="201F1E"/>
                </a:solidFill>
                <a:effectLst/>
                <a:latin typeface="+mn-ea"/>
              </a:rPr>
              <a:t>26</a:t>
            </a:r>
            <a:r>
              <a:rPr lang="ja-JP" altLang="en-US" sz="1800" b="1" i="0" dirty="0">
                <a:solidFill>
                  <a:srgbClr val="201F1E"/>
                </a:solidFill>
                <a:effectLst/>
                <a:latin typeface="+mn-ea"/>
              </a:rPr>
              <a:t>日（金）</a:t>
            </a:r>
            <a:endParaRPr lang="en-US" altLang="ja-JP" sz="1800" b="1" i="0" dirty="0">
              <a:solidFill>
                <a:srgbClr val="201F1E"/>
              </a:solidFill>
              <a:effectLst/>
              <a:latin typeface="+mn-ea"/>
            </a:endParaRPr>
          </a:p>
          <a:p>
            <a:pPr algn="just">
              <a:lnSpc>
                <a:spcPts val="2200"/>
              </a:lnSpc>
              <a:spcAft>
                <a:spcPts val="0"/>
              </a:spcAft>
            </a:pPr>
            <a:endParaRPr lang="ja-JP" altLang="en-US" sz="1600" b="1" i="0" dirty="0">
              <a:solidFill>
                <a:srgbClr val="201F1E"/>
              </a:solidFill>
              <a:effectLst/>
              <a:latin typeface="+mn-ea"/>
            </a:endParaRPr>
          </a:p>
          <a:p>
            <a:pPr algn="just">
              <a:lnSpc>
                <a:spcPts val="2200"/>
              </a:lnSpc>
              <a:spcAft>
                <a:spcPts val="0"/>
              </a:spcAft>
            </a:pPr>
            <a:r>
              <a:rPr lang="en-US" altLang="ja-JP" sz="2000" b="1" i="0" dirty="0">
                <a:solidFill>
                  <a:srgbClr val="0070C0"/>
                </a:solidFill>
                <a:effectLst/>
                <a:latin typeface="+mn-ea"/>
              </a:rPr>
              <a:t>(3) </a:t>
            </a:r>
            <a:r>
              <a:rPr lang="ja-JP" altLang="en-US" sz="2000" b="1" i="0" dirty="0">
                <a:solidFill>
                  <a:srgbClr val="0070C0"/>
                </a:solidFill>
                <a:effectLst/>
                <a:latin typeface="+mn-ea"/>
              </a:rPr>
              <a:t>共焦点レーザー顕微鏡を用いた細胞傷害活性の測定</a:t>
            </a:r>
          </a:p>
          <a:p>
            <a:pPr algn="just">
              <a:lnSpc>
                <a:spcPts val="2200"/>
              </a:lnSpc>
              <a:spcAft>
                <a:spcPts val="0"/>
              </a:spcAft>
            </a:pPr>
            <a:r>
              <a:rPr lang="ja-JP" altLang="en-US" sz="1800" b="1" i="0" dirty="0">
                <a:solidFill>
                  <a:srgbClr val="201F1E"/>
                </a:solidFill>
                <a:effectLst/>
                <a:latin typeface="+mn-ea"/>
              </a:rPr>
              <a:t>　　 </a:t>
            </a:r>
            <a:r>
              <a:rPr lang="en-US" altLang="ja-JP" sz="1800" b="1" i="0" dirty="0">
                <a:solidFill>
                  <a:srgbClr val="201F1E"/>
                </a:solidFill>
                <a:effectLst/>
                <a:latin typeface="+mn-ea"/>
              </a:rPr>
              <a:t>2021</a:t>
            </a:r>
            <a:r>
              <a:rPr lang="ja-JP" altLang="en-US" sz="1800" b="1" i="0" dirty="0">
                <a:solidFill>
                  <a:srgbClr val="201F1E"/>
                </a:solidFill>
                <a:effectLst/>
                <a:latin typeface="+mn-ea"/>
              </a:rPr>
              <a:t>年３月１日（月）～</a:t>
            </a:r>
            <a:r>
              <a:rPr lang="en-US" altLang="ja-JP" sz="1800" b="1" i="0" dirty="0">
                <a:solidFill>
                  <a:srgbClr val="201F1E"/>
                </a:solidFill>
                <a:effectLst/>
                <a:latin typeface="+mn-ea"/>
              </a:rPr>
              <a:t>2021</a:t>
            </a:r>
            <a:r>
              <a:rPr lang="ja-JP" altLang="en-US" sz="1800" b="1" i="0" dirty="0">
                <a:solidFill>
                  <a:srgbClr val="201F1E"/>
                </a:solidFill>
                <a:effectLst/>
                <a:latin typeface="+mn-ea"/>
              </a:rPr>
              <a:t>年３月</a:t>
            </a:r>
            <a:r>
              <a:rPr lang="en-US" altLang="ja-JP" sz="1800" b="1" i="0" dirty="0">
                <a:solidFill>
                  <a:srgbClr val="201F1E"/>
                </a:solidFill>
                <a:effectLst/>
                <a:latin typeface="+mn-ea"/>
              </a:rPr>
              <a:t>31</a:t>
            </a:r>
            <a:r>
              <a:rPr lang="ja-JP" altLang="en-US" sz="1800" b="1" i="0" dirty="0">
                <a:solidFill>
                  <a:srgbClr val="201F1E"/>
                </a:solidFill>
                <a:effectLst/>
                <a:latin typeface="+mn-ea"/>
              </a:rPr>
              <a:t>日（水）</a:t>
            </a:r>
            <a:endParaRPr lang="ja-JP" altLang="en-US" sz="1600" b="1" i="0" dirty="0">
              <a:solidFill>
                <a:srgbClr val="201F1E"/>
              </a:solidFill>
              <a:effectLst/>
              <a:latin typeface="+mn-ea"/>
            </a:endParaRPr>
          </a:p>
        </p:txBody>
      </p:sp>
      <p:sp>
        <p:nvSpPr>
          <p:cNvPr id="5" name="テキスト ボックス 4">
            <a:extLst>
              <a:ext uri="{FF2B5EF4-FFF2-40B4-BE49-F238E27FC236}">
                <a16:creationId xmlns:a16="http://schemas.microsoft.com/office/drawing/2014/main" id="{17BDF8F8-BD35-495A-BC3F-703642782D05}"/>
              </a:ext>
            </a:extLst>
          </p:cNvPr>
          <p:cNvSpPr txBox="1"/>
          <p:nvPr/>
        </p:nvSpPr>
        <p:spPr>
          <a:xfrm>
            <a:off x="956510" y="496332"/>
            <a:ext cx="6872394" cy="461665"/>
          </a:xfrm>
          <a:prstGeom prst="rect">
            <a:avLst/>
          </a:prstGeom>
          <a:noFill/>
        </p:spPr>
        <p:txBody>
          <a:bodyPr wrap="none" rtlCol="0">
            <a:spAutoFit/>
          </a:bodyPr>
          <a:lstStyle/>
          <a:p>
            <a:r>
              <a:rPr kumimoji="1" lang="ja-JP" altLang="en-US" sz="2400" b="1" dirty="0">
                <a:solidFill>
                  <a:srgbClr val="C00000"/>
                </a:solidFill>
                <a:latin typeface="+mn-ea"/>
              </a:rPr>
              <a:t>令和</a:t>
            </a:r>
            <a:r>
              <a:rPr kumimoji="1" lang="en-US" altLang="ja-JP" sz="2400" b="1" dirty="0">
                <a:solidFill>
                  <a:srgbClr val="C00000"/>
                </a:solidFill>
                <a:latin typeface="+mn-ea"/>
              </a:rPr>
              <a:t>2</a:t>
            </a:r>
            <a:r>
              <a:rPr kumimoji="1" lang="ja-JP" altLang="en-US" sz="2400" b="1" dirty="0">
                <a:solidFill>
                  <a:srgbClr val="C00000"/>
                </a:solidFill>
                <a:latin typeface="+mn-ea"/>
              </a:rPr>
              <a:t>年度研究創出支援センター 実験技術講習会</a:t>
            </a:r>
          </a:p>
        </p:txBody>
      </p:sp>
      <p:sp>
        <p:nvSpPr>
          <p:cNvPr id="6" name="テキスト ボックス 5">
            <a:extLst>
              <a:ext uri="{FF2B5EF4-FFF2-40B4-BE49-F238E27FC236}">
                <a16:creationId xmlns:a16="http://schemas.microsoft.com/office/drawing/2014/main" id="{E080711B-2D0B-4BA5-9F6A-FA79514F3FBE}"/>
              </a:ext>
            </a:extLst>
          </p:cNvPr>
          <p:cNvSpPr txBox="1"/>
          <p:nvPr/>
        </p:nvSpPr>
        <p:spPr>
          <a:xfrm>
            <a:off x="1336712" y="4639140"/>
            <a:ext cx="6111990" cy="1764714"/>
          </a:xfrm>
          <a:prstGeom prst="rect">
            <a:avLst/>
          </a:prstGeom>
          <a:noFill/>
        </p:spPr>
        <p:txBody>
          <a:bodyPr wrap="square">
            <a:spAutoFit/>
          </a:bodyPr>
          <a:lstStyle/>
          <a:p>
            <a:pPr algn="just">
              <a:lnSpc>
                <a:spcPts val="2200"/>
              </a:lnSpc>
              <a:spcAft>
                <a:spcPts val="0"/>
              </a:spcAft>
            </a:pPr>
            <a:r>
              <a:rPr lang="ja-JP" altLang="en-US" sz="1600" b="0" i="0" dirty="0">
                <a:solidFill>
                  <a:srgbClr val="201F1E"/>
                </a:solidFill>
                <a:effectLst/>
                <a:latin typeface="ＭＳ 明朝" panose="02020609040205080304" pitchFamily="17" charset="-128"/>
                <a:ea typeface="ＭＳ 明朝" panose="02020609040205080304" pitchFamily="17" charset="-128"/>
              </a:rPr>
              <a:t>講習内容及び個別対応について　</a:t>
            </a:r>
            <a:endParaRPr lang="en-US" altLang="ja-JP" sz="1600" b="0" i="0" dirty="0">
              <a:solidFill>
                <a:srgbClr val="201F1E"/>
              </a:solidFill>
              <a:effectLst/>
              <a:latin typeface="ＭＳ 明朝" panose="02020609040205080304" pitchFamily="17" charset="-128"/>
              <a:ea typeface="ＭＳ 明朝" panose="02020609040205080304" pitchFamily="17" charset="-128"/>
            </a:endParaRPr>
          </a:p>
          <a:p>
            <a:pPr algn="just">
              <a:lnSpc>
                <a:spcPts val="2200"/>
              </a:lnSpc>
              <a:spcAft>
                <a:spcPts val="0"/>
              </a:spcAft>
            </a:pPr>
            <a:r>
              <a:rPr lang="ja-JP" altLang="en-US" sz="1600" b="0" i="0" spc="40" dirty="0">
                <a:solidFill>
                  <a:srgbClr val="201F1E"/>
                </a:solidFill>
                <a:effectLst/>
                <a:latin typeface="ＭＳ 明朝" panose="02020609040205080304" pitchFamily="17" charset="-128"/>
                <a:ea typeface="ＭＳ 明朝" panose="02020609040205080304" pitchFamily="17" charset="-128"/>
              </a:rPr>
              <a:t>研究創出支援センター</a:t>
            </a:r>
            <a:r>
              <a:rPr lang="ja-JP" altLang="en-US" sz="1600" b="0" i="0" spc="40" dirty="0">
                <a:solidFill>
                  <a:srgbClr val="201F1E"/>
                </a:solidFill>
                <a:effectLst/>
                <a:latin typeface="inherit"/>
              </a:rPr>
              <a:t> </a:t>
            </a:r>
            <a:r>
              <a:rPr lang="ja-JP" altLang="en-US" sz="1600" b="0" i="0" spc="40" dirty="0">
                <a:solidFill>
                  <a:srgbClr val="201F1E"/>
                </a:solidFill>
                <a:effectLst/>
                <a:latin typeface="ＭＳ 明朝" panose="02020609040205080304" pitchFamily="17" charset="-128"/>
                <a:ea typeface="ＭＳ 明朝" panose="02020609040205080304" pitchFamily="17" charset="-128"/>
              </a:rPr>
              <a:t>鈴木進</a:t>
            </a:r>
            <a:endParaRPr lang="en-US" altLang="ja-JP" sz="1600" b="0" i="0" spc="40" dirty="0">
              <a:solidFill>
                <a:srgbClr val="201F1E"/>
              </a:solidFill>
              <a:effectLst/>
              <a:latin typeface="ＭＳ 明朝" panose="02020609040205080304" pitchFamily="17" charset="-128"/>
              <a:ea typeface="ＭＳ 明朝" panose="02020609040205080304" pitchFamily="17" charset="-128"/>
            </a:endParaRPr>
          </a:p>
          <a:p>
            <a:pPr algn="just">
              <a:lnSpc>
                <a:spcPts val="2200"/>
              </a:lnSpc>
              <a:spcAft>
                <a:spcPts val="0"/>
              </a:spcAft>
            </a:pPr>
            <a:r>
              <a:rPr lang="ja-JP" altLang="en-US" sz="1600" b="0" i="0" spc="40" dirty="0">
                <a:solidFill>
                  <a:srgbClr val="201F1E"/>
                </a:solidFill>
                <a:effectLst/>
                <a:latin typeface="ＭＳ 明朝" panose="02020609040205080304" pitchFamily="17" charset="-128"/>
                <a:ea typeface="ＭＳ 明朝" panose="02020609040205080304" pitchFamily="17" charset="-128"/>
              </a:rPr>
              <a:t>（</a:t>
            </a:r>
            <a:r>
              <a:rPr lang="en-US" altLang="ja-JP" sz="1600" b="0" i="0" spc="40" dirty="0">
                <a:solidFill>
                  <a:srgbClr val="201F1E"/>
                </a:solidFill>
                <a:effectLst/>
                <a:latin typeface="inherit"/>
              </a:rPr>
              <a:t>e-mail</a:t>
            </a:r>
            <a:r>
              <a:rPr lang="ja-JP" altLang="en-US" sz="1600" b="0" i="0" spc="40" dirty="0">
                <a:solidFill>
                  <a:srgbClr val="201F1E"/>
                </a:solidFill>
                <a:effectLst/>
                <a:latin typeface="ＭＳ 明朝" panose="02020609040205080304" pitchFamily="17" charset="-128"/>
                <a:ea typeface="ＭＳ 明朝" panose="02020609040205080304" pitchFamily="17" charset="-128"/>
              </a:rPr>
              <a:t>：</a:t>
            </a:r>
            <a:r>
              <a:rPr lang="en-US" altLang="ja-JP" sz="1600" b="0" i="0" u="sng" spc="40" dirty="0">
                <a:solidFill>
                  <a:srgbClr val="954F72"/>
                </a:solidFill>
                <a:effectLst/>
                <a:latin typeface="inherit"/>
                <a:hlinkClick r:id="rId4"/>
              </a:rPr>
              <a:t>suzukis@aichi-med-u.ac.jp</a:t>
            </a:r>
            <a:r>
              <a:rPr lang="ja-JP" altLang="en-US" sz="1600" b="0" i="0" spc="40" dirty="0">
                <a:solidFill>
                  <a:srgbClr val="201F1E"/>
                </a:solidFill>
                <a:effectLst/>
                <a:latin typeface="ＭＳ 明朝" panose="02020609040205080304" pitchFamily="17" charset="-128"/>
                <a:ea typeface="ＭＳ 明朝" panose="02020609040205080304" pitchFamily="17" charset="-128"/>
              </a:rPr>
              <a:t>，内線：</a:t>
            </a:r>
            <a:r>
              <a:rPr lang="en-US" altLang="ja-JP" sz="1600" b="0" i="0" spc="40" dirty="0">
                <a:solidFill>
                  <a:srgbClr val="201F1E"/>
                </a:solidFill>
                <a:effectLst/>
                <a:latin typeface="inherit"/>
              </a:rPr>
              <a:t>78537)</a:t>
            </a:r>
            <a:endParaRPr lang="ja-JP" altLang="en-US" sz="1600" b="0" i="0" dirty="0">
              <a:solidFill>
                <a:srgbClr val="201F1E"/>
              </a:solidFill>
              <a:effectLst/>
              <a:latin typeface="Century" panose="02040604050505020304" pitchFamily="18" charset="0"/>
            </a:endParaRPr>
          </a:p>
          <a:p>
            <a:pPr algn="just">
              <a:lnSpc>
                <a:spcPts val="2200"/>
              </a:lnSpc>
              <a:spcAft>
                <a:spcPts val="0"/>
              </a:spcAft>
            </a:pPr>
            <a:endParaRPr lang="en-US" altLang="ja-JP" sz="1600" dirty="0">
              <a:solidFill>
                <a:srgbClr val="201F1E"/>
              </a:solidFill>
              <a:latin typeface="ＭＳ 明朝" panose="02020609040205080304" pitchFamily="17" charset="-128"/>
              <a:ea typeface="ＭＳ 明朝" panose="02020609040205080304" pitchFamily="17" charset="-128"/>
            </a:endParaRPr>
          </a:p>
          <a:p>
            <a:pPr algn="just">
              <a:lnSpc>
                <a:spcPts val="2200"/>
              </a:lnSpc>
              <a:spcAft>
                <a:spcPts val="0"/>
              </a:spcAft>
            </a:pPr>
            <a:r>
              <a:rPr lang="ja-JP" altLang="en-US" sz="1600" b="0" i="0" dirty="0">
                <a:solidFill>
                  <a:srgbClr val="201F1E"/>
                </a:solidFill>
                <a:effectLst/>
                <a:latin typeface="ＭＳ 明朝" panose="02020609040205080304" pitchFamily="17" charset="-128"/>
                <a:ea typeface="ＭＳ 明朝" panose="02020609040205080304" pitchFamily="17" charset="-128"/>
              </a:rPr>
              <a:t>事務担当</a:t>
            </a:r>
            <a:r>
              <a:rPr lang="ja-JP" altLang="en-US" sz="1600" dirty="0">
                <a:solidFill>
                  <a:srgbClr val="201F1E"/>
                </a:solidFill>
                <a:latin typeface="Century" panose="02040604050505020304" pitchFamily="18" charset="0"/>
              </a:rPr>
              <a:t> </a:t>
            </a:r>
            <a:r>
              <a:rPr lang="ja-JP" altLang="en-US" sz="1600" b="0" i="0" dirty="0">
                <a:solidFill>
                  <a:srgbClr val="201F1E"/>
                </a:solidFill>
                <a:effectLst/>
                <a:latin typeface="ＭＳ 明朝" panose="02020609040205080304" pitchFamily="17" charset="-128"/>
                <a:ea typeface="ＭＳ 明朝" panose="02020609040205080304" pitchFamily="17" charset="-128"/>
              </a:rPr>
              <a:t>産学連携事務室</a:t>
            </a:r>
            <a:r>
              <a:rPr lang="ja-JP" altLang="en-US" sz="1600" b="0" i="0" dirty="0">
                <a:solidFill>
                  <a:srgbClr val="201F1E"/>
                </a:solidFill>
                <a:effectLst/>
                <a:latin typeface="inherit"/>
              </a:rPr>
              <a:t> </a:t>
            </a:r>
            <a:r>
              <a:rPr lang="ja-JP" altLang="en-US" sz="1600" b="0" i="0" dirty="0">
                <a:solidFill>
                  <a:srgbClr val="201F1E"/>
                </a:solidFill>
                <a:effectLst/>
                <a:latin typeface="ＭＳ 明朝" panose="02020609040205080304" pitchFamily="17" charset="-128"/>
                <a:ea typeface="ＭＳ 明朝" panose="02020609040205080304" pitchFamily="17" charset="-128"/>
              </a:rPr>
              <a:t>加藤（</a:t>
            </a:r>
            <a:r>
              <a:rPr lang="en-US" altLang="ja-JP" sz="1600" b="0" i="0" dirty="0">
                <a:solidFill>
                  <a:srgbClr val="201F1E"/>
                </a:solidFill>
                <a:effectLst/>
                <a:latin typeface="inherit"/>
              </a:rPr>
              <a:t>e-mail</a:t>
            </a:r>
            <a:r>
              <a:rPr lang="ja-JP" altLang="en-US" sz="1600" b="0" i="0" dirty="0">
                <a:solidFill>
                  <a:srgbClr val="201F1E"/>
                </a:solidFill>
                <a:effectLst/>
                <a:latin typeface="ＭＳ 明朝" panose="02020609040205080304" pitchFamily="17" charset="-128"/>
                <a:ea typeface="ＭＳ 明朝" panose="02020609040205080304" pitchFamily="17" charset="-128"/>
              </a:rPr>
              <a:t>：</a:t>
            </a:r>
            <a:r>
              <a:rPr lang="en-US" altLang="ja-JP" sz="1600" b="0" i="0" u="sng" dirty="0">
                <a:solidFill>
                  <a:srgbClr val="954F72"/>
                </a:solidFill>
                <a:effectLst/>
                <a:latin typeface="inherit"/>
                <a:hlinkClick r:id="rId5"/>
              </a:rPr>
              <a:t>kenshi@aichi-med-u.ac.jp</a:t>
            </a:r>
            <a:r>
              <a:rPr lang="ja-JP" altLang="en-US" sz="1600" b="0" i="0" dirty="0">
                <a:solidFill>
                  <a:srgbClr val="201F1E"/>
                </a:solidFill>
                <a:effectLst/>
                <a:latin typeface="ＭＳ 明朝" panose="02020609040205080304" pitchFamily="17" charset="-128"/>
                <a:ea typeface="ＭＳ 明朝" panose="02020609040205080304" pitchFamily="17" charset="-128"/>
              </a:rPr>
              <a:t>，内線：</a:t>
            </a:r>
            <a:r>
              <a:rPr lang="en-US" altLang="ja-JP" sz="1600" b="0" i="0" dirty="0">
                <a:solidFill>
                  <a:srgbClr val="201F1E"/>
                </a:solidFill>
                <a:effectLst/>
                <a:latin typeface="inherit"/>
              </a:rPr>
              <a:t>11269</a:t>
            </a:r>
            <a:r>
              <a:rPr lang="ja-JP" altLang="en-US" sz="1600" b="0" i="0" dirty="0">
                <a:solidFill>
                  <a:srgbClr val="201F1E"/>
                </a:solidFill>
                <a:effectLst/>
                <a:latin typeface="ＭＳ 明朝" panose="02020609040205080304" pitchFamily="17" charset="-128"/>
                <a:ea typeface="ＭＳ 明朝" panose="02020609040205080304" pitchFamily="17" charset="-128"/>
              </a:rPr>
              <a:t>）</a:t>
            </a:r>
            <a:endParaRPr lang="ja-JP" altLang="en-US" sz="1600" b="0" i="0" dirty="0">
              <a:solidFill>
                <a:srgbClr val="201F1E"/>
              </a:solidFill>
              <a:effectLst/>
              <a:latin typeface="Century" panose="02040604050505020304" pitchFamily="18" charset="0"/>
            </a:endParaRP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40420937"/>
      </p:ext>
    </p:extLst>
  </p:cSld>
  <p:clrMapOvr>
    <a:masterClrMapping/>
  </p:clrMapOvr>
  <mc:AlternateContent xmlns:mc="http://schemas.openxmlformats.org/markup-compatibility/2006" xmlns:p14="http://schemas.microsoft.com/office/powerpoint/2010/main">
    <mc:Choice Requires="p14">
      <p:transition spd="slow" p14:dur="2000" advTm="46934"/>
    </mc:Choice>
    <mc:Fallback xmlns="">
      <p:transition spd="slow" advTm="46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29367" x="4687888" y="3759200"/>
          <p14:tracePt t="29376" x="4732338" y="3732213"/>
          <p14:tracePt t="29387" x="4795838" y="3679825"/>
          <p14:tracePt t="29402" x="4875213" y="3625850"/>
          <p14:tracePt t="29419" x="5062538" y="3500438"/>
          <p14:tracePt t="29437" x="5268913" y="3384550"/>
          <p14:tracePt t="29453" x="5348288" y="3330575"/>
          <p14:tracePt t="29469" x="5500688" y="3259138"/>
          <p14:tracePt t="29487" x="5608638" y="3232150"/>
          <p14:tracePt t="29503" x="5643563" y="3232150"/>
          <p14:tracePt t="29519" x="5715000" y="3259138"/>
          <p14:tracePt t="29536" x="5751513" y="3322638"/>
          <p14:tracePt t="29553" x="5751513" y="3357563"/>
          <p14:tracePt t="29569" x="5751513" y="3394075"/>
          <p14:tracePt t="29586" x="5670550" y="3544888"/>
          <p14:tracePt t="29603" x="5456238" y="3724275"/>
          <p14:tracePt t="29620" x="5330825" y="3813175"/>
          <p14:tracePt t="29623" x="5241925" y="3884613"/>
          <p14:tracePt t="29636" x="5126038" y="3946525"/>
          <p14:tracePt t="29653" x="4919663" y="4037013"/>
          <p14:tracePt t="29669" x="4822825" y="4054475"/>
          <p14:tracePt t="29686" x="4616450" y="4081463"/>
          <p14:tracePt t="29703" x="4429125" y="4062413"/>
          <p14:tracePt t="29719" x="4313238" y="4010025"/>
          <p14:tracePt t="29736" x="4160838" y="3884613"/>
          <p14:tracePt t="29753" x="4054475" y="3776663"/>
          <p14:tracePt t="29769" x="4010025" y="3741738"/>
          <p14:tracePt t="29786" x="3965575" y="3643313"/>
          <p14:tracePt t="29803" x="3946525" y="3536950"/>
          <p14:tracePt t="29820" x="3938588" y="3375025"/>
          <p14:tracePt t="29836" x="3946525" y="3313113"/>
          <p14:tracePt t="29853" x="4062413" y="3152775"/>
          <p14:tracePt t="29870" x="4187825" y="3009900"/>
          <p14:tracePt t="29887" x="4259263" y="2982913"/>
          <p14:tracePt t="29902" x="4411663" y="2973388"/>
          <p14:tracePt t="29920" x="4732338" y="2973388"/>
          <p14:tracePt t="29936" x="4902200" y="2973388"/>
          <p14:tracePt t="29952" x="5251450" y="2973388"/>
          <p14:tracePt t="29969" x="5438775" y="2973388"/>
          <p14:tracePt t="29986" x="5500688" y="2973388"/>
          <p14:tracePt t="30003" x="5589588" y="2973388"/>
          <p14:tracePt t="30019" x="5653088" y="3000375"/>
          <p14:tracePt t="30036" x="5680075" y="3017838"/>
          <p14:tracePt t="30052" x="5697538" y="3081338"/>
          <p14:tracePt t="30070" x="5705475" y="3125788"/>
          <p14:tracePt t="30087" x="5705475" y="3152775"/>
          <p14:tracePt t="30103" x="5705475" y="3170238"/>
          <p14:tracePt t="30120" x="5705475" y="3205163"/>
          <p14:tracePt t="30137" x="5661025" y="3268663"/>
          <p14:tracePt t="30153" x="5626100" y="3313113"/>
          <p14:tracePt t="30169" x="5537200" y="3411538"/>
          <p14:tracePt t="30186" x="5367338" y="3536950"/>
          <p14:tracePt t="30202" x="5268913" y="3562350"/>
          <p14:tracePt t="30219" x="5072063" y="3670300"/>
          <p14:tracePt t="30236" x="4911725" y="3679825"/>
          <p14:tracePt t="30252" x="4830763" y="3679825"/>
          <p14:tracePt t="30269" x="4633913" y="3670300"/>
          <p14:tracePt t="30286" x="4491038" y="3625850"/>
          <p14:tracePt t="30303" x="4446588" y="3598863"/>
          <p14:tracePt t="30320" x="4394200" y="3562350"/>
          <p14:tracePt t="30336" x="4394200" y="3544888"/>
          <p14:tracePt t="30354" x="4394200" y="3527425"/>
          <p14:tracePt t="30370" x="4394200" y="3517900"/>
          <p14:tracePt t="30386" x="4394200" y="3500438"/>
          <p14:tracePt t="30419" x="4394200" y="3490913"/>
          <p14:tracePt t="30436" x="4473575" y="3482975"/>
          <p14:tracePt t="30453" x="4616450" y="3482975"/>
          <p14:tracePt t="30469" x="4697413" y="3482975"/>
          <p14:tracePt t="30486" x="4902200" y="3500438"/>
          <p14:tracePt t="30503" x="5126038" y="3500438"/>
          <p14:tracePt t="30519" x="5224463" y="3500438"/>
          <p14:tracePt t="30536" x="5384800" y="3446463"/>
          <p14:tracePt t="30553" x="5554663" y="3384550"/>
          <p14:tracePt t="30570" x="5608638" y="3340100"/>
          <p14:tracePt t="30586" x="5670550" y="3295650"/>
          <p14:tracePt t="30603" x="5705475" y="3241675"/>
          <p14:tracePt t="30620" x="5732463" y="3197225"/>
          <p14:tracePt t="30623" x="5751513" y="3160713"/>
          <p14:tracePt t="30636" x="5759450" y="3133725"/>
          <p14:tracePt t="30652" x="5759450" y="3098800"/>
          <p14:tracePt t="30670" x="5759450" y="3062288"/>
          <p14:tracePt t="30686" x="5759450" y="3036888"/>
          <p14:tracePt t="30703" x="5759450" y="3017838"/>
          <p14:tracePt t="30918" x="5759450" y="3009900"/>
          <p14:tracePt t="30928" x="5759450" y="3000375"/>
          <p14:tracePt t="30938" x="5759450" y="2982913"/>
          <p14:tracePt t="30952" x="5751513" y="2965450"/>
          <p14:tracePt t="30969" x="5697538" y="2884488"/>
          <p14:tracePt t="30986" x="5562600" y="2751138"/>
          <p14:tracePt t="31002" x="5473700" y="2697163"/>
          <p14:tracePt t="31019" x="5295900" y="2589213"/>
          <p14:tracePt t="31036" x="5108575" y="2527300"/>
          <p14:tracePt t="31053" x="5000625" y="2527300"/>
          <p14:tracePt t="31070" x="4803775" y="2509838"/>
          <p14:tracePt t="31087" x="4598988" y="2509838"/>
          <p14:tracePt t="31103" x="4491038" y="2544763"/>
          <p14:tracePt t="31120" x="4303713" y="2660650"/>
          <p14:tracePt t="31136" x="4143375" y="2830513"/>
          <p14:tracePt t="31152" x="4098925" y="2901950"/>
          <p14:tracePt t="31169" x="4010025" y="3027363"/>
          <p14:tracePt t="31186" x="3956050" y="3197225"/>
          <p14:tracePt t="31202" x="3956050" y="3313113"/>
          <p14:tracePt t="31219" x="3965575" y="3517900"/>
          <p14:tracePt t="31236" x="4017963" y="3705225"/>
          <p14:tracePt t="31253" x="4143375" y="3902075"/>
          <p14:tracePt t="31269" x="4214813" y="3973513"/>
          <p14:tracePt t="31286" x="4330700" y="4062413"/>
          <p14:tracePt t="31303" x="4456113" y="4098925"/>
          <p14:tracePt t="31320" x="4527550" y="4098925"/>
          <p14:tracePt t="31336" x="4687888" y="4108450"/>
          <p14:tracePt t="31353" x="4867275" y="4108450"/>
          <p14:tracePt t="31370" x="4973638" y="4108450"/>
          <p14:tracePt t="31386" x="5197475" y="4017963"/>
          <p14:tracePt t="31403" x="5348288" y="3894138"/>
          <p14:tracePt t="31419" x="5411788" y="3776663"/>
          <p14:tracePt t="31436" x="5527675" y="3536950"/>
          <p14:tracePt t="31453" x="5562600" y="3330575"/>
          <p14:tracePt t="31470" x="5562600" y="3197225"/>
          <p14:tracePt t="31486" x="5545138" y="3017838"/>
          <p14:tracePt t="31502" x="5465763" y="2928938"/>
          <p14:tracePt t="31520" x="5286375" y="2786063"/>
          <p14:tracePt t="31536" x="5187950" y="2768600"/>
          <p14:tracePt t="31552" x="4991100" y="2741613"/>
          <p14:tracePt t="31570" x="4840288" y="2732088"/>
          <p14:tracePt t="31586" x="4768850" y="2741613"/>
          <p14:tracePt t="31603" x="4616450" y="2803525"/>
          <p14:tracePt t="31620" x="4465638" y="2847975"/>
          <p14:tracePt t="31636" x="4402138" y="2867025"/>
          <p14:tracePt t="31652" x="4276725" y="2938463"/>
          <p14:tracePt t="31669" x="4133850" y="3017838"/>
          <p14:tracePt t="31686" x="4054475" y="3098800"/>
          <p14:tracePt t="31702" x="3965575" y="3232150"/>
          <p14:tracePt t="31719" x="3884613" y="3340100"/>
          <p14:tracePt t="31736" x="3884613" y="3384550"/>
          <p14:tracePt t="31752" x="3857625" y="3500438"/>
          <p14:tracePt t="31769" x="3840163" y="3608388"/>
          <p14:tracePt t="31787" x="3848100" y="3768725"/>
          <p14:tracePt t="31802" x="3857625" y="3822700"/>
          <p14:tracePt t="31819" x="3911600" y="3911600"/>
          <p14:tracePt t="31837" x="3929063" y="3965575"/>
          <p14:tracePt t="31853" x="4017963" y="4017963"/>
          <p14:tracePt t="31870" x="4125913" y="4071938"/>
          <p14:tracePt t="31887" x="4224338" y="4098925"/>
          <p14:tracePt t="31903" x="4286250" y="4108450"/>
          <p14:tracePt t="31920" x="4429125" y="4125913"/>
          <p14:tracePt t="31936" x="4625975" y="4125913"/>
          <p14:tracePt t="31953" x="4697413" y="4125913"/>
          <p14:tracePt t="31969" x="4822825" y="4081463"/>
          <p14:tracePt t="31986" x="4938713" y="4027488"/>
          <p14:tracePt t="32003" x="4983163" y="4010025"/>
          <p14:tracePt t="32019" x="5045075" y="3965575"/>
          <p14:tracePt t="32036" x="5062538" y="3938588"/>
          <p14:tracePt t="32668" x="5062538" y="3929063"/>
          <p14:tracePt t="32708" x="5062538" y="3911600"/>
          <p14:tracePt t="32718" x="5062538" y="3902075"/>
          <p14:tracePt t="32729" x="5062538" y="3884613"/>
          <p14:tracePt t="32738" x="5072063" y="3857625"/>
          <p14:tracePt t="32752" x="5072063" y="3830638"/>
          <p14:tracePt t="32769" x="5081588" y="3751263"/>
          <p14:tracePt t="32786" x="5081588" y="3679825"/>
          <p14:tracePt t="32803" x="5054600" y="3608388"/>
          <p14:tracePt t="32819" x="5000625" y="3517900"/>
          <p14:tracePt t="32837" x="4946650" y="3446463"/>
          <p14:tracePt t="32853" x="4929188" y="3429000"/>
          <p14:tracePt t="32870" x="4894263" y="3411538"/>
          <p14:tracePt t="32886" x="4830763" y="3357563"/>
          <p14:tracePt t="32903" x="4803775" y="3348038"/>
          <p14:tracePt t="32920" x="4724400" y="3295650"/>
          <p14:tracePt t="32936" x="4633913" y="3276600"/>
          <p14:tracePt t="32952" x="4598988" y="3276600"/>
          <p14:tracePt t="32969" x="4554538" y="3276600"/>
          <p14:tracePt t="33241" x="4545013" y="3276600"/>
          <p14:tracePt t="33252" x="4518025" y="3276600"/>
          <p14:tracePt t="33262" x="4483100" y="3276600"/>
          <p14:tracePt t="33271" x="4456113" y="3268663"/>
          <p14:tracePt t="33286" x="4411663" y="3241675"/>
          <p14:tracePt t="33303" x="4340225" y="3170238"/>
          <p14:tracePt t="33320" x="4241800" y="3081338"/>
          <p14:tracePt t="33336" x="4179888" y="3027363"/>
          <p14:tracePt t="33353" x="4081463" y="2928938"/>
          <p14:tracePt t="33370" x="3983038" y="2847975"/>
          <p14:tracePt t="33386" x="3946525" y="2840038"/>
          <p14:tracePt t="33402" x="3938588" y="2840038"/>
          <p14:tracePt t="33627" x="3919538" y="2840038"/>
          <p14:tracePt t="33637" x="3902075" y="2840038"/>
          <p14:tracePt t="33647" x="3875088" y="2830513"/>
          <p14:tracePt t="33657" x="3848100" y="2813050"/>
          <p14:tracePt t="33669" x="3813175" y="2786063"/>
          <p14:tracePt t="33686" x="3741738" y="2741613"/>
          <p14:tracePt t="33702" x="3714750" y="2724150"/>
          <p14:tracePt t="33720" x="3643313" y="2679700"/>
          <p14:tracePt t="33736" x="3589338" y="2670175"/>
          <p14:tracePt t="33752" x="3562350" y="2660650"/>
          <p14:tracePt t="33770" x="3509963" y="2652713"/>
          <p14:tracePt t="33786" x="3455988" y="2633663"/>
          <p14:tracePt t="33803" x="3446463" y="2633663"/>
          <p14:tracePt t="33819" x="3411538" y="2633663"/>
          <p14:tracePt t="33836" x="3375025" y="2633663"/>
          <p14:tracePt t="33854" x="3313113" y="2660650"/>
          <p14:tracePt t="33870" x="3286125" y="2705100"/>
          <p14:tracePt t="33886" x="3214688" y="2795588"/>
          <p14:tracePt t="33903" x="3170238" y="2822575"/>
          <p14:tracePt t="34013" x="3160713" y="2830513"/>
          <p14:tracePt t="34023" x="3152775" y="2840038"/>
          <p14:tracePt t="34032" x="3152775" y="2847975"/>
          <p14:tracePt t="34043" x="3152775" y="2857500"/>
          <p14:tracePt t="34053" x="3143250" y="2867025"/>
          <p14:tracePt t="34069" x="3133725" y="2884488"/>
          <p14:tracePt t="34086" x="3108325" y="2938463"/>
          <p14:tracePt t="34102" x="3089275" y="3000375"/>
          <p14:tracePt t="34120" x="3081338" y="3054350"/>
          <p14:tracePt t="34123" x="3081338" y="3089275"/>
          <p14:tracePt t="34136" x="3081338" y="3125788"/>
          <p14:tracePt t="34152" x="3081338" y="3170238"/>
          <p14:tracePt t="34170" x="3081338" y="3205163"/>
          <p14:tracePt t="34186" x="3081338" y="3241675"/>
          <p14:tracePt t="34202" x="3098800" y="3340100"/>
          <p14:tracePt t="34220" x="3152775" y="3455988"/>
          <p14:tracePt t="34236" x="3160713" y="3482975"/>
          <p14:tracePt t="34253" x="3205163" y="3517900"/>
          <p14:tracePt t="34269" x="3241675" y="3544888"/>
          <p14:tracePt t="34286" x="3259138" y="3544888"/>
          <p14:tracePt t="34303" x="3286125" y="3562350"/>
          <p14:tracePt t="34319" x="3330575" y="3562350"/>
          <p14:tracePt t="34336" x="3375025" y="3562350"/>
          <p14:tracePt t="34353" x="3509963" y="3562350"/>
          <p14:tracePt t="34370" x="3643313" y="3544888"/>
          <p14:tracePt t="34386" x="3687763" y="3536950"/>
          <p14:tracePt t="34403" x="3795713" y="3490913"/>
          <p14:tracePt t="34419" x="3875088" y="3446463"/>
          <p14:tracePt t="34437" x="3929063" y="3411538"/>
          <p14:tracePt t="34452" x="3946525" y="3384550"/>
          <p14:tracePt t="34469" x="3983038" y="3313113"/>
          <p14:tracePt t="34486" x="4000500" y="3259138"/>
          <p14:tracePt t="34502" x="4010025" y="3187700"/>
          <p14:tracePt t="34519" x="4027488" y="3143250"/>
          <p14:tracePt t="34536" x="4037013" y="3108325"/>
          <p14:tracePt t="34552" x="4037013" y="3098800"/>
          <p14:tracePt t="34596" x="4044950" y="3089275"/>
          <p14:tracePt t="34606" x="4054475" y="3081338"/>
          <p14:tracePt t="34620" x="4054475" y="3071813"/>
          <p14:tracePt t="34636" x="4054475" y="3062288"/>
          <p14:tracePt t="39313" x="4044950" y="3062288"/>
          <p14:tracePt t="39323" x="4027488" y="3062288"/>
          <p14:tracePt t="39332" x="3965575" y="3089275"/>
          <p14:tracePt t="39343" x="3875088" y="3116263"/>
          <p14:tracePt t="39354" x="3751263" y="3187700"/>
          <p14:tracePt t="39369" x="3562350" y="3295650"/>
          <p14:tracePt t="39386" x="3054350" y="3536950"/>
          <p14:tracePt t="39403" x="2633663" y="3822700"/>
          <p14:tracePt t="39419" x="2500313" y="3956050"/>
          <p14:tracePt t="39436" x="2312988" y="4205288"/>
          <p14:tracePt t="39452" x="2268538" y="4375150"/>
          <p14:tracePt t="39469" x="2268538" y="4419600"/>
          <p14:tracePt t="39486" x="2286000" y="4500563"/>
          <p14:tracePt t="39502" x="2330450" y="4554538"/>
          <p14:tracePt t="39729" x="2330450" y="4562475"/>
          <p14:tracePt t="39738" x="2330450" y="4589463"/>
          <p14:tracePt t="39748" x="2330450" y="4598988"/>
          <p14:tracePt t="39757" x="2347913" y="4616450"/>
          <p14:tracePt t="39769" x="2357438" y="4633913"/>
          <p14:tracePt t="39786" x="2438400" y="4714875"/>
          <p14:tracePt t="39802" x="2473325" y="4759325"/>
          <p14:tracePt t="39819" x="2598738" y="4840288"/>
          <p14:tracePt t="39836" x="2687638" y="4894263"/>
          <p14:tracePt t="39853" x="2751138" y="4911725"/>
          <p14:tracePt t="39869" x="2867025" y="4965700"/>
          <p14:tracePt t="39886" x="2955925" y="5010150"/>
          <p14:tracePt t="39902" x="2982913" y="5018088"/>
          <p14:tracePt t="39919" x="3009900" y="5027613"/>
          <p14:tracePt t="40766" x="3044825" y="5018088"/>
          <p14:tracePt t="40777" x="3081338" y="5018088"/>
          <p14:tracePt t="40786" x="3098800" y="5010150"/>
          <p14:tracePt t="40802" x="3133725" y="4991100"/>
          <p14:tracePt t="40818" x="3187700" y="4965700"/>
          <p14:tracePt t="40835" x="3224213" y="4956175"/>
          <p14:tracePt t="40853" x="3241675" y="4956175"/>
          <p14:tracePt t="40870" x="3268663" y="4956175"/>
          <p14:tracePt t="40886" x="3276600" y="4956175"/>
          <p14:tracePt t="40924" x="3276600" y="4965700"/>
          <p14:tracePt t="40944" x="3268663" y="4973638"/>
          <p14:tracePt t="40954" x="3214688" y="4983163"/>
          <p14:tracePt t="40968" x="3152775" y="4991100"/>
          <p14:tracePt t="40985" x="2857500" y="5027613"/>
          <p14:tracePt t="41003" x="2589213" y="5062538"/>
          <p14:tracePt t="41019" x="2465388" y="5062538"/>
          <p14:tracePt t="41035" x="2259013" y="5081588"/>
          <p14:tracePt t="41052" x="2187575" y="5089525"/>
          <p14:tracePt t="41142" x="2187575" y="5099050"/>
          <p14:tracePt t="41152" x="2187575" y="5108575"/>
          <p14:tracePt t="41161" x="2205038" y="5116513"/>
          <p14:tracePt t="41172" x="2224088" y="5126038"/>
          <p14:tracePt t="41186" x="2232025" y="5133975"/>
          <p14:tracePt t="41202" x="2303463" y="5160963"/>
          <p14:tracePt t="41220" x="2401888" y="5170488"/>
          <p14:tracePt t="41236" x="2455863" y="5187950"/>
          <p14:tracePt t="41252" x="2517775" y="5187950"/>
          <p14:tracePt t="41269" x="2562225" y="5187950"/>
          <p14:tracePt t="41285" x="2581275" y="5187950"/>
          <p14:tracePt t="41302" x="2598738" y="5197475"/>
          <p14:tracePt t="41319" x="2598738" y="5205413"/>
          <p14:tracePt t="41874" x="2608263" y="5214938"/>
          <p14:tracePt t="41883" x="2608263" y="5224463"/>
          <p14:tracePt t="41893" x="2608263" y="5232400"/>
          <p14:tracePt t="41903" x="2616200" y="5251450"/>
          <p14:tracePt t="41923" x="2616200" y="5259388"/>
          <p14:tracePt t="41935" x="2625725" y="5286375"/>
          <p14:tracePt t="41953" x="2625725" y="5295900"/>
          <p14:tracePt t="41969" x="2633663" y="5303838"/>
          <p14:tracePt t="41985" x="2633663" y="5313363"/>
          <p14:tracePt t="42003" x="2643188" y="5322888"/>
          <p14:tracePt t="42035" x="2643188" y="5340350"/>
          <p14:tracePt t="42052" x="2643188" y="5348288"/>
          <p14:tracePt t="42069" x="2652713" y="5348288"/>
          <p14:tracePt t="42121" x="2670175" y="5348288"/>
          <p14:tracePt t="42130" x="2679700" y="5348288"/>
          <p14:tracePt t="42140" x="2697163" y="5348288"/>
          <p14:tracePt t="42152" x="2714625" y="5348288"/>
          <p14:tracePt t="42169" x="2768600" y="5322888"/>
          <p14:tracePt t="42185" x="2786063" y="5303838"/>
          <p14:tracePt t="42202" x="2830513" y="5268913"/>
          <p14:tracePt t="42219" x="2884488" y="5232400"/>
          <p14:tracePt t="42235" x="2894013" y="5214938"/>
          <p14:tracePt t="42253" x="2919413" y="5214938"/>
          <p14:tracePt t="42447" x="2928938" y="5214938"/>
          <p14:tracePt t="42456" x="2946400" y="5214938"/>
          <p14:tracePt t="42469" x="2990850" y="5205413"/>
          <p14:tracePt t="42485" x="3089275" y="5187950"/>
          <p14:tracePt t="42502" x="3133725" y="5187950"/>
          <p14:tracePt t="42518" x="3268663" y="5187950"/>
          <p14:tracePt t="42535" x="3394075" y="5153025"/>
          <p14:tracePt t="42552" x="3429000" y="5133975"/>
          <p14:tracePt t="42569" x="3500438" y="5116513"/>
          <p14:tracePt t="42586" x="3544888" y="5099050"/>
          <p14:tracePt t="42604" x="3554413" y="5089525"/>
          <p14:tracePt t="42618" x="3554413" y="5081588"/>
          <p14:tracePt t="42644" x="3554413" y="5072063"/>
          <p14:tracePt t="42654" x="3554413" y="5062538"/>
          <p14:tracePt t="42669" x="3554413" y="5054600"/>
          <p14:tracePt t="42686" x="3554413" y="5018088"/>
          <p14:tracePt t="42703" x="3544888" y="4973638"/>
          <p14:tracePt t="42719" x="3544888" y="4956175"/>
          <p14:tracePt t="42735" x="3517900" y="4902200"/>
          <p14:tracePt t="42752" x="3446463" y="4795838"/>
          <p14:tracePt t="42769" x="3384550" y="4724400"/>
          <p14:tracePt t="42785" x="3224213" y="4643438"/>
          <p14:tracePt t="42803" x="3044825" y="4589463"/>
          <p14:tracePt t="42819" x="2946400" y="4562475"/>
          <p14:tracePt t="42835" x="2751138" y="4562475"/>
          <p14:tracePt t="42852" x="2571750" y="4562475"/>
          <p14:tracePt t="42869" x="2482850" y="4562475"/>
          <p14:tracePt t="42886" x="2295525" y="4598988"/>
          <p14:tracePt t="42903" x="2098675" y="4687888"/>
          <p14:tracePt t="42920" x="1990725" y="4751388"/>
          <p14:tracePt t="42936" x="1839913" y="4919663"/>
          <p14:tracePt t="42952" x="1714500" y="5153025"/>
          <p14:tracePt t="42970" x="1633538" y="5313363"/>
          <p14:tracePt t="42985" x="1581150" y="5411788"/>
          <p14:tracePt t="43002" x="1554163" y="5616575"/>
          <p14:tracePt t="43019" x="1554163" y="5795963"/>
          <p14:tracePt t="43035" x="1554163" y="5884863"/>
          <p14:tracePt t="43052" x="1616075" y="6072188"/>
          <p14:tracePt t="43069" x="1741488" y="6224588"/>
          <p14:tracePt t="43085" x="1830388" y="6276975"/>
          <p14:tracePt t="43102" x="2027238" y="6323013"/>
          <p14:tracePt t="43119" x="2303463" y="6340475"/>
          <p14:tracePt t="43136" x="2473325" y="6357938"/>
          <p14:tracePt t="43140" x="2625725" y="6357938"/>
          <p14:tracePt t="43152" x="2813050" y="6330950"/>
          <p14:tracePt t="43169" x="3232150" y="6197600"/>
          <p14:tracePt t="43186" x="3402013" y="6143625"/>
          <p14:tracePt t="43202" x="3670300" y="5929313"/>
          <p14:tracePt t="43435" x="3724275" y="5946775"/>
          <p14:tracePt t="43445" x="3813175" y="5973763"/>
          <p14:tracePt t="43455" x="3965575" y="5991225"/>
          <p14:tracePt t="43468" x="4170363" y="6018213"/>
          <p14:tracePt t="43486" x="4625975" y="6134100"/>
          <p14:tracePt t="43503" x="4919663" y="6143625"/>
          <p14:tracePt t="43519" x="5054600" y="6143625"/>
          <p14:tracePt t="43535" x="5241925" y="6143625"/>
          <p14:tracePt t="43553" x="5322888" y="6153150"/>
          <p14:tracePt t="43569" x="5340350" y="6153150"/>
          <p14:tracePt t="43751" x="5357813" y="6153150"/>
          <p14:tracePt t="43762" x="5402263" y="6161088"/>
          <p14:tracePt t="43771" x="5473700" y="6170613"/>
          <p14:tracePt t="43785" x="5572125" y="6170613"/>
          <p14:tracePt t="43802" x="5857875" y="6153150"/>
          <p14:tracePt t="43819" x="6224588" y="6072188"/>
          <p14:tracePt t="43835" x="6394450" y="6018213"/>
          <p14:tracePt t="43852" x="6608763" y="5902325"/>
          <p14:tracePt t="43869" x="6705600" y="5776913"/>
          <p14:tracePt t="43886" x="6742113" y="5680075"/>
          <p14:tracePt t="43903" x="6777038" y="5491163"/>
          <p14:tracePt t="43919" x="6759575" y="5348288"/>
          <p14:tracePt t="43936" x="6732588" y="5286375"/>
          <p14:tracePt t="43952" x="6680200" y="5205413"/>
          <p14:tracePt t="43969" x="6680200" y="5224463"/>
          <p14:tracePt t="44177" x="6653213" y="5224463"/>
          <p14:tracePt t="44187" x="6626225" y="5224463"/>
          <p14:tracePt t="44196" x="6562725" y="5205413"/>
          <p14:tracePt t="44206" x="6483350" y="5180013"/>
          <p14:tracePt t="44219" x="6384925" y="5160963"/>
          <p14:tracePt t="44236" x="5965825" y="5072063"/>
          <p14:tracePt t="44252" x="5724525" y="5010150"/>
          <p14:tracePt t="44269" x="5268913" y="4902200"/>
          <p14:tracePt t="44285" x="5072063" y="4786313"/>
          <p14:tracePt t="44302" x="5027613" y="4741863"/>
          <p14:tracePt t="44319" x="5010150" y="4732338"/>
          <p14:tracePt t="44522" x="4973638" y="4732338"/>
          <p14:tracePt t="44532" x="4938713" y="4732338"/>
          <p14:tracePt t="44543" x="4875213" y="4732338"/>
          <p14:tracePt t="44553" x="4795838" y="4724400"/>
          <p14:tracePt t="44569" x="4697413" y="4705350"/>
          <p14:tracePt t="44585" x="4491038" y="4679950"/>
          <p14:tracePt t="44602" x="4214813" y="4652963"/>
          <p14:tracePt t="44619" x="4044950" y="4608513"/>
          <p14:tracePt t="44636" x="3633788" y="4554538"/>
          <p14:tracePt t="44652" x="3340100" y="4500563"/>
          <p14:tracePt t="44670" x="3108325" y="4518025"/>
          <p14:tracePt t="44686" x="3017838" y="4537075"/>
          <p14:tracePt t="44702" x="2874963" y="4562475"/>
          <p14:tracePt t="44719" x="2813050" y="4589463"/>
          <p14:tracePt t="44736" x="2687638" y="4660900"/>
          <p14:tracePt t="44752" x="2571750" y="4751388"/>
          <p14:tracePt t="44769" x="2500313" y="4848225"/>
          <p14:tracePt t="44786" x="2465388" y="4919663"/>
          <p14:tracePt t="44802" x="2401888" y="5045075"/>
          <p14:tracePt t="44819" x="2374900" y="5170488"/>
          <p14:tracePt t="44836" x="2366963" y="5268913"/>
          <p14:tracePt t="44852" x="2374900" y="5518150"/>
          <p14:tracePt t="44870" x="2438400" y="5786438"/>
          <p14:tracePt t="44886" x="2517775" y="5991225"/>
          <p14:tracePt t="44902" x="2643188" y="6197600"/>
          <p14:tracePt t="44919" x="2894013" y="6296025"/>
          <p14:tracePt t="44935" x="3017838" y="6296025"/>
          <p14:tracePt t="45205" x="3027363" y="6313488"/>
          <p14:tracePt t="45215" x="3054350" y="6340475"/>
          <p14:tracePt t="45225" x="3098800" y="6375400"/>
          <p14:tracePt t="45235" x="3179763" y="6429375"/>
          <p14:tracePt t="45253" x="3589338" y="6554788"/>
          <p14:tracePt t="45269" x="3786188" y="6608763"/>
          <p14:tracePt t="45286" x="4313238" y="6661150"/>
          <p14:tracePt t="45303" x="4724400" y="6661150"/>
          <p14:tracePt t="45319" x="4894263" y="6634163"/>
          <p14:tracePt t="45336" x="5081588" y="6562725"/>
          <p14:tracePt t="45353" x="5205413" y="6483350"/>
          <p14:tracePt t="45368" x="5214938" y="6446838"/>
          <p14:tracePt t="45386" x="5224463" y="6438900"/>
          <p14:tracePt t="45571" x="5276850" y="6429375"/>
          <p14:tracePt t="45581" x="5375275" y="6375400"/>
          <p14:tracePt t="45591" x="5491163" y="6296025"/>
          <p14:tracePt t="45602" x="5670550" y="6153150"/>
          <p14:tracePt t="45620" x="5965825" y="5902325"/>
          <p14:tracePt t="45636" x="6072188" y="5697538"/>
          <p14:tracePt t="45640" x="6170613" y="5545138"/>
          <p14:tracePt t="45653" x="6232525" y="5473700"/>
          <p14:tracePt t="45669" x="6269038" y="5375275"/>
          <p14:tracePt t="45702" x="6269038" y="5367338"/>
          <p14:tracePt t="45720" x="6269038" y="5348288"/>
          <p14:tracePt t="45735" x="6269038" y="5340350"/>
          <p14:tracePt t="45752" x="6269038" y="5330825"/>
          <p14:tracePt t="45937" x="6269038" y="5322888"/>
          <p14:tracePt t="45946" x="6296025" y="5295900"/>
          <p14:tracePt t="45956" x="6330950" y="5268913"/>
          <p14:tracePt t="45969" x="6375400" y="5224463"/>
          <p14:tracePt t="45986" x="6473825" y="5143500"/>
          <p14:tracePt t="46002" x="6537325" y="5126038"/>
          <p14:tracePt t="46019" x="6643688" y="5089525"/>
          <p14:tracePt t="46035" x="6796088" y="5054600"/>
          <p14:tracePt t="46053" x="6902450" y="5018088"/>
          <p14:tracePt t="46069" x="7153275" y="4929188"/>
          <p14:tracePt t="46085" x="7367588" y="4848225"/>
          <p14:tracePt t="46103" x="7491413" y="4795838"/>
          <p14:tracePt t="46119" x="7562850" y="4776788"/>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円/楕円 4"/>
          <p:cNvSpPr/>
          <p:nvPr/>
        </p:nvSpPr>
        <p:spPr>
          <a:xfrm>
            <a:off x="771581" y="1750530"/>
            <a:ext cx="578223" cy="551330"/>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2104085" y="1683949"/>
            <a:ext cx="578223" cy="551330"/>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3525597" y="1702990"/>
            <a:ext cx="578223" cy="551330"/>
          </a:xfrm>
          <a:prstGeom prst="ellips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4863468" y="1694166"/>
            <a:ext cx="578223" cy="551330"/>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6122391" y="1678239"/>
            <a:ext cx="578223" cy="551330"/>
          </a:xfrm>
          <a:prstGeom prst="ellips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グループ化 49"/>
          <p:cNvGrpSpPr/>
          <p:nvPr/>
        </p:nvGrpSpPr>
        <p:grpSpPr>
          <a:xfrm>
            <a:off x="447987" y="1437285"/>
            <a:ext cx="1211757" cy="1450491"/>
            <a:chOff x="634089" y="791826"/>
            <a:chExt cx="1211757" cy="1450491"/>
          </a:xfrm>
        </p:grpSpPr>
        <p:sp>
          <p:nvSpPr>
            <p:cNvPr id="6" name="テキスト ボックス 5">
              <a:extLst>
                <a:ext uri="{FF2B5EF4-FFF2-40B4-BE49-F238E27FC236}">
                  <a16:creationId xmlns:a16="http://schemas.microsoft.com/office/drawing/2014/main" id="{9330A2DC-596C-4E93-AD42-B8E32515FF1F}"/>
                </a:ext>
              </a:extLst>
            </p:cNvPr>
            <p:cNvSpPr txBox="1"/>
            <p:nvPr/>
          </p:nvSpPr>
          <p:spPr>
            <a:xfrm rot="11933687">
              <a:off x="973942" y="1481177"/>
              <a:ext cx="338021"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7" name="テキスト ボックス 6">
              <a:extLst>
                <a:ext uri="{FF2B5EF4-FFF2-40B4-BE49-F238E27FC236}">
                  <a16:creationId xmlns:a16="http://schemas.microsoft.com/office/drawing/2014/main" id="{9330A2DC-596C-4E93-AD42-B8E32515FF1F}"/>
                </a:ext>
              </a:extLst>
            </p:cNvPr>
            <p:cNvSpPr txBox="1"/>
            <p:nvPr/>
          </p:nvSpPr>
          <p:spPr>
            <a:xfrm rot="768851">
              <a:off x="1187234" y="791826"/>
              <a:ext cx="419647"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8" name="テキスト ボックス 7">
              <a:extLst>
                <a:ext uri="{FF2B5EF4-FFF2-40B4-BE49-F238E27FC236}">
                  <a16:creationId xmlns:a16="http://schemas.microsoft.com/office/drawing/2014/main" id="{9330A2DC-596C-4E93-AD42-B8E32515FF1F}"/>
                </a:ext>
              </a:extLst>
            </p:cNvPr>
            <p:cNvSpPr txBox="1"/>
            <p:nvPr/>
          </p:nvSpPr>
          <p:spPr>
            <a:xfrm rot="7781766">
              <a:off x="1354765" y="1373582"/>
              <a:ext cx="349317"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9" name="テキスト ボックス 8">
              <a:extLst>
                <a:ext uri="{FF2B5EF4-FFF2-40B4-BE49-F238E27FC236}">
                  <a16:creationId xmlns:a16="http://schemas.microsoft.com/office/drawing/2014/main" id="{9330A2DC-596C-4E93-AD42-B8E32515FF1F}"/>
                </a:ext>
              </a:extLst>
            </p:cNvPr>
            <p:cNvSpPr txBox="1"/>
            <p:nvPr/>
          </p:nvSpPr>
          <p:spPr>
            <a:xfrm rot="3731379">
              <a:off x="1379367" y="1036774"/>
              <a:ext cx="471294"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10" name="テキスト ボックス 9">
              <a:extLst>
                <a:ext uri="{FF2B5EF4-FFF2-40B4-BE49-F238E27FC236}">
                  <a16:creationId xmlns:a16="http://schemas.microsoft.com/office/drawing/2014/main" id="{9330A2DC-596C-4E93-AD42-B8E32515FF1F}"/>
                </a:ext>
              </a:extLst>
            </p:cNvPr>
            <p:cNvSpPr txBox="1"/>
            <p:nvPr/>
          </p:nvSpPr>
          <p:spPr>
            <a:xfrm rot="15286525">
              <a:off x="695911" y="1241812"/>
              <a:ext cx="338021"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11" name="テキスト ボックス 10">
              <a:extLst>
                <a:ext uri="{FF2B5EF4-FFF2-40B4-BE49-F238E27FC236}">
                  <a16:creationId xmlns:a16="http://schemas.microsoft.com/office/drawing/2014/main" id="{9330A2DC-596C-4E93-AD42-B8E32515FF1F}"/>
                </a:ext>
              </a:extLst>
            </p:cNvPr>
            <p:cNvSpPr txBox="1"/>
            <p:nvPr/>
          </p:nvSpPr>
          <p:spPr>
            <a:xfrm rot="19518625">
              <a:off x="831226" y="866894"/>
              <a:ext cx="338021"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44" name="テキスト ボックス 43"/>
            <p:cNvSpPr txBox="1"/>
            <p:nvPr/>
          </p:nvSpPr>
          <p:spPr>
            <a:xfrm>
              <a:off x="1015047" y="1872985"/>
              <a:ext cx="527709" cy="369332"/>
            </a:xfrm>
            <a:prstGeom prst="rect">
              <a:avLst/>
            </a:prstGeom>
            <a:noFill/>
          </p:spPr>
          <p:txBody>
            <a:bodyPr wrap="none" rtlCol="0">
              <a:spAutoFit/>
            </a:bodyPr>
            <a:lstStyle/>
            <a:p>
              <a:r>
                <a:rPr kumimoji="1" lang="en-US" altLang="ja-JP" dirty="0"/>
                <a:t>IL-2</a:t>
              </a:r>
              <a:endParaRPr kumimoji="1" lang="ja-JP" altLang="en-US" dirty="0"/>
            </a:p>
          </p:txBody>
        </p:sp>
      </p:grpSp>
      <p:grpSp>
        <p:nvGrpSpPr>
          <p:cNvPr id="51" name="グループ化 50"/>
          <p:cNvGrpSpPr/>
          <p:nvPr/>
        </p:nvGrpSpPr>
        <p:grpSpPr>
          <a:xfrm>
            <a:off x="1783471" y="1378570"/>
            <a:ext cx="1211757" cy="1459150"/>
            <a:chOff x="2341349" y="733111"/>
            <a:chExt cx="1211757" cy="1459150"/>
          </a:xfrm>
        </p:grpSpPr>
        <p:sp>
          <p:nvSpPr>
            <p:cNvPr id="14" name="テキスト ボックス 13">
              <a:extLst>
                <a:ext uri="{FF2B5EF4-FFF2-40B4-BE49-F238E27FC236}">
                  <a16:creationId xmlns:a16="http://schemas.microsoft.com/office/drawing/2014/main" id="{9330A2DC-596C-4E93-AD42-B8E32515FF1F}"/>
                </a:ext>
              </a:extLst>
            </p:cNvPr>
            <p:cNvSpPr txBox="1"/>
            <p:nvPr/>
          </p:nvSpPr>
          <p:spPr>
            <a:xfrm rot="11933687">
              <a:off x="2681202" y="1422462"/>
              <a:ext cx="338021"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sp>
          <p:nvSpPr>
            <p:cNvPr id="15" name="テキスト ボックス 14">
              <a:extLst>
                <a:ext uri="{FF2B5EF4-FFF2-40B4-BE49-F238E27FC236}">
                  <a16:creationId xmlns:a16="http://schemas.microsoft.com/office/drawing/2014/main" id="{9330A2DC-596C-4E93-AD42-B8E32515FF1F}"/>
                </a:ext>
              </a:extLst>
            </p:cNvPr>
            <p:cNvSpPr txBox="1"/>
            <p:nvPr/>
          </p:nvSpPr>
          <p:spPr>
            <a:xfrm rot="768851">
              <a:off x="2894494" y="733111"/>
              <a:ext cx="419647"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sp>
          <p:nvSpPr>
            <p:cNvPr id="16" name="テキスト ボックス 15">
              <a:extLst>
                <a:ext uri="{FF2B5EF4-FFF2-40B4-BE49-F238E27FC236}">
                  <a16:creationId xmlns:a16="http://schemas.microsoft.com/office/drawing/2014/main" id="{9330A2DC-596C-4E93-AD42-B8E32515FF1F}"/>
                </a:ext>
              </a:extLst>
            </p:cNvPr>
            <p:cNvSpPr txBox="1"/>
            <p:nvPr/>
          </p:nvSpPr>
          <p:spPr>
            <a:xfrm rot="7781766">
              <a:off x="3062025" y="1314867"/>
              <a:ext cx="349317"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sp>
          <p:nvSpPr>
            <p:cNvPr id="17" name="テキスト ボックス 16">
              <a:extLst>
                <a:ext uri="{FF2B5EF4-FFF2-40B4-BE49-F238E27FC236}">
                  <a16:creationId xmlns:a16="http://schemas.microsoft.com/office/drawing/2014/main" id="{9330A2DC-596C-4E93-AD42-B8E32515FF1F}"/>
                </a:ext>
              </a:extLst>
            </p:cNvPr>
            <p:cNvSpPr txBox="1"/>
            <p:nvPr/>
          </p:nvSpPr>
          <p:spPr>
            <a:xfrm rot="3731379">
              <a:off x="3086627" y="978059"/>
              <a:ext cx="471294"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sp>
          <p:nvSpPr>
            <p:cNvPr id="18" name="テキスト ボックス 17">
              <a:extLst>
                <a:ext uri="{FF2B5EF4-FFF2-40B4-BE49-F238E27FC236}">
                  <a16:creationId xmlns:a16="http://schemas.microsoft.com/office/drawing/2014/main" id="{9330A2DC-596C-4E93-AD42-B8E32515FF1F}"/>
                </a:ext>
              </a:extLst>
            </p:cNvPr>
            <p:cNvSpPr txBox="1"/>
            <p:nvPr/>
          </p:nvSpPr>
          <p:spPr>
            <a:xfrm rot="15286525">
              <a:off x="2403171" y="1183097"/>
              <a:ext cx="338021"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sp>
          <p:nvSpPr>
            <p:cNvPr id="19" name="テキスト ボックス 18">
              <a:extLst>
                <a:ext uri="{FF2B5EF4-FFF2-40B4-BE49-F238E27FC236}">
                  <a16:creationId xmlns:a16="http://schemas.microsoft.com/office/drawing/2014/main" id="{9330A2DC-596C-4E93-AD42-B8E32515FF1F}"/>
                </a:ext>
              </a:extLst>
            </p:cNvPr>
            <p:cNvSpPr txBox="1"/>
            <p:nvPr/>
          </p:nvSpPr>
          <p:spPr>
            <a:xfrm rot="19518625">
              <a:off x="2538486" y="808179"/>
              <a:ext cx="338021"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sp>
          <p:nvSpPr>
            <p:cNvPr id="45" name="テキスト ボックス 44"/>
            <p:cNvSpPr txBox="1"/>
            <p:nvPr/>
          </p:nvSpPr>
          <p:spPr>
            <a:xfrm>
              <a:off x="2733192" y="1822929"/>
              <a:ext cx="527709" cy="369332"/>
            </a:xfrm>
            <a:prstGeom prst="rect">
              <a:avLst/>
            </a:prstGeom>
            <a:noFill/>
          </p:spPr>
          <p:txBody>
            <a:bodyPr wrap="none" rtlCol="0">
              <a:spAutoFit/>
            </a:bodyPr>
            <a:lstStyle/>
            <a:p>
              <a:r>
                <a:rPr kumimoji="1" lang="en-US" altLang="ja-JP" dirty="0">
                  <a:solidFill>
                    <a:srgbClr val="FF0000"/>
                  </a:solidFill>
                </a:rPr>
                <a:t>IL-4</a:t>
              </a:r>
              <a:endParaRPr kumimoji="1" lang="ja-JP" altLang="en-US" dirty="0">
                <a:solidFill>
                  <a:srgbClr val="FF0000"/>
                </a:solidFill>
              </a:endParaRPr>
            </a:p>
          </p:txBody>
        </p:sp>
      </p:grpSp>
      <p:grpSp>
        <p:nvGrpSpPr>
          <p:cNvPr id="52" name="グループ化 51"/>
          <p:cNvGrpSpPr/>
          <p:nvPr/>
        </p:nvGrpSpPr>
        <p:grpSpPr>
          <a:xfrm>
            <a:off x="3221398" y="1412898"/>
            <a:ext cx="1184863" cy="1433817"/>
            <a:chOff x="4030476" y="787535"/>
            <a:chExt cx="1184863" cy="1433817"/>
          </a:xfrm>
        </p:grpSpPr>
        <p:sp>
          <p:nvSpPr>
            <p:cNvPr id="22" name="テキスト ボックス 21">
              <a:extLst>
                <a:ext uri="{FF2B5EF4-FFF2-40B4-BE49-F238E27FC236}">
                  <a16:creationId xmlns:a16="http://schemas.microsoft.com/office/drawing/2014/main" id="{9330A2DC-596C-4E93-AD42-B8E32515FF1F}"/>
                </a:ext>
              </a:extLst>
            </p:cNvPr>
            <p:cNvSpPr txBox="1"/>
            <p:nvPr/>
          </p:nvSpPr>
          <p:spPr>
            <a:xfrm rot="11933687">
              <a:off x="4343435" y="1476886"/>
              <a:ext cx="338021"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23" name="テキスト ボックス 22">
              <a:extLst>
                <a:ext uri="{FF2B5EF4-FFF2-40B4-BE49-F238E27FC236}">
                  <a16:creationId xmlns:a16="http://schemas.microsoft.com/office/drawing/2014/main" id="{9330A2DC-596C-4E93-AD42-B8E32515FF1F}"/>
                </a:ext>
              </a:extLst>
            </p:cNvPr>
            <p:cNvSpPr txBox="1"/>
            <p:nvPr/>
          </p:nvSpPr>
          <p:spPr>
            <a:xfrm rot="768851">
              <a:off x="4556727" y="787535"/>
              <a:ext cx="419647"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24" name="テキスト ボックス 23">
              <a:extLst>
                <a:ext uri="{FF2B5EF4-FFF2-40B4-BE49-F238E27FC236}">
                  <a16:creationId xmlns:a16="http://schemas.microsoft.com/office/drawing/2014/main" id="{9330A2DC-596C-4E93-AD42-B8E32515FF1F}"/>
                </a:ext>
              </a:extLst>
            </p:cNvPr>
            <p:cNvSpPr txBox="1"/>
            <p:nvPr/>
          </p:nvSpPr>
          <p:spPr>
            <a:xfrm rot="7781766">
              <a:off x="4724258" y="1369291"/>
              <a:ext cx="349317"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25" name="テキスト ボックス 24">
              <a:extLst>
                <a:ext uri="{FF2B5EF4-FFF2-40B4-BE49-F238E27FC236}">
                  <a16:creationId xmlns:a16="http://schemas.microsoft.com/office/drawing/2014/main" id="{9330A2DC-596C-4E93-AD42-B8E32515FF1F}"/>
                </a:ext>
              </a:extLst>
            </p:cNvPr>
            <p:cNvSpPr txBox="1"/>
            <p:nvPr/>
          </p:nvSpPr>
          <p:spPr>
            <a:xfrm rot="3731379">
              <a:off x="4748860" y="1032483"/>
              <a:ext cx="471294"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26" name="テキスト ボックス 25">
              <a:extLst>
                <a:ext uri="{FF2B5EF4-FFF2-40B4-BE49-F238E27FC236}">
                  <a16:creationId xmlns:a16="http://schemas.microsoft.com/office/drawing/2014/main" id="{9330A2DC-596C-4E93-AD42-B8E32515FF1F}"/>
                </a:ext>
              </a:extLst>
            </p:cNvPr>
            <p:cNvSpPr txBox="1"/>
            <p:nvPr/>
          </p:nvSpPr>
          <p:spPr>
            <a:xfrm rot="15286525">
              <a:off x="4092298" y="1237521"/>
              <a:ext cx="338021"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27" name="テキスト ボックス 26">
              <a:extLst>
                <a:ext uri="{FF2B5EF4-FFF2-40B4-BE49-F238E27FC236}">
                  <a16:creationId xmlns:a16="http://schemas.microsoft.com/office/drawing/2014/main" id="{9330A2DC-596C-4E93-AD42-B8E32515FF1F}"/>
                </a:ext>
              </a:extLst>
            </p:cNvPr>
            <p:cNvSpPr txBox="1"/>
            <p:nvPr/>
          </p:nvSpPr>
          <p:spPr>
            <a:xfrm rot="19518625">
              <a:off x="4200719" y="862603"/>
              <a:ext cx="338021"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46" name="テキスト ボックス 45"/>
            <p:cNvSpPr txBox="1"/>
            <p:nvPr/>
          </p:nvSpPr>
          <p:spPr>
            <a:xfrm>
              <a:off x="4363737" y="1852020"/>
              <a:ext cx="527709" cy="369332"/>
            </a:xfrm>
            <a:prstGeom prst="rect">
              <a:avLst/>
            </a:prstGeom>
            <a:noFill/>
          </p:spPr>
          <p:txBody>
            <a:bodyPr wrap="none" rtlCol="0">
              <a:spAutoFit/>
            </a:bodyPr>
            <a:lstStyle/>
            <a:p>
              <a:r>
                <a:rPr kumimoji="1" lang="en-US" altLang="ja-JP" dirty="0">
                  <a:solidFill>
                    <a:srgbClr val="0070C0"/>
                  </a:solidFill>
                </a:rPr>
                <a:t>IL-5</a:t>
              </a:r>
              <a:endParaRPr kumimoji="1" lang="ja-JP" altLang="en-US" dirty="0">
                <a:solidFill>
                  <a:srgbClr val="0070C0"/>
                </a:solidFill>
              </a:endParaRPr>
            </a:p>
          </p:txBody>
        </p:sp>
      </p:grpSp>
      <p:grpSp>
        <p:nvGrpSpPr>
          <p:cNvPr id="53" name="グループ化 52"/>
          <p:cNvGrpSpPr/>
          <p:nvPr/>
        </p:nvGrpSpPr>
        <p:grpSpPr>
          <a:xfrm>
            <a:off x="4543591" y="1380921"/>
            <a:ext cx="1211757" cy="1463723"/>
            <a:chOff x="5815402" y="736139"/>
            <a:chExt cx="1211757" cy="1463723"/>
          </a:xfrm>
        </p:grpSpPr>
        <p:sp>
          <p:nvSpPr>
            <p:cNvPr id="30" name="テキスト ボックス 29">
              <a:extLst>
                <a:ext uri="{FF2B5EF4-FFF2-40B4-BE49-F238E27FC236}">
                  <a16:creationId xmlns:a16="http://schemas.microsoft.com/office/drawing/2014/main" id="{9330A2DC-596C-4E93-AD42-B8E32515FF1F}"/>
                </a:ext>
              </a:extLst>
            </p:cNvPr>
            <p:cNvSpPr txBox="1"/>
            <p:nvPr/>
          </p:nvSpPr>
          <p:spPr>
            <a:xfrm rot="11933687">
              <a:off x="6155255" y="1425490"/>
              <a:ext cx="338021"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31" name="テキスト ボックス 30">
              <a:extLst>
                <a:ext uri="{FF2B5EF4-FFF2-40B4-BE49-F238E27FC236}">
                  <a16:creationId xmlns:a16="http://schemas.microsoft.com/office/drawing/2014/main" id="{9330A2DC-596C-4E93-AD42-B8E32515FF1F}"/>
                </a:ext>
              </a:extLst>
            </p:cNvPr>
            <p:cNvSpPr txBox="1"/>
            <p:nvPr/>
          </p:nvSpPr>
          <p:spPr>
            <a:xfrm rot="768851">
              <a:off x="6368547" y="736139"/>
              <a:ext cx="419647"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32" name="テキスト ボックス 31">
              <a:extLst>
                <a:ext uri="{FF2B5EF4-FFF2-40B4-BE49-F238E27FC236}">
                  <a16:creationId xmlns:a16="http://schemas.microsoft.com/office/drawing/2014/main" id="{9330A2DC-596C-4E93-AD42-B8E32515FF1F}"/>
                </a:ext>
              </a:extLst>
            </p:cNvPr>
            <p:cNvSpPr txBox="1"/>
            <p:nvPr/>
          </p:nvSpPr>
          <p:spPr>
            <a:xfrm rot="7781766">
              <a:off x="6536078" y="1317895"/>
              <a:ext cx="349317"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33" name="テキスト ボックス 32">
              <a:extLst>
                <a:ext uri="{FF2B5EF4-FFF2-40B4-BE49-F238E27FC236}">
                  <a16:creationId xmlns:a16="http://schemas.microsoft.com/office/drawing/2014/main" id="{9330A2DC-596C-4E93-AD42-B8E32515FF1F}"/>
                </a:ext>
              </a:extLst>
            </p:cNvPr>
            <p:cNvSpPr txBox="1"/>
            <p:nvPr/>
          </p:nvSpPr>
          <p:spPr>
            <a:xfrm rot="3731379">
              <a:off x="6560680" y="981087"/>
              <a:ext cx="471294"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34" name="テキスト ボックス 33">
              <a:extLst>
                <a:ext uri="{FF2B5EF4-FFF2-40B4-BE49-F238E27FC236}">
                  <a16:creationId xmlns:a16="http://schemas.microsoft.com/office/drawing/2014/main" id="{9330A2DC-596C-4E93-AD42-B8E32515FF1F}"/>
                </a:ext>
              </a:extLst>
            </p:cNvPr>
            <p:cNvSpPr txBox="1"/>
            <p:nvPr/>
          </p:nvSpPr>
          <p:spPr>
            <a:xfrm rot="15286525">
              <a:off x="5877224" y="1186125"/>
              <a:ext cx="338021"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35" name="テキスト ボックス 34">
              <a:extLst>
                <a:ext uri="{FF2B5EF4-FFF2-40B4-BE49-F238E27FC236}">
                  <a16:creationId xmlns:a16="http://schemas.microsoft.com/office/drawing/2014/main" id="{9330A2DC-596C-4E93-AD42-B8E32515FF1F}"/>
                </a:ext>
              </a:extLst>
            </p:cNvPr>
            <p:cNvSpPr txBox="1"/>
            <p:nvPr/>
          </p:nvSpPr>
          <p:spPr>
            <a:xfrm rot="19518625">
              <a:off x="6012539" y="811207"/>
              <a:ext cx="338021"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47" name="テキスト ボックス 46"/>
            <p:cNvSpPr txBox="1"/>
            <p:nvPr/>
          </p:nvSpPr>
          <p:spPr>
            <a:xfrm>
              <a:off x="6129528" y="1830530"/>
              <a:ext cx="644728" cy="369332"/>
            </a:xfrm>
            <a:prstGeom prst="rect">
              <a:avLst/>
            </a:prstGeom>
            <a:noFill/>
          </p:spPr>
          <p:txBody>
            <a:bodyPr wrap="none" rtlCol="0">
              <a:spAutoFit/>
            </a:bodyPr>
            <a:lstStyle/>
            <a:p>
              <a:r>
                <a:rPr kumimoji="1" lang="en-US" altLang="ja-JP" dirty="0">
                  <a:solidFill>
                    <a:srgbClr val="00B050"/>
                  </a:solidFill>
                </a:rPr>
                <a:t>IL-10</a:t>
              </a:r>
              <a:endParaRPr kumimoji="1" lang="ja-JP" altLang="en-US" dirty="0">
                <a:solidFill>
                  <a:srgbClr val="00B050"/>
                </a:solidFill>
              </a:endParaRPr>
            </a:p>
          </p:txBody>
        </p:sp>
      </p:grpSp>
      <p:grpSp>
        <p:nvGrpSpPr>
          <p:cNvPr id="54" name="グループ化 53"/>
          <p:cNvGrpSpPr/>
          <p:nvPr/>
        </p:nvGrpSpPr>
        <p:grpSpPr>
          <a:xfrm>
            <a:off x="5797850" y="1373564"/>
            <a:ext cx="1211757" cy="1465238"/>
            <a:chOff x="7340800" y="699759"/>
            <a:chExt cx="1211757" cy="1465238"/>
          </a:xfrm>
        </p:grpSpPr>
        <p:sp>
          <p:nvSpPr>
            <p:cNvPr id="38" name="テキスト ボックス 37">
              <a:extLst>
                <a:ext uri="{FF2B5EF4-FFF2-40B4-BE49-F238E27FC236}">
                  <a16:creationId xmlns:a16="http://schemas.microsoft.com/office/drawing/2014/main" id="{9330A2DC-596C-4E93-AD42-B8E32515FF1F}"/>
                </a:ext>
              </a:extLst>
            </p:cNvPr>
            <p:cNvSpPr txBox="1"/>
            <p:nvPr/>
          </p:nvSpPr>
          <p:spPr>
            <a:xfrm rot="11933687">
              <a:off x="7680653" y="1389110"/>
              <a:ext cx="338021"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39" name="テキスト ボックス 38">
              <a:extLst>
                <a:ext uri="{FF2B5EF4-FFF2-40B4-BE49-F238E27FC236}">
                  <a16:creationId xmlns:a16="http://schemas.microsoft.com/office/drawing/2014/main" id="{9330A2DC-596C-4E93-AD42-B8E32515FF1F}"/>
                </a:ext>
              </a:extLst>
            </p:cNvPr>
            <p:cNvSpPr txBox="1"/>
            <p:nvPr/>
          </p:nvSpPr>
          <p:spPr>
            <a:xfrm rot="768851">
              <a:off x="7893945" y="699759"/>
              <a:ext cx="419647"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40" name="テキスト ボックス 39">
              <a:extLst>
                <a:ext uri="{FF2B5EF4-FFF2-40B4-BE49-F238E27FC236}">
                  <a16:creationId xmlns:a16="http://schemas.microsoft.com/office/drawing/2014/main" id="{9330A2DC-596C-4E93-AD42-B8E32515FF1F}"/>
                </a:ext>
              </a:extLst>
            </p:cNvPr>
            <p:cNvSpPr txBox="1"/>
            <p:nvPr/>
          </p:nvSpPr>
          <p:spPr>
            <a:xfrm rot="7781766">
              <a:off x="8061476" y="1281515"/>
              <a:ext cx="349317"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41" name="テキスト ボックス 40">
              <a:extLst>
                <a:ext uri="{FF2B5EF4-FFF2-40B4-BE49-F238E27FC236}">
                  <a16:creationId xmlns:a16="http://schemas.microsoft.com/office/drawing/2014/main" id="{9330A2DC-596C-4E93-AD42-B8E32515FF1F}"/>
                </a:ext>
              </a:extLst>
            </p:cNvPr>
            <p:cNvSpPr txBox="1"/>
            <p:nvPr/>
          </p:nvSpPr>
          <p:spPr>
            <a:xfrm rot="3731379">
              <a:off x="8086078" y="944707"/>
              <a:ext cx="471294"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42" name="テキスト ボックス 41">
              <a:extLst>
                <a:ext uri="{FF2B5EF4-FFF2-40B4-BE49-F238E27FC236}">
                  <a16:creationId xmlns:a16="http://schemas.microsoft.com/office/drawing/2014/main" id="{9330A2DC-596C-4E93-AD42-B8E32515FF1F}"/>
                </a:ext>
              </a:extLst>
            </p:cNvPr>
            <p:cNvSpPr txBox="1"/>
            <p:nvPr/>
          </p:nvSpPr>
          <p:spPr>
            <a:xfrm rot="15286525">
              <a:off x="7402622" y="1149745"/>
              <a:ext cx="338021"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43" name="テキスト ボックス 42">
              <a:extLst>
                <a:ext uri="{FF2B5EF4-FFF2-40B4-BE49-F238E27FC236}">
                  <a16:creationId xmlns:a16="http://schemas.microsoft.com/office/drawing/2014/main" id="{9330A2DC-596C-4E93-AD42-B8E32515FF1F}"/>
                </a:ext>
              </a:extLst>
            </p:cNvPr>
            <p:cNvSpPr txBox="1"/>
            <p:nvPr/>
          </p:nvSpPr>
          <p:spPr>
            <a:xfrm rot="19518625">
              <a:off x="7537937" y="774827"/>
              <a:ext cx="338021"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48" name="テキスト ボックス 47"/>
            <p:cNvSpPr txBox="1"/>
            <p:nvPr/>
          </p:nvSpPr>
          <p:spPr>
            <a:xfrm>
              <a:off x="7642945" y="1795665"/>
              <a:ext cx="656142" cy="369332"/>
            </a:xfrm>
            <a:prstGeom prst="rect">
              <a:avLst/>
            </a:prstGeom>
            <a:noFill/>
          </p:spPr>
          <p:txBody>
            <a:bodyPr wrap="none" rtlCol="0">
              <a:spAutoFit/>
            </a:bodyPr>
            <a:lstStyle/>
            <a:p>
              <a:r>
                <a:rPr lang="en-US" altLang="ja-JP" dirty="0" err="1">
                  <a:solidFill>
                    <a:srgbClr val="FFC000"/>
                  </a:solidFill>
                </a:rPr>
                <a:t>TNFa</a:t>
              </a:r>
              <a:endParaRPr kumimoji="1" lang="ja-JP" altLang="en-US" dirty="0">
                <a:solidFill>
                  <a:srgbClr val="FFC000"/>
                </a:solidFill>
              </a:endParaRPr>
            </a:p>
          </p:txBody>
        </p:sp>
      </p:grpSp>
      <p:sp>
        <p:nvSpPr>
          <p:cNvPr id="49" name="テキスト ボックス 48"/>
          <p:cNvSpPr txBox="1"/>
          <p:nvPr/>
        </p:nvSpPr>
        <p:spPr>
          <a:xfrm>
            <a:off x="447987" y="389252"/>
            <a:ext cx="8398453" cy="369332"/>
          </a:xfrm>
          <a:prstGeom prst="rect">
            <a:avLst/>
          </a:prstGeom>
          <a:noFill/>
        </p:spPr>
        <p:txBody>
          <a:bodyPr wrap="none" rtlCol="0">
            <a:spAutoFit/>
          </a:bodyPr>
          <a:lstStyle/>
          <a:p>
            <a:r>
              <a:rPr kumimoji="1" lang="ja-JP" altLang="en-US" dirty="0"/>
              <a:t>蛍光強度の異なる蛍光粒子にそれぞれ異なるサイトカインに対する抗体を結合させる</a:t>
            </a:r>
          </a:p>
        </p:txBody>
      </p:sp>
      <p:sp>
        <p:nvSpPr>
          <p:cNvPr id="55" name="直角三角形 54"/>
          <p:cNvSpPr/>
          <p:nvPr/>
        </p:nvSpPr>
        <p:spPr>
          <a:xfrm flipH="1">
            <a:off x="494461" y="1049904"/>
            <a:ext cx="7660385" cy="322747"/>
          </a:xfrm>
          <a:prstGeom prst="rtTriangle">
            <a:avLst/>
          </a:prstGeom>
          <a:gradFill flip="none" rotWithShape="1">
            <a:gsLst>
              <a:gs pos="0">
                <a:srgbClr val="FFCCFF">
                  <a:shade val="30000"/>
                  <a:satMod val="115000"/>
                </a:srgbClr>
              </a:gs>
              <a:gs pos="50000">
                <a:srgbClr val="FFCCFF">
                  <a:shade val="67500"/>
                  <a:satMod val="115000"/>
                </a:srgbClr>
              </a:gs>
              <a:gs pos="100000">
                <a:srgbClr val="FFCCFF">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3930296" y="848914"/>
            <a:ext cx="1107996" cy="369332"/>
          </a:xfrm>
          <a:prstGeom prst="rect">
            <a:avLst/>
          </a:prstGeom>
          <a:noFill/>
        </p:spPr>
        <p:txBody>
          <a:bodyPr wrap="none" rtlCol="0">
            <a:spAutoFit/>
          </a:bodyPr>
          <a:lstStyle/>
          <a:p>
            <a:r>
              <a:rPr kumimoji="1" lang="ja-JP" altLang="en-US" dirty="0"/>
              <a:t>蛍光強度</a:t>
            </a:r>
          </a:p>
        </p:txBody>
      </p:sp>
      <p:grpSp>
        <p:nvGrpSpPr>
          <p:cNvPr id="66" name="グループ化 65"/>
          <p:cNvGrpSpPr/>
          <p:nvPr/>
        </p:nvGrpSpPr>
        <p:grpSpPr>
          <a:xfrm>
            <a:off x="719797" y="3224578"/>
            <a:ext cx="1211757" cy="1124122"/>
            <a:chOff x="2252054" y="4225308"/>
            <a:chExt cx="1211757" cy="1124122"/>
          </a:xfrm>
        </p:grpSpPr>
        <p:sp>
          <p:nvSpPr>
            <p:cNvPr id="57" name="円/楕円 56"/>
            <p:cNvSpPr/>
            <p:nvPr/>
          </p:nvSpPr>
          <p:spPr>
            <a:xfrm>
              <a:off x="2575648" y="4511659"/>
              <a:ext cx="578223" cy="551330"/>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グループ化 57"/>
            <p:cNvGrpSpPr/>
            <p:nvPr/>
          </p:nvGrpSpPr>
          <p:grpSpPr>
            <a:xfrm>
              <a:off x="2252054" y="4225308"/>
              <a:ext cx="1211757" cy="1124122"/>
              <a:chOff x="634089" y="818720"/>
              <a:chExt cx="1211757" cy="1124122"/>
            </a:xfrm>
          </p:grpSpPr>
          <p:sp>
            <p:nvSpPr>
              <p:cNvPr id="59" name="テキスト ボックス 58">
                <a:extLst>
                  <a:ext uri="{FF2B5EF4-FFF2-40B4-BE49-F238E27FC236}">
                    <a16:creationId xmlns:a16="http://schemas.microsoft.com/office/drawing/2014/main" id="{9330A2DC-596C-4E93-AD42-B8E32515FF1F}"/>
                  </a:ext>
                </a:extLst>
              </p:cNvPr>
              <p:cNvSpPr txBox="1"/>
              <p:nvPr/>
            </p:nvSpPr>
            <p:spPr>
              <a:xfrm rot="11933687">
                <a:off x="973942" y="1481177"/>
                <a:ext cx="338021"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60" name="テキスト ボックス 59">
                <a:extLst>
                  <a:ext uri="{FF2B5EF4-FFF2-40B4-BE49-F238E27FC236}">
                    <a16:creationId xmlns:a16="http://schemas.microsoft.com/office/drawing/2014/main" id="{9330A2DC-596C-4E93-AD42-B8E32515FF1F}"/>
                  </a:ext>
                </a:extLst>
              </p:cNvPr>
              <p:cNvSpPr txBox="1"/>
              <p:nvPr/>
            </p:nvSpPr>
            <p:spPr>
              <a:xfrm rot="768851">
                <a:off x="1187234" y="818720"/>
                <a:ext cx="419647"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61" name="テキスト ボックス 60">
                <a:extLst>
                  <a:ext uri="{FF2B5EF4-FFF2-40B4-BE49-F238E27FC236}">
                    <a16:creationId xmlns:a16="http://schemas.microsoft.com/office/drawing/2014/main" id="{9330A2DC-596C-4E93-AD42-B8E32515FF1F}"/>
                  </a:ext>
                </a:extLst>
              </p:cNvPr>
              <p:cNvSpPr txBox="1"/>
              <p:nvPr/>
            </p:nvSpPr>
            <p:spPr>
              <a:xfrm rot="7781766">
                <a:off x="1354765" y="1373582"/>
                <a:ext cx="349317"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62" name="テキスト ボックス 61">
                <a:extLst>
                  <a:ext uri="{FF2B5EF4-FFF2-40B4-BE49-F238E27FC236}">
                    <a16:creationId xmlns:a16="http://schemas.microsoft.com/office/drawing/2014/main" id="{9330A2DC-596C-4E93-AD42-B8E32515FF1F}"/>
                  </a:ext>
                </a:extLst>
              </p:cNvPr>
              <p:cNvSpPr txBox="1"/>
              <p:nvPr/>
            </p:nvSpPr>
            <p:spPr>
              <a:xfrm rot="3731379">
                <a:off x="1379367" y="1036774"/>
                <a:ext cx="471294"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63" name="テキスト ボックス 62">
                <a:extLst>
                  <a:ext uri="{FF2B5EF4-FFF2-40B4-BE49-F238E27FC236}">
                    <a16:creationId xmlns:a16="http://schemas.microsoft.com/office/drawing/2014/main" id="{9330A2DC-596C-4E93-AD42-B8E32515FF1F}"/>
                  </a:ext>
                </a:extLst>
              </p:cNvPr>
              <p:cNvSpPr txBox="1"/>
              <p:nvPr/>
            </p:nvSpPr>
            <p:spPr>
              <a:xfrm rot="15286525">
                <a:off x="695911" y="1241812"/>
                <a:ext cx="338021"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64" name="テキスト ボックス 63">
                <a:extLst>
                  <a:ext uri="{FF2B5EF4-FFF2-40B4-BE49-F238E27FC236}">
                    <a16:creationId xmlns:a16="http://schemas.microsoft.com/office/drawing/2014/main" id="{9330A2DC-596C-4E93-AD42-B8E32515FF1F}"/>
                  </a:ext>
                </a:extLst>
              </p:cNvPr>
              <p:cNvSpPr txBox="1"/>
              <p:nvPr/>
            </p:nvSpPr>
            <p:spPr>
              <a:xfrm rot="19518625">
                <a:off x="831226" y="866894"/>
                <a:ext cx="338021" cy="461665"/>
              </a:xfrm>
              <a:prstGeom prst="rect">
                <a:avLst/>
              </a:prstGeom>
              <a:noFill/>
            </p:spPr>
            <p:txBody>
              <a:bodyPr wrap="square" rtlCol="0">
                <a:spAutoFit/>
              </a:bodyPr>
              <a:lstStyle/>
              <a:p>
                <a:r>
                  <a:rPr kumimoji="1" lang="en-US" altLang="ja-JP" sz="2400" dirty="0"/>
                  <a:t>Y</a:t>
                </a:r>
                <a:endParaRPr kumimoji="1" lang="ja-JP" altLang="en-US" sz="2400" dirty="0"/>
              </a:p>
            </p:txBody>
          </p:sp>
        </p:grpSp>
      </p:grpSp>
      <p:grpSp>
        <p:nvGrpSpPr>
          <p:cNvPr id="76" name="グループ化 75"/>
          <p:cNvGrpSpPr/>
          <p:nvPr/>
        </p:nvGrpSpPr>
        <p:grpSpPr>
          <a:xfrm>
            <a:off x="244308" y="3303222"/>
            <a:ext cx="1211757" cy="1151016"/>
            <a:chOff x="2898765" y="3475709"/>
            <a:chExt cx="1211757" cy="1151016"/>
          </a:xfrm>
        </p:grpSpPr>
        <p:sp>
          <p:nvSpPr>
            <p:cNvPr id="67" name="円/楕円 66"/>
            <p:cNvSpPr/>
            <p:nvPr/>
          </p:nvSpPr>
          <p:spPr>
            <a:xfrm>
              <a:off x="3219379" y="3781088"/>
              <a:ext cx="578223" cy="551330"/>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8" name="グループ化 67"/>
            <p:cNvGrpSpPr/>
            <p:nvPr/>
          </p:nvGrpSpPr>
          <p:grpSpPr>
            <a:xfrm>
              <a:off x="2898765" y="3475709"/>
              <a:ext cx="1211757" cy="1151016"/>
              <a:chOff x="2341349" y="733111"/>
              <a:chExt cx="1211757" cy="1151016"/>
            </a:xfrm>
          </p:grpSpPr>
          <p:sp>
            <p:nvSpPr>
              <p:cNvPr id="69" name="テキスト ボックス 68">
                <a:extLst>
                  <a:ext uri="{FF2B5EF4-FFF2-40B4-BE49-F238E27FC236}">
                    <a16:creationId xmlns:a16="http://schemas.microsoft.com/office/drawing/2014/main" id="{9330A2DC-596C-4E93-AD42-B8E32515FF1F}"/>
                  </a:ext>
                </a:extLst>
              </p:cNvPr>
              <p:cNvSpPr txBox="1"/>
              <p:nvPr/>
            </p:nvSpPr>
            <p:spPr>
              <a:xfrm rot="11933687">
                <a:off x="2681202" y="1422462"/>
                <a:ext cx="338021"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sp>
            <p:nvSpPr>
              <p:cNvPr id="70" name="テキスト ボックス 69">
                <a:extLst>
                  <a:ext uri="{FF2B5EF4-FFF2-40B4-BE49-F238E27FC236}">
                    <a16:creationId xmlns:a16="http://schemas.microsoft.com/office/drawing/2014/main" id="{9330A2DC-596C-4E93-AD42-B8E32515FF1F}"/>
                  </a:ext>
                </a:extLst>
              </p:cNvPr>
              <p:cNvSpPr txBox="1"/>
              <p:nvPr/>
            </p:nvSpPr>
            <p:spPr>
              <a:xfrm rot="768851">
                <a:off x="2894494" y="733111"/>
                <a:ext cx="419647"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sp>
            <p:nvSpPr>
              <p:cNvPr id="71" name="テキスト ボックス 70">
                <a:extLst>
                  <a:ext uri="{FF2B5EF4-FFF2-40B4-BE49-F238E27FC236}">
                    <a16:creationId xmlns:a16="http://schemas.microsoft.com/office/drawing/2014/main" id="{9330A2DC-596C-4E93-AD42-B8E32515FF1F}"/>
                  </a:ext>
                </a:extLst>
              </p:cNvPr>
              <p:cNvSpPr txBox="1"/>
              <p:nvPr/>
            </p:nvSpPr>
            <p:spPr>
              <a:xfrm rot="7781766">
                <a:off x="3062025" y="1314867"/>
                <a:ext cx="349317"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sp>
            <p:nvSpPr>
              <p:cNvPr id="72" name="テキスト ボックス 71">
                <a:extLst>
                  <a:ext uri="{FF2B5EF4-FFF2-40B4-BE49-F238E27FC236}">
                    <a16:creationId xmlns:a16="http://schemas.microsoft.com/office/drawing/2014/main" id="{9330A2DC-596C-4E93-AD42-B8E32515FF1F}"/>
                  </a:ext>
                </a:extLst>
              </p:cNvPr>
              <p:cNvSpPr txBox="1"/>
              <p:nvPr/>
            </p:nvSpPr>
            <p:spPr>
              <a:xfrm rot="3731379">
                <a:off x="3086627" y="978059"/>
                <a:ext cx="471294"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sp>
            <p:nvSpPr>
              <p:cNvPr id="73" name="テキスト ボックス 72">
                <a:extLst>
                  <a:ext uri="{FF2B5EF4-FFF2-40B4-BE49-F238E27FC236}">
                    <a16:creationId xmlns:a16="http://schemas.microsoft.com/office/drawing/2014/main" id="{9330A2DC-596C-4E93-AD42-B8E32515FF1F}"/>
                  </a:ext>
                </a:extLst>
              </p:cNvPr>
              <p:cNvSpPr txBox="1"/>
              <p:nvPr/>
            </p:nvSpPr>
            <p:spPr>
              <a:xfrm rot="15286525">
                <a:off x="2403171" y="1183097"/>
                <a:ext cx="338021"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sp>
            <p:nvSpPr>
              <p:cNvPr id="74" name="テキスト ボックス 73">
                <a:extLst>
                  <a:ext uri="{FF2B5EF4-FFF2-40B4-BE49-F238E27FC236}">
                    <a16:creationId xmlns:a16="http://schemas.microsoft.com/office/drawing/2014/main" id="{9330A2DC-596C-4E93-AD42-B8E32515FF1F}"/>
                  </a:ext>
                </a:extLst>
              </p:cNvPr>
              <p:cNvSpPr txBox="1"/>
              <p:nvPr/>
            </p:nvSpPr>
            <p:spPr>
              <a:xfrm rot="19518625">
                <a:off x="2538486" y="808179"/>
                <a:ext cx="338021"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grpSp>
      </p:grpSp>
      <p:grpSp>
        <p:nvGrpSpPr>
          <p:cNvPr id="86" name="グループ化 85"/>
          <p:cNvGrpSpPr/>
          <p:nvPr/>
        </p:nvGrpSpPr>
        <p:grpSpPr>
          <a:xfrm>
            <a:off x="937489" y="4177029"/>
            <a:ext cx="1184863" cy="1151016"/>
            <a:chOff x="4703634" y="4266814"/>
            <a:chExt cx="1184863" cy="1151016"/>
          </a:xfrm>
        </p:grpSpPr>
        <p:sp>
          <p:nvSpPr>
            <p:cNvPr id="77" name="円/楕円 76"/>
            <p:cNvSpPr/>
            <p:nvPr/>
          </p:nvSpPr>
          <p:spPr>
            <a:xfrm>
              <a:off x="5007833" y="4556906"/>
              <a:ext cx="578223" cy="551330"/>
            </a:xfrm>
            <a:prstGeom prst="ellips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8" name="グループ化 77"/>
            <p:cNvGrpSpPr/>
            <p:nvPr/>
          </p:nvGrpSpPr>
          <p:grpSpPr>
            <a:xfrm>
              <a:off x="4703634" y="4266814"/>
              <a:ext cx="1184863" cy="1151016"/>
              <a:chOff x="4030476" y="787535"/>
              <a:chExt cx="1184863" cy="1151016"/>
            </a:xfrm>
          </p:grpSpPr>
          <p:sp>
            <p:nvSpPr>
              <p:cNvPr id="79" name="テキスト ボックス 78">
                <a:extLst>
                  <a:ext uri="{FF2B5EF4-FFF2-40B4-BE49-F238E27FC236}">
                    <a16:creationId xmlns:a16="http://schemas.microsoft.com/office/drawing/2014/main" id="{9330A2DC-596C-4E93-AD42-B8E32515FF1F}"/>
                  </a:ext>
                </a:extLst>
              </p:cNvPr>
              <p:cNvSpPr txBox="1"/>
              <p:nvPr/>
            </p:nvSpPr>
            <p:spPr>
              <a:xfrm rot="11933687">
                <a:off x="4343435" y="1476886"/>
                <a:ext cx="338021"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80" name="テキスト ボックス 79">
                <a:extLst>
                  <a:ext uri="{FF2B5EF4-FFF2-40B4-BE49-F238E27FC236}">
                    <a16:creationId xmlns:a16="http://schemas.microsoft.com/office/drawing/2014/main" id="{9330A2DC-596C-4E93-AD42-B8E32515FF1F}"/>
                  </a:ext>
                </a:extLst>
              </p:cNvPr>
              <p:cNvSpPr txBox="1"/>
              <p:nvPr/>
            </p:nvSpPr>
            <p:spPr>
              <a:xfrm rot="768851">
                <a:off x="4556727" y="787535"/>
                <a:ext cx="419647"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81" name="テキスト ボックス 80">
                <a:extLst>
                  <a:ext uri="{FF2B5EF4-FFF2-40B4-BE49-F238E27FC236}">
                    <a16:creationId xmlns:a16="http://schemas.microsoft.com/office/drawing/2014/main" id="{9330A2DC-596C-4E93-AD42-B8E32515FF1F}"/>
                  </a:ext>
                </a:extLst>
              </p:cNvPr>
              <p:cNvSpPr txBox="1"/>
              <p:nvPr/>
            </p:nvSpPr>
            <p:spPr>
              <a:xfrm rot="7781766">
                <a:off x="4724258" y="1369291"/>
                <a:ext cx="349317"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82" name="テキスト ボックス 81">
                <a:extLst>
                  <a:ext uri="{FF2B5EF4-FFF2-40B4-BE49-F238E27FC236}">
                    <a16:creationId xmlns:a16="http://schemas.microsoft.com/office/drawing/2014/main" id="{9330A2DC-596C-4E93-AD42-B8E32515FF1F}"/>
                  </a:ext>
                </a:extLst>
              </p:cNvPr>
              <p:cNvSpPr txBox="1"/>
              <p:nvPr/>
            </p:nvSpPr>
            <p:spPr>
              <a:xfrm rot="3731379">
                <a:off x="4748860" y="1032483"/>
                <a:ext cx="471294"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83" name="テキスト ボックス 82">
                <a:extLst>
                  <a:ext uri="{FF2B5EF4-FFF2-40B4-BE49-F238E27FC236}">
                    <a16:creationId xmlns:a16="http://schemas.microsoft.com/office/drawing/2014/main" id="{9330A2DC-596C-4E93-AD42-B8E32515FF1F}"/>
                  </a:ext>
                </a:extLst>
              </p:cNvPr>
              <p:cNvSpPr txBox="1"/>
              <p:nvPr/>
            </p:nvSpPr>
            <p:spPr>
              <a:xfrm rot="15286525">
                <a:off x="4092298" y="1237521"/>
                <a:ext cx="338021"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84" name="テキスト ボックス 83">
                <a:extLst>
                  <a:ext uri="{FF2B5EF4-FFF2-40B4-BE49-F238E27FC236}">
                    <a16:creationId xmlns:a16="http://schemas.microsoft.com/office/drawing/2014/main" id="{9330A2DC-596C-4E93-AD42-B8E32515FF1F}"/>
                  </a:ext>
                </a:extLst>
              </p:cNvPr>
              <p:cNvSpPr txBox="1"/>
              <p:nvPr/>
            </p:nvSpPr>
            <p:spPr>
              <a:xfrm rot="19518625">
                <a:off x="4200719" y="862603"/>
                <a:ext cx="338021"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grpSp>
      </p:grpSp>
      <p:grpSp>
        <p:nvGrpSpPr>
          <p:cNvPr id="96" name="グループ化 95"/>
          <p:cNvGrpSpPr/>
          <p:nvPr/>
        </p:nvGrpSpPr>
        <p:grpSpPr>
          <a:xfrm>
            <a:off x="1087824" y="3546809"/>
            <a:ext cx="1211757" cy="1151016"/>
            <a:chOff x="4230364" y="3931845"/>
            <a:chExt cx="1211757" cy="1151016"/>
          </a:xfrm>
        </p:grpSpPr>
        <p:sp>
          <p:nvSpPr>
            <p:cNvPr id="87" name="円/楕円 86"/>
            <p:cNvSpPr/>
            <p:nvPr/>
          </p:nvSpPr>
          <p:spPr>
            <a:xfrm>
              <a:off x="4550241" y="4245090"/>
              <a:ext cx="578223" cy="551330"/>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8" name="グループ化 87"/>
            <p:cNvGrpSpPr/>
            <p:nvPr/>
          </p:nvGrpSpPr>
          <p:grpSpPr>
            <a:xfrm>
              <a:off x="4230364" y="3931845"/>
              <a:ext cx="1211757" cy="1151016"/>
              <a:chOff x="5815402" y="736139"/>
              <a:chExt cx="1211757" cy="1151016"/>
            </a:xfrm>
          </p:grpSpPr>
          <p:sp>
            <p:nvSpPr>
              <p:cNvPr id="89" name="テキスト ボックス 88">
                <a:extLst>
                  <a:ext uri="{FF2B5EF4-FFF2-40B4-BE49-F238E27FC236}">
                    <a16:creationId xmlns:a16="http://schemas.microsoft.com/office/drawing/2014/main" id="{9330A2DC-596C-4E93-AD42-B8E32515FF1F}"/>
                  </a:ext>
                </a:extLst>
              </p:cNvPr>
              <p:cNvSpPr txBox="1"/>
              <p:nvPr/>
            </p:nvSpPr>
            <p:spPr>
              <a:xfrm rot="11933687">
                <a:off x="6155255" y="1425490"/>
                <a:ext cx="338021"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90" name="テキスト ボックス 89">
                <a:extLst>
                  <a:ext uri="{FF2B5EF4-FFF2-40B4-BE49-F238E27FC236}">
                    <a16:creationId xmlns:a16="http://schemas.microsoft.com/office/drawing/2014/main" id="{9330A2DC-596C-4E93-AD42-B8E32515FF1F}"/>
                  </a:ext>
                </a:extLst>
              </p:cNvPr>
              <p:cNvSpPr txBox="1"/>
              <p:nvPr/>
            </p:nvSpPr>
            <p:spPr>
              <a:xfrm rot="768851">
                <a:off x="6368547" y="736139"/>
                <a:ext cx="419647"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91" name="テキスト ボックス 90">
                <a:extLst>
                  <a:ext uri="{FF2B5EF4-FFF2-40B4-BE49-F238E27FC236}">
                    <a16:creationId xmlns:a16="http://schemas.microsoft.com/office/drawing/2014/main" id="{9330A2DC-596C-4E93-AD42-B8E32515FF1F}"/>
                  </a:ext>
                </a:extLst>
              </p:cNvPr>
              <p:cNvSpPr txBox="1"/>
              <p:nvPr/>
            </p:nvSpPr>
            <p:spPr>
              <a:xfrm rot="7781766">
                <a:off x="6536078" y="1317895"/>
                <a:ext cx="349317"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92" name="テキスト ボックス 91">
                <a:extLst>
                  <a:ext uri="{FF2B5EF4-FFF2-40B4-BE49-F238E27FC236}">
                    <a16:creationId xmlns:a16="http://schemas.microsoft.com/office/drawing/2014/main" id="{9330A2DC-596C-4E93-AD42-B8E32515FF1F}"/>
                  </a:ext>
                </a:extLst>
              </p:cNvPr>
              <p:cNvSpPr txBox="1"/>
              <p:nvPr/>
            </p:nvSpPr>
            <p:spPr>
              <a:xfrm rot="3731379">
                <a:off x="6560680" y="981087"/>
                <a:ext cx="471294"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93" name="テキスト ボックス 92">
                <a:extLst>
                  <a:ext uri="{FF2B5EF4-FFF2-40B4-BE49-F238E27FC236}">
                    <a16:creationId xmlns:a16="http://schemas.microsoft.com/office/drawing/2014/main" id="{9330A2DC-596C-4E93-AD42-B8E32515FF1F}"/>
                  </a:ext>
                </a:extLst>
              </p:cNvPr>
              <p:cNvSpPr txBox="1"/>
              <p:nvPr/>
            </p:nvSpPr>
            <p:spPr>
              <a:xfrm rot="15286525">
                <a:off x="5877224" y="1186125"/>
                <a:ext cx="338021"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94" name="テキスト ボックス 93">
                <a:extLst>
                  <a:ext uri="{FF2B5EF4-FFF2-40B4-BE49-F238E27FC236}">
                    <a16:creationId xmlns:a16="http://schemas.microsoft.com/office/drawing/2014/main" id="{9330A2DC-596C-4E93-AD42-B8E32515FF1F}"/>
                  </a:ext>
                </a:extLst>
              </p:cNvPr>
              <p:cNvSpPr txBox="1"/>
              <p:nvPr/>
            </p:nvSpPr>
            <p:spPr>
              <a:xfrm rot="19518625">
                <a:off x="6012539" y="811207"/>
                <a:ext cx="338021"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grpSp>
      </p:grpSp>
      <p:grpSp>
        <p:nvGrpSpPr>
          <p:cNvPr id="106" name="グループ化 105"/>
          <p:cNvGrpSpPr/>
          <p:nvPr/>
        </p:nvGrpSpPr>
        <p:grpSpPr>
          <a:xfrm>
            <a:off x="349282" y="3833853"/>
            <a:ext cx="1211757" cy="1151016"/>
            <a:chOff x="5177171" y="3543709"/>
            <a:chExt cx="1211757" cy="1151016"/>
          </a:xfrm>
        </p:grpSpPr>
        <p:sp>
          <p:nvSpPr>
            <p:cNvPr id="97" name="円/楕円 96"/>
            <p:cNvSpPr/>
            <p:nvPr/>
          </p:nvSpPr>
          <p:spPr>
            <a:xfrm>
              <a:off x="5501712" y="3848384"/>
              <a:ext cx="578223" cy="551330"/>
            </a:xfrm>
            <a:prstGeom prst="ellips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8" name="グループ化 97"/>
            <p:cNvGrpSpPr/>
            <p:nvPr/>
          </p:nvGrpSpPr>
          <p:grpSpPr>
            <a:xfrm>
              <a:off x="5177171" y="3543709"/>
              <a:ext cx="1211757" cy="1151016"/>
              <a:chOff x="7340800" y="699759"/>
              <a:chExt cx="1211757" cy="1151016"/>
            </a:xfrm>
          </p:grpSpPr>
          <p:sp>
            <p:nvSpPr>
              <p:cNvPr id="99" name="テキスト ボックス 98">
                <a:extLst>
                  <a:ext uri="{FF2B5EF4-FFF2-40B4-BE49-F238E27FC236}">
                    <a16:creationId xmlns:a16="http://schemas.microsoft.com/office/drawing/2014/main" id="{9330A2DC-596C-4E93-AD42-B8E32515FF1F}"/>
                  </a:ext>
                </a:extLst>
              </p:cNvPr>
              <p:cNvSpPr txBox="1"/>
              <p:nvPr/>
            </p:nvSpPr>
            <p:spPr>
              <a:xfrm rot="11933687">
                <a:off x="7680653" y="1389110"/>
                <a:ext cx="338021"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100" name="テキスト ボックス 99">
                <a:extLst>
                  <a:ext uri="{FF2B5EF4-FFF2-40B4-BE49-F238E27FC236}">
                    <a16:creationId xmlns:a16="http://schemas.microsoft.com/office/drawing/2014/main" id="{9330A2DC-596C-4E93-AD42-B8E32515FF1F}"/>
                  </a:ext>
                </a:extLst>
              </p:cNvPr>
              <p:cNvSpPr txBox="1"/>
              <p:nvPr/>
            </p:nvSpPr>
            <p:spPr>
              <a:xfrm rot="768851">
                <a:off x="7893945" y="699759"/>
                <a:ext cx="419647"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101" name="テキスト ボックス 100">
                <a:extLst>
                  <a:ext uri="{FF2B5EF4-FFF2-40B4-BE49-F238E27FC236}">
                    <a16:creationId xmlns:a16="http://schemas.microsoft.com/office/drawing/2014/main" id="{9330A2DC-596C-4E93-AD42-B8E32515FF1F}"/>
                  </a:ext>
                </a:extLst>
              </p:cNvPr>
              <p:cNvSpPr txBox="1"/>
              <p:nvPr/>
            </p:nvSpPr>
            <p:spPr>
              <a:xfrm rot="7781766">
                <a:off x="8061476" y="1281515"/>
                <a:ext cx="349317"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102" name="テキスト ボックス 101">
                <a:extLst>
                  <a:ext uri="{FF2B5EF4-FFF2-40B4-BE49-F238E27FC236}">
                    <a16:creationId xmlns:a16="http://schemas.microsoft.com/office/drawing/2014/main" id="{9330A2DC-596C-4E93-AD42-B8E32515FF1F}"/>
                  </a:ext>
                </a:extLst>
              </p:cNvPr>
              <p:cNvSpPr txBox="1"/>
              <p:nvPr/>
            </p:nvSpPr>
            <p:spPr>
              <a:xfrm rot="3731379">
                <a:off x="8086078" y="944707"/>
                <a:ext cx="471294"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103" name="テキスト ボックス 102">
                <a:extLst>
                  <a:ext uri="{FF2B5EF4-FFF2-40B4-BE49-F238E27FC236}">
                    <a16:creationId xmlns:a16="http://schemas.microsoft.com/office/drawing/2014/main" id="{9330A2DC-596C-4E93-AD42-B8E32515FF1F}"/>
                  </a:ext>
                </a:extLst>
              </p:cNvPr>
              <p:cNvSpPr txBox="1"/>
              <p:nvPr/>
            </p:nvSpPr>
            <p:spPr>
              <a:xfrm rot="15286525">
                <a:off x="7402622" y="1149745"/>
                <a:ext cx="338021"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104" name="テキスト ボックス 103">
                <a:extLst>
                  <a:ext uri="{FF2B5EF4-FFF2-40B4-BE49-F238E27FC236}">
                    <a16:creationId xmlns:a16="http://schemas.microsoft.com/office/drawing/2014/main" id="{9330A2DC-596C-4E93-AD42-B8E32515FF1F}"/>
                  </a:ext>
                </a:extLst>
              </p:cNvPr>
              <p:cNvSpPr txBox="1"/>
              <p:nvPr/>
            </p:nvSpPr>
            <p:spPr>
              <a:xfrm rot="19518625">
                <a:off x="7537937" y="774827"/>
                <a:ext cx="338021"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grpSp>
      </p:grpSp>
      <p:sp>
        <p:nvSpPr>
          <p:cNvPr id="108" name="フローチャート: 判断 107">
            <a:extLst>
              <a:ext uri="{FF2B5EF4-FFF2-40B4-BE49-F238E27FC236}">
                <a16:creationId xmlns:a16="http://schemas.microsoft.com/office/drawing/2014/main" id="{216257DB-F9F1-47F2-B7A4-BE00336B6A63}"/>
              </a:ext>
            </a:extLst>
          </p:cNvPr>
          <p:cNvSpPr/>
          <p:nvPr/>
        </p:nvSpPr>
        <p:spPr>
          <a:xfrm rot="2582217" flipV="1">
            <a:off x="3785834" y="4098028"/>
            <a:ext cx="99195" cy="171006"/>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フローチャート: 判断 108">
            <a:extLst>
              <a:ext uri="{FF2B5EF4-FFF2-40B4-BE49-F238E27FC236}">
                <a16:creationId xmlns:a16="http://schemas.microsoft.com/office/drawing/2014/main" id="{216257DB-F9F1-47F2-B7A4-BE00336B6A63}"/>
              </a:ext>
            </a:extLst>
          </p:cNvPr>
          <p:cNvSpPr/>
          <p:nvPr/>
        </p:nvSpPr>
        <p:spPr>
          <a:xfrm rot="2582217" flipV="1">
            <a:off x="3056321" y="3852037"/>
            <a:ext cx="99195" cy="171006"/>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フローチャート: 判断 111">
            <a:extLst>
              <a:ext uri="{FF2B5EF4-FFF2-40B4-BE49-F238E27FC236}">
                <a16:creationId xmlns:a16="http://schemas.microsoft.com/office/drawing/2014/main" id="{216257DB-F9F1-47F2-B7A4-BE00336B6A63}"/>
              </a:ext>
            </a:extLst>
          </p:cNvPr>
          <p:cNvSpPr/>
          <p:nvPr/>
        </p:nvSpPr>
        <p:spPr>
          <a:xfrm rot="2582217" flipV="1">
            <a:off x="3332070" y="3904249"/>
            <a:ext cx="99195" cy="171006"/>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フローチャート: 判断 112">
            <a:extLst>
              <a:ext uri="{FF2B5EF4-FFF2-40B4-BE49-F238E27FC236}">
                <a16:creationId xmlns:a16="http://schemas.microsoft.com/office/drawing/2014/main" id="{216257DB-F9F1-47F2-B7A4-BE00336B6A63}"/>
              </a:ext>
            </a:extLst>
          </p:cNvPr>
          <p:cNvSpPr/>
          <p:nvPr/>
        </p:nvSpPr>
        <p:spPr>
          <a:xfrm rot="2582217" flipV="1">
            <a:off x="3399120" y="4838496"/>
            <a:ext cx="99195" cy="171006"/>
          </a:xfrm>
          <a:prstGeom prst="flowChartDecisio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フローチャート: 判断 113">
            <a:extLst>
              <a:ext uri="{FF2B5EF4-FFF2-40B4-BE49-F238E27FC236}">
                <a16:creationId xmlns:a16="http://schemas.microsoft.com/office/drawing/2014/main" id="{216257DB-F9F1-47F2-B7A4-BE00336B6A63}"/>
              </a:ext>
            </a:extLst>
          </p:cNvPr>
          <p:cNvSpPr/>
          <p:nvPr/>
        </p:nvSpPr>
        <p:spPr>
          <a:xfrm rot="2582217" flipV="1">
            <a:off x="3656470" y="4858163"/>
            <a:ext cx="99195" cy="171006"/>
          </a:xfrm>
          <a:prstGeom prst="flowChartDecisio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フローチャート: 判断 114">
            <a:extLst>
              <a:ext uri="{FF2B5EF4-FFF2-40B4-BE49-F238E27FC236}">
                <a16:creationId xmlns:a16="http://schemas.microsoft.com/office/drawing/2014/main" id="{216257DB-F9F1-47F2-B7A4-BE00336B6A63}"/>
              </a:ext>
            </a:extLst>
          </p:cNvPr>
          <p:cNvSpPr/>
          <p:nvPr/>
        </p:nvSpPr>
        <p:spPr>
          <a:xfrm rot="2582217" flipV="1">
            <a:off x="2926957" y="4612172"/>
            <a:ext cx="99195" cy="171006"/>
          </a:xfrm>
          <a:prstGeom prst="flowChartDecisio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フローチャート: 判断 115">
            <a:extLst>
              <a:ext uri="{FF2B5EF4-FFF2-40B4-BE49-F238E27FC236}">
                <a16:creationId xmlns:a16="http://schemas.microsoft.com/office/drawing/2014/main" id="{216257DB-F9F1-47F2-B7A4-BE00336B6A63}"/>
              </a:ext>
            </a:extLst>
          </p:cNvPr>
          <p:cNvSpPr/>
          <p:nvPr/>
        </p:nvSpPr>
        <p:spPr>
          <a:xfrm rot="2582217" flipV="1">
            <a:off x="3569088" y="4609688"/>
            <a:ext cx="99195" cy="171006"/>
          </a:xfrm>
          <a:prstGeom prst="flowChartDecisio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フローチャート: 判断 116">
            <a:extLst>
              <a:ext uri="{FF2B5EF4-FFF2-40B4-BE49-F238E27FC236}">
                <a16:creationId xmlns:a16="http://schemas.microsoft.com/office/drawing/2014/main" id="{216257DB-F9F1-47F2-B7A4-BE00336B6A63}"/>
              </a:ext>
            </a:extLst>
          </p:cNvPr>
          <p:cNvSpPr/>
          <p:nvPr/>
        </p:nvSpPr>
        <p:spPr>
          <a:xfrm rot="2582217" flipV="1">
            <a:off x="3818957" y="4615548"/>
            <a:ext cx="103022" cy="150592"/>
          </a:xfrm>
          <a:prstGeom prst="flowChartDecisio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フローチャート: 判断 117">
            <a:extLst>
              <a:ext uri="{FF2B5EF4-FFF2-40B4-BE49-F238E27FC236}">
                <a16:creationId xmlns:a16="http://schemas.microsoft.com/office/drawing/2014/main" id="{216257DB-F9F1-47F2-B7A4-BE00336B6A63}"/>
              </a:ext>
            </a:extLst>
          </p:cNvPr>
          <p:cNvSpPr/>
          <p:nvPr/>
        </p:nvSpPr>
        <p:spPr>
          <a:xfrm rot="2582217" flipV="1">
            <a:off x="3202706" y="4664384"/>
            <a:ext cx="99195" cy="171006"/>
          </a:xfrm>
          <a:prstGeom prst="flowChartDecisio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フローチャート: 判断 119">
            <a:extLst>
              <a:ext uri="{FF2B5EF4-FFF2-40B4-BE49-F238E27FC236}">
                <a16:creationId xmlns:a16="http://schemas.microsoft.com/office/drawing/2014/main" id="{216257DB-F9F1-47F2-B7A4-BE00336B6A63}"/>
              </a:ext>
            </a:extLst>
          </p:cNvPr>
          <p:cNvSpPr/>
          <p:nvPr/>
        </p:nvSpPr>
        <p:spPr>
          <a:xfrm rot="2582217" flipV="1">
            <a:off x="4036507" y="3916938"/>
            <a:ext cx="99195" cy="171006"/>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フローチャート: 判断 120">
            <a:extLst>
              <a:ext uri="{FF2B5EF4-FFF2-40B4-BE49-F238E27FC236}">
                <a16:creationId xmlns:a16="http://schemas.microsoft.com/office/drawing/2014/main" id="{216257DB-F9F1-47F2-B7A4-BE00336B6A63}"/>
              </a:ext>
            </a:extLst>
          </p:cNvPr>
          <p:cNvSpPr/>
          <p:nvPr/>
        </p:nvSpPr>
        <p:spPr>
          <a:xfrm rot="2582217" flipV="1">
            <a:off x="3306994" y="3670947"/>
            <a:ext cx="99195" cy="171006"/>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フローチャート: 判断 121">
            <a:extLst>
              <a:ext uri="{FF2B5EF4-FFF2-40B4-BE49-F238E27FC236}">
                <a16:creationId xmlns:a16="http://schemas.microsoft.com/office/drawing/2014/main" id="{216257DB-F9F1-47F2-B7A4-BE00336B6A63}"/>
              </a:ext>
            </a:extLst>
          </p:cNvPr>
          <p:cNvSpPr/>
          <p:nvPr/>
        </p:nvSpPr>
        <p:spPr>
          <a:xfrm rot="2582217" flipV="1">
            <a:off x="3949125" y="3668463"/>
            <a:ext cx="99195" cy="171006"/>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フローチャート: 判断 123">
            <a:extLst>
              <a:ext uri="{FF2B5EF4-FFF2-40B4-BE49-F238E27FC236}">
                <a16:creationId xmlns:a16="http://schemas.microsoft.com/office/drawing/2014/main" id="{216257DB-F9F1-47F2-B7A4-BE00336B6A63}"/>
              </a:ext>
            </a:extLst>
          </p:cNvPr>
          <p:cNvSpPr/>
          <p:nvPr/>
        </p:nvSpPr>
        <p:spPr>
          <a:xfrm rot="2582217" flipV="1">
            <a:off x="3582743" y="3723159"/>
            <a:ext cx="99195" cy="171006"/>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フローチャート: 判断 132">
            <a:extLst>
              <a:ext uri="{FF2B5EF4-FFF2-40B4-BE49-F238E27FC236}">
                <a16:creationId xmlns:a16="http://schemas.microsoft.com/office/drawing/2014/main" id="{216257DB-F9F1-47F2-B7A4-BE00336B6A63}"/>
              </a:ext>
            </a:extLst>
          </p:cNvPr>
          <p:cNvSpPr/>
          <p:nvPr/>
        </p:nvSpPr>
        <p:spPr>
          <a:xfrm rot="2582217" flipV="1">
            <a:off x="3259412" y="4155993"/>
            <a:ext cx="99195" cy="171006"/>
          </a:xfrm>
          <a:prstGeom prst="flowChartDecis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フローチャート: 判断 135">
            <a:extLst>
              <a:ext uri="{FF2B5EF4-FFF2-40B4-BE49-F238E27FC236}">
                <a16:creationId xmlns:a16="http://schemas.microsoft.com/office/drawing/2014/main" id="{216257DB-F9F1-47F2-B7A4-BE00336B6A63}"/>
              </a:ext>
            </a:extLst>
          </p:cNvPr>
          <p:cNvSpPr/>
          <p:nvPr/>
        </p:nvSpPr>
        <p:spPr>
          <a:xfrm rot="2582217" flipV="1">
            <a:off x="3535161" y="4208205"/>
            <a:ext cx="99195" cy="171006"/>
          </a:xfrm>
          <a:prstGeom prst="flowChartDecis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フローチャート: 判断 138">
            <a:extLst>
              <a:ext uri="{FF2B5EF4-FFF2-40B4-BE49-F238E27FC236}">
                <a16:creationId xmlns:a16="http://schemas.microsoft.com/office/drawing/2014/main" id="{216257DB-F9F1-47F2-B7A4-BE00336B6A63}"/>
              </a:ext>
            </a:extLst>
          </p:cNvPr>
          <p:cNvSpPr/>
          <p:nvPr/>
        </p:nvSpPr>
        <p:spPr>
          <a:xfrm rot="2582217" flipV="1">
            <a:off x="3148179" y="4366594"/>
            <a:ext cx="99195" cy="171006"/>
          </a:xfrm>
          <a:prstGeom prst="flowChartDecision">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フローチャート: 判断 140">
            <a:extLst>
              <a:ext uri="{FF2B5EF4-FFF2-40B4-BE49-F238E27FC236}">
                <a16:creationId xmlns:a16="http://schemas.microsoft.com/office/drawing/2014/main" id="{216257DB-F9F1-47F2-B7A4-BE00336B6A63}"/>
              </a:ext>
            </a:extLst>
          </p:cNvPr>
          <p:cNvSpPr/>
          <p:nvPr/>
        </p:nvSpPr>
        <p:spPr>
          <a:xfrm rot="2582217" flipV="1">
            <a:off x="4040179" y="4369970"/>
            <a:ext cx="103022" cy="150592"/>
          </a:xfrm>
          <a:prstGeom prst="flowChartDecision">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フローチャート: 判断 141">
            <a:extLst>
              <a:ext uri="{FF2B5EF4-FFF2-40B4-BE49-F238E27FC236}">
                <a16:creationId xmlns:a16="http://schemas.microsoft.com/office/drawing/2014/main" id="{216257DB-F9F1-47F2-B7A4-BE00336B6A63}"/>
              </a:ext>
            </a:extLst>
          </p:cNvPr>
          <p:cNvSpPr/>
          <p:nvPr/>
        </p:nvSpPr>
        <p:spPr>
          <a:xfrm rot="2582217" flipV="1">
            <a:off x="3423928" y="4418806"/>
            <a:ext cx="99195" cy="171006"/>
          </a:xfrm>
          <a:prstGeom prst="flowChartDecision">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テキスト ボックス 142"/>
          <p:cNvSpPr txBox="1"/>
          <p:nvPr/>
        </p:nvSpPr>
        <p:spPr>
          <a:xfrm>
            <a:off x="2253626" y="3916475"/>
            <a:ext cx="646331" cy="646331"/>
          </a:xfrm>
          <a:prstGeom prst="rect">
            <a:avLst/>
          </a:prstGeom>
          <a:noFill/>
        </p:spPr>
        <p:txBody>
          <a:bodyPr wrap="none" rtlCol="0">
            <a:spAutoFit/>
          </a:bodyPr>
          <a:lstStyle/>
          <a:p>
            <a:r>
              <a:rPr kumimoji="1" lang="ja-JP" altLang="en-US" sz="3600" dirty="0"/>
              <a:t>＋</a:t>
            </a:r>
          </a:p>
        </p:txBody>
      </p:sp>
      <p:grpSp>
        <p:nvGrpSpPr>
          <p:cNvPr id="147" name="グループ化 146">
            <a:extLst>
              <a:ext uri="{FF2B5EF4-FFF2-40B4-BE49-F238E27FC236}">
                <a16:creationId xmlns:a16="http://schemas.microsoft.com/office/drawing/2014/main" id="{EE812357-F715-4CF9-B29B-756B04C15FF3}"/>
              </a:ext>
            </a:extLst>
          </p:cNvPr>
          <p:cNvGrpSpPr/>
          <p:nvPr/>
        </p:nvGrpSpPr>
        <p:grpSpPr>
          <a:xfrm rot="4717719">
            <a:off x="3927755" y="3948161"/>
            <a:ext cx="335348" cy="461665"/>
            <a:chOff x="4156363" y="2224144"/>
            <a:chExt cx="335348" cy="461665"/>
          </a:xfrm>
        </p:grpSpPr>
        <p:sp>
          <p:nvSpPr>
            <p:cNvPr id="148" name="テキスト ボックス 147">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49"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2" name="グループ化 161">
            <a:extLst>
              <a:ext uri="{FF2B5EF4-FFF2-40B4-BE49-F238E27FC236}">
                <a16:creationId xmlns:a16="http://schemas.microsoft.com/office/drawing/2014/main" id="{EE812357-F715-4CF9-B29B-756B04C15FF3}"/>
              </a:ext>
            </a:extLst>
          </p:cNvPr>
          <p:cNvGrpSpPr/>
          <p:nvPr/>
        </p:nvGrpSpPr>
        <p:grpSpPr>
          <a:xfrm rot="4717719">
            <a:off x="2801960" y="4740962"/>
            <a:ext cx="335348" cy="461665"/>
            <a:chOff x="4156363" y="2224144"/>
            <a:chExt cx="335348" cy="461665"/>
          </a:xfrm>
        </p:grpSpPr>
        <p:sp>
          <p:nvSpPr>
            <p:cNvPr id="163" name="テキスト ボックス 162">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64"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5" name="グループ化 164">
            <a:extLst>
              <a:ext uri="{FF2B5EF4-FFF2-40B4-BE49-F238E27FC236}">
                <a16:creationId xmlns:a16="http://schemas.microsoft.com/office/drawing/2014/main" id="{EE812357-F715-4CF9-B29B-756B04C15FF3}"/>
              </a:ext>
            </a:extLst>
          </p:cNvPr>
          <p:cNvGrpSpPr/>
          <p:nvPr/>
        </p:nvGrpSpPr>
        <p:grpSpPr>
          <a:xfrm rot="4717719">
            <a:off x="4051193" y="4359755"/>
            <a:ext cx="335348" cy="461665"/>
            <a:chOff x="4156363" y="2224144"/>
            <a:chExt cx="335348" cy="461665"/>
          </a:xfrm>
        </p:grpSpPr>
        <p:sp>
          <p:nvSpPr>
            <p:cNvPr id="166" name="テキスト ボックス 165">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67"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8" name="グループ化 167">
            <a:extLst>
              <a:ext uri="{FF2B5EF4-FFF2-40B4-BE49-F238E27FC236}">
                <a16:creationId xmlns:a16="http://schemas.microsoft.com/office/drawing/2014/main" id="{EE812357-F715-4CF9-B29B-756B04C15FF3}"/>
              </a:ext>
            </a:extLst>
          </p:cNvPr>
          <p:cNvGrpSpPr/>
          <p:nvPr/>
        </p:nvGrpSpPr>
        <p:grpSpPr>
          <a:xfrm rot="4717719">
            <a:off x="3565988" y="3792346"/>
            <a:ext cx="335348" cy="461665"/>
            <a:chOff x="4156363" y="2224144"/>
            <a:chExt cx="335348" cy="461665"/>
          </a:xfrm>
        </p:grpSpPr>
        <p:sp>
          <p:nvSpPr>
            <p:cNvPr id="169" name="テキスト ボックス 168">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70"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1" name="グループ化 170">
            <a:extLst>
              <a:ext uri="{FF2B5EF4-FFF2-40B4-BE49-F238E27FC236}">
                <a16:creationId xmlns:a16="http://schemas.microsoft.com/office/drawing/2014/main" id="{EE812357-F715-4CF9-B29B-756B04C15FF3}"/>
              </a:ext>
            </a:extLst>
          </p:cNvPr>
          <p:cNvGrpSpPr/>
          <p:nvPr/>
        </p:nvGrpSpPr>
        <p:grpSpPr>
          <a:xfrm rot="10116502">
            <a:off x="3034799" y="3505783"/>
            <a:ext cx="335348" cy="461665"/>
            <a:chOff x="4156363" y="2224144"/>
            <a:chExt cx="335348" cy="461665"/>
          </a:xfrm>
        </p:grpSpPr>
        <p:sp>
          <p:nvSpPr>
            <p:cNvPr id="172" name="テキスト ボックス 171">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173"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4" name="グループ化 173">
            <a:extLst>
              <a:ext uri="{FF2B5EF4-FFF2-40B4-BE49-F238E27FC236}">
                <a16:creationId xmlns:a16="http://schemas.microsoft.com/office/drawing/2014/main" id="{EE812357-F715-4CF9-B29B-756B04C15FF3}"/>
              </a:ext>
            </a:extLst>
          </p:cNvPr>
          <p:cNvGrpSpPr/>
          <p:nvPr/>
        </p:nvGrpSpPr>
        <p:grpSpPr>
          <a:xfrm rot="488823">
            <a:off x="2903487" y="3206479"/>
            <a:ext cx="335348" cy="461665"/>
            <a:chOff x="4156363" y="2224144"/>
            <a:chExt cx="335348" cy="461665"/>
          </a:xfrm>
        </p:grpSpPr>
        <p:sp>
          <p:nvSpPr>
            <p:cNvPr id="175" name="テキスト ボックス 174">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176"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7" name="グループ化 176">
            <a:extLst>
              <a:ext uri="{FF2B5EF4-FFF2-40B4-BE49-F238E27FC236}">
                <a16:creationId xmlns:a16="http://schemas.microsoft.com/office/drawing/2014/main" id="{EE812357-F715-4CF9-B29B-756B04C15FF3}"/>
              </a:ext>
            </a:extLst>
          </p:cNvPr>
          <p:cNvGrpSpPr/>
          <p:nvPr/>
        </p:nvGrpSpPr>
        <p:grpSpPr>
          <a:xfrm rot="12593980">
            <a:off x="2802690" y="4016324"/>
            <a:ext cx="335348" cy="461665"/>
            <a:chOff x="4156363" y="2224144"/>
            <a:chExt cx="335348" cy="461665"/>
          </a:xfrm>
        </p:grpSpPr>
        <p:sp>
          <p:nvSpPr>
            <p:cNvPr id="178" name="テキスト ボックス 177">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179"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0" name="グループ化 179">
            <a:extLst>
              <a:ext uri="{FF2B5EF4-FFF2-40B4-BE49-F238E27FC236}">
                <a16:creationId xmlns:a16="http://schemas.microsoft.com/office/drawing/2014/main" id="{EE812357-F715-4CF9-B29B-756B04C15FF3}"/>
              </a:ext>
            </a:extLst>
          </p:cNvPr>
          <p:cNvGrpSpPr/>
          <p:nvPr/>
        </p:nvGrpSpPr>
        <p:grpSpPr>
          <a:xfrm rot="7094016">
            <a:off x="3860384" y="4688884"/>
            <a:ext cx="335348" cy="461665"/>
            <a:chOff x="4156363" y="2224144"/>
            <a:chExt cx="335348" cy="461665"/>
          </a:xfrm>
        </p:grpSpPr>
        <p:sp>
          <p:nvSpPr>
            <p:cNvPr id="181" name="テキスト ボックス 180">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t>Y</a:t>
              </a:r>
              <a:endParaRPr kumimoji="1" lang="ja-JP" altLang="en-US" sz="2400" dirty="0"/>
            </a:p>
          </p:txBody>
        </p:sp>
        <p:sp>
          <p:nvSpPr>
            <p:cNvPr id="182"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3" name="グループ化 182">
            <a:extLst>
              <a:ext uri="{FF2B5EF4-FFF2-40B4-BE49-F238E27FC236}">
                <a16:creationId xmlns:a16="http://schemas.microsoft.com/office/drawing/2014/main" id="{EE812357-F715-4CF9-B29B-756B04C15FF3}"/>
              </a:ext>
            </a:extLst>
          </p:cNvPr>
          <p:cNvGrpSpPr/>
          <p:nvPr/>
        </p:nvGrpSpPr>
        <p:grpSpPr>
          <a:xfrm rot="4717719">
            <a:off x="4229367" y="4744111"/>
            <a:ext cx="335348" cy="461665"/>
            <a:chOff x="4156363" y="2224144"/>
            <a:chExt cx="335348" cy="461665"/>
          </a:xfrm>
        </p:grpSpPr>
        <p:sp>
          <p:nvSpPr>
            <p:cNvPr id="184" name="テキスト ボックス 183">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85"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6" name="グループ化 185">
            <a:extLst>
              <a:ext uri="{FF2B5EF4-FFF2-40B4-BE49-F238E27FC236}">
                <a16:creationId xmlns:a16="http://schemas.microsoft.com/office/drawing/2014/main" id="{EE812357-F715-4CF9-B29B-756B04C15FF3}"/>
              </a:ext>
            </a:extLst>
          </p:cNvPr>
          <p:cNvGrpSpPr/>
          <p:nvPr/>
        </p:nvGrpSpPr>
        <p:grpSpPr>
          <a:xfrm rot="2355116">
            <a:off x="3273413" y="4012446"/>
            <a:ext cx="335348" cy="461665"/>
            <a:chOff x="4156363" y="2224144"/>
            <a:chExt cx="335348" cy="461665"/>
          </a:xfrm>
        </p:grpSpPr>
        <p:sp>
          <p:nvSpPr>
            <p:cNvPr id="187" name="テキスト ボックス 186">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t>Y</a:t>
              </a:r>
              <a:endParaRPr kumimoji="1" lang="ja-JP" altLang="en-US" sz="2400" dirty="0"/>
            </a:p>
          </p:txBody>
        </p:sp>
        <p:sp>
          <p:nvSpPr>
            <p:cNvPr id="188"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9" name="グループ化 188">
            <a:extLst>
              <a:ext uri="{FF2B5EF4-FFF2-40B4-BE49-F238E27FC236}">
                <a16:creationId xmlns:a16="http://schemas.microsoft.com/office/drawing/2014/main" id="{EE812357-F715-4CF9-B29B-756B04C15FF3}"/>
              </a:ext>
            </a:extLst>
          </p:cNvPr>
          <p:cNvGrpSpPr/>
          <p:nvPr/>
        </p:nvGrpSpPr>
        <p:grpSpPr>
          <a:xfrm rot="8837818">
            <a:off x="3292450" y="4620579"/>
            <a:ext cx="335348" cy="461665"/>
            <a:chOff x="4156363" y="2224144"/>
            <a:chExt cx="335348" cy="461665"/>
          </a:xfrm>
        </p:grpSpPr>
        <p:sp>
          <p:nvSpPr>
            <p:cNvPr id="190" name="テキスト ボックス 189">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t>Y</a:t>
              </a:r>
              <a:endParaRPr kumimoji="1" lang="ja-JP" altLang="en-US" sz="2400" dirty="0"/>
            </a:p>
          </p:txBody>
        </p:sp>
        <p:sp>
          <p:nvSpPr>
            <p:cNvPr id="191"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2" name="グループ化 191">
            <a:extLst>
              <a:ext uri="{FF2B5EF4-FFF2-40B4-BE49-F238E27FC236}">
                <a16:creationId xmlns:a16="http://schemas.microsoft.com/office/drawing/2014/main" id="{EE812357-F715-4CF9-B29B-756B04C15FF3}"/>
              </a:ext>
            </a:extLst>
          </p:cNvPr>
          <p:cNvGrpSpPr/>
          <p:nvPr/>
        </p:nvGrpSpPr>
        <p:grpSpPr>
          <a:xfrm rot="4717719">
            <a:off x="3574707" y="3333671"/>
            <a:ext cx="335348" cy="461665"/>
            <a:chOff x="4156363" y="2224144"/>
            <a:chExt cx="335348" cy="461665"/>
          </a:xfrm>
        </p:grpSpPr>
        <p:sp>
          <p:nvSpPr>
            <p:cNvPr id="193" name="テキスト ボックス 192">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t>Y</a:t>
              </a:r>
              <a:endParaRPr kumimoji="1" lang="ja-JP" altLang="en-US" sz="2400" dirty="0"/>
            </a:p>
          </p:txBody>
        </p:sp>
        <p:sp>
          <p:nvSpPr>
            <p:cNvPr id="194"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5" name="グループ化 194">
            <a:extLst>
              <a:ext uri="{FF2B5EF4-FFF2-40B4-BE49-F238E27FC236}">
                <a16:creationId xmlns:a16="http://schemas.microsoft.com/office/drawing/2014/main" id="{EE812357-F715-4CF9-B29B-756B04C15FF3}"/>
              </a:ext>
            </a:extLst>
          </p:cNvPr>
          <p:cNvGrpSpPr/>
          <p:nvPr/>
        </p:nvGrpSpPr>
        <p:grpSpPr>
          <a:xfrm rot="8302729">
            <a:off x="2922845" y="3930505"/>
            <a:ext cx="335348" cy="461665"/>
            <a:chOff x="4156363" y="2224144"/>
            <a:chExt cx="335348" cy="461665"/>
          </a:xfrm>
        </p:grpSpPr>
        <p:sp>
          <p:nvSpPr>
            <p:cNvPr id="196" name="テキスト ボックス 195">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t>Y</a:t>
              </a:r>
              <a:endParaRPr kumimoji="1" lang="ja-JP" altLang="en-US" sz="2400" dirty="0"/>
            </a:p>
          </p:txBody>
        </p:sp>
        <p:sp>
          <p:nvSpPr>
            <p:cNvPr id="197"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8" name="グループ化 197">
            <a:extLst>
              <a:ext uri="{FF2B5EF4-FFF2-40B4-BE49-F238E27FC236}">
                <a16:creationId xmlns:a16="http://schemas.microsoft.com/office/drawing/2014/main" id="{EE812357-F715-4CF9-B29B-756B04C15FF3}"/>
              </a:ext>
            </a:extLst>
          </p:cNvPr>
          <p:cNvGrpSpPr/>
          <p:nvPr/>
        </p:nvGrpSpPr>
        <p:grpSpPr>
          <a:xfrm rot="8605560">
            <a:off x="2651418" y="3305029"/>
            <a:ext cx="335348" cy="461665"/>
            <a:chOff x="4156363" y="2224144"/>
            <a:chExt cx="335348" cy="461665"/>
          </a:xfrm>
        </p:grpSpPr>
        <p:sp>
          <p:nvSpPr>
            <p:cNvPr id="199" name="テキスト ボックス 198">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200"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1" name="グループ化 200">
            <a:extLst>
              <a:ext uri="{FF2B5EF4-FFF2-40B4-BE49-F238E27FC236}">
                <a16:creationId xmlns:a16="http://schemas.microsoft.com/office/drawing/2014/main" id="{EE812357-F715-4CF9-B29B-756B04C15FF3}"/>
              </a:ext>
            </a:extLst>
          </p:cNvPr>
          <p:cNvGrpSpPr/>
          <p:nvPr/>
        </p:nvGrpSpPr>
        <p:grpSpPr>
          <a:xfrm rot="10800000">
            <a:off x="3798341" y="4130612"/>
            <a:ext cx="335348" cy="461665"/>
            <a:chOff x="4156363" y="2224144"/>
            <a:chExt cx="335348" cy="461665"/>
          </a:xfrm>
        </p:grpSpPr>
        <p:sp>
          <p:nvSpPr>
            <p:cNvPr id="202" name="テキスト ボックス 201">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203"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4" name="グループ化 203">
            <a:extLst>
              <a:ext uri="{FF2B5EF4-FFF2-40B4-BE49-F238E27FC236}">
                <a16:creationId xmlns:a16="http://schemas.microsoft.com/office/drawing/2014/main" id="{EE812357-F715-4CF9-B29B-756B04C15FF3}"/>
              </a:ext>
            </a:extLst>
          </p:cNvPr>
          <p:cNvGrpSpPr/>
          <p:nvPr/>
        </p:nvGrpSpPr>
        <p:grpSpPr>
          <a:xfrm rot="13310986">
            <a:off x="3332568" y="3097944"/>
            <a:ext cx="335348" cy="461665"/>
            <a:chOff x="4156363" y="2224144"/>
            <a:chExt cx="335348" cy="461665"/>
          </a:xfrm>
        </p:grpSpPr>
        <p:sp>
          <p:nvSpPr>
            <p:cNvPr id="205" name="テキスト ボックス 204">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206"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7" name="グループ化 206">
            <a:extLst>
              <a:ext uri="{FF2B5EF4-FFF2-40B4-BE49-F238E27FC236}">
                <a16:creationId xmlns:a16="http://schemas.microsoft.com/office/drawing/2014/main" id="{EE812357-F715-4CF9-B29B-756B04C15FF3}"/>
              </a:ext>
            </a:extLst>
          </p:cNvPr>
          <p:cNvGrpSpPr/>
          <p:nvPr/>
        </p:nvGrpSpPr>
        <p:grpSpPr>
          <a:xfrm rot="4717719">
            <a:off x="3348156" y="4359035"/>
            <a:ext cx="335348" cy="461665"/>
            <a:chOff x="4156363" y="2224144"/>
            <a:chExt cx="335348" cy="461665"/>
          </a:xfrm>
        </p:grpSpPr>
        <p:sp>
          <p:nvSpPr>
            <p:cNvPr id="208" name="テキスト ボックス 207">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209"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0" name="グループ化 209">
            <a:extLst>
              <a:ext uri="{FF2B5EF4-FFF2-40B4-BE49-F238E27FC236}">
                <a16:creationId xmlns:a16="http://schemas.microsoft.com/office/drawing/2014/main" id="{EE812357-F715-4CF9-B29B-756B04C15FF3}"/>
              </a:ext>
            </a:extLst>
          </p:cNvPr>
          <p:cNvGrpSpPr/>
          <p:nvPr/>
        </p:nvGrpSpPr>
        <p:grpSpPr>
          <a:xfrm rot="4717719">
            <a:off x="4289602" y="4116888"/>
            <a:ext cx="335348" cy="461665"/>
            <a:chOff x="4156363" y="2224144"/>
            <a:chExt cx="335348" cy="461665"/>
          </a:xfrm>
        </p:grpSpPr>
        <p:sp>
          <p:nvSpPr>
            <p:cNvPr id="211" name="テキスト ボックス 210">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212"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3" name="グループ化 212">
            <a:extLst>
              <a:ext uri="{FF2B5EF4-FFF2-40B4-BE49-F238E27FC236}">
                <a16:creationId xmlns:a16="http://schemas.microsoft.com/office/drawing/2014/main" id="{EE812357-F715-4CF9-B29B-756B04C15FF3}"/>
              </a:ext>
            </a:extLst>
          </p:cNvPr>
          <p:cNvGrpSpPr/>
          <p:nvPr/>
        </p:nvGrpSpPr>
        <p:grpSpPr>
          <a:xfrm rot="4717719">
            <a:off x="3606530" y="3610006"/>
            <a:ext cx="335348" cy="461665"/>
            <a:chOff x="4156363" y="2224144"/>
            <a:chExt cx="335348" cy="461665"/>
          </a:xfrm>
        </p:grpSpPr>
        <p:sp>
          <p:nvSpPr>
            <p:cNvPr id="214" name="テキスト ボックス 213">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215"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6" name="グループ化 215">
            <a:extLst>
              <a:ext uri="{FF2B5EF4-FFF2-40B4-BE49-F238E27FC236}">
                <a16:creationId xmlns:a16="http://schemas.microsoft.com/office/drawing/2014/main" id="{EE812357-F715-4CF9-B29B-756B04C15FF3}"/>
              </a:ext>
            </a:extLst>
          </p:cNvPr>
          <p:cNvGrpSpPr/>
          <p:nvPr/>
        </p:nvGrpSpPr>
        <p:grpSpPr>
          <a:xfrm rot="12458507">
            <a:off x="4164745" y="3441614"/>
            <a:ext cx="335348" cy="461665"/>
            <a:chOff x="4156363" y="2224144"/>
            <a:chExt cx="335348" cy="461665"/>
          </a:xfrm>
        </p:grpSpPr>
        <p:sp>
          <p:nvSpPr>
            <p:cNvPr id="217" name="テキスト ボックス 216">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218"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9" name="グループ化 218">
            <a:extLst>
              <a:ext uri="{FF2B5EF4-FFF2-40B4-BE49-F238E27FC236}">
                <a16:creationId xmlns:a16="http://schemas.microsoft.com/office/drawing/2014/main" id="{EE812357-F715-4CF9-B29B-756B04C15FF3}"/>
              </a:ext>
            </a:extLst>
          </p:cNvPr>
          <p:cNvGrpSpPr/>
          <p:nvPr/>
        </p:nvGrpSpPr>
        <p:grpSpPr>
          <a:xfrm rot="4717719">
            <a:off x="2721225" y="4311401"/>
            <a:ext cx="335348" cy="461665"/>
            <a:chOff x="4156363" y="2224144"/>
            <a:chExt cx="335348" cy="461665"/>
          </a:xfrm>
        </p:grpSpPr>
        <p:sp>
          <p:nvSpPr>
            <p:cNvPr id="220" name="テキスト ボックス 219">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221"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6" name="グループ化 225">
            <a:extLst>
              <a:ext uri="{FF2B5EF4-FFF2-40B4-BE49-F238E27FC236}">
                <a16:creationId xmlns:a16="http://schemas.microsoft.com/office/drawing/2014/main" id="{EE812357-F715-4CF9-B29B-756B04C15FF3}"/>
              </a:ext>
            </a:extLst>
          </p:cNvPr>
          <p:cNvGrpSpPr/>
          <p:nvPr/>
        </p:nvGrpSpPr>
        <p:grpSpPr>
          <a:xfrm rot="4717719">
            <a:off x="2727890" y="3587856"/>
            <a:ext cx="335348" cy="461665"/>
            <a:chOff x="4156363" y="2224144"/>
            <a:chExt cx="335348" cy="461665"/>
          </a:xfrm>
        </p:grpSpPr>
        <p:sp>
          <p:nvSpPr>
            <p:cNvPr id="227" name="テキスト ボックス 226">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228"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9" name="グループ化 228">
            <a:extLst>
              <a:ext uri="{FF2B5EF4-FFF2-40B4-BE49-F238E27FC236}">
                <a16:creationId xmlns:a16="http://schemas.microsoft.com/office/drawing/2014/main" id="{EE812357-F715-4CF9-B29B-756B04C15FF3}"/>
              </a:ext>
            </a:extLst>
          </p:cNvPr>
          <p:cNvGrpSpPr/>
          <p:nvPr/>
        </p:nvGrpSpPr>
        <p:grpSpPr>
          <a:xfrm rot="2476434">
            <a:off x="3997324" y="3310513"/>
            <a:ext cx="335348" cy="461665"/>
            <a:chOff x="4156363" y="2224144"/>
            <a:chExt cx="335348" cy="461665"/>
          </a:xfrm>
        </p:grpSpPr>
        <p:sp>
          <p:nvSpPr>
            <p:cNvPr id="230" name="テキスト ボックス 229">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231"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2" name="グループ化 231">
            <a:extLst>
              <a:ext uri="{FF2B5EF4-FFF2-40B4-BE49-F238E27FC236}">
                <a16:creationId xmlns:a16="http://schemas.microsoft.com/office/drawing/2014/main" id="{EE812357-F715-4CF9-B29B-756B04C15FF3}"/>
              </a:ext>
            </a:extLst>
          </p:cNvPr>
          <p:cNvGrpSpPr/>
          <p:nvPr/>
        </p:nvGrpSpPr>
        <p:grpSpPr>
          <a:xfrm rot="4717719">
            <a:off x="3639222" y="3100619"/>
            <a:ext cx="335348" cy="461665"/>
            <a:chOff x="4156363" y="2224144"/>
            <a:chExt cx="335348" cy="461665"/>
          </a:xfrm>
        </p:grpSpPr>
        <p:sp>
          <p:nvSpPr>
            <p:cNvPr id="233" name="テキスト ボックス 232">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234"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5" name="グループ化 234">
            <a:extLst>
              <a:ext uri="{FF2B5EF4-FFF2-40B4-BE49-F238E27FC236}">
                <a16:creationId xmlns:a16="http://schemas.microsoft.com/office/drawing/2014/main" id="{EE812357-F715-4CF9-B29B-756B04C15FF3}"/>
              </a:ext>
            </a:extLst>
          </p:cNvPr>
          <p:cNvGrpSpPr/>
          <p:nvPr/>
        </p:nvGrpSpPr>
        <p:grpSpPr>
          <a:xfrm rot="8053720">
            <a:off x="4368041" y="3789877"/>
            <a:ext cx="335348" cy="461665"/>
            <a:chOff x="4156363" y="2224144"/>
            <a:chExt cx="335348" cy="461665"/>
          </a:xfrm>
        </p:grpSpPr>
        <p:sp>
          <p:nvSpPr>
            <p:cNvPr id="236" name="テキスト ボックス 235">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237"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8" name="テキスト ボックス 237"/>
          <p:cNvSpPr txBox="1"/>
          <p:nvPr/>
        </p:nvSpPr>
        <p:spPr>
          <a:xfrm>
            <a:off x="626987" y="5483534"/>
            <a:ext cx="4586333" cy="646331"/>
          </a:xfrm>
          <a:prstGeom prst="rect">
            <a:avLst/>
          </a:prstGeom>
          <a:noFill/>
        </p:spPr>
        <p:txBody>
          <a:bodyPr wrap="square" rtlCol="0">
            <a:spAutoFit/>
          </a:bodyPr>
          <a:lstStyle/>
          <a:p>
            <a:r>
              <a:rPr kumimoji="1" lang="ja-JP" altLang="en-US" dirty="0"/>
              <a:t>抗体結合蛍光粒子の混合液、蛍光標識抗体、サンプルを反応させる</a:t>
            </a:r>
          </a:p>
        </p:txBody>
      </p:sp>
      <p:cxnSp>
        <p:nvCxnSpPr>
          <p:cNvPr id="240" name="直線矢印コネクタ 239"/>
          <p:cNvCxnSpPr/>
          <p:nvPr/>
        </p:nvCxnSpPr>
        <p:spPr>
          <a:xfrm>
            <a:off x="4836243" y="4207737"/>
            <a:ext cx="37707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85" name="グループ化 284"/>
          <p:cNvGrpSpPr/>
          <p:nvPr/>
        </p:nvGrpSpPr>
        <p:grpSpPr>
          <a:xfrm>
            <a:off x="5376158" y="3060927"/>
            <a:ext cx="1461220" cy="1578977"/>
            <a:chOff x="5376158" y="3060927"/>
            <a:chExt cx="1461220" cy="1578977"/>
          </a:xfrm>
        </p:grpSpPr>
        <p:grpSp>
          <p:nvGrpSpPr>
            <p:cNvPr id="260" name="グループ化 259"/>
            <p:cNvGrpSpPr/>
            <p:nvPr/>
          </p:nvGrpSpPr>
          <p:grpSpPr>
            <a:xfrm>
              <a:off x="5602048" y="3295255"/>
              <a:ext cx="1211757" cy="1124122"/>
              <a:chOff x="5602048" y="3295255"/>
              <a:chExt cx="1211757" cy="1124122"/>
            </a:xfrm>
          </p:grpSpPr>
          <p:grpSp>
            <p:nvGrpSpPr>
              <p:cNvPr id="242" name="グループ化 241"/>
              <p:cNvGrpSpPr/>
              <p:nvPr/>
            </p:nvGrpSpPr>
            <p:grpSpPr>
              <a:xfrm>
                <a:off x="5602048" y="3295255"/>
                <a:ext cx="1211757" cy="1124122"/>
                <a:chOff x="2252054" y="4225308"/>
                <a:chExt cx="1211757" cy="1124122"/>
              </a:xfrm>
            </p:grpSpPr>
            <p:sp>
              <p:nvSpPr>
                <p:cNvPr id="243" name="円/楕円 242"/>
                <p:cNvSpPr/>
                <p:nvPr/>
              </p:nvSpPr>
              <p:spPr>
                <a:xfrm>
                  <a:off x="2575648" y="4511659"/>
                  <a:ext cx="578223" cy="551330"/>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4" name="グループ化 243"/>
                <p:cNvGrpSpPr/>
                <p:nvPr/>
              </p:nvGrpSpPr>
              <p:grpSpPr>
                <a:xfrm>
                  <a:off x="2252054" y="4225308"/>
                  <a:ext cx="1211757" cy="1124122"/>
                  <a:chOff x="634089" y="818720"/>
                  <a:chExt cx="1211757" cy="1124122"/>
                </a:xfrm>
              </p:grpSpPr>
              <p:sp>
                <p:nvSpPr>
                  <p:cNvPr id="245" name="テキスト ボックス 244">
                    <a:extLst>
                      <a:ext uri="{FF2B5EF4-FFF2-40B4-BE49-F238E27FC236}">
                        <a16:creationId xmlns:a16="http://schemas.microsoft.com/office/drawing/2014/main" id="{9330A2DC-596C-4E93-AD42-B8E32515FF1F}"/>
                      </a:ext>
                    </a:extLst>
                  </p:cNvPr>
                  <p:cNvSpPr txBox="1"/>
                  <p:nvPr/>
                </p:nvSpPr>
                <p:spPr>
                  <a:xfrm rot="11933687">
                    <a:off x="973942" y="1481177"/>
                    <a:ext cx="338021"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246" name="テキスト ボックス 245">
                    <a:extLst>
                      <a:ext uri="{FF2B5EF4-FFF2-40B4-BE49-F238E27FC236}">
                        <a16:creationId xmlns:a16="http://schemas.microsoft.com/office/drawing/2014/main" id="{9330A2DC-596C-4E93-AD42-B8E32515FF1F}"/>
                      </a:ext>
                    </a:extLst>
                  </p:cNvPr>
                  <p:cNvSpPr txBox="1"/>
                  <p:nvPr/>
                </p:nvSpPr>
                <p:spPr>
                  <a:xfrm rot="768851">
                    <a:off x="1187234" y="818720"/>
                    <a:ext cx="419647"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247" name="テキスト ボックス 246">
                    <a:extLst>
                      <a:ext uri="{FF2B5EF4-FFF2-40B4-BE49-F238E27FC236}">
                        <a16:creationId xmlns:a16="http://schemas.microsoft.com/office/drawing/2014/main" id="{9330A2DC-596C-4E93-AD42-B8E32515FF1F}"/>
                      </a:ext>
                    </a:extLst>
                  </p:cNvPr>
                  <p:cNvSpPr txBox="1"/>
                  <p:nvPr/>
                </p:nvSpPr>
                <p:spPr>
                  <a:xfrm rot="7781766">
                    <a:off x="1354765" y="1373582"/>
                    <a:ext cx="349317"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248" name="テキスト ボックス 247">
                    <a:extLst>
                      <a:ext uri="{FF2B5EF4-FFF2-40B4-BE49-F238E27FC236}">
                        <a16:creationId xmlns:a16="http://schemas.microsoft.com/office/drawing/2014/main" id="{9330A2DC-596C-4E93-AD42-B8E32515FF1F}"/>
                      </a:ext>
                    </a:extLst>
                  </p:cNvPr>
                  <p:cNvSpPr txBox="1"/>
                  <p:nvPr/>
                </p:nvSpPr>
                <p:spPr>
                  <a:xfrm rot="3731379">
                    <a:off x="1379367" y="1036774"/>
                    <a:ext cx="471294"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249" name="テキスト ボックス 248">
                    <a:extLst>
                      <a:ext uri="{FF2B5EF4-FFF2-40B4-BE49-F238E27FC236}">
                        <a16:creationId xmlns:a16="http://schemas.microsoft.com/office/drawing/2014/main" id="{9330A2DC-596C-4E93-AD42-B8E32515FF1F}"/>
                      </a:ext>
                    </a:extLst>
                  </p:cNvPr>
                  <p:cNvSpPr txBox="1"/>
                  <p:nvPr/>
                </p:nvSpPr>
                <p:spPr>
                  <a:xfrm rot="15286525">
                    <a:off x="695911" y="1241812"/>
                    <a:ext cx="338021"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250" name="テキスト ボックス 249">
                    <a:extLst>
                      <a:ext uri="{FF2B5EF4-FFF2-40B4-BE49-F238E27FC236}">
                        <a16:creationId xmlns:a16="http://schemas.microsoft.com/office/drawing/2014/main" id="{9330A2DC-596C-4E93-AD42-B8E32515FF1F}"/>
                      </a:ext>
                    </a:extLst>
                  </p:cNvPr>
                  <p:cNvSpPr txBox="1"/>
                  <p:nvPr/>
                </p:nvSpPr>
                <p:spPr>
                  <a:xfrm rot="19518625">
                    <a:off x="831226" y="866894"/>
                    <a:ext cx="338021" cy="461665"/>
                  </a:xfrm>
                  <a:prstGeom prst="rect">
                    <a:avLst/>
                  </a:prstGeom>
                  <a:noFill/>
                </p:spPr>
                <p:txBody>
                  <a:bodyPr wrap="square" rtlCol="0">
                    <a:spAutoFit/>
                  </a:bodyPr>
                  <a:lstStyle/>
                  <a:p>
                    <a:r>
                      <a:rPr kumimoji="1" lang="en-US" altLang="ja-JP" sz="2400" dirty="0"/>
                      <a:t>Y</a:t>
                    </a:r>
                    <a:endParaRPr kumimoji="1" lang="ja-JP" altLang="en-US" sz="2400" dirty="0"/>
                  </a:p>
                </p:txBody>
              </p:sp>
            </p:grpSp>
          </p:grpSp>
          <p:sp>
            <p:nvSpPr>
              <p:cNvPr id="255" name="フローチャート: 判断 254">
                <a:extLst>
                  <a:ext uri="{FF2B5EF4-FFF2-40B4-BE49-F238E27FC236}">
                    <a16:creationId xmlns:a16="http://schemas.microsoft.com/office/drawing/2014/main" id="{216257DB-F9F1-47F2-B7A4-BE00336B6A63}"/>
                  </a:ext>
                </a:extLst>
              </p:cNvPr>
              <p:cNvSpPr/>
              <p:nvPr/>
            </p:nvSpPr>
            <p:spPr>
              <a:xfrm rot="7919373" flipV="1">
                <a:off x="6538593" y="4063027"/>
                <a:ext cx="105898" cy="168132"/>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フローチャート: 判断 255">
                <a:extLst>
                  <a:ext uri="{FF2B5EF4-FFF2-40B4-BE49-F238E27FC236}">
                    <a16:creationId xmlns:a16="http://schemas.microsoft.com/office/drawing/2014/main" id="{216257DB-F9F1-47F2-B7A4-BE00336B6A63}"/>
                  </a:ext>
                </a:extLst>
              </p:cNvPr>
              <p:cNvSpPr/>
              <p:nvPr/>
            </p:nvSpPr>
            <p:spPr>
              <a:xfrm rot="1305900" flipV="1">
                <a:off x="6309894" y="3316768"/>
                <a:ext cx="91068" cy="182856"/>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7" name="フローチャート: 判断 256">
                <a:extLst>
                  <a:ext uri="{FF2B5EF4-FFF2-40B4-BE49-F238E27FC236}">
                    <a16:creationId xmlns:a16="http://schemas.microsoft.com/office/drawing/2014/main" id="{216257DB-F9F1-47F2-B7A4-BE00336B6A63}"/>
                  </a:ext>
                </a:extLst>
              </p:cNvPr>
              <p:cNvSpPr/>
              <p:nvPr/>
            </p:nvSpPr>
            <p:spPr>
              <a:xfrm rot="12032696" flipV="1">
                <a:off x="6032470" y="4215410"/>
                <a:ext cx="77268" cy="166376"/>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8" name="フローチャート: 判断 257">
                <a:extLst>
                  <a:ext uri="{FF2B5EF4-FFF2-40B4-BE49-F238E27FC236}">
                    <a16:creationId xmlns:a16="http://schemas.microsoft.com/office/drawing/2014/main" id="{216257DB-F9F1-47F2-B7A4-BE00336B6A63}"/>
                  </a:ext>
                </a:extLst>
              </p:cNvPr>
              <p:cNvSpPr/>
              <p:nvPr/>
            </p:nvSpPr>
            <p:spPr>
              <a:xfrm rot="4359833" flipV="1">
                <a:off x="5670011" y="3892983"/>
                <a:ext cx="95896" cy="182112"/>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4" name="グループ化 263">
              <a:extLst>
                <a:ext uri="{FF2B5EF4-FFF2-40B4-BE49-F238E27FC236}">
                  <a16:creationId xmlns:a16="http://schemas.microsoft.com/office/drawing/2014/main" id="{EE812357-F715-4CF9-B29B-756B04C15FF3}"/>
                </a:ext>
              </a:extLst>
            </p:cNvPr>
            <p:cNvGrpSpPr/>
            <p:nvPr/>
          </p:nvGrpSpPr>
          <p:grpSpPr>
            <a:xfrm rot="1438333">
              <a:off x="6237958" y="3060927"/>
              <a:ext cx="335348" cy="461665"/>
              <a:chOff x="3958438" y="2140745"/>
              <a:chExt cx="335348" cy="461665"/>
            </a:xfrm>
          </p:grpSpPr>
          <p:sp>
            <p:nvSpPr>
              <p:cNvPr id="265" name="テキスト ボックス 264">
                <a:extLst>
                  <a:ext uri="{FF2B5EF4-FFF2-40B4-BE49-F238E27FC236}">
                    <a16:creationId xmlns:a16="http://schemas.microsoft.com/office/drawing/2014/main" id="{006A2B55-5D1D-4225-84FF-4899AE333BCA}"/>
                  </a:ext>
                </a:extLst>
              </p:cNvPr>
              <p:cNvSpPr txBox="1"/>
              <p:nvPr/>
            </p:nvSpPr>
            <p:spPr>
              <a:xfrm rot="10800000">
                <a:off x="3958438" y="2140745"/>
                <a:ext cx="335348" cy="461665"/>
              </a:xfrm>
              <a:prstGeom prst="rect">
                <a:avLst/>
              </a:prstGeom>
              <a:noFill/>
              <a:ln>
                <a:noFill/>
              </a:ln>
            </p:spPr>
            <p:txBody>
              <a:bodyPr wrap="none" rtlCol="0">
                <a:spAutoFit/>
              </a:bodyPr>
              <a:lstStyle/>
              <a:p>
                <a:r>
                  <a:rPr kumimoji="1" lang="en-US" altLang="ja-JP" sz="2400" dirty="0"/>
                  <a:t>Y</a:t>
                </a:r>
                <a:endParaRPr kumimoji="1" lang="ja-JP" altLang="en-US" sz="2400" dirty="0"/>
              </a:p>
            </p:txBody>
          </p:sp>
          <p:sp>
            <p:nvSpPr>
              <p:cNvPr id="266" name="楕円 189">
                <a:extLst>
                  <a:ext uri="{FF2B5EF4-FFF2-40B4-BE49-F238E27FC236}">
                    <a16:creationId xmlns:a16="http://schemas.microsoft.com/office/drawing/2014/main" id="{64DC49B6-44A4-4474-95EE-99BE1646751F}"/>
                  </a:ext>
                </a:extLst>
              </p:cNvPr>
              <p:cNvSpPr/>
              <p:nvPr/>
            </p:nvSpPr>
            <p:spPr>
              <a:xfrm>
                <a:off x="4077283" y="2169371"/>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7" name="グループ化 266">
              <a:extLst>
                <a:ext uri="{FF2B5EF4-FFF2-40B4-BE49-F238E27FC236}">
                  <a16:creationId xmlns:a16="http://schemas.microsoft.com/office/drawing/2014/main" id="{EE812357-F715-4CF9-B29B-756B04C15FF3}"/>
                </a:ext>
              </a:extLst>
            </p:cNvPr>
            <p:cNvGrpSpPr/>
            <p:nvPr/>
          </p:nvGrpSpPr>
          <p:grpSpPr>
            <a:xfrm rot="14959118">
              <a:off x="5439317" y="3795773"/>
              <a:ext cx="335348" cy="461665"/>
              <a:chOff x="4156363" y="2224144"/>
              <a:chExt cx="335348" cy="461665"/>
            </a:xfrm>
          </p:grpSpPr>
          <p:sp>
            <p:nvSpPr>
              <p:cNvPr id="268" name="テキスト ボックス 267">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t>Y</a:t>
                </a:r>
                <a:endParaRPr kumimoji="1" lang="ja-JP" altLang="en-US" sz="2400" dirty="0"/>
              </a:p>
            </p:txBody>
          </p:sp>
          <p:sp>
            <p:nvSpPr>
              <p:cNvPr id="269"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0" name="グループ化 269">
              <a:extLst>
                <a:ext uri="{FF2B5EF4-FFF2-40B4-BE49-F238E27FC236}">
                  <a16:creationId xmlns:a16="http://schemas.microsoft.com/office/drawing/2014/main" id="{EE812357-F715-4CF9-B29B-756B04C15FF3}"/>
                </a:ext>
              </a:extLst>
            </p:cNvPr>
            <p:cNvGrpSpPr/>
            <p:nvPr/>
          </p:nvGrpSpPr>
          <p:grpSpPr>
            <a:xfrm rot="12423591">
              <a:off x="5857234" y="4178239"/>
              <a:ext cx="335348" cy="461665"/>
              <a:chOff x="4156363" y="2224144"/>
              <a:chExt cx="335348" cy="461665"/>
            </a:xfrm>
          </p:grpSpPr>
          <p:sp>
            <p:nvSpPr>
              <p:cNvPr id="271" name="テキスト ボックス 270">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t>Y</a:t>
                </a:r>
                <a:endParaRPr kumimoji="1" lang="ja-JP" altLang="en-US" sz="2400" dirty="0"/>
              </a:p>
            </p:txBody>
          </p:sp>
          <p:sp>
            <p:nvSpPr>
              <p:cNvPr id="272" name="楕円 189">
                <a:extLst>
                  <a:ext uri="{FF2B5EF4-FFF2-40B4-BE49-F238E27FC236}">
                    <a16:creationId xmlns:a16="http://schemas.microsoft.com/office/drawing/2014/main" id="{64DC49B6-44A4-4474-95EE-99BE1646751F}"/>
                  </a:ext>
                </a:extLst>
              </p:cNvPr>
              <p:cNvSpPr/>
              <p:nvPr/>
            </p:nvSpPr>
            <p:spPr>
              <a:xfrm>
                <a:off x="4272103" y="2255267"/>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3" name="グループ化 272">
              <a:extLst>
                <a:ext uri="{FF2B5EF4-FFF2-40B4-BE49-F238E27FC236}">
                  <a16:creationId xmlns:a16="http://schemas.microsoft.com/office/drawing/2014/main" id="{EE812357-F715-4CF9-B29B-756B04C15FF3}"/>
                </a:ext>
              </a:extLst>
            </p:cNvPr>
            <p:cNvGrpSpPr/>
            <p:nvPr/>
          </p:nvGrpSpPr>
          <p:grpSpPr>
            <a:xfrm rot="8114884">
              <a:off x="6502030" y="3991122"/>
              <a:ext cx="335348" cy="461665"/>
              <a:chOff x="4156363" y="2224144"/>
              <a:chExt cx="335348" cy="461665"/>
            </a:xfrm>
          </p:grpSpPr>
          <p:sp>
            <p:nvSpPr>
              <p:cNvPr id="274" name="テキスト ボックス 273">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t>Y</a:t>
                </a:r>
                <a:endParaRPr kumimoji="1" lang="ja-JP" altLang="en-US" sz="2400" dirty="0"/>
              </a:p>
            </p:txBody>
          </p:sp>
          <p:sp>
            <p:nvSpPr>
              <p:cNvPr id="275" name="楕円 189">
                <a:extLst>
                  <a:ext uri="{FF2B5EF4-FFF2-40B4-BE49-F238E27FC236}">
                    <a16:creationId xmlns:a16="http://schemas.microsoft.com/office/drawing/2014/main" id="{64DC49B6-44A4-4474-95EE-99BE1646751F}"/>
                  </a:ext>
                </a:extLst>
              </p:cNvPr>
              <p:cNvSpPr/>
              <p:nvPr/>
            </p:nvSpPr>
            <p:spPr>
              <a:xfrm>
                <a:off x="4267142" y="2237092"/>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295" name="グループ化 294"/>
          <p:cNvGrpSpPr/>
          <p:nvPr/>
        </p:nvGrpSpPr>
        <p:grpSpPr>
          <a:xfrm>
            <a:off x="6522463" y="3163882"/>
            <a:ext cx="1399383" cy="1246719"/>
            <a:chOff x="7136732" y="3244208"/>
            <a:chExt cx="1399383" cy="1246719"/>
          </a:xfrm>
        </p:grpSpPr>
        <p:grpSp>
          <p:nvGrpSpPr>
            <p:cNvPr id="276" name="グループ化 275"/>
            <p:cNvGrpSpPr/>
            <p:nvPr/>
          </p:nvGrpSpPr>
          <p:grpSpPr>
            <a:xfrm>
              <a:off x="7136732" y="3339911"/>
              <a:ext cx="1211757" cy="1151016"/>
              <a:chOff x="2898765" y="3475709"/>
              <a:chExt cx="1211757" cy="1151016"/>
            </a:xfrm>
          </p:grpSpPr>
          <p:sp>
            <p:nvSpPr>
              <p:cNvPr id="277" name="円/楕円 276"/>
              <p:cNvSpPr/>
              <p:nvPr/>
            </p:nvSpPr>
            <p:spPr>
              <a:xfrm>
                <a:off x="3219379" y="3781088"/>
                <a:ext cx="578223" cy="551330"/>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8" name="グループ化 277"/>
              <p:cNvGrpSpPr/>
              <p:nvPr/>
            </p:nvGrpSpPr>
            <p:grpSpPr>
              <a:xfrm>
                <a:off x="2898765" y="3475709"/>
                <a:ext cx="1211757" cy="1151016"/>
                <a:chOff x="2341349" y="733111"/>
                <a:chExt cx="1211757" cy="1151016"/>
              </a:xfrm>
            </p:grpSpPr>
            <p:sp>
              <p:nvSpPr>
                <p:cNvPr id="279" name="テキスト ボックス 278">
                  <a:extLst>
                    <a:ext uri="{FF2B5EF4-FFF2-40B4-BE49-F238E27FC236}">
                      <a16:creationId xmlns:a16="http://schemas.microsoft.com/office/drawing/2014/main" id="{9330A2DC-596C-4E93-AD42-B8E32515FF1F}"/>
                    </a:ext>
                  </a:extLst>
                </p:cNvPr>
                <p:cNvSpPr txBox="1"/>
                <p:nvPr/>
              </p:nvSpPr>
              <p:spPr>
                <a:xfrm rot="11933687">
                  <a:off x="2681202" y="1422462"/>
                  <a:ext cx="338021"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sp>
              <p:nvSpPr>
                <p:cNvPr id="280" name="テキスト ボックス 279">
                  <a:extLst>
                    <a:ext uri="{FF2B5EF4-FFF2-40B4-BE49-F238E27FC236}">
                      <a16:creationId xmlns:a16="http://schemas.microsoft.com/office/drawing/2014/main" id="{9330A2DC-596C-4E93-AD42-B8E32515FF1F}"/>
                    </a:ext>
                  </a:extLst>
                </p:cNvPr>
                <p:cNvSpPr txBox="1"/>
                <p:nvPr/>
              </p:nvSpPr>
              <p:spPr>
                <a:xfrm rot="768851">
                  <a:off x="2894494" y="733111"/>
                  <a:ext cx="419647"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sp>
              <p:nvSpPr>
                <p:cNvPr id="281" name="テキスト ボックス 280">
                  <a:extLst>
                    <a:ext uri="{FF2B5EF4-FFF2-40B4-BE49-F238E27FC236}">
                      <a16:creationId xmlns:a16="http://schemas.microsoft.com/office/drawing/2014/main" id="{9330A2DC-596C-4E93-AD42-B8E32515FF1F}"/>
                    </a:ext>
                  </a:extLst>
                </p:cNvPr>
                <p:cNvSpPr txBox="1"/>
                <p:nvPr/>
              </p:nvSpPr>
              <p:spPr>
                <a:xfrm rot="7781766">
                  <a:off x="3062025" y="1314867"/>
                  <a:ext cx="349317"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sp>
              <p:nvSpPr>
                <p:cNvPr id="282" name="テキスト ボックス 281">
                  <a:extLst>
                    <a:ext uri="{FF2B5EF4-FFF2-40B4-BE49-F238E27FC236}">
                      <a16:creationId xmlns:a16="http://schemas.microsoft.com/office/drawing/2014/main" id="{9330A2DC-596C-4E93-AD42-B8E32515FF1F}"/>
                    </a:ext>
                  </a:extLst>
                </p:cNvPr>
                <p:cNvSpPr txBox="1"/>
                <p:nvPr/>
              </p:nvSpPr>
              <p:spPr>
                <a:xfrm rot="3731379">
                  <a:off x="3086627" y="978059"/>
                  <a:ext cx="471294"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sp>
              <p:nvSpPr>
                <p:cNvPr id="283" name="テキスト ボックス 282">
                  <a:extLst>
                    <a:ext uri="{FF2B5EF4-FFF2-40B4-BE49-F238E27FC236}">
                      <a16:creationId xmlns:a16="http://schemas.microsoft.com/office/drawing/2014/main" id="{9330A2DC-596C-4E93-AD42-B8E32515FF1F}"/>
                    </a:ext>
                  </a:extLst>
                </p:cNvPr>
                <p:cNvSpPr txBox="1"/>
                <p:nvPr/>
              </p:nvSpPr>
              <p:spPr>
                <a:xfrm rot="15286525">
                  <a:off x="2403171" y="1183097"/>
                  <a:ext cx="338021"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sp>
              <p:nvSpPr>
                <p:cNvPr id="284" name="テキスト ボックス 283">
                  <a:extLst>
                    <a:ext uri="{FF2B5EF4-FFF2-40B4-BE49-F238E27FC236}">
                      <a16:creationId xmlns:a16="http://schemas.microsoft.com/office/drawing/2014/main" id="{9330A2DC-596C-4E93-AD42-B8E32515FF1F}"/>
                    </a:ext>
                  </a:extLst>
                </p:cNvPr>
                <p:cNvSpPr txBox="1"/>
                <p:nvPr/>
              </p:nvSpPr>
              <p:spPr>
                <a:xfrm rot="19518625">
                  <a:off x="2538486" y="808179"/>
                  <a:ext cx="338021"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grpSp>
        </p:grpSp>
        <p:grpSp>
          <p:nvGrpSpPr>
            <p:cNvPr id="286" name="グループ化 285">
              <a:extLst>
                <a:ext uri="{FF2B5EF4-FFF2-40B4-BE49-F238E27FC236}">
                  <a16:creationId xmlns:a16="http://schemas.microsoft.com/office/drawing/2014/main" id="{EE812357-F715-4CF9-B29B-756B04C15FF3}"/>
                </a:ext>
              </a:extLst>
            </p:cNvPr>
            <p:cNvGrpSpPr/>
            <p:nvPr/>
          </p:nvGrpSpPr>
          <p:grpSpPr>
            <a:xfrm rot="4047692">
              <a:off x="8137609" y="3419012"/>
              <a:ext cx="335348" cy="461665"/>
              <a:chOff x="4156363" y="2224144"/>
              <a:chExt cx="335348" cy="461665"/>
            </a:xfrm>
          </p:grpSpPr>
          <p:sp>
            <p:nvSpPr>
              <p:cNvPr id="287" name="テキスト ボックス 286">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88"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9" name="フローチャート: 判断 288">
              <a:extLst>
                <a:ext uri="{FF2B5EF4-FFF2-40B4-BE49-F238E27FC236}">
                  <a16:creationId xmlns:a16="http://schemas.microsoft.com/office/drawing/2014/main" id="{216257DB-F9F1-47F2-B7A4-BE00336B6A63}"/>
                </a:ext>
              </a:extLst>
            </p:cNvPr>
            <p:cNvSpPr/>
            <p:nvPr/>
          </p:nvSpPr>
          <p:spPr>
            <a:xfrm rot="19671078" flipV="1">
              <a:off x="7383484" y="3484652"/>
              <a:ext cx="108401" cy="147411"/>
            </a:xfrm>
            <a:prstGeom prst="flowChartDecis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0" name="フローチャート: 判断 289">
              <a:extLst>
                <a:ext uri="{FF2B5EF4-FFF2-40B4-BE49-F238E27FC236}">
                  <a16:creationId xmlns:a16="http://schemas.microsoft.com/office/drawing/2014/main" id="{216257DB-F9F1-47F2-B7A4-BE00336B6A63}"/>
                </a:ext>
              </a:extLst>
            </p:cNvPr>
            <p:cNvSpPr/>
            <p:nvPr/>
          </p:nvSpPr>
          <p:spPr>
            <a:xfrm rot="3644170" flipV="1">
              <a:off x="8142655" y="3614206"/>
              <a:ext cx="106764" cy="169017"/>
            </a:xfrm>
            <a:prstGeom prst="flowChartDecis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2" name="グループ化 291">
              <a:extLst>
                <a:ext uri="{FF2B5EF4-FFF2-40B4-BE49-F238E27FC236}">
                  <a16:creationId xmlns:a16="http://schemas.microsoft.com/office/drawing/2014/main" id="{EE812357-F715-4CF9-B29B-756B04C15FF3}"/>
                </a:ext>
              </a:extLst>
            </p:cNvPr>
            <p:cNvGrpSpPr/>
            <p:nvPr/>
          </p:nvGrpSpPr>
          <p:grpSpPr>
            <a:xfrm rot="19431703">
              <a:off x="7208611" y="3244208"/>
              <a:ext cx="335348" cy="461665"/>
              <a:chOff x="4156363" y="2224144"/>
              <a:chExt cx="335348" cy="461665"/>
            </a:xfrm>
          </p:grpSpPr>
          <p:sp>
            <p:nvSpPr>
              <p:cNvPr id="293" name="テキスト ボックス 292">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94"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317" name="グループ化 316"/>
          <p:cNvGrpSpPr/>
          <p:nvPr/>
        </p:nvGrpSpPr>
        <p:grpSpPr>
          <a:xfrm>
            <a:off x="5177563" y="4560703"/>
            <a:ext cx="1594859" cy="1250453"/>
            <a:chOff x="5177563" y="4560703"/>
            <a:chExt cx="1594859" cy="1250453"/>
          </a:xfrm>
        </p:grpSpPr>
        <p:grpSp>
          <p:nvGrpSpPr>
            <p:cNvPr id="296" name="グループ化 295"/>
            <p:cNvGrpSpPr/>
            <p:nvPr/>
          </p:nvGrpSpPr>
          <p:grpSpPr>
            <a:xfrm>
              <a:off x="5406199" y="4660140"/>
              <a:ext cx="1184863" cy="1151016"/>
              <a:chOff x="4703634" y="4266814"/>
              <a:chExt cx="1184863" cy="1151016"/>
            </a:xfrm>
          </p:grpSpPr>
          <p:sp>
            <p:nvSpPr>
              <p:cNvPr id="297" name="円/楕円 296"/>
              <p:cNvSpPr/>
              <p:nvPr/>
            </p:nvSpPr>
            <p:spPr>
              <a:xfrm>
                <a:off x="5007833" y="4556906"/>
                <a:ext cx="578223" cy="551330"/>
              </a:xfrm>
              <a:prstGeom prst="ellips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8" name="グループ化 297"/>
              <p:cNvGrpSpPr/>
              <p:nvPr/>
            </p:nvGrpSpPr>
            <p:grpSpPr>
              <a:xfrm>
                <a:off x="4703634" y="4266814"/>
                <a:ext cx="1184863" cy="1151016"/>
                <a:chOff x="4030476" y="787535"/>
                <a:chExt cx="1184863" cy="1151016"/>
              </a:xfrm>
            </p:grpSpPr>
            <p:sp>
              <p:nvSpPr>
                <p:cNvPr id="299" name="テキスト ボックス 298">
                  <a:extLst>
                    <a:ext uri="{FF2B5EF4-FFF2-40B4-BE49-F238E27FC236}">
                      <a16:creationId xmlns:a16="http://schemas.microsoft.com/office/drawing/2014/main" id="{9330A2DC-596C-4E93-AD42-B8E32515FF1F}"/>
                    </a:ext>
                  </a:extLst>
                </p:cNvPr>
                <p:cNvSpPr txBox="1"/>
                <p:nvPr/>
              </p:nvSpPr>
              <p:spPr>
                <a:xfrm rot="11933687">
                  <a:off x="4343435" y="1476886"/>
                  <a:ext cx="338021"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300" name="テキスト ボックス 299">
                  <a:extLst>
                    <a:ext uri="{FF2B5EF4-FFF2-40B4-BE49-F238E27FC236}">
                      <a16:creationId xmlns:a16="http://schemas.microsoft.com/office/drawing/2014/main" id="{9330A2DC-596C-4E93-AD42-B8E32515FF1F}"/>
                    </a:ext>
                  </a:extLst>
                </p:cNvPr>
                <p:cNvSpPr txBox="1"/>
                <p:nvPr/>
              </p:nvSpPr>
              <p:spPr>
                <a:xfrm rot="768851">
                  <a:off x="4556727" y="787535"/>
                  <a:ext cx="419647"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301" name="テキスト ボックス 300">
                  <a:extLst>
                    <a:ext uri="{FF2B5EF4-FFF2-40B4-BE49-F238E27FC236}">
                      <a16:creationId xmlns:a16="http://schemas.microsoft.com/office/drawing/2014/main" id="{9330A2DC-596C-4E93-AD42-B8E32515FF1F}"/>
                    </a:ext>
                  </a:extLst>
                </p:cNvPr>
                <p:cNvSpPr txBox="1"/>
                <p:nvPr/>
              </p:nvSpPr>
              <p:spPr>
                <a:xfrm rot="7781766">
                  <a:off x="4724258" y="1369291"/>
                  <a:ext cx="349317"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302" name="テキスト ボックス 301">
                  <a:extLst>
                    <a:ext uri="{FF2B5EF4-FFF2-40B4-BE49-F238E27FC236}">
                      <a16:creationId xmlns:a16="http://schemas.microsoft.com/office/drawing/2014/main" id="{9330A2DC-596C-4E93-AD42-B8E32515FF1F}"/>
                    </a:ext>
                  </a:extLst>
                </p:cNvPr>
                <p:cNvSpPr txBox="1"/>
                <p:nvPr/>
              </p:nvSpPr>
              <p:spPr>
                <a:xfrm rot="3731379">
                  <a:off x="4748860" y="1032483"/>
                  <a:ext cx="471294"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303" name="テキスト ボックス 302">
                  <a:extLst>
                    <a:ext uri="{FF2B5EF4-FFF2-40B4-BE49-F238E27FC236}">
                      <a16:creationId xmlns:a16="http://schemas.microsoft.com/office/drawing/2014/main" id="{9330A2DC-596C-4E93-AD42-B8E32515FF1F}"/>
                    </a:ext>
                  </a:extLst>
                </p:cNvPr>
                <p:cNvSpPr txBox="1"/>
                <p:nvPr/>
              </p:nvSpPr>
              <p:spPr>
                <a:xfrm rot="15286525">
                  <a:off x="4092298" y="1237521"/>
                  <a:ext cx="338021"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304" name="テキスト ボックス 303">
                  <a:extLst>
                    <a:ext uri="{FF2B5EF4-FFF2-40B4-BE49-F238E27FC236}">
                      <a16:creationId xmlns:a16="http://schemas.microsoft.com/office/drawing/2014/main" id="{9330A2DC-596C-4E93-AD42-B8E32515FF1F}"/>
                    </a:ext>
                  </a:extLst>
                </p:cNvPr>
                <p:cNvSpPr txBox="1"/>
                <p:nvPr/>
              </p:nvSpPr>
              <p:spPr>
                <a:xfrm rot="19518625">
                  <a:off x="4200719" y="862603"/>
                  <a:ext cx="338021"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grpSp>
        </p:grpSp>
        <p:grpSp>
          <p:nvGrpSpPr>
            <p:cNvPr id="305" name="グループ化 304">
              <a:extLst>
                <a:ext uri="{FF2B5EF4-FFF2-40B4-BE49-F238E27FC236}">
                  <a16:creationId xmlns:a16="http://schemas.microsoft.com/office/drawing/2014/main" id="{EE812357-F715-4CF9-B29B-756B04C15FF3}"/>
                </a:ext>
              </a:extLst>
            </p:cNvPr>
            <p:cNvGrpSpPr/>
            <p:nvPr/>
          </p:nvGrpSpPr>
          <p:grpSpPr>
            <a:xfrm rot="4021346">
              <a:off x="6373916" y="4748031"/>
              <a:ext cx="335348" cy="461665"/>
              <a:chOff x="4165030" y="2212510"/>
              <a:chExt cx="335348" cy="461665"/>
            </a:xfrm>
          </p:grpSpPr>
          <p:sp>
            <p:nvSpPr>
              <p:cNvPr id="306" name="テキスト ボックス 305">
                <a:extLst>
                  <a:ext uri="{FF2B5EF4-FFF2-40B4-BE49-F238E27FC236}">
                    <a16:creationId xmlns:a16="http://schemas.microsoft.com/office/drawing/2014/main" id="{006A2B55-5D1D-4225-84FF-4899AE333BCA}"/>
                  </a:ext>
                </a:extLst>
              </p:cNvPr>
              <p:cNvSpPr txBox="1"/>
              <p:nvPr/>
            </p:nvSpPr>
            <p:spPr>
              <a:xfrm rot="10800000">
                <a:off x="4165030" y="2212510"/>
                <a:ext cx="335348" cy="461665"/>
              </a:xfrm>
              <a:prstGeom prst="rect">
                <a:avLst/>
              </a:prstGeom>
              <a:noFill/>
              <a:ln>
                <a:noFill/>
              </a:ln>
            </p:spPr>
            <p:txBody>
              <a:bodyPr wrap="non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307"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8" name="フローチャート: 判断 307">
              <a:extLst>
                <a:ext uri="{FF2B5EF4-FFF2-40B4-BE49-F238E27FC236}">
                  <a16:creationId xmlns:a16="http://schemas.microsoft.com/office/drawing/2014/main" id="{216257DB-F9F1-47F2-B7A4-BE00336B6A63}"/>
                </a:ext>
              </a:extLst>
            </p:cNvPr>
            <p:cNvSpPr/>
            <p:nvPr/>
          </p:nvSpPr>
          <p:spPr>
            <a:xfrm rot="3985085" flipV="1">
              <a:off x="6380083" y="4937491"/>
              <a:ext cx="108472" cy="174992"/>
            </a:xfrm>
            <a:prstGeom prst="flowChartDecision">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9" name="フローチャート: 判断 308">
              <a:extLst>
                <a:ext uri="{FF2B5EF4-FFF2-40B4-BE49-F238E27FC236}">
                  <a16:creationId xmlns:a16="http://schemas.microsoft.com/office/drawing/2014/main" id="{216257DB-F9F1-47F2-B7A4-BE00336B6A63}"/>
                </a:ext>
              </a:extLst>
            </p:cNvPr>
            <p:cNvSpPr/>
            <p:nvPr/>
          </p:nvSpPr>
          <p:spPr>
            <a:xfrm rot="19440545" flipV="1">
              <a:off x="5626992" y="4786712"/>
              <a:ext cx="97473" cy="174992"/>
            </a:xfrm>
            <a:prstGeom prst="flowChartDecision">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0" name="グループ化 309">
              <a:extLst>
                <a:ext uri="{FF2B5EF4-FFF2-40B4-BE49-F238E27FC236}">
                  <a16:creationId xmlns:a16="http://schemas.microsoft.com/office/drawing/2014/main" id="{EE812357-F715-4CF9-B29B-756B04C15FF3}"/>
                </a:ext>
              </a:extLst>
            </p:cNvPr>
            <p:cNvGrpSpPr/>
            <p:nvPr/>
          </p:nvGrpSpPr>
          <p:grpSpPr>
            <a:xfrm rot="19441881">
              <a:off x="5443150" y="4560703"/>
              <a:ext cx="335348" cy="461665"/>
              <a:chOff x="4165030" y="2212510"/>
              <a:chExt cx="335348" cy="461665"/>
            </a:xfrm>
          </p:grpSpPr>
          <p:sp>
            <p:nvSpPr>
              <p:cNvPr id="311" name="テキスト ボックス 310">
                <a:extLst>
                  <a:ext uri="{FF2B5EF4-FFF2-40B4-BE49-F238E27FC236}">
                    <a16:creationId xmlns:a16="http://schemas.microsoft.com/office/drawing/2014/main" id="{006A2B55-5D1D-4225-84FF-4899AE333BCA}"/>
                  </a:ext>
                </a:extLst>
              </p:cNvPr>
              <p:cNvSpPr txBox="1"/>
              <p:nvPr/>
            </p:nvSpPr>
            <p:spPr>
              <a:xfrm rot="10800000">
                <a:off x="4165030" y="2212510"/>
                <a:ext cx="335348" cy="461665"/>
              </a:xfrm>
              <a:prstGeom prst="rect">
                <a:avLst/>
              </a:prstGeom>
              <a:noFill/>
              <a:ln>
                <a:noFill/>
              </a:ln>
            </p:spPr>
            <p:txBody>
              <a:bodyPr wrap="non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312"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3" name="フローチャート: 判断 312">
              <a:extLst>
                <a:ext uri="{FF2B5EF4-FFF2-40B4-BE49-F238E27FC236}">
                  <a16:creationId xmlns:a16="http://schemas.microsoft.com/office/drawing/2014/main" id="{216257DB-F9F1-47F2-B7A4-BE00336B6A63}"/>
                </a:ext>
              </a:extLst>
            </p:cNvPr>
            <p:cNvSpPr/>
            <p:nvPr/>
          </p:nvSpPr>
          <p:spPr>
            <a:xfrm rot="4639672" flipV="1">
              <a:off x="5467099" y="5286298"/>
              <a:ext cx="108472" cy="174992"/>
            </a:xfrm>
            <a:prstGeom prst="flowChartDecision">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4" name="グループ化 313">
              <a:extLst>
                <a:ext uri="{FF2B5EF4-FFF2-40B4-BE49-F238E27FC236}">
                  <a16:creationId xmlns:a16="http://schemas.microsoft.com/office/drawing/2014/main" id="{EE812357-F715-4CF9-B29B-756B04C15FF3}"/>
                </a:ext>
              </a:extLst>
            </p:cNvPr>
            <p:cNvGrpSpPr/>
            <p:nvPr/>
          </p:nvGrpSpPr>
          <p:grpSpPr>
            <a:xfrm rot="15267044">
              <a:off x="5240722" y="5170394"/>
              <a:ext cx="335348" cy="461665"/>
              <a:chOff x="4165030" y="2212510"/>
              <a:chExt cx="335348" cy="461665"/>
            </a:xfrm>
          </p:grpSpPr>
          <p:sp>
            <p:nvSpPr>
              <p:cNvPr id="315" name="テキスト ボックス 314">
                <a:extLst>
                  <a:ext uri="{FF2B5EF4-FFF2-40B4-BE49-F238E27FC236}">
                    <a16:creationId xmlns:a16="http://schemas.microsoft.com/office/drawing/2014/main" id="{006A2B55-5D1D-4225-84FF-4899AE333BCA}"/>
                  </a:ext>
                </a:extLst>
              </p:cNvPr>
              <p:cNvSpPr txBox="1"/>
              <p:nvPr/>
            </p:nvSpPr>
            <p:spPr>
              <a:xfrm rot="10800000">
                <a:off x="4165030" y="2212510"/>
                <a:ext cx="335348" cy="461665"/>
              </a:xfrm>
              <a:prstGeom prst="rect">
                <a:avLst/>
              </a:prstGeom>
              <a:noFill/>
              <a:ln>
                <a:noFill/>
              </a:ln>
            </p:spPr>
            <p:txBody>
              <a:bodyPr wrap="non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316" name="楕円 189">
                <a:extLst>
                  <a:ext uri="{FF2B5EF4-FFF2-40B4-BE49-F238E27FC236}">
                    <a16:creationId xmlns:a16="http://schemas.microsoft.com/office/drawing/2014/main" id="{64DC49B6-44A4-4474-95EE-99BE1646751F}"/>
                  </a:ext>
                </a:extLst>
              </p:cNvPr>
              <p:cNvSpPr/>
              <p:nvPr/>
            </p:nvSpPr>
            <p:spPr>
              <a:xfrm>
                <a:off x="4280585" y="2245245"/>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342" name="グループ化 341"/>
          <p:cNvGrpSpPr/>
          <p:nvPr/>
        </p:nvGrpSpPr>
        <p:grpSpPr>
          <a:xfrm>
            <a:off x="6505696" y="4144617"/>
            <a:ext cx="1329482" cy="1387948"/>
            <a:chOff x="6505696" y="4144617"/>
            <a:chExt cx="1329482" cy="1387948"/>
          </a:xfrm>
        </p:grpSpPr>
        <p:grpSp>
          <p:nvGrpSpPr>
            <p:cNvPr id="321" name="グループ化 320"/>
            <p:cNvGrpSpPr/>
            <p:nvPr/>
          </p:nvGrpSpPr>
          <p:grpSpPr>
            <a:xfrm rot="20559222">
              <a:off x="6623421" y="4381549"/>
              <a:ext cx="1211757" cy="1151016"/>
              <a:chOff x="4230364" y="3931845"/>
              <a:chExt cx="1211757" cy="1151016"/>
            </a:xfrm>
          </p:grpSpPr>
          <p:sp>
            <p:nvSpPr>
              <p:cNvPr id="322" name="円/楕円 321"/>
              <p:cNvSpPr/>
              <p:nvPr/>
            </p:nvSpPr>
            <p:spPr>
              <a:xfrm>
                <a:off x="4550241" y="4245090"/>
                <a:ext cx="578223" cy="551330"/>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3" name="グループ化 322"/>
              <p:cNvGrpSpPr/>
              <p:nvPr/>
            </p:nvGrpSpPr>
            <p:grpSpPr>
              <a:xfrm>
                <a:off x="4230364" y="3931845"/>
                <a:ext cx="1211757" cy="1151016"/>
                <a:chOff x="5815402" y="736139"/>
                <a:chExt cx="1211757" cy="1151016"/>
              </a:xfrm>
            </p:grpSpPr>
            <p:sp>
              <p:nvSpPr>
                <p:cNvPr id="324" name="テキスト ボックス 323">
                  <a:extLst>
                    <a:ext uri="{FF2B5EF4-FFF2-40B4-BE49-F238E27FC236}">
                      <a16:creationId xmlns:a16="http://schemas.microsoft.com/office/drawing/2014/main" id="{9330A2DC-596C-4E93-AD42-B8E32515FF1F}"/>
                    </a:ext>
                  </a:extLst>
                </p:cNvPr>
                <p:cNvSpPr txBox="1"/>
                <p:nvPr/>
              </p:nvSpPr>
              <p:spPr>
                <a:xfrm rot="11933687">
                  <a:off x="6155255" y="1425490"/>
                  <a:ext cx="338021"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325" name="テキスト ボックス 324">
                  <a:extLst>
                    <a:ext uri="{FF2B5EF4-FFF2-40B4-BE49-F238E27FC236}">
                      <a16:creationId xmlns:a16="http://schemas.microsoft.com/office/drawing/2014/main" id="{9330A2DC-596C-4E93-AD42-B8E32515FF1F}"/>
                    </a:ext>
                  </a:extLst>
                </p:cNvPr>
                <p:cNvSpPr txBox="1"/>
                <p:nvPr/>
              </p:nvSpPr>
              <p:spPr>
                <a:xfrm rot="768851">
                  <a:off x="6368547" y="736139"/>
                  <a:ext cx="419647"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326" name="テキスト ボックス 325">
                  <a:extLst>
                    <a:ext uri="{FF2B5EF4-FFF2-40B4-BE49-F238E27FC236}">
                      <a16:creationId xmlns:a16="http://schemas.microsoft.com/office/drawing/2014/main" id="{9330A2DC-596C-4E93-AD42-B8E32515FF1F}"/>
                    </a:ext>
                  </a:extLst>
                </p:cNvPr>
                <p:cNvSpPr txBox="1"/>
                <p:nvPr/>
              </p:nvSpPr>
              <p:spPr>
                <a:xfrm rot="7781766">
                  <a:off x="6536078" y="1317895"/>
                  <a:ext cx="349317"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327" name="テキスト ボックス 326">
                  <a:extLst>
                    <a:ext uri="{FF2B5EF4-FFF2-40B4-BE49-F238E27FC236}">
                      <a16:creationId xmlns:a16="http://schemas.microsoft.com/office/drawing/2014/main" id="{9330A2DC-596C-4E93-AD42-B8E32515FF1F}"/>
                    </a:ext>
                  </a:extLst>
                </p:cNvPr>
                <p:cNvSpPr txBox="1"/>
                <p:nvPr/>
              </p:nvSpPr>
              <p:spPr>
                <a:xfrm rot="3731379">
                  <a:off x="6560680" y="981087"/>
                  <a:ext cx="471294"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328" name="テキスト ボックス 327">
                  <a:extLst>
                    <a:ext uri="{FF2B5EF4-FFF2-40B4-BE49-F238E27FC236}">
                      <a16:creationId xmlns:a16="http://schemas.microsoft.com/office/drawing/2014/main" id="{9330A2DC-596C-4E93-AD42-B8E32515FF1F}"/>
                    </a:ext>
                  </a:extLst>
                </p:cNvPr>
                <p:cNvSpPr txBox="1"/>
                <p:nvPr/>
              </p:nvSpPr>
              <p:spPr>
                <a:xfrm rot="15286525">
                  <a:off x="5877224" y="1186125"/>
                  <a:ext cx="338021"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329" name="テキスト ボックス 328">
                  <a:extLst>
                    <a:ext uri="{FF2B5EF4-FFF2-40B4-BE49-F238E27FC236}">
                      <a16:creationId xmlns:a16="http://schemas.microsoft.com/office/drawing/2014/main" id="{9330A2DC-596C-4E93-AD42-B8E32515FF1F}"/>
                    </a:ext>
                  </a:extLst>
                </p:cNvPr>
                <p:cNvSpPr txBox="1"/>
                <p:nvPr/>
              </p:nvSpPr>
              <p:spPr>
                <a:xfrm rot="19518625">
                  <a:off x="6012539" y="811207"/>
                  <a:ext cx="338021"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grpSp>
        </p:grpSp>
        <p:sp>
          <p:nvSpPr>
            <p:cNvPr id="330" name="フローチャート: 判断 329">
              <a:extLst>
                <a:ext uri="{FF2B5EF4-FFF2-40B4-BE49-F238E27FC236}">
                  <a16:creationId xmlns:a16="http://schemas.microsoft.com/office/drawing/2014/main" id="{216257DB-F9F1-47F2-B7A4-BE00336B6A63}"/>
                </a:ext>
              </a:extLst>
            </p:cNvPr>
            <p:cNvSpPr/>
            <p:nvPr/>
          </p:nvSpPr>
          <p:spPr>
            <a:xfrm rot="2701019" flipV="1">
              <a:off x="7538310" y="4537820"/>
              <a:ext cx="99195" cy="171006"/>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1" name="フローチャート: 判断 330">
              <a:extLst>
                <a:ext uri="{FF2B5EF4-FFF2-40B4-BE49-F238E27FC236}">
                  <a16:creationId xmlns:a16="http://schemas.microsoft.com/office/drawing/2014/main" id="{216257DB-F9F1-47F2-B7A4-BE00336B6A63}"/>
                </a:ext>
              </a:extLst>
            </p:cNvPr>
            <p:cNvSpPr/>
            <p:nvPr/>
          </p:nvSpPr>
          <p:spPr>
            <a:xfrm rot="21284409" flipV="1">
              <a:off x="7173577" y="4393820"/>
              <a:ext cx="99195" cy="171006"/>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2" name="フローチャート: 判断 331">
              <a:extLst>
                <a:ext uri="{FF2B5EF4-FFF2-40B4-BE49-F238E27FC236}">
                  <a16:creationId xmlns:a16="http://schemas.microsoft.com/office/drawing/2014/main" id="{216257DB-F9F1-47F2-B7A4-BE00336B6A63}"/>
                </a:ext>
              </a:extLst>
            </p:cNvPr>
            <p:cNvSpPr/>
            <p:nvPr/>
          </p:nvSpPr>
          <p:spPr>
            <a:xfrm rot="3335309" flipV="1">
              <a:off x="6766755" y="5144169"/>
              <a:ext cx="99195" cy="171006"/>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3" name="グループ化 332">
              <a:extLst>
                <a:ext uri="{FF2B5EF4-FFF2-40B4-BE49-F238E27FC236}">
                  <a16:creationId xmlns:a16="http://schemas.microsoft.com/office/drawing/2014/main" id="{EE812357-F715-4CF9-B29B-756B04C15FF3}"/>
                </a:ext>
              </a:extLst>
            </p:cNvPr>
            <p:cNvGrpSpPr/>
            <p:nvPr/>
          </p:nvGrpSpPr>
          <p:grpSpPr>
            <a:xfrm rot="14248315">
              <a:off x="6568855" y="5054543"/>
              <a:ext cx="335348" cy="461665"/>
              <a:chOff x="4156363" y="2224144"/>
              <a:chExt cx="335348" cy="461665"/>
            </a:xfrm>
          </p:grpSpPr>
          <p:sp>
            <p:nvSpPr>
              <p:cNvPr id="334" name="テキスト ボックス 333">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335" name="楕円 189">
                <a:extLst>
                  <a:ext uri="{FF2B5EF4-FFF2-40B4-BE49-F238E27FC236}">
                    <a16:creationId xmlns:a16="http://schemas.microsoft.com/office/drawing/2014/main" id="{64DC49B6-44A4-4474-95EE-99BE1646751F}"/>
                  </a:ext>
                </a:extLst>
              </p:cNvPr>
              <p:cNvSpPr/>
              <p:nvPr/>
            </p:nvSpPr>
            <p:spPr>
              <a:xfrm>
                <a:off x="4269045" y="2251943"/>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6" name="グループ化 335">
              <a:extLst>
                <a:ext uri="{FF2B5EF4-FFF2-40B4-BE49-F238E27FC236}">
                  <a16:creationId xmlns:a16="http://schemas.microsoft.com/office/drawing/2014/main" id="{EE812357-F715-4CF9-B29B-756B04C15FF3}"/>
                </a:ext>
              </a:extLst>
            </p:cNvPr>
            <p:cNvGrpSpPr/>
            <p:nvPr/>
          </p:nvGrpSpPr>
          <p:grpSpPr>
            <a:xfrm rot="2479123">
              <a:off x="7494198" y="4312093"/>
              <a:ext cx="335348" cy="461665"/>
              <a:chOff x="4156363" y="2224144"/>
              <a:chExt cx="335348" cy="461665"/>
            </a:xfrm>
          </p:grpSpPr>
          <p:sp>
            <p:nvSpPr>
              <p:cNvPr id="337" name="テキスト ボックス 336">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338" name="楕円 189">
                <a:extLst>
                  <a:ext uri="{FF2B5EF4-FFF2-40B4-BE49-F238E27FC236}">
                    <a16:creationId xmlns:a16="http://schemas.microsoft.com/office/drawing/2014/main" id="{64DC49B6-44A4-4474-95EE-99BE1646751F}"/>
                  </a:ext>
                </a:extLst>
              </p:cNvPr>
              <p:cNvSpPr/>
              <p:nvPr/>
            </p:nvSpPr>
            <p:spPr>
              <a:xfrm>
                <a:off x="4269045" y="2251943"/>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9" name="グループ化 338">
              <a:extLst>
                <a:ext uri="{FF2B5EF4-FFF2-40B4-BE49-F238E27FC236}">
                  <a16:creationId xmlns:a16="http://schemas.microsoft.com/office/drawing/2014/main" id="{EE812357-F715-4CF9-B29B-756B04C15FF3}"/>
                </a:ext>
              </a:extLst>
            </p:cNvPr>
            <p:cNvGrpSpPr/>
            <p:nvPr/>
          </p:nvGrpSpPr>
          <p:grpSpPr>
            <a:xfrm rot="21330942">
              <a:off x="7045563" y="4144617"/>
              <a:ext cx="335348" cy="461665"/>
              <a:chOff x="4156363" y="2224144"/>
              <a:chExt cx="335348" cy="461665"/>
            </a:xfrm>
          </p:grpSpPr>
          <p:sp>
            <p:nvSpPr>
              <p:cNvPr id="340" name="テキスト ボックス 339">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341" name="楕円 189">
                <a:extLst>
                  <a:ext uri="{FF2B5EF4-FFF2-40B4-BE49-F238E27FC236}">
                    <a16:creationId xmlns:a16="http://schemas.microsoft.com/office/drawing/2014/main" id="{64DC49B6-44A4-4474-95EE-99BE1646751F}"/>
                  </a:ext>
                </a:extLst>
              </p:cNvPr>
              <p:cNvSpPr/>
              <p:nvPr/>
            </p:nvSpPr>
            <p:spPr>
              <a:xfrm>
                <a:off x="4269045" y="2251943"/>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376" name="グループ化 375"/>
          <p:cNvGrpSpPr/>
          <p:nvPr/>
        </p:nvGrpSpPr>
        <p:grpSpPr>
          <a:xfrm>
            <a:off x="7398736" y="4455148"/>
            <a:ext cx="1560765" cy="1552023"/>
            <a:chOff x="7398736" y="4455148"/>
            <a:chExt cx="1560765" cy="1552023"/>
          </a:xfrm>
        </p:grpSpPr>
        <p:grpSp>
          <p:nvGrpSpPr>
            <p:cNvPr id="343" name="グループ化 342"/>
            <p:cNvGrpSpPr/>
            <p:nvPr/>
          </p:nvGrpSpPr>
          <p:grpSpPr>
            <a:xfrm>
              <a:off x="7594415" y="4656878"/>
              <a:ext cx="1211757" cy="1151016"/>
              <a:chOff x="5177171" y="3543709"/>
              <a:chExt cx="1211757" cy="1151016"/>
            </a:xfrm>
          </p:grpSpPr>
          <p:sp>
            <p:nvSpPr>
              <p:cNvPr id="344" name="円/楕円 343"/>
              <p:cNvSpPr/>
              <p:nvPr/>
            </p:nvSpPr>
            <p:spPr>
              <a:xfrm>
                <a:off x="5501712" y="3848384"/>
                <a:ext cx="578223" cy="551330"/>
              </a:xfrm>
              <a:prstGeom prst="ellips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5" name="グループ化 344"/>
              <p:cNvGrpSpPr/>
              <p:nvPr/>
            </p:nvGrpSpPr>
            <p:grpSpPr>
              <a:xfrm>
                <a:off x="5177171" y="3543709"/>
                <a:ext cx="1211757" cy="1151016"/>
                <a:chOff x="7340800" y="699759"/>
                <a:chExt cx="1211757" cy="1151016"/>
              </a:xfrm>
            </p:grpSpPr>
            <p:sp>
              <p:nvSpPr>
                <p:cNvPr id="346" name="テキスト ボックス 345">
                  <a:extLst>
                    <a:ext uri="{FF2B5EF4-FFF2-40B4-BE49-F238E27FC236}">
                      <a16:creationId xmlns:a16="http://schemas.microsoft.com/office/drawing/2014/main" id="{9330A2DC-596C-4E93-AD42-B8E32515FF1F}"/>
                    </a:ext>
                  </a:extLst>
                </p:cNvPr>
                <p:cNvSpPr txBox="1"/>
                <p:nvPr/>
              </p:nvSpPr>
              <p:spPr>
                <a:xfrm rot="11933687">
                  <a:off x="7680653" y="1389110"/>
                  <a:ext cx="338021"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347" name="テキスト ボックス 346">
                  <a:extLst>
                    <a:ext uri="{FF2B5EF4-FFF2-40B4-BE49-F238E27FC236}">
                      <a16:creationId xmlns:a16="http://schemas.microsoft.com/office/drawing/2014/main" id="{9330A2DC-596C-4E93-AD42-B8E32515FF1F}"/>
                    </a:ext>
                  </a:extLst>
                </p:cNvPr>
                <p:cNvSpPr txBox="1"/>
                <p:nvPr/>
              </p:nvSpPr>
              <p:spPr>
                <a:xfrm rot="768851">
                  <a:off x="7893945" y="699759"/>
                  <a:ext cx="419647"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348" name="テキスト ボックス 347">
                  <a:extLst>
                    <a:ext uri="{FF2B5EF4-FFF2-40B4-BE49-F238E27FC236}">
                      <a16:creationId xmlns:a16="http://schemas.microsoft.com/office/drawing/2014/main" id="{9330A2DC-596C-4E93-AD42-B8E32515FF1F}"/>
                    </a:ext>
                  </a:extLst>
                </p:cNvPr>
                <p:cNvSpPr txBox="1"/>
                <p:nvPr/>
              </p:nvSpPr>
              <p:spPr>
                <a:xfrm rot="7781766">
                  <a:off x="8061476" y="1281515"/>
                  <a:ext cx="349317"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349" name="テキスト ボックス 348">
                  <a:extLst>
                    <a:ext uri="{FF2B5EF4-FFF2-40B4-BE49-F238E27FC236}">
                      <a16:creationId xmlns:a16="http://schemas.microsoft.com/office/drawing/2014/main" id="{9330A2DC-596C-4E93-AD42-B8E32515FF1F}"/>
                    </a:ext>
                  </a:extLst>
                </p:cNvPr>
                <p:cNvSpPr txBox="1"/>
                <p:nvPr/>
              </p:nvSpPr>
              <p:spPr>
                <a:xfrm rot="3731379">
                  <a:off x="8086078" y="944707"/>
                  <a:ext cx="471294"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350" name="テキスト ボックス 349">
                  <a:extLst>
                    <a:ext uri="{FF2B5EF4-FFF2-40B4-BE49-F238E27FC236}">
                      <a16:creationId xmlns:a16="http://schemas.microsoft.com/office/drawing/2014/main" id="{9330A2DC-596C-4E93-AD42-B8E32515FF1F}"/>
                    </a:ext>
                  </a:extLst>
                </p:cNvPr>
                <p:cNvSpPr txBox="1"/>
                <p:nvPr/>
              </p:nvSpPr>
              <p:spPr>
                <a:xfrm rot="15286525">
                  <a:off x="7402622" y="1149745"/>
                  <a:ext cx="338021"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351" name="テキスト ボックス 350">
                  <a:extLst>
                    <a:ext uri="{FF2B5EF4-FFF2-40B4-BE49-F238E27FC236}">
                      <a16:creationId xmlns:a16="http://schemas.microsoft.com/office/drawing/2014/main" id="{9330A2DC-596C-4E93-AD42-B8E32515FF1F}"/>
                    </a:ext>
                  </a:extLst>
                </p:cNvPr>
                <p:cNvSpPr txBox="1"/>
                <p:nvPr/>
              </p:nvSpPr>
              <p:spPr>
                <a:xfrm rot="19518625">
                  <a:off x="7537937" y="774827"/>
                  <a:ext cx="338021"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grpSp>
        </p:grpSp>
        <p:sp>
          <p:nvSpPr>
            <p:cNvPr id="352" name="フローチャート: 判断 351">
              <a:extLst>
                <a:ext uri="{FF2B5EF4-FFF2-40B4-BE49-F238E27FC236}">
                  <a16:creationId xmlns:a16="http://schemas.microsoft.com/office/drawing/2014/main" id="{216257DB-F9F1-47F2-B7A4-BE00336B6A63}"/>
                </a:ext>
              </a:extLst>
            </p:cNvPr>
            <p:cNvSpPr/>
            <p:nvPr/>
          </p:nvSpPr>
          <p:spPr>
            <a:xfrm rot="976360" flipV="1">
              <a:off x="8289279" y="4704703"/>
              <a:ext cx="103022" cy="150592"/>
            </a:xfrm>
            <a:prstGeom prst="flowChartDecisio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3" name="グループ化 352">
              <a:extLst>
                <a:ext uri="{FF2B5EF4-FFF2-40B4-BE49-F238E27FC236}">
                  <a16:creationId xmlns:a16="http://schemas.microsoft.com/office/drawing/2014/main" id="{EE812357-F715-4CF9-B29B-756B04C15FF3}"/>
                </a:ext>
              </a:extLst>
            </p:cNvPr>
            <p:cNvGrpSpPr/>
            <p:nvPr/>
          </p:nvGrpSpPr>
          <p:grpSpPr>
            <a:xfrm rot="3707928">
              <a:off x="8560995" y="4738564"/>
              <a:ext cx="335348" cy="461665"/>
              <a:chOff x="4156363" y="2224144"/>
              <a:chExt cx="335348" cy="461665"/>
            </a:xfrm>
          </p:grpSpPr>
          <p:sp>
            <p:nvSpPr>
              <p:cNvPr id="354" name="テキスト ボックス 353">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355" name="楕円 189">
                <a:extLst>
                  <a:ext uri="{FF2B5EF4-FFF2-40B4-BE49-F238E27FC236}">
                    <a16:creationId xmlns:a16="http://schemas.microsoft.com/office/drawing/2014/main" id="{64DC49B6-44A4-4474-95EE-99BE1646751F}"/>
                  </a:ext>
                </a:extLst>
              </p:cNvPr>
              <p:cNvSpPr/>
              <p:nvPr/>
            </p:nvSpPr>
            <p:spPr>
              <a:xfrm>
                <a:off x="4271756" y="2255510"/>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6" name="フローチャート: 判断 355">
              <a:extLst>
                <a:ext uri="{FF2B5EF4-FFF2-40B4-BE49-F238E27FC236}">
                  <a16:creationId xmlns:a16="http://schemas.microsoft.com/office/drawing/2014/main" id="{216257DB-F9F1-47F2-B7A4-BE00336B6A63}"/>
                </a:ext>
              </a:extLst>
            </p:cNvPr>
            <p:cNvSpPr/>
            <p:nvPr/>
          </p:nvSpPr>
          <p:spPr>
            <a:xfrm rot="19867423" flipV="1">
              <a:off x="7853118" y="4802804"/>
              <a:ext cx="103022" cy="150592"/>
            </a:xfrm>
            <a:prstGeom prst="flowChartDecisio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7" name="フローチャート: 判断 356">
              <a:extLst>
                <a:ext uri="{FF2B5EF4-FFF2-40B4-BE49-F238E27FC236}">
                  <a16:creationId xmlns:a16="http://schemas.microsoft.com/office/drawing/2014/main" id="{216257DB-F9F1-47F2-B7A4-BE00336B6A63}"/>
                </a:ext>
              </a:extLst>
            </p:cNvPr>
            <p:cNvSpPr/>
            <p:nvPr/>
          </p:nvSpPr>
          <p:spPr>
            <a:xfrm rot="3557775" flipV="1">
              <a:off x="8582598" y="4947716"/>
              <a:ext cx="103022" cy="150592"/>
            </a:xfrm>
            <a:prstGeom prst="flowChartDecisio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8" name="フローチャート: 判断 357">
              <a:extLst>
                <a:ext uri="{FF2B5EF4-FFF2-40B4-BE49-F238E27FC236}">
                  <a16:creationId xmlns:a16="http://schemas.microsoft.com/office/drawing/2014/main" id="{216257DB-F9F1-47F2-B7A4-BE00336B6A63}"/>
                </a:ext>
              </a:extLst>
            </p:cNvPr>
            <p:cNvSpPr/>
            <p:nvPr/>
          </p:nvSpPr>
          <p:spPr>
            <a:xfrm rot="4465718" flipV="1">
              <a:off x="7681595" y="5291592"/>
              <a:ext cx="103022" cy="150592"/>
            </a:xfrm>
            <a:prstGeom prst="flowChartDecisio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9" name="フローチャート: 判断 358">
              <a:extLst>
                <a:ext uri="{FF2B5EF4-FFF2-40B4-BE49-F238E27FC236}">
                  <a16:creationId xmlns:a16="http://schemas.microsoft.com/office/drawing/2014/main" id="{216257DB-F9F1-47F2-B7A4-BE00336B6A63}"/>
                </a:ext>
              </a:extLst>
            </p:cNvPr>
            <p:cNvSpPr/>
            <p:nvPr/>
          </p:nvSpPr>
          <p:spPr>
            <a:xfrm rot="18299036" flipV="1">
              <a:off x="8527154" y="5453714"/>
              <a:ext cx="103022" cy="150592"/>
            </a:xfrm>
            <a:prstGeom prst="flowChartDecisio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0" name="フローチャート: 判断 359">
              <a:extLst>
                <a:ext uri="{FF2B5EF4-FFF2-40B4-BE49-F238E27FC236}">
                  <a16:creationId xmlns:a16="http://schemas.microsoft.com/office/drawing/2014/main" id="{216257DB-F9F1-47F2-B7A4-BE00336B6A63}"/>
                </a:ext>
              </a:extLst>
            </p:cNvPr>
            <p:cNvSpPr/>
            <p:nvPr/>
          </p:nvSpPr>
          <p:spPr>
            <a:xfrm rot="976360" flipV="1">
              <a:off x="8022308" y="5600930"/>
              <a:ext cx="103022" cy="150592"/>
            </a:xfrm>
            <a:prstGeom prst="flowChartDecisio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1" name="グループ化 360">
              <a:extLst>
                <a:ext uri="{FF2B5EF4-FFF2-40B4-BE49-F238E27FC236}">
                  <a16:creationId xmlns:a16="http://schemas.microsoft.com/office/drawing/2014/main" id="{EE812357-F715-4CF9-B29B-756B04C15FF3}"/>
                </a:ext>
              </a:extLst>
            </p:cNvPr>
            <p:cNvGrpSpPr/>
            <p:nvPr/>
          </p:nvGrpSpPr>
          <p:grpSpPr>
            <a:xfrm rot="1137002">
              <a:off x="8201367" y="4455148"/>
              <a:ext cx="335348" cy="461665"/>
              <a:chOff x="4156363" y="2224144"/>
              <a:chExt cx="335348" cy="461665"/>
            </a:xfrm>
          </p:grpSpPr>
          <p:sp>
            <p:nvSpPr>
              <p:cNvPr id="362" name="テキスト ボックス 361">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363" name="楕円 189">
                <a:extLst>
                  <a:ext uri="{FF2B5EF4-FFF2-40B4-BE49-F238E27FC236}">
                    <a16:creationId xmlns:a16="http://schemas.microsoft.com/office/drawing/2014/main" id="{64DC49B6-44A4-4474-95EE-99BE1646751F}"/>
                  </a:ext>
                </a:extLst>
              </p:cNvPr>
              <p:cNvSpPr/>
              <p:nvPr/>
            </p:nvSpPr>
            <p:spPr>
              <a:xfrm>
                <a:off x="4271756" y="2255510"/>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4" name="グループ化 363">
              <a:extLst>
                <a:ext uri="{FF2B5EF4-FFF2-40B4-BE49-F238E27FC236}">
                  <a16:creationId xmlns:a16="http://schemas.microsoft.com/office/drawing/2014/main" id="{EE812357-F715-4CF9-B29B-756B04C15FF3}"/>
                </a:ext>
              </a:extLst>
            </p:cNvPr>
            <p:cNvGrpSpPr/>
            <p:nvPr/>
          </p:nvGrpSpPr>
          <p:grpSpPr>
            <a:xfrm rot="7770915">
              <a:off x="8492530" y="5363643"/>
              <a:ext cx="335348" cy="461665"/>
              <a:chOff x="4156363" y="2224144"/>
              <a:chExt cx="335348" cy="461665"/>
            </a:xfrm>
          </p:grpSpPr>
          <p:sp>
            <p:nvSpPr>
              <p:cNvPr id="365" name="テキスト ボックス 364">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366" name="楕円 189">
                <a:extLst>
                  <a:ext uri="{FF2B5EF4-FFF2-40B4-BE49-F238E27FC236}">
                    <a16:creationId xmlns:a16="http://schemas.microsoft.com/office/drawing/2014/main" id="{64DC49B6-44A4-4474-95EE-99BE1646751F}"/>
                  </a:ext>
                </a:extLst>
              </p:cNvPr>
              <p:cNvSpPr/>
              <p:nvPr/>
            </p:nvSpPr>
            <p:spPr>
              <a:xfrm>
                <a:off x="4271756" y="2255510"/>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7" name="グループ化 366">
              <a:extLst>
                <a:ext uri="{FF2B5EF4-FFF2-40B4-BE49-F238E27FC236}">
                  <a16:creationId xmlns:a16="http://schemas.microsoft.com/office/drawing/2014/main" id="{EE812357-F715-4CF9-B29B-756B04C15FF3}"/>
                </a:ext>
              </a:extLst>
            </p:cNvPr>
            <p:cNvGrpSpPr/>
            <p:nvPr/>
          </p:nvGrpSpPr>
          <p:grpSpPr>
            <a:xfrm rot="11476072">
              <a:off x="7883116" y="5545506"/>
              <a:ext cx="335348" cy="461665"/>
              <a:chOff x="4156363" y="2224144"/>
              <a:chExt cx="335348" cy="461665"/>
            </a:xfrm>
          </p:grpSpPr>
          <p:sp>
            <p:nvSpPr>
              <p:cNvPr id="368" name="テキスト ボックス 367">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369" name="楕円 189">
                <a:extLst>
                  <a:ext uri="{FF2B5EF4-FFF2-40B4-BE49-F238E27FC236}">
                    <a16:creationId xmlns:a16="http://schemas.microsoft.com/office/drawing/2014/main" id="{64DC49B6-44A4-4474-95EE-99BE1646751F}"/>
                  </a:ext>
                </a:extLst>
              </p:cNvPr>
              <p:cNvSpPr/>
              <p:nvPr/>
            </p:nvSpPr>
            <p:spPr>
              <a:xfrm>
                <a:off x="4271756" y="2255510"/>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0" name="グループ化 369">
              <a:extLst>
                <a:ext uri="{FF2B5EF4-FFF2-40B4-BE49-F238E27FC236}">
                  <a16:creationId xmlns:a16="http://schemas.microsoft.com/office/drawing/2014/main" id="{EE812357-F715-4CF9-B29B-756B04C15FF3}"/>
                </a:ext>
              </a:extLst>
            </p:cNvPr>
            <p:cNvGrpSpPr/>
            <p:nvPr/>
          </p:nvGrpSpPr>
          <p:grpSpPr>
            <a:xfrm rot="20011969">
              <a:off x="7685186" y="4554974"/>
              <a:ext cx="335348" cy="461665"/>
              <a:chOff x="4156363" y="2224144"/>
              <a:chExt cx="335348" cy="461665"/>
            </a:xfrm>
          </p:grpSpPr>
          <p:sp>
            <p:nvSpPr>
              <p:cNvPr id="371" name="テキスト ボックス 370">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372" name="楕円 189">
                <a:extLst>
                  <a:ext uri="{FF2B5EF4-FFF2-40B4-BE49-F238E27FC236}">
                    <a16:creationId xmlns:a16="http://schemas.microsoft.com/office/drawing/2014/main" id="{64DC49B6-44A4-4474-95EE-99BE1646751F}"/>
                  </a:ext>
                </a:extLst>
              </p:cNvPr>
              <p:cNvSpPr/>
              <p:nvPr/>
            </p:nvSpPr>
            <p:spPr>
              <a:xfrm>
                <a:off x="4271756" y="2255510"/>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3" name="グループ化 372">
              <a:extLst>
                <a:ext uri="{FF2B5EF4-FFF2-40B4-BE49-F238E27FC236}">
                  <a16:creationId xmlns:a16="http://schemas.microsoft.com/office/drawing/2014/main" id="{EE812357-F715-4CF9-B29B-756B04C15FF3}"/>
                </a:ext>
              </a:extLst>
            </p:cNvPr>
            <p:cNvGrpSpPr/>
            <p:nvPr/>
          </p:nvGrpSpPr>
          <p:grpSpPr>
            <a:xfrm rot="15373448">
              <a:off x="7461895" y="5166527"/>
              <a:ext cx="335348" cy="461665"/>
              <a:chOff x="4156363" y="2224144"/>
              <a:chExt cx="335348" cy="461665"/>
            </a:xfrm>
          </p:grpSpPr>
          <p:sp>
            <p:nvSpPr>
              <p:cNvPr id="374" name="テキスト ボックス 373">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375" name="楕円 189">
                <a:extLst>
                  <a:ext uri="{FF2B5EF4-FFF2-40B4-BE49-F238E27FC236}">
                    <a16:creationId xmlns:a16="http://schemas.microsoft.com/office/drawing/2014/main" id="{64DC49B6-44A4-4474-95EE-99BE1646751F}"/>
                  </a:ext>
                </a:extLst>
              </p:cNvPr>
              <p:cNvSpPr/>
              <p:nvPr/>
            </p:nvSpPr>
            <p:spPr>
              <a:xfrm>
                <a:off x="4271756" y="2255510"/>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77" name="円/楕円 376"/>
          <p:cNvSpPr/>
          <p:nvPr/>
        </p:nvSpPr>
        <p:spPr>
          <a:xfrm>
            <a:off x="7258960" y="1638967"/>
            <a:ext cx="578223" cy="551330"/>
          </a:xfrm>
          <a:prstGeom prst="ellipse">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8" name="グループ化 377"/>
          <p:cNvGrpSpPr/>
          <p:nvPr/>
        </p:nvGrpSpPr>
        <p:grpSpPr>
          <a:xfrm>
            <a:off x="6934419" y="1334292"/>
            <a:ext cx="1211757" cy="1485487"/>
            <a:chOff x="7340800" y="699759"/>
            <a:chExt cx="1211757" cy="1485487"/>
          </a:xfrm>
        </p:grpSpPr>
        <p:sp>
          <p:nvSpPr>
            <p:cNvPr id="379" name="テキスト ボックス 378">
              <a:extLst>
                <a:ext uri="{FF2B5EF4-FFF2-40B4-BE49-F238E27FC236}">
                  <a16:creationId xmlns:a16="http://schemas.microsoft.com/office/drawing/2014/main" id="{9330A2DC-596C-4E93-AD42-B8E32515FF1F}"/>
                </a:ext>
              </a:extLst>
            </p:cNvPr>
            <p:cNvSpPr txBox="1"/>
            <p:nvPr/>
          </p:nvSpPr>
          <p:spPr>
            <a:xfrm rot="11933687">
              <a:off x="7680653" y="1389110"/>
              <a:ext cx="338021"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380" name="テキスト ボックス 379">
              <a:extLst>
                <a:ext uri="{FF2B5EF4-FFF2-40B4-BE49-F238E27FC236}">
                  <a16:creationId xmlns:a16="http://schemas.microsoft.com/office/drawing/2014/main" id="{9330A2DC-596C-4E93-AD42-B8E32515FF1F}"/>
                </a:ext>
              </a:extLst>
            </p:cNvPr>
            <p:cNvSpPr txBox="1"/>
            <p:nvPr/>
          </p:nvSpPr>
          <p:spPr>
            <a:xfrm rot="768851">
              <a:off x="7893945" y="699759"/>
              <a:ext cx="419647"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381" name="テキスト ボックス 380">
              <a:extLst>
                <a:ext uri="{FF2B5EF4-FFF2-40B4-BE49-F238E27FC236}">
                  <a16:creationId xmlns:a16="http://schemas.microsoft.com/office/drawing/2014/main" id="{9330A2DC-596C-4E93-AD42-B8E32515FF1F}"/>
                </a:ext>
              </a:extLst>
            </p:cNvPr>
            <p:cNvSpPr txBox="1"/>
            <p:nvPr/>
          </p:nvSpPr>
          <p:spPr>
            <a:xfrm rot="7781766">
              <a:off x="8061476" y="1281515"/>
              <a:ext cx="349317"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382" name="テキスト ボックス 381">
              <a:extLst>
                <a:ext uri="{FF2B5EF4-FFF2-40B4-BE49-F238E27FC236}">
                  <a16:creationId xmlns:a16="http://schemas.microsoft.com/office/drawing/2014/main" id="{9330A2DC-596C-4E93-AD42-B8E32515FF1F}"/>
                </a:ext>
              </a:extLst>
            </p:cNvPr>
            <p:cNvSpPr txBox="1"/>
            <p:nvPr/>
          </p:nvSpPr>
          <p:spPr>
            <a:xfrm rot="3731379">
              <a:off x="8086078" y="944707"/>
              <a:ext cx="471294"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383" name="テキスト ボックス 382">
              <a:extLst>
                <a:ext uri="{FF2B5EF4-FFF2-40B4-BE49-F238E27FC236}">
                  <a16:creationId xmlns:a16="http://schemas.microsoft.com/office/drawing/2014/main" id="{9330A2DC-596C-4E93-AD42-B8E32515FF1F}"/>
                </a:ext>
              </a:extLst>
            </p:cNvPr>
            <p:cNvSpPr txBox="1"/>
            <p:nvPr/>
          </p:nvSpPr>
          <p:spPr>
            <a:xfrm rot="15286525">
              <a:off x="7402622" y="1149745"/>
              <a:ext cx="338021"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384" name="テキスト ボックス 383">
              <a:extLst>
                <a:ext uri="{FF2B5EF4-FFF2-40B4-BE49-F238E27FC236}">
                  <a16:creationId xmlns:a16="http://schemas.microsoft.com/office/drawing/2014/main" id="{9330A2DC-596C-4E93-AD42-B8E32515FF1F}"/>
                </a:ext>
              </a:extLst>
            </p:cNvPr>
            <p:cNvSpPr txBox="1"/>
            <p:nvPr/>
          </p:nvSpPr>
          <p:spPr>
            <a:xfrm rot="19518625">
              <a:off x="7537937" y="774827"/>
              <a:ext cx="338021"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385" name="テキスト ボックス 384"/>
            <p:cNvSpPr txBox="1"/>
            <p:nvPr/>
          </p:nvSpPr>
          <p:spPr>
            <a:xfrm>
              <a:off x="7664366" y="1815914"/>
              <a:ext cx="606256" cy="369332"/>
            </a:xfrm>
            <a:prstGeom prst="rect">
              <a:avLst/>
            </a:prstGeom>
            <a:noFill/>
          </p:spPr>
          <p:txBody>
            <a:bodyPr wrap="none" rtlCol="0">
              <a:spAutoFit/>
            </a:bodyPr>
            <a:lstStyle/>
            <a:p>
              <a:r>
                <a:rPr lang="en-US" altLang="ja-JP" dirty="0" err="1">
                  <a:solidFill>
                    <a:srgbClr val="CC00CC"/>
                  </a:solidFill>
                </a:rPr>
                <a:t>IFNg</a:t>
              </a:r>
              <a:endParaRPr kumimoji="1" lang="ja-JP" altLang="en-US" dirty="0">
                <a:solidFill>
                  <a:srgbClr val="CC00CC"/>
                </a:solidFill>
              </a:endParaRPr>
            </a:p>
          </p:txBody>
        </p:sp>
      </p:grpSp>
      <p:sp>
        <p:nvSpPr>
          <p:cNvPr id="396" name="フローチャート: 判断 395">
            <a:extLst>
              <a:ext uri="{FF2B5EF4-FFF2-40B4-BE49-F238E27FC236}">
                <a16:creationId xmlns:a16="http://schemas.microsoft.com/office/drawing/2014/main" id="{216257DB-F9F1-47F2-B7A4-BE00336B6A63}"/>
              </a:ext>
            </a:extLst>
          </p:cNvPr>
          <p:cNvSpPr/>
          <p:nvPr/>
        </p:nvSpPr>
        <p:spPr>
          <a:xfrm rot="2582217" flipV="1">
            <a:off x="3490133" y="3591375"/>
            <a:ext cx="99195" cy="171006"/>
          </a:xfrm>
          <a:prstGeom prst="flowChartDecision">
            <a:avLst/>
          </a:prstGeom>
          <a:solidFill>
            <a:srgbClr val="990099"/>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7" name="フローチャート: 判断 396">
            <a:extLst>
              <a:ext uri="{FF2B5EF4-FFF2-40B4-BE49-F238E27FC236}">
                <a16:creationId xmlns:a16="http://schemas.microsoft.com/office/drawing/2014/main" id="{216257DB-F9F1-47F2-B7A4-BE00336B6A63}"/>
              </a:ext>
            </a:extLst>
          </p:cNvPr>
          <p:cNvSpPr/>
          <p:nvPr/>
        </p:nvSpPr>
        <p:spPr>
          <a:xfrm rot="2582217" flipV="1">
            <a:off x="3652710" y="4295868"/>
            <a:ext cx="99195" cy="171006"/>
          </a:xfrm>
          <a:prstGeom prst="flowChartDecision">
            <a:avLst/>
          </a:prstGeom>
          <a:solidFill>
            <a:srgbClr val="990099"/>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8" name="グループ化 397">
            <a:extLst>
              <a:ext uri="{FF2B5EF4-FFF2-40B4-BE49-F238E27FC236}">
                <a16:creationId xmlns:a16="http://schemas.microsoft.com/office/drawing/2014/main" id="{EE812357-F715-4CF9-B29B-756B04C15FF3}"/>
              </a:ext>
            </a:extLst>
          </p:cNvPr>
          <p:cNvGrpSpPr/>
          <p:nvPr/>
        </p:nvGrpSpPr>
        <p:grpSpPr>
          <a:xfrm rot="4717719">
            <a:off x="4168573" y="4556850"/>
            <a:ext cx="335348" cy="461665"/>
            <a:chOff x="4172636" y="2196577"/>
            <a:chExt cx="335348" cy="461665"/>
          </a:xfrm>
        </p:grpSpPr>
        <p:sp>
          <p:nvSpPr>
            <p:cNvPr id="399" name="テキスト ボックス 398">
              <a:extLst>
                <a:ext uri="{FF2B5EF4-FFF2-40B4-BE49-F238E27FC236}">
                  <a16:creationId xmlns:a16="http://schemas.microsoft.com/office/drawing/2014/main" id="{006A2B55-5D1D-4225-84FF-4899AE333BCA}"/>
                </a:ext>
              </a:extLst>
            </p:cNvPr>
            <p:cNvSpPr txBox="1"/>
            <p:nvPr/>
          </p:nvSpPr>
          <p:spPr>
            <a:xfrm rot="10800000">
              <a:off x="4172636" y="2196577"/>
              <a:ext cx="335348" cy="461665"/>
            </a:xfrm>
            <a:prstGeom prst="rect">
              <a:avLst/>
            </a:prstGeom>
            <a:noFill/>
            <a:ln>
              <a:noFill/>
            </a:ln>
          </p:spPr>
          <p:txBody>
            <a:bodyPr wrap="non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400"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1" name="グループ化 400">
            <a:extLst>
              <a:ext uri="{FF2B5EF4-FFF2-40B4-BE49-F238E27FC236}">
                <a16:creationId xmlns:a16="http://schemas.microsoft.com/office/drawing/2014/main" id="{EE812357-F715-4CF9-B29B-756B04C15FF3}"/>
              </a:ext>
            </a:extLst>
          </p:cNvPr>
          <p:cNvGrpSpPr/>
          <p:nvPr/>
        </p:nvGrpSpPr>
        <p:grpSpPr>
          <a:xfrm rot="9153406">
            <a:off x="4441847" y="4347654"/>
            <a:ext cx="335348" cy="461665"/>
            <a:chOff x="4172636" y="2196577"/>
            <a:chExt cx="335348" cy="461665"/>
          </a:xfrm>
        </p:grpSpPr>
        <p:sp>
          <p:nvSpPr>
            <p:cNvPr id="402" name="テキスト ボックス 401">
              <a:extLst>
                <a:ext uri="{FF2B5EF4-FFF2-40B4-BE49-F238E27FC236}">
                  <a16:creationId xmlns:a16="http://schemas.microsoft.com/office/drawing/2014/main" id="{006A2B55-5D1D-4225-84FF-4899AE333BCA}"/>
                </a:ext>
              </a:extLst>
            </p:cNvPr>
            <p:cNvSpPr txBox="1"/>
            <p:nvPr/>
          </p:nvSpPr>
          <p:spPr>
            <a:xfrm rot="10800000">
              <a:off x="4172636" y="2196577"/>
              <a:ext cx="335348" cy="461665"/>
            </a:xfrm>
            <a:prstGeom prst="rect">
              <a:avLst/>
            </a:prstGeom>
            <a:noFill/>
            <a:ln>
              <a:noFill/>
            </a:ln>
          </p:spPr>
          <p:txBody>
            <a:bodyPr wrap="non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403"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2" name="グループ化 411"/>
          <p:cNvGrpSpPr/>
          <p:nvPr/>
        </p:nvGrpSpPr>
        <p:grpSpPr>
          <a:xfrm>
            <a:off x="7629569" y="2860772"/>
            <a:ext cx="1274047" cy="1375444"/>
            <a:chOff x="7629569" y="2860772"/>
            <a:chExt cx="1274047" cy="1375444"/>
          </a:xfrm>
        </p:grpSpPr>
        <p:grpSp>
          <p:nvGrpSpPr>
            <p:cNvPr id="395" name="グループ化 394"/>
            <p:cNvGrpSpPr/>
            <p:nvPr/>
          </p:nvGrpSpPr>
          <p:grpSpPr>
            <a:xfrm>
              <a:off x="7629569" y="3085200"/>
              <a:ext cx="1181613" cy="1151016"/>
              <a:chOff x="-891425" y="4391163"/>
              <a:chExt cx="1181613" cy="1151016"/>
            </a:xfrm>
          </p:grpSpPr>
          <p:sp>
            <p:nvSpPr>
              <p:cNvPr id="386" name="円/楕円 385"/>
              <p:cNvSpPr/>
              <p:nvPr/>
            </p:nvSpPr>
            <p:spPr>
              <a:xfrm>
                <a:off x="-597028" y="4695838"/>
                <a:ext cx="578223" cy="551330"/>
              </a:xfrm>
              <a:prstGeom prst="ellipse">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7" name="グループ化 386"/>
              <p:cNvGrpSpPr/>
              <p:nvPr/>
            </p:nvGrpSpPr>
            <p:grpSpPr>
              <a:xfrm>
                <a:off x="-891425" y="4391163"/>
                <a:ext cx="1181613" cy="1151016"/>
                <a:chOff x="7370944" y="699759"/>
                <a:chExt cx="1181613" cy="1151016"/>
              </a:xfrm>
            </p:grpSpPr>
            <p:sp>
              <p:nvSpPr>
                <p:cNvPr id="388" name="テキスト ボックス 387">
                  <a:extLst>
                    <a:ext uri="{FF2B5EF4-FFF2-40B4-BE49-F238E27FC236}">
                      <a16:creationId xmlns:a16="http://schemas.microsoft.com/office/drawing/2014/main" id="{9330A2DC-596C-4E93-AD42-B8E32515FF1F}"/>
                    </a:ext>
                  </a:extLst>
                </p:cNvPr>
                <p:cNvSpPr txBox="1"/>
                <p:nvPr/>
              </p:nvSpPr>
              <p:spPr>
                <a:xfrm rot="11933687">
                  <a:off x="7680653" y="1389110"/>
                  <a:ext cx="338021"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389" name="テキスト ボックス 388">
                  <a:extLst>
                    <a:ext uri="{FF2B5EF4-FFF2-40B4-BE49-F238E27FC236}">
                      <a16:creationId xmlns:a16="http://schemas.microsoft.com/office/drawing/2014/main" id="{9330A2DC-596C-4E93-AD42-B8E32515FF1F}"/>
                    </a:ext>
                  </a:extLst>
                </p:cNvPr>
                <p:cNvSpPr txBox="1"/>
                <p:nvPr/>
              </p:nvSpPr>
              <p:spPr>
                <a:xfrm rot="768851">
                  <a:off x="7893945" y="699759"/>
                  <a:ext cx="419647"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390" name="テキスト ボックス 389">
                  <a:extLst>
                    <a:ext uri="{FF2B5EF4-FFF2-40B4-BE49-F238E27FC236}">
                      <a16:creationId xmlns:a16="http://schemas.microsoft.com/office/drawing/2014/main" id="{9330A2DC-596C-4E93-AD42-B8E32515FF1F}"/>
                    </a:ext>
                  </a:extLst>
                </p:cNvPr>
                <p:cNvSpPr txBox="1"/>
                <p:nvPr/>
              </p:nvSpPr>
              <p:spPr>
                <a:xfrm rot="7781766">
                  <a:off x="8061476" y="1281515"/>
                  <a:ext cx="349317"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391" name="テキスト ボックス 390">
                  <a:extLst>
                    <a:ext uri="{FF2B5EF4-FFF2-40B4-BE49-F238E27FC236}">
                      <a16:creationId xmlns:a16="http://schemas.microsoft.com/office/drawing/2014/main" id="{9330A2DC-596C-4E93-AD42-B8E32515FF1F}"/>
                    </a:ext>
                  </a:extLst>
                </p:cNvPr>
                <p:cNvSpPr txBox="1"/>
                <p:nvPr/>
              </p:nvSpPr>
              <p:spPr>
                <a:xfrm rot="3731379">
                  <a:off x="8086078" y="944707"/>
                  <a:ext cx="471294"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392" name="テキスト ボックス 391">
                  <a:extLst>
                    <a:ext uri="{FF2B5EF4-FFF2-40B4-BE49-F238E27FC236}">
                      <a16:creationId xmlns:a16="http://schemas.microsoft.com/office/drawing/2014/main" id="{9330A2DC-596C-4E93-AD42-B8E32515FF1F}"/>
                    </a:ext>
                  </a:extLst>
                </p:cNvPr>
                <p:cNvSpPr txBox="1"/>
                <p:nvPr/>
              </p:nvSpPr>
              <p:spPr>
                <a:xfrm rot="15286525">
                  <a:off x="7432766" y="1149745"/>
                  <a:ext cx="338021"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393" name="テキスト ボックス 392">
                  <a:extLst>
                    <a:ext uri="{FF2B5EF4-FFF2-40B4-BE49-F238E27FC236}">
                      <a16:creationId xmlns:a16="http://schemas.microsoft.com/office/drawing/2014/main" id="{9330A2DC-596C-4E93-AD42-B8E32515FF1F}"/>
                    </a:ext>
                  </a:extLst>
                </p:cNvPr>
                <p:cNvSpPr txBox="1"/>
                <p:nvPr/>
              </p:nvSpPr>
              <p:spPr>
                <a:xfrm rot="19518625">
                  <a:off x="7537937" y="774827"/>
                  <a:ext cx="338021"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grpSp>
        </p:grpSp>
        <p:sp>
          <p:nvSpPr>
            <p:cNvPr id="404" name="フローチャート: 判断 403">
              <a:extLst>
                <a:ext uri="{FF2B5EF4-FFF2-40B4-BE49-F238E27FC236}">
                  <a16:creationId xmlns:a16="http://schemas.microsoft.com/office/drawing/2014/main" id="{216257DB-F9F1-47F2-B7A4-BE00336B6A63}"/>
                </a:ext>
              </a:extLst>
            </p:cNvPr>
            <p:cNvSpPr/>
            <p:nvPr/>
          </p:nvSpPr>
          <p:spPr>
            <a:xfrm rot="1088058" flipV="1">
              <a:off x="8300712" y="3112652"/>
              <a:ext cx="99195" cy="171006"/>
            </a:xfrm>
            <a:prstGeom prst="flowChartDecision">
              <a:avLst/>
            </a:prstGeom>
            <a:solidFill>
              <a:srgbClr val="990099"/>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5" name="フローチャート: 判断 404">
              <a:extLst>
                <a:ext uri="{FF2B5EF4-FFF2-40B4-BE49-F238E27FC236}">
                  <a16:creationId xmlns:a16="http://schemas.microsoft.com/office/drawing/2014/main" id="{216257DB-F9F1-47F2-B7A4-BE00336B6A63}"/>
                </a:ext>
              </a:extLst>
            </p:cNvPr>
            <p:cNvSpPr/>
            <p:nvPr/>
          </p:nvSpPr>
          <p:spPr>
            <a:xfrm rot="18193433" flipV="1">
              <a:off x="8532989" y="3865777"/>
              <a:ext cx="99195" cy="171006"/>
            </a:xfrm>
            <a:prstGeom prst="flowChartDecision">
              <a:avLst/>
            </a:prstGeom>
            <a:solidFill>
              <a:srgbClr val="990099"/>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6" name="グループ化 405">
              <a:extLst>
                <a:ext uri="{FF2B5EF4-FFF2-40B4-BE49-F238E27FC236}">
                  <a16:creationId xmlns:a16="http://schemas.microsoft.com/office/drawing/2014/main" id="{EE812357-F715-4CF9-B29B-756B04C15FF3}"/>
                </a:ext>
              </a:extLst>
            </p:cNvPr>
            <p:cNvGrpSpPr/>
            <p:nvPr/>
          </p:nvGrpSpPr>
          <p:grpSpPr>
            <a:xfrm rot="7643253">
              <a:off x="8505110" y="3780806"/>
              <a:ext cx="335348" cy="461665"/>
              <a:chOff x="4172636" y="2196577"/>
              <a:chExt cx="335348" cy="461665"/>
            </a:xfrm>
          </p:grpSpPr>
          <p:sp>
            <p:nvSpPr>
              <p:cNvPr id="407" name="テキスト ボックス 406">
                <a:extLst>
                  <a:ext uri="{FF2B5EF4-FFF2-40B4-BE49-F238E27FC236}">
                    <a16:creationId xmlns:a16="http://schemas.microsoft.com/office/drawing/2014/main" id="{006A2B55-5D1D-4225-84FF-4899AE333BCA}"/>
                  </a:ext>
                </a:extLst>
              </p:cNvPr>
              <p:cNvSpPr txBox="1"/>
              <p:nvPr/>
            </p:nvSpPr>
            <p:spPr>
              <a:xfrm rot="10800000">
                <a:off x="4172636" y="2196577"/>
                <a:ext cx="335348" cy="461665"/>
              </a:xfrm>
              <a:prstGeom prst="rect">
                <a:avLst/>
              </a:prstGeom>
              <a:noFill/>
              <a:ln>
                <a:noFill/>
              </a:ln>
            </p:spPr>
            <p:txBody>
              <a:bodyPr wrap="non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408"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9" name="グループ化 408">
              <a:extLst>
                <a:ext uri="{FF2B5EF4-FFF2-40B4-BE49-F238E27FC236}">
                  <a16:creationId xmlns:a16="http://schemas.microsoft.com/office/drawing/2014/main" id="{EE812357-F715-4CF9-B29B-756B04C15FF3}"/>
                </a:ext>
              </a:extLst>
            </p:cNvPr>
            <p:cNvGrpSpPr/>
            <p:nvPr/>
          </p:nvGrpSpPr>
          <p:grpSpPr>
            <a:xfrm rot="1186454">
              <a:off x="8216158" y="2860772"/>
              <a:ext cx="335348" cy="461665"/>
              <a:chOff x="4172636" y="2196577"/>
              <a:chExt cx="335348" cy="461665"/>
            </a:xfrm>
          </p:grpSpPr>
          <p:sp>
            <p:nvSpPr>
              <p:cNvPr id="410" name="テキスト ボックス 409">
                <a:extLst>
                  <a:ext uri="{FF2B5EF4-FFF2-40B4-BE49-F238E27FC236}">
                    <a16:creationId xmlns:a16="http://schemas.microsoft.com/office/drawing/2014/main" id="{006A2B55-5D1D-4225-84FF-4899AE333BCA}"/>
                  </a:ext>
                </a:extLst>
              </p:cNvPr>
              <p:cNvSpPr txBox="1"/>
              <p:nvPr/>
            </p:nvSpPr>
            <p:spPr>
              <a:xfrm rot="10800000">
                <a:off x="4172636" y="2196577"/>
                <a:ext cx="335348" cy="461665"/>
              </a:xfrm>
              <a:prstGeom prst="rect">
                <a:avLst/>
              </a:prstGeom>
              <a:noFill/>
              <a:ln>
                <a:noFill/>
              </a:ln>
            </p:spPr>
            <p:txBody>
              <a:bodyPr wrap="non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411"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414" name="グループ化 413"/>
          <p:cNvGrpSpPr/>
          <p:nvPr/>
        </p:nvGrpSpPr>
        <p:grpSpPr>
          <a:xfrm>
            <a:off x="588844" y="4199893"/>
            <a:ext cx="1181613" cy="1151016"/>
            <a:chOff x="-891425" y="4391163"/>
            <a:chExt cx="1181613" cy="1151016"/>
          </a:xfrm>
        </p:grpSpPr>
        <p:sp>
          <p:nvSpPr>
            <p:cNvPr id="423" name="円/楕円 422"/>
            <p:cNvSpPr/>
            <p:nvPr/>
          </p:nvSpPr>
          <p:spPr>
            <a:xfrm>
              <a:off x="-597028" y="4695838"/>
              <a:ext cx="578223" cy="551330"/>
            </a:xfrm>
            <a:prstGeom prst="ellipse">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4" name="グループ化 423"/>
            <p:cNvGrpSpPr/>
            <p:nvPr/>
          </p:nvGrpSpPr>
          <p:grpSpPr>
            <a:xfrm>
              <a:off x="-891425" y="4391163"/>
              <a:ext cx="1181613" cy="1151016"/>
              <a:chOff x="7370944" y="699759"/>
              <a:chExt cx="1181613" cy="1151016"/>
            </a:xfrm>
          </p:grpSpPr>
          <p:sp>
            <p:nvSpPr>
              <p:cNvPr id="425" name="テキスト ボックス 424">
                <a:extLst>
                  <a:ext uri="{FF2B5EF4-FFF2-40B4-BE49-F238E27FC236}">
                    <a16:creationId xmlns:a16="http://schemas.microsoft.com/office/drawing/2014/main" id="{9330A2DC-596C-4E93-AD42-B8E32515FF1F}"/>
                  </a:ext>
                </a:extLst>
              </p:cNvPr>
              <p:cNvSpPr txBox="1"/>
              <p:nvPr/>
            </p:nvSpPr>
            <p:spPr>
              <a:xfrm rot="11933687">
                <a:off x="7680653" y="1389110"/>
                <a:ext cx="338021"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426" name="テキスト ボックス 425">
                <a:extLst>
                  <a:ext uri="{FF2B5EF4-FFF2-40B4-BE49-F238E27FC236}">
                    <a16:creationId xmlns:a16="http://schemas.microsoft.com/office/drawing/2014/main" id="{9330A2DC-596C-4E93-AD42-B8E32515FF1F}"/>
                  </a:ext>
                </a:extLst>
              </p:cNvPr>
              <p:cNvSpPr txBox="1"/>
              <p:nvPr/>
            </p:nvSpPr>
            <p:spPr>
              <a:xfrm rot="768851">
                <a:off x="7893945" y="699759"/>
                <a:ext cx="419647"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427" name="テキスト ボックス 426">
                <a:extLst>
                  <a:ext uri="{FF2B5EF4-FFF2-40B4-BE49-F238E27FC236}">
                    <a16:creationId xmlns:a16="http://schemas.microsoft.com/office/drawing/2014/main" id="{9330A2DC-596C-4E93-AD42-B8E32515FF1F}"/>
                  </a:ext>
                </a:extLst>
              </p:cNvPr>
              <p:cNvSpPr txBox="1"/>
              <p:nvPr/>
            </p:nvSpPr>
            <p:spPr>
              <a:xfrm rot="7781766">
                <a:off x="8061476" y="1281515"/>
                <a:ext cx="349317"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428" name="テキスト ボックス 427">
                <a:extLst>
                  <a:ext uri="{FF2B5EF4-FFF2-40B4-BE49-F238E27FC236}">
                    <a16:creationId xmlns:a16="http://schemas.microsoft.com/office/drawing/2014/main" id="{9330A2DC-596C-4E93-AD42-B8E32515FF1F}"/>
                  </a:ext>
                </a:extLst>
              </p:cNvPr>
              <p:cNvSpPr txBox="1"/>
              <p:nvPr/>
            </p:nvSpPr>
            <p:spPr>
              <a:xfrm rot="3731379">
                <a:off x="8086078" y="944707"/>
                <a:ext cx="471294"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429" name="テキスト ボックス 428">
                <a:extLst>
                  <a:ext uri="{FF2B5EF4-FFF2-40B4-BE49-F238E27FC236}">
                    <a16:creationId xmlns:a16="http://schemas.microsoft.com/office/drawing/2014/main" id="{9330A2DC-596C-4E93-AD42-B8E32515FF1F}"/>
                  </a:ext>
                </a:extLst>
              </p:cNvPr>
              <p:cNvSpPr txBox="1"/>
              <p:nvPr/>
            </p:nvSpPr>
            <p:spPr>
              <a:xfrm rot="15286525">
                <a:off x="7432766" y="1149745"/>
                <a:ext cx="338021"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430" name="テキスト ボックス 429">
                <a:extLst>
                  <a:ext uri="{FF2B5EF4-FFF2-40B4-BE49-F238E27FC236}">
                    <a16:creationId xmlns:a16="http://schemas.microsoft.com/office/drawing/2014/main" id="{9330A2DC-596C-4E93-AD42-B8E32515FF1F}"/>
                  </a:ext>
                </a:extLst>
              </p:cNvPr>
              <p:cNvSpPr txBox="1"/>
              <p:nvPr/>
            </p:nvSpPr>
            <p:spPr>
              <a:xfrm rot="19518625">
                <a:off x="7537937" y="774827"/>
                <a:ext cx="338021"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grpSp>
      </p:grpSp>
      <p:pic>
        <p:nvPicPr>
          <p:cNvPr id="432" name="オーディオ 4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45446674"/>
      </p:ext>
    </p:extLst>
  </p:cSld>
  <p:clrMapOvr>
    <a:masterClrMapping/>
  </p:clrMapOvr>
  <mc:AlternateContent xmlns:mc="http://schemas.openxmlformats.org/markup-compatibility/2006" xmlns:p14="http://schemas.microsoft.com/office/powerpoint/2010/main">
    <mc:Choice Requires="p14">
      <p:transition spd="slow" p14:dur="2000" advTm="127138"/>
    </mc:Choice>
    <mc:Fallback xmlns="">
      <p:transition spd="slow" advTm="127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32"/>
                </p:tgtEl>
              </p:cMediaNode>
            </p:audio>
          </p:childTnLst>
        </p:cTn>
      </p:par>
    </p:tnLst>
  </p:timing>
  <p:extLst>
    <p:ext uri="{3A86A75C-4F4B-4683-9AE1-C65F6400EC91}">
      <p14:laserTraceLst xmlns:p14="http://schemas.microsoft.com/office/powerpoint/2010/main">
        <p14:tracePtLst>
          <p14:tracePt t="3150" x="8259763" y="3894138"/>
          <p14:tracePt t="3169" x="8242300" y="3894138"/>
          <p14:tracePt t="3190" x="8215313" y="3894138"/>
          <p14:tracePt t="3209" x="8099425" y="3875088"/>
          <p14:tracePt t="3230" x="7912100" y="3840163"/>
          <p14:tracePt t="3249" x="7581900" y="3724275"/>
          <p14:tracePt t="3270" x="7323138" y="3589338"/>
          <p14:tracePt t="3291" x="7126288" y="3490913"/>
          <p14:tracePt t="3311" x="7010400" y="3429000"/>
          <p14:tracePt t="3332" x="6983413" y="3375025"/>
          <p14:tracePt t="3575" x="6973888" y="3375025"/>
          <p14:tracePt t="3596" x="6929438" y="3375025"/>
          <p14:tracePt t="3617" x="6777038" y="3340100"/>
          <p14:tracePt t="3638" x="6330950" y="3251200"/>
          <p14:tracePt t="3663" x="5562600" y="3044825"/>
          <p14:tracePt t="3684" x="5197475" y="2955925"/>
          <p14:tracePt t="3704" x="5099050" y="2911475"/>
          <p14:tracePt t="3726" x="5081588" y="2874963"/>
          <p14:tracePt t="4039" x="5072063" y="2874963"/>
          <p14:tracePt t="4069" x="5045075" y="2874963"/>
          <p14:tracePt t="4089" x="4911725" y="2857500"/>
          <p14:tracePt t="4111" x="4616450" y="2822575"/>
          <p14:tracePt t="4132" x="4187825" y="2776538"/>
          <p14:tracePt t="4153" x="3857625" y="2759075"/>
          <p14:tracePt t="4174" x="3643313" y="2751138"/>
          <p14:tracePt t="4197" x="3384550" y="2724150"/>
          <p14:tracePt t="4217" x="3330575" y="2705100"/>
          <p14:tracePt t="4238" x="3340100" y="2705100"/>
          <p14:tracePt t="4445" x="3313113" y="2705100"/>
          <p14:tracePt t="4466" x="3197225" y="2714625"/>
          <p14:tracePt t="4488" x="2840038" y="2751138"/>
          <p14:tracePt t="4515" x="2133600" y="2751138"/>
          <p14:tracePt t="4536" x="1795463" y="2751138"/>
          <p14:tracePt t="4556" x="1571625" y="2714625"/>
          <p14:tracePt t="4575" x="1482725" y="2660650"/>
          <p14:tracePt t="4599" x="1446213" y="2625725"/>
          <p14:tracePt t="4622" x="1465263" y="2625725"/>
          <p14:tracePt t="4644" x="1473200" y="2625725"/>
          <p14:tracePt t="4880" x="1438275" y="2625725"/>
          <p14:tracePt t="4900" x="1339850" y="2625725"/>
          <p14:tracePt t="4921" x="1214438" y="2625725"/>
          <p14:tracePt t="4941" x="1054100" y="2625725"/>
          <p14:tracePt t="4963" x="965200" y="2625725"/>
          <p14:tracePt t="4983" x="874713" y="2598738"/>
          <p14:tracePt t="5003" x="785813" y="2562225"/>
          <p14:tracePt t="5023" x="731838" y="2536825"/>
          <p14:tracePt t="5044" x="704850" y="2500313"/>
          <p14:tracePt t="5063" x="687388" y="2473325"/>
          <p14:tracePt t="5086" x="679450" y="2455863"/>
          <p14:tracePt t="5107" x="669925" y="2374900"/>
          <p14:tracePt t="5131" x="660400" y="2330450"/>
          <p14:tracePt t="5151" x="660400" y="2295525"/>
          <p14:tracePt t="5172" x="642938" y="2259013"/>
          <p14:tracePt t="5193" x="642938" y="2241550"/>
          <p14:tracePt t="5216" x="642938" y="2179638"/>
          <p14:tracePt t="5238" x="642938" y="2116138"/>
          <p14:tracePt t="5257" x="642938" y="2089150"/>
          <p14:tracePt t="5288" x="642938" y="2108200"/>
          <p14:tracePt t="5307" x="642938" y="2125663"/>
          <p14:tracePt t="5494" x="642938" y="2108200"/>
          <p14:tracePt t="5520" x="679450" y="2044700"/>
          <p14:tracePt t="5542" x="822325" y="1866900"/>
          <p14:tracePt t="5563" x="938213" y="1731963"/>
          <p14:tracePt t="5583" x="1108075" y="1589088"/>
          <p14:tracePt t="5605" x="1276350" y="1490663"/>
          <p14:tracePt t="5627" x="1384300" y="1428750"/>
          <p14:tracePt t="5651" x="1446213" y="1428750"/>
          <p14:tracePt t="5711" x="1446213" y="1438275"/>
          <p14:tracePt t="5732" x="1446213" y="1446213"/>
          <p14:tracePt t="5789" x="1446213" y="1455738"/>
          <p14:tracePt t="6047" x="1482725" y="1473200"/>
          <p14:tracePt t="6068" x="1616075" y="1482725"/>
          <p14:tracePt t="6090" x="1990725" y="1544638"/>
          <p14:tracePt t="6110" x="2428875" y="1598613"/>
          <p14:tracePt t="6133" x="2776538" y="1660525"/>
          <p14:tracePt t="6152" x="3116263" y="1704975"/>
          <p14:tracePt t="6176" x="3357563" y="1731963"/>
          <p14:tracePt t="6197" x="3438525" y="1741488"/>
          <p14:tracePt t="6218" x="3446463" y="1741488"/>
          <p14:tracePt t="6474" x="3465513" y="1741488"/>
          <p14:tracePt t="6499" x="3517900" y="1768475"/>
          <p14:tracePt t="6524" x="3795713" y="1822450"/>
          <p14:tracePt t="6544" x="4133850" y="1874838"/>
          <p14:tracePt t="6565" x="4394200" y="1901825"/>
          <p14:tracePt t="6585" x="4616450" y="1946275"/>
          <p14:tracePt t="6608" x="4724400" y="1965325"/>
          <p14:tracePt t="6628" x="4768850" y="1973263"/>
          <p14:tracePt t="6663" x="4786313" y="2009775"/>
          <p14:tracePt t="7037" x="4803775" y="2009775"/>
          <p14:tracePt t="7057" x="4956175" y="1982788"/>
          <p14:tracePt t="7078" x="5180013" y="1982788"/>
          <p14:tracePt t="7099" x="5465763" y="1990725"/>
          <p14:tracePt t="7119" x="5803900" y="2081213"/>
          <p14:tracePt t="7141" x="5983288" y="2116138"/>
          <p14:tracePt t="7162" x="6099175" y="2160588"/>
          <p14:tracePt t="7184" x="6126163" y="2170113"/>
          <p14:tracePt t="7264" x="6108700" y="2170113"/>
          <p14:tracePt t="7286" x="6062663" y="2170113"/>
          <p14:tracePt t="7305" x="5965825" y="2170113"/>
          <p14:tracePt t="7326" x="5786438" y="2170113"/>
          <p14:tracePt t="7347" x="5384800" y="2170113"/>
          <p14:tracePt t="7368" x="4786313" y="2170113"/>
          <p14:tracePt t="7389" x="4251325" y="2170113"/>
          <p14:tracePt t="7412" x="3741738" y="2160588"/>
          <p14:tracePt t="7432" x="3527425" y="2160588"/>
          <p14:tracePt t="7453" x="3419475" y="2125663"/>
          <p14:tracePt t="7475" x="3411538" y="2098675"/>
          <p14:tracePt t="7498" x="3446463" y="2098675"/>
          <p14:tracePt t="7719" x="3232150" y="2108200"/>
          <p14:tracePt t="7739" x="2482850" y="2205038"/>
          <p14:tracePt t="7759" x="1822450" y="2241550"/>
          <p14:tracePt t="7781" x="1374775" y="2241550"/>
          <p14:tracePt t="7802" x="1133475" y="2214563"/>
          <p14:tracePt t="7824" x="982663" y="2197100"/>
          <p14:tracePt t="7844" x="938213" y="2187575"/>
          <p14:tracePt t="7867" x="919163" y="2170113"/>
          <p14:tracePt t="7916" x="911225" y="2170113"/>
          <p14:tracePt t="7937" x="901700" y="2170113"/>
          <p14:tracePt t="7957" x="901700" y="2160588"/>
          <p14:tracePt t="7976" x="901700" y="2152650"/>
          <p14:tracePt t="7995" x="893763" y="2143125"/>
          <p14:tracePt t="8017" x="893763" y="2133600"/>
          <p14:tracePt t="8056" x="893763" y="2125663"/>
          <p14:tracePt t="8094" x="901700" y="2125663"/>
          <p14:tracePt t="8116" x="911225" y="2125663"/>
          <p14:tracePt t="8139" x="911225" y="2133600"/>
          <p14:tracePt t="8161" x="928688" y="2133600"/>
          <p14:tracePt t="8183" x="1054100" y="2133600"/>
          <p14:tracePt t="8203" x="1196975" y="2133600"/>
          <p14:tracePt t="8225" x="1428750" y="2133600"/>
          <p14:tracePt t="8245" x="1776413" y="2071688"/>
          <p14:tracePt t="8266" x="2224088" y="1990725"/>
          <p14:tracePt t="8288" x="2500313" y="1938338"/>
          <p14:tracePt t="8307" x="2643188" y="1928813"/>
          <p14:tracePt t="8327" x="2679700" y="1928813"/>
          <p14:tracePt t="8351" x="2679700" y="1946275"/>
          <p14:tracePt t="8372" x="2679700" y="1973263"/>
          <p14:tracePt t="8629" x="2687638" y="1973263"/>
          <p14:tracePt t="8651" x="2732088" y="1973263"/>
          <p14:tracePt t="8672" x="2795588" y="1973263"/>
          <p14:tracePt t="8694" x="2911475" y="1982788"/>
          <p14:tracePt t="8714" x="3081338" y="1982788"/>
          <p14:tracePt t="8735" x="3313113" y="1982788"/>
          <p14:tracePt t="8756" x="3465513" y="1982788"/>
          <p14:tracePt t="8777" x="3608388" y="1982788"/>
          <p14:tracePt t="8797" x="3616325" y="1982788"/>
          <p14:tracePt t="8827" x="3616325" y="2009775"/>
          <p14:tracePt t="9025" x="3633788" y="2009775"/>
          <p14:tracePt t="9045" x="3705225" y="2027238"/>
          <p14:tracePt t="9066" x="3884613" y="2036763"/>
          <p14:tracePt t="9086" x="4089400" y="2044700"/>
          <p14:tracePt t="9107" x="4241800" y="2044700"/>
          <p14:tracePt t="9126" x="4340225" y="2044700"/>
          <p14:tracePt t="9148" x="4384675" y="2044700"/>
          <p14:tracePt t="9168" x="4402138" y="2044700"/>
          <p14:tracePt t="9232" x="4402138" y="2054225"/>
          <p14:tracePt t="9272" x="4402138" y="2062163"/>
          <p14:tracePt t="9539" x="4429125" y="2071688"/>
          <p14:tracePt t="9559" x="4527550" y="2081213"/>
          <p14:tracePt t="9581" x="4660900" y="2098675"/>
          <p14:tracePt t="9601" x="4875213" y="2133600"/>
          <p14:tracePt t="9622" x="5108575" y="2143125"/>
          <p14:tracePt t="9643" x="5295900" y="2143125"/>
          <p14:tracePt t="9664" x="5402263" y="2143125"/>
          <p14:tracePt t="9684" x="5429250" y="2143125"/>
          <p14:tracePt t="9717" x="5429250" y="2160588"/>
          <p14:tracePt t="9905" x="5438775" y="2160588"/>
          <p14:tracePt t="9925" x="5527675" y="2170113"/>
          <p14:tracePt t="9948" x="5680075" y="2170113"/>
          <p14:tracePt t="9967" x="5938838" y="2179638"/>
          <p14:tracePt t="9989" x="6197600" y="2179638"/>
          <p14:tracePt t="10008" x="6375400" y="2179638"/>
          <p14:tracePt t="10029" x="6456363" y="2179638"/>
          <p14:tracePt t="10048" x="6473825" y="2179638"/>
          <p14:tracePt t="10083" x="6473825" y="2187575"/>
          <p14:tracePt t="10291" x="6483350" y="2187575"/>
          <p14:tracePt t="10311" x="6545263" y="2187575"/>
          <p14:tracePt t="10334" x="6697663" y="2179638"/>
          <p14:tracePt t="10354" x="6919913" y="2152650"/>
          <p14:tracePt t="10374" x="7134225" y="2143125"/>
          <p14:tracePt t="10395" x="7348538" y="2108200"/>
          <p14:tracePt t="10415" x="7456488" y="2108200"/>
          <p14:tracePt t="10438" x="7537450" y="2108200"/>
          <p14:tracePt t="10686" x="7562850" y="2098675"/>
          <p14:tracePt t="10707" x="7653338" y="2081213"/>
          <p14:tracePt t="10728" x="7777163" y="2062163"/>
          <p14:tracePt t="10748" x="7867650" y="2044700"/>
          <p14:tracePt t="10770" x="7902575" y="2036763"/>
          <p14:tracePt t="10790" x="7912100" y="2036763"/>
          <p14:tracePt t="10845" x="7912100" y="2044700"/>
          <p14:tracePt t="10866" x="7858125" y="2044700"/>
          <p14:tracePt t="10888" x="7732713" y="2044700"/>
          <p14:tracePt t="10907" x="7562850" y="2044700"/>
          <p14:tracePt t="10929" x="7251700" y="2081213"/>
          <p14:tracePt t="10949" x="6697663" y="2116138"/>
          <p14:tracePt t="10969" x="6197600" y="2179638"/>
          <p14:tracePt t="10990" x="5929313" y="2170113"/>
          <p14:tracePt t="11011" x="5867400" y="2133600"/>
          <p14:tracePt t="11031" x="5867400" y="2098675"/>
          <p14:tracePt t="11260" x="5813425" y="2098675"/>
          <p14:tracePt t="11281" x="5465763" y="2098675"/>
          <p14:tracePt t="11302" x="4652963" y="2160588"/>
          <p14:tracePt t="11322" x="3875088" y="2179638"/>
          <p14:tracePt t="11342" x="3429000" y="2160588"/>
          <p14:tracePt t="11362" x="3286125" y="2133600"/>
          <p14:tracePt t="11383" x="3259138" y="2089150"/>
          <p14:tracePt t="11404" x="3268663" y="2054225"/>
          <p14:tracePt t="11426" x="3303588" y="2062163"/>
          <p14:tracePt t="11606" x="3286125" y="2062163"/>
          <p14:tracePt t="11626" x="3133725" y="2062163"/>
          <p14:tracePt t="11646" x="2705100" y="2089150"/>
          <p14:tracePt t="11667" x="2259013" y="2116138"/>
          <p14:tracePt t="11688" x="1919288" y="2116138"/>
          <p14:tracePt t="11708" x="1670050" y="2089150"/>
          <p14:tracePt t="11729" x="1455738" y="2062163"/>
          <p14:tracePt t="11749" x="1295400" y="2027238"/>
          <p14:tracePt t="11771" x="1214438" y="1973263"/>
          <p14:tracePt t="11791" x="1196975" y="1955800"/>
          <p14:tracePt t="11812" x="1196975" y="1946275"/>
          <p14:tracePt t="11923" x="1187450" y="1946275"/>
          <p14:tracePt t="11943" x="1169988" y="1946275"/>
          <p14:tracePt t="11963" x="1143000" y="1946275"/>
          <p14:tracePt t="11984" x="1125538" y="1938338"/>
          <p14:tracePt t="12210" x="1133475" y="1938338"/>
          <p14:tracePt t="12231" x="1152525" y="1938338"/>
          <p14:tracePt t="12250" x="1268413" y="1946275"/>
          <p14:tracePt t="12270" x="1465263" y="1965325"/>
          <p14:tracePt t="12291" x="1822450" y="1965325"/>
          <p14:tracePt t="12311" x="2384425" y="1965325"/>
          <p14:tracePt t="12331" x="2768600" y="1965325"/>
          <p14:tracePt t="12351" x="3071813" y="1965325"/>
          <p14:tracePt t="12371" x="3205163" y="1965325"/>
          <p14:tracePt t="12391" x="3276600" y="1965325"/>
          <p14:tracePt t="12412" x="3276600" y="1973263"/>
          <p14:tracePt t="12433" x="3295650" y="2009775"/>
          <p14:tracePt t="12625" x="3313113" y="2009775"/>
          <p14:tracePt t="12646" x="3455988" y="2009775"/>
          <p14:tracePt t="12669" x="3660775" y="2009775"/>
          <p14:tracePt t="12688" x="4081463" y="2009775"/>
          <p14:tracePt t="12709" x="4510088" y="2036763"/>
          <p14:tracePt t="12729" x="4857750" y="2036763"/>
          <p14:tracePt t="12750" x="5099050" y="2054225"/>
          <p14:tracePt t="12770" x="5232400" y="2062163"/>
          <p14:tracePt t="12794" x="5313363" y="2062163"/>
          <p14:tracePt t="12814" x="5313363" y="2071688"/>
          <p14:tracePt t="12836" x="5322888" y="2089150"/>
          <p14:tracePt t="13022" x="5367338" y="2089150"/>
          <p14:tracePt t="13041" x="5562600" y="2125663"/>
          <p14:tracePt t="13061" x="5830888" y="2152650"/>
          <p14:tracePt t="13082" x="6276975" y="2179638"/>
          <p14:tracePt t="13102" x="6661150" y="2224088"/>
          <p14:tracePt t="13123" x="7010400" y="2214563"/>
          <p14:tracePt t="13143" x="7180263" y="2197100"/>
          <p14:tracePt t="13164" x="7286625" y="2179638"/>
          <p14:tracePt t="13185" x="7304088" y="2170113"/>
          <p14:tracePt t="13407" x="7375525" y="2179638"/>
          <p14:tracePt t="13427" x="7616825" y="2179638"/>
          <p14:tracePt t="13448" x="7912100" y="2187575"/>
          <p14:tracePt t="13468" x="8143875" y="2187575"/>
          <p14:tracePt t="13491" x="8304213" y="2170113"/>
          <p14:tracePt t="13516" x="8394700" y="2160588"/>
          <p14:tracePt t="13539" x="8402638" y="2160588"/>
          <p14:tracePt t="13673" x="8394700" y="2160588"/>
          <p14:tracePt t="13951" x="8385175" y="2160588"/>
          <p14:tracePt t="14049" x="8375650" y="2160588"/>
          <p14:tracePt t="14109" x="8367713" y="2160588"/>
          <p14:tracePt t="14149" x="8367713" y="2152650"/>
          <p14:tracePt t="14445" x="8358188" y="2152650"/>
          <p14:tracePt t="14465" x="8348663" y="2152650"/>
          <p14:tracePt t="14486" x="8304213" y="2152650"/>
          <p14:tracePt t="14509" x="8143875" y="2152650"/>
          <p14:tracePt t="14531" x="7742238" y="2152650"/>
          <p14:tracePt t="14554" x="6759575" y="2205038"/>
          <p14:tracePt t="14574" x="6411913" y="2205038"/>
          <p14:tracePt t="14596" x="6286500" y="2205038"/>
          <p14:tracePt t="14617" x="6276975" y="2205038"/>
          <p14:tracePt t="14638" x="6323013" y="2205038"/>
          <p14:tracePt t="14881" x="6205538" y="2205038"/>
          <p14:tracePt t="14901" x="5554663" y="2232025"/>
          <p14:tracePt t="14922" x="4660900" y="2232025"/>
          <p14:tracePt t="14943" x="3776663" y="2205038"/>
          <p14:tracePt t="14964" x="3017838" y="2179638"/>
          <p14:tracePt t="14984" x="2589213" y="2125663"/>
          <p14:tracePt t="15006" x="2438400" y="2054225"/>
          <p14:tracePt t="15025" x="2411413" y="2027238"/>
          <p14:tracePt t="15047" x="2446338" y="2017713"/>
          <p14:tracePt t="15267" x="2384425" y="2017713"/>
          <p14:tracePt t="15288" x="2179638" y="2044700"/>
          <p14:tracePt t="15308" x="1776413" y="2098675"/>
          <p14:tracePt t="15329" x="1527175" y="2098675"/>
          <p14:tracePt t="15350" x="1357313" y="2081213"/>
          <p14:tracePt t="15373" x="1268413" y="2054225"/>
          <p14:tracePt t="15395" x="1223963" y="2027238"/>
          <p14:tracePt t="15693" x="1223963" y="2017713"/>
          <p14:tracePt t="15713" x="1214438" y="2017713"/>
          <p14:tracePt t="15734" x="1204913" y="2017713"/>
          <p14:tracePt t="15761" x="1196975" y="2017713"/>
          <p14:tracePt t="15781" x="1196975" y="2009775"/>
          <p14:tracePt t="15851" x="1204913" y="2009775"/>
          <p14:tracePt t="15880" x="1223963" y="2009775"/>
          <p14:tracePt t="15900" x="1330325" y="2009775"/>
          <p14:tracePt t="15920" x="1598613" y="2044700"/>
          <p14:tracePt t="15943" x="2089150" y="2044700"/>
          <p14:tracePt t="15965" x="2527300" y="2044700"/>
          <p14:tracePt t="15985" x="2830513" y="2044700"/>
          <p14:tracePt t="16008" x="3089275" y="2017713"/>
          <p14:tracePt t="16029" x="3143250" y="2017713"/>
          <p14:tracePt t="16288" x="3160713" y="2017713"/>
          <p14:tracePt t="16307" x="3232150" y="2027238"/>
          <p14:tracePt t="16328" x="3357563" y="2036763"/>
          <p14:tracePt t="16349" x="3608388" y="2036763"/>
          <p14:tracePt t="16370" x="3902075" y="2036763"/>
          <p14:tracePt t="16389" x="4214813" y="2009775"/>
          <p14:tracePt t="16413" x="4500563" y="2000250"/>
          <p14:tracePt t="16433" x="4608513" y="2000250"/>
          <p14:tracePt t="16454" x="4670425" y="1990725"/>
          <p14:tracePt t="16475" x="4687888" y="1990725"/>
          <p14:tracePt t="16497" x="4687888" y="1982788"/>
          <p14:tracePt t="16682" x="4705350" y="1982788"/>
          <p14:tracePt t="16702" x="4822825" y="1990725"/>
          <p14:tracePt t="16725" x="5000625" y="2027238"/>
          <p14:tracePt t="16746" x="5394325" y="2089150"/>
          <p14:tracePt t="16766" x="5795963" y="2133600"/>
          <p14:tracePt t="16790" x="6116638" y="2143125"/>
          <p14:tracePt t="16811" x="6224588" y="2143125"/>
          <p14:tracePt t="16831" x="6276975" y="2143125"/>
          <p14:tracePt t="17058" x="6340475" y="2143125"/>
          <p14:tracePt t="17077" x="6688138" y="2108200"/>
          <p14:tracePt t="17097" x="7197725" y="2036763"/>
          <p14:tracePt t="17118" x="7705725" y="1990725"/>
          <p14:tracePt t="17140" x="7974013" y="1946275"/>
          <p14:tracePt t="17159" x="8045450" y="1946275"/>
          <p14:tracePt t="17181" x="8054975" y="1946275"/>
          <p14:tracePt t="17208" x="8054975" y="1965325"/>
          <p14:tracePt t="17235" x="8045450" y="1973263"/>
          <p14:tracePt t="17256" x="8001000" y="1973263"/>
          <p14:tracePt t="17277" x="7947025" y="1965325"/>
          <p14:tracePt t="17297" x="7813675" y="1965325"/>
          <p14:tracePt t="17320" x="7661275" y="1965325"/>
          <p14:tracePt t="17339" x="7259638" y="1965325"/>
          <p14:tracePt t="17359" x="6626225" y="1982788"/>
          <p14:tracePt t="17379" x="6037263" y="1982788"/>
          <p14:tracePt t="17399" x="5697538" y="1928813"/>
          <p14:tracePt t="17419" x="5572125" y="1874838"/>
          <p14:tracePt t="17443" x="5527675" y="1803400"/>
          <p14:tracePt t="17462" x="5537200" y="1803400"/>
          <p14:tracePt t="17689" x="5518150" y="1803400"/>
          <p14:tracePt t="17711" x="5348288" y="1758950"/>
          <p14:tracePt t="17731" x="5018088" y="1598613"/>
          <p14:tracePt t="17752" x="4724400" y="1419225"/>
          <p14:tracePt t="17772" x="4527550" y="1322388"/>
          <p14:tracePt t="17793" x="4367213" y="1250950"/>
          <p14:tracePt t="17815" x="4303713" y="1214438"/>
          <p14:tracePt t="17836" x="4295775" y="1204913"/>
          <p14:tracePt t="17856" x="4303713" y="1204913"/>
          <p14:tracePt t="18066" x="4286250" y="1204913"/>
          <p14:tracePt t="18087" x="4152900" y="1223963"/>
          <p14:tracePt t="18109" x="3946525" y="1250950"/>
          <p14:tracePt t="18129" x="3670300" y="1276350"/>
          <p14:tracePt t="18151" x="3455988" y="1303338"/>
          <p14:tracePt t="18171" x="3152775" y="1312863"/>
          <p14:tracePt t="18195" x="2616200" y="1393825"/>
          <p14:tracePt t="18215" x="2312988" y="1438275"/>
          <p14:tracePt t="18236" x="2133600" y="1455738"/>
          <p14:tracePt t="18256" x="2071688" y="1482725"/>
          <p14:tracePt t="18276" x="2044700" y="1490663"/>
          <p14:tracePt t="18297" x="2027238" y="1509713"/>
          <p14:tracePt t="18319" x="1982788" y="1527175"/>
          <p14:tracePt t="18339" x="1919288" y="1589088"/>
          <p14:tracePt t="18361" x="1768475" y="1687513"/>
          <p14:tracePt t="18382" x="1633538" y="1758950"/>
          <p14:tracePt t="18403" x="1465263" y="1839913"/>
          <p14:tracePt t="18423" x="1312863" y="1919288"/>
          <p14:tracePt t="18444" x="1258888" y="1938338"/>
          <p14:tracePt t="18521" x="1258888" y="1928813"/>
          <p14:tracePt t="18540" x="1268413" y="1901825"/>
          <p14:tracePt t="18560" x="1285875" y="1866900"/>
          <p14:tracePt t="18581" x="1322388" y="1803400"/>
          <p14:tracePt t="18606" x="1419225" y="1704975"/>
          <p14:tracePt t="18626" x="1581150" y="1581150"/>
          <p14:tracePt t="18650" x="1776413" y="1509713"/>
          <p14:tracePt t="18670" x="1847850" y="1490663"/>
          <p14:tracePt t="18691" x="1919288" y="1473200"/>
          <p14:tracePt t="18712" x="2009775" y="1473200"/>
          <p14:tracePt t="18732" x="2116138" y="1509713"/>
          <p14:tracePt t="18752" x="2214563" y="1544638"/>
          <p14:tracePt t="18772" x="2347913" y="1581150"/>
          <p14:tracePt t="18793" x="2500313" y="1608138"/>
          <p14:tracePt t="18813" x="2633663" y="1608138"/>
          <p14:tracePt t="18834" x="2751138" y="1608138"/>
          <p14:tracePt t="18854" x="2919413" y="1608138"/>
          <p14:tracePt t="18876" x="3116263" y="1589088"/>
          <p14:tracePt t="18897" x="3259138" y="1589088"/>
          <p14:tracePt t="18917" x="3411538" y="1554163"/>
          <p14:tracePt t="18936" x="3562350" y="1536700"/>
          <p14:tracePt t="18958" x="3714750" y="1536700"/>
          <p14:tracePt t="18978" x="3848100" y="1536700"/>
          <p14:tracePt t="18999" x="3990975" y="1517650"/>
          <p14:tracePt t="19019" x="4143375" y="1500188"/>
          <p14:tracePt t="19041" x="4286250" y="1500188"/>
          <p14:tracePt t="19061" x="4394200" y="1500188"/>
          <p14:tracePt t="19084" x="4510088" y="1500188"/>
          <p14:tracePt t="19104" x="4554538" y="1500188"/>
          <p14:tracePt t="19125" x="4562475" y="1490663"/>
          <p14:tracePt t="19372" x="4572000" y="1482725"/>
          <p14:tracePt t="19391" x="4670425" y="1473200"/>
          <p14:tracePt t="19413" x="4830763" y="1455738"/>
          <p14:tracePt t="19433" x="5089525" y="1455738"/>
          <p14:tracePt t="19453" x="5313363" y="1438275"/>
          <p14:tracePt t="19475" x="5554663" y="1438275"/>
          <p14:tracePt t="19500" x="5884863" y="1419225"/>
          <p14:tracePt t="19523" x="6081713" y="1419225"/>
          <p14:tracePt t="19544" x="6205538" y="1419225"/>
          <p14:tracePt t="19569" x="6375400" y="1419225"/>
          <p14:tracePt t="19589" x="6510338" y="1419225"/>
          <p14:tracePt t="19610" x="6616700" y="1411288"/>
          <p14:tracePt t="19631" x="6705600" y="1393825"/>
          <p14:tracePt t="19653" x="6759575" y="1384300"/>
          <p14:tracePt t="19673" x="6777038" y="1374775"/>
          <p14:tracePt t="19708" x="6777038" y="1384300"/>
          <p14:tracePt t="19896" x="6796088" y="1384300"/>
          <p14:tracePt t="19916" x="6902450" y="1384300"/>
          <p14:tracePt t="19937" x="7072313" y="1374775"/>
          <p14:tracePt t="19957" x="7348538" y="1366838"/>
          <p14:tracePt t="19978" x="7562850" y="1357313"/>
          <p14:tracePt t="19998" x="7751763" y="1357313"/>
          <p14:tracePt t="20018" x="7875588" y="1330325"/>
          <p14:tracePt t="20039" x="7947025" y="1330325"/>
          <p14:tracePt t="20059" x="8010525" y="1330325"/>
          <p14:tracePt t="20079" x="8037513" y="1322388"/>
          <p14:tracePt t="20103" x="8081963" y="1322388"/>
          <p14:tracePt t="20123" x="8099425" y="1322388"/>
          <p14:tracePt t="20143" x="8108950" y="1322388"/>
          <p14:tracePt t="20222" x="8108950" y="1330325"/>
          <p14:tracePt t="20254" x="8099425" y="1330325"/>
          <p14:tracePt t="20275" x="7991475" y="1339850"/>
          <p14:tracePt t="20295" x="7429500" y="1473200"/>
          <p14:tracePt t="20316" x="6518275" y="1643063"/>
          <p14:tracePt t="20337" x="5456238" y="1803400"/>
          <p14:tracePt t="20358" x="4483100" y="2000250"/>
          <p14:tracePt t="20382" x="3670300" y="2125663"/>
          <p14:tracePt t="20402" x="3490913" y="2125663"/>
          <p14:tracePt t="20422" x="3446463" y="2098675"/>
          <p14:tracePt t="20443" x="3455988" y="2071688"/>
          <p14:tracePt t="20464" x="3490913" y="2071688"/>
          <p14:tracePt t="20667" x="3322638" y="2089150"/>
          <p14:tracePt t="20687" x="2571750" y="2205038"/>
          <p14:tracePt t="20707" x="1857375" y="2259013"/>
          <p14:tracePt t="20729" x="1419225" y="2268538"/>
          <p14:tracePt t="20749" x="1258888" y="2224088"/>
          <p14:tracePt t="20769" x="1133475" y="2197100"/>
          <p14:tracePt t="20790" x="1054100" y="2152650"/>
          <p14:tracePt t="20994" x="1044575" y="2143125"/>
          <p14:tracePt t="21013" x="1036638" y="2125663"/>
          <p14:tracePt t="21054" x="1044575" y="2125663"/>
          <p14:tracePt t="21074" x="1054100" y="2125663"/>
          <p14:tracePt t="21094" x="1071563" y="2125663"/>
          <p14:tracePt t="21115" x="1089025" y="2133600"/>
          <p14:tracePt t="21135" x="1143000" y="2143125"/>
          <p14:tracePt t="21156" x="1322388" y="2152650"/>
          <p14:tracePt t="21177" x="1500188" y="2152650"/>
          <p14:tracePt t="21197" x="1741488" y="2143125"/>
          <p14:tracePt t="21218" x="2000250" y="2133600"/>
          <p14:tracePt t="21241" x="2384425" y="2152650"/>
          <p14:tracePt t="21261" x="2608263" y="2170113"/>
          <p14:tracePt t="21281" x="2857500" y="2224088"/>
          <p14:tracePt t="21301" x="3044825" y="2224088"/>
          <p14:tracePt t="21323" x="3232150" y="2241550"/>
          <p14:tracePt t="21343" x="3357563" y="2241550"/>
          <p14:tracePt t="21365" x="3455988" y="2232025"/>
          <p14:tracePt t="21385" x="3473450" y="2224088"/>
          <p14:tracePt t="21597" x="3500438" y="2224088"/>
          <p14:tracePt t="21619" x="3598863" y="2224088"/>
          <p14:tracePt t="21641" x="3751263" y="2224088"/>
          <p14:tracePt t="21660" x="4000500" y="2224088"/>
          <p14:tracePt t="21682" x="4295775" y="2224088"/>
          <p14:tracePt t="21702" x="4643438" y="2214563"/>
          <p14:tracePt t="21723" x="5027613" y="2179638"/>
          <p14:tracePt t="21746" x="5545138" y="2125663"/>
          <p14:tracePt t="21768" x="5803900" y="2089150"/>
          <p14:tracePt t="21790" x="5938838" y="2062163"/>
          <p14:tracePt t="21810" x="6037263" y="2054225"/>
          <p14:tracePt t="21832" x="6072188" y="2054225"/>
          <p14:tracePt t="22091" x="6089650" y="2054225"/>
          <p14:tracePt t="22114" x="6242050" y="2071688"/>
          <p14:tracePt t="22134" x="6537325" y="2071688"/>
          <p14:tracePt t="22155" x="7062788" y="2036763"/>
          <p14:tracePt t="22176" x="7670800" y="1946275"/>
          <p14:tracePt t="22200" x="8205788" y="1857375"/>
          <p14:tracePt t="22220" x="8348663" y="1857375"/>
          <p14:tracePt t="22246" x="8420100" y="1847850"/>
          <p14:tracePt t="22299" x="8420100" y="1857375"/>
          <p14:tracePt t="22479" x="8466138" y="1866900"/>
          <p14:tracePt t="22503" x="8599488" y="1884363"/>
          <p14:tracePt t="22528" x="8804275" y="1911350"/>
          <p14:tracePt t="22549" x="8894763" y="1919288"/>
          <p14:tracePt t="22570" x="8947150" y="1919288"/>
          <p14:tracePt t="22590" x="9001125" y="1946275"/>
          <p14:tracePt t="22611" x="9010650" y="1946275"/>
          <p14:tracePt t="22922" x="9018588" y="1946275"/>
          <p14:tracePt t="22942" x="9126538" y="1946275"/>
          <p14:tracePt t="24041" x="8545513" y="1857375"/>
          <p14:tracePt t="24063" x="7786688" y="1847850"/>
          <p14:tracePt t="24083" x="7027863" y="1866900"/>
          <p14:tracePt t="24107" x="6303963" y="1965325"/>
          <p14:tracePt t="24128" x="5616575" y="1982788"/>
          <p14:tracePt t="24149" x="5419725" y="1938338"/>
          <p14:tracePt t="24169" x="5375275" y="1893888"/>
          <p14:tracePt t="24189" x="5375275" y="1884363"/>
          <p14:tracePt t="24405" x="5367338" y="1884363"/>
          <p14:tracePt t="24426" x="5214938" y="1884363"/>
          <p14:tracePt t="24446" x="4562475" y="1874838"/>
          <p14:tracePt t="24466" x="3527425" y="1874838"/>
          <p14:tracePt t="24488" x="2652713" y="1874838"/>
          <p14:tracePt t="24511" x="2133600" y="1874838"/>
          <p14:tracePt t="24538" x="1928813" y="1866900"/>
          <p14:tracePt t="24559" x="1946275" y="1866900"/>
          <p14:tracePt t="24761" x="1884363" y="1893888"/>
          <p14:tracePt t="24793" x="1785938" y="1901825"/>
          <p14:tracePt t="24836" x="830263" y="2036763"/>
          <p14:tracePt t="24868" x="795338" y="2036763"/>
          <p14:tracePt t="25108" x="776288" y="2027238"/>
          <p14:tracePt t="25129" x="723900" y="2027238"/>
          <p14:tracePt t="25150" x="714375" y="2017713"/>
          <p14:tracePt t="25170" x="704850" y="2017713"/>
          <p14:tracePt t="25228" x="714375" y="2017713"/>
          <p14:tracePt t="25248" x="731838" y="2017713"/>
          <p14:tracePt t="25268" x="768350" y="2017713"/>
          <p14:tracePt t="25290" x="965200" y="2027238"/>
          <p14:tracePt t="25310" x="1322388" y="2009775"/>
          <p14:tracePt t="25341" x="2071688" y="1955800"/>
          <p14:tracePt t="25369" x="2517775" y="1901825"/>
          <p14:tracePt t="25395" x="2660650" y="1884363"/>
          <p14:tracePt t="25416" x="2679700" y="1884363"/>
          <p14:tracePt t="25436" x="2670175" y="1884363"/>
          <p14:tracePt t="25457" x="2660650" y="1893888"/>
          <p14:tracePt t="25642" x="2679700" y="1893888"/>
          <p14:tracePt t="25666" x="2776538" y="1893888"/>
          <p14:tracePt t="25686" x="2973388" y="1893888"/>
          <p14:tracePt t="25706" x="3187700" y="1893888"/>
          <p14:tracePt t="25728" x="3429000" y="1919288"/>
          <p14:tracePt t="25751" x="3598863" y="1919288"/>
          <p14:tracePt t="25771" x="3643313" y="1919288"/>
          <p14:tracePt t="25794" x="3670300" y="1928813"/>
          <p14:tracePt t="25814" x="3670300" y="1938338"/>
          <p14:tracePt t="26097" x="3670300" y="1946275"/>
          <p14:tracePt t="26118" x="3652838" y="1955800"/>
          <p14:tracePt t="26138" x="3562350" y="1955800"/>
          <p14:tracePt t="26158" x="3313113" y="1990725"/>
          <p14:tracePt t="26180" x="2741613" y="2027238"/>
          <p14:tracePt t="26200" x="2081213" y="2054225"/>
          <p14:tracePt t="26220" x="1554163" y="2098675"/>
          <p14:tracePt t="26241" x="1357313" y="2071688"/>
          <p14:tracePt t="26261" x="1295400" y="2027238"/>
          <p14:tracePt t="26281" x="1295400" y="2009775"/>
          <p14:tracePt t="26301" x="1339850" y="2009775"/>
          <p14:tracePt t="26582" x="1347788" y="2009775"/>
          <p14:tracePt t="26605" x="1393825" y="2027238"/>
          <p14:tracePt t="26625" x="1581150" y="2125663"/>
          <p14:tracePt t="26645" x="1901825" y="2374900"/>
          <p14:tracePt t="26666" x="2170113" y="2536825"/>
          <p14:tracePt t="26686" x="2339975" y="2643188"/>
          <p14:tracePt t="26706" x="2428875" y="2697163"/>
          <p14:tracePt t="26730" x="2465388" y="2741613"/>
          <p14:tracePt t="26770" x="2465388" y="2724150"/>
          <p14:tracePt t="26979" x="2544763" y="2741613"/>
          <p14:tracePt t="26999" x="2776538" y="2768600"/>
          <p14:tracePt t="27019" x="3027363" y="2795588"/>
          <p14:tracePt t="27040" x="3232150" y="2795588"/>
          <p14:tracePt t="27060" x="3340100" y="2795588"/>
          <p14:tracePt t="27080" x="3394075" y="2786063"/>
          <p14:tracePt t="27099" x="3402013" y="2776538"/>
          <p14:tracePt t="32120" x="3367088" y="2776538"/>
          <p14:tracePt t="32140" x="3205163" y="2759075"/>
          <p14:tracePt t="32160" x="2973388" y="2759075"/>
          <p14:tracePt t="32182" x="2643188" y="2759075"/>
          <p14:tracePt t="32204" x="2384425" y="2732088"/>
          <p14:tracePt t="32225" x="2241550" y="2670175"/>
          <p14:tracePt t="32247" x="2224088" y="2633663"/>
          <p14:tracePt t="32515" x="2214563" y="2625725"/>
          <p14:tracePt t="32537" x="2160588" y="2616200"/>
          <p14:tracePt t="32558" x="1946275" y="2571750"/>
          <p14:tracePt t="32579" x="1598613" y="2490788"/>
          <p14:tracePt t="32599" x="1322388" y="2401888"/>
          <p14:tracePt t="32624" x="1179513" y="2312988"/>
          <p14:tracePt t="32645" x="1179513" y="2295525"/>
          <p14:tracePt t="32671" x="1204913" y="2295525"/>
          <p14:tracePt t="32951" x="1204913" y="2286000"/>
          <p14:tracePt t="32971" x="1223963" y="2259013"/>
          <p14:tracePt t="32993" x="1295400" y="2224088"/>
          <p14:tracePt t="33013" x="1411288" y="2170113"/>
          <p14:tracePt t="33034" x="1527175" y="2108200"/>
          <p14:tracePt t="33054" x="1608138" y="2081213"/>
          <p14:tracePt t="33075" x="1652588" y="2054225"/>
          <p14:tracePt t="33096" x="1660525" y="2054225"/>
          <p14:tracePt t="33169" x="1660525" y="2062163"/>
          <p14:tracePt t="33190" x="1643063" y="2062163"/>
          <p14:tracePt t="33209" x="1625600" y="2062163"/>
          <p14:tracePt t="33231" x="1608138" y="2062163"/>
          <p14:tracePt t="33251" x="1562100" y="2062163"/>
          <p14:tracePt t="33271" x="1527175" y="2062163"/>
          <p14:tracePt t="33295" x="1509713" y="2062163"/>
          <p14:tracePt t="33702" x="1509713" y="2054225"/>
          <p14:tracePt t="33901" x="1500188" y="2054225"/>
          <p14:tracePt t="33950" x="1500188" y="2044700"/>
          <p14:tracePt t="33980" x="1490663" y="2044700"/>
          <p14:tracePt t="34001" x="1482725" y="2044700"/>
          <p14:tracePt t="34021" x="1465263" y="2036763"/>
          <p14:tracePt t="34042" x="1455738" y="2036763"/>
          <p14:tracePt t="34062" x="1446213" y="2027238"/>
          <p14:tracePt t="34325" x="1438275" y="2027238"/>
          <p14:tracePt t="34345" x="1411288" y="2017713"/>
          <p14:tracePt t="34366" x="1366838" y="2009775"/>
          <p14:tracePt t="34386" x="1312863" y="2009775"/>
          <p14:tracePt t="34406" x="1241425" y="2036763"/>
          <p14:tracePt t="34427" x="1187450" y="2089150"/>
          <p14:tracePt t="34448" x="1160463" y="2143125"/>
          <p14:tracePt t="34468" x="1143000" y="2205038"/>
          <p14:tracePt t="34489" x="1133475" y="2268538"/>
          <p14:tracePt t="34515" x="1133475" y="2357438"/>
          <p14:tracePt t="34537" x="1133475" y="2393950"/>
          <p14:tracePt t="34558" x="1169988" y="2446338"/>
          <p14:tracePt t="34578" x="1231900" y="2500313"/>
          <p14:tracePt t="34598" x="1276350" y="2517775"/>
          <p14:tracePt t="34620" x="1312863" y="2527300"/>
          <p14:tracePt t="34642" x="1322388" y="2527300"/>
          <p14:tracePt t="34662" x="1322388" y="2509838"/>
          <p14:tracePt t="34682" x="1312863" y="2455863"/>
          <p14:tracePt t="34702" x="1223963" y="2374900"/>
          <p14:tracePt t="34724" x="1044575" y="2286000"/>
          <p14:tracePt t="34745" x="893763" y="2241550"/>
          <p14:tracePt t="34766" x="847725" y="2259013"/>
          <p14:tracePt t="34785" x="847725" y="2295525"/>
          <p14:tracePt t="34808" x="884238" y="2322513"/>
          <p14:tracePt t="34829" x="973138" y="2393950"/>
          <p14:tracePt t="34850" x="1116013" y="2465388"/>
          <p14:tracePt t="34870" x="1312863" y="2562225"/>
          <p14:tracePt t="34891" x="1490663" y="2670175"/>
          <p14:tracePt t="34910" x="1679575" y="2751138"/>
          <p14:tracePt t="34931" x="1803400" y="2795588"/>
          <p14:tracePt t="34953" x="1847850" y="2795588"/>
          <p14:tracePt t="34972" x="1847850" y="2786063"/>
          <p14:tracePt t="34995" x="1830388" y="2741613"/>
          <p14:tracePt t="49179" x="1847850" y="2714625"/>
          <p14:tracePt t="49200" x="2027238" y="2598738"/>
          <p14:tracePt t="49221" x="2357438" y="2393950"/>
          <p14:tracePt t="49241" x="2633663" y="2232025"/>
          <p14:tracePt t="49263" x="2847975" y="2125663"/>
          <p14:tracePt t="49283" x="3036888" y="2027238"/>
          <p14:tracePt t="49304" x="3143250" y="1973263"/>
          <p14:tracePt t="49325" x="3179763" y="1938338"/>
          <p14:tracePt t="49348" x="3187700" y="1919288"/>
          <p14:tracePt t="49506" x="3214688" y="1919288"/>
          <p14:tracePt t="49528" x="3322638" y="1901825"/>
          <p14:tracePt t="49549" x="3500438" y="1901825"/>
          <p14:tracePt t="49572" x="3679825" y="1901825"/>
          <p14:tracePt t="49595" x="3894138" y="1893888"/>
          <p14:tracePt t="49615" x="3983038" y="1893888"/>
          <p14:tracePt t="49638" x="4027488" y="1893888"/>
          <p14:tracePt t="49851" x="4062413" y="1893888"/>
          <p14:tracePt t="49873" x="4160838" y="1938338"/>
          <p14:tracePt t="49894" x="4187825" y="1955800"/>
          <p14:tracePt t="49923" x="4197350" y="1965325"/>
          <p14:tracePt t="49945" x="4197350" y="1973263"/>
          <p14:tracePt t="49966" x="4197350" y="1982788"/>
          <p14:tracePt t="49987" x="4143375" y="1982788"/>
          <p14:tracePt t="50007" x="3911600" y="1990725"/>
          <p14:tracePt t="50029" x="2776538" y="2089150"/>
          <p14:tracePt t="50050" x="1990725" y="2160588"/>
          <p14:tracePt t="50071" x="1536700" y="2197100"/>
          <p14:tracePt t="50092" x="1384300" y="2187575"/>
          <p14:tracePt t="50114" x="1366838" y="2133600"/>
          <p14:tracePt t="50134" x="1384300" y="2108200"/>
          <p14:tracePt t="50346" x="1384300" y="2116138"/>
          <p14:tracePt t="50367" x="1357313" y="2125663"/>
          <p14:tracePt t="50388" x="1231900" y="2133600"/>
          <p14:tracePt t="50408" x="965200" y="2133600"/>
          <p14:tracePt t="50429" x="642938" y="2125663"/>
          <p14:tracePt t="50449" x="446088" y="2044700"/>
          <p14:tracePt t="50471" x="347663" y="1955800"/>
          <p14:tracePt t="50492" x="322263" y="1893888"/>
          <p14:tracePt t="50517" x="411163" y="1830388"/>
          <p14:tracePt t="50539" x="482600" y="1812925"/>
          <p14:tracePt t="50562" x="625475" y="1812925"/>
          <p14:tracePt t="50583" x="1071563" y="1847850"/>
          <p14:tracePt t="50605" x="1509713" y="1901825"/>
          <p14:tracePt t="50627" x="1884363" y="1982788"/>
          <p14:tracePt t="50647" x="2098675" y="2000250"/>
          <p14:tracePt t="50670" x="2251075" y="2027238"/>
          <p14:tracePt t="50693" x="2312988" y="2009775"/>
          <p14:tracePt t="50714" x="2312988" y="2017713"/>
          <p14:tracePt t="50911" x="2339975" y="2017713"/>
          <p14:tracePt t="50931" x="2544763" y="2017713"/>
          <p14:tracePt t="50952" x="2973388" y="2017713"/>
          <p14:tracePt t="50973" x="3509963" y="2017713"/>
          <p14:tracePt t="50994" x="4010025" y="2062163"/>
          <p14:tracePt t="51015" x="4303713" y="2062163"/>
          <p14:tracePt t="51038" x="4589463" y="2036763"/>
          <p14:tracePt t="51061" x="4652963" y="2017713"/>
          <p14:tracePt t="51082" x="4670425" y="2009775"/>
          <p14:tracePt t="51103" x="4670425" y="2000250"/>
          <p14:tracePt t="51129" x="4670425" y="2009775"/>
          <p14:tracePt t="51345" x="4670425" y="2017713"/>
          <p14:tracePt t="51366" x="4670425" y="2027238"/>
          <p14:tracePt t="51385" x="4679950" y="2036763"/>
          <p14:tracePt t="51406" x="4776788" y="2044700"/>
          <p14:tracePt t="51426" x="5037138" y="2054225"/>
          <p14:tracePt t="51447" x="5500688" y="2054225"/>
          <p14:tracePt t="51468" x="5919788" y="2054225"/>
          <p14:tracePt t="51488" x="6269038" y="2054225"/>
          <p14:tracePt t="51514" x="6527800" y="2054225"/>
          <p14:tracePt t="51535" x="6572250" y="2054225"/>
          <p14:tracePt t="51556" x="6572250" y="2044700"/>
          <p14:tracePt t="51576" x="6572250" y="2081213"/>
          <p14:tracePt t="51741" x="6670675" y="2081213"/>
          <p14:tracePt t="51761" x="7099300" y="2133600"/>
          <p14:tracePt t="51782" x="7589838" y="2143125"/>
          <p14:tracePt t="51804" x="7991475" y="2125663"/>
          <p14:tracePt t="51825" x="8153400" y="2062163"/>
          <p14:tracePt t="51846" x="8242300" y="2027238"/>
          <p14:tracePt t="51868" x="8259763" y="2017713"/>
          <p14:tracePt t="51909" x="8251825" y="2017713"/>
          <p14:tracePt t="51929" x="8143875" y="2017713"/>
          <p14:tracePt t="51951" x="7786688" y="2000250"/>
          <p14:tracePt t="51972" x="6973888" y="1928813"/>
          <p14:tracePt t="51994" x="6116638" y="1866900"/>
          <p14:tracePt t="52015" x="5375275" y="1919288"/>
          <p14:tracePt t="52037" x="4724400" y="2062163"/>
          <p14:tracePt t="52057" x="4562475" y="2133600"/>
          <p14:tracePt t="52078" x="4537075" y="2160588"/>
          <p14:tracePt t="52100" x="4554538" y="2160588"/>
          <p14:tracePt t="52298" x="4527550" y="2170113"/>
          <p14:tracePt t="52319" x="4276725" y="2286000"/>
          <p14:tracePt t="52339" x="3571875" y="2616200"/>
          <p14:tracePt t="52361" x="2803525" y="2982913"/>
          <p14:tracePt t="52383" x="1795463" y="3581400"/>
          <p14:tracePt t="52404" x="1527175" y="3741738"/>
          <p14:tracePt t="52425" x="1455738" y="3768725"/>
          <p14:tracePt t="52454" x="1465263" y="3741738"/>
          <p14:tracePt t="52651" x="1465263" y="3751263"/>
          <p14:tracePt t="52673" x="1428750" y="3786188"/>
          <p14:tracePt t="52693" x="1411288" y="3803650"/>
          <p14:tracePt t="52720" x="1419225" y="3803650"/>
          <p14:tracePt t="52741" x="1455738" y="3803650"/>
          <p14:tracePt t="52762" x="1571625" y="3840163"/>
          <p14:tracePt t="52782" x="1714500" y="3857625"/>
          <p14:tracePt t="52804" x="1803400" y="3857625"/>
          <p14:tracePt t="52824" x="1830388" y="3857625"/>
          <p14:tracePt t="52846" x="1839913" y="3848100"/>
          <p14:tracePt t="52867" x="1839913" y="3830638"/>
          <p14:tracePt t="52889" x="1803400" y="3786188"/>
          <p14:tracePt t="52910" x="1768475" y="3776663"/>
          <p14:tracePt t="52931" x="1741488" y="3776663"/>
          <p14:tracePt t="53007" x="1741488" y="3768725"/>
          <p14:tracePt t="53030" x="1751013" y="3751263"/>
          <p14:tracePt t="53056" x="1768475" y="3732213"/>
          <p14:tracePt t="53077" x="1795463" y="3705225"/>
          <p14:tracePt t="53098" x="1812925" y="3670300"/>
          <p14:tracePt t="53119" x="1830388" y="3643313"/>
          <p14:tracePt t="53140" x="1839913" y="3608388"/>
          <p14:tracePt t="53162" x="1839913" y="3571875"/>
          <p14:tracePt t="53182" x="1839913" y="3536950"/>
          <p14:tracePt t="53205" x="1830388" y="3536950"/>
          <p14:tracePt t="53462" x="1830388" y="3527425"/>
          <p14:tracePt t="53485" x="1830388" y="3509963"/>
          <p14:tracePt t="53507" x="1822450" y="3500438"/>
          <p14:tracePt t="53534" x="1785938" y="3465513"/>
          <p14:tracePt t="53556" x="1731963" y="3438525"/>
          <p14:tracePt t="53577" x="1608138" y="3384550"/>
          <p14:tracePt t="53600" x="1347788" y="3286125"/>
          <p14:tracePt t="53622" x="1133475" y="3251200"/>
          <p14:tracePt t="53644" x="973138" y="3251200"/>
          <p14:tracePt t="53664" x="812800" y="3251200"/>
          <p14:tracePt t="53689" x="561975" y="3268663"/>
          <p14:tracePt t="53722" x="473075" y="3322638"/>
          <p14:tracePt t="53745" x="411163" y="3394075"/>
          <p14:tracePt t="53768" x="322263" y="3562350"/>
          <p14:tracePt t="53792" x="276225" y="3625850"/>
          <p14:tracePt t="53814" x="241300" y="3697288"/>
          <p14:tracePt t="53834" x="223838" y="3759200"/>
          <p14:tracePt t="53856" x="196850" y="3857625"/>
          <p14:tracePt t="53878" x="196850" y="4000500"/>
          <p14:tracePt t="53900" x="204788" y="4108450"/>
          <p14:tracePt t="53921" x="268288" y="4241800"/>
          <p14:tracePt t="53942" x="322263" y="4348163"/>
          <p14:tracePt t="53962" x="366713" y="4394200"/>
          <p14:tracePt t="53984" x="455613" y="4473575"/>
          <p14:tracePt t="54007" x="536575" y="4483100"/>
          <p14:tracePt t="54205" x="536575" y="4500563"/>
          <p14:tracePt t="54225" x="554038" y="4554538"/>
          <p14:tracePt t="54245" x="581025" y="4687888"/>
          <p14:tracePt t="54266" x="598488" y="4830763"/>
          <p14:tracePt t="54287" x="642938" y="5027613"/>
          <p14:tracePt t="54309" x="687388" y="5153025"/>
          <p14:tracePt t="54329" x="731838" y="5241925"/>
          <p14:tracePt t="54352" x="803275" y="5313363"/>
          <p14:tracePt t="54372" x="847725" y="5330825"/>
          <p14:tracePt t="54393" x="893763" y="5340350"/>
          <p14:tracePt t="54414" x="955675" y="5357813"/>
          <p14:tracePt t="54436" x="1054100" y="5357813"/>
          <p14:tracePt t="54456" x="1108075" y="5357813"/>
          <p14:tracePt t="54476" x="1143000" y="5348288"/>
          <p14:tracePt t="54499" x="1160463" y="5330825"/>
          <p14:tracePt t="54525" x="1179513" y="5330825"/>
          <p14:tracePt t="54719" x="1196975" y="5330825"/>
          <p14:tracePt t="54739" x="1258888" y="5322888"/>
          <p14:tracePt t="54759" x="1330325" y="5322888"/>
          <p14:tracePt t="54780" x="1455738" y="5330825"/>
          <p14:tracePt t="54800" x="1544638" y="5330825"/>
          <p14:tracePt t="54821" x="1616075" y="5322888"/>
          <p14:tracePt t="54843" x="1670050" y="5295900"/>
          <p14:tracePt t="54866" x="1731963" y="5241925"/>
          <p14:tracePt t="55163" x="1751013" y="5241925"/>
          <p14:tracePt t="55185" x="1758950" y="5241925"/>
          <p14:tracePt t="55205" x="1795463" y="5214938"/>
          <p14:tracePt t="55226" x="1839913" y="5187950"/>
          <p14:tracePt t="55246" x="1866900" y="5160963"/>
          <p14:tracePt t="55267" x="1884363" y="5143500"/>
          <p14:tracePt t="55287" x="1884363" y="5133975"/>
          <p14:tracePt t="55707" x="1884363" y="5143500"/>
          <p14:tracePt t="55985" x="1884363" y="5153025"/>
          <p14:tracePt t="56015" x="1874838" y="5153025"/>
          <p14:tracePt t="56035" x="1874838" y="5160963"/>
          <p14:tracePt t="56056" x="1874838" y="5170488"/>
          <p14:tracePt t="56077" x="1874838" y="5180013"/>
          <p14:tracePt t="56097" x="1857375" y="5197475"/>
          <p14:tracePt t="56118" x="1839913" y="5197475"/>
          <p14:tracePt t="56139" x="1822450" y="5214938"/>
          <p14:tracePt t="56162" x="1758950" y="5224463"/>
          <p14:tracePt t="56183" x="1633538" y="5259388"/>
          <p14:tracePt t="56203" x="1482725" y="5295900"/>
          <p14:tracePt t="56224" x="1366838" y="5313363"/>
          <p14:tracePt t="56244" x="1231900" y="5276850"/>
          <p14:tracePt t="56266" x="1089025" y="5205413"/>
          <p14:tracePt t="56286" x="965200" y="5089525"/>
          <p14:tracePt t="56308" x="911225" y="4983163"/>
          <p14:tracePt t="56330" x="919163" y="4965700"/>
          <p14:tracePt t="56351" x="982663" y="5010150"/>
          <p14:tracePt t="56371" x="1000125" y="5045075"/>
          <p14:tracePt t="56395" x="1000125" y="5081588"/>
          <p14:tracePt t="56415" x="1009650" y="5116513"/>
          <p14:tracePt t="56437" x="1009650" y="5133975"/>
          <p14:tracePt t="56458" x="982663" y="5133975"/>
          <p14:tracePt t="56479" x="901700" y="5099050"/>
          <p14:tracePt t="56505" x="812800" y="5045075"/>
          <p14:tracePt t="56530" x="625475" y="4857750"/>
          <p14:tracePt t="56555" x="490538" y="4679950"/>
          <p14:tracePt t="56575" x="374650" y="4394200"/>
          <p14:tracePt t="56602" x="312738" y="3938588"/>
          <p14:tracePt t="56627" x="312738" y="3633788"/>
          <p14:tracePt t="56648" x="401638" y="3446463"/>
          <p14:tracePt t="56668" x="642938" y="3179763"/>
          <p14:tracePt t="56690" x="973138" y="2830513"/>
          <p14:tracePt t="56711" x="1401763" y="2598738"/>
          <p14:tracePt t="56734" x="1608138" y="2571750"/>
          <p14:tracePt t="56757" x="1822450" y="2571750"/>
          <p14:tracePt t="56776" x="1973263" y="2643188"/>
          <p14:tracePt t="56798" x="2160588" y="2840038"/>
          <p14:tracePt t="56820" x="2357438" y="3197225"/>
          <p14:tracePt t="56843" x="2446338" y="3402013"/>
          <p14:tracePt t="56864" x="2517775" y="3697288"/>
          <p14:tracePt t="56887" x="2536825" y="3840163"/>
          <p14:tracePt t="56907" x="2517775" y="4027488"/>
          <p14:tracePt t="56928" x="2455863" y="4313238"/>
          <p14:tracePt t="56949" x="2357438" y="4572000"/>
          <p14:tracePt t="56970" x="2259013" y="4751388"/>
          <p14:tracePt t="56990" x="2214563" y="4813300"/>
          <p14:tracePt t="57010" x="2205038" y="4813300"/>
          <p14:tracePt t="57043" x="2205038" y="4803775"/>
          <p14:tracePt t="57063" x="2205038" y="4776788"/>
          <p14:tracePt t="57084" x="2205038" y="4751388"/>
          <p14:tracePt t="57310" x="2205038" y="4741863"/>
          <p14:tracePt t="57330" x="2205038" y="4705350"/>
          <p14:tracePt t="57351" x="2205038" y="4633913"/>
          <p14:tracePt t="57371" x="2232025" y="4357688"/>
          <p14:tracePt t="57393" x="2286000" y="3902075"/>
          <p14:tracePt t="57414" x="2286000" y="3643313"/>
          <p14:tracePt t="57434" x="2286000" y="3562350"/>
          <p14:tracePt t="57455" x="2286000" y="3527425"/>
          <p14:tracePt t="57478" x="2232025" y="3500438"/>
          <p14:tracePt t="57503" x="2170113" y="3490913"/>
          <p14:tracePt t="57528" x="2089150" y="3482975"/>
          <p14:tracePt t="57551" x="2062163" y="3465513"/>
          <p14:tracePt t="57845" x="2054225" y="3465513"/>
          <p14:tracePt t="57865" x="1973263" y="3465513"/>
          <p14:tracePt t="57885" x="1839913" y="3446463"/>
          <p14:tracePt t="57907" x="1643063" y="3429000"/>
          <p14:tracePt t="57927" x="1438275" y="3402013"/>
          <p14:tracePt t="57949" x="1204913" y="3375025"/>
          <p14:tracePt t="57970" x="990600" y="3322638"/>
          <p14:tracePt t="57992" x="776288" y="3268663"/>
          <p14:tracePt t="58012" x="704850" y="3224213"/>
          <p14:tracePt t="58052" x="704850" y="3241675"/>
          <p14:tracePt t="58072" x="704850" y="3251200"/>
          <p14:tracePt t="58093" x="704850" y="3259138"/>
          <p14:tracePt t="58114" x="704850" y="3276600"/>
          <p14:tracePt t="58134" x="704850" y="3286125"/>
          <p14:tracePt t="58156" x="704850" y="3295650"/>
          <p14:tracePt t="58176" x="704850" y="3303588"/>
          <p14:tracePt t="58199" x="687388" y="3330575"/>
          <p14:tracePt t="58221" x="669925" y="3357563"/>
          <p14:tracePt t="58243" x="642938" y="3394075"/>
          <p14:tracePt t="58263" x="608013" y="3455988"/>
          <p14:tracePt t="58285" x="561975" y="3562350"/>
          <p14:tracePt t="58305" x="500063" y="3724275"/>
          <p14:tracePt t="58328" x="473075" y="3965575"/>
          <p14:tracePt t="58348" x="473075" y="4108450"/>
          <p14:tracePt t="58369" x="490538" y="4286250"/>
          <p14:tracePt t="58390" x="561975" y="4527550"/>
          <p14:tracePt t="58413" x="669925" y="4705350"/>
          <p14:tracePt t="58433" x="795338" y="4919663"/>
          <p14:tracePt t="58457" x="1000125" y="5133975"/>
          <p14:tracePt t="58477" x="1143000" y="5214938"/>
          <p14:tracePt t="58502" x="1231900" y="5224463"/>
          <p14:tracePt t="58527" x="1411288" y="5143500"/>
          <p14:tracePt t="58744" x="1428750" y="5143500"/>
          <p14:tracePt t="58766" x="1527175" y="5126038"/>
          <p14:tracePt t="58790" x="1679575" y="5072063"/>
          <p14:tracePt t="58810" x="1839913" y="5037138"/>
          <p14:tracePt t="58833" x="2036763" y="4956175"/>
          <p14:tracePt t="58853" x="2062163" y="4946650"/>
          <p14:tracePt t="59003" x="2062163" y="4956175"/>
          <p14:tracePt t="59051" x="2054225" y="4956175"/>
          <p14:tracePt t="59220" x="2054225" y="4965700"/>
          <p14:tracePt t="59495" x="2054225" y="4973638"/>
          <p14:tracePt t="59647" x="2054225" y="4983163"/>
          <p14:tracePt t="59668" x="2054225" y="4991100"/>
          <p14:tracePt t="59713" x="2054225" y="5000625"/>
          <p14:tracePt t="59743" x="2054225" y="5010150"/>
          <p14:tracePt t="59766" x="2054225" y="5018088"/>
          <p14:tracePt t="59903" x="2054225" y="5010150"/>
          <p14:tracePt t="60148" x="2054225" y="5018088"/>
          <p14:tracePt t="60169" x="2054225" y="5027613"/>
          <p14:tracePt t="60190" x="2054225" y="5037138"/>
          <p14:tracePt t="60210" x="2054225" y="5045075"/>
          <p14:tracePt t="60231" x="2036763" y="5062538"/>
          <p14:tracePt t="60252" x="2017713" y="5089525"/>
          <p14:tracePt t="60272" x="1973263" y="5116513"/>
          <p14:tracePt t="60292" x="1938338" y="5153025"/>
          <p14:tracePt t="60314" x="1866900" y="5205413"/>
          <p14:tracePt t="60337" x="1724025" y="5268913"/>
          <p14:tracePt t="60358" x="1589088" y="5313363"/>
          <p14:tracePt t="60379" x="1446213" y="5357813"/>
          <p14:tracePt t="60400" x="1258888" y="5367338"/>
          <p14:tracePt t="60421" x="1116013" y="5367338"/>
          <p14:tracePt t="60444" x="1009650" y="5367338"/>
          <p14:tracePt t="60465" x="857250" y="5322888"/>
          <p14:tracePt t="60486" x="750888" y="5232400"/>
          <p14:tracePt t="60510" x="652463" y="5116513"/>
          <p14:tracePt t="60537" x="536575" y="4919663"/>
          <p14:tracePt t="60558" x="473075" y="4786313"/>
          <p14:tracePt t="60579" x="419100" y="4660900"/>
          <p14:tracePt t="60600" x="393700" y="4537075"/>
          <p14:tracePt t="60622" x="347663" y="4367213"/>
          <p14:tracePt t="60644" x="347663" y="4303713"/>
          <p14:tracePt t="60664" x="347663" y="4232275"/>
          <p14:tracePt t="60684" x="347663" y="4160838"/>
          <p14:tracePt t="60707" x="401638" y="4133850"/>
          <p14:tracePt t="60930" x="401638" y="4125913"/>
          <p14:tracePt t="60950" x="455613" y="4108450"/>
          <p14:tracePt t="60972" x="588963" y="4071938"/>
          <p14:tracePt t="60993" x="741363" y="3973513"/>
          <p14:tracePt t="61015" x="973138" y="3840163"/>
          <p14:tracePt t="61036" x="1187450" y="3670300"/>
          <p14:tracePt t="61058" x="1500188" y="3544888"/>
          <p14:tracePt t="61079" x="1625600" y="3509963"/>
          <p14:tracePt t="61100" x="1697038" y="3490913"/>
          <p14:tracePt t="61123" x="1751013" y="3490913"/>
          <p14:tracePt t="61143" x="1785938" y="3490913"/>
          <p14:tracePt t="61165" x="1785938" y="3482975"/>
          <p14:tracePt t="61523" x="1795463" y="3482975"/>
          <p14:tracePt t="61544" x="1822450" y="3465513"/>
          <p14:tracePt t="61565" x="1830388" y="3455988"/>
          <p14:tracePt t="61586" x="1847850" y="3438525"/>
          <p14:tracePt t="61606" x="1874838" y="3419475"/>
          <p14:tracePt t="61629" x="1893888" y="3402013"/>
          <p14:tracePt t="61652" x="1893888" y="3394075"/>
          <p14:tracePt t="61702" x="1893888" y="3402013"/>
          <p14:tracePt t="61880" x="1874838" y="3402013"/>
          <p14:tracePt t="61901" x="1839913" y="3384550"/>
          <p14:tracePt t="61922" x="1724025" y="3340100"/>
          <p14:tracePt t="61944" x="1562100" y="3268663"/>
          <p14:tracePt t="61965" x="1339850" y="3187700"/>
          <p14:tracePt t="61989" x="1125538" y="3054350"/>
          <p14:tracePt t="62010" x="1036638" y="3000375"/>
          <p14:tracePt t="62033" x="990600" y="2965450"/>
          <p14:tracePt t="62054" x="990600" y="2946400"/>
          <p14:tracePt t="62137" x="1000125" y="2946400"/>
          <p14:tracePt t="62157" x="1027113" y="2946400"/>
          <p14:tracePt t="62178" x="1036638" y="2946400"/>
          <p14:tracePt t="62198" x="1081088" y="2946400"/>
          <p14:tracePt t="62220" x="1223963" y="2946400"/>
          <p14:tracePt t="62241" x="1438275" y="2982913"/>
          <p14:tracePt t="62262" x="1724025" y="3000375"/>
          <p14:tracePt t="62284" x="2081213" y="3009900"/>
          <p14:tracePt t="62305" x="2197100" y="3000375"/>
          <p14:tracePt t="62325" x="2259013" y="2973388"/>
          <p14:tracePt t="62346" x="2286000" y="2965450"/>
          <p14:tracePt t="62434" x="2276475" y="2965450"/>
          <p14:tracePt t="62455" x="2241550" y="2965450"/>
          <p14:tracePt t="62476" x="2187575" y="2946400"/>
          <p14:tracePt t="62501" x="2089150" y="2938463"/>
          <p14:tracePt t="62527" x="1857375" y="2928938"/>
          <p14:tracePt t="62549" x="1660525" y="2919413"/>
          <p14:tracePt t="62569" x="1411288" y="2874963"/>
          <p14:tracePt t="62591" x="1098550" y="2867025"/>
          <p14:tracePt t="62613" x="1000125" y="2857500"/>
          <p14:tracePt t="62637" x="946150" y="2857500"/>
          <p14:tracePt t="62657" x="901700" y="2857500"/>
          <p14:tracePt t="62684" x="857250" y="2867025"/>
          <p14:tracePt t="62820" x="866775" y="2867025"/>
          <p14:tracePt t="62841" x="884238" y="2867025"/>
          <p14:tracePt t="62862" x="928688" y="2867025"/>
          <p14:tracePt t="62884" x="1054100" y="2884488"/>
          <p14:tracePt t="62904" x="1438275" y="2901950"/>
          <p14:tracePt t="62925" x="2071688" y="2928938"/>
          <p14:tracePt t="62947" x="2911475" y="2911475"/>
          <p14:tracePt t="62967" x="3187700" y="2911475"/>
          <p14:tracePt t="62989" x="3375025" y="2919413"/>
          <p14:tracePt t="63009" x="3509963" y="2928938"/>
          <p14:tracePt t="63030" x="3562350" y="2938463"/>
          <p14:tracePt t="63051" x="3589338" y="2938463"/>
          <p14:tracePt t="63274" x="3625850" y="2938463"/>
          <p14:tracePt t="63295" x="3803650" y="2938463"/>
          <p14:tracePt t="63318" x="4197350" y="2919413"/>
          <p14:tracePt t="63338" x="4938713" y="2874963"/>
          <p14:tracePt t="63361" x="5581650" y="2840038"/>
          <p14:tracePt t="63382" x="6081713" y="2830513"/>
          <p14:tracePt t="63403" x="6215063" y="2822575"/>
          <p14:tracePt t="63426" x="6259513" y="2813050"/>
          <p14:tracePt t="63447" x="6259513" y="2803525"/>
          <p14:tracePt t="63467" x="6259513" y="2813050"/>
          <p14:tracePt t="63642" x="6276975" y="2813050"/>
          <p14:tracePt t="63662" x="6394450" y="2822575"/>
          <p14:tracePt t="63684" x="6545263" y="2822575"/>
          <p14:tracePt t="63705" x="6796088" y="2822575"/>
          <p14:tracePt t="63729" x="7134225" y="2803525"/>
          <p14:tracePt t="63749" x="7286625" y="2803525"/>
          <p14:tracePt t="63770" x="7375525" y="2795588"/>
          <p14:tracePt t="63791" x="7429500" y="2795588"/>
          <p14:tracePt t="63815" x="7446963" y="2795588"/>
          <p14:tracePt t="63836" x="7456488" y="2795588"/>
          <p14:tracePt t="63878" x="7456488" y="2803525"/>
          <p14:tracePt t="63898" x="7456488" y="2813050"/>
          <p14:tracePt t="63919" x="7429500" y="2822575"/>
          <p14:tracePt t="63941" x="7394575" y="2822575"/>
          <p14:tracePt t="63962" x="7232650" y="2822575"/>
          <p14:tracePt t="63982" x="6911975" y="2803525"/>
          <p14:tracePt t="64004" x="6303963" y="2803525"/>
          <p14:tracePt t="64026" x="5537200" y="2822575"/>
          <p14:tracePt t="64051" x="5197475" y="2847975"/>
          <p14:tracePt t="64071" x="5027613" y="2830513"/>
          <p14:tracePt t="64091" x="4929188" y="2803525"/>
          <p14:tracePt t="64114" x="4946650" y="2759075"/>
          <p14:tracePt t="64333" x="4776788" y="2813050"/>
          <p14:tracePt t="64353" x="4098925" y="2919413"/>
          <p14:tracePt t="64377" x="3268663" y="3089275"/>
          <p14:tracePt t="64397" x="2544763" y="3295650"/>
          <p14:tracePt t="64417" x="2062163" y="3473450"/>
          <p14:tracePt t="64439" x="1830388" y="3562350"/>
          <p14:tracePt t="64460" x="1731963" y="3616325"/>
          <p14:tracePt t="64639" x="1724025" y="3625850"/>
          <p14:tracePt t="64660" x="1714500" y="3625850"/>
          <p14:tracePt t="64680" x="1670050" y="3625850"/>
          <p14:tracePt t="64703" x="1633538" y="3625850"/>
          <p14:tracePt t="64724" x="1598613" y="3625850"/>
          <p14:tracePt t="64747" x="1571625" y="3589338"/>
          <p14:tracePt t="64768" x="1571625" y="3562350"/>
          <p14:tracePt t="64789" x="1571625" y="3554413"/>
          <p14:tracePt t="64811" x="1571625" y="3544888"/>
          <p14:tracePt t="64831" x="1589088" y="3544888"/>
          <p14:tracePt t="64851" x="1608138" y="3544888"/>
          <p14:tracePt t="64872" x="1625600" y="3544888"/>
          <p14:tracePt t="64895" x="1660525" y="3544888"/>
          <p14:tracePt t="64916" x="1679575" y="3571875"/>
          <p14:tracePt t="65084" x="1687513" y="3562350"/>
          <p14:tracePt t="65105" x="1714500" y="3544888"/>
          <p14:tracePt t="65126" x="1785938" y="3509963"/>
          <p14:tracePt t="65148" x="1866900" y="3446463"/>
          <p14:tracePt t="65168" x="1901825" y="3384550"/>
          <p14:tracePt t="65190" x="1901825" y="3330575"/>
          <p14:tracePt t="65212" x="1901825" y="3286125"/>
          <p14:tracePt t="65233" x="1847850" y="3232150"/>
          <p14:tracePt t="65255" x="1724025" y="3179763"/>
          <p14:tracePt t="65275" x="1562100" y="3160713"/>
          <p14:tracePt t="65298" x="1411288" y="3143250"/>
          <p14:tracePt t="65321" x="1071563" y="3108325"/>
          <p14:tracePt t="65342" x="874713" y="3108325"/>
          <p14:tracePt t="65363" x="731838" y="3116263"/>
          <p14:tracePt t="65384" x="704850" y="3116263"/>
          <p14:tracePt t="65410" x="714375" y="3116263"/>
          <p14:tracePt t="65430" x="741363" y="3116263"/>
          <p14:tracePt t="65608" x="731838" y="3116263"/>
          <p14:tracePt t="65630" x="704850" y="3133725"/>
          <p14:tracePt t="65650" x="633413" y="3133725"/>
          <p14:tracePt t="65670" x="517525" y="3160713"/>
          <p14:tracePt t="65692" x="419100" y="3224213"/>
          <p14:tracePt t="65712" x="347663" y="3276600"/>
          <p14:tracePt t="65736" x="303213" y="3322638"/>
          <p14:tracePt t="65778" x="303213" y="3340100"/>
          <p14:tracePt t="65799" x="303213" y="3357563"/>
          <p14:tracePt t="65821" x="303213" y="3402013"/>
          <p14:tracePt t="65841" x="295275" y="3482975"/>
          <p14:tracePt t="65864" x="285750" y="3571875"/>
          <p14:tracePt t="65885" x="276225" y="3724275"/>
          <p14:tracePt t="65906" x="276225" y="3884613"/>
          <p14:tracePt t="65926" x="339725" y="4062413"/>
          <p14:tracePt t="65948" x="357188" y="4170363"/>
          <p14:tracePt t="65969" x="401638" y="4268788"/>
          <p14:tracePt t="65990" x="428625" y="4375150"/>
          <p14:tracePt t="66011" x="473075" y="4473575"/>
          <p14:tracePt t="66034" x="536575" y="4545013"/>
          <p14:tracePt t="66055" x="571500" y="4581525"/>
          <p14:tracePt t="66076" x="625475" y="4598988"/>
          <p14:tracePt t="66281" x="642938" y="4625975"/>
          <p14:tracePt t="66302" x="714375" y="4732338"/>
          <p14:tracePt t="66322" x="839788" y="4884738"/>
          <p14:tracePt t="66345" x="1000125" y="5027613"/>
          <p14:tracePt t="66365" x="1204913" y="5180013"/>
          <p14:tracePt t="66387" x="1366838" y="5251450"/>
          <p14:tracePt t="66409" x="1643063" y="5241925"/>
          <p14:tracePt t="66432" x="1785938" y="5143500"/>
          <p14:tracePt t="66455" x="1911350" y="5010150"/>
          <p14:tracePt t="66476" x="2027238" y="4840288"/>
          <p14:tracePt t="66497" x="2160588" y="4598988"/>
          <p14:tracePt t="66520" x="2330450" y="4143375"/>
          <p14:tracePt t="66542" x="2347913" y="3983038"/>
          <p14:tracePt t="66563" x="2347913" y="3911600"/>
          <p14:tracePt t="66584" x="2330450" y="3840163"/>
          <p14:tracePt t="66604" x="2303463" y="3759200"/>
          <p14:tracePt t="66628" x="2108200" y="3571875"/>
          <p14:tracePt t="66648" x="1928813" y="3446463"/>
          <p14:tracePt t="66670" x="1731963" y="3330575"/>
          <p14:tracePt t="66691" x="1562100" y="3286125"/>
          <p14:tracePt t="66712" x="1446213" y="3251200"/>
          <p14:tracePt t="66735" x="1268413" y="3251200"/>
          <p14:tracePt t="66757" x="1169988" y="3251200"/>
          <p14:tracePt t="66777" x="1143000" y="3251200"/>
          <p14:tracePt t="66799" x="1169988" y="3251200"/>
          <p14:tracePt t="66983" x="1160463" y="3251200"/>
          <p14:tracePt t="67004" x="1081088" y="3259138"/>
          <p14:tracePt t="67024" x="901700" y="3295650"/>
          <p14:tracePt t="67044" x="696913" y="3357563"/>
          <p14:tracePt t="67066" x="500063" y="3419475"/>
          <p14:tracePt t="67086" x="339725" y="3482975"/>
          <p14:tracePt t="67112" x="241300" y="3589338"/>
          <p14:tracePt t="67135" x="241300" y="3633788"/>
          <p14:tracePt t="67156" x="241300" y="3697288"/>
          <p14:tracePt t="67177" x="241300" y="3840163"/>
          <p14:tracePt t="67197" x="250825" y="4010025"/>
          <p14:tracePt t="67219" x="312738" y="4214813"/>
          <p14:tracePt t="67240" x="544513" y="4633913"/>
          <p14:tracePt t="67261" x="704850" y="4813300"/>
          <p14:tracePt t="67281" x="830263" y="4956175"/>
          <p14:tracePt t="67303" x="973138" y="5010150"/>
          <p14:tracePt t="67323" x="1125538" y="5054600"/>
          <p14:tracePt t="67345" x="1276350" y="5072063"/>
          <p14:tracePt t="67365" x="1401763" y="5072063"/>
          <p14:tracePt t="67388" x="1446213" y="5062538"/>
          <p14:tracePt t="67409" x="1465263" y="5045075"/>
          <p14:tracePt t="67439" x="1465263" y="5037138"/>
          <p14:tracePt t="67656" x="1490663" y="5037138"/>
          <p14:tracePt t="67677" x="1625600" y="5062538"/>
          <p14:tracePt t="67698" x="1928813" y="5133975"/>
          <p14:tracePt t="67719" x="2295525" y="5232400"/>
          <p14:tracePt t="67740" x="2554288" y="5259388"/>
          <p14:tracePt t="67762" x="2660650" y="5268913"/>
          <p14:tracePt t="67781" x="2679700" y="5268913"/>
          <p14:tracePt t="67804" x="2679700" y="5286375"/>
          <p14:tracePt t="68101" x="2687638" y="5286375"/>
          <p14:tracePt t="68123" x="2751138" y="5295900"/>
          <p14:tracePt t="68143" x="2919413" y="5303838"/>
          <p14:tracePt t="68165" x="3108325" y="5303838"/>
          <p14:tracePt t="68185" x="3286125" y="5303838"/>
          <p14:tracePt t="68206" x="3394075" y="5286375"/>
          <p14:tracePt t="68227" x="3429000" y="5259388"/>
          <p14:tracePt t="68526" x="3446463" y="5259388"/>
          <p14:tracePt t="68546" x="3527425" y="5259388"/>
          <p14:tracePt t="68568" x="3732213" y="5259388"/>
          <p14:tracePt t="68589" x="3938588" y="5224463"/>
          <p14:tracePt t="68609" x="4108450" y="5197475"/>
          <p14:tracePt t="68631" x="4224338" y="5153025"/>
          <p14:tracePt t="68651" x="4303713" y="5099050"/>
          <p14:tracePt t="68674" x="4340225" y="5072063"/>
          <p14:tracePt t="68734" x="4340225" y="5081588"/>
          <p14:tracePt t="68754" x="4340225" y="5099050"/>
          <p14:tracePt t="68774" x="4313238" y="5108575"/>
          <p14:tracePt t="68795" x="4241800" y="5108575"/>
          <p14:tracePt t="68818" x="4089400" y="5116513"/>
          <p14:tracePt t="68839" x="3894138" y="5099050"/>
          <p14:tracePt t="68860" x="3616325" y="5099050"/>
          <p14:tracePt t="68883" x="3357563" y="5099050"/>
          <p14:tracePt t="68903" x="3197225" y="5054600"/>
          <p14:tracePt t="68925" x="3108325" y="5010150"/>
          <p14:tracePt t="68945" x="3044825" y="4938713"/>
          <p14:tracePt t="68967" x="3036888" y="4875213"/>
          <p14:tracePt t="68988" x="3036888" y="4813300"/>
          <p14:tracePt t="69008" x="3071813" y="4714875"/>
          <p14:tracePt t="69028" x="3152775" y="4554538"/>
          <p14:tracePt t="69051" x="3375025" y="4251325"/>
          <p14:tracePt t="69071" x="3509963" y="4098925"/>
          <p14:tracePt t="69093" x="3625850" y="3946525"/>
          <p14:tracePt t="69116" x="3884613" y="3795713"/>
          <p14:tracePt t="69136" x="4170363" y="3697288"/>
          <p14:tracePt t="69159" x="4419600" y="3679825"/>
          <p14:tracePt t="69180" x="4518025" y="3679825"/>
          <p14:tracePt t="69202" x="4581525" y="3679825"/>
          <p14:tracePt t="69223" x="4598988" y="3679825"/>
          <p14:tracePt t="69244" x="4616450" y="3679825"/>
          <p14:tracePt t="69331" x="4608513" y="3679825"/>
          <p14:tracePt t="69351" x="4554538" y="3679825"/>
          <p14:tracePt t="69372" x="4473575" y="3679825"/>
          <p14:tracePt t="69393" x="4348163" y="3679825"/>
          <p14:tracePt t="69413" x="4152900" y="3679825"/>
          <p14:tracePt t="69433" x="3973513" y="3679825"/>
          <p14:tracePt t="69456" x="3633788" y="3705225"/>
          <p14:tracePt t="69477" x="3517900" y="3724275"/>
          <p14:tracePt t="69498" x="3455988" y="3732213"/>
          <p14:tracePt t="69545" x="3455988" y="3724275"/>
          <p14:tracePt t="69565" x="3465513" y="3714750"/>
          <p14:tracePt t="69792" x="3438525" y="3714750"/>
          <p14:tracePt t="69812" x="3303588" y="3741738"/>
          <p14:tracePt t="69834" x="3089275" y="3786188"/>
          <p14:tracePt t="69854" x="2795588" y="3875088"/>
          <p14:tracePt t="69876" x="2446338" y="3990975"/>
          <p14:tracePt t="69896" x="2133600" y="4108450"/>
          <p14:tracePt t="69917" x="1857375" y="4197350"/>
          <p14:tracePt t="69938" x="1704975" y="4251325"/>
          <p14:tracePt t="69962" x="1616075" y="4295775"/>
          <p14:tracePt t="69982" x="1571625" y="4303713"/>
          <p14:tracePt t="70003" x="1554163" y="4303713"/>
          <p14:tracePt t="70024" x="1527175" y="4303713"/>
          <p14:tracePt t="70051" x="1517650" y="4303713"/>
          <p14:tracePt t="70071" x="1509713" y="4286250"/>
          <p14:tracePt t="70092" x="1500188" y="4259263"/>
          <p14:tracePt t="70114" x="1482725" y="4232275"/>
          <p14:tracePt t="70135" x="1465263" y="4179888"/>
          <p14:tracePt t="70157" x="1446213" y="4133850"/>
          <p14:tracePt t="70179" x="1446213" y="4125913"/>
          <p14:tracePt t="70427" x="1446213" y="4108450"/>
          <p14:tracePt t="70447" x="1509713" y="4071938"/>
          <p14:tracePt t="70467" x="1724025" y="3973513"/>
          <p14:tracePt t="70490" x="1928813" y="3902075"/>
          <p14:tracePt t="70516" x="2160588" y="3840163"/>
          <p14:tracePt t="70540" x="2214563" y="3803650"/>
          <p14:tracePt t="70574" x="2214563" y="3822700"/>
          <p14:tracePt t="70594" x="2214563" y="3840163"/>
          <p14:tracePt t="70616" x="2179638" y="3857625"/>
          <p14:tracePt t="70637" x="2108200" y="3867150"/>
          <p14:tracePt t="70659" x="2027238" y="3867150"/>
          <p14:tracePt t="70679" x="1928813" y="3867150"/>
          <p14:tracePt t="70702" x="1714500" y="3867150"/>
          <p14:tracePt t="70723" x="1652588" y="3867150"/>
          <p14:tracePt t="70744" x="1544638" y="3884613"/>
          <p14:tracePt t="70765" x="1536700" y="3894138"/>
          <p14:tracePt t="70841" x="1536700" y="3884613"/>
          <p14:tracePt t="70862" x="1536700" y="3875088"/>
          <p14:tracePt t="70884" x="1544638" y="3857625"/>
          <p14:tracePt t="70904" x="1562100" y="3848100"/>
          <p14:tracePt t="70926" x="1616075" y="3848100"/>
          <p14:tracePt t="70946" x="1751013" y="3840163"/>
          <p14:tracePt t="70971" x="2062163" y="3822700"/>
          <p14:tracePt t="70990" x="2339975" y="3803650"/>
          <p14:tracePt t="71012" x="2554288" y="3803650"/>
          <p14:tracePt t="71032" x="2670175" y="3803650"/>
          <p14:tracePt t="71053" x="2714625" y="3786188"/>
          <p14:tracePt t="71258" x="2786063" y="3786188"/>
          <p14:tracePt t="71277" x="3133725" y="3660775"/>
          <p14:tracePt t="71302" x="3625850" y="3419475"/>
          <p14:tracePt t="71322" x="4000500" y="3276600"/>
          <p14:tracePt t="71343" x="4152900" y="3197225"/>
          <p14:tracePt t="71364" x="4179888" y="3179763"/>
          <p14:tracePt t="71395" x="4179888" y="3187700"/>
          <p14:tracePt t="71417" x="4170363" y="3197225"/>
          <p14:tracePt t="71437" x="4125913" y="3205163"/>
          <p14:tracePt t="71460" x="4010025" y="3205163"/>
          <p14:tracePt t="71483" x="3768725" y="3224213"/>
          <p14:tracePt t="71506" x="3608388" y="3259138"/>
          <p14:tracePt t="71532" x="3330575" y="3348038"/>
          <p14:tracePt t="71555" x="3133725" y="3384550"/>
          <p14:tracePt t="71576" x="3017838" y="3384550"/>
          <p14:tracePt t="71598" x="2973388" y="3394075"/>
          <p14:tracePt t="71701" x="2982913" y="3394075"/>
          <p14:tracePt t="71723" x="3000375" y="3367088"/>
          <p14:tracePt t="71745" x="3044825" y="3357563"/>
          <p14:tracePt t="71765" x="3133725" y="3357563"/>
          <p14:tracePt t="71786" x="3295650" y="3357563"/>
          <p14:tracePt t="71806" x="3571875" y="3357563"/>
          <p14:tracePt t="71829" x="4152900" y="3598863"/>
          <p14:tracePt t="71851" x="4357688" y="3705225"/>
          <p14:tracePt t="71872" x="4483100" y="3830638"/>
          <p14:tracePt t="71892" x="4527550" y="3919538"/>
          <p14:tracePt t="71913" x="4527550" y="3956050"/>
          <p14:tracePt t="71948" x="4527550" y="3938588"/>
          <p14:tracePt t="72136" x="4545013" y="3956050"/>
          <p14:tracePt t="72157" x="4633913" y="4000500"/>
          <p14:tracePt t="72178" x="4724400" y="4116388"/>
          <p14:tracePt t="72199" x="4848225" y="4259263"/>
          <p14:tracePt t="72221" x="4956175" y="4446588"/>
          <p14:tracePt t="72242" x="5000625" y="4608513"/>
          <p14:tracePt t="72265" x="5010150" y="4751388"/>
          <p14:tracePt t="72286" x="4965700" y="4919663"/>
          <p14:tracePt t="72308" x="4857750" y="5108575"/>
          <p14:tracePt t="72328" x="4741863" y="5205413"/>
          <p14:tracePt t="72350" x="4643438" y="5251450"/>
          <p14:tracePt t="72370" x="4554538" y="5268913"/>
          <p14:tracePt t="72394" x="4367213" y="5295900"/>
          <p14:tracePt t="72414" x="4214813" y="5295900"/>
          <p14:tracePt t="72437" x="4071938" y="5295900"/>
          <p14:tracePt t="72458" x="3938588" y="5295900"/>
          <p14:tracePt t="72480" x="3884613" y="5276850"/>
          <p14:tracePt t="72502" x="3884613" y="5241925"/>
          <p14:tracePt t="72525" x="3884613" y="5232400"/>
          <p14:tracePt t="72760" x="3875088" y="5232400"/>
          <p14:tracePt t="72780" x="3822700" y="5214938"/>
          <p14:tracePt t="72802" x="3697288" y="5187950"/>
          <p14:tracePt t="72822" x="3490913" y="5108575"/>
          <p14:tracePt t="72842" x="3224213" y="5054600"/>
          <p14:tracePt t="72863" x="3036888" y="5018088"/>
          <p14:tracePt t="72884" x="2928938" y="4956175"/>
          <p14:tracePt t="72905" x="2911475" y="4929188"/>
          <p14:tracePt t="72927" x="2911475" y="4919663"/>
          <p14:tracePt t="72948" x="2928938" y="4911725"/>
          <p14:tracePt t="72969" x="2946400" y="4902200"/>
          <p14:tracePt t="72991" x="2965450" y="4902200"/>
          <p14:tracePt t="73012" x="3009900" y="4902200"/>
          <p14:tracePt t="73035" x="3179763" y="4875213"/>
          <p14:tracePt t="73056" x="3554413" y="4786313"/>
          <p14:tracePt t="73077" x="3813175" y="4687888"/>
          <p14:tracePt t="73097" x="4017963" y="4643438"/>
          <p14:tracePt t="73119" x="4214813" y="4598988"/>
          <p14:tracePt t="73140" x="4295775" y="4598988"/>
          <p14:tracePt t="73161" x="4322763" y="4598988"/>
          <p14:tracePt t="73235" x="4322763" y="4581525"/>
          <p14:tracePt t="73255" x="4322763" y="4527550"/>
          <p14:tracePt t="73275" x="4367213" y="4367213"/>
          <p14:tracePt t="73295" x="4419600" y="4116388"/>
          <p14:tracePt t="73317" x="4456113" y="3911600"/>
          <p14:tracePt t="73337" x="4456113" y="3776663"/>
          <p14:tracePt t="73358" x="4456113" y="3724275"/>
          <p14:tracePt t="73379" x="4419600" y="3714750"/>
          <p14:tracePt t="73403" x="4384675" y="3714750"/>
          <p14:tracePt t="73670" x="4375150" y="3705225"/>
          <p14:tracePt t="73692" x="4367213" y="3670300"/>
          <p14:tracePt t="73712" x="4357688" y="3608388"/>
          <p14:tracePt t="73734" x="4330700" y="3517900"/>
          <p14:tracePt t="73756" x="4303713" y="3465513"/>
          <p14:tracePt t="73778" x="4286250" y="3429000"/>
          <p14:tracePt t="73801" x="4286250" y="3419475"/>
          <p14:tracePt t="73822" x="4286250" y="3411538"/>
          <p14:tracePt t="74125" x="4276725" y="3411538"/>
          <p14:tracePt t="74146" x="4259263" y="3411538"/>
          <p14:tracePt t="74168" x="4224338" y="3411538"/>
          <p14:tracePt t="74191" x="4160838" y="3394075"/>
          <p14:tracePt t="74213" x="3894138" y="3367088"/>
          <p14:tracePt t="74234" x="3643313" y="3357563"/>
          <p14:tracePt t="74255" x="3322638" y="3367088"/>
          <p14:tracePt t="74276" x="2946400" y="3446463"/>
          <p14:tracePt t="74297" x="2732088" y="3562350"/>
          <p14:tracePt t="74319" x="2571750" y="3670300"/>
          <p14:tracePt t="74339" x="2419350" y="3795713"/>
          <p14:tracePt t="74361" x="2197100" y="3990975"/>
          <p14:tracePt t="74382" x="2054225" y="4089400"/>
          <p14:tracePt t="74403" x="1990725" y="4160838"/>
          <p14:tracePt t="74426" x="1973263" y="4160838"/>
          <p14:tracePt t="74493" x="1982788" y="4160838"/>
          <p14:tracePt t="74560" x="1982788" y="4152900"/>
          <p14:tracePt t="74582" x="1982788" y="4108450"/>
          <p14:tracePt t="74603" x="1982788" y="4054475"/>
          <p14:tracePt t="74625" x="2000250" y="3973513"/>
          <p14:tracePt t="74645" x="2054225" y="3840163"/>
          <p14:tracePt t="74665" x="2214563" y="3705225"/>
          <p14:tracePt t="74686" x="2608263" y="3616325"/>
          <p14:tracePt t="74708" x="3517900" y="3571875"/>
          <p14:tracePt t="74730" x="4143375" y="3616325"/>
          <p14:tracePt t="74751" x="4545013" y="3652838"/>
          <p14:tracePt t="74771" x="4786313" y="3751263"/>
          <p14:tracePt t="74792" x="4884738" y="3830638"/>
          <p14:tracePt t="74816" x="4919663" y="4010025"/>
          <p14:tracePt t="74844" x="4919663" y="4089400"/>
          <p14:tracePt t="74868" x="4902200" y="4179888"/>
          <p14:tracePt t="74888" x="4867275" y="4251325"/>
          <p14:tracePt t="74908" x="4840288" y="4313238"/>
          <p14:tracePt t="74930" x="4840288" y="4330700"/>
          <p14:tracePt t="74976" x="4822825" y="4330700"/>
          <p14:tracePt t="74998" x="4786313" y="4357688"/>
          <p14:tracePt t="75020" x="4714875" y="4402138"/>
          <p14:tracePt t="75046" x="4545013" y="4473575"/>
          <p14:tracePt t="75071" x="4340225" y="4545013"/>
          <p14:tracePt t="75097" x="3768725" y="4670425"/>
          <p14:tracePt t="75118" x="3303588" y="4741863"/>
          <p14:tracePt t="75139" x="2955925" y="4786313"/>
          <p14:tracePt t="75161" x="2786063" y="4776788"/>
          <p14:tracePt t="75183" x="2732088" y="4751388"/>
          <p14:tracePt t="75204" x="2776538" y="4714875"/>
          <p14:tracePt t="75412" x="2759075" y="4714875"/>
          <p14:tracePt t="75432" x="2633663" y="4724400"/>
          <p14:tracePt t="75453" x="2071688" y="4751388"/>
          <p14:tracePt t="75474" x="1357313" y="4813300"/>
          <p14:tracePt t="75497" x="839788" y="4822825"/>
          <p14:tracePt t="75521" x="428625" y="4795838"/>
          <p14:tracePt t="75545" x="322263" y="4759325"/>
          <p14:tracePt t="75567" x="303213" y="4732338"/>
          <p14:tracePt t="75599" x="322263" y="4732338"/>
          <p14:tracePt t="75620" x="357188" y="4732338"/>
          <p14:tracePt t="75641" x="393700" y="4759325"/>
          <p14:tracePt t="75661" x="669925" y="4822825"/>
          <p14:tracePt t="75682" x="1196975" y="4938713"/>
          <p14:tracePt t="75703" x="1803400" y="5018088"/>
          <p14:tracePt t="75726" x="2384425" y="5027613"/>
          <p14:tracePt t="75747" x="2598738" y="5037138"/>
          <p14:tracePt t="75771" x="2697163" y="5037138"/>
          <p14:tracePt t="75791" x="2714625" y="5010150"/>
          <p14:tracePt t="75813" x="2705100" y="5000625"/>
          <p14:tracePt t="76024" x="2732088" y="4991100"/>
          <p14:tracePt t="76044" x="2901950" y="4973638"/>
          <p14:tracePt t="76064" x="3125788" y="4938713"/>
          <p14:tracePt t="76085" x="3384550" y="4911725"/>
          <p14:tracePt t="76106" x="3581400" y="4867275"/>
          <p14:tracePt t="76129" x="3714750" y="4795838"/>
          <p14:tracePt t="76150" x="3822700" y="4751388"/>
          <p14:tracePt t="76175" x="3875088" y="4714875"/>
          <p14:tracePt t="77151" x="3884613" y="4724400"/>
          <p14:tracePt t="77173" x="3983038" y="4768850"/>
          <p14:tracePt t="77195" x="4108450" y="4795838"/>
          <p14:tracePt t="77216" x="4241800" y="4830763"/>
          <p14:tracePt t="77236" x="4330700" y="4848225"/>
          <p14:tracePt t="77257" x="4367213" y="4857750"/>
          <p14:tracePt t="77279" x="4384675" y="4857750"/>
          <p14:tracePt t="77491" x="4402138" y="4857750"/>
          <p14:tracePt t="77516" x="4687888" y="4919663"/>
          <p14:tracePt t="77541" x="5197475" y="5045075"/>
          <p14:tracePt t="77562" x="5680075" y="5187950"/>
          <p14:tracePt t="77584" x="6000750" y="5232400"/>
          <p14:tracePt t="77605" x="6161088" y="5303838"/>
          <p14:tracePt t="77630" x="6269038" y="5322888"/>
          <p14:tracePt t="77653" x="6269038" y="5313363"/>
          <p14:tracePt t="77834" x="6348413" y="5330825"/>
          <p14:tracePt t="77855" x="6688138" y="5429250"/>
          <p14:tracePt t="77877" x="7072313" y="5589588"/>
          <p14:tracePt t="77898" x="7340600" y="5653088"/>
          <p14:tracePt t="77919" x="7466013" y="5697538"/>
          <p14:tracePt t="77940" x="7545388" y="5732463"/>
          <p14:tracePt t="77963" x="7562850" y="5751513"/>
          <p14:tracePt t="77984" x="7562850" y="5776913"/>
          <p14:tracePt t="78005" x="7562850" y="5786438"/>
          <p14:tracePt t="78042" x="7562850" y="5795963"/>
          <p14:tracePt t="78063" x="7562850" y="5813425"/>
          <p14:tracePt t="78083" x="7562850" y="5848350"/>
          <p14:tracePt t="78103" x="7562850" y="5884863"/>
          <p14:tracePt t="78128" x="7518400" y="5938838"/>
          <p14:tracePt t="78148" x="7446963" y="6010275"/>
          <p14:tracePt t="78171" x="7251700" y="6224588"/>
          <p14:tracePt t="78192" x="7072313" y="6357938"/>
          <p14:tracePt t="78212" x="6902450" y="6456363"/>
          <p14:tracePt t="78234" x="6732588" y="6518275"/>
          <p14:tracePt t="78255" x="6589713" y="6518275"/>
          <p14:tracePt t="78277" x="6438900" y="6473825"/>
          <p14:tracePt t="78298" x="6259513" y="6411913"/>
          <p14:tracePt t="78320" x="5991225" y="6303963"/>
          <p14:tracePt t="78340" x="5884863" y="6205538"/>
          <p14:tracePt t="78360" x="5857875" y="6180138"/>
          <p14:tracePt t="78380" x="5857875" y="6170613"/>
          <p14:tracePt t="78576" x="5848350" y="6170613"/>
          <p14:tracePt t="78598" x="5795963" y="6170613"/>
          <p14:tracePt t="78619" x="5653088" y="6099175"/>
          <p14:tracePt t="78640" x="5545138" y="5956300"/>
          <p14:tracePt t="78661" x="5483225" y="5768975"/>
          <p14:tracePt t="78685" x="5438775" y="5438775"/>
          <p14:tracePt t="78705" x="5608638" y="4929188"/>
          <p14:tracePt t="78729" x="5894388" y="4340225"/>
          <p14:tracePt t="78749" x="6018213" y="4089400"/>
          <p14:tracePt t="78771" x="6045200" y="4062413"/>
          <p14:tracePt t="78791" x="6045200" y="4089400"/>
          <p14:tracePt t="78813" x="6062663" y="4170363"/>
          <p14:tracePt t="78993" x="6037263" y="4170363"/>
          <p14:tracePt t="79013" x="5965825" y="4081463"/>
          <p14:tracePt t="79034" x="5867400" y="3946525"/>
          <p14:tracePt t="79054" x="5822950" y="3848100"/>
          <p14:tracePt t="79074" x="5822950" y="3759200"/>
          <p14:tracePt t="79094" x="5867400" y="3643313"/>
          <p14:tracePt t="79117" x="6000750" y="3465513"/>
          <p14:tracePt t="79139" x="6242050" y="3251200"/>
          <p14:tracePt t="79162" x="6456363" y="3152775"/>
          <p14:tracePt t="79182" x="6653213" y="3054350"/>
          <p14:tracePt t="79203" x="6938963" y="2965450"/>
          <p14:tracePt t="79224" x="7116763" y="2955925"/>
          <p14:tracePt t="79245" x="7277100" y="2982913"/>
          <p14:tracePt t="79265" x="7394575" y="3036888"/>
          <p14:tracePt t="79289" x="7466013" y="3081338"/>
          <p14:tracePt t="79486" x="7510463" y="3081338"/>
          <p14:tracePt t="79512" x="7813675" y="3009900"/>
          <p14:tracePt t="79536" x="8742363" y="2741613"/>
          <p14:tracePt t="79558" x="9055100" y="2670175"/>
          <p14:tracePt t="80590" x="8840788" y="2751138"/>
          <p14:tracePt t="80611" x="8510588" y="2822575"/>
          <p14:tracePt t="80634" x="8180388" y="2857500"/>
          <p14:tracePt t="80656" x="8153400" y="2840038"/>
          <p14:tracePt t="80677" x="8153400" y="2813050"/>
          <p14:tracePt t="80911" x="8108950" y="2813050"/>
          <p14:tracePt t="80931" x="7840663" y="2813050"/>
          <p14:tracePt t="80953" x="7581900" y="2813050"/>
          <p14:tracePt t="80974" x="7304088" y="2822575"/>
          <p14:tracePt t="80996" x="7224713" y="2822575"/>
          <p14:tracePt t="81017" x="7205663" y="2830513"/>
          <p14:tracePt t="81217" x="7180263" y="2847975"/>
          <p14:tracePt t="81240" x="7027863" y="2894013"/>
          <p14:tracePt t="81263" x="6777038" y="2982913"/>
          <p14:tracePt t="81283" x="6537325" y="3098800"/>
          <p14:tracePt t="81307" x="6276975" y="3232150"/>
          <p14:tracePt t="81328" x="6224588" y="3259138"/>
          <p14:tracePt t="81348" x="6197600" y="3268663"/>
          <p14:tracePt t="81371" x="6188075" y="3276600"/>
          <p14:tracePt t="81391" x="6161088" y="3303588"/>
          <p14:tracePt t="81415" x="6116638" y="3375025"/>
          <p14:tracePt t="81435" x="6081713" y="3411538"/>
          <p14:tracePt t="81458" x="6054725" y="3438525"/>
          <p14:tracePt t="81478" x="6045200" y="3465513"/>
          <p14:tracePt t="81499" x="6045200" y="3473450"/>
          <p14:tracePt t="81524" x="6045200" y="3490913"/>
          <p14:tracePt t="81547" x="6045200" y="3500438"/>
          <p14:tracePt t="81567" x="6045200" y="3509963"/>
          <p14:tracePt t="81712" x="6045200" y="3500438"/>
          <p14:tracePt t="81733" x="6037263" y="3500438"/>
          <p14:tracePt t="81753" x="6027738" y="3490913"/>
          <p14:tracePt t="81773" x="6018213" y="3490913"/>
          <p14:tracePt t="81796" x="6000750" y="3490913"/>
          <p14:tracePt t="81819" x="5956300" y="3490913"/>
          <p14:tracePt t="81841" x="5884863" y="3490913"/>
          <p14:tracePt t="81862" x="5857875" y="3490913"/>
          <p14:tracePt t="81883" x="5822950" y="3500438"/>
          <p14:tracePt t="81905" x="5795963" y="3500438"/>
          <p14:tracePt t="81925" x="5776913" y="3509963"/>
          <p14:tracePt t="81961" x="5786438" y="3509963"/>
          <p14:tracePt t="82217" x="5786438" y="3517900"/>
          <p14:tracePt t="82238" x="5751513" y="3536950"/>
          <p14:tracePt t="82259" x="5715000" y="3571875"/>
          <p14:tracePt t="82280" x="5653088" y="3616325"/>
          <p14:tracePt t="82300" x="5537200" y="3705225"/>
          <p14:tracePt t="82322" x="5411788" y="3786188"/>
          <p14:tracePt t="82344" x="5303838" y="3867150"/>
          <p14:tracePt t="82366" x="5286375" y="3894138"/>
          <p14:tracePt t="82385" x="5286375" y="3902075"/>
          <p14:tracePt t="82454" x="5295900" y="3902075"/>
          <p14:tracePt t="82475" x="5303838" y="3902075"/>
          <p14:tracePt t="82495" x="5357813" y="3902075"/>
          <p14:tracePt t="82517" x="5438775" y="3902075"/>
          <p14:tracePt t="82543" x="5562600" y="3884613"/>
          <p14:tracePt t="82565" x="5697538" y="3840163"/>
          <p14:tracePt t="82585" x="5822950" y="3803650"/>
          <p14:tracePt t="82606" x="5938838" y="3768725"/>
          <p14:tracePt t="82627" x="6037263" y="3768725"/>
          <p14:tracePt t="82650" x="6108700" y="3768725"/>
          <p14:tracePt t="82672" x="6153150" y="3768725"/>
          <p14:tracePt t="82693" x="6188075" y="3776663"/>
          <p14:tracePt t="82713" x="6215063" y="3795713"/>
          <p14:tracePt t="82734" x="6232525" y="3795713"/>
          <p14:tracePt t="82755" x="6242050" y="3822700"/>
          <p14:tracePt t="82968" x="6251575" y="3830638"/>
          <p14:tracePt t="82989" x="6276975" y="3830638"/>
          <p14:tracePt t="83009" x="6323013" y="3830638"/>
          <p14:tracePt t="83030" x="6367463" y="3840163"/>
          <p14:tracePt t="83051" x="6394450" y="3857625"/>
          <p14:tracePt t="83072" x="6402388" y="3857625"/>
          <p14:tracePt t="83107" x="6402388" y="3867150"/>
          <p14:tracePt t="83176" x="6384925" y="3867150"/>
          <p14:tracePt t="83198" x="6367463" y="3867150"/>
          <p14:tracePt t="83219" x="6323013" y="3867150"/>
          <p14:tracePt t="83243" x="6296025" y="3867150"/>
          <p14:tracePt t="83266" x="6251575" y="3875088"/>
          <p14:tracePt t="83289" x="6232525" y="3884613"/>
          <p14:tracePt t="83309" x="6215063" y="3884613"/>
          <p14:tracePt t="83354" x="6215063" y="3875088"/>
          <p14:tracePt t="83375" x="6215063" y="3867150"/>
          <p14:tracePt t="83414" x="6224588" y="3867150"/>
          <p14:tracePt t="83433" x="6232525" y="3867150"/>
          <p14:tracePt t="83454" x="6259513" y="3867150"/>
          <p14:tracePt t="83474" x="6303963" y="3867150"/>
          <p14:tracePt t="83496" x="6357938" y="3867150"/>
          <p14:tracePt t="83518" x="6402388" y="3867150"/>
          <p14:tracePt t="83544" x="6419850" y="3867150"/>
          <p14:tracePt t="83573" x="6419850" y="3875088"/>
          <p14:tracePt t="83651" x="6411913" y="3875088"/>
          <p14:tracePt t="83671" x="6394450" y="3875088"/>
          <p14:tracePt t="83695" x="6367463" y="3867150"/>
          <p14:tracePt t="83715" x="6348413" y="3867150"/>
          <p14:tracePt t="83739" x="6303963" y="3857625"/>
          <p14:tracePt t="83760" x="6259513" y="3857625"/>
          <p14:tracePt t="83780" x="6215063" y="3857625"/>
          <p14:tracePt t="83801" x="6205538" y="3857625"/>
          <p14:tracePt t="83849" x="6215063" y="3848100"/>
          <p14:tracePt t="83869" x="6232525" y="3848100"/>
          <p14:tracePt t="83890" x="6251575" y="3848100"/>
          <p14:tracePt t="83910" x="6303963" y="3884613"/>
          <p14:tracePt t="83931" x="6375400" y="3902075"/>
          <p14:tracePt t="83951" x="6429375" y="3902075"/>
          <p14:tracePt t="83974" x="6465888" y="3911600"/>
          <p14:tracePt t="83996" x="6483350" y="3911600"/>
          <p14:tracePt t="84037" x="6491288" y="3911600"/>
          <p14:tracePt t="84086" x="6491288" y="3902075"/>
          <p14:tracePt t="84107" x="6473825" y="3894138"/>
          <p14:tracePt t="84127" x="6456363" y="3884613"/>
          <p14:tracePt t="84149" x="6429375" y="3867150"/>
          <p14:tracePt t="84170" x="6384925" y="3867150"/>
          <p14:tracePt t="84194" x="6348413" y="3867150"/>
          <p14:tracePt t="84218" x="6296025" y="3867150"/>
          <p14:tracePt t="84240" x="6269038" y="3867150"/>
          <p14:tracePt t="84261" x="6251575" y="3894138"/>
          <p14:tracePt t="84281" x="6242050" y="3894138"/>
          <p14:tracePt t="84306" x="6242050" y="3902075"/>
          <p14:tracePt t="84326" x="6251575" y="3902075"/>
          <p14:tracePt t="84347" x="6269038" y="3902075"/>
          <p14:tracePt t="84368" x="6296025" y="3894138"/>
          <p14:tracePt t="84392" x="6384925" y="3894138"/>
          <p14:tracePt t="84414" x="6554788" y="3884613"/>
          <p14:tracePt t="84434" x="6732588" y="3884613"/>
          <p14:tracePt t="84455" x="6929438" y="3884613"/>
          <p14:tracePt t="84476" x="7054850" y="3884613"/>
          <p14:tracePt t="84497" x="7081838" y="3884613"/>
          <p14:tracePt t="84519" x="7081838" y="3875088"/>
          <p14:tracePt t="84719" x="7089775" y="3875088"/>
          <p14:tracePt t="84741" x="7116763" y="3884613"/>
          <p14:tracePt t="84762" x="7161213" y="3884613"/>
          <p14:tracePt t="84786" x="7215188" y="3884613"/>
          <p14:tracePt t="84819" x="7277100" y="3884613"/>
          <p14:tracePt t="84848" x="7286625" y="3894138"/>
          <p14:tracePt t="84902" x="7259638" y="3902075"/>
          <p14:tracePt t="84930" x="7072313" y="3875088"/>
          <p14:tracePt t="84959" x="6705600" y="3875088"/>
          <p14:tracePt t="84986" x="6465888" y="3902075"/>
          <p14:tracePt t="85007" x="6348413" y="3938588"/>
          <p14:tracePt t="85028" x="6259513" y="3938588"/>
          <p14:tracePt t="85048" x="6224588" y="3938588"/>
          <p14:tracePt t="85767" x="6224588" y="3929063"/>
          <p14:tracePt t="85847" x="6224588" y="3919538"/>
          <p14:tracePt t="85917" x="6232525" y="3919538"/>
          <p14:tracePt t="85937" x="6259513" y="3919538"/>
          <p14:tracePt t="85961" x="6348413" y="3919538"/>
          <p14:tracePt t="85981" x="6537325" y="3929063"/>
          <p14:tracePt t="86002" x="6724650" y="3929063"/>
          <p14:tracePt t="86024" x="6991350" y="3929063"/>
          <p14:tracePt t="86045" x="7054850" y="3911600"/>
          <p14:tracePt t="86066" x="7062788" y="3911600"/>
          <p14:tracePt t="86282" x="7072313" y="3911600"/>
          <p14:tracePt t="86323" x="7072313" y="3919538"/>
          <p14:tracePt t="86371" x="7037388" y="3919538"/>
          <p14:tracePt t="86391" x="6938963" y="3919538"/>
          <p14:tracePt t="86414" x="6777038" y="3919538"/>
          <p14:tracePt t="86435" x="6616700" y="3929063"/>
          <p14:tracePt t="86461" x="6384925" y="3938588"/>
          <p14:tracePt t="86483" x="6251575" y="3956050"/>
          <p14:tracePt t="86506" x="6197600" y="3956050"/>
          <p14:tracePt t="86531" x="6170613" y="3956050"/>
          <p14:tracePt t="86554" x="6153150" y="3956050"/>
          <p14:tracePt t="86717" x="6153150" y="3946525"/>
          <p14:tracePt t="86806" x="6161088" y="3946525"/>
          <p14:tracePt t="86826" x="6170613" y="3946525"/>
          <p14:tracePt t="86848" x="6259513" y="3946525"/>
          <p14:tracePt t="86868" x="6456363" y="3946525"/>
          <p14:tracePt t="86889" x="6715125" y="3946525"/>
          <p14:tracePt t="86910" x="6919913" y="3946525"/>
          <p14:tracePt t="86932" x="7062788" y="3946525"/>
          <p14:tracePt t="86952" x="7108825" y="3946525"/>
          <p14:tracePt t="86994" x="7099300" y="3956050"/>
          <p14:tracePt t="87016" x="7099300" y="3965575"/>
          <p14:tracePt t="87202" x="7108825" y="3965575"/>
          <p14:tracePt t="87223" x="7153275" y="3965575"/>
          <p14:tracePt t="87245" x="7188200" y="3965575"/>
          <p14:tracePt t="87265" x="7224713" y="3956050"/>
          <p14:tracePt t="87286" x="7259638" y="3938588"/>
          <p14:tracePt t="87307" x="7277100" y="3938588"/>
          <p14:tracePt t="87327" x="7277100" y="3929063"/>
          <p14:tracePt t="87449" x="7269163" y="3929063"/>
          <p14:tracePt t="87469" x="7259638" y="3929063"/>
          <p14:tracePt t="87510" x="7251700" y="3929063"/>
          <p14:tracePt t="87558" x="7242175" y="3929063"/>
          <p14:tracePt t="87597" x="7232650" y="3929063"/>
          <p14:tracePt t="87620" x="7215188" y="3929063"/>
          <p14:tracePt t="87641" x="7188200" y="3929063"/>
          <p14:tracePt t="87661" x="7143750" y="3929063"/>
          <p14:tracePt t="87683" x="7054850" y="3938588"/>
          <p14:tracePt t="87703" x="6867525" y="3965575"/>
          <p14:tracePt t="87725" x="6643688" y="3983038"/>
          <p14:tracePt t="87746" x="6367463" y="4010025"/>
          <p14:tracePt t="87767" x="6303963" y="4010025"/>
          <p14:tracePt t="87788" x="6276975" y="4000500"/>
          <p14:tracePt t="87809" x="6269038" y="3990975"/>
          <p14:tracePt t="87886" x="6269038" y="3983038"/>
          <p14:tracePt t="87905" x="6276975" y="3983038"/>
          <p14:tracePt t="87925" x="6303963" y="3983038"/>
          <p14:tracePt t="87946" x="6375400" y="3983038"/>
          <p14:tracePt t="87967" x="6554788" y="3990975"/>
          <p14:tracePt t="87987" x="7027863" y="3990975"/>
          <p14:tracePt t="88009" x="7446963" y="3973513"/>
          <p14:tracePt t="88029" x="7823200" y="3911600"/>
          <p14:tracePt t="88054" x="8027988" y="3875088"/>
          <p14:tracePt t="88075" x="8045450" y="3884613"/>
          <p14:tracePt t="88096" x="8045450" y="3894138"/>
          <p14:tracePt t="88119" x="8045450" y="3902075"/>
          <p14:tracePt t="88139" x="8045450" y="3919538"/>
          <p14:tracePt t="88310" x="8089900" y="3894138"/>
          <p14:tracePt t="88330" x="8251825" y="3822700"/>
          <p14:tracePt t="88351" x="8394700" y="3759200"/>
          <p14:tracePt t="88371" x="8474075" y="3741738"/>
          <p14:tracePt t="88392" x="8537575" y="3724275"/>
          <p14:tracePt t="88414" x="8545513" y="3724275"/>
          <p14:tracePt t="88434" x="8555038" y="3732213"/>
          <p14:tracePt t="88455" x="8555038" y="3759200"/>
          <p14:tracePt t="88477" x="8537575" y="3768725"/>
          <p14:tracePt t="88499" x="8518525" y="3768725"/>
          <p14:tracePt t="88524" x="8483600" y="3768725"/>
          <p14:tracePt t="88549" x="8429625" y="3768725"/>
          <p14:tracePt t="88570" x="8323263" y="3803650"/>
          <p14:tracePt t="88591" x="8054975" y="3911600"/>
          <p14:tracePt t="88613" x="7483475" y="4152900"/>
          <p14:tracePt t="88636" x="6848475" y="4483100"/>
          <p14:tracePt t="88657" x="6680200" y="4545013"/>
          <p14:tracePt t="88677" x="6616700" y="4589463"/>
          <p14:tracePt t="88700" x="6616700" y="4581525"/>
          <p14:tracePt t="88720" x="6643688" y="4562475"/>
          <p14:tracePt t="88903" x="6643688" y="4572000"/>
          <p14:tracePt t="88924" x="6643688" y="4589463"/>
          <p14:tracePt t="88946" x="6599238" y="4633913"/>
          <p14:tracePt t="88967" x="6456363" y="4776788"/>
          <p14:tracePt t="88989" x="6232525" y="4991100"/>
          <p14:tracePt t="89009" x="6134100" y="5133975"/>
          <p14:tracePt t="89032" x="6010275" y="5241925"/>
          <p14:tracePt t="89054" x="5965825" y="5295900"/>
          <p14:tracePt t="89075" x="5956300" y="5313363"/>
          <p14:tracePt t="89121" x="5938838" y="5322888"/>
          <p14:tracePt t="89142" x="5894388" y="5367338"/>
          <p14:tracePt t="89164" x="5848350" y="5394325"/>
          <p14:tracePt t="89184" x="5848350" y="5402263"/>
          <p14:tracePt t="89204" x="5840413" y="5402263"/>
          <p14:tracePt t="89250" x="5830888" y="5402263"/>
          <p14:tracePt t="89271" x="5813425" y="5429250"/>
          <p14:tracePt t="89389" x="5813425" y="5419725"/>
          <p14:tracePt t="89410" x="5822950" y="5411788"/>
          <p14:tracePt t="89432" x="5848350" y="5394325"/>
          <p14:tracePt t="89452" x="5902325" y="5357813"/>
          <p14:tracePt t="89474" x="5965825" y="5348288"/>
          <p14:tracePt t="89496" x="6197600" y="5268913"/>
          <p14:tracePt t="89521" x="6554788" y="5160963"/>
          <p14:tracePt t="89548" x="6911975" y="5037138"/>
          <p14:tracePt t="89570" x="7099300" y="4965700"/>
          <p14:tracePt t="89593" x="7259638" y="4902200"/>
          <p14:tracePt t="89613" x="7375525" y="4875213"/>
          <p14:tracePt t="89638" x="7419975" y="4857750"/>
          <p14:tracePt t="89855" x="7439025" y="4857750"/>
          <p14:tracePt t="89875" x="7491413" y="4884738"/>
          <p14:tracePt t="89896" x="7608888" y="4919663"/>
          <p14:tracePt t="89917" x="7804150" y="5000625"/>
          <p14:tracePt t="89938" x="8010525" y="5099050"/>
          <p14:tracePt t="89962" x="8161338" y="5205413"/>
          <p14:tracePt t="89982" x="8197850" y="5232400"/>
          <p14:tracePt t="90004" x="8197850" y="5241925"/>
          <p14:tracePt t="90219" x="8242300" y="5259388"/>
          <p14:tracePt t="90240" x="8340725" y="5313363"/>
          <p14:tracePt t="90260" x="8429625" y="5348288"/>
          <p14:tracePt t="90282" x="8474075" y="5375275"/>
          <p14:tracePt t="90302" x="8510588" y="5411788"/>
          <p14:tracePt t="90324" x="8518525" y="5419725"/>
          <p14:tracePt t="90357" x="8518525" y="5429250"/>
          <p14:tracePt t="90377" x="8518525" y="5438775"/>
          <p14:tracePt t="90399" x="8518525" y="5446713"/>
          <p14:tracePt t="90419" x="8491538" y="5446713"/>
          <p14:tracePt t="90441" x="8447088" y="5446713"/>
          <p14:tracePt t="90462" x="8358188" y="5446713"/>
          <p14:tracePt t="90485" x="8010525" y="5456238"/>
          <p14:tracePt t="90511" x="7705725" y="5465763"/>
          <p14:tracePt t="90540" x="7394575" y="5545138"/>
          <p14:tracePt t="90563" x="7348538" y="5562600"/>
          <p14:tracePt t="90586" x="7367588" y="5562600"/>
          <p14:tracePt t="90608" x="7402513" y="5537200"/>
          <p14:tracePt t="90832" x="7394575" y="5537200"/>
          <p14:tracePt t="90854" x="7331075" y="5537200"/>
          <p14:tracePt t="90875" x="7170738" y="5562600"/>
          <p14:tracePt t="90896" x="6946900" y="5562600"/>
          <p14:tracePt t="90916" x="6715125" y="5545138"/>
          <p14:tracePt t="90936" x="6518275" y="5438775"/>
          <p14:tracePt t="90958" x="6411913" y="5322888"/>
          <p14:tracePt t="90980" x="6348413" y="5126038"/>
          <p14:tracePt t="91001" x="6348413" y="5045075"/>
          <p14:tracePt t="91020" x="6340475" y="5027613"/>
          <p14:tracePt t="91238" x="6323013" y="5010150"/>
          <p14:tracePt t="91259" x="6269038" y="4938713"/>
          <p14:tracePt t="91280" x="6180138" y="4759325"/>
          <p14:tracePt t="91300" x="6072188" y="4446588"/>
          <p14:tracePt t="91323" x="5929313" y="4152900"/>
          <p14:tracePt t="91343" x="5795963" y="3956050"/>
          <p14:tracePt t="91368" x="5741988" y="3884613"/>
          <p14:tracePt t="91397" x="5741988" y="3894138"/>
          <p14:tracePt t="91604" x="5759450" y="3894138"/>
          <p14:tracePt t="91625" x="5803900" y="3894138"/>
          <p14:tracePt t="91646" x="5911850" y="3946525"/>
          <p14:tracePt t="91666" x="5991225" y="3990975"/>
          <p14:tracePt t="91687" x="6062663" y="4081463"/>
          <p14:tracePt t="91707" x="6099175" y="4197350"/>
          <p14:tracePt t="91729" x="6108700" y="4295775"/>
          <p14:tracePt t="91749" x="6108700" y="4367213"/>
          <p14:tracePt t="91771" x="6099175" y="4402138"/>
          <p14:tracePt t="91852" x="6099175" y="4394200"/>
          <p14:tracePt t="91872" x="6134100" y="4375150"/>
          <p14:tracePt t="91894" x="6180138" y="4340225"/>
          <p14:tracePt t="91914" x="6276975" y="4303713"/>
          <p14:tracePt t="91936" x="6330950" y="4286250"/>
          <p14:tracePt t="91956" x="6384925" y="4286250"/>
          <p14:tracePt t="91979" x="6446838" y="4276725"/>
          <p14:tracePt t="92000" x="6473825" y="4276725"/>
          <p14:tracePt t="92022" x="6483350" y="4276725"/>
          <p14:tracePt t="92049" x="6473825" y="4276725"/>
          <p14:tracePt t="92228" x="6473825" y="4251325"/>
          <p14:tracePt t="92249" x="6473825" y="4205288"/>
          <p14:tracePt t="92270" x="6473825" y="4089400"/>
          <p14:tracePt t="92292" x="6456363" y="4027488"/>
          <p14:tracePt t="92312" x="6429375" y="3973513"/>
          <p14:tracePt t="92336" x="6357938" y="3857625"/>
          <p14:tracePt t="92356" x="6330950" y="3813175"/>
          <p14:tracePt t="92380" x="6330950" y="3803650"/>
          <p14:tracePt t="92399" x="6357938" y="3830638"/>
          <p14:tracePt t="92421" x="6384925" y="3848100"/>
          <p14:tracePt t="92442" x="6491288" y="3902075"/>
          <p14:tracePt t="92464" x="6670675" y="3990975"/>
          <p14:tracePt t="92485" x="6769100" y="4027488"/>
          <p14:tracePt t="92506" x="6831013" y="4054475"/>
          <p14:tracePt t="92534" x="6894513" y="4054475"/>
          <p14:tracePt t="92556" x="6929438" y="4054475"/>
          <p14:tracePt t="92577" x="6956425" y="4054475"/>
          <p14:tracePt t="92598" x="6973888" y="4037013"/>
          <p14:tracePt t="92621" x="7010400" y="3983038"/>
          <p14:tracePt t="92643" x="7143750" y="3741738"/>
          <p14:tracePt t="92665" x="7277100" y="3517900"/>
          <p14:tracePt t="92686" x="7375525" y="3402013"/>
          <p14:tracePt t="92705" x="7394575" y="3394075"/>
          <p14:tracePt t="92731" x="7394575" y="3411538"/>
          <p14:tracePt t="92752" x="7385050" y="3465513"/>
          <p14:tracePt t="92774" x="7367588" y="3509963"/>
          <p14:tracePt t="92794" x="7340600" y="3571875"/>
          <p14:tracePt t="92816" x="7296150" y="3687763"/>
          <p14:tracePt t="92837" x="7286625" y="3786188"/>
          <p14:tracePt t="92861" x="7286625" y="3938588"/>
          <p14:tracePt t="92889" x="7296150" y="4037013"/>
          <p14:tracePt t="92910" x="7296150" y="4054475"/>
          <p14:tracePt t="92939" x="7304088" y="4044950"/>
          <p14:tracePt t="92959" x="7304088" y="4037013"/>
          <p14:tracePt t="93148" x="7304088" y="4054475"/>
          <p14:tracePt t="93169" x="7313613" y="4089400"/>
          <p14:tracePt t="93189" x="7340600" y="4133850"/>
          <p14:tracePt t="93211" x="7367588" y="4179888"/>
          <p14:tracePt t="93231" x="7412038" y="4232275"/>
          <p14:tracePt t="93252" x="7439025" y="4286250"/>
          <p14:tracePt t="93273" x="7456488" y="4313238"/>
          <p14:tracePt t="93295" x="7456488" y="4322763"/>
          <p14:tracePt t="93316" x="7456488" y="4330700"/>
          <p14:tracePt t="93337" x="7456488" y="4340225"/>
          <p14:tracePt t="93358" x="7456488" y="4348163"/>
          <p14:tracePt t="93379" x="7412038" y="4357688"/>
          <p14:tracePt t="93399" x="7331075" y="4357688"/>
          <p14:tracePt t="93420" x="7143750" y="4313238"/>
          <p14:tracePt t="93440" x="6965950" y="4232275"/>
          <p14:tracePt t="93463" x="6732588" y="4160838"/>
          <p14:tracePt t="93484" x="6491288" y="4089400"/>
          <p14:tracePt t="93510" x="6394450" y="4054475"/>
          <p14:tracePt t="93534" x="6348413" y="4017963"/>
          <p14:tracePt t="93556" x="6348413" y="3990975"/>
          <p14:tracePt t="93577" x="6348413" y="3983038"/>
          <p14:tracePt t="93771" x="6348413" y="3973513"/>
          <p14:tracePt t="93791" x="6340475" y="3965575"/>
          <p14:tracePt t="93812" x="6323013" y="3919538"/>
          <p14:tracePt t="93832" x="6313488" y="3830638"/>
          <p14:tracePt t="93853" x="6313488" y="3786188"/>
          <p14:tracePt t="93874" x="6313488" y="3751263"/>
          <p14:tracePt t="93899" x="6313488" y="3724275"/>
          <p14:tracePt t="93922" x="6323013" y="3714750"/>
          <p14:tracePt t="93943" x="6323013" y="3705225"/>
          <p14:tracePt t="93997" x="6323013" y="3714750"/>
          <p14:tracePt t="94018" x="6313488" y="3741738"/>
          <p14:tracePt t="94039" x="6286500" y="3759200"/>
          <p14:tracePt t="94060" x="6251575" y="3776663"/>
          <p14:tracePt t="94080" x="6205538" y="3786188"/>
          <p14:tracePt t="94101" x="6126163" y="3803650"/>
          <p14:tracePt t="94123" x="6010275" y="3822700"/>
          <p14:tracePt t="94145" x="5911850" y="3830638"/>
          <p14:tracePt t="94166" x="5867400" y="3840163"/>
          <p14:tracePt t="94245" x="5867400" y="3822700"/>
          <p14:tracePt t="94502" x="5848350" y="3822700"/>
          <p14:tracePt t="94525" x="5768975" y="3822700"/>
          <p14:tracePt t="94549" x="5680075" y="3822700"/>
          <p14:tracePt t="94569" x="5527675" y="3857625"/>
          <p14:tracePt t="94591" x="5330825" y="3919538"/>
          <p14:tracePt t="94612" x="5224463" y="3956050"/>
          <p14:tracePt t="94633" x="5187950" y="3983038"/>
          <p14:tracePt t="94655" x="5180013" y="3990975"/>
          <p14:tracePt t="94710" x="5180013" y="4000500"/>
          <p14:tracePt t="94732" x="5180013" y="4017963"/>
          <p14:tracePt t="94754" x="5170488" y="4044950"/>
          <p14:tracePt t="94775" x="5170488" y="4054475"/>
          <p14:tracePt t="94796" x="5170488" y="4062413"/>
          <p14:tracePt t="94817" x="5170488" y="4116388"/>
          <p14:tracePt t="94840" x="5187950" y="4197350"/>
          <p14:tracePt t="94861" x="5187950" y="4214813"/>
          <p14:tracePt t="94883" x="5197475" y="4214813"/>
          <p14:tracePt t="94903" x="5214938" y="4214813"/>
          <p14:tracePt t="94924" x="5241925" y="4205288"/>
          <p14:tracePt t="94948" x="5375275" y="4116388"/>
          <p14:tracePt t="94968" x="5518150" y="4037013"/>
          <p14:tracePt t="94989" x="5626100" y="3983038"/>
          <p14:tracePt t="95010" x="5715000" y="3956050"/>
          <p14:tracePt t="95030" x="5768975" y="3946525"/>
          <p14:tracePt t="95077" x="5768975" y="3956050"/>
          <p14:tracePt t="95096" x="5768975" y="3973513"/>
          <p14:tracePt t="95295" x="5795963" y="3973513"/>
          <p14:tracePt t="95315" x="5875338" y="3946525"/>
          <p14:tracePt t="95337" x="6027738" y="3902075"/>
          <p14:tracePt t="95356" x="6188075" y="3813175"/>
          <p14:tracePt t="95378" x="6357938" y="3741738"/>
          <p14:tracePt t="95398" x="6483350" y="3660775"/>
          <p14:tracePt t="95420" x="6562725" y="3608388"/>
          <p14:tracePt t="95444" x="6581775" y="3571875"/>
          <p14:tracePt t="95493" x="6572250" y="3562350"/>
          <p14:tracePt t="95515" x="6545263" y="3509963"/>
          <p14:tracePt t="95541" x="6446838" y="3419475"/>
          <p14:tracePt t="95563" x="6394450" y="3411538"/>
          <p14:tracePt t="95583" x="6348413" y="3419475"/>
          <p14:tracePt t="95605" x="6296025" y="3473450"/>
          <p14:tracePt t="95626" x="6232525" y="3581400"/>
          <p14:tracePt t="95650" x="6161088" y="3741738"/>
          <p14:tracePt t="95672" x="6126163" y="3830638"/>
          <p14:tracePt t="95692" x="6126163" y="3929063"/>
          <p14:tracePt t="95714" x="6134100" y="3990975"/>
          <p14:tracePt t="95735" x="6153150" y="4037013"/>
          <p14:tracePt t="95757" x="6197600" y="4054475"/>
          <p14:tracePt t="95778" x="6296025" y="4071938"/>
          <p14:tracePt t="95799" x="6375400" y="4071938"/>
          <p14:tracePt t="95819" x="6527800" y="4054475"/>
          <p14:tracePt t="95840" x="6715125" y="3990975"/>
          <p14:tracePt t="95861" x="6902450" y="3946525"/>
          <p14:tracePt t="95884" x="6983413" y="3911600"/>
          <p14:tracePt t="95904" x="7000875" y="3902075"/>
          <p14:tracePt t="95947" x="7000875" y="3911600"/>
          <p14:tracePt t="96392" x="6965950" y="3911600"/>
          <p14:tracePt t="96412" x="6769100" y="3884613"/>
          <p14:tracePt t="96433" x="6340475" y="3714750"/>
          <p14:tracePt t="96454" x="6054725" y="3536950"/>
          <p14:tracePt t="96474" x="5840413" y="3367088"/>
          <p14:tracePt t="96496" x="5643563" y="3205163"/>
          <p14:tracePt t="96518" x="5456238" y="3089275"/>
          <p14:tracePt t="96542" x="5286375" y="3017838"/>
          <p14:tracePt t="96564" x="5259388" y="3017838"/>
          <p14:tracePt t="96649" x="5259388" y="3044825"/>
          <p14:tracePt t="96670" x="5259388" y="3098800"/>
          <p14:tracePt t="96690" x="5259388" y="3259138"/>
          <p14:tracePt t="96710" x="5259388" y="3419475"/>
          <p14:tracePt t="96731" x="5330825" y="3803650"/>
          <p14:tracePt t="96751" x="5384800" y="4152900"/>
          <p14:tracePt t="96772" x="5500688" y="4483100"/>
          <p14:tracePt t="96792" x="5572125" y="4598988"/>
          <p14:tracePt t="96812" x="5634038" y="4633913"/>
          <p14:tracePt t="96833" x="5670550" y="4633913"/>
          <p14:tracePt t="96854" x="5724525" y="4633913"/>
          <p14:tracePt t="96877" x="6000750" y="4303713"/>
          <p14:tracePt t="96898" x="6313488" y="3759200"/>
          <p14:tracePt t="96918" x="6589713" y="3268663"/>
          <p14:tracePt t="96939" x="6705600" y="2973388"/>
          <p14:tracePt t="96959" x="6751638" y="2894013"/>
          <p14:tracePt t="96985" x="6751638" y="2911475"/>
          <p14:tracePt t="97006" x="6742113" y="3009900"/>
          <p14:tracePt t="97028" x="6742113" y="3098800"/>
          <p14:tracePt t="97048" x="6848475" y="3259138"/>
          <p14:tracePt t="97070" x="6983413" y="3429000"/>
          <p14:tracePt t="97090" x="7116763" y="3554413"/>
          <p14:tracePt t="97113" x="7259638" y="3697288"/>
          <p14:tracePt t="97134" x="7323138" y="3768725"/>
          <p14:tracePt t="97157" x="7402513" y="3848100"/>
          <p14:tracePt t="97181" x="7412038" y="3857625"/>
          <p14:tracePt t="97203" x="7412038" y="3840163"/>
          <p14:tracePt t="97225" x="7412038" y="3803650"/>
          <p14:tracePt t="97403" x="7419975" y="3803650"/>
          <p14:tracePt t="97423" x="7446963" y="3786188"/>
          <p14:tracePt t="97444" x="7545388" y="3786188"/>
          <p14:tracePt t="97465" x="7697788" y="3776663"/>
          <p14:tracePt t="97486" x="7848600" y="3741738"/>
          <p14:tracePt t="97511" x="8099425" y="3643313"/>
          <p14:tracePt t="97538" x="8215313" y="3562350"/>
          <p14:tracePt t="97561" x="8277225" y="3562350"/>
          <p14:tracePt t="97608" x="8277225" y="3571875"/>
          <p14:tracePt t="97630" x="8277225" y="3581400"/>
          <p14:tracePt t="97678" x="8286750" y="3581400"/>
          <p14:tracePt t="97698" x="8296275" y="3589338"/>
          <p14:tracePt t="97718" x="8313738" y="3589338"/>
          <p14:tracePt t="97740" x="8340725" y="3589338"/>
          <p14:tracePt t="97761" x="8375650" y="3598863"/>
          <p14:tracePt t="97782" x="8394700" y="3598863"/>
          <p14:tracePt t="98034" x="8348663" y="3643313"/>
          <p14:tracePt t="98054" x="8062913" y="3803650"/>
          <p14:tracePt t="98075" x="7670800" y="4187825"/>
          <p14:tracePt t="98094" x="7161213" y="4510088"/>
          <p14:tracePt t="98117" x="6848475" y="4633913"/>
          <p14:tracePt t="98138" x="6680200" y="4732338"/>
          <p14:tracePt t="98161" x="6599238" y="4822825"/>
          <p14:tracePt t="98185" x="6599238" y="4840288"/>
          <p14:tracePt t="98206" x="6599238" y="4848225"/>
          <p14:tracePt t="98227" x="6616700" y="4857750"/>
          <p14:tracePt t="98248" x="6680200" y="4911725"/>
          <p14:tracePt t="98268" x="6751638" y="4946650"/>
          <p14:tracePt t="98290" x="6902450" y="4965700"/>
          <p14:tracePt t="98312" x="7027863" y="4965700"/>
          <p14:tracePt t="98332" x="7170738" y="4965700"/>
          <p14:tracePt t="98353" x="7304088" y="4938713"/>
          <p14:tracePt t="98373" x="7385050" y="4902200"/>
          <p14:tracePt t="98395" x="7456488" y="4894263"/>
          <p14:tracePt t="98415" x="7491413" y="4884738"/>
          <p14:tracePt t="98438" x="7500938" y="4884738"/>
          <p14:tracePt t="98459" x="7500938" y="4875213"/>
          <p14:tracePt t="98677" x="7527925" y="4884738"/>
          <p14:tracePt t="98697" x="7661275" y="4911725"/>
          <p14:tracePt t="98719" x="7912100" y="4973638"/>
          <p14:tracePt t="98740" x="8143875" y="5045075"/>
          <p14:tracePt t="98762" x="8331200" y="5089525"/>
          <p14:tracePt t="98782" x="8429625" y="5116513"/>
          <p14:tracePt t="98802" x="8474075" y="5153025"/>
          <p14:tracePt t="98826" x="8491538" y="5224463"/>
          <p14:tracePt t="98847" x="8491538" y="5276850"/>
          <p14:tracePt t="98868" x="8491538" y="5303838"/>
          <p14:tracePt t="98890" x="8491538" y="5313363"/>
          <p14:tracePt t="98912" x="8474075" y="5313363"/>
          <p14:tracePt t="98933" x="8429625" y="5313363"/>
          <p14:tracePt t="98954" x="8277225" y="5375275"/>
          <p14:tracePt t="98975" x="8116888" y="5438775"/>
          <p14:tracePt t="98996" x="7867650" y="5537200"/>
          <p14:tracePt t="99017" x="7661275" y="5545138"/>
          <p14:tracePt t="99037" x="7483475" y="5554663"/>
          <p14:tracePt t="99059" x="7313613" y="5554663"/>
          <p14:tracePt t="99082" x="7134225" y="5456238"/>
          <p14:tracePt t="99103" x="7062788" y="5384800"/>
          <p14:tracePt t="99124" x="7027863" y="5295900"/>
          <p14:tracePt t="99145" x="6991350" y="5259388"/>
          <p14:tracePt t="99167" x="6929438" y="5224463"/>
          <p14:tracePt t="99187" x="6840538" y="5214938"/>
          <p14:tracePt t="99208" x="6705600" y="5180013"/>
          <p14:tracePt t="99230" x="6527800" y="5170488"/>
          <p14:tracePt t="99251" x="6465888" y="5160963"/>
          <p14:tracePt t="99271" x="6456363" y="5160963"/>
          <p14:tracePt t="99292" x="6456363" y="5153025"/>
          <p14:tracePt t="99518" x="6438900" y="5160963"/>
          <p14:tracePt t="99543" x="6296025" y="5205413"/>
          <p14:tracePt t="99567" x="5973763" y="5259388"/>
          <p14:tracePt t="99587" x="5741988" y="5330825"/>
          <p14:tracePt t="99609" x="5643563" y="5357813"/>
          <p14:tracePt t="99631" x="5589588" y="5375275"/>
          <p14:tracePt t="99652" x="5581650" y="5375275"/>
          <p14:tracePt t="99672" x="5581650" y="5384800"/>
          <p14:tracePt t="99692" x="5581650" y="5394325"/>
          <p14:tracePt t="99714" x="5581650" y="5402263"/>
          <p14:tracePt t="99738" x="5581650" y="5411788"/>
          <p14:tracePt t="99758" x="5589588" y="5411788"/>
          <p14:tracePt t="99779" x="5616575" y="5411788"/>
          <p14:tracePt t="99800" x="5688013" y="5456238"/>
          <p14:tracePt t="99823" x="5803900" y="5500688"/>
          <p14:tracePt t="99845" x="5919788" y="5537200"/>
          <p14:tracePt t="99864" x="5946775" y="5537200"/>
          <p14:tracePt t="99885" x="5956300" y="5537200"/>
          <p14:tracePt t="99943" x="5938838" y="5537200"/>
          <p14:tracePt t="99965" x="5911850" y="5518150"/>
          <p14:tracePt t="99985" x="5884863" y="5510213"/>
          <p14:tracePt t="100007" x="5813425" y="5491163"/>
          <p14:tracePt t="100027" x="5724525" y="5483225"/>
          <p14:tracePt t="100049" x="5670550" y="5473700"/>
          <p14:tracePt t="100071" x="5643563" y="5456238"/>
          <p14:tracePt t="100122" x="5643563" y="5446713"/>
          <p14:tracePt t="100370" x="5643563" y="5456238"/>
          <p14:tracePt t="100390" x="5616575" y="5483225"/>
          <p14:tracePt t="100411" x="5572125" y="5527675"/>
          <p14:tracePt t="100433" x="5500688" y="5599113"/>
          <p14:tracePt t="100454" x="5394325" y="5776913"/>
          <p14:tracePt t="100473" x="5313363" y="5983288"/>
          <p14:tracePt t="100498" x="5322888" y="6215063"/>
          <p14:tracePt t="100523" x="5367338" y="6286500"/>
          <p14:tracePt t="100547" x="5545138" y="6402388"/>
          <p14:tracePt t="100569" x="5776913" y="6473825"/>
          <p14:tracePt t="100590" x="5946775" y="6500813"/>
          <p14:tracePt t="100612" x="6126163" y="6518275"/>
          <p14:tracePt t="100634" x="6269038" y="6473825"/>
          <p14:tracePt t="100656" x="6296025" y="6438900"/>
          <p14:tracePt t="100833" x="6357938" y="6438900"/>
          <p14:tracePt t="100855" x="6545263" y="6438900"/>
          <p14:tracePt t="100875" x="6732588" y="6438900"/>
          <p14:tracePt t="100895" x="6991350" y="6438900"/>
          <p14:tracePt t="100917" x="7205663" y="6438900"/>
          <p14:tracePt t="100938" x="7340600" y="6429375"/>
          <p14:tracePt t="100959" x="7385050" y="6402388"/>
          <p14:tracePt t="114706" x="7385050" y="6375400"/>
          <p14:tracePt t="114728" x="7385050" y="6357938"/>
          <p14:tracePt t="114750" x="7375525" y="6330950"/>
          <p14:tracePt t="114771" x="7323138" y="6313488"/>
          <p14:tracePt t="114792" x="7108825" y="6313488"/>
          <p14:tracePt t="114815" x="6643688" y="6286500"/>
          <p14:tracePt t="114835" x="6286500" y="6251575"/>
          <p14:tracePt t="114859" x="5983288" y="6188075"/>
          <p14:tracePt t="114879" x="5902325" y="6126163"/>
          <p14:tracePt t="114900" x="5884863" y="6099175"/>
          <p14:tracePt t="114922" x="5884863" y="6089650"/>
          <p14:tracePt t="115121" x="5867400" y="6099175"/>
          <p14:tracePt t="115142" x="5822950" y="6108700"/>
          <p14:tracePt t="115163" x="5741988" y="6099175"/>
          <p14:tracePt t="115187" x="5697538" y="6037263"/>
          <p14:tracePt t="115207" x="5661025" y="5929313"/>
          <p14:tracePt t="115229" x="5653088" y="5776913"/>
          <p14:tracePt t="115251" x="5653088" y="5537200"/>
          <p14:tracePt t="115273" x="5653088" y="5500688"/>
          <p14:tracePt t="115497" x="5653088" y="5491163"/>
          <p14:tracePt t="115706" x="5653088" y="5500688"/>
          <p14:tracePt t="115784" x="5653088" y="5510213"/>
          <p14:tracePt t="115814" x="5653088" y="5518150"/>
          <p14:tracePt t="115853" x="5653088" y="5527675"/>
          <p14:tracePt t="115875" x="5653088" y="5545138"/>
          <p14:tracePt t="115896" x="5653088" y="5581650"/>
          <p14:tracePt t="115917" x="5653088" y="5653088"/>
          <p14:tracePt t="115938" x="5680075" y="5803900"/>
          <p14:tracePt t="115959" x="5724525" y="5946775"/>
          <p14:tracePt t="115981" x="5732463" y="6010275"/>
          <p14:tracePt t="116031" x="5741988" y="6000750"/>
          <p14:tracePt t="117732" x="5732463" y="6000750"/>
          <p14:tracePt t="117753" x="5724525" y="6000750"/>
          <p14:tracePt t="117773" x="5688013" y="6010275"/>
          <p14:tracePt t="117795" x="5599113" y="6027738"/>
          <p14:tracePt t="117816" x="5491163" y="6037263"/>
          <p14:tracePt t="117837" x="5375275" y="6054725"/>
          <p14:tracePt t="117860" x="5276850" y="6054725"/>
          <p14:tracePt t="117882" x="5251450" y="6054725"/>
          <p14:tracePt t="117902" x="5232400" y="6045200"/>
          <p14:tracePt t="117924" x="5232400" y="6037263"/>
          <p14:tracePt t="117944" x="5241925" y="6037263"/>
          <p14:tracePt t="118177" x="5214938" y="6037263"/>
          <p14:tracePt t="118198" x="5072063" y="6045200"/>
          <p14:tracePt t="118218" x="4759325" y="6045200"/>
          <p14:tracePt t="118239" x="4037013" y="6045200"/>
          <p14:tracePt t="118260" x="3286125" y="5946775"/>
          <p14:tracePt t="118280" x="2652713" y="5759450"/>
          <p14:tracePt t="118301" x="2428875" y="5608638"/>
          <p14:tracePt t="118326" x="2276475" y="5473700"/>
          <p14:tracePt t="118346" x="2276475" y="5456238"/>
          <p14:tracePt t="118564" x="2251075" y="5456238"/>
          <p14:tracePt t="118584" x="2116138" y="5456238"/>
          <p14:tracePt t="118604" x="1866900" y="5456238"/>
          <p14:tracePt t="118627" x="1517650" y="5384800"/>
          <p14:tracePt t="118647" x="1143000" y="5205413"/>
          <p14:tracePt t="118668" x="965200" y="5027613"/>
          <p14:tracePt t="118691" x="847725" y="4660900"/>
          <p14:tracePt t="118712" x="839788" y="4465638"/>
          <p14:tracePt t="118734" x="901700" y="4357688"/>
          <p14:tracePt t="118755" x="1089025" y="4160838"/>
          <p14:tracePt t="118775" x="1473200" y="3938588"/>
          <p14:tracePt t="118797" x="2017713" y="3724275"/>
          <p14:tracePt t="118818" x="2652713" y="3616325"/>
          <p14:tracePt t="118840" x="3643313" y="3438525"/>
          <p14:tracePt t="118860" x="4062413" y="3367088"/>
          <p14:tracePt t="118882" x="4276725" y="3340100"/>
          <p14:tracePt t="118902" x="4375150" y="3340100"/>
          <p14:tracePt t="118923" x="4419600" y="3446463"/>
          <p14:tracePt t="119116" x="4446588" y="3446463"/>
          <p14:tracePt t="119137" x="4660900" y="3455988"/>
          <p14:tracePt t="119157" x="5170488" y="3509963"/>
          <p14:tracePt t="119178" x="5751513" y="3509963"/>
          <p14:tracePt t="119200" x="6197600" y="3544888"/>
          <p14:tracePt t="119220" x="6411913" y="3544888"/>
          <p14:tracePt t="119241" x="6510338" y="3554413"/>
          <p14:tracePt t="119262" x="6545263" y="3581400"/>
          <p14:tracePt t="119286" x="6545263" y="3616325"/>
          <p14:tracePt t="119483" x="6554788" y="3616325"/>
          <p14:tracePt t="119502" x="6599238" y="3608388"/>
          <p14:tracePt t="119527" x="6616700" y="3598863"/>
          <p14:tracePt t="119551" x="6616700" y="3589338"/>
          <p14:tracePt t="119572" x="6608763" y="3581400"/>
          <p14:tracePt t="119592" x="6581775" y="3562350"/>
          <p14:tracePt t="119612" x="6456363" y="3527425"/>
          <p14:tracePt t="119636" x="6197600" y="3500438"/>
          <p14:tracePt t="119656" x="5884863" y="3465513"/>
          <p14:tracePt t="119677" x="5688013" y="3438525"/>
          <p14:tracePt t="119699" x="5554663" y="3375025"/>
          <p14:tracePt t="119721" x="5518150" y="3348038"/>
          <p14:tracePt t="119743" x="5518150" y="3340100"/>
          <p14:tracePt t="119769" x="5537200" y="3340100"/>
          <p14:tracePt t="119957" x="5510213" y="3340100"/>
          <p14:tracePt t="119978" x="5348288" y="3340100"/>
          <p14:tracePt t="119999" x="5187950" y="3340100"/>
          <p14:tracePt t="120021" x="5037138" y="3340100"/>
          <p14:tracePt t="120047" x="4956175" y="3313113"/>
          <p14:tracePt t="120069" x="4938713" y="3286125"/>
          <p14:tracePt t="120091" x="4929188" y="3268663"/>
          <p14:tracePt t="120146" x="4929188" y="3276600"/>
          <p14:tracePt t="120167" x="4929188" y="3295650"/>
          <p14:tracePt t="120188" x="4946650" y="3394075"/>
          <p14:tracePt t="120210" x="4973638" y="3500438"/>
          <p14:tracePt t="120230" x="4991100" y="3633788"/>
          <p14:tracePt t="120252" x="4991100" y="3911600"/>
          <p14:tracePt t="120273" x="4965700" y="4116388"/>
          <p14:tracePt t="120293" x="4919663" y="4286250"/>
          <p14:tracePt t="120322" x="4902200" y="4537075"/>
          <p14:tracePt t="120345" x="4902200" y="4608513"/>
          <p14:tracePt t="120365" x="4911725" y="4724400"/>
          <p14:tracePt t="120387" x="4946650" y="4848225"/>
          <p14:tracePt t="120408" x="4991100" y="4946650"/>
          <p14:tracePt t="120428" x="5018088" y="4991100"/>
          <p14:tracePt t="120448" x="5045075" y="5027613"/>
          <p14:tracePt t="120471" x="5081588" y="5027613"/>
          <p14:tracePt t="120492" x="5133975" y="5027613"/>
          <p14:tracePt t="120515" x="5205413" y="4938713"/>
          <p14:tracePt t="120543" x="5446713" y="4491038"/>
          <p14:tracePt t="120566" x="5626100" y="4108450"/>
          <p14:tracePt t="120589" x="5776913" y="3705225"/>
          <p14:tracePt t="120613" x="5795963" y="3500438"/>
          <p14:tracePt t="120642" x="5759450" y="3402013"/>
          <p14:tracePt t="120666" x="5705475" y="3357563"/>
          <p14:tracePt t="120691" x="5562600" y="3268663"/>
          <p14:tracePt t="120713" x="5491163" y="3179763"/>
          <p14:tracePt t="120737" x="5473700" y="3125788"/>
          <p14:tracePt t="126485" x="5456238" y="3125788"/>
          <p14:tracePt t="126505" x="5438775" y="3125788"/>
          <p14:tracePt t="126529" x="5402263" y="3116263"/>
          <p14:tracePt t="126555" x="5268913" y="3071813"/>
          <p14:tracePt t="126576" x="5180013" y="3054350"/>
          <p14:tracePt t="126596" x="5160963" y="3036888"/>
          <p14:tracePt t="126617" x="5153025" y="303688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 name="グループ化 306"/>
          <p:cNvGrpSpPr/>
          <p:nvPr/>
        </p:nvGrpSpPr>
        <p:grpSpPr>
          <a:xfrm>
            <a:off x="3234997" y="3126939"/>
            <a:ext cx="3104813" cy="2820310"/>
            <a:chOff x="3234997" y="2660979"/>
            <a:chExt cx="3104813" cy="2820310"/>
          </a:xfrm>
        </p:grpSpPr>
        <p:pic>
          <p:nvPicPr>
            <p:cNvPr id="301" name="図 300"/>
            <p:cNvPicPr>
              <a:picLocks noChangeAspect="1"/>
            </p:cNvPicPr>
            <p:nvPr/>
          </p:nvPicPr>
          <p:blipFill>
            <a:blip r:embed="rId5"/>
            <a:stretch>
              <a:fillRect/>
            </a:stretch>
          </p:blipFill>
          <p:spPr>
            <a:xfrm>
              <a:off x="3297975" y="2660979"/>
              <a:ext cx="2790623" cy="2820310"/>
            </a:xfrm>
            <a:prstGeom prst="rect">
              <a:avLst/>
            </a:prstGeom>
          </p:spPr>
        </p:pic>
        <p:sp>
          <p:nvSpPr>
            <p:cNvPr id="304" name="正方形/長方形 303"/>
            <p:cNvSpPr/>
            <p:nvPr/>
          </p:nvSpPr>
          <p:spPr>
            <a:xfrm>
              <a:off x="3234997" y="2901371"/>
              <a:ext cx="306685" cy="2219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5" name="正方形/長方形 304"/>
            <p:cNvSpPr/>
            <p:nvPr/>
          </p:nvSpPr>
          <p:spPr>
            <a:xfrm>
              <a:off x="6033125" y="2933700"/>
              <a:ext cx="306685" cy="2219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p:cNvGrpSpPr/>
          <p:nvPr/>
        </p:nvGrpSpPr>
        <p:grpSpPr>
          <a:xfrm>
            <a:off x="688410" y="907843"/>
            <a:ext cx="1211757" cy="1124122"/>
            <a:chOff x="2252054" y="4225308"/>
            <a:chExt cx="1211757" cy="1124122"/>
          </a:xfrm>
        </p:grpSpPr>
        <p:sp>
          <p:nvSpPr>
            <p:cNvPr id="23" name="円/楕円 22"/>
            <p:cNvSpPr/>
            <p:nvPr/>
          </p:nvSpPr>
          <p:spPr>
            <a:xfrm>
              <a:off x="2575648" y="4511659"/>
              <a:ext cx="578223" cy="551330"/>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グループ化 23"/>
            <p:cNvGrpSpPr/>
            <p:nvPr/>
          </p:nvGrpSpPr>
          <p:grpSpPr>
            <a:xfrm>
              <a:off x="2252054" y="4225308"/>
              <a:ext cx="1211757" cy="1124122"/>
              <a:chOff x="634089" y="818720"/>
              <a:chExt cx="1211757" cy="1124122"/>
            </a:xfrm>
          </p:grpSpPr>
          <p:sp>
            <p:nvSpPr>
              <p:cNvPr id="25" name="テキスト ボックス 24">
                <a:extLst>
                  <a:ext uri="{FF2B5EF4-FFF2-40B4-BE49-F238E27FC236}">
                    <a16:creationId xmlns:a16="http://schemas.microsoft.com/office/drawing/2014/main" id="{9330A2DC-596C-4E93-AD42-B8E32515FF1F}"/>
                  </a:ext>
                </a:extLst>
              </p:cNvPr>
              <p:cNvSpPr txBox="1"/>
              <p:nvPr/>
            </p:nvSpPr>
            <p:spPr>
              <a:xfrm rot="11933687">
                <a:off x="973942" y="1481177"/>
                <a:ext cx="338021"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26" name="テキスト ボックス 25">
                <a:extLst>
                  <a:ext uri="{FF2B5EF4-FFF2-40B4-BE49-F238E27FC236}">
                    <a16:creationId xmlns:a16="http://schemas.microsoft.com/office/drawing/2014/main" id="{9330A2DC-596C-4E93-AD42-B8E32515FF1F}"/>
                  </a:ext>
                </a:extLst>
              </p:cNvPr>
              <p:cNvSpPr txBox="1"/>
              <p:nvPr/>
            </p:nvSpPr>
            <p:spPr>
              <a:xfrm rot="768851">
                <a:off x="1187234" y="818720"/>
                <a:ext cx="419647"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27" name="テキスト ボックス 26">
                <a:extLst>
                  <a:ext uri="{FF2B5EF4-FFF2-40B4-BE49-F238E27FC236}">
                    <a16:creationId xmlns:a16="http://schemas.microsoft.com/office/drawing/2014/main" id="{9330A2DC-596C-4E93-AD42-B8E32515FF1F}"/>
                  </a:ext>
                </a:extLst>
              </p:cNvPr>
              <p:cNvSpPr txBox="1"/>
              <p:nvPr/>
            </p:nvSpPr>
            <p:spPr>
              <a:xfrm rot="7781766">
                <a:off x="1354765" y="1373582"/>
                <a:ext cx="349317"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28" name="テキスト ボックス 27">
                <a:extLst>
                  <a:ext uri="{FF2B5EF4-FFF2-40B4-BE49-F238E27FC236}">
                    <a16:creationId xmlns:a16="http://schemas.microsoft.com/office/drawing/2014/main" id="{9330A2DC-596C-4E93-AD42-B8E32515FF1F}"/>
                  </a:ext>
                </a:extLst>
              </p:cNvPr>
              <p:cNvSpPr txBox="1"/>
              <p:nvPr/>
            </p:nvSpPr>
            <p:spPr>
              <a:xfrm rot="3731379">
                <a:off x="1379367" y="1036774"/>
                <a:ext cx="471294"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29" name="テキスト ボックス 28">
                <a:extLst>
                  <a:ext uri="{FF2B5EF4-FFF2-40B4-BE49-F238E27FC236}">
                    <a16:creationId xmlns:a16="http://schemas.microsoft.com/office/drawing/2014/main" id="{9330A2DC-596C-4E93-AD42-B8E32515FF1F}"/>
                  </a:ext>
                </a:extLst>
              </p:cNvPr>
              <p:cNvSpPr txBox="1"/>
              <p:nvPr/>
            </p:nvSpPr>
            <p:spPr>
              <a:xfrm rot="15286525">
                <a:off x="695911" y="1241812"/>
                <a:ext cx="338021"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30" name="テキスト ボックス 29">
                <a:extLst>
                  <a:ext uri="{FF2B5EF4-FFF2-40B4-BE49-F238E27FC236}">
                    <a16:creationId xmlns:a16="http://schemas.microsoft.com/office/drawing/2014/main" id="{9330A2DC-596C-4E93-AD42-B8E32515FF1F}"/>
                  </a:ext>
                </a:extLst>
              </p:cNvPr>
              <p:cNvSpPr txBox="1"/>
              <p:nvPr/>
            </p:nvSpPr>
            <p:spPr>
              <a:xfrm rot="19518625">
                <a:off x="831226" y="866894"/>
                <a:ext cx="338021" cy="461665"/>
              </a:xfrm>
              <a:prstGeom prst="rect">
                <a:avLst/>
              </a:prstGeom>
              <a:noFill/>
            </p:spPr>
            <p:txBody>
              <a:bodyPr wrap="square" rtlCol="0">
                <a:spAutoFit/>
              </a:bodyPr>
              <a:lstStyle/>
              <a:p>
                <a:r>
                  <a:rPr kumimoji="1" lang="en-US" altLang="ja-JP" sz="2400" dirty="0"/>
                  <a:t>Y</a:t>
                </a:r>
                <a:endParaRPr kumimoji="1" lang="ja-JP" altLang="en-US" sz="2400" dirty="0"/>
              </a:p>
            </p:txBody>
          </p:sp>
        </p:grpSp>
      </p:grpSp>
      <p:grpSp>
        <p:nvGrpSpPr>
          <p:cNvPr id="315" name="グループ化 314"/>
          <p:cNvGrpSpPr/>
          <p:nvPr/>
        </p:nvGrpSpPr>
        <p:grpSpPr>
          <a:xfrm>
            <a:off x="452050" y="1481015"/>
            <a:ext cx="461665" cy="335348"/>
            <a:chOff x="452050" y="1481015"/>
            <a:chExt cx="461665" cy="335348"/>
          </a:xfrm>
        </p:grpSpPr>
        <p:grpSp>
          <p:nvGrpSpPr>
            <p:cNvPr id="7" name="グループ化 6">
              <a:extLst>
                <a:ext uri="{FF2B5EF4-FFF2-40B4-BE49-F238E27FC236}">
                  <a16:creationId xmlns:a16="http://schemas.microsoft.com/office/drawing/2014/main" id="{EE812357-F715-4CF9-B29B-756B04C15FF3}"/>
                </a:ext>
              </a:extLst>
            </p:cNvPr>
            <p:cNvGrpSpPr/>
            <p:nvPr/>
          </p:nvGrpSpPr>
          <p:grpSpPr>
            <a:xfrm rot="14959118">
              <a:off x="515209" y="1417856"/>
              <a:ext cx="335348" cy="461665"/>
              <a:chOff x="4156363" y="2224144"/>
              <a:chExt cx="335348" cy="461665"/>
            </a:xfrm>
          </p:grpSpPr>
          <p:sp>
            <p:nvSpPr>
              <p:cNvPr id="14" name="テキスト ボックス 13">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t>Y</a:t>
                </a:r>
                <a:endParaRPr kumimoji="1" lang="ja-JP" altLang="en-US" sz="2400" dirty="0"/>
              </a:p>
            </p:txBody>
          </p:sp>
          <p:sp>
            <p:nvSpPr>
              <p:cNvPr id="15"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フローチャート: 判断 21">
              <a:extLst>
                <a:ext uri="{FF2B5EF4-FFF2-40B4-BE49-F238E27FC236}">
                  <a16:creationId xmlns:a16="http://schemas.microsoft.com/office/drawing/2014/main" id="{216257DB-F9F1-47F2-B7A4-BE00336B6A63}"/>
                </a:ext>
              </a:extLst>
            </p:cNvPr>
            <p:cNvSpPr/>
            <p:nvPr/>
          </p:nvSpPr>
          <p:spPr>
            <a:xfrm rot="4359833" flipV="1">
              <a:off x="745148" y="1514865"/>
              <a:ext cx="95896" cy="182112"/>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p:cNvGrpSpPr/>
          <p:nvPr/>
        </p:nvGrpSpPr>
        <p:grpSpPr>
          <a:xfrm>
            <a:off x="2000260" y="859913"/>
            <a:ext cx="1211757" cy="1151016"/>
            <a:chOff x="2898765" y="3475709"/>
            <a:chExt cx="1211757" cy="1151016"/>
          </a:xfrm>
        </p:grpSpPr>
        <p:sp>
          <p:nvSpPr>
            <p:cNvPr id="41" name="円/楕円 40"/>
            <p:cNvSpPr/>
            <p:nvPr/>
          </p:nvSpPr>
          <p:spPr>
            <a:xfrm>
              <a:off x="3219379" y="3781088"/>
              <a:ext cx="578223" cy="551330"/>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41"/>
            <p:cNvGrpSpPr/>
            <p:nvPr/>
          </p:nvGrpSpPr>
          <p:grpSpPr>
            <a:xfrm>
              <a:off x="2898765" y="3475709"/>
              <a:ext cx="1211757" cy="1151016"/>
              <a:chOff x="2341349" y="733111"/>
              <a:chExt cx="1211757" cy="1151016"/>
            </a:xfrm>
          </p:grpSpPr>
          <p:sp>
            <p:nvSpPr>
              <p:cNvPr id="43" name="テキスト ボックス 42">
                <a:extLst>
                  <a:ext uri="{FF2B5EF4-FFF2-40B4-BE49-F238E27FC236}">
                    <a16:creationId xmlns:a16="http://schemas.microsoft.com/office/drawing/2014/main" id="{9330A2DC-596C-4E93-AD42-B8E32515FF1F}"/>
                  </a:ext>
                </a:extLst>
              </p:cNvPr>
              <p:cNvSpPr txBox="1"/>
              <p:nvPr/>
            </p:nvSpPr>
            <p:spPr>
              <a:xfrm rot="11933687">
                <a:off x="2681202" y="1422462"/>
                <a:ext cx="338021"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sp>
            <p:nvSpPr>
              <p:cNvPr id="44" name="テキスト ボックス 43">
                <a:extLst>
                  <a:ext uri="{FF2B5EF4-FFF2-40B4-BE49-F238E27FC236}">
                    <a16:creationId xmlns:a16="http://schemas.microsoft.com/office/drawing/2014/main" id="{9330A2DC-596C-4E93-AD42-B8E32515FF1F}"/>
                  </a:ext>
                </a:extLst>
              </p:cNvPr>
              <p:cNvSpPr txBox="1"/>
              <p:nvPr/>
            </p:nvSpPr>
            <p:spPr>
              <a:xfrm rot="768851">
                <a:off x="2894494" y="733111"/>
                <a:ext cx="419647"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sp>
            <p:nvSpPr>
              <p:cNvPr id="45" name="テキスト ボックス 44">
                <a:extLst>
                  <a:ext uri="{FF2B5EF4-FFF2-40B4-BE49-F238E27FC236}">
                    <a16:creationId xmlns:a16="http://schemas.microsoft.com/office/drawing/2014/main" id="{9330A2DC-596C-4E93-AD42-B8E32515FF1F}"/>
                  </a:ext>
                </a:extLst>
              </p:cNvPr>
              <p:cNvSpPr txBox="1"/>
              <p:nvPr/>
            </p:nvSpPr>
            <p:spPr>
              <a:xfrm rot="7781766">
                <a:off x="3062025" y="1314867"/>
                <a:ext cx="349317"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sp>
            <p:nvSpPr>
              <p:cNvPr id="46" name="テキスト ボックス 45">
                <a:extLst>
                  <a:ext uri="{FF2B5EF4-FFF2-40B4-BE49-F238E27FC236}">
                    <a16:creationId xmlns:a16="http://schemas.microsoft.com/office/drawing/2014/main" id="{9330A2DC-596C-4E93-AD42-B8E32515FF1F}"/>
                  </a:ext>
                </a:extLst>
              </p:cNvPr>
              <p:cNvSpPr txBox="1"/>
              <p:nvPr/>
            </p:nvSpPr>
            <p:spPr>
              <a:xfrm rot="3731379">
                <a:off x="3086627" y="978059"/>
                <a:ext cx="471294"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sp>
            <p:nvSpPr>
              <p:cNvPr id="47" name="テキスト ボックス 46">
                <a:extLst>
                  <a:ext uri="{FF2B5EF4-FFF2-40B4-BE49-F238E27FC236}">
                    <a16:creationId xmlns:a16="http://schemas.microsoft.com/office/drawing/2014/main" id="{9330A2DC-596C-4E93-AD42-B8E32515FF1F}"/>
                  </a:ext>
                </a:extLst>
              </p:cNvPr>
              <p:cNvSpPr txBox="1"/>
              <p:nvPr/>
            </p:nvSpPr>
            <p:spPr>
              <a:xfrm rot="15286525">
                <a:off x="2403171" y="1183097"/>
                <a:ext cx="338021"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sp>
            <p:nvSpPr>
              <p:cNvPr id="48" name="テキスト ボックス 47">
                <a:extLst>
                  <a:ext uri="{FF2B5EF4-FFF2-40B4-BE49-F238E27FC236}">
                    <a16:creationId xmlns:a16="http://schemas.microsoft.com/office/drawing/2014/main" id="{9330A2DC-596C-4E93-AD42-B8E32515FF1F}"/>
                  </a:ext>
                </a:extLst>
              </p:cNvPr>
              <p:cNvSpPr txBox="1"/>
              <p:nvPr/>
            </p:nvSpPr>
            <p:spPr>
              <a:xfrm rot="19518625">
                <a:off x="2538486" y="808179"/>
                <a:ext cx="338021" cy="461665"/>
              </a:xfrm>
              <a:prstGeom prst="rect">
                <a:avLst/>
              </a:prstGeom>
              <a:noFill/>
            </p:spPr>
            <p:txBody>
              <a:bodyPr wrap="square" rtlCol="0">
                <a:spAutoFit/>
              </a:bodyPr>
              <a:lstStyle/>
              <a:p>
                <a:r>
                  <a:rPr kumimoji="1" lang="en-US" altLang="ja-JP" sz="2400" dirty="0">
                    <a:solidFill>
                      <a:srgbClr val="FF0000"/>
                    </a:solidFill>
                  </a:rPr>
                  <a:t>Y</a:t>
                </a:r>
                <a:endParaRPr kumimoji="1" lang="ja-JP" altLang="en-US" sz="2400" dirty="0">
                  <a:solidFill>
                    <a:srgbClr val="FF0000"/>
                  </a:solidFill>
                </a:endParaRPr>
              </a:p>
            </p:txBody>
          </p:sp>
        </p:grpSp>
      </p:grpSp>
      <p:grpSp>
        <p:nvGrpSpPr>
          <p:cNvPr id="314" name="グループ化 313"/>
          <p:cNvGrpSpPr/>
          <p:nvPr/>
        </p:nvGrpSpPr>
        <p:grpSpPr>
          <a:xfrm>
            <a:off x="2915753" y="999653"/>
            <a:ext cx="461665" cy="335348"/>
            <a:chOff x="2915753" y="999653"/>
            <a:chExt cx="461665" cy="335348"/>
          </a:xfrm>
        </p:grpSpPr>
        <p:grpSp>
          <p:nvGrpSpPr>
            <p:cNvPr id="33" name="グループ化 32">
              <a:extLst>
                <a:ext uri="{FF2B5EF4-FFF2-40B4-BE49-F238E27FC236}">
                  <a16:creationId xmlns:a16="http://schemas.microsoft.com/office/drawing/2014/main" id="{EE812357-F715-4CF9-B29B-756B04C15FF3}"/>
                </a:ext>
              </a:extLst>
            </p:cNvPr>
            <p:cNvGrpSpPr/>
            <p:nvPr/>
          </p:nvGrpSpPr>
          <p:grpSpPr>
            <a:xfrm rot="3916580">
              <a:off x="2978912" y="936494"/>
              <a:ext cx="335348" cy="461665"/>
              <a:chOff x="4160781" y="2226178"/>
              <a:chExt cx="335348" cy="461665"/>
            </a:xfrm>
          </p:grpSpPr>
          <p:sp>
            <p:nvSpPr>
              <p:cNvPr id="39" name="テキスト ボックス 38">
                <a:extLst>
                  <a:ext uri="{FF2B5EF4-FFF2-40B4-BE49-F238E27FC236}">
                    <a16:creationId xmlns:a16="http://schemas.microsoft.com/office/drawing/2014/main" id="{006A2B55-5D1D-4225-84FF-4899AE333BCA}"/>
                  </a:ext>
                </a:extLst>
              </p:cNvPr>
              <p:cNvSpPr txBox="1"/>
              <p:nvPr/>
            </p:nvSpPr>
            <p:spPr>
              <a:xfrm rot="10800000">
                <a:off x="4160781" y="2226178"/>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0"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フローチャート: 判断 34">
              <a:extLst>
                <a:ext uri="{FF2B5EF4-FFF2-40B4-BE49-F238E27FC236}">
                  <a16:creationId xmlns:a16="http://schemas.microsoft.com/office/drawing/2014/main" id="{216257DB-F9F1-47F2-B7A4-BE00336B6A63}"/>
                </a:ext>
              </a:extLst>
            </p:cNvPr>
            <p:cNvSpPr/>
            <p:nvPr/>
          </p:nvSpPr>
          <p:spPr>
            <a:xfrm rot="3644170" flipV="1">
              <a:off x="2994135" y="1133618"/>
              <a:ext cx="106764" cy="169017"/>
            </a:xfrm>
            <a:prstGeom prst="flowChartDecis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p:cNvGrpSpPr/>
          <p:nvPr/>
        </p:nvGrpSpPr>
        <p:grpSpPr>
          <a:xfrm>
            <a:off x="3398372" y="869664"/>
            <a:ext cx="1184863" cy="1151016"/>
            <a:chOff x="4703634" y="4266814"/>
            <a:chExt cx="1184863" cy="1151016"/>
          </a:xfrm>
        </p:grpSpPr>
        <p:sp>
          <p:nvSpPr>
            <p:cNvPr id="63" name="円/楕円 62"/>
            <p:cNvSpPr/>
            <p:nvPr/>
          </p:nvSpPr>
          <p:spPr>
            <a:xfrm>
              <a:off x="5007833" y="4556906"/>
              <a:ext cx="578223" cy="551330"/>
            </a:xfrm>
            <a:prstGeom prst="ellips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4" name="グループ化 63"/>
            <p:cNvGrpSpPr/>
            <p:nvPr/>
          </p:nvGrpSpPr>
          <p:grpSpPr>
            <a:xfrm>
              <a:off x="4703634" y="4266814"/>
              <a:ext cx="1184863" cy="1151016"/>
              <a:chOff x="4030476" y="787535"/>
              <a:chExt cx="1184863" cy="1151016"/>
            </a:xfrm>
          </p:grpSpPr>
          <p:sp>
            <p:nvSpPr>
              <p:cNvPr id="65" name="テキスト ボックス 64">
                <a:extLst>
                  <a:ext uri="{FF2B5EF4-FFF2-40B4-BE49-F238E27FC236}">
                    <a16:creationId xmlns:a16="http://schemas.microsoft.com/office/drawing/2014/main" id="{9330A2DC-596C-4E93-AD42-B8E32515FF1F}"/>
                  </a:ext>
                </a:extLst>
              </p:cNvPr>
              <p:cNvSpPr txBox="1"/>
              <p:nvPr/>
            </p:nvSpPr>
            <p:spPr>
              <a:xfrm rot="11933687">
                <a:off x="4343435" y="1476886"/>
                <a:ext cx="338021"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66" name="テキスト ボックス 65">
                <a:extLst>
                  <a:ext uri="{FF2B5EF4-FFF2-40B4-BE49-F238E27FC236}">
                    <a16:creationId xmlns:a16="http://schemas.microsoft.com/office/drawing/2014/main" id="{9330A2DC-596C-4E93-AD42-B8E32515FF1F}"/>
                  </a:ext>
                </a:extLst>
              </p:cNvPr>
              <p:cNvSpPr txBox="1"/>
              <p:nvPr/>
            </p:nvSpPr>
            <p:spPr>
              <a:xfrm rot="768851">
                <a:off x="4556727" y="787535"/>
                <a:ext cx="419647"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67" name="テキスト ボックス 66">
                <a:extLst>
                  <a:ext uri="{FF2B5EF4-FFF2-40B4-BE49-F238E27FC236}">
                    <a16:creationId xmlns:a16="http://schemas.microsoft.com/office/drawing/2014/main" id="{9330A2DC-596C-4E93-AD42-B8E32515FF1F}"/>
                  </a:ext>
                </a:extLst>
              </p:cNvPr>
              <p:cNvSpPr txBox="1"/>
              <p:nvPr/>
            </p:nvSpPr>
            <p:spPr>
              <a:xfrm rot="7875022">
                <a:off x="4724258" y="1369291"/>
                <a:ext cx="349317"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68" name="テキスト ボックス 67">
                <a:extLst>
                  <a:ext uri="{FF2B5EF4-FFF2-40B4-BE49-F238E27FC236}">
                    <a16:creationId xmlns:a16="http://schemas.microsoft.com/office/drawing/2014/main" id="{9330A2DC-596C-4E93-AD42-B8E32515FF1F}"/>
                  </a:ext>
                </a:extLst>
              </p:cNvPr>
              <p:cNvSpPr txBox="1"/>
              <p:nvPr/>
            </p:nvSpPr>
            <p:spPr>
              <a:xfrm rot="3731379">
                <a:off x="4748860" y="1032483"/>
                <a:ext cx="471294"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69" name="テキスト ボックス 68">
                <a:extLst>
                  <a:ext uri="{FF2B5EF4-FFF2-40B4-BE49-F238E27FC236}">
                    <a16:creationId xmlns:a16="http://schemas.microsoft.com/office/drawing/2014/main" id="{9330A2DC-596C-4E93-AD42-B8E32515FF1F}"/>
                  </a:ext>
                </a:extLst>
              </p:cNvPr>
              <p:cNvSpPr txBox="1"/>
              <p:nvPr/>
            </p:nvSpPr>
            <p:spPr>
              <a:xfrm rot="15286525">
                <a:off x="4092298" y="1237521"/>
                <a:ext cx="338021"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70" name="テキスト ボックス 69">
                <a:extLst>
                  <a:ext uri="{FF2B5EF4-FFF2-40B4-BE49-F238E27FC236}">
                    <a16:creationId xmlns:a16="http://schemas.microsoft.com/office/drawing/2014/main" id="{9330A2DC-596C-4E93-AD42-B8E32515FF1F}"/>
                  </a:ext>
                </a:extLst>
              </p:cNvPr>
              <p:cNvSpPr txBox="1"/>
              <p:nvPr/>
            </p:nvSpPr>
            <p:spPr>
              <a:xfrm rot="19518625">
                <a:off x="4200719" y="862603"/>
                <a:ext cx="338021" cy="461665"/>
              </a:xfrm>
              <a:prstGeom prst="rect">
                <a:avLst/>
              </a:prstGeom>
              <a:noFill/>
            </p:spPr>
            <p:txBody>
              <a:bodyPr wrap="square" rtlCol="0">
                <a:spAutoFit/>
              </a:bodyPr>
              <a:lstStyle/>
              <a:p>
                <a:r>
                  <a:rPr kumimoji="1" lang="en-US" altLang="ja-JP" sz="2400" dirty="0">
                    <a:solidFill>
                      <a:srgbClr val="0070C0"/>
                    </a:solidFill>
                  </a:rPr>
                  <a:t>Y</a:t>
                </a:r>
                <a:endParaRPr kumimoji="1" lang="ja-JP" altLang="en-US" sz="2400" dirty="0">
                  <a:solidFill>
                    <a:srgbClr val="0070C0"/>
                  </a:solidFill>
                </a:endParaRPr>
              </a:p>
            </p:txBody>
          </p:sp>
        </p:grpSp>
      </p:grpSp>
      <p:grpSp>
        <p:nvGrpSpPr>
          <p:cNvPr id="313" name="グループ化 312"/>
          <p:cNvGrpSpPr/>
          <p:nvPr/>
        </p:nvGrpSpPr>
        <p:grpSpPr>
          <a:xfrm>
            <a:off x="4223512" y="1673846"/>
            <a:ext cx="461665" cy="335348"/>
            <a:chOff x="4223512" y="1673846"/>
            <a:chExt cx="461665" cy="335348"/>
          </a:xfrm>
        </p:grpSpPr>
        <p:grpSp>
          <p:nvGrpSpPr>
            <p:cNvPr id="56" name="グループ化 55">
              <a:extLst>
                <a:ext uri="{FF2B5EF4-FFF2-40B4-BE49-F238E27FC236}">
                  <a16:creationId xmlns:a16="http://schemas.microsoft.com/office/drawing/2014/main" id="{EE812357-F715-4CF9-B29B-756B04C15FF3}"/>
                </a:ext>
              </a:extLst>
            </p:cNvPr>
            <p:cNvGrpSpPr/>
            <p:nvPr/>
          </p:nvGrpSpPr>
          <p:grpSpPr>
            <a:xfrm rot="7837619">
              <a:off x="4286671" y="1610687"/>
              <a:ext cx="335348" cy="461665"/>
              <a:chOff x="4165030" y="2212510"/>
              <a:chExt cx="335348" cy="461665"/>
            </a:xfrm>
          </p:grpSpPr>
          <p:sp>
            <p:nvSpPr>
              <p:cNvPr id="57" name="テキスト ボックス 56">
                <a:extLst>
                  <a:ext uri="{FF2B5EF4-FFF2-40B4-BE49-F238E27FC236}">
                    <a16:creationId xmlns:a16="http://schemas.microsoft.com/office/drawing/2014/main" id="{006A2B55-5D1D-4225-84FF-4899AE333BCA}"/>
                  </a:ext>
                </a:extLst>
              </p:cNvPr>
              <p:cNvSpPr txBox="1"/>
              <p:nvPr/>
            </p:nvSpPr>
            <p:spPr>
              <a:xfrm rot="10800000">
                <a:off x="4165030" y="2212510"/>
                <a:ext cx="335348" cy="461665"/>
              </a:xfrm>
              <a:prstGeom prst="rect">
                <a:avLst/>
              </a:prstGeom>
              <a:noFill/>
              <a:ln>
                <a:noFill/>
              </a:ln>
            </p:spPr>
            <p:txBody>
              <a:bodyPr wrap="non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58" name="楕円 189">
                <a:extLst>
                  <a:ext uri="{FF2B5EF4-FFF2-40B4-BE49-F238E27FC236}">
                    <a16:creationId xmlns:a16="http://schemas.microsoft.com/office/drawing/2014/main" id="{64DC49B6-44A4-4474-95EE-99BE1646751F}"/>
                  </a:ext>
                </a:extLst>
              </p:cNvPr>
              <p:cNvSpPr/>
              <p:nvPr/>
            </p:nvSpPr>
            <p:spPr>
              <a:xfrm>
                <a:off x="4280585" y="2245245"/>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3" name="フローチャート: 判断 52">
              <a:extLst>
                <a:ext uri="{FF2B5EF4-FFF2-40B4-BE49-F238E27FC236}">
                  <a16:creationId xmlns:a16="http://schemas.microsoft.com/office/drawing/2014/main" id="{216257DB-F9F1-47F2-B7A4-BE00336B6A63}"/>
                </a:ext>
              </a:extLst>
            </p:cNvPr>
            <p:cNvSpPr/>
            <p:nvPr/>
          </p:nvSpPr>
          <p:spPr>
            <a:xfrm rot="18992975" flipV="1">
              <a:off x="4317390" y="1676931"/>
              <a:ext cx="97473" cy="174992"/>
            </a:xfrm>
            <a:prstGeom prst="flowChartDecision">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2" name="グループ化 71"/>
          <p:cNvGrpSpPr/>
          <p:nvPr/>
        </p:nvGrpSpPr>
        <p:grpSpPr>
          <a:xfrm rot="20559222">
            <a:off x="4827374" y="866010"/>
            <a:ext cx="1211757" cy="1151016"/>
            <a:chOff x="4230364" y="3931845"/>
            <a:chExt cx="1211757" cy="1151016"/>
          </a:xfrm>
        </p:grpSpPr>
        <p:sp>
          <p:nvSpPr>
            <p:cNvPr id="85" name="円/楕円 84"/>
            <p:cNvSpPr/>
            <p:nvPr/>
          </p:nvSpPr>
          <p:spPr>
            <a:xfrm>
              <a:off x="4550241" y="4245090"/>
              <a:ext cx="578223" cy="551330"/>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6" name="グループ化 85"/>
            <p:cNvGrpSpPr/>
            <p:nvPr/>
          </p:nvGrpSpPr>
          <p:grpSpPr>
            <a:xfrm>
              <a:off x="4230364" y="3931845"/>
              <a:ext cx="1211757" cy="1151016"/>
              <a:chOff x="5815402" y="736139"/>
              <a:chExt cx="1211757" cy="1151016"/>
            </a:xfrm>
          </p:grpSpPr>
          <p:sp>
            <p:nvSpPr>
              <p:cNvPr id="87" name="テキスト ボックス 86">
                <a:extLst>
                  <a:ext uri="{FF2B5EF4-FFF2-40B4-BE49-F238E27FC236}">
                    <a16:creationId xmlns:a16="http://schemas.microsoft.com/office/drawing/2014/main" id="{9330A2DC-596C-4E93-AD42-B8E32515FF1F}"/>
                  </a:ext>
                </a:extLst>
              </p:cNvPr>
              <p:cNvSpPr txBox="1"/>
              <p:nvPr/>
            </p:nvSpPr>
            <p:spPr>
              <a:xfrm rot="11933687">
                <a:off x="6155255" y="1425490"/>
                <a:ext cx="338021"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88" name="テキスト ボックス 87">
                <a:extLst>
                  <a:ext uri="{FF2B5EF4-FFF2-40B4-BE49-F238E27FC236}">
                    <a16:creationId xmlns:a16="http://schemas.microsoft.com/office/drawing/2014/main" id="{9330A2DC-596C-4E93-AD42-B8E32515FF1F}"/>
                  </a:ext>
                </a:extLst>
              </p:cNvPr>
              <p:cNvSpPr txBox="1"/>
              <p:nvPr/>
            </p:nvSpPr>
            <p:spPr>
              <a:xfrm rot="768851">
                <a:off x="6368547" y="736139"/>
                <a:ext cx="419647"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89" name="テキスト ボックス 88">
                <a:extLst>
                  <a:ext uri="{FF2B5EF4-FFF2-40B4-BE49-F238E27FC236}">
                    <a16:creationId xmlns:a16="http://schemas.microsoft.com/office/drawing/2014/main" id="{9330A2DC-596C-4E93-AD42-B8E32515FF1F}"/>
                  </a:ext>
                </a:extLst>
              </p:cNvPr>
              <p:cNvSpPr txBox="1"/>
              <p:nvPr/>
            </p:nvSpPr>
            <p:spPr>
              <a:xfrm rot="7781766">
                <a:off x="6536078" y="1317895"/>
                <a:ext cx="349317"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90" name="テキスト ボックス 89">
                <a:extLst>
                  <a:ext uri="{FF2B5EF4-FFF2-40B4-BE49-F238E27FC236}">
                    <a16:creationId xmlns:a16="http://schemas.microsoft.com/office/drawing/2014/main" id="{9330A2DC-596C-4E93-AD42-B8E32515FF1F}"/>
                  </a:ext>
                </a:extLst>
              </p:cNvPr>
              <p:cNvSpPr txBox="1"/>
              <p:nvPr/>
            </p:nvSpPr>
            <p:spPr>
              <a:xfrm rot="3731379">
                <a:off x="6560680" y="981087"/>
                <a:ext cx="471294"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91" name="テキスト ボックス 90">
                <a:extLst>
                  <a:ext uri="{FF2B5EF4-FFF2-40B4-BE49-F238E27FC236}">
                    <a16:creationId xmlns:a16="http://schemas.microsoft.com/office/drawing/2014/main" id="{9330A2DC-596C-4E93-AD42-B8E32515FF1F}"/>
                  </a:ext>
                </a:extLst>
              </p:cNvPr>
              <p:cNvSpPr txBox="1"/>
              <p:nvPr/>
            </p:nvSpPr>
            <p:spPr>
              <a:xfrm rot="15286525">
                <a:off x="5877224" y="1186125"/>
                <a:ext cx="338021"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92" name="テキスト ボックス 91">
                <a:extLst>
                  <a:ext uri="{FF2B5EF4-FFF2-40B4-BE49-F238E27FC236}">
                    <a16:creationId xmlns:a16="http://schemas.microsoft.com/office/drawing/2014/main" id="{9330A2DC-596C-4E93-AD42-B8E32515FF1F}"/>
                  </a:ext>
                </a:extLst>
              </p:cNvPr>
              <p:cNvSpPr txBox="1"/>
              <p:nvPr/>
            </p:nvSpPr>
            <p:spPr>
              <a:xfrm rot="19518625">
                <a:off x="6012539" y="811207"/>
                <a:ext cx="338021" cy="461665"/>
              </a:xfrm>
              <a:prstGeom prst="rect">
                <a:avLst/>
              </a:prstGeom>
              <a:noFill/>
            </p:spPr>
            <p:txBody>
              <a:bodyPr wrap="square" rtlCol="0">
                <a:spAutoFit/>
              </a:bodyPr>
              <a:lstStyle/>
              <a:p>
                <a:r>
                  <a:rPr kumimoji="1" lang="en-US" altLang="ja-JP" sz="2400" dirty="0">
                    <a:solidFill>
                      <a:srgbClr val="00B050"/>
                    </a:solidFill>
                  </a:rPr>
                  <a:t>Y</a:t>
                </a:r>
                <a:endParaRPr kumimoji="1" lang="ja-JP" altLang="en-US" sz="2400" dirty="0">
                  <a:solidFill>
                    <a:srgbClr val="00B050"/>
                  </a:solidFill>
                </a:endParaRPr>
              </a:p>
            </p:txBody>
          </p:sp>
        </p:grpSp>
      </p:grpSp>
      <p:grpSp>
        <p:nvGrpSpPr>
          <p:cNvPr id="312" name="グループ化 311"/>
          <p:cNvGrpSpPr/>
          <p:nvPr/>
        </p:nvGrpSpPr>
        <p:grpSpPr>
          <a:xfrm>
            <a:off x="4698455" y="1607512"/>
            <a:ext cx="461665" cy="335348"/>
            <a:chOff x="4698455" y="1607512"/>
            <a:chExt cx="461665" cy="335348"/>
          </a:xfrm>
        </p:grpSpPr>
        <p:grpSp>
          <p:nvGrpSpPr>
            <p:cNvPr id="76" name="グループ化 75">
              <a:extLst>
                <a:ext uri="{FF2B5EF4-FFF2-40B4-BE49-F238E27FC236}">
                  <a16:creationId xmlns:a16="http://schemas.microsoft.com/office/drawing/2014/main" id="{EE812357-F715-4CF9-B29B-756B04C15FF3}"/>
                </a:ext>
              </a:extLst>
            </p:cNvPr>
            <p:cNvGrpSpPr/>
            <p:nvPr/>
          </p:nvGrpSpPr>
          <p:grpSpPr>
            <a:xfrm rot="14248315">
              <a:off x="4761614" y="1544353"/>
              <a:ext cx="335348" cy="461665"/>
              <a:chOff x="4156363" y="2224144"/>
              <a:chExt cx="335348" cy="461665"/>
            </a:xfrm>
          </p:grpSpPr>
          <p:sp>
            <p:nvSpPr>
              <p:cNvPr id="83" name="テキスト ボックス 82">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84" name="楕円 189">
                <a:extLst>
                  <a:ext uri="{FF2B5EF4-FFF2-40B4-BE49-F238E27FC236}">
                    <a16:creationId xmlns:a16="http://schemas.microsoft.com/office/drawing/2014/main" id="{64DC49B6-44A4-4474-95EE-99BE1646751F}"/>
                  </a:ext>
                </a:extLst>
              </p:cNvPr>
              <p:cNvSpPr/>
              <p:nvPr/>
            </p:nvSpPr>
            <p:spPr>
              <a:xfrm>
                <a:off x="4269045" y="2251943"/>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3" name="フローチャート: 判断 72">
              <a:extLst>
                <a:ext uri="{FF2B5EF4-FFF2-40B4-BE49-F238E27FC236}">
                  <a16:creationId xmlns:a16="http://schemas.microsoft.com/office/drawing/2014/main" id="{216257DB-F9F1-47F2-B7A4-BE00336B6A63}"/>
                </a:ext>
              </a:extLst>
            </p:cNvPr>
            <p:cNvSpPr/>
            <p:nvPr/>
          </p:nvSpPr>
          <p:spPr>
            <a:xfrm rot="3337952" flipV="1">
              <a:off x="4966352" y="1628404"/>
              <a:ext cx="99195" cy="171006"/>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4" name="グループ化 93"/>
          <p:cNvGrpSpPr/>
          <p:nvPr/>
        </p:nvGrpSpPr>
        <p:grpSpPr>
          <a:xfrm>
            <a:off x="6261356" y="826270"/>
            <a:ext cx="1211757" cy="1151016"/>
            <a:chOff x="5177171" y="3543709"/>
            <a:chExt cx="1211757" cy="1151016"/>
          </a:xfrm>
        </p:grpSpPr>
        <p:sp>
          <p:nvSpPr>
            <p:cNvPr id="119" name="円/楕円 118"/>
            <p:cNvSpPr/>
            <p:nvPr/>
          </p:nvSpPr>
          <p:spPr>
            <a:xfrm>
              <a:off x="5501712" y="3848384"/>
              <a:ext cx="578223" cy="551330"/>
            </a:xfrm>
            <a:prstGeom prst="ellips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0" name="グループ化 119"/>
            <p:cNvGrpSpPr/>
            <p:nvPr/>
          </p:nvGrpSpPr>
          <p:grpSpPr>
            <a:xfrm>
              <a:off x="5177171" y="3543709"/>
              <a:ext cx="1211757" cy="1151016"/>
              <a:chOff x="7340800" y="699759"/>
              <a:chExt cx="1211757" cy="1151016"/>
            </a:xfrm>
          </p:grpSpPr>
          <p:sp>
            <p:nvSpPr>
              <p:cNvPr id="121" name="テキスト ボックス 120">
                <a:extLst>
                  <a:ext uri="{FF2B5EF4-FFF2-40B4-BE49-F238E27FC236}">
                    <a16:creationId xmlns:a16="http://schemas.microsoft.com/office/drawing/2014/main" id="{9330A2DC-596C-4E93-AD42-B8E32515FF1F}"/>
                  </a:ext>
                </a:extLst>
              </p:cNvPr>
              <p:cNvSpPr txBox="1"/>
              <p:nvPr/>
            </p:nvSpPr>
            <p:spPr>
              <a:xfrm rot="11933687">
                <a:off x="7680653" y="1389110"/>
                <a:ext cx="338021"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122" name="テキスト ボックス 121">
                <a:extLst>
                  <a:ext uri="{FF2B5EF4-FFF2-40B4-BE49-F238E27FC236}">
                    <a16:creationId xmlns:a16="http://schemas.microsoft.com/office/drawing/2014/main" id="{9330A2DC-596C-4E93-AD42-B8E32515FF1F}"/>
                  </a:ext>
                </a:extLst>
              </p:cNvPr>
              <p:cNvSpPr txBox="1"/>
              <p:nvPr/>
            </p:nvSpPr>
            <p:spPr>
              <a:xfrm rot="768851">
                <a:off x="7893945" y="699759"/>
                <a:ext cx="419647"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123" name="テキスト ボックス 122">
                <a:extLst>
                  <a:ext uri="{FF2B5EF4-FFF2-40B4-BE49-F238E27FC236}">
                    <a16:creationId xmlns:a16="http://schemas.microsoft.com/office/drawing/2014/main" id="{9330A2DC-596C-4E93-AD42-B8E32515FF1F}"/>
                  </a:ext>
                </a:extLst>
              </p:cNvPr>
              <p:cNvSpPr txBox="1"/>
              <p:nvPr/>
            </p:nvSpPr>
            <p:spPr>
              <a:xfrm rot="7781766">
                <a:off x="8061476" y="1281515"/>
                <a:ext cx="349317"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124" name="テキスト ボックス 123">
                <a:extLst>
                  <a:ext uri="{FF2B5EF4-FFF2-40B4-BE49-F238E27FC236}">
                    <a16:creationId xmlns:a16="http://schemas.microsoft.com/office/drawing/2014/main" id="{9330A2DC-596C-4E93-AD42-B8E32515FF1F}"/>
                  </a:ext>
                </a:extLst>
              </p:cNvPr>
              <p:cNvSpPr txBox="1"/>
              <p:nvPr/>
            </p:nvSpPr>
            <p:spPr>
              <a:xfrm rot="3731379">
                <a:off x="8086078" y="944707"/>
                <a:ext cx="471294"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125" name="テキスト ボックス 124">
                <a:extLst>
                  <a:ext uri="{FF2B5EF4-FFF2-40B4-BE49-F238E27FC236}">
                    <a16:creationId xmlns:a16="http://schemas.microsoft.com/office/drawing/2014/main" id="{9330A2DC-596C-4E93-AD42-B8E32515FF1F}"/>
                  </a:ext>
                </a:extLst>
              </p:cNvPr>
              <p:cNvSpPr txBox="1"/>
              <p:nvPr/>
            </p:nvSpPr>
            <p:spPr>
              <a:xfrm rot="15286525">
                <a:off x="7402622" y="1149745"/>
                <a:ext cx="338021"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126" name="テキスト ボックス 125">
                <a:extLst>
                  <a:ext uri="{FF2B5EF4-FFF2-40B4-BE49-F238E27FC236}">
                    <a16:creationId xmlns:a16="http://schemas.microsoft.com/office/drawing/2014/main" id="{9330A2DC-596C-4E93-AD42-B8E32515FF1F}"/>
                  </a:ext>
                </a:extLst>
              </p:cNvPr>
              <p:cNvSpPr txBox="1"/>
              <p:nvPr/>
            </p:nvSpPr>
            <p:spPr>
              <a:xfrm rot="19518625">
                <a:off x="7537937" y="774827"/>
                <a:ext cx="338021" cy="461665"/>
              </a:xfrm>
              <a:prstGeom prst="rect">
                <a:avLst/>
              </a:prstGeom>
              <a:noFill/>
            </p:spPr>
            <p:txBody>
              <a:bodyPr wrap="square" rtlCol="0">
                <a:spAutoFit/>
              </a:bodyPr>
              <a:lstStyle/>
              <a:p>
                <a:r>
                  <a:rPr kumimoji="1" lang="en-US" altLang="ja-JP" sz="2400" dirty="0">
                    <a:solidFill>
                      <a:srgbClr val="FFC000"/>
                    </a:solidFill>
                  </a:rPr>
                  <a:t>Y</a:t>
                </a:r>
                <a:endParaRPr kumimoji="1" lang="ja-JP" altLang="en-US" sz="2400" dirty="0">
                  <a:solidFill>
                    <a:srgbClr val="FFC000"/>
                  </a:solidFill>
                </a:endParaRPr>
              </a:p>
            </p:txBody>
          </p:sp>
        </p:grpSp>
      </p:grpSp>
      <p:grpSp>
        <p:nvGrpSpPr>
          <p:cNvPr id="311" name="グループ化 310"/>
          <p:cNvGrpSpPr/>
          <p:nvPr/>
        </p:nvGrpSpPr>
        <p:grpSpPr>
          <a:xfrm>
            <a:off x="6872266" y="611486"/>
            <a:ext cx="335348" cy="461665"/>
            <a:chOff x="6872266" y="611486"/>
            <a:chExt cx="335348" cy="461665"/>
          </a:xfrm>
        </p:grpSpPr>
        <p:grpSp>
          <p:nvGrpSpPr>
            <p:cNvPr id="96" name="グループ化 95">
              <a:extLst>
                <a:ext uri="{FF2B5EF4-FFF2-40B4-BE49-F238E27FC236}">
                  <a16:creationId xmlns:a16="http://schemas.microsoft.com/office/drawing/2014/main" id="{EE812357-F715-4CF9-B29B-756B04C15FF3}"/>
                </a:ext>
              </a:extLst>
            </p:cNvPr>
            <p:cNvGrpSpPr/>
            <p:nvPr/>
          </p:nvGrpSpPr>
          <p:grpSpPr>
            <a:xfrm rot="1112317">
              <a:off x="6872266" y="611486"/>
              <a:ext cx="335348" cy="461665"/>
              <a:chOff x="4156363" y="2224144"/>
              <a:chExt cx="335348" cy="461665"/>
            </a:xfrm>
          </p:grpSpPr>
          <p:sp>
            <p:nvSpPr>
              <p:cNvPr id="117" name="テキスト ボックス 116">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118" name="楕円 189">
                <a:extLst>
                  <a:ext uri="{FF2B5EF4-FFF2-40B4-BE49-F238E27FC236}">
                    <a16:creationId xmlns:a16="http://schemas.microsoft.com/office/drawing/2014/main" id="{64DC49B6-44A4-4474-95EE-99BE1646751F}"/>
                  </a:ext>
                </a:extLst>
              </p:cNvPr>
              <p:cNvSpPr/>
              <p:nvPr/>
            </p:nvSpPr>
            <p:spPr>
              <a:xfrm>
                <a:off x="4271756" y="2255510"/>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5" name="フローチャート: 判断 94">
              <a:extLst>
                <a:ext uri="{FF2B5EF4-FFF2-40B4-BE49-F238E27FC236}">
                  <a16:creationId xmlns:a16="http://schemas.microsoft.com/office/drawing/2014/main" id="{216257DB-F9F1-47F2-B7A4-BE00336B6A63}"/>
                </a:ext>
              </a:extLst>
            </p:cNvPr>
            <p:cNvSpPr/>
            <p:nvPr/>
          </p:nvSpPr>
          <p:spPr>
            <a:xfrm rot="976360" flipV="1">
              <a:off x="6958423" y="866291"/>
              <a:ext cx="103022" cy="150592"/>
            </a:xfrm>
            <a:prstGeom prst="flowChartDecisio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8" name="グループ化 127"/>
          <p:cNvGrpSpPr/>
          <p:nvPr/>
        </p:nvGrpSpPr>
        <p:grpSpPr>
          <a:xfrm>
            <a:off x="7629560" y="825572"/>
            <a:ext cx="1181613" cy="1151016"/>
            <a:chOff x="-891425" y="4391163"/>
            <a:chExt cx="1181613" cy="1151016"/>
          </a:xfrm>
        </p:grpSpPr>
        <p:sp>
          <p:nvSpPr>
            <p:cNvPr id="137" name="円/楕円 136"/>
            <p:cNvSpPr/>
            <p:nvPr/>
          </p:nvSpPr>
          <p:spPr>
            <a:xfrm>
              <a:off x="-597028" y="4695838"/>
              <a:ext cx="578223" cy="551330"/>
            </a:xfrm>
            <a:prstGeom prst="ellipse">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8" name="グループ化 137"/>
            <p:cNvGrpSpPr/>
            <p:nvPr/>
          </p:nvGrpSpPr>
          <p:grpSpPr>
            <a:xfrm>
              <a:off x="-891425" y="4391163"/>
              <a:ext cx="1181613" cy="1151016"/>
              <a:chOff x="7370944" y="699759"/>
              <a:chExt cx="1181613" cy="1151016"/>
            </a:xfrm>
          </p:grpSpPr>
          <p:sp>
            <p:nvSpPr>
              <p:cNvPr id="139" name="テキスト ボックス 138">
                <a:extLst>
                  <a:ext uri="{FF2B5EF4-FFF2-40B4-BE49-F238E27FC236}">
                    <a16:creationId xmlns:a16="http://schemas.microsoft.com/office/drawing/2014/main" id="{9330A2DC-596C-4E93-AD42-B8E32515FF1F}"/>
                  </a:ext>
                </a:extLst>
              </p:cNvPr>
              <p:cNvSpPr txBox="1"/>
              <p:nvPr/>
            </p:nvSpPr>
            <p:spPr>
              <a:xfrm rot="11933687">
                <a:off x="7680653" y="1389110"/>
                <a:ext cx="338021"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140" name="テキスト ボックス 139">
                <a:extLst>
                  <a:ext uri="{FF2B5EF4-FFF2-40B4-BE49-F238E27FC236}">
                    <a16:creationId xmlns:a16="http://schemas.microsoft.com/office/drawing/2014/main" id="{9330A2DC-596C-4E93-AD42-B8E32515FF1F}"/>
                  </a:ext>
                </a:extLst>
              </p:cNvPr>
              <p:cNvSpPr txBox="1"/>
              <p:nvPr/>
            </p:nvSpPr>
            <p:spPr>
              <a:xfrm rot="768851">
                <a:off x="7893945" y="699759"/>
                <a:ext cx="419647"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141" name="テキスト ボックス 140">
                <a:extLst>
                  <a:ext uri="{FF2B5EF4-FFF2-40B4-BE49-F238E27FC236}">
                    <a16:creationId xmlns:a16="http://schemas.microsoft.com/office/drawing/2014/main" id="{9330A2DC-596C-4E93-AD42-B8E32515FF1F}"/>
                  </a:ext>
                </a:extLst>
              </p:cNvPr>
              <p:cNvSpPr txBox="1"/>
              <p:nvPr/>
            </p:nvSpPr>
            <p:spPr>
              <a:xfrm rot="7781766">
                <a:off x="8061476" y="1281515"/>
                <a:ext cx="349317"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142" name="テキスト ボックス 141">
                <a:extLst>
                  <a:ext uri="{FF2B5EF4-FFF2-40B4-BE49-F238E27FC236}">
                    <a16:creationId xmlns:a16="http://schemas.microsoft.com/office/drawing/2014/main" id="{9330A2DC-596C-4E93-AD42-B8E32515FF1F}"/>
                  </a:ext>
                </a:extLst>
              </p:cNvPr>
              <p:cNvSpPr txBox="1"/>
              <p:nvPr/>
            </p:nvSpPr>
            <p:spPr>
              <a:xfrm rot="3731379">
                <a:off x="8086078" y="944707"/>
                <a:ext cx="471294"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143" name="テキスト ボックス 142">
                <a:extLst>
                  <a:ext uri="{FF2B5EF4-FFF2-40B4-BE49-F238E27FC236}">
                    <a16:creationId xmlns:a16="http://schemas.microsoft.com/office/drawing/2014/main" id="{9330A2DC-596C-4E93-AD42-B8E32515FF1F}"/>
                  </a:ext>
                </a:extLst>
              </p:cNvPr>
              <p:cNvSpPr txBox="1"/>
              <p:nvPr/>
            </p:nvSpPr>
            <p:spPr>
              <a:xfrm rot="15286525">
                <a:off x="7432766" y="1149745"/>
                <a:ext cx="338021"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144" name="テキスト ボックス 143">
                <a:extLst>
                  <a:ext uri="{FF2B5EF4-FFF2-40B4-BE49-F238E27FC236}">
                    <a16:creationId xmlns:a16="http://schemas.microsoft.com/office/drawing/2014/main" id="{9330A2DC-596C-4E93-AD42-B8E32515FF1F}"/>
                  </a:ext>
                </a:extLst>
              </p:cNvPr>
              <p:cNvSpPr txBox="1"/>
              <p:nvPr/>
            </p:nvSpPr>
            <p:spPr>
              <a:xfrm rot="19518625">
                <a:off x="7537937" y="774827"/>
                <a:ext cx="338021" cy="461665"/>
              </a:xfrm>
              <a:prstGeom prst="rect">
                <a:avLst/>
              </a:prstGeom>
              <a:noFill/>
            </p:spPr>
            <p:txBody>
              <a:bodyPr wrap="square" rtlCol="0">
                <a:spAutoFit/>
              </a:bodyPr>
              <a:lstStyle/>
              <a:p>
                <a:r>
                  <a:rPr kumimoji="1" lang="en-US" altLang="ja-JP" sz="2400" dirty="0">
                    <a:solidFill>
                      <a:srgbClr val="CC00CC"/>
                    </a:solidFill>
                  </a:rPr>
                  <a:t>Y</a:t>
                </a:r>
                <a:endParaRPr kumimoji="1" lang="ja-JP" altLang="en-US" sz="2400" dirty="0">
                  <a:solidFill>
                    <a:srgbClr val="CC00CC"/>
                  </a:solidFill>
                </a:endParaRPr>
              </a:p>
            </p:txBody>
          </p:sp>
        </p:grpSp>
      </p:grpSp>
      <p:grpSp>
        <p:nvGrpSpPr>
          <p:cNvPr id="310" name="グループ化 309"/>
          <p:cNvGrpSpPr/>
          <p:nvPr/>
        </p:nvGrpSpPr>
        <p:grpSpPr>
          <a:xfrm>
            <a:off x="7871768" y="1730855"/>
            <a:ext cx="335348" cy="461665"/>
            <a:chOff x="7871768" y="1730855"/>
            <a:chExt cx="335348" cy="461665"/>
          </a:xfrm>
        </p:grpSpPr>
        <p:grpSp>
          <p:nvGrpSpPr>
            <p:cNvPr id="132" name="グループ化 131">
              <a:extLst>
                <a:ext uri="{FF2B5EF4-FFF2-40B4-BE49-F238E27FC236}">
                  <a16:creationId xmlns:a16="http://schemas.microsoft.com/office/drawing/2014/main" id="{EE812357-F715-4CF9-B29B-756B04C15FF3}"/>
                </a:ext>
              </a:extLst>
            </p:cNvPr>
            <p:cNvGrpSpPr/>
            <p:nvPr/>
          </p:nvGrpSpPr>
          <p:grpSpPr>
            <a:xfrm rot="12206298">
              <a:off x="7871768" y="1730855"/>
              <a:ext cx="335348" cy="461665"/>
              <a:chOff x="4172636" y="2196577"/>
              <a:chExt cx="335348" cy="461665"/>
            </a:xfrm>
          </p:grpSpPr>
          <p:sp>
            <p:nvSpPr>
              <p:cNvPr id="133" name="テキスト ボックス 132">
                <a:extLst>
                  <a:ext uri="{FF2B5EF4-FFF2-40B4-BE49-F238E27FC236}">
                    <a16:creationId xmlns:a16="http://schemas.microsoft.com/office/drawing/2014/main" id="{006A2B55-5D1D-4225-84FF-4899AE333BCA}"/>
                  </a:ext>
                </a:extLst>
              </p:cNvPr>
              <p:cNvSpPr txBox="1"/>
              <p:nvPr/>
            </p:nvSpPr>
            <p:spPr>
              <a:xfrm rot="10800000">
                <a:off x="4172636" y="2196577"/>
                <a:ext cx="335348" cy="461665"/>
              </a:xfrm>
              <a:prstGeom prst="rect">
                <a:avLst/>
              </a:prstGeom>
              <a:noFill/>
              <a:ln>
                <a:noFill/>
              </a:ln>
            </p:spPr>
            <p:txBody>
              <a:bodyPr wrap="non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134"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9" name="フローチャート: 判断 128">
              <a:extLst>
                <a:ext uri="{FF2B5EF4-FFF2-40B4-BE49-F238E27FC236}">
                  <a16:creationId xmlns:a16="http://schemas.microsoft.com/office/drawing/2014/main" id="{216257DB-F9F1-47F2-B7A4-BE00336B6A63}"/>
                </a:ext>
              </a:extLst>
            </p:cNvPr>
            <p:cNvSpPr/>
            <p:nvPr/>
          </p:nvSpPr>
          <p:spPr>
            <a:xfrm rot="1088058" flipV="1">
              <a:off x="8023200" y="1775961"/>
              <a:ext cx="99195" cy="171006"/>
            </a:xfrm>
            <a:prstGeom prst="flowChartDecision">
              <a:avLst/>
            </a:prstGeom>
            <a:solidFill>
              <a:srgbClr val="990099"/>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6" name="グループ化 305"/>
          <p:cNvGrpSpPr/>
          <p:nvPr/>
        </p:nvGrpSpPr>
        <p:grpSpPr>
          <a:xfrm>
            <a:off x="406516" y="3172340"/>
            <a:ext cx="2887943" cy="2809525"/>
            <a:chOff x="406516" y="2706380"/>
            <a:chExt cx="2887943" cy="2809525"/>
          </a:xfrm>
        </p:grpSpPr>
        <p:grpSp>
          <p:nvGrpSpPr>
            <p:cNvPr id="300" name="グループ化 299"/>
            <p:cNvGrpSpPr/>
            <p:nvPr/>
          </p:nvGrpSpPr>
          <p:grpSpPr>
            <a:xfrm>
              <a:off x="455045" y="2706380"/>
              <a:ext cx="2839414" cy="2809525"/>
              <a:chOff x="455045" y="2706380"/>
              <a:chExt cx="2839414" cy="2809525"/>
            </a:xfrm>
          </p:grpSpPr>
          <p:pic>
            <p:nvPicPr>
              <p:cNvPr id="152" name="図 151"/>
              <p:cNvPicPr>
                <a:picLocks noChangeAspect="1"/>
              </p:cNvPicPr>
              <p:nvPr/>
            </p:nvPicPr>
            <p:blipFill>
              <a:blip r:embed="rId6"/>
              <a:stretch>
                <a:fillRect/>
              </a:stretch>
            </p:blipFill>
            <p:spPr>
              <a:xfrm>
                <a:off x="455045" y="2706380"/>
                <a:ext cx="2839414" cy="2809525"/>
              </a:xfrm>
              <a:prstGeom prst="rect">
                <a:avLst/>
              </a:prstGeom>
            </p:spPr>
          </p:pic>
          <p:sp>
            <p:nvSpPr>
              <p:cNvPr id="294" name="円/楕円 293"/>
              <p:cNvSpPr/>
              <p:nvPr/>
            </p:nvSpPr>
            <p:spPr>
              <a:xfrm>
                <a:off x="1601721" y="3980286"/>
                <a:ext cx="117946" cy="125040"/>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5" name="円/楕円 294"/>
              <p:cNvSpPr/>
              <p:nvPr/>
            </p:nvSpPr>
            <p:spPr>
              <a:xfrm>
                <a:off x="1601721" y="3788172"/>
                <a:ext cx="120354" cy="110794"/>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6" name="円/楕円 295"/>
              <p:cNvSpPr/>
              <p:nvPr/>
            </p:nvSpPr>
            <p:spPr>
              <a:xfrm>
                <a:off x="1601721" y="3593861"/>
                <a:ext cx="137720" cy="121383"/>
              </a:xfrm>
              <a:prstGeom prst="ellips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7" name="円/楕円 296"/>
              <p:cNvSpPr/>
              <p:nvPr/>
            </p:nvSpPr>
            <p:spPr>
              <a:xfrm rot="20559222">
                <a:off x="1600293" y="3428794"/>
                <a:ext cx="125456" cy="126803"/>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8" name="円/楕円 297"/>
              <p:cNvSpPr/>
              <p:nvPr/>
            </p:nvSpPr>
            <p:spPr>
              <a:xfrm>
                <a:off x="1598047" y="3275613"/>
                <a:ext cx="130552" cy="128805"/>
              </a:xfrm>
              <a:prstGeom prst="ellips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9" name="円/楕円 298"/>
              <p:cNvSpPr/>
              <p:nvPr/>
            </p:nvSpPr>
            <p:spPr>
              <a:xfrm>
                <a:off x="1606278" y="3087892"/>
                <a:ext cx="133163" cy="135503"/>
              </a:xfrm>
              <a:prstGeom prst="ellipse">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3" name="正方形/長方形 302"/>
            <p:cNvSpPr/>
            <p:nvPr/>
          </p:nvSpPr>
          <p:spPr>
            <a:xfrm>
              <a:off x="406516" y="2933700"/>
              <a:ext cx="306685" cy="2219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9" name="グループ化 308"/>
          <p:cNvGrpSpPr/>
          <p:nvPr/>
        </p:nvGrpSpPr>
        <p:grpSpPr>
          <a:xfrm>
            <a:off x="6082547" y="3177682"/>
            <a:ext cx="2821060" cy="2804183"/>
            <a:chOff x="6082547" y="2711722"/>
            <a:chExt cx="2821060" cy="2804183"/>
          </a:xfrm>
        </p:grpSpPr>
        <p:pic>
          <p:nvPicPr>
            <p:cNvPr id="302" name="図 301"/>
            <p:cNvPicPr>
              <a:picLocks noChangeAspect="1"/>
            </p:cNvPicPr>
            <p:nvPr/>
          </p:nvPicPr>
          <p:blipFill>
            <a:blip r:embed="rId7"/>
            <a:stretch>
              <a:fillRect/>
            </a:stretch>
          </p:blipFill>
          <p:spPr>
            <a:xfrm>
              <a:off x="6099424" y="2711722"/>
              <a:ext cx="2804183" cy="2804183"/>
            </a:xfrm>
            <a:prstGeom prst="rect">
              <a:avLst/>
            </a:prstGeom>
          </p:spPr>
        </p:pic>
        <p:sp>
          <p:nvSpPr>
            <p:cNvPr id="308" name="正方形/長方形 307"/>
            <p:cNvSpPr/>
            <p:nvPr/>
          </p:nvSpPr>
          <p:spPr>
            <a:xfrm>
              <a:off x="6082547" y="2901371"/>
              <a:ext cx="236373" cy="2542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6" name="グループ化 315"/>
          <p:cNvGrpSpPr/>
          <p:nvPr/>
        </p:nvGrpSpPr>
        <p:grpSpPr>
          <a:xfrm rot="14054670">
            <a:off x="1547393" y="1663156"/>
            <a:ext cx="461665" cy="335348"/>
            <a:chOff x="454892" y="1477068"/>
            <a:chExt cx="461665" cy="335348"/>
          </a:xfrm>
        </p:grpSpPr>
        <p:grpSp>
          <p:nvGrpSpPr>
            <p:cNvPr id="317" name="グループ化 316">
              <a:extLst>
                <a:ext uri="{FF2B5EF4-FFF2-40B4-BE49-F238E27FC236}">
                  <a16:creationId xmlns:a16="http://schemas.microsoft.com/office/drawing/2014/main" id="{EE812357-F715-4CF9-B29B-756B04C15FF3}"/>
                </a:ext>
              </a:extLst>
            </p:cNvPr>
            <p:cNvGrpSpPr/>
            <p:nvPr/>
          </p:nvGrpSpPr>
          <p:grpSpPr>
            <a:xfrm rot="14959118">
              <a:off x="518051" y="1413909"/>
              <a:ext cx="335348" cy="461665"/>
              <a:chOff x="4159052" y="2228197"/>
              <a:chExt cx="335348" cy="461665"/>
            </a:xfrm>
          </p:grpSpPr>
          <p:sp>
            <p:nvSpPr>
              <p:cNvPr id="319" name="テキスト ボックス 318">
                <a:extLst>
                  <a:ext uri="{FF2B5EF4-FFF2-40B4-BE49-F238E27FC236}">
                    <a16:creationId xmlns:a16="http://schemas.microsoft.com/office/drawing/2014/main" id="{006A2B55-5D1D-4225-84FF-4899AE333BCA}"/>
                  </a:ext>
                </a:extLst>
              </p:cNvPr>
              <p:cNvSpPr txBox="1"/>
              <p:nvPr/>
            </p:nvSpPr>
            <p:spPr>
              <a:xfrm rot="10800000">
                <a:off x="4159052" y="2228197"/>
                <a:ext cx="335348" cy="461665"/>
              </a:xfrm>
              <a:prstGeom prst="rect">
                <a:avLst/>
              </a:prstGeom>
              <a:noFill/>
              <a:ln>
                <a:noFill/>
              </a:ln>
            </p:spPr>
            <p:txBody>
              <a:bodyPr wrap="none" rtlCol="0">
                <a:spAutoFit/>
              </a:bodyPr>
              <a:lstStyle/>
              <a:p>
                <a:r>
                  <a:rPr kumimoji="1" lang="en-US" altLang="ja-JP" sz="2400" dirty="0"/>
                  <a:t>Y</a:t>
                </a:r>
                <a:endParaRPr kumimoji="1" lang="ja-JP" altLang="en-US" sz="2400" dirty="0"/>
              </a:p>
            </p:txBody>
          </p:sp>
          <p:sp>
            <p:nvSpPr>
              <p:cNvPr id="320"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8" name="フローチャート: 判断 317">
              <a:extLst>
                <a:ext uri="{FF2B5EF4-FFF2-40B4-BE49-F238E27FC236}">
                  <a16:creationId xmlns:a16="http://schemas.microsoft.com/office/drawing/2014/main" id="{216257DB-F9F1-47F2-B7A4-BE00336B6A63}"/>
                </a:ext>
              </a:extLst>
            </p:cNvPr>
            <p:cNvSpPr/>
            <p:nvPr/>
          </p:nvSpPr>
          <p:spPr>
            <a:xfrm rot="4359833" flipV="1">
              <a:off x="745148" y="1514865"/>
              <a:ext cx="95896" cy="182112"/>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1" name="グループ化 320"/>
          <p:cNvGrpSpPr/>
          <p:nvPr/>
        </p:nvGrpSpPr>
        <p:grpSpPr>
          <a:xfrm rot="18174470">
            <a:off x="909620" y="1869092"/>
            <a:ext cx="461665" cy="335348"/>
            <a:chOff x="452050" y="1481015"/>
            <a:chExt cx="461665" cy="335348"/>
          </a:xfrm>
        </p:grpSpPr>
        <p:grpSp>
          <p:nvGrpSpPr>
            <p:cNvPr id="322" name="グループ化 321">
              <a:extLst>
                <a:ext uri="{FF2B5EF4-FFF2-40B4-BE49-F238E27FC236}">
                  <a16:creationId xmlns:a16="http://schemas.microsoft.com/office/drawing/2014/main" id="{EE812357-F715-4CF9-B29B-756B04C15FF3}"/>
                </a:ext>
              </a:extLst>
            </p:cNvPr>
            <p:cNvGrpSpPr/>
            <p:nvPr/>
          </p:nvGrpSpPr>
          <p:grpSpPr>
            <a:xfrm rot="14959118">
              <a:off x="515209" y="1417856"/>
              <a:ext cx="335348" cy="461665"/>
              <a:chOff x="4156363" y="2224144"/>
              <a:chExt cx="335348" cy="461665"/>
            </a:xfrm>
          </p:grpSpPr>
          <p:sp>
            <p:nvSpPr>
              <p:cNvPr id="324" name="テキスト ボックス 323">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t>Y</a:t>
                </a:r>
                <a:endParaRPr kumimoji="1" lang="ja-JP" altLang="en-US" sz="2400" dirty="0"/>
              </a:p>
            </p:txBody>
          </p:sp>
          <p:sp>
            <p:nvSpPr>
              <p:cNvPr id="325"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3" name="フローチャート: 判断 322">
              <a:extLst>
                <a:ext uri="{FF2B5EF4-FFF2-40B4-BE49-F238E27FC236}">
                  <a16:creationId xmlns:a16="http://schemas.microsoft.com/office/drawing/2014/main" id="{216257DB-F9F1-47F2-B7A4-BE00336B6A63}"/>
                </a:ext>
              </a:extLst>
            </p:cNvPr>
            <p:cNvSpPr/>
            <p:nvPr/>
          </p:nvSpPr>
          <p:spPr>
            <a:xfrm rot="4359833" flipV="1">
              <a:off x="745148" y="1514865"/>
              <a:ext cx="95896" cy="182112"/>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6" name="グループ化 325"/>
          <p:cNvGrpSpPr/>
          <p:nvPr/>
        </p:nvGrpSpPr>
        <p:grpSpPr>
          <a:xfrm rot="7566360">
            <a:off x="1241442" y="728839"/>
            <a:ext cx="461665" cy="335348"/>
            <a:chOff x="452050" y="1481015"/>
            <a:chExt cx="461665" cy="335348"/>
          </a:xfrm>
        </p:grpSpPr>
        <p:grpSp>
          <p:nvGrpSpPr>
            <p:cNvPr id="327" name="グループ化 326">
              <a:extLst>
                <a:ext uri="{FF2B5EF4-FFF2-40B4-BE49-F238E27FC236}">
                  <a16:creationId xmlns:a16="http://schemas.microsoft.com/office/drawing/2014/main" id="{EE812357-F715-4CF9-B29B-756B04C15FF3}"/>
                </a:ext>
              </a:extLst>
            </p:cNvPr>
            <p:cNvGrpSpPr/>
            <p:nvPr/>
          </p:nvGrpSpPr>
          <p:grpSpPr>
            <a:xfrm rot="14959118">
              <a:off x="515209" y="1417856"/>
              <a:ext cx="335348" cy="461665"/>
              <a:chOff x="4156363" y="2224144"/>
              <a:chExt cx="335348" cy="461665"/>
            </a:xfrm>
          </p:grpSpPr>
          <p:sp>
            <p:nvSpPr>
              <p:cNvPr id="329" name="テキスト ボックス 328">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t>Y</a:t>
                </a:r>
                <a:endParaRPr kumimoji="1" lang="ja-JP" altLang="en-US" sz="2400" dirty="0"/>
              </a:p>
            </p:txBody>
          </p:sp>
          <p:sp>
            <p:nvSpPr>
              <p:cNvPr id="330"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8" name="フローチャート: 判断 327">
              <a:extLst>
                <a:ext uri="{FF2B5EF4-FFF2-40B4-BE49-F238E27FC236}">
                  <a16:creationId xmlns:a16="http://schemas.microsoft.com/office/drawing/2014/main" id="{216257DB-F9F1-47F2-B7A4-BE00336B6A63}"/>
                </a:ext>
              </a:extLst>
            </p:cNvPr>
            <p:cNvSpPr/>
            <p:nvPr/>
          </p:nvSpPr>
          <p:spPr>
            <a:xfrm rot="4359833" flipV="1">
              <a:off x="745148" y="1514865"/>
              <a:ext cx="95896" cy="182112"/>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1" name="グループ化 330"/>
          <p:cNvGrpSpPr/>
          <p:nvPr/>
        </p:nvGrpSpPr>
        <p:grpSpPr>
          <a:xfrm rot="4415512">
            <a:off x="2836669" y="1658480"/>
            <a:ext cx="461665" cy="335348"/>
            <a:chOff x="2915753" y="999653"/>
            <a:chExt cx="461665" cy="335348"/>
          </a:xfrm>
        </p:grpSpPr>
        <p:grpSp>
          <p:nvGrpSpPr>
            <p:cNvPr id="332" name="グループ化 331">
              <a:extLst>
                <a:ext uri="{FF2B5EF4-FFF2-40B4-BE49-F238E27FC236}">
                  <a16:creationId xmlns:a16="http://schemas.microsoft.com/office/drawing/2014/main" id="{EE812357-F715-4CF9-B29B-756B04C15FF3}"/>
                </a:ext>
              </a:extLst>
            </p:cNvPr>
            <p:cNvGrpSpPr/>
            <p:nvPr/>
          </p:nvGrpSpPr>
          <p:grpSpPr>
            <a:xfrm rot="3916580">
              <a:off x="2978912" y="936494"/>
              <a:ext cx="335348" cy="461665"/>
              <a:chOff x="4160781" y="2226178"/>
              <a:chExt cx="335348" cy="461665"/>
            </a:xfrm>
          </p:grpSpPr>
          <p:sp>
            <p:nvSpPr>
              <p:cNvPr id="334" name="テキスト ボックス 333">
                <a:extLst>
                  <a:ext uri="{FF2B5EF4-FFF2-40B4-BE49-F238E27FC236}">
                    <a16:creationId xmlns:a16="http://schemas.microsoft.com/office/drawing/2014/main" id="{006A2B55-5D1D-4225-84FF-4899AE333BCA}"/>
                  </a:ext>
                </a:extLst>
              </p:cNvPr>
              <p:cNvSpPr txBox="1"/>
              <p:nvPr/>
            </p:nvSpPr>
            <p:spPr>
              <a:xfrm rot="10800000">
                <a:off x="4160781" y="2226178"/>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35"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3" name="フローチャート: 判断 332">
              <a:extLst>
                <a:ext uri="{FF2B5EF4-FFF2-40B4-BE49-F238E27FC236}">
                  <a16:creationId xmlns:a16="http://schemas.microsoft.com/office/drawing/2014/main" id="{216257DB-F9F1-47F2-B7A4-BE00336B6A63}"/>
                </a:ext>
              </a:extLst>
            </p:cNvPr>
            <p:cNvSpPr/>
            <p:nvPr/>
          </p:nvSpPr>
          <p:spPr>
            <a:xfrm rot="3644170" flipV="1">
              <a:off x="2994135" y="1133618"/>
              <a:ext cx="106764" cy="169017"/>
            </a:xfrm>
            <a:prstGeom prst="flowChartDecis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6" name="グループ化 335"/>
          <p:cNvGrpSpPr/>
          <p:nvPr/>
        </p:nvGrpSpPr>
        <p:grpSpPr>
          <a:xfrm rot="15559796">
            <a:off x="2000199" y="824534"/>
            <a:ext cx="461665" cy="335348"/>
            <a:chOff x="2915753" y="999653"/>
            <a:chExt cx="461665" cy="335348"/>
          </a:xfrm>
        </p:grpSpPr>
        <p:grpSp>
          <p:nvGrpSpPr>
            <p:cNvPr id="337" name="グループ化 336">
              <a:extLst>
                <a:ext uri="{FF2B5EF4-FFF2-40B4-BE49-F238E27FC236}">
                  <a16:creationId xmlns:a16="http://schemas.microsoft.com/office/drawing/2014/main" id="{EE812357-F715-4CF9-B29B-756B04C15FF3}"/>
                </a:ext>
              </a:extLst>
            </p:cNvPr>
            <p:cNvGrpSpPr/>
            <p:nvPr/>
          </p:nvGrpSpPr>
          <p:grpSpPr>
            <a:xfrm rot="3916580">
              <a:off x="2978912" y="936494"/>
              <a:ext cx="335348" cy="461665"/>
              <a:chOff x="4160781" y="2226178"/>
              <a:chExt cx="335348" cy="461665"/>
            </a:xfrm>
          </p:grpSpPr>
          <p:sp>
            <p:nvSpPr>
              <p:cNvPr id="339" name="テキスト ボックス 338">
                <a:extLst>
                  <a:ext uri="{FF2B5EF4-FFF2-40B4-BE49-F238E27FC236}">
                    <a16:creationId xmlns:a16="http://schemas.microsoft.com/office/drawing/2014/main" id="{006A2B55-5D1D-4225-84FF-4899AE333BCA}"/>
                  </a:ext>
                </a:extLst>
              </p:cNvPr>
              <p:cNvSpPr txBox="1"/>
              <p:nvPr/>
            </p:nvSpPr>
            <p:spPr>
              <a:xfrm rot="10800000">
                <a:off x="4160781" y="2226178"/>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40"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8" name="フローチャート: 判断 337">
              <a:extLst>
                <a:ext uri="{FF2B5EF4-FFF2-40B4-BE49-F238E27FC236}">
                  <a16:creationId xmlns:a16="http://schemas.microsoft.com/office/drawing/2014/main" id="{216257DB-F9F1-47F2-B7A4-BE00336B6A63}"/>
                </a:ext>
              </a:extLst>
            </p:cNvPr>
            <p:cNvSpPr/>
            <p:nvPr/>
          </p:nvSpPr>
          <p:spPr>
            <a:xfrm rot="3644170" flipV="1">
              <a:off x="2994135" y="1133618"/>
              <a:ext cx="106764" cy="169017"/>
            </a:xfrm>
            <a:prstGeom prst="flowChartDecis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1" name="グループ化 340"/>
          <p:cNvGrpSpPr/>
          <p:nvPr/>
        </p:nvGrpSpPr>
        <p:grpSpPr>
          <a:xfrm rot="7847869">
            <a:off x="2224756" y="1819725"/>
            <a:ext cx="461665" cy="335348"/>
            <a:chOff x="2915753" y="999653"/>
            <a:chExt cx="461665" cy="335348"/>
          </a:xfrm>
        </p:grpSpPr>
        <p:grpSp>
          <p:nvGrpSpPr>
            <p:cNvPr id="342" name="グループ化 341">
              <a:extLst>
                <a:ext uri="{FF2B5EF4-FFF2-40B4-BE49-F238E27FC236}">
                  <a16:creationId xmlns:a16="http://schemas.microsoft.com/office/drawing/2014/main" id="{EE812357-F715-4CF9-B29B-756B04C15FF3}"/>
                </a:ext>
              </a:extLst>
            </p:cNvPr>
            <p:cNvGrpSpPr/>
            <p:nvPr/>
          </p:nvGrpSpPr>
          <p:grpSpPr>
            <a:xfrm rot="3916580">
              <a:off x="2978912" y="936494"/>
              <a:ext cx="335348" cy="461665"/>
              <a:chOff x="4160781" y="2226178"/>
              <a:chExt cx="335348" cy="461665"/>
            </a:xfrm>
          </p:grpSpPr>
          <p:sp>
            <p:nvSpPr>
              <p:cNvPr id="344" name="テキスト ボックス 343">
                <a:extLst>
                  <a:ext uri="{FF2B5EF4-FFF2-40B4-BE49-F238E27FC236}">
                    <a16:creationId xmlns:a16="http://schemas.microsoft.com/office/drawing/2014/main" id="{006A2B55-5D1D-4225-84FF-4899AE333BCA}"/>
                  </a:ext>
                </a:extLst>
              </p:cNvPr>
              <p:cNvSpPr txBox="1"/>
              <p:nvPr/>
            </p:nvSpPr>
            <p:spPr>
              <a:xfrm rot="10800000">
                <a:off x="4160781" y="2226178"/>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45"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3" name="フローチャート: 判断 342">
              <a:extLst>
                <a:ext uri="{FF2B5EF4-FFF2-40B4-BE49-F238E27FC236}">
                  <a16:creationId xmlns:a16="http://schemas.microsoft.com/office/drawing/2014/main" id="{216257DB-F9F1-47F2-B7A4-BE00336B6A63}"/>
                </a:ext>
              </a:extLst>
            </p:cNvPr>
            <p:cNvSpPr/>
            <p:nvPr/>
          </p:nvSpPr>
          <p:spPr>
            <a:xfrm rot="3644170" flipV="1">
              <a:off x="2994135" y="1133618"/>
              <a:ext cx="106764" cy="169017"/>
            </a:xfrm>
            <a:prstGeom prst="flowChartDecis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6" name="グループ化 345"/>
          <p:cNvGrpSpPr/>
          <p:nvPr/>
        </p:nvGrpSpPr>
        <p:grpSpPr>
          <a:xfrm rot="18945749">
            <a:off x="2550822" y="699490"/>
            <a:ext cx="461665" cy="335348"/>
            <a:chOff x="2915753" y="999653"/>
            <a:chExt cx="461665" cy="335348"/>
          </a:xfrm>
        </p:grpSpPr>
        <p:grpSp>
          <p:nvGrpSpPr>
            <p:cNvPr id="347" name="グループ化 346">
              <a:extLst>
                <a:ext uri="{FF2B5EF4-FFF2-40B4-BE49-F238E27FC236}">
                  <a16:creationId xmlns:a16="http://schemas.microsoft.com/office/drawing/2014/main" id="{EE812357-F715-4CF9-B29B-756B04C15FF3}"/>
                </a:ext>
              </a:extLst>
            </p:cNvPr>
            <p:cNvGrpSpPr/>
            <p:nvPr/>
          </p:nvGrpSpPr>
          <p:grpSpPr>
            <a:xfrm rot="3916580">
              <a:off x="2978912" y="936494"/>
              <a:ext cx="335348" cy="461665"/>
              <a:chOff x="4160781" y="2226178"/>
              <a:chExt cx="335348" cy="461665"/>
            </a:xfrm>
          </p:grpSpPr>
          <p:sp>
            <p:nvSpPr>
              <p:cNvPr id="349" name="テキスト ボックス 348">
                <a:extLst>
                  <a:ext uri="{FF2B5EF4-FFF2-40B4-BE49-F238E27FC236}">
                    <a16:creationId xmlns:a16="http://schemas.microsoft.com/office/drawing/2014/main" id="{006A2B55-5D1D-4225-84FF-4899AE333BCA}"/>
                  </a:ext>
                </a:extLst>
              </p:cNvPr>
              <p:cNvSpPr txBox="1"/>
              <p:nvPr/>
            </p:nvSpPr>
            <p:spPr>
              <a:xfrm rot="10800000">
                <a:off x="4160781" y="2226178"/>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50"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8" name="フローチャート: 判断 347">
              <a:extLst>
                <a:ext uri="{FF2B5EF4-FFF2-40B4-BE49-F238E27FC236}">
                  <a16:creationId xmlns:a16="http://schemas.microsoft.com/office/drawing/2014/main" id="{216257DB-F9F1-47F2-B7A4-BE00336B6A63}"/>
                </a:ext>
              </a:extLst>
            </p:cNvPr>
            <p:cNvSpPr/>
            <p:nvPr/>
          </p:nvSpPr>
          <p:spPr>
            <a:xfrm rot="3644170" flipV="1">
              <a:off x="2994135" y="1133618"/>
              <a:ext cx="106764" cy="169017"/>
            </a:xfrm>
            <a:prstGeom prst="flowChartDecis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1" name="グループ化 350"/>
          <p:cNvGrpSpPr/>
          <p:nvPr/>
        </p:nvGrpSpPr>
        <p:grpSpPr>
          <a:xfrm rot="14589886">
            <a:off x="3922970" y="699081"/>
            <a:ext cx="461665" cy="335348"/>
            <a:chOff x="4223512" y="1673846"/>
            <a:chExt cx="461665" cy="335348"/>
          </a:xfrm>
        </p:grpSpPr>
        <p:grpSp>
          <p:nvGrpSpPr>
            <p:cNvPr id="352" name="グループ化 351">
              <a:extLst>
                <a:ext uri="{FF2B5EF4-FFF2-40B4-BE49-F238E27FC236}">
                  <a16:creationId xmlns:a16="http://schemas.microsoft.com/office/drawing/2014/main" id="{EE812357-F715-4CF9-B29B-756B04C15FF3}"/>
                </a:ext>
              </a:extLst>
            </p:cNvPr>
            <p:cNvGrpSpPr/>
            <p:nvPr/>
          </p:nvGrpSpPr>
          <p:grpSpPr>
            <a:xfrm rot="7837619">
              <a:off x="4286671" y="1610687"/>
              <a:ext cx="335348" cy="461665"/>
              <a:chOff x="4165030" y="2212510"/>
              <a:chExt cx="335348" cy="461665"/>
            </a:xfrm>
          </p:grpSpPr>
          <p:sp>
            <p:nvSpPr>
              <p:cNvPr id="354" name="テキスト ボックス 353">
                <a:extLst>
                  <a:ext uri="{FF2B5EF4-FFF2-40B4-BE49-F238E27FC236}">
                    <a16:creationId xmlns:a16="http://schemas.microsoft.com/office/drawing/2014/main" id="{006A2B55-5D1D-4225-84FF-4899AE333BCA}"/>
                  </a:ext>
                </a:extLst>
              </p:cNvPr>
              <p:cNvSpPr txBox="1"/>
              <p:nvPr/>
            </p:nvSpPr>
            <p:spPr>
              <a:xfrm rot="10800000">
                <a:off x="4165030" y="2212510"/>
                <a:ext cx="335348" cy="461665"/>
              </a:xfrm>
              <a:prstGeom prst="rect">
                <a:avLst/>
              </a:prstGeom>
              <a:noFill/>
              <a:ln>
                <a:noFill/>
              </a:ln>
            </p:spPr>
            <p:txBody>
              <a:bodyPr wrap="non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355" name="楕円 189">
                <a:extLst>
                  <a:ext uri="{FF2B5EF4-FFF2-40B4-BE49-F238E27FC236}">
                    <a16:creationId xmlns:a16="http://schemas.microsoft.com/office/drawing/2014/main" id="{64DC49B6-44A4-4474-95EE-99BE1646751F}"/>
                  </a:ext>
                </a:extLst>
              </p:cNvPr>
              <p:cNvSpPr/>
              <p:nvPr/>
            </p:nvSpPr>
            <p:spPr>
              <a:xfrm>
                <a:off x="4280585" y="2245245"/>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3" name="フローチャート: 判断 352">
              <a:extLst>
                <a:ext uri="{FF2B5EF4-FFF2-40B4-BE49-F238E27FC236}">
                  <a16:creationId xmlns:a16="http://schemas.microsoft.com/office/drawing/2014/main" id="{216257DB-F9F1-47F2-B7A4-BE00336B6A63}"/>
                </a:ext>
              </a:extLst>
            </p:cNvPr>
            <p:cNvSpPr/>
            <p:nvPr/>
          </p:nvSpPr>
          <p:spPr>
            <a:xfrm rot="18992975" flipV="1">
              <a:off x="4317390" y="1676931"/>
              <a:ext cx="97473" cy="174992"/>
            </a:xfrm>
            <a:prstGeom prst="flowChartDecision">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6" name="グループ化 355"/>
          <p:cNvGrpSpPr/>
          <p:nvPr/>
        </p:nvGrpSpPr>
        <p:grpSpPr>
          <a:xfrm rot="7087527">
            <a:off x="3184784" y="1458105"/>
            <a:ext cx="461665" cy="335348"/>
            <a:chOff x="4223512" y="1673846"/>
            <a:chExt cx="461665" cy="335348"/>
          </a:xfrm>
        </p:grpSpPr>
        <p:grpSp>
          <p:nvGrpSpPr>
            <p:cNvPr id="357" name="グループ化 356">
              <a:extLst>
                <a:ext uri="{FF2B5EF4-FFF2-40B4-BE49-F238E27FC236}">
                  <a16:creationId xmlns:a16="http://schemas.microsoft.com/office/drawing/2014/main" id="{EE812357-F715-4CF9-B29B-756B04C15FF3}"/>
                </a:ext>
              </a:extLst>
            </p:cNvPr>
            <p:cNvGrpSpPr/>
            <p:nvPr/>
          </p:nvGrpSpPr>
          <p:grpSpPr>
            <a:xfrm rot="7837619">
              <a:off x="4286671" y="1610687"/>
              <a:ext cx="335348" cy="461665"/>
              <a:chOff x="4165030" y="2212510"/>
              <a:chExt cx="335348" cy="461665"/>
            </a:xfrm>
          </p:grpSpPr>
          <p:sp>
            <p:nvSpPr>
              <p:cNvPr id="359" name="テキスト ボックス 358">
                <a:extLst>
                  <a:ext uri="{FF2B5EF4-FFF2-40B4-BE49-F238E27FC236}">
                    <a16:creationId xmlns:a16="http://schemas.microsoft.com/office/drawing/2014/main" id="{006A2B55-5D1D-4225-84FF-4899AE333BCA}"/>
                  </a:ext>
                </a:extLst>
              </p:cNvPr>
              <p:cNvSpPr txBox="1"/>
              <p:nvPr/>
            </p:nvSpPr>
            <p:spPr>
              <a:xfrm rot="10800000">
                <a:off x="4165030" y="2212510"/>
                <a:ext cx="335348" cy="461665"/>
              </a:xfrm>
              <a:prstGeom prst="rect">
                <a:avLst/>
              </a:prstGeom>
              <a:noFill/>
              <a:ln>
                <a:noFill/>
              </a:ln>
            </p:spPr>
            <p:txBody>
              <a:bodyPr wrap="non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360" name="楕円 189">
                <a:extLst>
                  <a:ext uri="{FF2B5EF4-FFF2-40B4-BE49-F238E27FC236}">
                    <a16:creationId xmlns:a16="http://schemas.microsoft.com/office/drawing/2014/main" id="{64DC49B6-44A4-4474-95EE-99BE1646751F}"/>
                  </a:ext>
                </a:extLst>
              </p:cNvPr>
              <p:cNvSpPr/>
              <p:nvPr/>
            </p:nvSpPr>
            <p:spPr>
              <a:xfrm>
                <a:off x="4280585" y="2245245"/>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8" name="フローチャート: 判断 357">
              <a:extLst>
                <a:ext uri="{FF2B5EF4-FFF2-40B4-BE49-F238E27FC236}">
                  <a16:creationId xmlns:a16="http://schemas.microsoft.com/office/drawing/2014/main" id="{216257DB-F9F1-47F2-B7A4-BE00336B6A63}"/>
                </a:ext>
              </a:extLst>
            </p:cNvPr>
            <p:cNvSpPr/>
            <p:nvPr/>
          </p:nvSpPr>
          <p:spPr>
            <a:xfrm rot="18992975" flipV="1">
              <a:off x="4317390" y="1676931"/>
              <a:ext cx="97473" cy="174992"/>
            </a:xfrm>
            <a:prstGeom prst="flowChartDecision">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1" name="グループ化 360"/>
          <p:cNvGrpSpPr/>
          <p:nvPr/>
        </p:nvGrpSpPr>
        <p:grpSpPr>
          <a:xfrm rot="3824784">
            <a:off x="3582846" y="1841899"/>
            <a:ext cx="461665" cy="335348"/>
            <a:chOff x="4223512" y="1673846"/>
            <a:chExt cx="461665" cy="335348"/>
          </a:xfrm>
        </p:grpSpPr>
        <p:grpSp>
          <p:nvGrpSpPr>
            <p:cNvPr id="362" name="グループ化 361">
              <a:extLst>
                <a:ext uri="{FF2B5EF4-FFF2-40B4-BE49-F238E27FC236}">
                  <a16:creationId xmlns:a16="http://schemas.microsoft.com/office/drawing/2014/main" id="{EE812357-F715-4CF9-B29B-756B04C15FF3}"/>
                </a:ext>
              </a:extLst>
            </p:cNvPr>
            <p:cNvGrpSpPr/>
            <p:nvPr/>
          </p:nvGrpSpPr>
          <p:grpSpPr>
            <a:xfrm rot="7837619">
              <a:off x="4286671" y="1610687"/>
              <a:ext cx="335348" cy="461665"/>
              <a:chOff x="4165030" y="2212510"/>
              <a:chExt cx="335348" cy="461665"/>
            </a:xfrm>
          </p:grpSpPr>
          <p:sp>
            <p:nvSpPr>
              <p:cNvPr id="364" name="テキスト ボックス 363">
                <a:extLst>
                  <a:ext uri="{FF2B5EF4-FFF2-40B4-BE49-F238E27FC236}">
                    <a16:creationId xmlns:a16="http://schemas.microsoft.com/office/drawing/2014/main" id="{006A2B55-5D1D-4225-84FF-4899AE333BCA}"/>
                  </a:ext>
                </a:extLst>
              </p:cNvPr>
              <p:cNvSpPr txBox="1"/>
              <p:nvPr/>
            </p:nvSpPr>
            <p:spPr>
              <a:xfrm rot="10800000">
                <a:off x="4165030" y="2212510"/>
                <a:ext cx="335348" cy="461665"/>
              </a:xfrm>
              <a:prstGeom prst="rect">
                <a:avLst/>
              </a:prstGeom>
              <a:noFill/>
              <a:ln>
                <a:noFill/>
              </a:ln>
            </p:spPr>
            <p:txBody>
              <a:bodyPr wrap="none" rtlCol="0">
                <a:spAutoFit/>
              </a:bodyPr>
              <a:lstStyle/>
              <a:p>
                <a:r>
                  <a:rPr kumimoji="1" lang="en-US" altLang="ja-JP" sz="2400" dirty="0">
                    <a:solidFill>
                      <a:srgbClr val="0070C0"/>
                    </a:solidFill>
                  </a:rPr>
                  <a:t>Y</a:t>
                </a:r>
                <a:endParaRPr kumimoji="1" lang="ja-JP" altLang="en-US" sz="2400" dirty="0">
                  <a:solidFill>
                    <a:srgbClr val="0070C0"/>
                  </a:solidFill>
                </a:endParaRPr>
              </a:p>
            </p:txBody>
          </p:sp>
          <p:sp>
            <p:nvSpPr>
              <p:cNvPr id="365" name="楕円 189">
                <a:extLst>
                  <a:ext uri="{FF2B5EF4-FFF2-40B4-BE49-F238E27FC236}">
                    <a16:creationId xmlns:a16="http://schemas.microsoft.com/office/drawing/2014/main" id="{64DC49B6-44A4-4474-95EE-99BE1646751F}"/>
                  </a:ext>
                </a:extLst>
              </p:cNvPr>
              <p:cNvSpPr/>
              <p:nvPr/>
            </p:nvSpPr>
            <p:spPr>
              <a:xfrm>
                <a:off x="4280585" y="2245245"/>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3" name="フローチャート: 判断 362">
              <a:extLst>
                <a:ext uri="{FF2B5EF4-FFF2-40B4-BE49-F238E27FC236}">
                  <a16:creationId xmlns:a16="http://schemas.microsoft.com/office/drawing/2014/main" id="{216257DB-F9F1-47F2-B7A4-BE00336B6A63}"/>
                </a:ext>
              </a:extLst>
            </p:cNvPr>
            <p:cNvSpPr/>
            <p:nvPr/>
          </p:nvSpPr>
          <p:spPr>
            <a:xfrm rot="18992975" flipV="1">
              <a:off x="4317390" y="1676931"/>
              <a:ext cx="97473" cy="174992"/>
            </a:xfrm>
            <a:prstGeom prst="flowChartDecision">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6" name="グループ化 365"/>
          <p:cNvGrpSpPr/>
          <p:nvPr/>
        </p:nvGrpSpPr>
        <p:grpSpPr>
          <a:xfrm rot="3947407">
            <a:off x="4717055" y="981464"/>
            <a:ext cx="461665" cy="335348"/>
            <a:chOff x="4698455" y="1607512"/>
            <a:chExt cx="461665" cy="335348"/>
          </a:xfrm>
        </p:grpSpPr>
        <p:grpSp>
          <p:nvGrpSpPr>
            <p:cNvPr id="367" name="グループ化 366">
              <a:extLst>
                <a:ext uri="{FF2B5EF4-FFF2-40B4-BE49-F238E27FC236}">
                  <a16:creationId xmlns:a16="http://schemas.microsoft.com/office/drawing/2014/main" id="{EE812357-F715-4CF9-B29B-756B04C15FF3}"/>
                </a:ext>
              </a:extLst>
            </p:cNvPr>
            <p:cNvGrpSpPr/>
            <p:nvPr/>
          </p:nvGrpSpPr>
          <p:grpSpPr>
            <a:xfrm rot="14248315">
              <a:off x="4761614" y="1544353"/>
              <a:ext cx="335348" cy="461665"/>
              <a:chOff x="4156363" y="2224144"/>
              <a:chExt cx="335348" cy="461665"/>
            </a:xfrm>
          </p:grpSpPr>
          <p:sp>
            <p:nvSpPr>
              <p:cNvPr id="369" name="テキスト ボックス 368">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370" name="楕円 189">
                <a:extLst>
                  <a:ext uri="{FF2B5EF4-FFF2-40B4-BE49-F238E27FC236}">
                    <a16:creationId xmlns:a16="http://schemas.microsoft.com/office/drawing/2014/main" id="{64DC49B6-44A4-4474-95EE-99BE1646751F}"/>
                  </a:ext>
                </a:extLst>
              </p:cNvPr>
              <p:cNvSpPr/>
              <p:nvPr/>
            </p:nvSpPr>
            <p:spPr>
              <a:xfrm>
                <a:off x="4269045" y="2251943"/>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8" name="フローチャート: 判断 367">
              <a:extLst>
                <a:ext uri="{FF2B5EF4-FFF2-40B4-BE49-F238E27FC236}">
                  <a16:creationId xmlns:a16="http://schemas.microsoft.com/office/drawing/2014/main" id="{216257DB-F9F1-47F2-B7A4-BE00336B6A63}"/>
                </a:ext>
              </a:extLst>
            </p:cNvPr>
            <p:cNvSpPr/>
            <p:nvPr/>
          </p:nvSpPr>
          <p:spPr>
            <a:xfrm rot="3337952" flipV="1">
              <a:off x="4966352" y="1628404"/>
              <a:ext cx="99195" cy="171006"/>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1" name="グループ化 370"/>
          <p:cNvGrpSpPr/>
          <p:nvPr/>
        </p:nvGrpSpPr>
        <p:grpSpPr>
          <a:xfrm rot="17877946">
            <a:off x="5232617" y="1832901"/>
            <a:ext cx="461665" cy="335348"/>
            <a:chOff x="4698455" y="1607512"/>
            <a:chExt cx="461665" cy="335348"/>
          </a:xfrm>
        </p:grpSpPr>
        <p:grpSp>
          <p:nvGrpSpPr>
            <p:cNvPr id="372" name="グループ化 371">
              <a:extLst>
                <a:ext uri="{FF2B5EF4-FFF2-40B4-BE49-F238E27FC236}">
                  <a16:creationId xmlns:a16="http://schemas.microsoft.com/office/drawing/2014/main" id="{EE812357-F715-4CF9-B29B-756B04C15FF3}"/>
                </a:ext>
              </a:extLst>
            </p:cNvPr>
            <p:cNvGrpSpPr/>
            <p:nvPr/>
          </p:nvGrpSpPr>
          <p:grpSpPr>
            <a:xfrm rot="14248315">
              <a:off x="4761614" y="1544353"/>
              <a:ext cx="335348" cy="461665"/>
              <a:chOff x="4156363" y="2224144"/>
              <a:chExt cx="335348" cy="461665"/>
            </a:xfrm>
          </p:grpSpPr>
          <p:sp>
            <p:nvSpPr>
              <p:cNvPr id="374" name="テキスト ボックス 373">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375" name="楕円 189">
                <a:extLst>
                  <a:ext uri="{FF2B5EF4-FFF2-40B4-BE49-F238E27FC236}">
                    <a16:creationId xmlns:a16="http://schemas.microsoft.com/office/drawing/2014/main" id="{64DC49B6-44A4-4474-95EE-99BE1646751F}"/>
                  </a:ext>
                </a:extLst>
              </p:cNvPr>
              <p:cNvSpPr/>
              <p:nvPr/>
            </p:nvSpPr>
            <p:spPr>
              <a:xfrm>
                <a:off x="4269045" y="2251943"/>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3" name="フローチャート: 判断 372">
              <a:extLst>
                <a:ext uri="{FF2B5EF4-FFF2-40B4-BE49-F238E27FC236}">
                  <a16:creationId xmlns:a16="http://schemas.microsoft.com/office/drawing/2014/main" id="{216257DB-F9F1-47F2-B7A4-BE00336B6A63}"/>
                </a:ext>
              </a:extLst>
            </p:cNvPr>
            <p:cNvSpPr/>
            <p:nvPr/>
          </p:nvSpPr>
          <p:spPr>
            <a:xfrm rot="3337952" flipV="1">
              <a:off x="4966352" y="1628404"/>
              <a:ext cx="99195" cy="171006"/>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6" name="グループ化 375"/>
          <p:cNvGrpSpPr/>
          <p:nvPr/>
        </p:nvGrpSpPr>
        <p:grpSpPr>
          <a:xfrm rot="7502468">
            <a:off x="5204564" y="700613"/>
            <a:ext cx="461665" cy="335348"/>
            <a:chOff x="4698455" y="1607512"/>
            <a:chExt cx="461665" cy="335348"/>
          </a:xfrm>
        </p:grpSpPr>
        <p:grpSp>
          <p:nvGrpSpPr>
            <p:cNvPr id="377" name="グループ化 376">
              <a:extLst>
                <a:ext uri="{FF2B5EF4-FFF2-40B4-BE49-F238E27FC236}">
                  <a16:creationId xmlns:a16="http://schemas.microsoft.com/office/drawing/2014/main" id="{EE812357-F715-4CF9-B29B-756B04C15FF3}"/>
                </a:ext>
              </a:extLst>
            </p:cNvPr>
            <p:cNvGrpSpPr/>
            <p:nvPr/>
          </p:nvGrpSpPr>
          <p:grpSpPr>
            <a:xfrm rot="14248315">
              <a:off x="4761614" y="1544353"/>
              <a:ext cx="335348" cy="461665"/>
              <a:chOff x="4156363" y="2224144"/>
              <a:chExt cx="335348" cy="461665"/>
            </a:xfrm>
          </p:grpSpPr>
          <p:sp>
            <p:nvSpPr>
              <p:cNvPr id="379" name="テキスト ボックス 378">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380" name="楕円 189">
                <a:extLst>
                  <a:ext uri="{FF2B5EF4-FFF2-40B4-BE49-F238E27FC236}">
                    <a16:creationId xmlns:a16="http://schemas.microsoft.com/office/drawing/2014/main" id="{64DC49B6-44A4-4474-95EE-99BE1646751F}"/>
                  </a:ext>
                </a:extLst>
              </p:cNvPr>
              <p:cNvSpPr/>
              <p:nvPr/>
            </p:nvSpPr>
            <p:spPr>
              <a:xfrm>
                <a:off x="4269045" y="2251943"/>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8" name="フローチャート: 判断 377">
              <a:extLst>
                <a:ext uri="{FF2B5EF4-FFF2-40B4-BE49-F238E27FC236}">
                  <a16:creationId xmlns:a16="http://schemas.microsoft.com/office/drawing/2014/main" id="{216257DB-F9F1-47F2-B7A4-BE00336B6A63}"/>
                </a:ext>
              </a:extLst>
            </p:cNvPr>
            <p:cNvSpPr/>
            <p:nvPr/>
          </p:nvSpPr>
          <p:spPr>
            <a:xfrm rot="3337952" flipV="1">
              <a:off x="4966352" y="1628404"/>
              <a:ext cx="99195" cy="171006"/>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1" name="グループ化 380"/>
          <p:cNvGrpSpPr/>
          <p:nvPr/>
        </p:nvGrpSpPr>
        <p:grpSpPr>
          <a:xfrm rot="14342414">
            <a:off x="5747181" y="1489368"/>
            <a:ext cx="461665" cy="335348"/>
            <a:chOff x="4698455" y="1607512"/>
            <a:chExt cx="461665" cy="335348"/>
          </a:xfrm>
        </p:grpSpPr>
        <p:grpSp>
          <p:nvGrpSpPr>
            <p:cNvPr id="382" name="グループ化 381">
              <a:extLst>
                <a:ext uri="{FF2B5EF4-FFF2-40B4-BE49-F238E27FC236}">
                  <a16:creationId xmlns:a16="http://schemas.microsoft.com/office/drawing/2014/main" id="{EE812357-F715-4CF9-B29B-756B04C15FF3}"/>
                </a:ext>
              </a:extLst>
            </p:cNvPr>
            <p:cNvGrpSpPr/>
            <p:nvPr/>
          </p:nvGrpSpPr>
          <p:grpSpPr>
            <a:xfrm rot="14248315">
              <a:off x="4761614" y="1544353"/>
              <a:ext cx="335348" cy="461665"/>
              <a:chOff x="4156363" y="2224144"/>
              <a:chExt cx="335348" cy="461665"/>
            </a:xfrm>
          </p:grpSpPr>
          <p:sp>
            <p:nvSpPr>
              <p:cNvPr id="384" name="テキスト ボックス 383">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00B050"/>
                    </a:solidFill>
                  </a:rPr>
                  <a:t>Y</a:t>
                </a:r>
                <a:endParaRPr kumimoji="1" lang="ja-JP" altLang="en-US" sz="2400" dirty="0">
                  <a:solidFill>
                    <a:srgbClr val="00B050"/>
                  </a:solidFill>
                </a:endParaRPr>
              </a:p>
            </p:txBody>
          </p:sp>
          <p:sp>
            <p:nvSpPr>
              <p:cNvPr id="385" name="楕円 189">
                <a:extLst>
                  <a:ext uri="{FF2B5EF4-FFF2-40B4-BE49-F238E27FC236}">
                    <a16:creationId xmlns:a16="http://schemas.microsoft.com/office/drawing/2014/main" id="{64DC49B6-44A4-4474-95EE-99BE1646751F}"/>
                  </a:ext>
                </a:extLst>
              </p:cNvPr>
              <p:cNvSpPr/>
              <p:nvPr/>
            </p:nvSpPr>
            <p:spPr>
              <a:xfrm>
                <a:off x="4269045" y="2251943"/>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3" name="フローチャート: 判断 382">
              <a:extLst>
                <a:ext uri="{FF2B5EF4-FFF2-40B4-BE49-F238E27FC236}">
                  <a16:creationId xmlns:a16="http://schemas.microsoft.com/office/drawing/2014/main" id="{216257DB-F9F1-47F2-B7A4-BE00336B6A63}"/>
                </a:ext>
              </a:extLst>
            </p:cNvPr>
            <p:cNvSpPr/>
            <p:nvPr/>
          </p:nvSpPr>
          <p:spPr>
            <a:xfrm rot="3337952" flipV="1">
              <a:off x="4966352" y="1628404"/>
              <a:ext cx="99195" cy="171006"/>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6" name="グループ化 385"/>
          <p:cNvGrpSpPr/>
          <p:nvPr/>
        </p:nvGrpSpPr>
        <p:grpSpPr>
          <a:xfrm rot="2787026">
            <a:off x="7224684" y="914566"/>
            <a:ext cx="335348" cy="461665"/>
            <a:chOff x="6872266" y="611486"/>
            <a:chExt cx="335348" cy="461665"/>
          </a:xfrm>
        </p:grpSpPr>
        <p:grpSp>
          <p:nvGrpSpPr>
            <p:cNvPr id="387" name="グループ化 386">
              <a:extLst>
                <a:ext uri="{FF2B5EF4-FFF2-40B4-BE49-F238E27FC236}">
                  <a16:creationId xmlns:a16="http://schemas.microsoft.com/office/drawing/2014/main" id="{EE812357-F715-4CF9-B29B-756B04C15FF3}"/>
                </a:ext>
              </a:extLst>
            </p:cNvPr>
            <p:cNvGrpSpPr/>
            <p:nvPr/>
          </p:nvGrpSpPr>
          <p:grpSpPr>
            <a:xfrm rot="1112317">
              <a:off x="6872266" y="611486"/>
              <a:ext cx="335348" cy="461665"/>
              <a:chOff x="4156363" y="2224144"/>
              <a:chExt cx="335348" cy="461665"/>
            </a:xfrm>
          </p:grpSpPr>
          <p:sp>
            <p:nvSpPr>
              <p:cNvPr id="389" name="テキスト ボックス 388">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390" name="楕円 189">
                <a:extLst>
                  <a:ext uri="{FF2B5EF4-FFF2-40B4-BE49-F238E27FC236}">
                    <a16:creationId xmlns:a16="http://schemas.microsoft.com/office/drawing/2014/main" id="{64DC49B6-44A4-4474-95EE-99BE1646751F}"/>
                  </a:ext>
                </a:extLst>
              </p:cNvPr>
              <p:cNvSpPr/>
              <p:nvPr/>
            </p:nvSpPr>
            <p:spPr>
              <a:xfrm>
                <a:off x="4271756" y="2255510"/>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8" name="フローチャート: 判断 387">
              <a:extLst>
                <a:ext uri="{FF2B5EF4-FFF2-40B4-BE49-F238E27FC236}">
                  <a16:creationId xmlns:a16="http://schemas.microsoft.com/office/drawing/2014/main" id="{216257DB-F9F1-47F2-B7A4-BE00336B6A63}"/>
                </a:ext>
              </a:extLst>
            </p:cNvPr>
            <p:cNvSpPr/>
            <p:nvPr/>
          </p:nvSpPr>
          <p:spPr>
            <a:xfrm rot="976360" flipV="1">
              <a:off x="6958423" y="866291"/>
              <a:ext cx="103022" cy="150592"/>
            </a:xfrm>
            <a:prstGeom prst="flowChartDecisio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1" name="グループ化 390"/>
          <p:cNvGrpSpPr/>
          <p:nvPr/>
        </p:nvGrpSpPr>
        <p:grpSpPr>
          <a:xfrm rot="18904660">
            <a:off x="6351426" y="721011"/>
            <a:ext cx="335348" cy="461665"/>
            <a:chOff x="6872266" y="611486"/>
            <a:chExt cx="335348" cy="461665"/>
          </a:xfrm>
        </p:grpSpPr>
        <p:grpSp>
          <p:nvGrpSpPr>
            <p:cNvPr id="392" name="グループ化 391">
              <a:extLst>
                <a:ext uri="{FF2B5EF4-FFF2-40B4-BE49-F238E27FC236}">
                  <a16:creationId xmlns:a16="http://schemas.microsoft.com/office/drawing/2014/main" id="{EE812357-F715-4CF9-B29B-756B04C15FF3}"/>
                </a:ext>
              </a:extLst>
            </p:cNvPr>
            <p:cNvGrpSpPr/>
            <p:nvPr/>
          </p:nvGrpSpPr>
          <p:grpSpPr>
            <a:xfrm rot="1112317">
              <a:off x="6872266" y="611486"/>
              <a:ext cx="335348" cy="461665"/>
              <a:chOff x="4156363" y="2224144"/>
              <a:chExt cx="335348" cy="461665"/>
            </a:xfrm>
          </p:grpSpPr>
          <p:sp>
            <p:nvSpPr>
              <p:cNvPr id="394" name="テキスト ボックス 393">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395" name="楕円 189">
                <a:extLst>
                  <a:ext uri="{FF2B5EF4-FFF2-40B4-BE49-F238E27FC236}">
                    <a16:creationId xmlns:a16="http://schemas.microsoft.com/office/drawing/2014/main" id="{64DC49B6-44A4-4474-95EE-99BE1646751F}"/>
                  </a:ext>
                </a:extLst>
              </p:cNvPr>
              <p:cNvSpPr/>
              <p:nvPr/>
            </p:nvSpPr>
            <p:spPr>
              <a:xfrm>
                <a:off x="4271756" y="2255510"/>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3" name="フローチャート: 判断 392">
              <a:extLst>
                <a:ext uri="{FF2B5EF4-FFF2-40B4-BE49-F238E27FC236}">
                  <a16:creationId xmlns:a16="http://schemas.microsoft.com/office/drawing/2014/main" id="{216257DB-F9F1-47F2-B7A4-BE00336B6A63}"/>
                </a:ext>
              </a:extLst>
            </p:cNvPr>
            <p:cNvSpPr/>
            <p:nvPr/>
          </p:nvSpPr>
          <p:spPr>
            <a:xfrm rot="976360" flipV="1">
              <a:off x="6958423" y="866291"/>
              <a:ext cx="103022" cy="150592"/>
            </a:xfrm>
            <a:prstGeom prst="flowChartDecisio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6" name="グループ化 395"/>
          <p:cNvGrpSpPr/>
          <p:nvPr/>
        </p:nvGrpSpPr>
        <p:grpSpPr>
          <a:xfrm rot="10800000">
            <a:off x="6545692" y="1708993"/>
            <a:ext cx="335348" cy="461665"/>
            <a:chOff x="6872266" y="611486"/>
            <a:chExt cx="335348" cy="461665"/>
          </a:xfrm>
        </p:grpSpPr>
        <p:grpSp>
          <p:nvGrpSpPr>
            <p:cNvPr id="397" name="グループ化 396">
              <a:extLst>
                <a:ext uri="{FF2B5EF4-FFF2-40B4-BE49-F238E27FC236}">
                  <a16:creationId xmlns:a16="http://schemas.microsoft.com/office/drawing/2014/main" id="{EE812357-F715-4CF9-B29B-756B04C15FF3}"/>
                </a:ext>
              </a:extLst>
            </p:cNvPr>
            <p:cNvGrpSpPr/>
            <p:nvPr/>
          </p:nvGrpSpPr>
          <p:grpSpPr>
            <a:xfrm rot="1112317">
              <a:off x="6872266" y="611486"/>
              <a:ext cx="335348" cy="461665"/>
              <a:chOff x="4156363" y="2224144"/>
              <a:chExt cx="335348" cy="461665"/>
            </a:xfrm>
          </p:grpSpPr>
          <p:sp>
            <p:nvSpPr>
              <p:cNvPr id="399" name="テキスト ボックス 398">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400" name="楕円 189">
                <a:extLst>
                  <a:ext uri="{FF2B5EF4-FFF2-40B4-BE49-F238E27FC236}">
                    <a16:creationId xmlns:a16="http://schemas.microsoft.com/office/drawing/2014/main" id="{64DC49B6-44A4-4474-95EE-99BE1646751F}"/>
                  </a:ext>
                </a:extLst>
              </p:cNvPr>
              <p:cNvSpPr/>
              <p:nvPr/>
            </p:nvSpPr>
            <p:spPr>
              <a:xfrm>
                <a:off x="4271756" y="2255510"/>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8" name="フローチャート: 判断 397">
              <a:extLst>
                <a:ext uri="{FF2B5EF4-FFF2-40B4-BE49-F238E27FC236}">
                  <a16:creationId xmlns:a16="http://schemas.microsoft.com/office/drawing/2014/main" id="{216257DB-F9F1-47F2-B7A4-BE00336B6A63}"/>
                </a:ext>
              </a:extLst>
            </p:cNvPr>
            <p:cNvSpPr/>
            <p:nvPr/>
          </p:nvSpPr>
          <p:spPr>
            <a:xfrm rot="976360" flipV="1">
              <a:off x="6958423" y="866291"/>
              <a:ext cx="103022" cy="150592"/>
            </a:xfrm>
            <a:prstGeom prst="flowChartDecisio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1" name="グループ化 400"/>
          <p:cNvGrpSpPr/>
          <p:nvPr/>
        </p:nvGrpSpPr>
        <p:grpSpPr>
          <a:xfrm rot="6764066">
            <a:off x="7155006" y="1533593"/>
            <a:ext cx="335348" cy="461665"/>
            <a:chOff x="6872266" y="611486"/>
            <a:chExt cx="335348" cy="461665"/>
          </a:xfrm>
        </p:grpSpPr>
        <p:grpSp>
          <p:nvGrpSpPr>
            <p:cNvPr id="402" name="グループ化 401">
              <a:extLst>
                <a:ext uri="{FF2B5EF4-FFF2-40B4-BE49-F238E27FC236}">
                  <a16:creationId xmlns:a16="http://schemas.microsoft.com/office/drawing/2014/main" id="{EE812357-F715-4CF9-B29B-756B04C15FF3}"/>
                </a:ext>
              </a:extLst>
            </p:cNvPr>
            <p:cNvGrpSpPr/>
            <p:nvPr/>
          </p:nvGrpSpPr>
          <p:grpSpPr>
            <a:xfrm rot="1112317">
              <a:off x="6872266" y="611486"/>
              <a:ext cx="335348" cy="461665"/>
              <a:chOff x="4156363" y="2224144"/>
              <a:chExt cx="335348" cy="461665"/>
            </a:xfrm>
          </p:grpSpPr>
          <p:sp>
            <p:nvSpPr>
              <p:cNvPr id="404" name="テキスト ボックス 403">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FFC000"/>
                    </a:solidFill>
                  </a:rPr>
                  <a:t>Y</a:t>
                </a:r>
                <a:endParaRPr kumimoji="1" lang="ja-JP" altLang="en-US" sz="2400" dirty="0">
                  <a:solidFill>
                    <a:srgbClr val="FFC000"/>
                  </a:solidFill>
                </a:endParaRPr>
              </a:p>
            </p:txBody>
          </p:sp>
          <p:sp>
            <p:nvSpPr>
              <p:cNvPr id="405" name="楕円 189">
                <a:extLst>
                  <a:ext uri="{FF2B5EF4-FFF2-40B4-BE49-F238E27FC236}">
                    <a16:creationId xmlns:a16="http://schemas.microsoft.com/office/drawing/2014/main" id="{64DC49B6-44A4-4474-95EE-99BE1646751F}"/>
                  </a:ext>
                </a:extLst>
              </p:cNvPr>
              <p:cNvSpPr/>
              <p:nvPr/>
            </p:nvSpPr>
            <p:spPr>
              <a:xfrm>
                <a:off x="4271756" y="2255510"/>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3" name="フローチャート: 判断 402">
              <a:extLst>
                <a:ext uri="{FF2B5EF4-FFF2-40B4-BE49-F238E27FC236}">
                  <a16:creationId xmlns:a16="http://schemas.microsoft.com/office/drawing/2014/main" id="{216257DB-F9F1-47F2-B7A4-BE00336B6A63}"/>
                </a:ext>
              </a:extLst>
            </p:cNvPr>
            <p:cNvSpPr/>
            <p:nvPr/>
          </p:nvSpPr>
          <p:spPr>
            <a:xfrm rot="976360" flipV="1">
              <a:off x="6958423" y="866291"/>
              <a:ext cx="103022" cy="150592"/>
            </a:xfrm>
            <a:prstGeom prst="flowChartDecisio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6" name="グループ化 405"/>
          <p:cNvGrpSpPr/>
          <p:nvPr/>
        </p:nvGrpSpPr>
        <p:grpSpPr>
          <a:xfrm rot="17673255">
            <a:off x="8488541" y="1543041"/>
            <a:ext cx="335348" cy="461665"/>
            <a:chOff x="7871768" y="1730855"/>
            <a:chExt cx="335348" cy="461665"/>
          </a:xfrm>
        </p:grpSpPr>
        <p:grpSp>
          <p:nvGrpSpPr>
            <p:cNvPr id="407" name="グループ化 406">
              <a:extLst>
                <a:ext uri="{FF2B5EF4-FFF2-40B4-BE49-F238E27FC236}">
                  <a16:creationId xmlns:a16="http://schemas.microsoft.com/office/drawing/2014/main" id="{EE812357-F715-4CF9-B29B-756B04C15FF3}"/>
                </a:ext>
              </a:extLst>
            </p:cNvPr>
            <p:cNvGrpSpPr/>
            <p:nvPr/>
          </p:nvGrpSpPr>
          <p:grpSpPr>
            <a:xfrm rot="12206298">
              <a:off x="7871768" y="1730855"/>
              <a:ext cx="335348" cy="461665"/>
              <a:chOff x="4172636" y="2196577"/>
              <a:chExt cx="335348" cy="461665"/>
            </a:xfrm>
          </p:grpSpPr>
          <p:sp>
            <p:nvSpPr>
              <p:cNvPr id="409" name="テキスト ボックス 408">
                <a:extLst>
                  <a:ext uri="{FF2B5EF4-FFF2-40B4-BE49-F238E27FC236}">
                    <a16:creationId xmlns:a16="http://schemas.microsoft.com/office/drawing/2014/main" id="{006A2B55-5D1D-4225-84FF-4899AE333BCA}"/>
                  </a:ext>
                </a:extLst>
              </p:cNvPr>
              <p:cNvSpPr txBox="1"/>
              <p:nvPr/>
            </p:nvSpPr>
            <p:spPr>
              <a:xfrm rot="10800000">
                <a:off x="4172636" y="2196577"/>
                <a:ext cx="335348" cy="461665"/>
              </a:xfrm>
              <a:prstGeom prst="rect">
                <a:avLst/>
              </a:prstGeom>
              <a:noFill/>
              <a:ln>
                <a:noFill/>
              </a:ln>
            </p:spPr>
            <p:txBody>
              <a:bodyPr wrap="non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410"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8" name="フローチャート: 判断 407">
              <a:extLst>
                <a:ext uri="{FF2B5EF4-FFF2-40B4-BE49-F238E27FC236}">
                  <a16:creationId xmlns:a16="http://schemas.microsoft.com/office/drawing/2014/main" id="{216257DB-F9F1-47F2-B7A4-BE00336B6A63}"/>
                </a:ext>
              </a:extLst>
            </p:cNvPr>
            <p:cNvSpPr/>
            <p:nvPr/>
          </p:nvSpPr>
          <p:spPr>
            <a:xfrm rot="1088058" flipV="1">
              <a:off x="8023200" y="1775961"/>
              <a:ext cx="99195" cy="171006"/>
            </a:xfrm>
            <a:prstGeom prst="flowChartDecision">
              <a:avLst/>
            </a:prstGeom>
            <a:solidFill>
              <a:srgbClr val="990099"/>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1" name="グループ化 410"/>
          <p:cNvGrpSpPr/>
          <p:nvPr/>
        </p:nvGrpSpPr>
        <p:grpSpPr>
          <a:xfrm rot="8114616">
            <a:off x="7688338" y="714720"/>
            <a:ext cx="335348" cy="461665"/>
            <a:chOff x="7871768" y="1730855"/>
            <a:chExt cx="335348" cy="461665"/>
          </a:xfrm>
        </p:grpSpPr>
        <p:grpSp>
          <p:nvGrpSpPr>
            <p:cNvPr id="412" name="グループ化 411">
              <a:extLst>
                <a:ext uri="{FF2B5EF4-FFF2-40B4-BE49-F238E27FC236}">
                  <a16:creationId xmlns:a16="http://schemas.microsoft.com/office/drawing/2014/main" id="{EE812357-F715-4CF9-B29B-756B04C15FF3}"/>
                </a:ext>
              </a:extLst>
            </p:cNvPr>
            <p:cNvGrpSpPr/>
            <p:nvPr/>
          </p:nvGrpSpPr>
          <p:grpSpPr>
            <a:xfrm rot="12206298">
              <a:off x="7871768" y="1730855"/>
              <a:ext cx="335348" cy="461665"/>
              <a:chOff x="4172636" y="2196577"/>
              <a:chExt cx="335348" cy="461665"/>
            </a:xfrm>
          </p:grpSpPr>
          <p:sp>
            <p:nvSpPr>
              <p:cNvPr id="414" name="テキスト ボックス 413">
                <a:extLst>
                  <a:ext uri="{FF2B5EF4-FFF2-40B4-BE49-F238E27FC236}">
                    <a16:creationId xmlns:a16="http://schemas.microsoft.com/office/drawing/2014/main" id="{006A2B55-5D1D-4225-84FF-4899AE333BCA}"/>
                  </a:ext>
                </a:extLst>
              </p:cNvPr>
              <p:cNvSpPr txBox="1"/>
              <p:nvPr/>
            </p:nvSpPr>
            <p:spPr>
              <a:xfrm rot="10800000">
                <a:off x="4172636" y="2196577"/>
                <a:ext cx="335348" cy="461665"/>
              </a:xfrm>
              <a:prstGeom prst="rect">
                <a:avLst/>
              </a:prstGeom>
              <a:noFill/>
              <a:ln>
                <a:noFill/>
              </a:ln>
            </p:spPr>
            <p:txBody>
              <a:bodyPr wrap="non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415"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3" name="フローチャート: 判断 412">
              <a:extLst>
                <a:ext uri="{FF2B5EF4-FFF2-40B4-BE49-F238E27FC236}">
                  <a16:creationId xmlns:a16="http://schemas.microsoft.com/office/drawing/2014/main" id="{216257DB-F9F1-47F2-B7A4-BE00336B6A63}"/>
                </a:ext>
              </a:extLst>
            </p:cNvPr>
            <p:cNvSpPr/>
            <p:nvPr/>
          </p:nvSpPr>
          <p:spPr>
            <a:xfrm rot="1088058" flipV="1">
              <a:off x="8023200" y="1775961"/>
              <a:ext cx="99195" cy="171006"/>
            </a:xfrm>
            <a:prstGeom prst="flowChartDecision">
              <a:avLst/>
            </a:prstGeom>
            <a:solidFill>
              <a:srgbClr val="990099"/>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6" name="グループ化 415"/>
          <p:cNvGrpSpPr/>
          <p:nvPr/>
        </p:nvGrpSpPr>
        <p:grpSpPr>
          <a:xfrm rot="13161144">
            <a:off x="8558281" y="902345"/>
            <a:ext cx="335348" cy="461665"/>
            <a:chOff x="7871768" y="1730855"/>
            <a:chExt cx="335348" cy="461665"/>
          </a:xfrm>
        </p:grpSpPr>
        <p:grpSp>
          <p:nvGrpSpPr>
            <p:cNvPr id="417" name="グループ化 416">
              <a:extLst>
                <a:ext uri="{FF2B5EF4-FFF2-40B4-BE49-F238E27FC236}">
                  <a16:creationId xmlns:a16="http://schemas.microsoft.com/office/drawing/2014/main" id="{EE812357-F715-4CF9-B29B-756B04C15FF3}"/>
                </a:ext>
              </a:extLst>
            </p:cNvPr>
            <p:cNvGrpSpPr/>
            <p:nvPr/>
          </p:nvGrpSpPr>
          <p:grpSpPr>
            <a:xfrm rot="12206298">
              <a:off x="7871768" y="1730855"/>
              <a:ext cx="335348" cy="461665"/>
              <a:chOff x="4172636" y="2196577"/>
              <a:chExt cx="335348" cy="461665"/>
            </a:xfrm>
          </p:grpSpPr>
          <p:sp>
            <p:nvSpPr>
              <p:cNvPr id="419" name="テキスト ボックス 418">
                <a:extLst>
                  <a:ext uri="{FF2B5EF4-FFF2-40B4-BE49-F238E27FC236}">
                    <a16:creationId xmlns:a16="http://schemas.microsoft.com/office/drawing/2014/main" id="{006A2B55-5D1D-4225-84FF-4899AE333BCA}"/>
                  </a:ext>
                </a:extLst>
              </p:cNvPr>
              <p:cNvSpPr txBox="1"/>
              <p:nvPr/>
            </p:nvSpPr>
            <p:spPr>
              <a:xfrm rot="10800000">
                <a:off x="4172636" y="2196577"/>
                <a:ext cx="335348" cy="461665"/>
              </a:xfrm>
              <a:prstGeom prst="rect">
                <a:avLst/>
              </a:prstGeom>
              <a:noFill/>
              <a:ln>
                <a:noFill/>
              </a:ln>
            </p:spPr>
            <p:txBody>
              <a:bodyPr wrap="none" rtlCol="0">
                <a:spAutoFit/>
              </a:bodyPr>
              <a:lstStyle/>
              <a:p>
                <a:r>
                  <a:rPr kumimoji="1" lang="en-US" altLang="ja-JP" sz="2400" dirty="0">
                    <a:solidFill>
                      <a:srgbClr val="CC00CC"/>
                    </a:solidFill>
                  </a:rPr>
                  <a:t>Y</a:t>
                </a:r>
                <a:endParaRPr kumimoji="1" lang="ja-JP" altLang="en-US" sz="2400" dirty="0">
                  <a:solidFill>
                    <a:srgbClr val="CC00CC"/>
                  </a:solidFill>
                </a:endParaRPr>
              </a:p>
            </p:txBody>
          </p:sp>
          <p:sp>
            <p:nvSpPr>
              <p:cNvPr id="420"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8" name="フローチャート: 判断 417">
              <a:extLst>
                <a:ext uri="{FF2B5EF4-FFF2-40B4-BE49-F238E27FC236}">
                  <a16:creationId xmlns:a16="http://schemas.microsoft.com/office/drawing/2014/main" id="{216257DB-F9F1-47F2-B7A4-BE00336B6A63}"/>
                </a:ext>
              </a:extLst>
            </p:cNvPr>
            <p:cNvSpPr/>
            <p:nvPr/>
          </p:nvSpPr>
          <p:spPr>
            <a:xfrm rot="1088058" flipV="1">
              <a:off x="8023200" y="1775961"/>
              <a:ext cx="99195" cy="171006"/>
            </a:xfrm>
            <a:prstGeom prst="flowChartDecision">
              <a:avLst/>
            </a:prstGeom>
            <a:solidFill>
              <a:srgbClr val="990099"/>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21" name="テキスト ボックス 420"/>
          <p:cNvSpPr txBox="1"/>
          <p:nvPr/>
        </p:nvSpPr>
        <p:spPr>
          <a:xfrm>
            <a:off x="1118893" y="2231520"/>
            <a:ext cx="527709" cy="369332"/>
          </a:xfrm>
          <a:prstGeom prst="rect">
            <a:avLst/>
          </a:prstGeom>
          <a:noFill/>
        </p:spPr>
        <p:txBody>
          <a:bodyPr wrap="none" rtlCol="0">
            <a:spAutoFit/>
          </a:bodyPr>
          <a:lstStyle/>
          <a:p>
            <a:r>
              <a:rPr kumimoji="1" lang="en-US" altLang="ja-JP" dirty="0"/>
              <a:t>IL-2</a:t>
            </a:r>
            <a:endParaRPr kumimoji="1" lang="ja-JP" altLang="en-US" dirty="0"/>
          </a:p>
        </p:txBody>
      </p:sp>
      <p:sp>
        <p:nvSpPr>
          <p:cNvPr id="422" name="テキスト ボックス 421"/>
          <p:cNvSpPr txBox="1"/>
          <p:nvPr/>
        </p:nvSpPr>
        <p:spPr>
          <a:xfrm>
            <a:off x="2494656" y="2240168"/>
            <a:ext cx="527709" cy="369332"/>
          </a:xfrm>
          <a:prstGeom prst="rect">
            <a:avLst/>
          </a:prstGeom>
          <a:noFill/>
        </p:spPr>
        <p:txBody>
          <a:bodyPr wrap="none" rtlCol="0">
            <a:spAutoFit/>
          </a:bodyPr>
          <a:lstStyle/>
          <a:p>
            <a:r>
              <a:rPr kumimoji="1" lang="en-US" altLang="ja-JP" dirty="0">
                <a:solidFill>
                  <a:srgbClr val="FF0000"/>
                </a:solidFill>
              </a:rPr>
              <a:t>IL-4</a:t>
            </a:r>
            <a:endParaRPr kumimoji="1" lang="ja-JP" altLang="en-US" dirty="0">
              <a:solidFill>
                <a:srgbClr val="FF0000"/>
              </a:solidFill>
            </a:endParaRPr>
          </a:p>
        </p:txBody>
      </p:sp>
      <p:sp>
        <p:nvSpPr>
          <p:cNvPr id="423" name="テキスト ボックス 422"/>
          <p:cNvSpPr txBox="1"/>
          <p:nvPr/>
        </p:nvSpPr>
        <p:spPr>
          <a:xfrm>
            <a:off x="3824694" y="2253395"/>
            <a:ext cx="527709" cy="369332"/>
          </a:xfrm>
          <a:prstGeom prst="rect">
            <a:avLst/>
          </a:prstGeom>
          <a:noFill/>
        </p:spPr>
        <p:txBody>
          <a:bodyPr wrap="none" rtlCol="0">
            <a:spAutoFit/>
          </a:bodyPr>
          <a:lstStyle/>
          <a:p>
            <a:r>
              <a:rPr kumimoji="1" lang="en-US" altLang="ja-JP" dirty="0">
                <a:solidFill>
                  <a:srgbClr val="0070C0"/>
                </a:solidFill>
              </a:rPr>
              <a:t>IL-5</a:t>
            </a:r>
            <a:endParaRPr kumimoji="1" lang="ja-JP" altLang="en-US" dirty="0">
              <a:solidFill>
                <a:srgbClr val="0070C0"/>
              </a:solidFill>
            </a:endParaRPr>
          </a:p>
        </p:txBody>
      </p:sp>
      <p:sp>
        <p:nvSpPr>
          <p:cNvPr id="424" name="テキスト ボックス 423"/>
          <p:cNvSpPr txBox="1"/>
          <p:nvPr/>
        </p:nvSpPr>
        <p:spPr>
          <a:xfrm>
            <a:off x="5466591" y="2231520"/>
            <a:ext cx="644728" cy="369332"/>
          </a:xfrm>
          <a:prstGeom prst="rect">
            <a:avLst/>
          </a:prstGeom>
          <a:noFill/>
        </p:spPr>
        <p:txBody>
          <a:bodyPr wrap="none" rtlCol="0">
            <a:spAutoFit/>
          </a:bodyPr>
          <a:lstStyle/>
          <a:p>
            <a:r>
              <a:rPr kumimoji="1" lang="en-US" altLang="ja-JP" dirty="0">
                <a:solidFill>
                  <a:srgbClr val="00B050"/>
                </a:solidFill>
              </a:rPr>
              <a:t>IL-10</a:t>
            </a:r>
            <a:endParaRPr kumimoji="1" lang="ja-JP" altLang="en-US" dirty="0">
              <a:solidFill>
                <a:srgbClr val="00B050"/>
              </a:solidFill>
            </a:endParaRPr>
          </a:p>
        </p:txBody>
      </p:sp>
      <p:sp>
        <p:nvSpPr>
          <p:cNvPr id="425" name="テキスト ボックス 424"/>
          <p:cNvSpPr txBox="1"/>
          <p:nvPr/>
        </p:nvSpPr>
        <p:spPr>
          <a:xfrm>
            <a:off x="6710515" y="2197376"/>
            <a:ext cx="656142" cy="369332"/>
          </a:xfrm>
          <a:prstGeom prst="rect">
            <a:avLst/>
          </a:prstGeom>
          <a:noFill/>
        </p:spPr>
        <p:txBody>
          <a:bodyPr wrap="none" rtlCol="0">
            <a:spAutoFit/>
          </a:bodyPr>
          <a:lstStyle/>
          <a:p>
            <a:r>
              <a:rPr lang="en-US" altLang="ja-JP" dirty="0" err="1">
                <a:solidFill>
                  <a:srgbClr val="FFC000"/>
                </a:solidFill>
              </a:rPr>
              <a:t>TNFa</a:t>
            </a:r>
            <a:endParaRPr kumimoji="1" lang="ja-JP" altLang="en-US" dirty="0">
              <a:solidFill>
                <a:srgbClr val="FFC000"/>
              </a:solidFill>
            </a:endParaRPr>
          </a:p>
        </p:txBody>
      </p:sp>
      <p:sp>
        <p:nvSpPr>
          <p:cNvPr id="426" name="テキスト ボックス 425"/>
          <p:cNvSpPr txBox="1"/>
          <p:nvPr/>
        </p:nvSpPr>
        <p:spPr>
          <a:xfrm>
            <a:off x="8074016" y="2209586"/>
            <a:ext cx="606256" cy="369332"/>
          </a:xfrm>
          <a:prstGeom prst="rect">
            <a:avLst/>
          </a:prstGeom>
          <a:noFill/>
        </p:spPr>
        <p:txBody>
          <a:bodyPr wrap="none" rtlCol="0">
            <a:spAutoFit/>
          </a:bodyPr>
          <a:lstStyle/>
          <a:p>
            <a:r>
              <a:rPr lang="en-US" altLang="ja-JP" dirty="0" err="1">
                <a:solidFill>
                  <a:srgbClr val="CC00CC"/>
                </a:solidFill>
              </a:rPr>
              <a:t>IFNg</a:t>
            </a:r>
            <a:endParaRPr kumimoji="1" lang="ja-JP" altLang="en-US" dirty="0">
              <a:solidFill>
                <a:srgbClr val="CC00CC"/>
              </a:solidFill>
            </a:endParaRPr>
          </a:p>
        </p:txBody>
      </p:sp>
      <p:pic>
        <p:nvPicPr>
          <p:cNvPr id="429" name="オーディオ 42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99320612"/>
      </p:ext>
    </p:extLst>
  </p:cSld>
  <p:clrMapOvr>
    <a:masterClrMapping/>
  </p:clrMapOvr>
  <mc:AlternateContent xmlns:mc="http://schemas.openxmlformats.org/markup-compatibility/2006" xmlns:p14="http://schemas.microsoft.com/office/powerpoint/2010/main">
    <mc:Choice Requires="p14">
      <p:transition spd="slow" p14:dur="2000" advTm="318924"/>
    </mc:Choice>
    <mc:Fallback xmlns="">
      <p:transition spd="slow" advTm="318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1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7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9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9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0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8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1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0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1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429"/>
                </p:tgtEl>
              </p:cMediaNode>
            </p:audio>
          </p:childTnLst>
        </p:cTn>
      </p:par>
    </p:tnLst>
  </p:timing>
  <p:extLst>
    <p:ext uri="{3A86A75C-4F4B-4683-9AE1-C65F6400EC91}">
      <p14:laserTraceLst xmlns:p14="http://schemas.microsoft.com/office/powerpoint/2010/main">
        <p14:tracePtLst>
          <p14:tracePt t="19613" x="4608513" y="3795713"/>
          <p14:tracePt t="19625" x="4510088" y="3768725"/>
          <p14:tracePt t="19637" x="4357688" y="3705225"/>
          <p14:tracePt t="19655" x="3965575" y="3625850"/>
          <p14:tracePt t="19673" x="3589338" y="3429000"/>
          <p14:tracePt t="19687" x="3438525" y="3330575"/>
          <p14:tracePt t="19704" x="3303588" y="3259138"/>
          <p14:tracePt t="19721" x="3268663" y="3224213"/>
          <p14:tracePt t="19989" x="3232150" y="3224213"/>
          <p14:tracePt t="20000" x="3170238" y="3224213"/>
          <p14:tracePt t="20012" x="3081338" y="3214688"/>
          <p14:tracePt t="20023" x="2884488" y="3160713"/>
          <p14:tracePt t="20038" x="2401888" y="3017838"/>
          <p14:tracePt t="20054" x="2170113" y="2938463"/>
          <p14:tracePt t="20070" x="1857375" y="2741613"/>
          <p14:tracePt t="20087" x="1670050" y="2571750"/>
          <p14:tracePt t="20104" x="1598613" y="2517775"/>
          <p14:tracePt t="20121" x="1527175" y="2455863"/>
          <p14:tracePt t="20138" x="1517650" y="2438400"/>
          <p14:tracePt t="20364" x="1509713" y="2438400"/>
          <p14:tracePt t="20376" x="1490663" y="2419350"/>
          <p14:tracePt t="20387" x="1438275" y="2401888"/>
          <p14:tracePt t="20404" x="1312863" y="2312988"/>
          <p14:tracePt t="20422" x="1250950" y="2259013"/>
          <p14:tracePt t="20438" x="1133475" y="2125663"/>
          <p14:tracePt t="20454" x="1027113" y="2027238"/>
          <p14:tracePt t="20472" x="1000125" y="1990725"/>
          <p14:tracePt t="20487" x="955675" y="1911350"/>
          <p14:tracePt t="20504" x="955675" y="1884363"/>
          <p14:tracePt t="20781" x="955675" y="1866900"/>
          <p14:tracePt t="20792" x="955675" y="1847850"/>
          <p14:tracePt t="20804" x="955675" y="1803400"/>
          <p14:tracePt t="20820" x="1044575" y="1704975"/>
          <p14:tracePt t="20839" x="1133475" y="1633538"/>
          <p14:tracePt t="20854" x="1196975" y="1608138"/>
          <p14:tracePt t="20870" x="1322388" y="1581150"/>
          <p14:tracePt t="20888" x="1411288" y="1581150"/>
          <p14:tracePt t="20904" x="1446213" y="1581150"/>
          <p14:tracePt t="20921" x="1490663" y="1581150"/>
          <p14:tracePt t="20987" x="1490663" y="1589088"/>
          <p14:tracePt t="21382" x="1482725" y="1589088"/>
          <p14:tracePt t="21394" x="1473200" y="1589088"/>
          <p14:tracePt t="21413" x="1473200" y="1581150"/>
          <p14:tracePt t="21424" x="1465263" y="1581150"/>
          <p14:tracePt t="21453" x="1455738" y="1581150"/>
          <p14:tracePt t="21465" x="1446213" y="1571625"/>
          <p14:tracePt t="21476" x="1438275" y="1571625"/>
          <p14:tracePt t="21487" x="1419225" y="1562100"/>
          <p14:tracePt t="21505" x="1401763" y="1554163"/>
          <p14:tracePt t="21521" x="1384300" y="1554163"/>
          <p14:tracePt t="22026" x="1374775" y="1554163"/>
          <p14:tracePt t="22046" x="1357313" y="1554163"/>
          <p14:tracePt t="22057" x="1347788" y="1544638"/>
          <p14:tracePt t="22071" x="1339850" y="1536700"/>
          <p14:tracePt t="22087" x="1322388" y="1536700"/>
          <p14:tracePt t="22104" x="1303338" y="1527175"/>
          <p14:tracePt t="22120" x="1295400" y="1517650"/>
          <p14:tracePt t="22138" x="1285875" y="1517650"/>
          <p14:tracePt t="22154" x="1276350" y="1517650"/>
          <p14:tracePt t="22174" x="1268413" y="1517650"/>
          <p14:tracePt t="22188" x="1268413" y="1509713"/>
          <p14:tracePt t="22510" x="1276350" y="1509713"/>
          <p14:tracePt t="22532" x="1285875" y="1509713"/>
          <p14:tracePt t="22542" x="1295400" y="1509713"/>
          <p14:tracePt t="22554" x="1303338" y="1509713"/>
          <p14:tracePt t="22570" x="1357313" y="1500188"/>
          <p14:tracePt t="22588" x="1411288" y="1482725"/>
          <p14:tracePt t="22604" x="1438275" y="1482725"/>
          <p14:tracePt t="22620" x="1465263" y="1482725"/>
          <p14:tracePt t="22638" x="1473200" y="1482725"/>
          <p14:tracePt t="22654" x="1482725" y="1482725"/>
          <p14:tracePt t="22672" x="1482725" y="1490663"/>
          <p14:tracePt t="22886" x="1527175" y="1490663"/>
          <p14:tracePt t="22897" x="1589088" y="1490663"/>
          <p14:tracePt t="22908" x="1660525" y="1490663"/>
          <p14:tracePt t="22921" x="1776413" y="1527175"/>
          <p14:tracePt t="22937" x="2098675" y="1571625"/>
          <p14:tracePt t="22955" x="2347913" y="1608138"/>
          <p14:tracePt t="22972" x="2428875" y="1608138"/>
          <p14:tracePt t="22987" x="2527300" y="1608138"/>
          <p14:tracePt t="23004" x="2562225" y="1608138"/>
          <p14:tracePt t="23020" x="2581275" y="1608138"/>
          <p14:tracePt t="23037" x="2589213" y="1616075"/>
          <p14:tracePt t="23054" x="2589213" y="1633538"/>
          <p14:tracePt t="23252" x="2608263" y="1625600"/>
          <p14:tracePt t="23262" x="2643188" y="1625600"/>
          <p14:tracePt t="23273" x="2714625" y="1608138"/>
          <p14:tracePt t="23287" x="2803525" y="1581150"/>
          <p14:tracePt t="23304" x="3009900" y="1527175"/>
          <p14:tracePt t="23321" x="3133725" y="1482725"/>
          <p14:tracePt t="23337" x="3179763" y="1465263"/>
          <p14:tracePt t="23354" x="3179763" y="1455738"/>
          <p14:tracePt t="23420" x="3179763" y="1465263"/>
          <p14:tracePt t="23490" x="3179763" y="1473200"/>
          <p14:tracePt t="24162" x="3187700" y="1473200"/>
          <p14:tracePt t="24173" x="3214688" y="1473200"/>
          <p14:tracePt t="24188" x="3268663" y="1473200"/>
          <p14:tracePt t="24204" x="3429000" y="1482725"/>
          <p14:tracePt t="24221" x="3660775" y="1527175"/>
          <p14:tracePt t="24238" x="3822700" y="1544638"/>
          <p14:tracePt t="24254" x="4071938" y="1544638"/>
          <p14:tracePt t="24270" x="4251325" y="1544638"/>
          <p14:tracePt t="24287" x="4313238" y="1544638"/>
          <p14:tracePt t="24304" x="4384675" y="1544638"/>
          <p14:tracePt t="24320" x="4402138" y="1544638"/>
          <p14:tracePt t="24726" x="4394200" y="1544638"/>
          <p14:tracePt t="24737" x="4375150" y="1554163"/>
          <p14:tracePt t="24755" x="4330700" y="1554163"/>
          <p14:tracePt t="24770" x="4313238" y="1554163"/>
          <p14:tracePt t="24787" x="4286250" y="1554163"/>
          <p14:tracePt t="24804" x="4259263" y="1554163"/>
          <p14:tracePt t="24821" x="4251325" y="1554163"/>
          <p14:tracePt t="24837" x="4241800" y="1554163"/>
          <p14:tracePt t="25349" x="4241800" y="1544638"/>
          <p14:tracePt t="25487" x="4241800" y="1536700"/>
          <p14:tracePt t="25497" x="4251325" y="1536700"/>
          <p14:tracePt t="25511" x="4259263" y="1536700"/>
          <p14:tracePt t="25522" x="4286250" y="1536700"/>
          <p14:tracePt t="25537" x="4429125" y="1536700"/>
          <p14:tracePt t="25553" x="4510088" y="1536700"/>
          <p14:tracePt t="25571" x="4786313" y="1536700"/>
          <p14:tracePt t="25587" x="5143500" y="1517650"/>
          <p14:tracePt t="25605" x="5456238" y="1517650"/>
          <p14:tracePt t="25620" x="5554663" y="1490663"/>
          <p14:tracePt t="25637" x="5634038" y="1482725"/>
          <p14:tracePt t="25654" x="5643563" y="1482725"/>
          <p14:tracePt t="25675" x="5643563" y="1490663"/>
          <p14:tracePt t="25687" x="5643563" y="1509713"/>
          <p14:tracePt t="26082" x="5634038" y="1509713"/>
          <p14:tracePt t="26111" x="5626100" y="1509713"/>
          <p14:tracePt t="26121" x="5616575" y="1509713"/>
          <p14:tracePt t="26137" x="5608638" y="1509713"/>
          <p14:tracePt t="26154" x="5581650" y="1509713"/>
          <p14:tracePt t="26170" x="5554663" y="1509713"/>
          <p14:tracePt t="26204" x="5537200" y="1509713"/>
          <p14:tracePt t="26221" x="5527675" y="1509713"/>
          <p14:tracePt t="26724" x="5537200" y="1509713"/>
          <p14:tracePt t="26753" x="5562600" y="1509713"/>
          <p14:tracePt t="26766" x="5599113" y="1509713"/>
          <p14:tracePt t="26777" x="5661025" y="1509713"/>
          <p14:tracePt t="26787" x="5751513" y="1509713"/>
          <p14:tracePt t="26803" x="6108700" y="1482725"/>
          <p14:tracePt t="26822" x="6527800" y="1465263"/>
          <p14:tracePt t="26837" x="6724650" y="1455738"/>
          <p14:tracePt t="26853" x="6919913" y="1438275"/>
          <p14:tracePt t="26872" x="7037388" y="1428750"/>
          <p14:tracePt t="26887" x="7062788" y="1428750"/>
          <p14:tracePt t="26903" x="7072313" y="1428750"/>
          <p14:tracePt t="27129" x="7081838" y="1428750"/>
          <p14:tracePt t="27139" x="7089775" y="1428750"/>
          <p14:tracePt t="27153" x="7108825" y="1438275"/>
          <p14:tracePt t="27170" x="7153275" y="1438275"/>
          <p14:tracePt t="27188" x="7215188" y="1438275"/>
          <p14:tracePt t="27204" x="7242175" y="1438275"/>
          <p14:tracePt t="27221" x="7323138" y="1438275"/>
          <p14:tracePt t="27238" x="7385050" y="1438275"/>
          <p14:tracePt t="27254" x="7419975" y="1438275"/>
          <p14:tracePt t="27270" x="7483475" y="1438275"/>
          <p14:tracePt t="27287" x="7545388" y="1438275"/>
          <p14:tracePt t="27303" x="7572375" y="1438275"/>
          <p14:tracePt t="27320" x="7626350" y="1438275"/>
          <p14:tracePt t="27337" x="7643813" y="1438275"/>
          <p14:tracePt t="27525" x="7680325" y="1438275"/>
          <p14:tracePt t="27536" x="7751763" y="1438275"/>
          <p14:tracePt t="27554" x="7939088" y="1438275"/>
          <p14:tracePt t="27570" x="8062913" y="1438275"/>
          <p14:tracePt t="27587" x="8215313" y="1446213"/>
          <p14:tracePt t="27604" x="8286750" y="1455738"/>
          <p14:tracePt t="27620" x="8286750" y="1465263"/>
          <p14:tracePt t="27645" x="8286750" y="1473200"/>
          <p14:tracePt t="27656" x="8286750" y="1482725"/>
          <p14:tracePt t="27693" x="8286750" y="1490663"/>
          <p14:tracePt t="27921" x="8304213" y="1509713"/>
          <p14:tracePt t="27931" x="8313738" y="1517650"/>
          <p14:tracePt t="27942" x="8340725" y="1544638"/>
          <p14:tracePt t="27955" x="8367713" y="1581150"/>
          <p14:tracePt t="27971" x="8420100" y="1633538"/>
          <p14:tracePt t="27988" x="8429625" y="1652588"/>
          <p14:tracePt t="28004" x="8439150" y="1679575"/>
          <p14:tracePt t="28020" x="8439150" y="1697038"/>
          <p14:tracePt t="28039" x="8412163" y="1714500"/>
          <p14:tracePt t="28054" x="8340725" y="1724025"/>
          <p14:tracePt t="28070" x="7939088" y="1830388"/>
          <p14:tracePt t="28088" x="7259638" y="2009775"/>
          <p14:tracePt t="28103" x="6911975" y="2054225"/>
          <p14:tracePt t="28120" x="6303963" y="2125663"/>
          <p14:tracePt t="28137" x="5894388" y="2170113"/>
          <p14:tracePt t="28153" x="5786438" y="2160588"/>
          <p14:tracePt t="28170" x="5653088" y="2098675"/>
          <p14:tracePt t="28187" x="5643563" y="2054225"/>
          <p14:tracePt t="28204" x="5653088" y="2044700"/>
          <p14:tracePt t="28435" x="5634038" y="2044700"/>
          <p14:tracePt t="28445" x="5608638" y="2044700"/>
          <p14:tracePt t="28456" x="5545138" y="2054225"/>
          <p14:tracePt t="28471" x="5411788" y="2062163"/>
          <p14:tracePt t="28489" x="4991100" y="2116138"/>
          <p14:tracePt t="28504" x="4473575" y="2133600"/>
          <p14:tracePt t="28520" x="4160838" y="2133600"/>
          <p14:tracePt t="28537" x="3670300" y="2133600"/>
          <p14:tracePt t="28553" x="3303588" y="2133600"/>
          <p14:tracePt t="28570" x="3205163" y="2133600"/>
          <p14:tracePt t="28587" x="3081338" y="2125663"/>
          <p14:tracePt t="28603" x="3071813" y="2116138"/>
          <p14:tracePt t="28832" x="3009900" y="2116138"/>
          <p14:tracePt t="28845" x="2901950" y="2116138"/>
          <p14:tracePt t="28856" x="2768600" y="2098675"/>
          <p14:tracePt t="28870" x="2295525" y="1982788"/>
          <p14:tracePt t="28888" x="2152650" y="1965325"/>
          <p14:tracePt t="28903" x="1901825" y="1911350"/>
          <p14:tracePt t="28920" x="1724025" y="1884363"/>
          <p14:tracePt t="28939" x="1660525" y="1857375"/>
          <p14:tracePt t="28955" x="1643063" y="1847850"/>
          <p14:tracePt t="28971" x="1643063" y="1830388"/>
          <p14:tracePt t="29003" x="1670050" y="1847850"/>
          <p14:tracePt t="29475" x="1660525" y="1847850"/>
          <p14:tracePt t="29486" x="1652588" y="1847850"/>
          <p14:tracePt t="29503" x="1598613" y="1866900"/>
          <p14:tracePt t="29521" x="1517650" y="1884363"/>
          <p14:tracePt t="29537" x="1438275" y="1919288"/>
          <p14:tracePt t="29554" x="1295400" y="1946275"/>
          <p14:tracePt t="29571" x="1204913" y="1982788"/>
          <p14:tracePt t="29587" x="1169988" y="1982788"/>
          <p14:tracePt t="29604" x="1116013" y="1982788"/>
          <p14:tracePt t="29621" x="1081088" y="1982788"/>
          <p14:tracePt t="29831" x="1071563" y="1982788"/>
          <p14:tracePt t="29841" x="1062038" y="1982788"/>
          <p14:tracePt t="29853" x="1054100" y="1982788"/>
          <p14:tracePt t="29870" x="1044575" y="1990725"/>
          <p14:tracePt t="29887" x="1027113" y="1990725"/>
          <p14:tracePt t="29920" x="1017588" y="1990725"/>
          <p14:tracePt t="29939" x="1009650" y="1990725"/>
          <p14:tracePt t="30007" x="1009650" y="2000250"/>
          <p14:tracePt t="30076" x="1009650" y="2009775"/>
          <p14:tracePt t="30135" x="1009650" y="2017713"/>
          <p14:tracePt t="30155" x="1027113" y="2027238"/>
          <p14:tracePt t="30166" x="1036638" y="2036763"/>
          <p14:tracePt t="30177" x="1062038" y="2054225"/>
          <p14:tracePt t="30188" x="1116013" y="2071688"/>
          <p14:tracePt t="30205" x="1268413" y="2160588"/>
          <p14:tracePt t="30221" x="1366838" y="2232025"/>
          <p14:tracePt t="30238" x="1571625" y="2295525"/>
          <p14:tracePt t="30254" x="1697038" y="2312988"/>
          <p14:tracePt t="30270" x="1724025" y="2312988"/>
          <p14:tracePt t="30287" x="1758950" y="2330450"/>
          <p14:tracePt t="30323" x="1768475" y="2330450"/>
          <p14:tracePt t="30521" x="1776413" y="2330450"/>
          <p14:tracePt t="30532" x="1803400" y="2339975"/>
          <p14:tracePt t="30544" x="1812925" y="2366963"/>
          <p14:tracePt t="30555" x="1830388" y="2384425"/>
          <p14:tracePt t="30570" x="1874838" y="2446338"/>
          <p14:tracePt t="30587" x="1884363" y="2465388"/>
          <p14:tracePt t="30603" x="1901825" y="2517775"/>
          <p14:tracePt t="30620" x="1919288" y="2536825"/>
          <p14:tracePt t="30637" x="1919288" y="2554288"/>
          <p14:tracePt t="30653" x="1919288" y="2562225"/>
          <p14:tracePt t="30670" x="1928813" y="2598738"/>
          <p14:tracePt t="30689" x="1928813" y="2616200"/>
          <p14:tracePt t="30705" x="1928813" y="2643188"/>
          <p14:tracePt t="30721" x="1928813" y="2660650"/>
          <p14:tracePt t="30739" x="1919288" y="2687638"/>
          <p14:tracePt t="30753" x="1911350" y="2697163"/>
          <p14:tracePt t="30770" x="1857375" y="2724150"/>
          <p14:tracePt t="30788" x="1785938" y="2732088"/>
          <p14:tracePt t="30804" x="1741488" y="2732088"/>
          <p14:tracePt t="30820" x="1643063" y="2751138"/>
          <p14:tracePt t="30837" x="1509713" y="2759075"/>
          <p14:tracePt t="30853" x="1438275" y="2759075"/>
          <p14:tracePt t="30870" x="1357313" y="2759075"/>
          <p14:tracePt t="30887" x="1295400" y="2751138"/>
          <p14:tracePt t="30904" x="1285875" y="2732088"/>
          <p14:tracePt t="30920" x="1258888" y="2714625"/>
          <p14:tracePt t="30937" x="1250950" y="2697163"/>
          <p14:tracePt t="30987" x="1258888" y="2697163"/>
          <p14:tracePt t="31233" x="1250950" y="2697163"/>
          <p14:tracePt t="31243" x="1231900" y="2697163"/>
          <p14:tracePt t="31254" x="1223963" y="2697163"/>
          <p14:tracePt t="31272" x="1187450" y="2697163"/>
          <p14:tracePt t="31287" x="1169988" y="2697163"/>
          <p14:tracePt t="31304" x="1125538" y="2697163"/>
          <p14:tracePt t="31322" x="1098550" y="2697163"/>
          <p14:tracePt t="31337" x="1089025" y="2697163"/>
          <p14:tracePt t="31354" x="1081088" y="2687638"/>
          <p14:tracePt t="31451" x="1089025" y="2687638"/>
          <p14:tracePt t="31471" x="1108075" y="2687638"/>
          <p14:tracePt t="31481" x="1143000" y="2687638"/>
          <p14:tracePt t="31492" x="1187450" y="2687638"/>
          <p14:tracePt t="31503" x="1250950" y="2687638"/>
          <p14:tracePt t="31520" x="1374775" y="2687638"/>
          <p14:tracePt t="31538" x="1554163" y="2687638"/>
          <p14:tracePt t="31553" x="1643063" y="2687638"/>
          <p14:tracePt t="31571" x="1884363" y="2687638"/>
          <p14:tracePt t="31588" x="2116138" y="2652713"/>
          <p14:tracePt t="31603" x="2187575" y="2652713"/>
          <p14:tracePt t="31620" x="2347913" y="2643188"/>
          <p14:tracePt t="31638" x="2455863" y="2643188"/>
          <p14:tracePt t="31654" x="2482850" y="2643188"/>
          <p14:tracePt t="31693" x="2517775" y="2652713"/>
          <p14:tracePt t="31926" x="2544763" y="2652713"/>
          <p14:tracePt t="31936" x="2589213" y="2652713"/>
          <p14:tracePt t="31955" x="2732088" y="2652713"/>
          <p14:tracePt t="31971" x="2830513" y="2652713"/>
          <p14:tracePt t="31987" x="3160713" y="2687638"/>
          <p14:tracePt t="32004" x="3598863" y="2705100"/>
          <p14:tracePt t="32020" x="3830638" y="2714625"/>
          <p14:tracePt t="32037" x="4081463" y="2714625"/>
          <p14:tracePt t="32054" x="4295775" y="2705100"/>
          <p14:tracePt t="32070" x="4367213" y="2697163"/>
          <p14:tracePt t="32087" x="4419600" y="2679700"/>
          <p14:tracePt t="32103" x="4438650" y="2670175"/>
          <p14:tracePt t="32340" x="4456113" y="2670175"/>
          <p14:tracePt t="32351" x="4510088" y="2670175"/>
          <p14:tracePt t="32364" x="4572000" y="2670175"/>
          <p14:tracePt t="32377" x="4660900" y="2670175"/>
          <p14:tracePt t="32393" x="4965700" y="2670175"/>
          <p14:tracePt t="32406" x="5180013" y="2670175"/>
          <p14:tracePt t="32420" x="5634038" y="2652713"/>
          <p14:tracePt t="32437" x="5759450" y="2643188"/>
          <p14:tracePt t="32454" x="6027738" y="2633663"/>
          <p14:tracePt t="32471" x="6188075" y="2633663"/>
          <p14:tracePt t="32489" x="6259513" y="2633663"/>
          <p14:tracePt t="32503" x="6269038" y="2633663"/>
          <p14:tracePt t="32528" x="6276975" y="2633663"/>
          <p14:tracePt t="32737" x="6296025" y="2633663"/>
          <p14:tracePt t="32748" x="6330950" y="2633663"/>
          <p14:tracePt t="32760" x="6384925" y="2616200"/>
          <p14:tracePt t="32770" x="6446838" y="2616200"/>
          <p14:tracePt t="32787" x="6670675" y="2608263"/>
          <p14:tracePt t="32806" x="6983413" y="2589213"/>
          <p14:tracePt t="32820" x="7116763" y="2571750"/>
          <p14:tracePt t="32837" x="7323138" y="2562225"/>
          <p14:tracePt t="32854" x="7446963" y="2562225"/>
          <p14:tracePt t="32870" x="7473950" y="2562225"/>
          <p14:tracePt t="33102" x="7500938" y="2562225"/>
          <p14:tracePt t="33112" x="7537450" y="2571750"/>
          <p14:tracePt t="33123" x="7608888" y="2571750"/>
          <p14:tracePt t="33137" x="7705725" y="2571750"/>
          <p14:tracePt t="33153" x="7920038" y="2571750"/>
          <p14:tracePt t="33170" x="8188325" y="2571750"/>
          <p14:tracePt t="33187" x="8313738" y="2571750"/>
          <p14:tracePt t="33203" x="8491538" y="2562225"/>
          <p14:tracePt t="33221" x="8589963" y="2562225"/>
          <p14:tracePt t="33237" x="8616950" y="2562225"/>
          <p14:tracePt t="33253" x="8626475" y="2562225"/>
          <p14:tracePt t="33309" x="8626475" y="2571750"/>
          <p14:tracePt t="33547" x="8643938" y="2571750"/>
          <p14:tracePt t="33558" x="8680450" y="2571750"/>
          <p14:tracePt t="33570" x="8705850" y="2571750"/>
          <p14:tracePt t="33587" x="8796338" y="2571750"/>
          <p14:tracePt t="33604" x="8848725" y="2571750"/>
          <p14:tracePt t="33620" x="8902700" y="2571750"/>
          <p14:tracePt t="33637" x="8929688" y="2571750"/>
          <p14:tracePt t="33725" x="8929688" y="2581275"/>
          <p14:tracePt t="33843" x="8929688" y="2589213"/>
          <p14:tracePt t="33894" x="8920163" y="2589213"/>
          <p14:tracePt t="33932" x="8912225" y="2589213"/>
          <p14:tracePt t="33953" x="8894763" y="2589213"/>
          <p14:tracePt t="33964" x="8867775" y="2589213"/>
          <p14:tracePt t="33974" x="8831263" y="2608263"/>
          <p14:tracePt t="33987" x="8777288" y="2616200"/>
          <p14:tracePt t="34003" x="8680450" y="2643188"/>
          <p14:tracePt t="34022" x="8545513" y="2679700"/>
          <p14:tracePt t="34037" x="8456613" y="2697163"/>
          <p14:tracePt t="34054" x="8313738" y="2714625"/>
          <p14:tracePt t="34071" x="8215313" y="2724150"/>
          <p14:tracePt t="34087" x="8188325" y="2732088"/>
          <p14:tracePt t="34103" x="8170863" y="2732088"/>
          <p14:tracePt t="34130" x="8180388" y="2732088"/>
          <p14:tracePt t="34141" x="8197850" y="2714625"/>
          <p14:tracePt t="34398" x="8143875" y="2714625"/>
          <p14:tracePt t="34409" x="8027988" y="2714625"/>
          <p14:tracePt t="34420" x="7902575" y="2714625"/>
          <p14:tracePt t="34437" x="7358063" y="2714625"/>
          <p14:tracePt t="34453" x="7045325" y="2714625"/>
          <p14:tracePt t="34471" x="6259513" y="2660650"/>
          <p14:tracePt t="34487" x="5634038" y="2616200"/>
          <p14:tracePt t="34503" x="5456238" y="2608263"/>
          <p14:tracePt t="34520" x="5224463" y="2562225"/>
          <p14:tracePt t="34537" x="5153025" y="2509838"/>
          <p14:tracePt t="34555" x="5153025" y="2482850"/>
          <p14:tracePt t="34570" x="5160963" y="2482850"/>
          <p14:tracePt t="34824" x="5143500" y="2482850"/>
          <p14:tracePt t="34836" x="5116513" y="2482850"/>
          <p14:tracePt t="34853" x="5045075" y="2482850"/>
          <p14:tracePt t="34871" x="4848225" y="2482850"/>
          <p14:tracePt t="34887" x="4679950" y="2473325"/>
          <p14:tracePt t="34903" x="4152900" y="2411413"/>
          <p14:tracePt t="34921" x="3554413" y="2347913"/>
          <p14:tracePt t="34937" x="3348038" y="2339975"/>
          <p14:tracePt t="34954" x="3062288" y="2303463"/>
          <p14:tracePt t="34971" x="2955925" y="2276475"/>
          <p14:tracePt t="34987" x="2946400" y="2268538"/>
          <p14:tracePt t="35004" x="2955925" y="2241550"/>
          <p14:tracePt t="35228" x="2938463" y="2241550"/>
          <p14:tracePt t="35239" x="2884488" y="2241550"/>
          <p14:tracePt t="35253" x="2776538" y="2241550"/>
          <p14:tracePt t="35270" x="2500313" y="2241550"/>
          <p14:tracePt t="35287" x="2133600" y="2241550"/>
          <p14:tracePt t="35304" x="2009775" y="2205038"/>
          <p14:tracePt t="35320" x="1847850" y="2152650"/>
          <p14:tracePt t="35337" x="1741488" y="2098675"/>
          <p14:tracePt t="35354" x="1714500" y="2081213"/>
          <p14:tracePt t="35370" x="1697038" y="2027238"/>
          <p14:tracePt t="35387" x="1714500" y="2036763"/>
          <p14:tracePt t="35653" x="1704975" y="2036763"/>
          <p14:tracePt t="35663" x="1697038" y="2036763"/>
          <p14:tracePt t="35675" x="1679575" y="2036763"/>
          <p14:tracePt t="35686" x="1652588" y="2036763"/>
          <p14:tracePt t="35703" x="1571625" y="2036763"/>
          <p14:tracePt t="35720" x="1500188" y="2036763"/>
          <p14:tracePt t="35737" x="1374775" y="2036763"/>
          <p14:tracePt t="35754" x="1231900" y="2027238"/>
          <p14:tracePt t="35773" x="1116013" y="2000250"/>
          <p14:tracePt t="35786" x="1098550" y="1982788"/>
          <p14:tracePt t="35804" x="1081088" y="1955800"/>
          <p14:tracePt t="35821" x="1081088" y="1938338"/>
          <p14:tracePt t="35971" x="1081088" y="1946275"/>
          <p14:tracePt t="36427" x="1062038" y="1946275"/>
          <p14:tracePt t="36445" x="1044575" y="1938338"/>
          <p14:tracePt t="36464" x="1036638" y="1928813"/>
          <p14:tracePt t="36476" x="1027113" y="1928813"/>
          <p14:tracePt t="36487" x="1017588" y="1919288"/>
          <p14:tracePt t="36505" x="1009650" y="1911350"/>
          <p14:tracePt t="36521" x="1009650" y="1901825"/>
          <p14:tracePt t="36536" x="1009650" y="1866900"/>
          <p14:tracePt t="36554" x="1017588" y="1812925"/>
          <p14:tracePt t="36570" x="1036638" y="1785938"/>
          <p14:tracePt t="36586" x="1062038" y="1751013"/>
          <p14:tracePt t="36603" x="1089025" y="1714500"/>
          <p14:tracePt t="36620" x="1098550" y="1714500"/>
          <p14:tracePt t="36637" x="1108075" y="1704975"/>
          <p14:tracePt t="36653" x="1116013" y="1704975"/>
          <p14:tracePt t="36670" x="1125538" y="1704975"/>
          <p14:tracePt t="36687" x="1143000" y="1697038"/>
          <p14:tracePt t="36703" x="1187450" y="1670050"/>
          <p14:tracePt t="36722" x="1285875" y="1616075"/>
          <p14:tracePt t="36737" x="1357313" y="1562100"/>
          <p14:tracePt t="36755" x="1509713" y="1446213"/>
          <p14:tracePt t="36771" x="1687513" y="1330325"/>
          <p14:tracePt t="36787" x="1751013" y="1295400"/>
          <p14:tracePt t="36805" x="1812925" y="1258888"/>
          <p14:tracePt t="36820" x="1822450" y="1258888"/>
          <p14:tracePt t="36851" x="1822450" y="1285875"/>
          <p14:tracePt t="37108" x="1822450" y="1295400"/>
          <p14:tracePt t="37129" x="1812925" y="1303338"/>
          <p14:tracePt t="37139" x="1803400" y="1303338"/>
          <p14:tracePt t="37153" x="1785938" y="1322388"/>
          <p14:tracePt t="37170" x="1741488" y="1347788"/>
          <p14:tracePt t="37187" x="1660525" y="1393825"/>
          <p14:tracePt t="37203" x="1571625" y="1446213"/>
          <p14:tracePt t="37220" x="1393825" y="1536700"/>
          <p14:tracePt t="37238" x="1231900" y="1633538"/>
          <p14:tracePt t="37255" x="1089025" y="1679575"/>
          <p14:tracePt t="37270" x="990600" y="1679575"/>
          <p14:tracePt t="37286" x="874713" y="1687513"/>
          <p14:tracePt t="37304" x="847725" y="1687513"/>
          <p14:tracePt t="37320" x="803275" y="1687513"/>
          <p14:tracePt t="37336" x="768350" y="1687513"/>
          <p14:tracePt t="37354" x="741363" y="1679575"/>
          <p14:tracePt t="37370" x="714375" y="1670050"/>
          <p14:tracePt t="37387" x="669925" y="1652588"/>
          <p14:tracePt t="37404" x="642938" y="1633538"/>
          <p14:tracePt t="37420" x="625475" y="1625600"/>
          <p14:tracePt t="37436" x="608013" y="1616075"/>
          <p14:tracePt t="37453" x="588963" y="1608138"/>
          <p14:tracePt t="37471" x="581025" y="1598613"/>
          <p14:tracePt t="37487" x="561975" y="1581150"/>
          <p14:tracePt t="37504" x="561975" y="1562100"/>
          <p14:tracePt t="37520" x="554038" y="1554163"/>
          <p14:tracePt t="37536" x="554038" y="1536700"/>
          <p14:tracePt t="37583" x="554038" y="1544638"/>
          <p14:tracePt t="37790" x="554038" y="1527175"/>
          <p14:tracePt t="37801" x="554038" y="1500188"/>
          <p14:tracePt t="37811" x="561975" y="1482725"/>
          <p14:tracePt t="37822" x="588963" y="1438275"/>
          <p14:tracePt t="37836" x="615950" y="1401763"/>
          <p14:tracePt t="37853" x="731838" y="1241425"/>
          <p14:tracePt t="37870" x="982663" y="1036638"/>
          <p14:tracePt t="37887" x="1152525" y="911225"/>
          <p14:tracePt t="37903" x="1411288" y="768350"/>
          <p14:tracePt t="37920" x="1758950" y="642938"/>
          <p14:tracePt t="37938" x="1982788" y="608013"/>
          <p14:tracePt t="37953" x="2108200" y="598488"/>
          <p14:tracePt t="37970" x="2241550" y="598488"/>
          <p14:tracePt t="37987" x="2286000" y="598488"/>
          <p14:tracePt t="38005" x="2295525" y="598488"/>
          <p14:tracePt t="38021" x="2303463" y="687388"/>
          <p14:tracePt t="38227" x="2322513" y="679450"/>
          <p14:tracePt t="38238" x="2374900" y="679450"/>
          <p14:tracePt t="38255" x="2660650" y="633413"/>
          <p14:tracePt t="38271" x="2911475" y="625475"/>
          <p14:tracePt t="38287" x="3625850" y="571500"/>
          <p14:tracePt t="38304" x="4330700" y="554038"/>
          <p14:tracePt t="38320" x="4625975" y="554038"/>
          <p14:tracePt t="38336" x="5116513" y="527050"/>
          <p14:tracePt t="38354" x="5375275" y="527050"/>
          <p14:tracePt t="38370" x="5473700" y="527050"/>
          <p14:tracePt t="38387" x="5572125" y="527050"/>
          <p14:tracePt t="38403" x="5589588" y="536575"/>
          <p14:tracePt t="38612" x="5634038" y="536575"/>
          <p14:tracePt t="38624" x="5724525" y="536575"/>
          <p14:tracePt t="38636" x="5884863" y="536575"/>
          <p14:tracePt t="38653" x="6419850" y="536575"/>
          <p14:tracePt t="38670" x="7153275" y="571500"/>
          <p14:tracePt t="38686" x="7483475" y="625475"/>
          <p14:tracePt t="38703" x="7867650" y="660400"/>
          <p14:tracePt t="38720" x="8089900" y="714375"/>
          <p14:tracePt t="38737" x="8143875" y="723900"/>
          <p14:tracePt t="38753" x="8180388" y="731838"/>
          <p14:tracePt t="38959" x="8277225" y="768350"/>
          <p14:tracePt t="38969" x="8429625" y="822325"/>
          <p14:tracePt t="38987" x="8858250" y="990600"/>
          <p14:tracePt t="39004" x="9109075" y="1062038"/>
          <p14:tracePt t="39987" x="9082088" y="1803400"/>
          <p14:tracePt t="40005" x="9055100" y="1768475"/>
          <p14:tracePt t="40020" x="9055100" y="1751013"/>
          <p14:tracePt t="40045" x="9063038" y="1751013"/>
          <p14:tracePt t="40066" x="9072563" y="1751013"/>
          <p14:tracePt t="40085" x="9090025" y="1751013"/>
          <p14:tracePt t="40097" x="9109075" y="1751013"/>
          <p14:tracePt t="40703" x="9134475" y="1670050"/>
          <p14:tracePt t="40720" x="9018588" y="1679575"/>
          <p14:tracePt t="40738" x="8902700" y="1704975"/>
          <p14:tracePt t="40754" x="8840788" y="1704975"/>
          <p14:tracePt t="40771" x="8759825" y="1751013"/>
          <p14:tracePt t="40787" x="8705850" y="1751013"/>
          <p14:tracePt t="40804" x="8697913" y="1751013"/>
          <p14:tracePt t="40820" x="8688388" y="1751013"/>
          <p14:tracePt t="40856" x="8697913" y="1751013"/>
          <p14:tracePt t="41242" x="8697913" y="1758950"/>
          <p14:tracePt t="41254" x="8697913" y="1768475"/>
          <p14:tracePt t="41272" x="8705850" y="1812925"/>
          <p14:tracePt t="41287" x="8705850" y="1830388"/>
          <p14:tracePt t="41304" x="8705850" y="1884363"/>
          <p14:tracePt t="41320" x="8705850" y="1911350"/>
          <p14:tracePt t="41336" x="8715375" y="1973263"/>
          <p14:tracePt t="41354" x="8715375" y="2071688"/>
          <p14:tracePt t="41371" x="8697913" y="2232025"/>
          <p14:tracePt t="41386" x="8688388" y="2295525"/>
          <p14:tracePt t="41403" x="8680450" y="2411413"/>
          <p14:tracePt t="41420" x="8661400" y="2465388"/>
          <p14:tracePt t="41436" x="8661400" y="2473325"/>
          <p14:tracePt t="41453" x="8661400" y="2490788"/>
          <p14:tracePt t="41470" x="8661400" y="2500313"/>
          <p14:tracePt t="41487" x="8661400" y="2527300"/>
          <p14:tracePt t="41717" x="8661400" y="2536825"/>
          <p14:tracePt t="41729" x="8643938" y="2544763"/>
          <p14:tracePt t="41740" x="8626475" y="2581275"/>
          <p14:tracePt t="41753" x="8609013" y="2608263"/>
          <p14:tracePt t="41771" x="8501063" y="2751138"/>
          <p14:tracePt t="41786" x="8340725" y="2938463"/>
          <p14:tracePt t="41804" x="8259763" y="3000375"/>
          <p14:tracePt t="41820" x="8116888" y="3152775"/>
          <p14:tracePt t="41836" x="7966075" y="3295650"/>
          <p14:tracePt t="41855" x="7875588" y="3394075"/>
          <p14:tracePt t="41870" x="7848600" y="3411538"/>
          <p14:tracePt t="41886" x="7813675" y="3438525"/>
          <p14:tracePt t="41904" x="7796213" y="3446463"/>
          <p14:tracePt t="41945" x="7796213" y="3465513"/>
          <p14:tracePt t="42172" x="7796213" y="3482975"/>
          <p14:tracePt t="42183" x="7796213" y="3527425"/>
          <p14:tracePt t="42193" x="7796213" y="3598863"/>
          <p14:tracePt t="42205" x="7796213" y="3670300"/>
          <p14:tracePt t="42220" x="7796213" y="3813175"/>
          <p14:tracePt t="42236" x="7796213" y="3902075"/>
          <p14:tracePt t="42253" x="7813675" y="4054475"/>
          <p14:tracePt t="42272" x="7858125" y="4170363"/>
          <p14:tracePt t="42287" x="7875588" y="4232275"/>
          <p14:tracePt t="42304" x="7920038" y="4394200"/>
          <p14:tracePt t="42321" x="7956550" y="4510088"/>
          <p14:tracePt t="42336" x="7974013" y="4518025"/>
          <p14:tracePt t="42354" x="8027988" y="4572000"/>
          <p14:tracePt t="47644" x="8018463" y="4572000"/>
          <p14:tracePt t="47654" x="8010525" y="4572000"/>
          <p14:tracePt t="47670" x="7983538" y="4572000"/>
          <p14:tracePt t="47686" x="7875588" y="4608513"/>
          <p14:tracePt t="47703" x="7599363" y="4643438"/>
          <p14:tracePt t="47719" x="7296150" y="4705350"/>
          <p14:tracePt t="47736" x="6608763" y="4813300"/>
          <p14:tracePt t="47753" x="5840413" y="4911725"/>
          <p14:tracePt t="47769" x="5510213" y="4938713"/>
          <p14:tracePt t="47786" x="5180013" y="4983163"/>
          <p14:tracePt t="47804" x="5045075" y="4983163"/>
          <p14:tracePt t="47820" x="5037138" y="4983163"/>
          <p14:tracePt t="47836" x="5037138" y="4973638"/>
          <p14:tracePt t="48070" x="4983163" y="4973638"/>
          <p14:tracePt t="48080" x="4894263" y="4973638"/>
          <p14:tracePt t="48091" x="4732338" y="4973638"/>
          <p14:tracePt t="48103" x="4384675" y="4991100"/>
          <p14:tracePt t="48120" x="3616325" y="5081588"/>
          <p14:tracePt t="48137" x="2894013" y="5180013"/>
          <p14:tracePt t="48153" x="2616200" y="5205413"/>
          <p14:tracePt t="48169" x="2339975" y="5205413"/>
          <p14:tracePt t="48187" x="2232025" y="5197475"/>
          <p14:tracePt t="48203" x="2224088" y="5187950"/>
          <p14:tracePt t="48219" x="2232025" y="5170488"/>
          <p14:tracePt t="48436" x="2214563" y="5170488"/>
          <p14:tracePt t="48446" x="2160588" y="5170488"/>
          <p14:tracePt t="48457" x="2062163" y="5170488"/>
          <p14:tracePt t="48470" x="1946275" y="5170488"/>
          <p14:tracePt t="48486" x="1562100" y="5224463"/>
          <p14:tracePt t="48505" x="1330325" y="5224463"/>
          <p14:tracePt t="48520" x="1258888" y="5224463"/>
          <p14:tracePt t="48537" x="1187450" y="5224463"/>
          <p14:tracePt t="48555" x="1187450" y="5214938"/>
          <p14:tracePt t="48570" x="1187450" y="5205413"/>
          <p14:tracePt t="48587" x="1204913" y="5205413"/>
          <p14:tracePt t="48773" x="1204913" y="5214938"/>
          <p14:tracePt t="48784" x="1204913" y="5224463"/>
          <p14:tracePt t="48794" x="1204913" y="5241925"/>
          <p14:tracePt t="48805" x="1204913" y="5259388"/>
          <p14:tracePt t="48821" x="1204913" y="5313363"/>
          <p14:tracePt t="48836" x="1196975" y="5348288"/>
          <p14:tracePt t="48854" x="1169988" y="5402263"/>
          <p14:tracePt t="48870" x="1152525" y="5429250"/>
          <p14:tracePt t="48886" x="1152525" y="5438775"/>
          <p14:tracePt t="48903" x="1143000" y="5446713"/>
          <p14:tracePt t="48920" x="1125538" y="5456238"/>
          <p14:tracePt t="48936" x="1125538" y="5465763"/>
          <p14:tracePt t="48953" x="1108075" y="5473700"/>
          <p14:tracePt t="48969" x="1098550" y="5483225"/>
          <p14:tracePt t="48986" x="1089025" y="5491163"/>
          <p14:tracePt t="49003" x="1071563" y="5500688"/>
          <p14:tracePt t="49019" x="1054100" y="5518150"/>
          <p14:tracePt t="49054" x="1036638" y="5527675"/>
          <p14:tracePt t="49078" x="1027113" y="5527675"/>
          <p14:tracePt t="49127" x="1017588" y="5518150"/>
          <p14:tracePt t="49138" x="1009650" y="5500688"/>
          <p14:tracePt t="49153" x="1009650" y="5483225"/>
          <p14:tracePt t="49169" x="1009650" y="5456238"/>
          <p14:tracePt t="49186" x="1000125" y="5394325"/>
          <p14:tracePt t="49203" x="1009650" y="5330825"/>
          <p14:tracePt t="49219" x="1027113" y="5180013"/>
          <p14:tracePt t="49236" x="1054100" y="5000625"/>
          <p14:tracePt t="49253" x="1062038" y="4911725"/>
          <p14:tracePt t="49269" x="1071563" y="4795838"/>
          <p14:tracePt t="49287" x="1071563" y="4652963"/>
          <p14:tracePt t="49305" x="1062038" y="4589463"/>
          <p14:tracePt t="49320" x="1044575" y="4411663"/>
          <p14:tracePt t="49336" x="1044575" y="4241800"/>
          <p14:tracePt t="49355" x="1044575" y="4108450"/>
          <p14:tracePt t="49370" x="1044575" y="4017963"/>
          <p14:tracePt t="49386" x="1044575" y="3902075"/>
          <p14:tracePt t="49404" x="1044575" y="3813175"/>
          <p14:tracePt t="49419" x="1044575" y="3751263"/>
          <p14:tracePt t="49436" x="1044575" y="3741738"/>
          <p14:tracePt t="49453" x="1036638" y="3705225"/>
          <p14:tracePt t="49486" x="1036638" y="3724275"/>
          <p14:tracePt t="49503" x="1036638" y="3741738"/>
          <p14:tracePt t="49712" x="1036638" y="3724275"/>
          <p14:tracePt t="49723" x="1036638" y="3705225"/>
          <p14:tracePt t="49736" x="1036638" y="3687763"/>
          <p14:tracePt t="49753" x="1036638" y="3616325"/>
          <p14:tracePt t="49770" x="1044575" y="3455988"/>
          <p14:tracePt t="49787" x="1071563" y="3384550"/>
          <p14:tracePt t="49803" x="1116013" y="3224213"/>
          <p14:tracePt t="49821" x="1133475" y="3179763"/>
          <p14:tracePt t="49836" x="1133475" y="3125788"/>
          <p14:tracePt t="49861" x="1133475" y="3143250"/>
          <p14:tracePt t="49872" x="1133475" y="3170238"/>
          <p14:tracePt t="50087" x="1133475" y="3143250"/>
          <p14:tracePt t="50100" x="1133475" y="3089275"/>
          <p14:tracePt t="50111" x="1133475" y="2946400"/>
          <p14:tracePt t="50122" x="1160463" y="2616200"/>
          <p14:tracePt t="50136" x="1330325" y="1990725"/>
          <p14:tracePt t="50153" x="1393825" y="1751013"/>
          <p14:tracePt t="50169" x="1446213" y="1527175"/>
          <p14:tracePt t="50186" x="1455738" y="1490663"/>
          <p14:tracePt t="50235" x="1455738" y="1500188"/>
          <p14:tracePt t="50246" x="1473200" y="1536700"/>
          <p14:tracePt t="50473" x="1455738" y="1536700"/>
          <p14:tracePt t="50483" x="1446213" y="1536700"/>
          <p14:tracePt t="50495" x="1438275" y="1536700"/>
          <p14:tracePt t="50507" x="1419225" y="1536700"/>
          <p14:tracePt t="50519" x="1411288" y="1536700"/>
          <p14:tracePt t="50562" x="1411288" y="1527175"/>
          <p14:tracePt t="50582" x="1411288" y="1517650"/>
          <p14:tracePt t="50602" x="1428750" y="1517650"/>
          <p14:tracePt t="50621" x="1438275" y="1517650"/>
          <p14:tracePt t="50632" x="1465263" y="1517650"/>
          <p14:tracePt t="50643" x="1490663" y="1517650"/>
          <p14:tracePt t="50654" x="1544638" y="1517650"/>
          <p14:tracePt t="50670" x="1724025" y="1517650"/>
          <p14:tracePt t="50686" x="1812925" y="1517650"/>
          <p14:tracePt t="50703" x="1982788" y="1490663"/>
          <p14:tracePt t="50720" x="2081213" y="1490663"/>
          <p14:tracePt t="50736" x="2089150" y="1490663"/>
          <p14:tracePt t="50809" x="2089150" y="1500188"/>
          <p14:tracePt t="51096" x="2116138" y="1500188"/>
          <p14:tracePt t="51108" x="2160588" y="1482725"/>
          <p14:tracePt t="51119" x="2224088" y="1465263"/>
          <p14:tracePt t="51136" x="2393950" y="1465263"/>
          <p14:tracePt t="51154" x="2660650" y="1446213"/>
          <p14:tracePt t="51169" x="2786063" y="1438275"/>
          <p14:tracePt t="51186" x="3036888" y="1411288"/>
          <p14:tracePt t="51204" x="3197225" y="1401763"/>
          <p14:tracePt t="51220" x="3259138" y="1401763"/>
          <p14:tracePt t="51236" x="3295650" y="1401763"/>
          <p14:tracePt t="51293" x="3295650" y="1411288"/>
          <p14:tracePt t="51343" x="3276600" y="1411288"/>
          <p14:tracePt t="51355" x="3259138" y="1411288"/>
          <p14:tracePt t="51370" x="3232150" y="1411288"/>
          <p14:tracePt t="51386" x="3089275" y="1411288"/>
          <p14:tracePt t="51403" x="2840038" y="1411288"/>
          <p14:tracePt t="51419" x="2616200" y="1419225"/>
          <p14:tracePt t="51436" x="2347913" y="1446213"/>
          <p14:tracePt t="51453" x="2152650" y="1455738"/>
          <p14:tracePt t="51469" x="2081213" y="1465263"/>
          <p14:tracePt t="51486" x="1955800" y="1490663"/>
          <p14:tracePt t="51503" x="1884363" y="1509713"/>
          <p14:tracePt t="51520" x="1874838" y="1509713"/>
          <p14:tracePt t="51663" x="1857375" y="1509713"/>
          <p14:tracePt t="51675" x="1847850" y="1509713"/>
          <p14:tracePt t="51686" x="1839913" y="1509713"/>
          <p14:tracePt t="51703" x="1822450" y="1509713"/>
          <p14:tracePt t="51730" x="1822450" y="1500188"/>
          <p14:tracePt t="51790" x="1830388" y="1500188"/>
          <p14:tracePt t="51809" x="1847850" y="1500188"/>
          <p14:tracePt t="51820" x="1893888" y="1500188"/>
          <p14:tracePt t="51837" x="2044700" y="1509713"/>
          <p14:tracePt t="51854" x="2197100" y="1517650"/>
          <p14:tracePt t="51871" x="2562225" y="1517650"/>
          <p14:tracePt t="51886" x="2938463" y="1465263"/>
          <p14:tracePt t="51903" x="3054350" y="1446213"/>
          <p14:tracePt t="51919" x="3241675" y="1446213"/>
          <p14:tracePt t="51937" x="3348038" y="1446213"/>
          <p14:tracePt t="51953" x="3375025" y="1446213"/>
          <p14:tracePt t="51969" x="3384550" y="1446213"/>
          <p14:tracePt t="51987" x="3384550" y="1482725"/>
          <p14:tracePt t="52174" x="3438525" y="1500188"/>
          <p14:tracePt t="52185" x="3509963" y="1509713"/>
          <p14:tracePt t="52203" x="3705225" y="1517650"/>
          <p14:tracePt t="52219" x="3911600" y="1527175"/>
          <p14:tracePt t="52236" x="4322763" y="1527175"/>
          <p14:tracePt t="52253" x="4625975" y="1527175"/>
          <p14:tracePt t="52269" x="4732338" y="1517650"/>
          <p14:tracePt t="52286" x="4830763" y="1509713"/>
          <p14:tracePt t="52304" x="4884738" y="1500188"/>
          <p14:tracePt t="52320" x="4902200" y="1500188"/>
          <p14:tracePt t="52560" x="4946650" y="1500188"/>
          <p14:tracePt t="52572" x="5037138" y="1500188"/>
          <p14:tracePt t="52586" x="5133975" y="1500188"/>
          <p14:tracePt t="52604" x="5483225" y="1536700"/>
          <p14:tracePt t="52620" x="5803900" y="1536700"/>
          <p14:tracePt t="52636" x="5983288" y="1554163"/>
          <p14:tracePt t="52653" x="6232525" y="1554163"/>
          <p14:tracePt t="52669" x="6411913" y="1554163"/>
          <p14:tracePt t="52686" x="6465888" y="1554163"/>
          <p14:tracePt t="52703" x="6537325" y="1544638"/>
          <p14:tracePt t="52719" x="6545263" y="1536700"/>
          <p14:tracePt t="52738" x="6545263" y="1527175"/>
          <p14:tracePt t="52753" x="6545263" y="1536700"/>
          <p14:tracePt t="52936" x="6581775" y="1544638"/>
          <p14:tracePt t="52947" x="6626225" y="1554163"/>
          <p14:tracePt t="52958" x="6732588" y="1581150"/>
          <p14:tracePt t="52969" x="6840538" y="1589088"/>
          <p14:tracePt t="52986" x="7108825" y="1616075"/>
          <p14:tracePt t="53005" x="7439025" y="1598613"/>
          <p14:tracePt t="53019" x="7545388" y="1598613"/>
          <p14:tracePt t="53036" x="7742238" y="1554163"/>
          <p14:tracePt t="53055" x="7840663" y="1554163"/>
          <p14:tracePt t="53070" x="7848600" y="1554163"/>
          <p14:tracePt t="53106" x="7848600" y="1562100"/>
          <p14:tracePt t="53117" x="7848600" y="1571625"/>
          <p14:tracePt t="53128" x="7848600" y="1581150"/>
          <p14:tracePt t="53432" x="7858125" y="1581150"/>
          <p14:tracePt t="53443" x="7867650" y="1581150"/>
          <p14:tracePt t="53453" x="7875588" y="1581150"/>
          <p14:tracePt t="53469" x="7920038" y="1562100"/>
          <p14:tracePt t="53486" x="7939088" y="1562100"/>
          <p14:tracePt t="53502" x="7991475" y="1554163"/>
          <p14:tracePt t="53519" x="8037513" y="1554163"/>
          <p14:tracePt t="53536" x="8054975" y="1554163"/>
          <p14:tracePt t="53554" x="8089900" y="1554163"/>
          <p14:tracePt t="53569" x="8108950" y="1536700"/>
          <p14:tracePt t="53588" x="8108950" y="1517650"/>
          <p14:tracePt t="53778" x="8126413" y="1517650"/>
          <p14:tracePt t="53789" x="8143875" y="1527175"/>
          <p14:tracePt t="53804" x="8161338" y="1527175"/>
          <p14:tracePt t="53826" x="8161338" y="1536700"/>
          <p14:tracePt t="53838" x="8161338" y="1544638"/>
          <p14:tracePt t="53854" x="8170863" y="1554163"/>
          <p14:tracePt t="53869" x="8170863" y="1571625"/>
          <p14:tracePt t="53886" x="8126413" y="1598613"/>
          <p14:tracePt t="53904" x="7732713" y="1751013"/>
          <p14:tracePt t="53919" x="7286625" y="1965325"/>
          <p14:tracePt t="53936" x="6340475" y="2455863"/>
          <p14:tracePt t="53954" x="5616575" y="2759075"/>
          <p14:tracePt t="53969" x="5394325" y="2822575"/>
          <p14:tracePt t="53986" x="5187950" y="2857500"/>
          <p14:tracePt t="54004" x="5126038" y="2847975"/>
          <p14:tracePt t="54019" x="5126038" y="2840038"/>
          <p14:tracePt t="54036" x="5143500" y="2822575"/>
          <p14:tracePt t="54252" x="5126038" y="2840038"/>
          <p14:tracePt t="54262" x="5072063" y="2874963"/>
          <p14:tracePt t="54274" x="4983163" y="2946400"/>
          <p14:tracePt t="54286" x="4751388" y="3071813"/>
          <p14:tracePt t="54303" x="4197350" y="3446463"/>
          <p14:tracePt t="54320" x="3633788" y="3840163"/>
          <p14:tracePt t="54337" x="3402013" y="4027488"/>
          <p14:tracePt t="54353" x="3098800" y="4232275"/>
          <p14:tracePt t="54370" x="2990850" y="4340225"/>
          <p14:tracePt t="54386" x="2973388" y="4340225"/>
          <p14:tracePt t="54404" x="2982913" y="4340225"/>
          <p14:tracePt t="54618" x="2973388" y="4348163"/>
          <p14:tracePt t="54629" x="2938463" y="4367213"/>
          <p14:tracePt t="54639" x="2857500" y="4419600"/>
          <p14:tracePt t="54653" x="2705100" y="4510088"/>
          <p14:tracePt t="54669" x="2286000" y="4813300"/>
          <p14:tracePt t="54686" x="1938338" y="5062538"/>
          <p14:tracePt t="54703" x="1839913" y="5126038"/>
          <p14:tracePt t="54719" x="1660525" y="5214938"/>
          <p14:tracePt t="54736" x="1581150" y="5251450"/>
          <p14:tracePt t="54777" x="1581150" y="5241925"/>
          <p14:tracePt t="54789" x="1581150" y="5214938"/>
          <p14:tracePt t="54803" x="1589088" y="5205413"/>
          <p14:tracePt t="55043" x="1562100" y="5205413"/>
          <p14:tracePt t="55054" x="1527175" y="5205413"/>
          <p14:tracePt t="55071" x="1490663" y="5205413"/>
          <p14:tracePt t="55087" x="1374775" y="5205413"/>
          <p14:tracePt t="55103" x="1231900" y="5197475"/>
          <p14:tracePt t="55120" x="1187450" y="5197475"/>
          <p14:tracePt t="55136" x="1133475" y="5170488"/>
          <p14:tracePt t="55153" x="1108075" y="5133975"/>
          <p14:tracePt t="55170" x="1089025" y="5116513"/>
          <p14:tracePt t="55186" x="1089025" y="5108575"/>
          <p14:tracePt t="55202" x="1098550" y="5099050"/>
          <p14:tracePt t="55220" x="1108075" y="5108575"/>
          <p14:tracePt t="55439" x="1108075" y="5099050"/>
          <p14:tracePt t="55449" x="1108075" y="5072063"/>
          <p14:tracePt t="55460" x="1108075" y="5037138"/>
          <p14:tracePt t="55471" x="1116013" y="5000625"/>
          <p14:tracePt t="55487" x="1160463" y="4840288"/>
          <p14:tracePt t="55502" x="1179513" y="4759325"/>
          <p14:tracePt t="55519" x="1258888" y="4598988"/>
          <p14:tracePt t="55537" x="1303338" y="4491038"/>
          <p14:tracePt t="55554" x="1312863" y="4491038"/>
          <p14:tracePt t="55570" x="1312863" y="4483100"/>
          <p14:tracePt t="55636" x="1312863" y="4491038"/>
          <p14:tracePt t="55746" x="1312863" y="4500563"/>
          <p14:tracePt t="55756" x="1322388" y="4510088"/>
          <p14:tracePt t="55776" x="1339850" y="4518025"/>
          <p14:tracePt t="55790" x="1357313" y="4527550"/>
          <p14:tracePt t="55804" x="1419225" y="4554538"/>
          <p14:tracePt t="55819" x="1446213" y="4562475"/>
          <p14:tracePt t="55836" x="1509713" y="4598988"/>
          <p14:tracePt t="55854" x="1562100" y="4616450"/>
          <p14:tracePt t="55870" x="1589088" y="4625975"/>
          <p14:tracePt t="55886" x="1608138" y="4633913"/>
          <p14:tracePt t="56190" x="1608138" y="4625975"/>
          <p14:tracePt t="56201" x="1608138" y="4616450"/>
          <p14:tracePt t="56219" x="1608138" y="4581525"/>
          <p14:tracePt t="56236" x="1625600" y="4554538"/>
          <p14:tracePt t="56252" x="1652588" y="4446588"/>
          <p14:tracePt t="56269" x="1687513" y="4313238"/>
          <p14:tracePt t="56286" x="1687513" y="4232275"/>
          <p14:tracePt t="56302" x="1687513" y="4125913"/>
          <p14:tracePt t="56320" x="1687513" y="4037013"/>
          <p14:tracePt t="56338" x="1660525" y="4000500"/>
          <p14:tracePt t="56342" x="1643063" y="3973513"/>
          <p14:tracePt t="56354" x="1616075" y="3956050"/>
          <p14:tracePt t="56370" x="1589088" y="3911600"/>
          <p14:tracePt t="56388" x="1589088" y="3938588"/>
          <p14:tracePt t="56606" x="1589088" y="3884613"/>
          <p14:tracePt t="56617" x="1598613" y="3776663"/>
          <p14:tracePt t="56628" x="1643063" y="3554413"/>
          <p14:tracePt t="56639" x="1741488" y="3259138"/>
          <p14:tracePt t="56652" x="1830388" y="2990850"/>
          <p14:tracePt t="56669" x="1973263" y="2581275"/>
          <p14:tracePt t="56686" x="2036763" y="2393950"/>
          <p14:tracePt t="56703" x="2044700" y="2347913"/>
          <p14:tracePt t="56734" x="2044700" y="2357438"/>
          <p14:tracePt t="56746" x="2044700" y="2374900"/>
          <p14:tracePt t="56758" x="2044700" y="2393950"/>
          <p14:tracePt t="56769" x="2044700" y="2401888"/>
          <p14:tracePt t="56786" x="2044700" y="2419350"/>
          <p14:tracePt t="56863" x="2036763" y="2419350"/>
          <p14:tracePt t="56873" x="2027238" y="2419350"/>
          <p14:tracePt t="56893" x="2017713" y="2419350"/>
          <p14:tracePt t="56904" x="2009775" y="2419350"/>
          <p14:tracePt t="56919" x="1990725" y="2419350"/>
          <p14:tracePt t="56936" x="1955800" y="2419350"/>
          <p14:tracePt t="56953" x="1901825" y="2419350"/>
          <p14:tracePt t="56971" x="1822450" y="2401888"/>
          <p14:tracePt t="56986" x="1795463" y="2384425"/>
          <p14:tracePt t="57003" x="1751013" y="2339975"/>
          <p14:tracePt t="57021" x="1714500" y="2312988"/>
          <p14:tracePt t="57036" x="1714500" y="2303463"/>
          <p14:tracePt t="57053" x="1697038" y="2295525"/>
          <p14:tracePt t="57070" x="1697038" y="2286000"/>
          <p14:tracePt t="57090" x="1704975" y="2286000"/>
          <p14:tracePt t="57298" x="1697038" y="2286000"/>
          <p14:tracePt t="57310" x="1687513" y="2268538"/>
          <p14:tracePt t="57321" x="1670050" y="2259013"/>
          <p14:tracePt t="57338" x="1625600" y="2197100"/>
          <p14:tracePt t="57353" x="1571625" y="2125663"/>
          <p14:tracePt t="57371" x="1500188" y="2000250"/>
          <p14:tracePt t="57386" x="1411288" y="1866900"/>
          <p14:tracePt t="57402" x="1357313" y="1812925"/>
          <p14:tracePt t="57419" x="1322388" y="1751013"/>
          <p14:tracePt t="57437" x="1312863" y="1724025"/>
          <p14:tracePt t="57664" x="1322388" y="1714500"/>
          <p14:tracePt t="57674" x="1339850" y="1670050"/>
          <p14:tracePt t="57686" x="1393825" y="1608138"/>
          <p14:tracePt t="57703" x="1500188" y="1473200"/>
          <p14:tracePt t="57719" x="1562100" y="1411288"/>
          <p14:tracePt t="57736" x="1670050" y="1322388"/>
          <p14:tracePt t="57753" x="1724025" y="1268413"/>
          <p14:tracePt t="57769" x="1731963" y="1258888"/>
          <p14:tracePt t="57786" x="1731963" y="1250950"/>
          <p14:tracePt t="57814" x="1724025" y="1250950"/>
          <p14:tracePt t="57825" x="1714500" y="1250950"/>
          <p14:tracePt t="57842" x="1697038" y="1250950"/>
          <p14:tracePt t="57853" x="1687513" y="1250950"/>
          <p14:tracePt t="57870" x="1670050" y="1241425"/>
          <p14:tracePt t="57886" x="1625600" y="1241425"/>
          <p14:tracePt t="57902" x="1581150" y="1231900"/>
          <p14:tracePt t="57920" x="1527175" y="1231900"/>
          <p14:tracePt t="57936" x="1490663" y="1231900"/>
          <p14:tracePt t="57953" x="1419225" y="1231900"/>
          <p14:tracePt t="57970" x="1347788" y="1231900"/>
          <p14:tracePt t="57986" x="1322388" y="1231900"/>
          <p14:tracePt t="58002" x="1250950" y="1250950"/>
          <p14:tracePt t="58020" x="1204913" y="1250950"/>
          <p14:tracePt t="58036" x="1187450" y="1258888"/>
          <p14:tracePt t="58053" x="1160463" y="1268413"/>
          <p14:tracePt t="58069" x="1160463" y="1276350"/>
          <p14:tracePt t="58087" x="1152525" y="1276350"/>
          <p14:tracePt t="58103" x="1152525" y="1285875"/>
          <p14:tracePt t="58120" x="1152525" y="1295400"/>
          <p14:tracePt t="58138" x="1152525" y="1303338"/>
          <p14:tracePt t="58158" x="1152525" y="1312863"/>
          <p14:tracePt t="58169" x="1143000" y="1330325"/>
          <p14:tracePt t="58186" x="1143000" y="1347788"/>
          <p14:tracePt t="58202" x="1133475" y="1374775"/>
          <p14:tracePt t="58219" x="1133475" y="1411288"/>
          <p14:tracePt t="58237" x="1133475" y="1419225"/>
          <p14:tracePt t="58253" x="1133475" y="1428750"/>
          <p14:tracePt t="58269" x="1133475" y="1446213"/>
          <p14:tracePt t="58286" x="1143000" y="1465263"/>
          <p14:tracePt t="58302" x="1160463" y="1473200"/>
          <p14:tracePt t="58319" x="1179513" y="1490663"/>
          <p14:tracePt t="58338" x="1214438" y="1509713"/>
          <p14:tracePt t="58353" x="1231900" y="1517650"/>
          <p14:tracePt t="58370" x="1258888" y="1527175"/>
          <p14:tracePt t="58386" x="1276350" y="1527175"/>
          <p14:tracePt t="58402" x="1285875" y="1527175"/>
          <p14:tracePt t="58419" x="1339850" y="1527175"/>
          <p14:tracePt t="58436" x="1393825" y="1527175"/>
          <p14:tracePt t="58453" x="1411288" y="1527175"/>
          <p14:tracePt t="58469" x="1438275" y="1536700"/>
          <p14:tracePt t="58485" x="1473200" y="1536700"/>
          <p14:tracePt t="58503" x="1482725" y="1536700"/>
          <p14:tracePt t="58519" x="1500188" y="1536700"/>
          <p14:tracePt t="58536" x="1517650" y="1536700"/>
          <p14:tracePt t="58553" x="1527175" y="1536700"/>
          <p14:tracePt t="58733" x="1536700" y="1536700"/>
          <p14:tracePt t="58771" x="1544638" y="1536700"/>
          <p14:tracePt t="58783" x="1554163" y="1527175"/>
          <p14:tracePt t="58801" x="1562100" y="1527175"/>
          <p14:tracePt t="58813" x="1581150" y="1509713"/>
          <p14:tracePt t="58824" x="1581150" y="1500188"/>
          <p14:tracePt t="58836" x="1598613" y="1490663"/>
          <p14:tracePt t="58853" x="1598613" y="1482725"/>
          <p14:tracePt t="58869" x="1608138" y="1473200"/>
          <p14:tracePt t="58940" x="1589088" y="1465263"/>
          <p14:tracePt t="58959" x="1571625" y="1446213"/>
          <p14:tracePt t="58971" x="1544638" y="1438275"/>
          <p14:tracePt t="58986" x="1527175" y="1438275"/>
          <p14:tracePt t="59002" x="1482725" y="1419225"/>
          <p14:tracePt t="59019" x="1446213" y="1401763"/>
          <p14:tracePt t="59036" x="1428750" y="1393825"/>
          <p14:tracePt t="59052" x="1411288" y="1393825"/>
          <p14:tracePt t="59069" x="1384300" y="1393825"/>
          <p14:tracePt t="59088" x="1374775" y="1393825"/>
          <p14:tracePt t="59103" x="1347788" y="1393825"/>
          <p14:tracePt t="59119" x="1322388" y="1393825"/>
          <p14:tracePt t="59137" x="1295400" y="1393825"/>
          <p14:tracePt t="59153" x="1285875" y="1393825"/>
          <p14:tracePt t="59316" x="1295400" y="1393825"/>
          <p14:tracePt t="59326" x="1303338" y="1393825"/>
          <p14:tracePt t="59339" x="1322388" y="1393825"/>
          <p14:tracePt t="59353" x="1347788" y="1393825"/>
          <p14:tracePt t="59370" x="1401763" y="1401763"/>
          <p14:tracePt t="59386" x="1465263" y="1401763"/>
          <p14:tracePt t="59404" x="1500188" y="1401763"/>
          <p14:tracePt t="59419" x="1509713" y="1401763"/>
          <p14:tracePt t="59436" x="1517650" y="1401763"/>
          <p14:tracePt t="60038" x="1517650" y="1393825"/>
          <p14:tracePt t="60049" x="1517650" y="1384300"/>
          <p14:tracePt t="60061" x="1509713" y="1384300"/>
          <p14:tracePt t="60072" x="1500188" y="1384300"/>
          <p14:tracePt t="60089" x="1482725" y="1384300"/>
          <p14:tracePt t="60103" x="1482725" y="1374775"/>
          <p14:tracePt t="60119" x="1473200" y="1374775"/>
          <p14:tracePt t="60136" x="1465263" y="1366838"/>
          <p14:tracePt t="60169" x="1455738" y="1357313"/>
          <p14:tracePt t="60186" x="1446213" y="1347788"/>
          <p14:tracePt t="60206" x="1438275" y="1347788"/>
          <p14:tracePt t="60225" x="1428750" y="1347788"/>
          <p14:tracePt t="60237" x="1419225" y="1347788"/>
          <p14:tracePt t="60252" x="1411288" y="1347788"/>
          <p14:tracePt t="60269" x="1384300" y="1347788"/>
          <p14:tracePt t="60286" x="1366838" y="1347788"/>
          <p14:tracePt t="60319" x="1347788" y="1347788"/>
          <p14:tracePt t="60337" x="1330325" y="1347788"/>
          <p14:tracePt t="60354" x="1303338" y="1357313"/>
          <p14:tracePt t="60370" x="1295400" y="1357313"/>
          <p14:tracePt t="60386" x="1276350" y="1374775"/>
          <p14:tracePt t="60435" x="1268413" y="1384300"/>
          <p14:tracePt t="60453" x="1258888" y="1384300"/>
          <p14:tracePt t="60465" x="1250950" y="1384300"/>
          <p14:tracePt t="60475" x="1241425" y="1393825"/>
          <p14:tracePt t="60494" x="1241425" y="1401763"/>
          <p14:tracePt t="60562" x="1223963" y="1411288"/>
          <p14:tracePt t="60576" x="1223963" y="1419225"/>
          <p14:tracePt t="60591" x="1204913" y="1428750"/>
          <p14:tracePt t="60604" x="1196975" y="1438275"/>
          <p14:tracePt t="60622" x="1196975" y="1446213"/>
          <p14:tracePt t="60636" x="1196975" y="1455738"/>
          <p14:tracePt t="60740" x="1196975" y="1465263"/>
          <p14:tracePt t="60761" x="1196975" y="1473200"/>
          <p14:tracePt t="60772" x="1196975" y="1482725"/>
          <p14:tracePt t="60785" x="1196975" y="1490663"/>
          <p14:tracePt t="60802" x="1187450" y="1500188"/>
          <p14:tracePt t="60819" x="1187450" y="1527175"/>
          <p14:tracePt t="60853" x="1187450" y="1544638"/>
          <p14:tracePt t="60870" x="1187450" y="1554163"/>
          <p14:tracePt t="60899" x="1187450" y="1571625"/>
          <p14:tracePt t="60918" x="1187450" y="1581150"/>
          <p14:tracePt t="60932" x="1187450" y="1589088"/>
          <p14:tracePt t="60948" x="1187450" y="1598613"/>
          <p14:tracePt t="60959" x="1196975" y="1608138"/>
          <p14:tracePt t="60978" x="1204913" y="1608138"/>
          <p14:tracePt t="60989" x="1214438" y="1608138"/>
          <p14:tracePt t="61002" x="1223963" y="1608138"/>
          <p14:tracePt t="61019" x="1241425" y="1616075"/>
          <p14:tracePt t="61036" x="1268413" y="1616075"/>
          <p14:tracePt t="61052" x="1285875" y="1616075"/>
          <p14:tracePt t="61069" x="1322388" y="1616075"/>
          <p14:tracePt t="61088" x="1366838" y="1616075"/>
          <p14:tracePt t="61103" x="1384300" y="1616075"/>
          <p14:tracePt t="61119" x="1428750" y="1616075"/>
          <p14:tracePt t="61136" x="1465263" y="1589088"/>
          <p14:tracePt t="61152" x="1473200" y="1581150"/>
          <p14:tracePt t="61169" x="1509713" y="1562100"/>
          <p14:tracePt t="61186" x="1527175" y="1544638"/>
          <p14:tracePt t="61219" x="1527175" y="1536700"/>
          <p14:tracePt t="61245" x="1527175" y="1527175"/>
          <p14:tracePt t="61492" x="1527175" y="1536700"/>
          <p14:tracePt t="61522" x="1527175" y="1544638"/>
          <p14:tracePt t="62016" x="1527175" y="1536700"/>
          <p14:tracePt t="62106" x="1517650" y="1536700"/>
          <p14:tracePt t="62125" x="1509713" y="1544638"/>
          <p14:tracePt t="62136" x="1509713" y="1554163"/>
          <p14:tracePt t="62153" x="1509713" y="1581150"/>
          <p14:tracePt t="62169" x="1509713" y="1608138"/>
          <p14:tracePt t="62186" x="1509713" y="1731963"/>
          <p14:tracePt t="62204" x="1500188" y="1847850"/>
          <p14:tracePt t="62219" x="1500188" y="1919288"/>
          <p14:tracePt t="62235" x="1500188" y="2000250"/>
          <p14:tracePt t="62253" x="1517650" y="2044700"/>
          <p14:tracePt t="62313" x="1544638" y="2044700"/>
          <p14:tracePt t="62510" x="1544638" y="2027238"/>
          <p14:tracePt t="62531" x="1554163" y="2009775"/>
          <p14:tracePt t="62542" x="1562100" y="1982788"/>
          <p14:tracePt t="62553" x="1581150" y="1938338"/>
          <p14:tracePt t="62569" x="1660525" y="1795463"/>
          <p14:tracePt t="62587" x="1697038" y="1751013"/>
          <p14:tracePt t="62603" x="1741488" y="1608138"/>
          <p14:tracePt t="62620" x="1785938" y="1465263"/>
          <p14:tracePt t="62636" x="1785938" y="1411288"/>
          <p14:tracePt t="62652" x="1776413" y="1285875"/>
          <p14:tracePt t="62669" x="1741488" y="1223963"/>
          <p14:tracePt t="62686" x="1724025" y="1214438"/>
          <p14:tracePt t="62703" x="1660525" y="1196975"/>
          <p14:tracePt t="62719" x="1536700" y="1160463"/>
          <p14:tracePt t="62737" x="1411288" y="1152525"/>
          <p14:tracePt t="62752" x="1357313" y="1152525"/>
          <p14:tracePt t="62769" x="1214438" y="1152525"/>
          <p14:tracePt t="62786" x="1125538" y="1169988"/>
          <p14:tracePt t="62802" x="1009650" y="1196975"/>
          <p14:tracePt t="62819" x="938213" y="1231900"/>
          <p14:tracePt t="62838" x="928688" y="1268413"/>
          <p14:tracePt t="62853" x="928688" y="1276350"/>
          <p14:tracePt t="62869" x="938213" y="1312863"/>
          <p14:tracePt t="62886" x="946150" y="1339850"/>
          <p14:tracePt t="62903" x="955675" y="1374775"/>
          <p14:tracePt t="62919" x="973138" y="1465263"/>
          <p14:tracePt t="62936" x="1017588" y="1581150"/>
          <p14:tracePt t="62952" x="1044575" y="1625600"/>
          <p14:tracePt t="62969" x="1098550" y="1687513"/>
          <p14:tracePt t="62986" x="1268413" y="1839913"/>
          <p14:tracePt t="63002" x="1339850" y="1884363"/>
          <p14:tracePt t="63019" x="1465263" y="1973263"/>
          <p14:tracePt t="63036" x="1536700" y="1990725"/>
          <p14:tracePt t="63052" x="1571625" y="1982788"/>
          <p14:tracePt t="63070" x="1598613" y="1946275"/>
          <p14:tracePt t="63272" x="1616075" y="1955800"/>
          <p14:tracePt t="63283" x="1633538" y="1965325"/>
          <p14:tracePt t="63294" x="1687513" y="2009775"/>
          <p14:tracePt t="63306" x="1776413" y="2081213"/>
          <p14:tracePt t="63319" x="1884363" y="2187575"/>
          <p14:tracePt t="63336" x="2170113" y="2438400"/>
          <p14:tracePt t="63353" x="2438400" y="2679700"/>
          <p14:tracePt t="63370" x="2527300" y="2803525"/>
          <p14:tracePt t="63386" x="2652713" y="2973388"/>
          <p14:tracePt t="63403" x="2714625" y="3054350"/>
          <p14:tracePt t="63419" x="2714625" y="3062288"/>
          <p14:tracePt t="63450" x="2714625" y="3044825"/>
          <p14:tracePt t="63461" x="2714625" y="3036888"/>
          <p14:tracePt t="63472" x="2732088" y="3036888"/>
          <p14:tracePt t="63638" x="2732088" y="3081338"/>
          <p14:tracePt t="63651" x="2732088" y="3143250"/>
          <p14:tracePt t="63661" x="2732088" y="3251200"/>
          <p14:tracePt t="63672" x="2741613" y="3402013"/>
          <p14:tracePt t="63686" x="2741613" y="3517900"/>
          <p14:tracePt t="63702" x="2724150" y="3867150"/>
          <p14:tracePt t="63719" x="2652713" y="4224338"/>
          <p14:tracePt t="63737" x="2544763" y="4608513"/>
          <p14:tracePt t="63752" x="2490788" y="4741863"/>
          <p14:tracePt t="63769" x="2401888" y="4902200"/>
          <p14:tracePt t="63786" x="2366963" y="4956175"/>
          <p14:tracePt t="63826" x="2366963" y="4902200"/>
          <p14:tracePt t="64024" x="2347913" y="4902200"/>
          <p14:tracePt t="64034" x="2330450" y="4919663"/>
          <p14:tracePt t="64053" x="2197100" y="5010150"/>
          <p14:tracePt t="64069" x="2036763" y="5099050"/>
          <p14:tracePt t="64085" x="1616075" y="5295900"/>
          <p14:tracePt t="64103" x="1411288" y="5367338"/>
          <p14:tracePt t="64119" x="1312863" y="5384800"/>
          <p14:tracePt t="64136" x="1133475" y="5411788"/>
          <p14:tracePt t="64153" x="1081088" y="5429250"/>
          <p14:tracePt t="64169" x="1071563" y="5429250"/>
          <p14:tracePt t="64203" x="1071563" y="5419725"/>
          <p14:tracePt t="64214" x="1071563" y="5411788"/>
          <p14:tracePt t="64226" x="1081088" y="5402263"/>
          <p14:tracePt t="64469" x="1081088" y="5411788"/>
          <p14:tracePt t="64481" x="1071563" y="5419725"/>
          <p14:tracePt t="64492" x="1062038" y="5446713"/>
          <p14:tracePt t="64502" x="1044575" y="5456238"/>
          <p14:tracePt t="64519" x="1017588" y="5518150"/>
          <p14:tracePt t="64536" x="990600" y="5554663"/>
          <p14:tracePt t="64552" x="982663" y="5599113"/>
          <p14:tracePt t="64698" x="982663" y="5608638"/>
          <p14:tracePt t="64777" x="982663" y="5616575"/>
          <p14:tracePt t="64795" x="982663" y="5626100"/>
          <p14:tracePt t="64835" x="982663" y="5634038"/>
          <p14:tracePt t="64865" x="990600" y="5634038"/>
          <p14:tracePt t="65136" x="990600" y="5626100"/>
          <p14:tracePt t="65146" x="990600" y="5616575"/>
          <p14:tracePt t="65172" x="990600" y="5608638"/>
          <p14:tracePt t="65183" x="990600" y="5589588"/>
          <p14:tracePt t="65194" x="990600" y="5581650"/>
          <p14:tracePt t="65205" x="990600" y="5562600"/>
          <p14:tracePt t="65219" x="990600" y="5527675"/>
          <p14:tracePt t="65236" x="1009650" y="5394325"/>
          <p14:tracePt t="65252" x="1027113" y="5153025"/>
          <p14:tracePt t="65270" x="1054100" y="4830763"/>
          <p14:tracePt t="65286" x="1054100" y="4679950"/>
          <p14:tracePt t="65302" x="1054100" y="4483100"/>
          <p14:tracePt t="65319" x="1054100" y="4340225"/>
          <p14:tracePt t="65336" x="1054100" y="4251325"/>
          <p14:tracePt t="65353" x="1062038" y="4214813"/>
          <p14:tracePt t="65371" x="1062038" y="4286250"/>
          <p14:tracePt t="65567" x="1062038" y="4268788"/>
          <p14:tracePt t="65578" x="1062038" y="4232275"/>
          <p14:tracePt t="65591" x="1062038" y="4133850"/>
          <p14:tracePt t="65602" x="1062038" y="4027488"/>
          <p14:tracePt t="65619" x="1062038" y="3786188"/>
          <p14:tracePt t="65636" x="1062038" y="3608388"/>
          <p14:tracePt t="65652" x="1054100" y="3554413"/>
          <p14:tracePt t="65669" x="1044575" y="3509963"/>
          <p14:tracePt t="65686" x="1044575" y="3455988"/>
          <p14:tracePt t="65702" x="1044575" y="3438525"/>
          <p14:tracePt t="65719" x="1044575" y="3411538"/>
          <p14:tracePt t="65834" x="1044575" y="3419475"/>
          <p14:tracePt t="65854" x="1036638" y="3438525"/>
          <p14:tracePt t="65885" x="1036638" y="3446463"/>
          <p14:tracePt t="65904" x="1036638" y="3455988"/>
          <p14:tracePt t="65914" x="1036638" y="3465513"/>
          <p14:tracePt t="65927" x="1036638" y="3482975"/>
          <p14:tracePt t="65938" x="1036638" y="3517900"/>
          <p14:tracePt t="65952" x="1036638" y="3705225"/>
          <p14:tracePt t="65969" x="1044575" y="3911600"/>
          <p14:tracePt t="65986" x="1133475" y="4286250"/>
          <p14:tracePt t="66002" x="1258888" y="4598988"/>
          <p14:tracePt t="66019" x="1295400" y="4714875"/>
          <p14:tracePt t="66036" x="1347788" y="4803775"/>
          <p14:tracePt t="66052" x="1384300" y="4848225"/>
          <p14:tracePt t="66069" x="1393825" y="4867275"/>
          <p14:tracePt t="66085" x="1401763" y="4867275"/>
          <p14:tracePt t="66122" x="1419225" y="4857750"/>
          <p14:tracePt t="66329" x="1428750" y="4848225"/>
          <p14:tracePt t="66341" x="1446213" y="4830763"/>
          <p14:tracePt t="66352" x="1465263" y="4822825"/>
          <p14:tracePt t="66370" x="1500188" y="4786313"/>
          <p14:tracePt t="66387" x="1536700" y="4768850"/>
          <p14:tracePt t="66403" x="1554163" y="4768850"/>
          <p14:tracePt t="66419" x="1608138" y="4751388"/>
          <p14:tracePt t="66436" x="1633538" y="4741863"/>
          <p14:tracePt t="66452" x="1660525" y="4714875"/>
          <p14:tracePt t="66469" x="1660525" y="4705350"/>
          <p14:tracePt t="66566" x="1652588" y="4705350"/>
          <p14:tracePt t="66577" x="1633538" y="4705350"/>
          <p14:tracePt t="66588" x="1616075" y="4705350"/>
          <p14:tracePt t="66602" x="1608138" y="4705350"/>
          <p14:tracePt t="66619" x="1581150" y="4705350"/>
          <p14:tracePt t="66636" x="1562100" y="4705350"/>
          <p14:tracePt t="66652" x="1554163" y="4705350"/>
          <p14:tracePt t="66669" x="1536700" y="4705350"/>
          <p14:tracePt t="66687" x="1517650" y="4705350"/>
          <p14:tracePt t="66702" x="1509713" y="4705350"/>
          <p14:tracePt t="66719" x="1500188" y="4705350"/>
          <p14:tracePt t="66735" x="1473200" y="4705350"/>
          <p14:tracePt t="66754" x="1446213" y="4705350"/>
          <p14:tracePt t="66785" x="1438275" y="4705350"/>
          <p14:tracePt t="66803" x="1419225" y="4705350"/>
          <p14:tracePt t="66835" x="1411288" y="4705350"/>
          <p14:tracePt t="66853" x="1401763" y="4705350"/>
          <p14:tracePt t="66869" x="1393825" y="4705350"/>
          <p14:tracePt t="66886" x="1384300" y="4705350"/>
          <p14:tracePt t="66903" x="1374775" y="4705350"/>
          <p14:tracePt t="66919" x="1366838" y="4697413"/>
          <p14:tracePt t="66935" x="1366838" y="4687888"/>
          <p14:tracePt t="67170" x="1357313" y="4687888"/>
          <p14:tracePt t="67182" x="1347788" y="4687888"/>
          <p14:tracePt t="67193" x="1339850" y="4687888"/>
          <p14:tracePt t="67204" x="1312863" y="4679950"/>
          <p14:tracePt t="67219" x="1276350" y="4660900"/>
          <p14:tracePt t="67235" x="1250950" y="4643438"/>
          <p14:tracePt t="67252" x="1204913" y="4625975"/>
          <p14:tracePt t="67269" x="1179513" y="4608513"/>
          <p14:tracePt t="67286" x="1152525" y="4589463"/>
          <p14:tracePt t="67302" x="1133475" y="4572000"/>
          <p14:tracePt t="67319" x="1116013" y="4554538"/>
          <p14:tracePt t="67352" x="1108075" y="4545013"/>
          <p14:tracePt t="67370" x="1108075" y="4537075"/>
          <p14:tracePt t="67386" x="1108075" y="4527550"/>
          <p14:tracePt t="67407" x="1108075" y="4518025"/>
          <p14:tracePt t="67426" x="1108075" y="4510088"/>
          <p14:tracePt t="67438" x="1108075" y="4500563"/>
          <p14:tracePt t="67456" x="1108075" y="4491038"/>
          <p14:tracePt t="67497" x="1108075" y="4483100"/>
          <p14:tracePt t="67516" x="1116013" y="4483100"/>
          <p14:tracePt t="67527" x="1125538" y="4483100"/>
          <p14:tracePt t="67542" x="1133475" y="4483100"/>
          <p14:tracePt t="67555" x="1160463" y="4473575"/>
          <p14:tracePt t="67569" x="1169988" y="4473575"/>
          <p14:tracePt t="67586" x="1187450" y="4473575"/>
          <p14:tracePt t="67602" x="1196975" y="4473575"/>
          <p14:tracePt t="67619" x="1223963" y="4473575"/>
          <p14:tracePt t="67635" x="1241425" y="4473575"/>
          <p14:tracePt t="67654" x="1250950" y="4465638"/>
          <p14:tracePt t="67669" x="1258888" y="4465638"/>
          <p14:tracePt t="67686" x="1276350" y="4465638"/>
          <p14:tracePt t="67705" x="1285875" y="4465638"/>
          <p14:tracePt t="67724" x="1303338" y="4465638"/>
          <p14:tracePt t="67744" x="1312863" y="4465638"/>
          <p14:tracePt t="67756" x="1330325" y="4465638"/>
          <p14:tracePt t="67769" x="1347788" y="4473575"/>
          <p14:tracePt t="67785" x="1366838" y="4473575"/>
          <p14:tracePt t="67802" x="1393825" y="4473575"/>
          <p14:tracePt t="67819" x="1401763" y="4473575"/>
          <p14:tracePt t="67835" x="1411288" y="4473575"/>
          <p14:tracePt t="67874" x="1411288" y="4483100"/>
          <p14:tracePt t="67884" x="1419225" y="4491038"/>
          <p14:tracePt t="67902" x="1428750" y="4491038"/>
          <p14:tracePt t="67921" x="1438275" y="4491038"/>
          <p14:tracePt t="67941" x="1446213" y="4491038"/>
          <p14:tracePt t="67971" x="1455738" y="4491038"/>
          <p14:tracePt t="67982" x="1465263" y="4491038"/>
          <p14:tracePt t="68020" x="1465263" y="4500563"/>
          <p14:tracePt t="68061" x="1473200" y="4500563"/>
          <p14:tracePt t="68080" x="1482725" y="4510088"/>
          <p14:tracePt t="68287" x="1473200" y="4510088"/>
          <p14:tracePt t="68298" x="1455738" y="4510088"/>
          <p14:tracePt t="68311" x="1446213" y="4510088"/>
          <p14:tracePt t="68323" x="1428750" y="4510088"/>
          <p14:tracePt t="68336" x="1411288" y="4500563"/>
          <p14:tracePt t="68352" x="1393825" y="4500563"/>
          <p14:tracePt t="68371" x="1374775" y="4491038"/>
          <p14:tracePt t="68387" x="1339850" y="4483100"/>
          <p14:tracePt t="68403" x="1330325" y="4483100"/>
          <p14:tracePt t="68419" x="1312863" y="4483100"/>
          <p14:tracePt t="68436" x="1285875" y="4483100"/>
          <p14:tracePt t="68452" x="1276350" y="4483100"/>
          <p14:tracePt t="68469" x="1258888" y="4483100"/>
          <p14:tracePt t="68486" x="1241425" y="4483100"/>
          <p14:tracePt t="68502" x="1231900" y="4483100"/>
          <p14:tracePt t="68519" x="1214438" y="4483100"/>
          <p14:tracePt t="68535" x="1196975" y="4483100"/>
          <p14:tracePt t="68569" x="1196975" y="4491038"/>
          <p14:tracePt t="68605" x="1196975" y="4500563"/>
          <p14:tracePt t="68625" x="1196975" y="4510088"/>
          <p14:tracePt t="68654" x="1196975" y="4518025"/>
          <p14:tracePt t="68664" x="1196975" y="4527550"/>
          <p14:tracePt t="68685" x="1196975" y="4537075"/>
          <p14:tracePt t="68703" x="1187450" y="4545013"/>
          <p14:tracePt t="68715" x="1179513" y="4545013"/>
          <p14:tracePt t="68743" x="1169988" y="4545013"/>
          <p14:tracePt t="68782" x="1152525" y="4554538"/>
          <p14:tracePt t="68793" x="1143000" y="4562475"/>
          <p14:tracePt t="68960" x="1152525" y="4562475"/>
          <p14:tracePt t="68971" x="1169988" y="4562475"/>
          <p14:tracePt t="68985" x="1196975" y="4562475"/>
          <p14:tracePt t="69002" x="1231900" y="4562475"/>
          <p14:tracePt t="69019" x="1285875" y="4562475"/>
          <p14:tracePt t="69035" x="1303338" y="4562475"/>
          <p14:tracePt t="69052" x="1322388" y="4562475"/>
          <p14:tracePt t="69069" x="1347788" y="4562475"/>
          <p14:tracePt t="69085" x="1357313" y="4562475"/>
          <p14:tracePt t="69102" x="1374775" y="4562475"/>
          <p14:tracePt t="69119" x="1393825" y="4562475"/>
          <p14:tracePt t="70059" x="1393825" y="4554538"/>
          <p14:tracePt t="70079" x="1393825" y="4545013"/>
          <p14:tracePt t="70091" x="1393825" y="4537075"/>
          <p14:tracePt t="70102" x="1411288" y="4537075"/>
          <p14:tracePt t="70119" x="1419225" y="4518025"/>
          <p14:tracePt t="70136" x="1428750" y="4518025"/>
          <p14:tracePt t="70153" x="1438275" y="4510088"/>
          <p14:tracePt t="70169" x="1446213" y="4500563"/>
          <p14:tracePt t="70187" x="1465263" y="4491038"/>
          <p14:tracePt t="70202" x="1482725" y="4483100"/>
          <p14:tracePt t="70218" x="1490663" y="4465638"/>
          <p14:tracePt t="70235" x="1500188" y="4465638"/>
          <p14:tracePt t="70252" x="1509713" y="4456113"/>
          <p14:tracePt t="70414" x="1509713" y="4446588"/>
          <p14:tracePt t="70435" x="1500188" y="4438650"/>
          <p14:tracePt t="70445" x="1500188" y="4419600"/>
          <p14:tracePt t="70456" x="1490663" y="4394200"/>
          <p14:tracePt t="70469" x="1482725" y="4367213"/>
          <p14:tracePt t="70485" x="1482725" y="4276725"/>
          <p14:tracePt t="70502" x="1482725" y="4205288"/>
          <p14:tracePt t="70519" x="1490663" y="4133850"/>
          <p14:tracePt t="70535" x="1527175" y="4010025"/>
          <p14:tracePt t="70552" x="1554163" y="3919538"/>
          <p14:tracePt t="70569" x="1562100" y="3894138"/>
          <p14:tracePt t="70585" x="1571625" y="3848100"/>
          <p14:tracePt t="70619" x="1571625" y="3857625"/>
          <p14:tracePt t="70820" x="1616075" y="3776663"/>
          <p14:tracePt t="70830" x="1731963" y="3589338"/>
          <p14:tracePt t="70842" x="1928813" y="3295650"/>
          <p14:tracePt t="70853" x="2133600" y="2894013"/>
          <p14:tracePt t="70869" x="2536825" y="2251075"/>
          <p14:tracePt t="70886" x="2705100" y="1965325"/>
          <p14:tracePt t="70903" x="2965450" y="1589088"/>
          <p14:tracePt t="70919" x="3054350" y="1428750"/>
          <p14:tracePt t="70936" x="3062288" y="1419225"/>
          <p14:tracePt t="70969" x="3062288" y="1438275"/>
          <p14:tracePt t="70981" x="3062288" y="1473200"/>
          <p14:tracePt t="71176" x="3054350" y="1473200"/>
          <p14:tracePt t="71187" x="3036888" y="1473200"/>
          <p14:tracePt t="71202" x="3000375" y="1473200"/>
          <p14:tracePt t="71218" x="2901950" y="1455738"/>
          <p14:tracePt t="71236" x="2847975" y="1428750"/>
          <p14:tracePt t="71252" x="2822575" y="1419225"/>
          <p14:tracePt t="71268" x="2776538" y="1419225"/>
          <p14:tracePt t="71285" x="2751138" y="1411288"/>
          <p14:tracePt t="71302" x="2741613" y="1411288"/>
          <p14:tracePt t="71375" x="2732088" y="1411288"/>
          <p14:tracePt t="71484" x="2724150" y="1411288"/>
          <p14:tracePt t="71495" x="2714625" y="1411288"/>
          <p14:tracePt t="71507" x="2705100" y="1411288"/>
          <p14:tracePt t="71522" x="2697163" y="1411288"/>
          <p14:tracePt t="71544" x="2687638" y="1411288"/>
          <p14:tracePt t="71710" x="2697163" y="1411288"/>
          <p14:tracePt t="71731" x="2705100" y="1411288"/>
          <p14:tracePt t="71741" x="2714625" y="1411288"/>
          <p14:tracePt t="71752" x="2732088" y="1411288"/>
          <p14:tracePt t="71769" x="2803525" y="1411288"/>
          <p14:tracePt t="71785" x="2894013" y="1411288"/>
          <p14:tracePt t="71802" x="3044825" y="1411288"/>
          <p14:tracePt t="71820" x="3232150" y="1411288"/>
          <p14:tracePt t="71835" x="3330575" y="1411288"/>
          <p14:tracePt t="71852" x="3482975" y="1401763"/>
          <p14:tracePt t="71869" x="3581400" y="1393825"/>
          <p14:tracePt t="71887" x="3633788" y="1393825"/>
          <p14:tracePt t="71903" x="3643313" y="1393825"/>
          <p14:tracePt t="72185" x="3660775" y="1393825"/>
          <p14:tracePt t="72196" x="3697288" y="1393825"/>
          <p14:tracePt t="72206" x="3724275" y="1393825"/>
          <p14:tracePt t="72218" x="3759200" y="1393825"/>
          <p14:tracePt t="72235" x="3894138" y="1393825"/>
          <p14:tracePt t="72252" x="4000500" y="1393825"/>
          <p14:tracePt t="72269" x="4251325" y="1393825"/>
          <p14:tracePt t="72285" x="4562475" y="1393825"/>
          <p14:tracePt t="72303" x="4830763" y="1374775"/>
          <p14:tracePt t="72318" x="4938713" y="1374775"/>
          <p14:tracePt t="72335" x="5133975" y="1374775"/>
          <p14:tracePt t="72352" x="5259388" y="1401763"/>
          <p14:tracePt t="72368" x="5295900" y="1411288"/>
          <p14:tracePt t="72386" x="5322888" y="1411288"/>
          <p14:tracePt t="72612" x="5340350" y="1419225"/>
          <p14:tracePt t="72622" x="5394325" y="1428750"/>
          <p14:tracePt t="72635" x="5473700" y="1428750"/>
          <p14:tracePt t="72653" x="5705475" y="1438275"/>
          <p14:tracePt t="72670" x="6081713" y="1438275"/>
          <p14:tracePt t="72686" x="6276975" y="1438275"/>
          <p14:tracePt t="72702" x="6616700" y="1411288"/>
          <p14:tracePt t="72719" x="6867525" y="1401763"/>
          <p14:tracePt t="72736" x="6946900" y="1393825"/>
          <p14:tracePt t="72752" x="7089775" y="1393825"/>
          <p14:tracePt t="72768" x="7143750" y="1393825"/>
          <p14:tracePt t="72785" x="7153275" y="1393825"/>
          <p14:tracePt t="73007" x="7188200" y="1393825"/>
          <p14:tracePt t="73018" x="7242175" y="1393825"/>
          <p14:tracePt t="73036" x="7500938" y="1411288"/>
          <p14:tracePt t="73052" x="7653338" y="1419225"/>
          <p14:tracePt t="73069" x="8062913" y="1455738"/>
          <p14:tracePt t="73085" x="8340725" y="1465263"/>
          <p14:tracePt t="73102" x="8439150" y="1482725"/>
          <p14:tracePt t="73118" x="8555038" y="1500188"/>
          <p14:tracePt t="73136" x="8599488" y="1500188"/>
          <p14:tracePt t="73373" x="8599488" y="1509713"/>
          <p14:tracePt t="73384" x="8582025" y="1509713"/>
          <p14:tracePt t="73403" x="8510588" y="1517650"/>
          <p14:tracePt t="73418" x="8348663" y="1562100"/>
          <p14:tracePt t="73436" x="7394575" y="1928813"/>
          <p14:tracePt t="73453" x="6367463" y="2347913"/>
          <p14:tracePt t="73469" x="5857875" y="2490788"/>
          <p14:tracePt t="73486" x="5027613" y="2822575"/>
          <p14:tracePt t="73502" x="4581525" y="3036888"/>
          <p14:tracePt t="73519" x="4402138" y="3071813"/>
          <p14:tracePt t="73535" x="4384675" y="3071813"/>
          <p14:tracePt t="73768" x="4367213" y="3089275"/>
          <p14:tracePt t="73779" x="4340225" y="3098800"/>
          <p14:tracePt t="73790" x="4268788" y="3143250"/>
          <p14:tracePt t="73802" x="4098925" y="3214688"/>
          <p14:tracePt t="73818" x="3517900" y="3500438"/>
          <p14:tracePt t="73836" x="3027363" y="3751263"/>
          <p14:tracePt t="73852" x="2911475" y="3803650"/>
          <p14:tracePt t="73869" x="2786063" y="3822700"/>
          <p14:tracePt t="73886" x="2751138" y="3822700"/>
          <p14:tracePt t="73903" x="2732088" y="3795713"/>
          <p14:tracePt t="74094" x="2724150" y="3795713"/>
          <p14:tracePt t="74106" x="2705100" y="3803650"/>
          <p14:tracePt t="74119" x="2687638" y="3822700"/>
          <p14:tracePt t="74136" x="2490788" y="3894138"/>
          <p14:tracePt t="74154" x="2098675" y="4081463"/>
          <p14:tracePt t="74169" x="1938338" y="4152900"/>
          <p14:tracePt t="74186" x="1758950" y="4197350"/>
          <p14:tracePt t="74203" x="1697038" y="4214813"/>
          <p14:tracePt t="74218" x="1697038" y="4205288"/>
          <p14:tracePt t="74235" x="1704975" y="4179888"/>
          <p14:tracePt t="74252" x="1731963" y="4179888"/>
          <p14:tracePt t="74451" x="1724025" y="4179888"/>
          <p14:tracePt t="74462" x="1714500" y="4179888"/>
          <p14:tracePt t="74473" x="1687513" y="4187825"/>
          <p14:tracePt t="74485" x="1643063" y="4205288"/>
          <p14:tracePt t="74502" x="1455738" y="4276725"/>
          <p14:tracePt t="74519" x="1108075" y="4510088"/>
          <p14:tracePt t="74535" x="874713" y="4608513"/>
          <p14:tracePt t="74552" x="642938" y="4751388"/>
          <p14:tracePt t="74569" x="536575" y="4803775"/>
          <p14:tracePt t="74585" x="509588" y="4813300"/>
          <p14:tracePt t="74602" x="482600" y="4813300"/>
          <p14:tracePt t="74628" x="482600" y="4803775"/>
          <p14:tracePt t="74639" x="482600" y="4786313"/>
          <p14:tracePt t="74876" x="473075" y="4786313"/>
          <p14:tracePt t="74944" x="465138" y="4776788"/>
          <p14:tracePt t="74965" x="465138" y="4768850"/>
          <p14:tracePt t="74977" x="465138" y="4759325"/>
          <p14:tracePt t="74988" x="465138" y="4751388"/>
          <p14:tracePt t="75003" x="465138" y="4732338"/>
          <p14:tracePt t="75019" x="465138" y="4724400"/>
          <p14:tracePt t="75035" x="482600" y="4714875"/>
          <p14:tracePt t="75053" x="500063" y="4705350"/>
          <p14:tracePt t="75069" x="527050" y="4705350"/>
          <p14:tracePt t="75085" x="588963" y="4705350"/>
          <p14:tracePt t="75102" x="679450" y="4697413"/>
          <p14:tracePt t="75119" x="731838" y="4697413"/>
          <p14:tracePt t="75135" x="776288" y="4687888"/>
          <p14:tracePt t="75153" x="803275" y="4670425"/>
          <p14:tracePt t="75192" x="803275" y="4679950"/>
          <p14:tracePt t="75204" x="803275" y="4705350"/>
          <p14:tracePt t="75400" x="830263" y="4687888"/>
          <p14:tracePt t="75410" x="857250" y="4660900"/>
          <p14:tracePt t="75423" x="911225" y="4643438"/>
          <p14:tracePt t="75436" x="955675" y="4608513"/>
          <p14:tracePt t="75452" x="1098550" y="4491038"/>
          <p14:tracePt t="75469" x="1285875" y="4384675"/>
          <p14:tracePt t="75486" x="1339850" y="4330700"/>
          <p14:tracePt t="75502" x="1419225" y="4295775"/>
          <p14:tracePt t="75518" x="1428750" y="4295775"/>
          <p14:tracePt t="75578" x="1428750" y="4303713"/>
          <p14:tracePt t="75598" x="1428750" y="4330700"/>
          <p14:tracePt t="75806" x="1428750" y="4340225"/>
          <p14:tracePt t="75845" x="1419225" y="4348163"/>
          <p14:tracePt t="75856" x="1411288" y="4348163"/>
          <p14:tracePt t="75868" x="1393825" y="4348163"/>
          <p14:tracePt t="75885" x="1357313" y="4348163"/>
          <p14:tracePt t="75904" x="1330325" y="4357688"/>
          <p14:tracePt t="75919" x="1268413" y="4357688"/>
          <p14:tracePt t="75937" x="1223963" y="4357688"/>
          <p14:tracePt t="75952" x="1214438" y="4357688"/>
          <p14:tracePt t="76003" x="1214438" y="4348163"/>
          <p14:tracePt t="76053" x="1223963" y="4348163"/>
          <p14:tracePt t="76083" x="1231900" y="4348163"/>
          <p14:tracePt t="76094" x="1241425" y="4348163"/>
          <p14:tracePt t="76104" x="1250950" y="4340225"/>
          <p14:tracePt t="76118" x="1268413" y="4340225"/>
          <p14:tracePt t="76135" x="1322388" y="4322763"/>
          <p14:tracePt t="76152" x="1366838" y="4295775"/>
          <p14:tracePt t="76169" x="1384300" y="4286250"/>
          <p14:tracePt t="76186" x="1401763" y="4268788"/>
          <p14:tracePt t="76202" x="1411288" y="4268788"/>
          <p14:tracePt t="76231" x="1419225" y="4268788"/>
          <p14:tracePt t="76350" x="1419225" y="4276725"/>
          <p14:tracePt t="76707" x="1419225" y="4268788"/>
          <p14:tracePt t="76846" x="1419225" y="4259263"/>
          <p14:tracePt t="76864" x="1419225" y="4251325"/>
          <p14:tracePt t="76894" x="1419225" y="4232275"/>
          <p14:tracePt t="76913" x="1419225" y="4224338"/>
          <p14:tracePt t="76925" x="1419225" y="4205288"/>
          <p14:tracePt t="76943" x="1419225" y="4197350"/>
          <p14:tracePt t="76957" x="1419225" y="4187825"/>
          <p14:tracePt t="76968" x="1419225" y="4179888"/>
          <p14:tracePt t="76985" x="1411288" y="4152900"/>
          <p14:tracePt t="77002" x="1401763" y="4133850"/>
          <p14:tracePt t="77035" x="1401763" y="4125913"/>
          <p14:tracePt t="77121" x="1401763" y="4116388"/>
          <p14:tracePt t="77419" x="1401763" y="4108450"/>
          <p14:tracePt t="77430" x="1401763" y="4081463"/>
          <p14:tracePt t="77440" x="1401763" y="4071938"/>
          <p14:tracePt t="77452" x="1401763" y="4044950"/>
          <p14:tracePt t="77469" x="1393825" y="4010025"/>
          <p14:tracePt t="77487" x="1384300" y="3983038"/>
          <p14:tracePt t="77645" x="1384300" y="3973513"/>
          <p14:tracePt t="77716" x="1384300" y="3956050"/>
          <p14:tracePt t="77728" x="1384300" y="3946525"/>
          <p14:tracePt t="77738" x="1384300" y="3938588"/>
          <p14:tracePt t="77753" x="1384300" y="3929063"/>
          <p14:tracePt t="77768" x="1393825" y="3919538"/>
          <p14:tracePt t="77785" x="1393825" y="3911600"/>
          <p14:tracePt t="77814" x="1393825" y="3894138"/>
          <p14:tracePt t="77833" x="1393825" y="3884613"/>
          <p14:tracePt t="77845" x="1393825" y="3875088"/>
          <p14:tracePt t="77857" x="1393825" y="3867150"/>
          <p14:tracePt t="77868" x="1393825" y="3857625"/>
          <p14:tracePt t="77992" x="1393825" y="3867150"/>
          <p14:tracePt t="78220" x="1393825" y="3857625"/>
          <p14:tracePt t="78231" x="1393825" y="3848100"/>
          <p14:tracePt t="78242" x="1393825" y="3813175"/>
          <p14:tracePt t="78253" x="1393825" y="3786188"/>
          <p14:tracePt t="78269" x="1393825" y="3732213"/>
          <p14:tracePt t="78285" x="1393825" y="3705225"/>
          <p14:tracePt t="78302" x="1401763" y="3687763"/>
          <p14:tracePt t="78961" x="1401763" y="3679825"/>
          <p14:tracePt t="78982" x="1401763" y="3670300"/>
          <p14:tracePt t="79033" x="1401763" y="3660775"/>
          <p14:tracePt t="81402" x="1411288" y="3660775"/>
          <p14:tracePt t="81435" x="1428750" y="3660775"/>
          <p14:tracePt t="81446" x="1438275" y="3660775"/>
          <p14:tracePt t="81456" x="1446213" y="3660775"/>
          <p14:tracePt t="81468" x="1455738" y="3660775"/>
          <p14:tracePt t="81486" x="1490663" y="3660775"/>
          <p14:tracePt t="81502" x="1536700" y="3660775"/>
          <p14:tracePt t="81518" x="1554163" y="3660775"/>
          <p14:tracePt t="81535" x="1581150" y="3652838"/>
          <p14:tracePt t="81552" x="1598613" y="3652838"/>
          <p14:tracePt t="81670" x="1598613" y="3660775"/>
          <p14:tracePt t="81889" x="1616075" y="3660775"/>
          <p14:tracePt t="81899" x="1643063" y="3670300"/>
          <p14:tracePt t="81918" x="1714500" y="3697288"/>
          <p14:tracePt t="81937" x="1768475" y="3732213"/>
          <p14:tracePt t="81952" x="1857375" y="3751263"/>
          <p14:tracePt t="81968" x="1919288" y="3786188"/>
          <p14:tracePt t="81987" x="1982788" y="3813175"/>
          <p14:tracePt t="82002" x="2009775" y="3830638"/>
          <p14:tracePt t="82018" x="2027238" y="3875088"/>
          <p14:tracePt t="82035" x="2036763" y="3902075"/>
          <p14:tracePt t="82051" x="2036763" y="3919538"/>
          <p14:tracePt t="82068" x="2036763" y="3946525"/>
          <p14:tracePt t="82085" x="2036763" y="3973513"/>
          <p14:tracePt t="82101" x="2027238" y="3983038"/>
          <p14:tracePt t="82118" x="2009775" y="4037013"/>
          <p14:tracePt t="82135" x="1946275" y="4116388"/>
          <p14:tracePt t="82151" x="1938338" y="4143375"/>
          <p14:tracePt t="82168" x="1901825" y="4259263"/>
          <p14:tracePt t="82185" x="1857375" y="4384675"/>
          <p14:tracePt t="82203" x="1830388" y="4429125"/>
          <p14:tracePt t="82218" x="1812925" y="4500563"/>
          <p14:tracePt t="82235" x="1795463" y="4581525"/>
          <p14:tracePt t="82253" x="1751013" y="4679950"/>
          <p14:tracePt t="82268" x="1731963" y="4714875"/>
          <p14:tracePt t="82285" x="1724025" y="4741863"/>
          <p14:tracePt t="82302" x="1724025" y="4751388"/>
          <p14:tracePt t="82346" x="1724025" y="4759325"/>
          <p14:tracePt t="82382" x="1714500" y="4768850"/>
          <p14:tracePt t="82403" x="1714500" y="4776788"/>
          <p14:tracePt t="82415" x="1704975" y="4776788"/>
          <p14:tracePt t="82501" x="1697038" y="4776788"/>
          <p14:tracePt t="82561" x="1697038" y="4768850"/>
          <p14:tracePt t="82571" x="1697038" y="4759325"/>
          <p14:tracePt t="82585" x="1697038" y="4741863"/>
          <p14:tracePt t="82601" x="1697038" y="4714875"/>
          <p14:tracePt t="82619" x="1704975" y="4679950"/>
          <p14:tracePt t="82635" x="1704975" y="4670425"/>
          <p14:tracePt t="82651" x="1714500" y="4660900"/>
          <p14:tracePt t="82669" x="1714500" y="4652963"/>
          <p14:tracePt t="82731" x="1714500" y="4643438"/>
          <p14:tracePt t="82798" x="1714500" y="4633913"/>
          <p14:tracePt t="82828" x="1714500" y="4625975"/>
          <p14:tracePt t="82847" x="1714500" y="4616450"/>
          <p14:tracePt t="82858" x="1714500" y="4608513"/>
          <p14:tracePt t="83471" x="1704975" y="4608513"/>
          <p14:tracePt t="83481" x="1697038" y="4608513"/>
          <p14:tracePt t="83492" x="1670050" y="4608513"/>
          <p14:tracePt t="83503" x="1643063" y="4608513"/>
          <p14:tracePt t="83519" x="1571625" y="4608513"/>
          <p14:tracePt t="83535" x="1544638" y="4608513"/>
          <p14:tracePt t="83551" x="1473200" y="4608513"/>
          <p14:tracePt t="83569" x="1411288" y="4598988"/>
          <p14:tracePt t="83585" x="1384300" y="4598988"/>
          <p14:tracePt t="83601" x="1357313" y="4598988"/>
          <p14:tracePt t="83619" x="1330325" y="4589463"/>
          <p14:tracePt t="83635" x="1322388" y="4589463"/>
          <p14:tracePt t="83651" x="1295400" y="4589463"/>
          <p14:tracePt t="83668" x="1285875" y="4589463"/>
          <p14:tracePt t="83739" x="1276350" y="4589463"/>
          <p14:tracePt t="83750" x="1268413" y="4589463"/>
          <p14:tracePt t="83768" x="1258888" y="4589463"/>
          <p14:tracePt t="83787" x="1250950" y="4589463"/>
          <p14:tracePt t="83807" x="1250950" y="4581525"/>
          <p14:tracePt t="83975" x="1258888" y="4581525"/>
          <p14:tracePt t="84005" x="1268413" y="4581525"/>
          <p14:tracePt t="84016" x="1276350" y="4581525"/>
          <p14:tracePt t="84035" x="1312863" y="4581525"/>
          <p14:tracePt t="84051" x="1330325" y="4572000"/>
          <p14:tracePt t="84068" x="1374775" y="4572000"/>
          <p14:tracePt t="84085" x="1455738" y="4562475"/>
          <p14:tracePt t="84102" x="1544638" y="4545013"/>
          <p14:tracePt t="84118" x="1562100" y="4545013"/>
          <p14:tracePt t="84135" x="1608138" y="4527550"/>
          <p14:tracePt t="84153" x="1625600" y="4527550"/>
          <p14:tracePt t="84203" x="1625600" y="4537075"/>
          <p14:tracePt t="84362" x="1633538" y="4537075"/>
          <p14:tracePt t="84377" x="1643063" y="4537075"/>
          <p14:tracePt t="84391" x="1670050" y="4537075"/>
          <p14:tracePt t="84403" x="1687513" y="4537075"/>
          <p14:tracePt t="84419" x="1704975" y="4537075"/>
          <p14:tracePt t="84435" x="1731963" y="4527550"/>
          <p14:tracePt t="84452" x="1751013" y="4527550"/>
          <p14:tracePt t="84480" x="1758950" y="4527550"/>
          <p14:tracePt t="84559" x="1758950" y="4518025"/>
          <p14:tracePt t="84579" x="1751013" y="4518025"/>
          <p14:tracePt t="84592" x="1751013" y="4510088"/>
          <p14:tracePt t="84609" x="1741488" y="4500563"/>
          <p14:tracePt t="84629" x="1731963" y="4500563"/>
          <p14:tracePt t="84707" x="1731963" y="4510088"/>
          <p14:tracePt t="84738" x="1731963" y="4518025"/>
          <p14:tracePt t="84767" x="1731963" y="4527550"/>
          <p14:tracePt t="84817" x="1731963" y="4537075"/>
          <p14:tracePt t="84838" x="1731963" y="4545013"/>
          <p14:tracePt t="84915" x="1724025" y="4545013"/>
          <p14:tracePt t="84926" x="1704975" y="4545013"/>
          <p14:tracePt t="84938" x="1679575" y="4545013"/>
          <p14:tracePt t="84952" x="1643063" y="4537075"/>
          <p14:tracePt t="84968" x="1581150" y="4518025"/>
          <p14:tracePt t="84986" x="1509713" y="4510088"/>
          <p14:tracePt t="85003" x="1490663" y="4500563"/>
          <p14:tracePt t="85018" x="1446213" y="4483100"/>
          <p14:tracePt t="85035" x="1428750" y="4465638"/>
          <p14:tracePt t="85051" x="1428750" y="4456113"/>
          <p14:tracePt t="85103" x="1438275" y="4456113"/>
          <p14:tracePt t="85113" x="1446213" y="4456113"/>
          <p14:tracePt t="85330" x="1446213" y="4438650"/>
          <p14:tracePt t="85341" x="1438275" y="4394200"/>
          <p14:tracePt t="85354" x="1411288" y="4259263"/>
          <p14:tracePt t="85369" x="1322388" y="3625850"/>
          <p14:tracePt t="85385" x="1303338" y="3259138"/>
          <p14:tracePt t="85401" x="1268413" y="2803525"/>
          <p14:tracePt t="85419" x="1231900" y="2581275"/>
          <p14:tracePt t="85435" x="1214438" y="2517775"/>
          <p14:tracePt t="85452" x="1204913" y="2490788"/>
          <p14:tracePt t="85469" x="1196975" y="2482850"/>
          <p14:tracePt t="85486" x="1196975" y="2509838"/>
          <p14:tracePt t="85676" x="1196975" y="2500313"/>
          <p14:tracePt t="85688" x="1196975" y="2455863"/>
          <p14:tracePt t="85703" x="1214438" y="2374900"/>
          <p14:tracePt t="85718" x="1268413" y="2036763"/>
          <p14:tracePt t="85736" x="1303338" y="1670050"/>
          <p14:tracePt t="85752" x="1322388" y="1589088"/>
          <p14:tracePt t="85768" x="1322388" y="1500188"/>
          <p14:tracePt t="85785" x="1322388" y="1490663"/>
          <p14:tracePt t="85817" x="1322388" y="1482725"/>
          <p14:tracePt t="85846" x="1312863" y="1465263"/>
          <p14:tracePt t="85856" x="1303338" y="1465263"/>
          <p14:tracePt t="85868" x="1303338" y="1446213"/>
          <p14:tracePt t="85885" x="1295400" y="1438275"/>
          <p14:tracePt t="85901" x="1285875" y="1428750"/>
          <p14:tracePt t="85964" x="1285875" y="1438275"/>
          <p14:tracePt t="85975" x="1285875" y="1455738"/>
          <p14:tracePt t="85986" x="1285875" y="1473200"/>
          <p14:tracePt t="86003" x="1295400" y="1571625"/>
          <p14:tracePt t="86019" x="1303338" y="1704975"/>
          <p14:tracePt t="86035" x="1347788" y="2062163"/>
          <p14:tracePt t="86052" x="1419225" y="2401888"/>
          <p14:tracePt t="86068" x="1438275" y="2509838"/>
          <p14:tracePt t="86085" x="1490663" y="2714625"/>
          <p14:tracePt t="86101" x="1500188" y="2894013"/>
          <p14:tracePt t="86118" x="1527175" y="3000375"/>
          <p14:tracePt t="86135" x="1544638" y="3160713"/>
          <p14:tracePt t="86152" x="1571625" y="3224213"/>
          <p14:tracePt t="86168" x="1581150" y="3224213"/>
          <p14:tracePt t="86361" x="1589088" y="3259138"/>
          <p14:tracePt t="86372" x="1589088" y="3303588"/>
          <p14:tracePt t="86385" x="1589088" y="3357563"/>
          <p14:tracePt t="86402" x="1589088" y="3455988"/>
          <p14:tracePt t="86418" x="1589088" y="3581400"/>
          <p14:tracePt t="86435" x="1589088" y="3652838"/>
          <p14:tracePt t="86452" x="1571625" y="3759200"/>
          <p14:tracePt t="86469" x="1554163" y="3840163"/>
          <p14:tracePt t="86486" x="1554163" y="3919538"/>
          <p14:tracePt t="86502" x="1554163" y="4044950"/>
          <p14:tracePt t="86518" x="1544638" y="4089400"/>
          <p14:tracePt t="86556" x="1544638" y="4071938"/>
          <p14:tracePt t="86745" x="1544638" y="4089400"/>
          <p14:tracePt t="86758" x="1562100" y="4108450"/>
          <p14:tracePt t="86772" x="1571625" y="4133850"/>
          <p14:tracePt t="86786" x="1633538" y="4197350"/>
          <p14:tracePt t="86802" x="1679575" y="4241800"/>
          <p14:tracePt t="86818" x="1768475" y="4322763"/>
          <p14:tracePt t="86835" x="1830388" y="4394200"/>
          <p14:tracePt t="86852" x="1874838" y="4446588"/>
          <p14:tracePt t="86868" x="1893888" y="4456113"/>
          <p14:tracePt t="86885" x="1893888" y="4483100"/>
          <p14:tracePt t="86902" x="1893888" y="4491038"/>
          <p14:tracePt t="86942" x="1893888" y="4500563"/>
          <p14:tracePt t="86972" x="1893888" y="4518025"/>
          <p14:tracePt t="87002" x="1884363" y="4527550"/>
          <p14:tracePt t="87021" x="1884363" y="4537075"/>
          <p14:tracePt t="87051" x="1874838" y="4537075"/>
          <p14:tracePt t="87062" x="1866900" y="4545013"/>
          <p14:tracePt t="87075" x="1857375" y="4545013"/>
          <p14:tracePt t="87101" x="1847850" y="4545013"/>
          <p14:tracePt t="87113" x="1839913" y="4554538"/>
          <p14:tracePt t="87125" x="1830388" y="4554538"/>
          <p14:tracePt t="87250" x="1830388" y="4562475"/>
          <p14:tracePt t="87359" x="1822450" y="4562475"/>
          <p14:tracePt t="87380" x="1812925" y="4562475"/>
          <p14:tracePt t="87391" x="1812925" y="4554538"/>
          <p14:tracePt t="87407" x="1803400" y="4545013"/>
          <p14:tracePt t="87418" x="1803400" y="4537075"/>
          <p14:tracePt t="87435" x="1803400" y="4527550"/>
          <p14:tracePt t="87451" x="1803400" y="4483100"/>
          <p14:tracePt t="87468" x="1803400" y="4438650"/>
          <p14:tracePt t="87487" x="1803400" y="4419600"/>
          <p14:tracePt t="87518" x="1803400" y="4411663"/>
          <p14:tracePt t="87556" x="1812925" y="4411663"/>
          <p14:tracePt t="87567" x="1822450" y="4411663"/>
          <p14:tracePt t="87595" x="1822450" y="4419600"/>
          <p14:tracePt t="87609" x="1830388" y="4429125"/>
          <p14:tracePt t="87626" x="1830388" y="4438650"/>
          <p14:tracePt t="87646" x="1830388" y="4446588"/>
          <p14:tracePt t="87675" x="1830388" y="4456113"/>
          <p14:tracePt t="87695" x="1830388" y="4473575"/>
          <p14:tracePt t="87706" x="1830388" y="4483100"/>
          <p14:tracePt t="87719" x="1822450" y="4483100"/>
          <p14:tracePt t="87736" x="1812925" y="4500563"/>
          <p14:tracePt t="87753" x="1812925" y="4518025"/>
          <p14:tracePt t="87768" x="1795463" y="4527550"/>
          <p14:tracePt t="87785" x="1785938" y="4537075"/>
          <p14:tracePt t="87801" x="1776413" y="4537075"/>
          <p14:tracePt t="87823" x="1768475" y="4537075"/>
          <p14:tracePt t="87954" x="1768475" y="4527550"/>
          <p14:tracePt t="87966" x="1776413" y="4527550"/>
          <p14:tracePt t="88268" x="1768475" y="4527550"/>
          <p14:tracePt t="88279" x="1758950" y="4527550"/>
          <p14:tracePt t="88303" x="1751013" y="4527550"/>
          <p14:tracePt t="88387" x="1741488" y="4527550"/>
          <p14:tracePt t="88526" x="1741488" y="4537075"/>
          <p14:tracePt t="88547" x="1741488" y="4545013"/>
          <p14:tracePt t="88558" x="1741488" y="4554538"/>
          <p14:tracePt t="88575" x="1741488" y="4572000"/>
          <p14:tracePt t="88586" x="1741488" y="4581525"/>
          <p14:tracePt t="88684" x="1741488" y="4589463"/>
          <p14:tracePt t="88773" x="1741488" y="4598988"/>
          <p14:tracePt t="88961" x="1741488" y="4589463"/>
          <p14:tracePt t="89268" x="1751013" y="4589463"/>
          <p14:tracePt t="89278" x="1758950" y="4589463"/>
          <p14:tracePt t="89289" x="1768475" y="4589463"/>
          <p14:tracePt t="89301" x="1776413" y="4589463"/>
          <p14:tracePt t="89318" x="1795463" y="4589463"/>
          <p14:tracePt t="89336" x="1803400" y="4581525"/>
          <p14:tracePt t="89654" x="1795463" y="4581525"/>
          <p14:tracePt t="89734" x="1795463" y="4572000"/>
          <p14:tracePt t="89754" x="1795463" y="4562475"/>
          <p14:tracePt t="89772" x="1795463" y="4554538"/>
          <p14:tracePt t="89792" x="1795463" y="4545013"/>
          <p14:tracePt t="89813" x="1795463" y="4537075"/>
          <p14:tracePt t="89832" x="1803400" y="4537075"/>
          <p14:tracePt t="89854" x="1812925" y="4527550"/>
          <p14:tracePt t="89871" x="1822450" y="4527550"/>
          <p14:tracePt t="90030" x="1822450" y="4537075"/>
          <p14:tracePt t="90051" x="1822450" y="4545013"/>
          <p14:tracePt t="90069" x="1822450" y="4554538"/>
          <p14:tracePt t="90110" x="1812925" y="4562475"/>
          <p14:tracePt t="90120" x="1795463" y="4562475"/>
          <p14:tracePt t="90134" x="1785938" y="4572000"/>
          <p14:tracePt t="90151" x="1751013" y="4581525"/>
          <p14:tracePt t="90168" x="1714500" y="4589463"/>
          <p14:tracePt t="90201" x="1714500" y="4598988"/>
          <p14:tracePt t="90247" x="1714500" y="4589463"/>
          <p14:tracePt t="90258" x="1714500" y="4581525"/>
          <p14:tracePt t="90271" x="1714500" y="4572000"/>
          <p14:tracePt t="90286" x="1714500" y="4537075"/>
          <p14:tracePt t="90301" x="1714500" y="4527550"/>
          <p14:tracePt t="90318" x="1714500" y="4518025"/>
          <p14:tracePt t="90336" x="1714500" y="4510088"/>
          <p14:tracePt t="90356" x="1714500" y="4500563"/>
          <p14:tracePt t="90387" x="1714500" y="4473575"/>
          <p14:tracePt t="90399" x="1731963" y="4465638"/>
          <p14:tracePt t="90410" x="1741488" y="4438650"/>
          <p14:tracePt t="90422" x="1758950" y="4429125"/>
          <p14:tracePt t="90435" x="1776413" y="4394200"/>
          <p14:tracePt t="90451" x="1776413" y="4384675"/>
          <p14:tracePt t="90535" x="1768475" y="4384675"/>
          <p14:tracePt t="90783" x="1768475" y="4375150"/>
          <p14:tracePt t="90794" x="1758950" y="4367213"/>
          <p14:tracePt t="90805" x="1751013" y="4340225"/>
          <p14:tracePt t="90818" x="1741488" y="4322763"/>
          <p14:tracePt t="90834" x="1724025" y="4268788"/>
          <p14:tracePt t="90851" x="1714500" y="4232275"/>
          <p14:tracePt t="90868" x="1714500" y="4224338"/>
          <p14:tracePt t="90884" x="1714500" y="4214813"/>
          <p14:tracePt t="90922" x="1714500" y="4205288"/>
          <p14:tracePt t="90940" x="1714500" y="4197350"/>
          <p14:tracePt t="90950" x="1714500" y="4187825"/>
          <p14:tracePt t="90979" x="1714500" y="4179888"/>
          <p14:tracePt t="91000" x="1714500" y="4170363"/>
          <p14:tracePt t="91011" x="1714500" y="4160838"/>
          <p14:tracePt t="91028" x="1714500" y="4152900"/>
          <p14:tracePt t="91039" x="1714500" y="4143375"/>
          <p14:tracePt t="91058" x="1714500" y="4133850"/>
          <p14:tracePt t="91118" x="1714500" y="4125913"/>
          <p14:tracePt t="91138" x="1714500" y="4116388"/>
          <p14:tracePt t="91148" x="1714500" y="4108450"/>
          <p14:tracePt t="91160" x="1714500" y="4089400"/>
          <p14:tracePt t="91171" x="1714500" y="4081463"/>
          <p14:tracePt t="91186" x="1714500" y="4062413"/>
          <p14:tracePt t="91218" x="1714500" y="4054475"/>
          <p14:tracePt t="91246" x="1714500" y="4044950"/>
          <p14:tracePt t="91258" x="1714500" y="4037013"/>
          <p14:tracePt t="91276" x="1704975" y="4027488"/>
          <p14:tracePt t="91543" x="1704975" y="4017963"/>
          <p14:tracePt t="91555" x="1704975" y="3990975"/>
          <p14:tracePt t="91568" x="1704975" y="3956050"/>
          <p14:tracePt t="91585" x="1704975" y="3867150"/>
          <p14:tracePt t="91602" x="1704975" y="3822700"/>
          <p14:tracePt t="91618" x="1704975" y="3803650"/>
          <p14:tracePt t="91634" x="1704975" y="3786188"/>
          <p14:tracePt t="91652" x="1704975" y="3751263"/>
          <p14:tracePt t="91668" x="1704975" y="3741738"/>
          <p14:tracePt t="91685" x="1704975" y="3724275"/>
          <p14:tracePt t="91704" x="1704975" y="3714750"/>
          <p14:tracePt t="91720" x="1704975" y="3687763"/>
          <p14:tracePt t="91839" x="1697038" y="3687763"/>
          <p14:tracePt t="91861" x="1687513" y="3687763"/>
          <p14:tracePt t="91871" x="1670050" y="3687763"/>
          <p14:tracePt t="91884" x="1660525" y="3687763"/>
          <p14:tracePt t="91901" x="1633538" y="3687763"/>
          <p14:tracePt t="91918" x="1616075" y="3687763"/>
          <p14:tracePt t="91934" x="1608138" y="3687763"/>
          <p14:tracePt t="91951" x="1589088" y="3687763"/>
          <p14:tracePt t="91970" x="1581150" y="3687763"/>
          <p14:tracePt t="91985" x="1571625" y="3687763"/>
          <p14:tracePt t="92002" x="1544638" y="3687763"/>
          <p14:tracePt t="92018" x="1517650" y="3687763"/>
          <p14:tracePt t="92035" x="1509713" y="3687763"/>
          <p14:tracePt t="92051" x="1465263" y="3687763"/>
          <p14:tracePt t="92068" x="1401763" y="3687763"/>
          <p14:tracePt t="92085" x="1374775" y="3687763"/>
          <p14:tracePt t="92101" x="1322388" y="3687763"/>
          <p14:tracePt t="92118" x="1285875" y="3705225"/>
          <p14:tracePt t="92136" x="1258888" y="3705225"/>
          <p14:tracePt t="92151" x="1241425" y="3705225"/>
          <p14:tracePt t="92168" x="1223963" y="3705225"/>
          <p14:tracePt t="92186" x="1204913" y="3705225"/>
          <p14:tracePt t="92201" x="1196975" y="3705225"/>
          <p14:tracePt t="92246" x="1187450" y="3705225"/>
          <p14:tracePt t="92277" x="1179513" y="3705225"/>
          <p14:tracePt t="92292" x="1169988" y="3705225"/>
          <p14:tracePt t="92306" x="1152525" y="3705225"/>
          <p14:tracePt t="92384" x="1152525" y="3697288"/>
          <p14:tracePt t="92403" x="1160463" y="3697288"/>
          <p14:tracePt t="92417" x="1169988" y="3697288"/>
          <p14:tracePt t="92434" x="1196975" y="3697288"/>
          <p14:tracePt t="92451" x="1241425" y="3697288"/>
          <p14:tracePt t="92469" x="1419225" y="3697288"/>
          <p14:tracePt t="92485" x="1660525" y="3670300"/>
          <p14:tracePt t="92503" x="1839913" y="3633788"/>
          <p14:tracePt t="92518" x="1911350" y="3608388"/>
          <p14:tracePt t="92534" x="1955800" y="3608388"/>
          <p14:tracePt t="92612" x="1955800" y="3616325"/>
          <p14:tracePt t="92751" x="1973263" y="3633788"/>
          <p14:tracePt t="92761" x="2000250" y="3679825"/>
          <p14:tracePt t="92774" x="2044700" y="3741738"/>
          <p14:tracePt t="92785" x="2133600" y="3857625"/>
          <p14:tracePt t="92801" x="2401888" y="4187825"/>
          <p14:tracePt t="92818" x="2554288" y="4419600"/>
          <p14:tracePt t="92834" x="2589213" y="4446588"/>
          <p14:tracePt t="92851" x="2625725" y="4491038"/>
          <p14:tracePt t="92868" x="2625725" y="4510088"/>
          <p14:tracePt t="92888" x="2625725" y="4483100"/>
          <p14:tracePt t="97068" x="2625725" y="4473575"/>
          <p14:tracePt t="97079" x="2589213" y="4465638"/>
          <p14:tracePt t="97090" x="2562225" y="4456113"/>
          <p14:tracePt t="97101" x="2482850" y="4438650"/>
          <p14:tracePt t="97117" x="2286000" y="4357688"/>
          <p14:tracePt t="97136" x="2125663" y="4276725"/>
          <p14:tracePt t="97151" x="2036763" y="4214813"/>
          <p14:tracePt t="97167" x="1901825" y="4089400"/>
          <p14:tracePt t="97185" x="1847850" y="4027488"/>
          <p14:tracePt t="97201" x="1839913" y="4017963"/>
          <p14:tracePt t="97235" x="1857375" y="4027488"/>
          <p14:tracePt t="97561" x="1839913" y="4010025"/>
          <p14:tracePt t="97572" x="1803400" y="3946525"/>
          <p14:tracePt t="97584" x="1751013" y="3857625"/>
          <p14:tracePt t="97601" x="1562100" y="3554413"/>
          <p14:tracePt t="97617" x="1438275" y="3402013"/>
          <p14:tracePt t="97634" x="1258888" y="3133725"/>
          <p14:tracePt t="97651" x="1152525" y="2919413"/>
          <p14:tracePt t="97668" x="1089025" y="2847975"/>
          <p14:tracePt t="97684" x="1027113" y="2741613"/>
          <p14:tracePt t="97701" x="1017588" y="2724150"/>
          <p14:tracePt t="97720" x="1027113" y="2776538"/>
          <p14:tracePt t="97938" x="1027113" y="2795588"/>
          <p14:tracePt t="97948" x="1027113" y="2830513"/>
          <p14:tracePt t="97960" x="1027113" y="2884488"/>
          <p14:tracePt t="97972" x="1036638" y="2965450"/>
          <p14:tracePt t="97984" x="1036638" y="3017838"/>
          <p14:tracePt t="98001" x="1036638" y="3214688"/>
          <p14:tracePt t="98018" x="1036638" y="3509963"/>
          <p14:tracePt t="98036" x="1044575" y="3822700"/>
          <p14:tracePt t="98051" x="1044575" y="3946525"/>
          <p14:tracePt t="98069" x="1044575" y="4125913"/>
          <p14:tracePt t="98086" x="1044575" y="4224338"/>
          <p14:tracePt t="98101" x="1044575" y="4241800"/>
          <p14:tracePt t="98117" x="1044575" y="4251325"/>
          <p14:tracePt t="98134" x="1054100" y="4251325"/>
          <p14:tracePt t="98334" x="1054100" y="4259263"/>
          <p14:tracePt t="98347" x="1054100" y="4286250"/>
          <p14:tracePt t="98359" x="1054100" y="4322763"/>
          <p14:tracePt t="98370" x="1054100" y="4375150"/>
          <p14:tracePt t="98384" x="1054100" y="4554538"/>
          <p14:tracePt t="98401" x="1044575" y="4687888"/>
          <p14:tracePt t="98417" x="1027113" y="4759325"/>
          <p14:tracePt t="98434" x="1009650" y="4929188"/>
          <p14:tracePt t="98451" x="990600" y="5045075"/>
          <p14:tracePt t="98468" x="982663" y="5072063"/>
          <p14:tracePt t="98484" x="982663" y="5089525"/>
          <p14:tracePt t="98540" x="982663" y="5116513"/>
          <p14:tracePt t="98778" x="982663" y="5133975"/>
          <p14:tracePt t="98789" x="982663" y="5160963"/>
          <p14:tracePt t="98800" x="982663" y="5205413"/>
          <p14:tracePt t="98818" x="982663" y="5251450"/>
          <p14:tracePt t="98834" x="982663" y="5286375"/>
          <p14:tracePt t="98851" x="973138" y="5330825"/>
          <p14:tracePt t="98917" x="973138" y="5322888"/>
          <p14:tracePt t="98929" x="973138" y="5313363"/>
          <p14:tracePt t="98942" x="973138" y="5286375"/>
          <p14:tracePt t="98952" x="973138" y="5224463"/>
          <p14:tracePt t="98967" x="973138" y="5010150"/>
          <p14:tracePt t="98985" x="1027113" y="4660900"/>
          <p14:tracePt t="99001" x="1044575" y="4473575"/>
          <p14:tracePt t="99017" x="1081088" y="4133850"/>
          <p14:tracePt t="99037" x="1098550" y="3938588"/>
          <p14:tracePt t="99051" x="1098550" y="3875088"/>
          <p14:tracePt t="99068" x="1098550" y="3786188"/>
          <p14:tracePt t="99085" x="1098550" y="3813175"/>
          <p14:tracePt t="99101" x="1098550" y="3857625"/>
          <p14:tracePt t="99302" x="1098550" y="3803650"/>
          <p14:tracePt t="99312" x="1098550" y="3714750"/>
          <p14:tracePt t="99323" x="1098550" y="3517900"/>
          <p14:tracePt t="99334" x="1133475" y="3187700"/>
          <p14:tracePt t="99351" x="1250950" y="2455863"/>
          <p14:tracePt t="99368" x="1303338" y="2197100"/>
          <p14:tracePt t="99385" x="1357313" y="1955800"/>
          <p14:tracePt t="99401" x="1374775" y="1847850"/>
          <p14:tracePt t="99434" x="1366838" y="1866900"/>
          <p14:tracePt t="99451" x="1366838" y="1928813"/>
          <p14:tracePt t="99639" x="1366838" y="1919288"/>
          <p14:tracePt t="99650" x="1384300" y="1911350"/>
          <p14:tracePt t="99668" x="1473200" y="1830388"/>
          <p14:tracePt t="99684" x="1517650" y="1795463"/>
          <p14:tracePt t="99701" x="1581150" y="1751013"/>
          <p14:tracePt t="99718" x="1643063" y="1724025"/>
          <p14:tracePt t="99734" x="1679575" y="1704975"/>
          <p14:tracePt t="99751" x="1697038" y="1697038"/>
          <p14:tracePt t="100064" x="1704975" y="1697038"/>
          <p14:tracePt t="100077" x="1714500" y="1697038"/>
          <p14:tracePt t="100088" x="1724025" y="1697038"/>
          <p14:tracePt t="100101" x="1751013" y="1687513"/>
          <p14:tracePt t="100118" x="1874838" y="1660525"/>
          <p14:tracePt t="100134" x="2036763" y="1616075"/>
          <p14:tracePt t="100152" x="2108200" y="1608138"/>
          <p14:tracePt t="100167" x="2268538" y="1589088"/>
          <p14:tracePt t="100184" x="2366963" y="1581150"/>
          <p14:tracePt t="100202" x="2401888" y="1581150"/>
          <p14:tracePt t="100217" x="2411413" y="1571625"/>
          <p14:tracePt t="100272" x="2411413" y="1581150"/>
          <p14:tracePt t="100509" x="2428875" y="1581150"/>
          <p14:tracePt t="100520" x="2473325" y="1589088"/>
          <p14:tracePt t="100536" x="2536825" y="1608138"/>
          <p14:tracePt t="100551" x="2705100" y="1633538"/>
          <p14:tracePt t="100568" x="2874963" y="1670050"/>
          <p14:tracePt t="100584" x="2955925" y="1670050"/>
          <p14:tracePt t="100601" x="3036888" y="1670050"/>
          <p14:tracePt t="100617" x="3054350" y="1670050"/>
          <p14:tracePt t="100634" x="3062288" y="1670050"/>
          <p14:tracePt t="100667" x="3062288" y="1687513"/>
          <p14:tracePt t="100905" x="3089275" y="1687513"/>
          <p14:tracePt t="100916" x="3108325" y="1687513"/>
          <p14:tracePt t="100934" x="3187700" y="1697038"/>
          <p14:tracePt t="100951" x="3276600" y="1697038"/>
          <p14:tracePt t="100968" x="3429000" y="1697038"/>
          <p14:tracePt t="100984" x="3616325" y="1697038"/>
          <p14:tracePt t="101001" x="3679825" y="1697038"/>
          <p14:tracePt t="101019" x="3776663" y="1697038"/>
          <p14:tracePt t="101036" x="3822700" y="1697038"/>
          <p14:tracePt t="101051" x="3840163" y="1697038"/>
          <p14:tracePt t="101261" x="3884613" y="1697038"/>
          <p14:tracePt t="101273" x="3938588" y="1697038"/>
          <p14:tracePt t="101285" x="4027488" y="1687513"/>
          <p14:tracePt t="101302" x="4251325" y="1679575"/>
          <p14:tracePt t="101319" x="4384675" y="1670050"/>
          <p14:tracePt t="101335" x="4616450" y="1652588"/>
          <p14:tracePt t="101351" x="4786313" y="1633538"/>
          <p14:tracePt t="101369" x="4875213" y="1625600"/>
          <p14:tracePt t="101384" x="4884738" y="1608138"/>
          <p14:tracePt t="101401" x="4894263" y="1616075"/>
          <p14:tracePt t="101577" x="4946650" y="1616075"/>
          <p14:tracePt t="101590" x="5037138" y="1616075"/>
          <p14:tracePt t="101601" x="5153025" y="1616075"/>
          <p14:tracePt t="101617" x="5375275" y="1625600"/>
          <p14:tracePt t="101636" x="5545138" y="1633538"/>
          <p14:tracePt t="101651" x="5776913" y="1633538"/>
          <p14:tracePt t="101667" x="5911850" y="1643063"/>
          <p14:tracePt t="101686" x="6000750" y="1660525"/>
          <p14:tracePt t="101701" x="6018213" y="1660525"/>
          <p14:tracePt t="101895" x="6027738" y="1670050"/>
          <p14:tracePt t="101905" x="6045200" y="1714500"/>
          <p14:tracePt t="101917" x="6062663" y="1758950"/>
          <p14:tracePt t="101934" x="6062663" y="1830388"/>
          <p14:tracePt t="101951" x="6054725" y="1847850"/>
          <p14:tracePt t="101967" x="5911850" y="1965325"/>
          <p14:tracePt t="101984" x="5133975" y="2517775"/>
          <p14:tracePt t="102002" x="4152900" y="3089275"/>
          <p14:tracePt t="102018" x="3724275" y="3340100"/>
          <p14:tracePt t="102035" x="3214688" y="3598863"/>
          <p14:tracePt t="102051" x="3009900" y="3652838"/>
          <p14:tracePt t="102068" x="2973388" y="3633788"/>
          <p14:tracePt t="102084" x="2965450" y="3544888"/>
          <p14:tracePt t="102289" x="2955925" y="3544888"/>
          <p14:tracePt t="102302" x="2919413" y="3554413"/>
          <p14:tracePt t="102320" x="2732088" y="3643313"/>
          <p14:tracePt t="102336" x="2633663" y="3660775"/>
          <p14:tracePt t="102350" x="2446338" y="3732213"/>
          <p14:tracePt t="102368" x="2312988" y="3759200"/>
          <p14:tracePt t="102384" x="2268538" y="3759200"/>
          <p14:tracePt t="102401" x="2259013" y="3759200"/>
          <p14:tracePt t="102418" x="2259013" y="3741738"/>
          <p14:tracePt t="102617" x="2251075" y="3768725"/>
          <p14:tracePt t="102629" x="2197100" y="3803650"/>
          <p14:tracePt t="102640" x="2143125" y="3840163"/>
          <p14:tracePt t="102650" x="2089150" y="3875088"/>
          <p14:tracePt t="102667" x="1928813" y="4027488"/>
          <p14:tracePt t="102685" x="1741488" y="4197350"/>
          <p14:tracePt t="102701" x="1670050" y="4286250"/>
          <p14:tracePt t="102717" x="1536700" y="4375150"/>
          <p14:tracePt t="102734" x="1500188" y="4402138"/>
          <p14:tracePt t="102751" x="1500188" y="4411663"/>
          <p14:tracePt t="102814" x="1500188" y="4419600"/>
          <p14:tracePt t="102982" x="1490663" y="4419600"/>
          <p14:tracePt t="102994" x="1465263" y="4429125"/>
          <p14:tracePt t="103005" x="1455738" y="4446588"/>
          <p14:tracePt t="103017" x="1438275" y="4456113"/>
          <p14:tracePt t="103036" x="1384300" y="4491038"/>
          <p14:tracePt t="103052" x="1339850" y="4537075"/>
          <p14:tracePt t="103068" x="1330325" y="4537075"/>
          <p14:tracePt t="103161" x="1330325" y="4545013"/>
          <p14:tracePt t="103180" x="1339850" y="4545013"/>
          <p14:tracePt t="103200" x="1347788" y="4554538"/>
          <p14:tracePt t="103219" x="1347788" y="4562475"/>
          <p14:tracePt t="103230" x="1357313" y="4581525"/>
          <p14:tracePt t="103241" x="1357313" y="4589463"/>
          <p14:tracePt t="103251" x="1366838" y="4598988"/>
          <p14:tracePt t="103269" x="1366838" y="4616450"/>
          <p14:tracePt t="103286" x="1366838" y="4625975"/>
          <p14:tracePt t="103301" x="1366838" y="4633913"/>
          <p14:tracePt t="103328" x="1374775" y="4633913"/>
          <p14:tracePt t="103377" x="1384300" y="4625975"/>
          <p14:tracePt t="103390" x="1384300" y="4608513"/>
          <p14:tracePt t="103402" x="1384300" y="4581525"/>
          <p14:tracePt t="103417" x="1384300" y="4527550"/>
          <p14:tracePt t="103434" x="1384300" y="4500563"/>
          <p14:tracePt t="103451" x="1384300" y="4465638"/>
          <p14:tracePt t="103467" x="1384300" y="4438650"/>
          <p14:tracePt t="103485" x="1384300" y="4394200"/>
          <p14:tracePt t="103501" x="1384300" y="4375150"/>
          <p14:tracePt t="103517" x="1384300" y="4367213"/>
          <p14:tracePt t="103586" x="1384300" y="4375150"/>
          <p14:tracePt t="103599" x="1384300" y="4402138"/>
          <p14:tracePt t="103783" x="1384300" y="4394200"/>
          <p14:tracePt t="103794" x="1384300" y="4375150"/>
          <p14:tracePt t="103805" x="1384300" y="4348163"/>
          <p14:tracePt t="103818" x="1384300" y="4322763"/>
          <p14:tracePt t="103834" x="1384300" y="4241800"/>
          <p14:tracePt t="103852" x="1384300" y="4187825"/>
          <p14:tracePt t="103867" x="1393825" y="4179888"/>
          <p14:tracePt t="103933" x="1393825" y="4170363"/>
          <p14:tracePt t="103951" x="1393825" y="4160838"/>
          <p14:tracePt t="103973" x="1393825" y="4152900"/>
          <p14:tracePt t="103984" x="1393825" y="4143375"/>
          <p14:tracePt t="104001" x="1393825" y="4133850"/>
          <p14:tracePt t="104018" x="1393825" y="4125913"/>
          <p14:tracePt t="104040" x="1393825" y="4116388"/>
          <p14:tracePt t="104149" x="1393825" y="4108450"/>
          <p14:tracePt t="104169" x="1393825" y="4098925"/>
          <p14:tracePt t="104188" x="1393825" y="4089400"/>
          <p14:tracePt t="104495" x="1393825" y="4071938"/>
          <p14:tracePt t="104506" x="1401763" y="4044950"/>
          <p14:tracePt t="104519" x="1411288" y="4010025"/>
          <p14:tracePt t="104536" x="1428750" y="3946525"/>
          <p14:tracePt t="104551" x="1438275" y="3919538"/>
          <p14:tracePt t="104568" x="1438275" y="3875088"/>
          <p14:tracePt t="104585" x="1438275" y="3867150"/>
          <p14:tracePt t="104694" x="1438275" y="3875088"/>
          <p14:tracePt t="104782" x="1438275" y="3867150"/>
          <p14:tracePt t="104793" x="1438275" y="3840163"/>
          <p14:tracePt t="104803" x="1438275" y="3822700"/>
          <p14:tracePt t="104818" x="1438275" y="3786188"/>
          <p14:tracePt t="104834" x="1438275" y="3705225"/>
          <p14:tracePt t="104851" x="1438275" y="3625850"/>
          <p14:tracePt t="104867" x="1438275" y="3598863"/>
          <p14:tracePt t="104884" x="1438275" y="3571875"/>
          <p14:tracePt t="104901" x="1438275" y="3554413"/>
          <p14:tracePt t="104930" x="1438275" y="3562350"/>
          <p14:tracePt t="104971" x="1438275" y="3571875"/>
          <p14:tracePt t="104991" x="1438275" y="3589338"/>
          <p14:tracePt t="105010" x="1438275" y="3598863"/>
          <p14:tracePt t="105238" x="1428750" y="3589338"/>
          <p14:tracePt t="105248" x="1419225" y="3581400"/>
          <p14:tracePt t="105259" x="1401763" y="3562350"/>
          <p14:tracePt t="105271" x="1393825" y="3554413"/>
          <p14:tracePt t="105284" x="1374775" y="3536950"/>
          <p14:tracePt t="105301" x="1357313" y="3517900"/>
          <p14:tracePt t="105318" x="1312863" y="3517900"/>
          <p14:tracePt t="105336" x="1295400" y="3517900"/>
          <p14:tracePt t="105351" x="1285875" y="3517900"/>
          <p14:tracePt t="105375" x="1276350" y="3536950"/>
          <p14:tracePt t="105387" x="1268413" y="3536950"/>
          <p14:tracePt t="105401" x="1268413" y="3544888"/>
          <p14:tracePt t="105417" x="1258888" y="3562350"/>
          <p14:tracePt t="105434" x="1250950" y="3589338"/>
          <p14:tracePt t="105451" x="1241425" y="3598863"/>
          <p14:tracePt t="105467" x="1241425" y="3608388"/>
          <p14:tracePt t="105495" x="1241425" y="3625850"/>
          <p14:tracePt t="105507" x="1241425" y="3643313"/>
          <p14:tracePt t="105520" x="1241425" y="3687763"/>
          <p14:tracePt t="105534" x="1241425" y="3776663"/>
          <p14:tracePt t="105552" x="1231900" y="3813175"/>
          <p14:tracePt t="105568" x="1231900" y="3867150"/>
          <p14:tracePt t="105584" x="1231900" y="3894138"/>
          <p14:tracePt t="105602" x="1231900" y="3929063"/>
          <p14:tracePt t="105618" x="1223963" y="3946525"/>
          <p14:tracePt t="105634" x="1223963" y="4027488"/>
          <p14:tracePt t="105652" x="1223963" y="4081463"/>
          <p14:tracePt t="105667" x="1214438" y="4098925"/>
          <p14:tracePt t="105684" x="1214438" y="4143375"/>
          <p14:tracePt t="105702" x="1214438" y="4160838"/>
          <p14:tracePt t="105717" x="1214438" y="4179888"/>
          <p14:tracePt t="105734" x="1214438" y="4224338"/>
          <p14:tracePt t="105751" x="1214438" y="4268788"/>
          <p14:tracePt t="105767" x="1214438" y="4286250"/>
          <p14:tracePt t="105784" x="1214438" y="4330700"/>
          <p14:tracePt t="105801" x="1214438" y="4357688"/>
          <p14:tracePt t="105818" x="1214438" y="4384675"/>
          <p14:tracePt t="105834" x="1231900" y="4438650"/>
          <p14:tracePt t="105851" x="1231900" y="4483100"/>
          <p14:tracePt t="105869" x="1231900" y="4510088"/>
          <p14:tracePt t="105884" x="1231900" y="4518025"/>
          <p14:tracePt t="105900" x="1231900" y="4527550"/>
          <p14:tracePt t="105930" x="1241425" y="4545013"/>
          <p14:tracePt t="105960" x="1241425" y="4554538"/>
          <p14:tracePt t="105979" x="1250950" y="4554538"/>
          <p14:tracePt t="105990" x="1258888" y="4562475"/>
          <p14:tracePt t="106010" x="1268413" y="4562475"/>
          <p14:tracePt t="106021" x="1285875" y="4572000"/>
          <p14:tracePt t="106034" x="1295400" y="4572000"/>
          <p14:tracePt t="106052" x="1312863" y="4581525"/>
          <p14:tracePt t="106069" x="1322388" y="4589463"/>
          <p14:tracePt t="106100" x="1330325" y="4589463"/>
          <p14:tracePt t="106137" x="1330325" y="4581525"/>
          <p14:tracePt t="106147" x="1330325" y="4572000"/>
          <p14:tracePt t="106158" x="1330325" y="4562475"/>
          <p14:tracePt t="106170" x="1330325" y="4554538"/>
          <p14:tracePt t="106184" x="1330325" y="4545013"/>
          <p14:tracePt t="106614" x="1330325" y="4554538"/>
          <p14:tracePt t="106652" x="1339850" y="4554538"/>
          <p14:tracePt t="106671" x="1374775" y="4572000"/>
          <p14:tracePt t="106682" x="1419225" y="4572000"/>
          <p14:tracePt t="106694" x="1482725" y="4581525"/>
          <p14:tracePt t="106705" x="1571625" y="4581525"/>
          <p14:tracePt t="106717" x="1679575" y="4581525"/>
          <p14:tracePt t="106734" x="2125663" y="4581525"/>
          <p14:tracePt t="106750" x="2616200" y="4562475"/>
          <p14:tracePt t="106767" x="2822575" y="4545013"/>
          <p14:tracePt t="106784" x="3170238" y="4545013"/>
          <p14:tracePt t="106801" x="3348038" y="4510088"/>
          <p14:tracePt t="106819" x="3402013" y="4491038"/>
          <p14:tracePt t="106834" x="3419475" y="4456113"/>
          <p14:tracePt t="107040" x="3482975" y="4456113"/>
          <p14:tracePt t="107052" x="3562350" y="4456113"/>
          <p14:tracePt t="107068" x="3857625" y="4465638"/>
          <p14:tracePt t="107085" x="4108450" y="4438650"/>
          <p14:tracePt t="107100" x="4652963" y="4394200"/>
          <p14:tracePt t="107117" x="5089525" y="4348163"/>
          <p14:tracePt t="107135" x="5214938" y="4330700"/>
          <p14:tracePt t="107151" x="5384800" y="4313238"/>
          <p14:tracePt t="107167" x="5483225" y="4286250"/>
          <p14:tracePt t="107184" x="5527675" y="4286250"/>
          <p14:tracePt t="113016" x="5589588" y="4224338"/>
          <p14:tracePt t="113027" x="5643563" y="4179888"/>
          <p14:tracePt t="113039" x="5688013" y="4143375"/>
          <p14:tracePt t="113050" x="5715000" y="4108450"/>
          <p14:tracePt t="113067" x="5759450" y="4037013"/>
          <p14:tracePt t="113085" x="5768975" y="4000500"/>
          <p14:tracePt t="113101" x="5768975" y="3990975"/>
          <p14:tracePt t="113118" x="5732463" y="3929063"/>
          <p14:tracePt t="113135" x="5616575" y="3848100"/>
          <p14:tracePt t="113150" x="5545138" y="3840163"/>
          <p14:tracePt t="113167" x="5402263" y="3830638"/>
          <p14:tracePt t="113184" x="5251450" y="3786188"/>
          <p14:tracePt t="113200" x="5180013" y="3768725"/>
          <p14:tracePt t="113217" x="5062538" y="3705225"/>
          <p14:tracePt t="113234" x="5000625" y="3660775"/>
          <p14:tracePt t="113250" x="4983163" y="3633788"/>
          <p14:tracePt t="113267" x="4983163" y="3608388"/>
          <p14:tracePt t="113501" x="4983163" y="3598863"/>
          <p14:tracePt t="113512" x="4983163" y="3589338"/>
          <p14:tracePt t="113523" x="4983163" y="3581400"/>
          <p14:tracePt t="113534" x="4983163" y="3562350"/>
          <p14:tracePt t="113550" x="5027613" y="3490913"/>
          <p14:tracePt t="113569" x="5054600" y="3446463"/>
          <p14:tracePt t="113585" x="5160963" y="3330575"/>
          <p14:tracePt t="113601" x="5268913" y="3224213"/>
          <p14:tracePt t="113619" x="5313363" y="3197225"/>
          <p14:tracePt t="113635" x="5402263" y="3179763"/>
          <p14:tracePt t="113650" x="5446713" y="3143250"/>
          <p14:tracePt t="113928" x="5465763" y="3143250"/>
          <p14:tracePt t="113939" x="5510213" y="3116263"/>
          <p14:tracePt t="113951" x="5562600" y="3108325"/>
          <p14:tracePt t="113967" x="5732463" y="3054350"/>
          <p14:tracePt t="113985" x="5867400" y="3017838"/>
          <p14:tracePt t="114000" x="5902325" y="3000375"/>
          <p14:tracePt t="114017" x="5983288" y="2982913"/>
          <p14:tracePt t="114034" x="6018213" y="2973388"/>
          <p14:tracePt t="114050" x="6027738" y="2973388"/>
          <p14:tracePt t="114165" x="6018213" y="2973388"/>
          <p14:tracePt t="114183" x="6010275" y="2973388"/>
          <p14:tracePt t="114195" x="6000750" y="2973388"/>
          <p14:tracePt t="114253" x="5991225" y="2973388"/>
          <p14:tracePt t="114264" x="5991225" y="2982913"/>
          <p14:tracePt t="114275" x="5983288" y="2982913"/>
          <p14:tracePt t="114292" x="5965825" y="2982913"/>
          <p14:tracePt t="114304" x="5956300" y="2982913"/>
          <p14:tracePt t="114317" x="5946775" y="2990850"/>
          <p14:tracePt t="114334" x="5911850" y="2990850"/>
          <p14:tracePt t="114351" x="5875338" y="3000375"/>
          <p14:tracePt t="114368" x="5848350" y="3009900"/>
          <p14:tracePt t="114385" x="5813425" y="3009900"/>
          <p14:tracePt t="114401" x="5803900" y="3009900"/>
          <p14:tracePt t="114708" x="5786438" y="3017838"/>
          <p14:tracePt t="114719" x="5751513" y="3027363"/>
          <p14:tracePt t="114734" x="5705475" y="3027363"/>
          <p14:tracePt t="114750" x="5626100" y="3044825"/>
          <p14:tracePt t="114767" x="5510213" y="3054350"/>
          <p14:tracePt t="114783" x="5419725" y="3071813"/>
          <p14:tracePt t="114800" x="5251450" y="3089275"/>
          <p14:tracePt t="114817" x="5037138" y="3133725"/>
          <p14:tracePt t="114835" x="4840288" y="3143250"/>
          <p14:tracePt t="114852" x="4768850" y="3152775"/>
          <p14:tracePt t="114867" x="4643438" y="3152775"/>
          <p14:tracePt t="114885" x="4572000" y="3133725"/>
          <p14:tracePt t="114900" x="4537075" y="3133725"/>
          <p14:tracePt t="114917" x="4465638" y="3108325"/>
          <p14:tracePt t="114935" x="4429125" y="3098800"/>
          <p14:tracePt t="114950" x="4411663" y="3098800"/>
          <p14:tracePt t="114967" x="4367213" y="3089275"/>
          <p14:tracePt t="114984" x="4276725" y="3071813"/>
          <p14:tracePt t="115000" x="4232275" y="3062288"/>
          <p14:tracePt t="115017" x="4160838" y="3044825"/>
          <p14:tracePt t="115034" x="4116388" y="3017838"/>
          <p14:tracePt t="115050" x="4108450" y="3017838"/>
          <p14:tracePt t="115073" x="4125913" y="3036888"/>
          <p14:tracePt t="115291" x="4054475" y="3017838"/>
          <p14:tracePt t="115304" x="3919538" y="2990850"/>
          <p14:tracePt t="115318" x="3536950" y="2911475"/>
          <p14:tracePt t="115334" x="2705100" y="2776538"/>
          <p14:tracePt t="115353" x="1893888" y="2589213"/>
          <p14:tracePt t="115368" x="1598613" y="2465388"/>
          <p14:tracePt t="115385" x="1054100" y="2286000"/>
          <p14:tracePt t="115400" x="893763" y="2224088"/>
          <p14:tracePt t="115418" x="822325" y="2197100"/>
          <p14:tracePt t="115433" x="812800" y="2187575"/>
          <p14:tracePt t="115451" x="822325" y="2187575"/>
          <p14:tracePt t="115468" x="839788" y="2214563"/>
          <p14:tracePt t="115484" x="839788" y="2224088"/>
          <p14:tracePt t="115500" x="847725" y="2224088"/>
          <p14:tracePt t="115518" x="857250" y="2241550"/>
          <p14:tracePt t="115534" x="866775" y="2251075"/>
          <p14:tracePt t="115550" x="884238" y="2259013"/>
          <p14:tracePt t="115569" x="919163" y="2295525"/>
          <p14:tracePt t="115584" x="965200" y="2322513"/>
          <p14:tracePt t="115601" x="1081088" y="2357438"/>
          <p14:tracePt t="115618" x="1223963" y="2401888"/>
          <p14:tracePt t="115634" x="1322388" y="2438400"/>
          <p14:tracePt t="115650" x="1598613" y="2490788"/>
          <p14:tracePt t="115667" x="1795463" y="2536825"/>
          <p14:tracePt t="115684" x="1866900" y="2571750"/>
          <p14:tracePt t="115700" x="1982788" y="2589213"/>
          <p14:tracePt t="115718" x="1990725" y="2589213"/>
          <p14:tracePt t="115733" x="2000250" y="2589213"/>
          <p14:tracePt t="115767" x="2000250" y="2598738"/>
          <p14:tracePt t="115786" x="1990725" y="2608263"/>
          <p14:tracePt t="115797" x="1973263" y="2616200"/>
          <p14:tracePt t="115808" x="1955800" y="2616200"/>
          <p14:tracePt t="115820" x="1938338" y="2616200"/>
          <p14:tracePt t="115836" x="1901825" y="2616200"/>
          <p14:tracePt t="115851" x="1893888" y="2616200"/>
          <p14:tracePt t="115867" x="1830388" y="2616200"/>
          <p14:tracePt t="115885" x="1768475" y="2608263"/>
          <p14:tracePt t="115900" x="1724025" y="2608263"/>
          <p14:tracePt t="115917" x="1652588" y="2598738"/>
          <p14:tracePt t="115934" x="1598613" y="2598738"/>
          <p14:tracePt t="115950" x="1571625" y="2589213"/>
          <p14:tracePt t="115967" x="1536700" y="2589213"/>
          <p14:tracePt t="115984" x="1500188" y="2571750"/>
          <p14:tracePt t="116000" x="1490663" y="2554288"/>
          <p14:tracePt t="116017" x="1482725" y="2554288"/>
          <p14:tracePt t="116034" x="1482725" y="2544763"/>
          <p14:tracePt t="116084" x="1490663" y="2544763"/>
          <p14:tracePt t="116104" x="1500188" y="2544763"/>
          <p14:tracePt t="116133" x="1509713" y="2544763"/>
          <p14:tracePt t="116164" x="1517650" y="2544763"/>
          <p14:tracePt t="116175" x="1527175" y="2544763"/>
          <p14:tracePt t="116191" x="1536700" y="2544763"/>
          <p14:tracePt t="116202" x="1554163" y="2544763"/>
          <p14:tracePt t="116217" x="1571625" y="2536825"/>
          <p14:tracePt t="116233" x="1616075" y="2536825"/>
          <p14:tracePt t="116250" x="1724025" y="2536825"/>
          <p14:tracePt t="116267" x="1776413" y="2536825"/>
          <p14:tracePt t="116283" x="1938338" y="2517775"/>
          <p14:tracePt t="116300" x="2125663" y="2517775"/>
          <p14:tracePt t="116317" x="2224088" y="2500313"/>
          <p14:tracePt t="116335" x="2401888" y="2473325"/>
          <p14:tracePt t="116351" x="2554288" y="2446338"/>
          <p14:tracePt t="116367" x="2598738" y="2438400"/>
          <p14:tracePt t="116385" x="2643188" y="2438400"/>
          <p14:tracePt t="116400" x="2652713" y="2438400"/>
          <p14:tracePt t="116607" x="2679700" y="2438400"/>
          <p14:tracePt t="116618" x="2741613" y="2438400"/>
          <p14:tracePt t="116634" x="2830513" y="2446338"/>
          <p14:tracePt t="116650" x="3116263" y="2473325"/>
          <p14:tracePt t="116667" x="3589338" y="2500313"/>
          <p14:tracePt t="116684" x="3830638" y="2500313"/>
          <p14:tracePt t="116700" x="4286250" y="2527300"/>
          <p14:tracePt t="116717" x="4581525" y="2571750"/>
          <p14:tracePt t="116735" x="4759325" y="2589213"/>
          <p14:tracePt t="116750" x="4813300" y="2608263"/>
          <p14:tracePt t="116767" x="4857750" y="2616200"/>
          <p14:tracePt t="116983" x="4946650" y="2679700"/>
          <p14:tracePt t="116994" x="5062538" y="2705100"/>
          <p14:tracePt t="117006" x="5241925" y="2751138"/>
          <p14:tracePt t="117016" x="5394325" y="2803525"/>
          <p14:tracePt t="117034" x="5661025" y="2840038"/>
          <p14:tracePt t="117052" x="5919788" y="2911475"/>
          <p14:tracePt t="117067" x="5991225" y="2938463"/>
          <p14:tracePt t="117084" x="6089650" y="2982913"/>
          <p14:tracePt t="117102" x="6116638" y="2982913"/>
          <p14:tracePt t="117118" x="6116638" y="2973388"/>
          <p14:tracePt t="117299" x="6134100" y="2982913"/>
          <p14:tracePt t="117310" x="6161088" y="3000375"/>
          <p14:tracePt t="117322" x="6188075" y="3027363"/>
          <p14:tracePt t="117334" x="6205538" y="3036888"/>
          <p14:tracePt t="117351" x="6251575" y="3071813"/>
          <p14:tracePt t="117367" x="6276975" y="3098800"/>
          <p14:tracePt t="117385" x="6313488" y="3125788"/>
          <p14:tracePt t="117400" x="6330950" y="3133725"/>
          <p14:tracePt t="117417" x="6330950" y="3143250"/>
          <p14:tracePt t="117438" x="6330950" y="3152775"/>
          <p14:tracePt t="117458" x="6330950" y="3160713"/>
          <p14:tracePt t="117497" x="6323013" y="3170238"/>
          <p14:tracePt t="117508" x="6303963" y="3170238"/>
          <p14:tracePt t="117527" x="6286500" y="3170238"/>
          <p14:tracePt t="117540" x="6276975" y="3170238"/>
          <p14:tracePt t="117550" x="6251575" y="3170238"/>
          <p14:tracePt t="117567" x="6197600" y="3179763"/>
          <p14:tracePt t="117584" x="6161088" y="3179763"/>
          <p14:tracePt t="117600" x="6108700" y="3179763"/>
          <p14:tracePt t="117617" x="6054725" y="3179763"/>
          <p14:tracePt t="117635" x="6000750" y="3179763"/>
          <p14:tracePt t="117650" x="5983288" y="3179763"/>
          <p14:tracePt t="117667" x="5965825" y="3179763"/>
          <p14:tracePt t="117715" x="5983288" y="3179763"/>
          <p14:tracePt t="117923" x="5973763" y="3179763"/>
          <p14:tracePt t="117934" x="5946775" y="3179763"/>
          <p14:tracePt t="117950" x="5919788" y="3179763"/>
          <p14:tracePt t="117967" x="5867400" y="3187700"/>
          <p14:tracePt t="117984" x="5751513" y="3187700"/>
          <p14:tracePt t="118001" x="5589588" y="3187700"/>
          <p14:tracePt t="118017" x="5537200" y="3187700"/>
          <p14:tracePt t="118033" x="5411788" y="3187700"/>
          <p14:tracePt t="118052" x="5367338" y="3187700"/>
          <p14:tracePt t="118067" x="5357813" y="3187700"/>
          <p14:tracePt t="118083" x="5357813" y="3197225"/>
          <p14:tracePt t="118121" x="5357813" y="3205163"/>
          <p14:tracePt t="118160" x="5357813" y="3214688"/>
          <p14:tracePt t="118201" x="5367338" y="3214688"/>
          <p14:tracePt t="118219" x="5375275" y="3214688"/>
          <p14:tracePt t="118239" x="5411788" y="3214688"/>
          <p14:tracePt t="118249" x="5438775" y="3214688"/>
          <p14:tracePt t="118267" x="5483225" y="3214688"/>
          <p14:tracePt t="118283" x="5634038" y="3224213"/>
          <p14:tracePt t="118300" x="5751513" y="3224213"/>
          <p14:tracePt t="118318" x="5830888" y="3224213"/>
          <p14:tracePt t="118334" x="5867400" y="3224213"/>
          <p14:tracePt t="118352" x="5884863" y="3224213"/>
          <p14:tracePt t="118616" x="5902325" y="3224213"/>
          <p14:tracePt t="118627" x="5919788" y="3224213"/>
          <p14:tracePt t="118639" x="5946775" y="3224213"/>
          <p14:tracePt t="118650" x="5973763" y="3224213"/>
          <p14:tracePt t="118667" x="5991225" y="3224213"/>
          <p14:tracePt t="118684" x="6010275" y="3232150"/>
          <p14:tracePt t="118700" x="6018213" y="3232150"/>
          <p14:tracePt t="118754" x="6027738" y="3241675"/>
          <p14:tracePt t="118803" x="6027738" y="3251200"/>
          <p14:tracePt t="118855" x="6018213" y="3251200"/>
          <p14:tracePt t="118867" x="6010275" y="3251200"/>
          <p14:tracePt t="118884" x="5983288" y="3251200"/>
          <p14:tracePt t="118902" x="5965825" y="3251200"/>
          <p14:tracePt t="118917" x="5956300" y="3251200"/>
          <p14:tracePt t="118933" x="5946775" y="3251200"/>
          <p14:tracePt t="118951" x="5938838" y="3251200"/>
          <p14:tracePt t="118967" x="5929313" y="3251200"/>
          <p14:tracePt t="118983" x="5911850" y="3251200"/>
          <p14:tracePt t="119000" x="5884863" y="3251200"/>
          <p14:tracePt t="119033" x="5867400" y="3251200"/>
          <p14:tracePt t="119129" x="5867400" y="3259138"/>
          <p14:tracePt t="119141" x="5857875" y="3268663"/>
          <p14:tracePt t="119152" x="5857875" y="3276600"/>
          <p14:tracePt t="119169" x="5848350" y="3286125"/>
          <p14:tracePt t="119183" x="5840413" y="3295650"/>
          <p14:tracePt t="119200" x="5813425" y="3313113"/>
          <p14:tracePt t="119218" x="5786438" y="3330575"/>
          <p14:tracePt t="119233" x="5768975" y="3330575"/>
          <p14:tracePt t="119250" x="5724525" y="3330575"/>
          <p14:tracePt t="119267" x="5643563" y="3340100"/>
          <p14:tracePt t="119283" x="5608638" y="3340100"/>
          <p14:tracePt t="119300" x="5537200" y="3357563"/>
          <p14:tracePt t="119317" x="5456238" y="3375025"/>
          <p14:tracePt t="119333" x="5438775" y="3375025"/>
          <p14:tracePt t="119351" x="5384800" y="3384550"/>
          <p14:tracePt t="119367" x="5348288" y="3384550"/>
          <p14:tracePt t="119385" x="5330825" y="3384550"/>
          <p14:tracePt t="119782" x="5330825" y="3375025"/>
          <p14:tracePt t="119804" x="5348288" y="3367088"/>
          <p14:tracePt t="119814" x="5375275" y="3367088"/>
          <p14:tracePt t="119826" x="5402263" y="3367088"/>
          <p14:tracePt t="119838" x="5446713" y="3367088"/>
          <p14:tracePt t="119853" x="5518150" y="3367088"/>
          <p14:tracePt t="119867" x="5562600" y="3367088"/>
          <p14:tracePt t="119884" x="5643563" y="3375025"/>
          <p14:tracePt t="119901" x="5680075" y="3375025"/>
          <p14:tracePt t="119917" x="5688013" y="3375025"/>
          <p14:tracePt t="119933" x="5697538" y="3375025"/>
          <p14:tracePt t="120000" x="5697538" y="3384550"/>
          <p14:tracePt t="120011" x="5697538" y="3394075"/>
          <p14:tracePt t="120089" x="5688013" y="3394075"/>
          <p14:tracePt t="120101" x="5680075" y="3394075"/>
          <p14:tracePt t="120118" x="5661025" y="3394075"/>
          <p14:tracePt t="120134" x="5653088" y="3394075"/>
          <p14:tracePt t="120150" x="5626100" y="3394075"/>
          <p14:tracePt t="120168" x="5581650" y="3394075"/>
          <p14:tracePt t="120183" x="5562600" y="3394075"/>
          <p14:tracePt t="120200" x="5518150" y="3394075"/>
          <p14:tracePt t="120217" x="5473700" y="3394075"/>
          <p14:tracePt t="120233" x="5456238" y="3394075"/>
          <p14:tracePt t="120250" x="5402263" y="3394075"/>
          <p14:tracePt t="120267" x="5340350" y="3367088"/>
          <p14:tracePt t="120283" x="5303838" y="3357563"/>
          <p14:tracePt t="120300" x="5268913" y="3357563"/>
          <p14:tracePt t="120317" x="5241925" y="3348038"/>
          <p14:tracePt t="120333" x="5224463" y="3348038"/>
          <p14:tracePt t="120352" x="5197475" y="3340100"/>
          <p14:tracePt t="120356" x="5187950" y="3340100"/>
          <p14:tracePt t="120368" x="5170488" y="3340100"/>
          <p14:tracePt t="120385" x="5160963" y="3340100"/>
          <p14:tracePt t="120400" x="5133975" y="3340100"/>
          <p14:tracePt t="120417" x="5126038" y="3340100"/>
          <p14:tracePt t="120435" x="5108575" y="3340100"/>
          <p14:tracePt t="120450" x="5099050" y="3340100"/>
          <p14:tracePt t="120466" x="5089525" y="3340100"/>
          <p14:tracePt t="120791" x="5072063" y="3340100"/>
          <p14:tracePt t="120802" x="5062538" y="3340100"/>
          <p14:tracePt t="120817" x="5045075" y="3340100"/>
          <p14:tracePt t="120833" x="5000625" y="3340100"/>
          <p14:tracePt t="120852" x="4929188" y="3340100"/>
          <p14:tracePt t="120867" x="4894263" y="3340100"/>
          <p14:tracePt t="120884" x="4840288" y="3340100"/>
          <p14:tracePt t="120901" x="4759325" y="3340100"/>
          <p14:tracePt t="120917" x="4741863" y="3340100"/>
          <p14:tracePt t="120933" x="4697413" y="3340100"/>
          <p14:tracePt t="120950" x="4679950" y="3340100"/>
          <p14:tracePt t="121019" x="4687888" y="3340100"/>
          <p14:tracePt t="121308" x="4679950" y="3340100"/>
          <p14:tracePt t="121325" x="4670425" y="3340100"/>
          <p14:tracePt t="121337" x="4652963" y="3340100"/>
          <p14:tracePt t="121352" x="4625975" y="3340100"/>
          <p14:tracePt t="121368" x="4562475" y="3340100"/>
          <p14:tracePt t="121385" x="4491038" y="3340100"/>
          <p14:tracePt t="121400" x="4456113" y="3340100"/>
          <p14:tracePt t="121417" x="4402138" y="3340100"/>
          <p14:tracePt t="121434" x="4367213" y="3340100"/>
          <p14:tracePt t="121451" x="4357688" y="3340100"/>
          <p14:tracePt t="121467" x="4330700" y="3340100"/>
          <p14:tracePt t="121484" x="4303713" y="3340100"/>
          <p14:tracePt t="121500" x="4303713" y="3330575"/>
          <p14:tracePt t="121517" x="4295775" y="3330575"/>
          <p14:tracePt t="121583" x="4286250" y="3330575"/>
          <p14:tracePt t="121603" x="4276725" y="3330575"/>
          <p14:tracePt t="121810" x="4268788" y="3330575"/>
          <p14:tracePt t="121821" x="4259263" y="3330575"/>
          <p14:tracePt t="121833" x="4251325" y="3330575"/>
          <p14:tracePt t="121851" x="4224338" y="3330575"/>
          <p14:tracePt t="121868" x="4214813" y="3330575"/>
          <p14:tracePt t="121884" x="4187825" y="3330575"/>
          <p14:tracePt t="121900" x="4160838" y="3330575"/>
          <p14:tracePt t="121918" x="4152900" y="3330575"/>
          <p14:tracePt t="121933" x="4143375" y="3330575"/>
          <p14:tracePt t="121950" x="4125913" y="3330575"/>
          <p14:tracePt t="122275" x="4133850" y="3330575"/>
          <p14:tracePt t="122295" x="4143375" y="3330575"/>
          <p14:tracePt t="122307" x="4160838" y="3330575"/>
          <p14:tracePt t="122318" x="4179888" y="3330575"/>
          <p14:tracePt t="122334" x="4241800" y="3340100"/>
          <p14:tracePt t="122352" x="4303713" y="3348038"/>
          <p14:tracePt t="122368" x="4411663" y="3348038"/>
          <p14:tracePt t="122385" x="4554538" y="3348038"/>
          <p14:tracePt t="122400" x="4660900" y="3348038"/>
          <p14:tracePt t="122417" x="4875213" y="3313113"/>
          <p14:tracePt t="122433" x="5072063" y="3286125"/>
          <p14:tracePt t="122453" x="5232400" y="3286125"/>
          <p14:tracePt t="122467" x="5295900" y="3286125"/>
          <p14:tracePt t="122483" x="5348288" y="3286125"/>
          <p14:tracePt t="122500" x="5367338" y="3286125"/>
          <p14:tracePt t="122517" x="5375275" y="3286125"/>
          <p14:tracePt t="122722" x="5384800" y="3286125"/>
          <p14:tracePt t="122740" x="5411788" y="3286125"/>
          <p14:tracePt t="122751" x="5438775" y="3276600"/>
          <p14:tracePt t="122767" x="5465763" y="3259138"/>
          <p14:tracePt t="122783" x="5554663" y="3251200"/>
          <p14:tracePt t="122800" x="5643563" y="3251200"/>
          <p14:tracePt t="122817" x="5688013" y="3251200"/>
          <p14:tracePt t="122833" x="5732463" y="3241675"/>
          <p14:tracePt t="122850" x="5751513" y="3232150"/>
          <p14:tracePt t="122868" x="5759450" y="3232150"/>
          <p14:tracePt t="123017" x="5751513" y="3232150"/>
          <p14:tracePt t="123067" x="5741988" y="3232150"/>
          <p14:tracePt t="123096" x="5732463" y="3232150"/>
          <p14:tracePt t="123118" x="5724525" y="3232150"/>
          <p14:tracePt t="123128" x="5715000" y="3232150"/>
          <p14:tracePt t="123140" x="5705475" y="3232150"/>
          <p14:tracePt t="123151" x="5688013" y="3232150"/>
          <p14:tracePt t="123167" x="5670550" y="3232150"/>
          <p14:tracePt t="123185" x="5626100" y="3232150"/>
          <p14:tracePt t="123201" x="5608638" y="3224213"/>
          <p14:tracePt t="123217" x="5545138" y="3224213"/>
          <p14:tracePt t="123234" x="5473700" y="3224213"/>
          <p14:tracePt t="123250" x="5446713" y="3224213"/>
          <p14:tracePt t="123266" x="5411788" y="3214688"/>
          <p14:tracePt t="123285" x="5411788" y="3205163"/>
          <p14:tracePt t="123300" x="5411788" y="3197225"/>
          <p14:tracePt t="123531" x="5394325" y="3197225"/>
          <p14:tracePt t="123543" x="5375275" y="3197225"/>
          <p14:tracePt t="123556" x="5348288" y="3197225"/>
          <p14:tracePt t="123566" x="5313363" y="3197225"/>
          <p14:tracePt t="123583" x="5214938" y="3187700"/>
          <p14:tracePt t="123600" x="5081588" y="3170238"/>
          <p14:tracePt t="123618" x="5018088" y="3170238"/>
          <p14:tracePt t="123634" x="4911725" y="3170238"/>
          <p14:tracePt t="123651" x="4830763" y="3152775"/>
          <p14:tracePt t="123667" x="4795838" y="3143250"/>
          <p14:tracePt t="123683" x="4751388" y="3143250"/>
          <p14:tracePt t="123701" x="4705350" y="3133725"/>
          <p14:tracePt t="123718" x="4687888" y="3133725"/>
          <p14:tracePt t="123799" x="4679950" y="3133725"/>
          <p14:tracePt t="123810" x="4670425" y="3133725"/>
          <p14:tracePt t="123822" x="4652963" y="3133725"/>
          <p14:tracePt t="123833" x="4643438" y="3133725"/>
          <p14:tracePt t="123850" x="4608513" y="3133725"/>
          <p14:tracePt t="123868" x="4589463" y="3133725"/>
          <p14:tracePt t="123884" x="4572000" y="3133725"/>
          <p14:tracePt t="123900" x="4545013" y="3133725"/>
          <p14:tracePt t="123917" x="4527550" y="3133725"/>
          <p14:tracePt t="123933" x="4518025" y="3133725"/>
          <p14:tracePt t="123950" x="4518025" y="3143250"/>
          <p14:tracePt t="124245" x="4518025" y="3152775"/>
          <p14:tracePt t="124257" x="4537075" y="3160713"/>
          <p14:tracePt t="124268" x="4554538" y="3187700"/>
          <p14:tracePt t="124284" x="4652963" y="3295650"/>
          <p14:tracePt t="124300" x="4714875" y="3340100"/>
          <p14:tracePt t="124316" x="4840288" y="3429000"/>
          <p14:tracePt t="124333" x="4991100" y="3527425"/>
          <p14:tracePt t="124350" x="5062538" y="3571875"/>
          <p14:tracePt t="124367" x="5170488" y="3625850"/>
          <p14:tracePt t="124385" x="5180013" y="3633788"/>
          <p14:tracePt t="124402" x="5187950" y="3633788"/>
          <p14:tracePt t="124621" x="5180013" y="3633788"/>
          <p14:tracePt t="124640" x="5153025" y="3633788"/>
          <p14:tracePt t="124651" x="5133975" y="3633788"/>
          <p14:tracePt t="124667" x="5108575" y="3633788"/>
          <p14:tracePt t="124683" x="5027613" y="3633788"/>
          <p14:tracePt t="124701" x="4902200" y="3633788"/>
          <p14:tracePt t="124718" x="4795838" y="3633788"/>
          <p14:tracePt t="124733" x="4759325" y="3633788"/>
          <p14:tracePt t="124751" x="4679950" y="3633788"/>
          <p14:tracePt t="124767" x="4660900" y="3633788"/>
          <p14:tracePt t="124783" x="4633913" y="3633788"/>
          <p14:tracePt t="124800" x="4616450" y="3643313"/>
          <p14:tracePt t="124848" x="4608513" y="3643313"/>
          <p14:tracePt t="124861" x="4608513" y="3652838"/>
          <p14:tracePt t="124873" x="4598988" y="3652838"/>
          <p14:tracePt t="124884" x="4581525" y="3670300"/>
          <p14:tracePt t="124900" x="4545013" y="3687763"/>
          <p14:tracePt t="124917" x="4527550" y="3697288"/>
          <p14:tracePt t="124933" x="4518025" y="3714750"/>
          <p14:tracePt t="124950" x="4510088" y="3724275"/>
          <p14:tracePt t="124967" x="4500563" y="3724275"/>
          <p14:tracePt t="124983" x="4500563" y="3741738"/>
          <p14:tracePt t="125000" x="4500563" y="3751263"/>
          <p14:tracePt t="125017" x="4500563" y="3759200"/>
          <p14:tracePt t="125057" x="4510088" y="3759200"/>
          <p14:tracePt t="125075" x="4518025" y="3768725"/>
          <p14:tracePt t="125087" x="4527550" y="3786188"/>
          <p14:tracePt t="125100" x="4545013" y="3786188"/>
          <p14:tracePt t="125116" x="4608513" y="3822700"/>
          <p14:tracePt t="125134" x="4687888" y="3867150"/>
          <p14:tracePt t="125150" x="4732338" y="3875088"/>
          <p14:tracePt t="125167" x="4776788" y="3911600"/>
          <p14:tracePt t="125184" x="4803775" y="3938588"/>
          <p14:tracePt t="125202" x="4822825" y="3956050"/>
          <p14:tracePt t="125217" x="4822825" y="3983038"/>
          <p14:tracePt t="125234" x="4822825" y="4000500"/>
          <p14:tracePt t="125253" x="4822825" y="4010025"/>
          <p14:tracePt t="125266" x="4822825" y="4017963"/>
          <p14:tracePt t="125284" x="4822825" y="4027488"/>
          <p14:tracePt t="125300" x="4822825" y="4037013"/>
          <p14:tracePt t="125316" x="4813300" y="4054475"/>
          <p14:tracePt t="125333" x="4786313" y="4081463"/>
          <p14:tracePt t="125352" x="4751388" y="4125913"/>
          <p14:tracePt t="125367" x="4741863" y="4133850"/>
          <p14:tracePt t="125384" x="4697413" y="4179888"/>
          <p14:tracePt t="125401" x="4652963" y="4205288"/>
          <p14:tracePt t="125417" x="4643438" y="4224338"/>
          <p14:tracePt t="125433" x="4616450" y="4251325"/>
          <p14:tracePt t="125451" x="4598988" y="4259263"/>
          <p14:tracePt t="125467" x="4598988" y="4276725"/>
          <p14:tracePt t="125483" x="4581525" y="4276725"/>
          <p14:tracePt t="125500" x="4572000" y="4286250"/>
          <p14:tracePt t="125541" x="4562475" y="4286250"/>
          <p14:tracePt t="125552" x="4562475" y="4295775"/>
          <p14:tracePt t="125566" x="4554538" y="4303713"/>
          <p14:tracePt t="125583" x="4545013" y="4313238"/>
          <p14:tracePt t="125600" x="4527550" y="4340225"/>
          <p14:tracePt t="125616" x="4527550" y="4348163"/>
          <p14:tracePt t="125639" x="4527550" y="4357688"/>
          <p14:tracePt t="125650" x="4527550" y="4367213"/>
          <p14:tracePt t="125667" x="4518025" y="4394200"/>
          <p14:tracePt t="125683" x="4518025" y="4411663"/>
          <p14:tracePt t="125701" x="4518025" y="4438650"/>
          <p14:tracePt t="125718" x="4518025" y="4465638"/>
          <p14:tracePt t="125733" x="4518025" y="4473575"/>
          <p14:tracePt t="125750" x="4518025" y="4491038"/>
          <p14:tracePt t="125767" x="4518025" y="4510088"/>
          <p14:tracePt t="125783" x="4518025" y="4527550"/>
          <p14:tracePt t="125800" x="4518025" y="4562475"/>
          <p14:tracePt t="125817" x="4518025" y="4589463"/>
          <p14:tracePt t="125966" x="4510088" y="4589463"/>
          <p14:tracePt t="125985" x="4500563" y="4589463"/>
          <p14:tracePt t="126016" x="4491038" y="4589463"/>
          <p14:tracePt t="126027" x="4491038" y="4598988"/>
          <p14:tracePt t="126045" x="4483100" y="4598988"/>
          <p14:tracePt t="126420" x="4483100" y="4589463"/>
          <p14:tracePt t="126442" x="4483100" y="4581525"/>
          <p14:tracePt t="129923" x="4483100" y="4572000"/>
          <p14:tracePt t="129943" x="4473575" y="4562475"/>
          <p14:tracePt t="129954" x="4473575" y="4537075"/>
          <p14:tracePt t="129966" x="4473575" y="4510088"/>
          <p14:tracePt t="129983" x="4465638" y="4429125"/>
          <p14:tracePt t="130000" x="4456113" y="4348163"/>
          <p14:tracePt t="130016" x="4419600" y="4125913"/>
          <p14:tracePt t="130033" x="4384675" y="3938588"/>
          <p14:tracePt t="130050" x="4367213" y="3803650"/>
          <p14:tracePt t="130066" x="4313238" y="3554413"/>
          <p14:tracePt t="130083" x="4295775" y="3340100"/>
          <p14:tracePt t="130100" x="4259263" y="3214688"/>
          <p14:tracePt t="130116" x="4251325" y="3179763"/>
          <p14:tracePt t="130133" x="4251325" y="3197225"/>
          <p14:tracePt t="130151" x="4251325" y="3251200"/>
          <p14:tracePt t="130349" x="4268788" y="3214688"/>
          <p14:tracePt t="130360" x="4313238" y="3152775"/>
          <p14:tracePt t="130372" x="4375150" y="3054350"/>
          <p14:tracePt t="130386" x="4491038" y="2911475"/>
          <p14:tracePt t="130400" x="4724400" y="2562225"/>
          <p14:tracePt t="130417" x="4929188" y="2251075"/>
          <p14:tracePt t="130433" x="5010150" y="2160588"/>
          <p14:tracePt t="130450" x="5126038" y="2071688"/>
          <p14:tracePt t="130468" x="5153025" y="2044700"/>
          <p14:tracePt t="130483" x="5153025" y="2036763"/>
          <p14:tracePt t="130501" x="5143500" y="2036763"/>
          <p14:tracePt t="130516" x="5143500" y="2044700"/>
          <p14:tracePt t="130675" x="5143500" y="2036763"/>
          <p14:tracePt t="130686" x="5143500" y="2027238"/>
          <p14:tracePt t="130700" x="5143500" y="2000250"/>
          <p14:tracePt t="130717" x="5187950" y="1830388"/>
          <p14:tracePt t="130733" x="5205413" y="1616075"/>
          <p14:tracePt t="130750" x="5205413" y="1517650"/>
          <p14:tracePt t="130766" x="5197475" y="1339850"/>
          <p14:tracePt t="130783" x="5153025" y="1179513"/>
          <p14:tracePt t="130800" x="5116513" y="1108075"/>
          <p14:tracePt t="130816" x="5037138" y="1009650"/>
          <p14:tracePt t="130833" x="4991100" y="982663"/>
          <p14:tracePt t="130850" x="4973638" y="982663"/>
          <p14:tracePt t="131071" x="4965700" y="973138"/>
          <p14:tracePt t="131081" x="4946650" y="973138"/>
          <p14:tracePt t="131100" x="4902200" y="946150"/>
          <p14:tracePt t="131117" x="4857750" y="938213"/>
          <p14:tracePt t="131133" x="4751388" y="919163"/>
          <p14:tracePt t="131150" x="4633913" y="893763"/>
          <p14:tracePt t="131168" x="4581525" y="893763"/>
          <p14:tracePt t="131183" x="4572000" y="874713"/>
          <p14:tracePt t="131201" x="4562475" y="874713"/>
          <p14:tracePt t="131219" x="4572000" y="874713"/>
          <p14:tracePt t="131436" x="4581525" y="874713"/>
          <p14:tracePt t="131467" x="4589463" y="874713"/>
          <p14:tracePt t="131478" x="4589463" y="866775"/>
          <p14:tracePt t="131490" x="4598988" y="866775"/>
          <p14:tracePt t="131501" x="4616450" y="866775"/>
          <p14:tracePt t="131516" x="4633913" y="847725"/>
          <p14:tracePt t="131534" x="4670425" y="830263"/>
          <p14:tracePt t="131550" x="4679950" y="822325"/>
          <p14:tracePt t="131567" x="4705350" y="803275"/>
          <p14:tracePt t="131585" x="4714875" y="785813"/>
          <p14:tracePt t="132021" x="4705350" y="785813"/>
          <p14:tracePt t="132032" x="4687888" y="785813"/>
          <p14:tracePt t="132051" x="4660900" y="785813"/>
          <p14:tracePt t="132066" x="4633913" y="785813"/>
          <p14:tracePt t="132083" x="4608513" y="795338"/>
          <p14:tracePt t="132100" x="4589463" y="803275"/>
          <p14:tracePt t="132455" x="4581525" y="803275"/>
          <p14:tracePt t="132466" x="4562475" y="803275"/>
          <p14:tracePt t="132484" x="4510088" y="822325"/>
          <p14:tracePt t="132500" x="4491038" y="822325"/>
          <p14:tracePt t="132517" x="4429125" y="830263"/>
          <p14:tracePt t="132534" x="4384675" y="857250"/>
          <p14:tracePt t="132550" x="4348163" y="866775"/>
          <p14:tracePt t="132566" x="4303713" y="884238"/>
          <p14:tracePt t="132583" x="4276725" y="893763"/>
          <p14:tracePt t="132599" x="4268788" y="893763"/>
          <p14:tracePt t="132634" x="4259263" y="893763"/>
          <p14:tracePt t="132654" x="4251325" y="893763"/>
          <p14:tracePt t="132673" x="4232275" y="893763"/>
          <p14:tracePt t="132693" x="4224338" y="901700"/>
          <p14:tracePt t="132704" x="4214813" y="901700"/>
          <p14:tracePt t="132716" x="4205288" y="901700"/>
          <p14:tracePt t="132733" x="4187825" y="911225"/>
          <p14:tracePt t="132750" x="4179888" y="911225"/>
          <p14:tracePt t="132767" x="4179888" y="919163"/>
          <p14:tracePt t="132802" x="4179888" y="928688"/>
          <p14:tracePt t="132831" x="4179888" y="938213"/>
          <p14:tracePt t="132911" x="4179888" y="946150"/>
          <p14:tracePt t="132921" x="4170363" y="946150"/>
          <p14:tracePt t="132933" x="4170363" y="955675"/>
          <p14:tracePt t="132950" x="4143375" y="955675"/>
          <p14:tracePt t="132966" x="4133850" y="955675"/>
          <p14:tracePt t="132983" x="4108450" y="965200"/>
          <p14:tracePt t="133000" x="4098925" y="965200"/>
          <p14:tracePt t="133069" x="4098925" y="955675"/>
          <p14:tracePt t="133099" x="4098925" y="946150"/>
          <p14:tracePt t="133217" x="4116388" y="955675"/>
          <p14:tracePt t="133227" x="4125913" y="973138"/>
          <p14:tracePt t="133238" x="4133850" y="982663"/>
          <p14:tracePt t="133252" x="4143375" y="1000125"/>
          <p14:tracePt t="133267" x="4160838" y="1017588"/>
          <p14:tracePt t="133283" x="4179888" y="1036638"/>
          <p14:tracePt t="133299" x="4187825" y="1062038"/>
          <p14:tracePt t="133317" x="4187825" y="1071563"/>
          <p14:tracePt t="133347" x="4187825" y="1081088"/>
          <p14:tracePt t="133445" x="4187825" y="1089025"/>
          <p14:tracePt t="133465" x="4187825" y="1098550"/>
          <p14:tracePt t="133504" x="4179888" y="1098550"/>
          <p14:tracePt t="133524" x="4170363" y="1098550"/>
          <p14:tracePt t="133535" x="4160838" y="1098550"/>
          <p14:tracePt t="133550" x="4152900" y="1098550"/>
          <p14:tracePt t="133566" x="4125913" y="1098550"/>
          <p14:tracePt t="133583" x="4108450" y="1089025"/>
          <p14:tracePt t="133599" x="4098925" y="1089025"/>
          <p14:tracePt t="133616" x="4089400" y="1071563"/>
          <p14:tracePt t="133633" x="4089400" y="1062038"/>
          <p14:tracePt t="133649" x="4089400" y="1054100"/>
          <p14:tracePt t="133667" x="4089400" y="1044575"/>
          <p14:tracePt t="133683" x="4089400" y="1017588"/>
          <p14:tracePt t="133701" x="4098925" y="1017588"/>
          <p14:tracePt t="133722" x="4108450" y="1009650"/>
          <p14:tracePt t="133733" x="4108450" y="1000125"/>
          <p14:tracePt t="133751" x="4125913" y="1000125"/>
          <p14:tracePt t="133767" x="4143375" y="990600"/>
          <p14:tracePt t="133783" x="4179888" y="982663"/>
          <p14:tracePt t="133800" x="4205288" y="982663"/>
          <p14:tracePt t="133816" x="4224338" y="982663"/>
          <p14:tracePt t="133833" x="4232275" y="973138"/>
          <p14:tracePt t="133866" x="4241800" y="973138"/>
          <p14:tracePt t="133910" x="4251325" y="973138"/>
          <p14:tracePt t="133929" x="4259263" y="973138"/>
          <p14:tracePt t="133959" x="4268788" y="973138"/>
          <p14:tracePt t="133970" x="4268788" y="982663"/>
          <p14:tracePt t="134107" x="4268788" y="973138"/>
          <p14:tracePt t="134137" x="4268788" y="965200"/>
          <p14:tracePt t="134157" x="4268788" y="955675"/>
          <p14:tracePt t="134177" x="4268788" y="946150"/>
          <p14:tracePt t="134207" x="4268788" y="938213"/>
          <p14:tracePt t="134226" x="4268788" y="928688"/>
          <p14:tracePt t="134238" x="4276725" y="919163"/>
          <p14:tracePt t="134249" x="4286250" y="901700"/>
          <p14:tracePt t="134267" x="4295775" y="901700"/>
          <p14:tracePt t="134602" x="4295775" y="893763"/>
          <p14:tracePt t="134614" x="4295775" y="884238"/>
          <p14:tracePt t="134633" x="4295775" y="874713"/>
          <p14:tracePt t="134651" x="4295775" y="866775"/>
          <p14:tracePt t="134667" x="4295775" y="847725"/>
          <p14:tracePt t="134683" x="4313238" y="812800"/>
          <p14:tracePt t="134701" x="4340225" y="776288"/>
          <p14:tracePt t="134717" x="4348163" y="758825"/>
          <p14:tracePt t="134734" x="4367213" y="741363"/>
          <p14:tracePt t="134750" x="4375150" y="731838"/>
          <p14:tracePt t="134819" x="4375150" y="723900"/>
          <p14:tracePt t="134879" x="4375150" y="714375"/>
          <p14:tracePt t="134899" x="4367213" y="704850"/>
          <p14:tracePt t="134910" x="4367213" y="696913"/>
          <p14:tracePt t="134928" x="4357688" y="696913"/>
          <p14:tracePt t="134940" x="4348163" y="687388"/>
          <p14:tracePt t="134951" x="4340225" y="687388"/>
          <p14:tracePt t="134966" x="4340225" y="679450"/>
          <p14:tracePt t="134983" x="4313238" y="669925"/>
          <p14:tracePt t="134999" x="4303713" y="669925"/>
          <p14:tracePt t="135166" x="4313238" y="669925"/>
          <p14:tracePt t="135177" x="4322763" y="669925"/>
          <p14:tracePt t="135188" x="4330700" y="669925"/>
          <p14:tracePt t="135200" x="4348163" y="669925"/>
          <p14:tracePt t="135216" x="4367213" y="669925"/>
          <p14:tracePt t="135233" x="4384675" y="669925"/>
          <p14:tracePt t="135250" x="4419600" y="669925"/>
          <p14:tracePt t="135266" x="4438650" y="660400"/>
          <p14:tracePt t="135284" x="4456113" y="660400"/>
          <p14:tracePt t="136541" x="4465638" y="660400"/>
          <p14:tracePt t="136560" x="4473575" y="660400"/>
          <p14:tracePt t="136996" x="4465638" y="660400"/>
          <p14:tracePt t="137007" x="4456113" y="660400"/>
          <p14:tracePt t="137018" x="4446588" y="660400"/>
          <p14:tracePt t="137033" x="4438650" y="660400"/>
          <p14:tracePt t="137049" x="4419600" y="660400"/>
          <p14:tracePt t="137066" x="4367213" y="669925"/>
          <p14:tracePt t="137085" x="4303713" y="679450"/>
          <p14:tracePt t="137099" x="4286250" y="679450"/>
          <p14:tracePt t="137116" x="4268788" y="679450"/>
          <p14:tracePt t="137184" x="4268788" y="669925"/>
          <p14:tracePt t="137204" x="4268788" y="660400"/>
          <p14:tracePt t="137223" x="4268788" y="652463"/>
          <p14:tracePt t="137235" x="4276725" y="652463"/>
          <p14:tracePt t="137249" x="4286250" y="642938"/>
          <p14:tracePt t="137266" x="4303713" y="642938"/>
          <p14:tracePt t="137283" x="4330700" y="633413"/>
          <p14:tracePt t="137316" x="4348163" y="633413"/>
          <p14:tracePt t="137333" x="4367213" y="633413"/>
          <p14:tracePt t="137362" x="4375150" y="633413"/>
          <p14:tracePt t="137431" x="4367213" y="633413"/>
          <p14:tracePt t="137442" x="4348163" y="625475"/>
          <p14:tracePt t="137455" x="4340225" y="625475"/>
          <p14:tracePt t="137466" x="4313238" y="625475"/>
          <p14:tracePt t="137483" x="4268788" y="625475"/>
          <p14:tracePt t="137501" x="4232275" y="625475"/>
          <p14:tracePt t="137516" x="4205288" y="633413"/>
          <p14:tracePt t="137533" x="4170363" y="660400"/>
          <p14:tracePt t="137549" x="4160838" y="660400"/>
          <p14:tracePt t="137566" x="4160838" y="669925"/>
          <p14:tracePt t="137583" x="4170363" y="679450"/>
          <p14:tracePt t="137609" x="4179888" y="679450"/>
          <p14:tracePt t="137629" x="4187825" y="679450"/>
          <p14:tracePt t="137641" x="4187825" y="687388"/>
          <p14:tracePt t="137652" x="4205288" y="687388"/>
          <p14:tracePt t="137667" x="4224338" y="696913"/>
          <p14:tracePt t="137683" x="4232275" y="696913"/>
          <p14:tracePt t="137702" x="4276725" y="704850"/>
          <p14:tracePt t="137718" x="4322763" y="704850"/>
          <p14:tracePt t="137733" x="4348163" y="704850"/>
          <p14:tracePt t="137750" x="4367213" y="696913"/>
          <p14:tracePt t="137783" x="4375150" y="696913"/>
          <p14:tracePt t="137799" x="4375150" y="687388"/>
          <p14:tracePt t="137817" x="4375150" y="669925"/>
          <p14:tracePt t="137833" x="4367213" y="669925"/>
          <p14:tracePt t="137849" x="4348163" y="669925"/>
          <p14:tracePt t="137866" x="4313238" y="669925"/>
          <p14:tracePt t="137883" x="4286250" y="669925"/>
          <p14:tracePt t="137899" x="4251325" y="669925"/>
          <p14:tracePt t="137916" x="4197350" y="669925"/>
          <p14:tracePt t="137935" x="4179888" y="679450"/>
          <p14:tracePt t="137975" x="4179888" y="687388"/>
          <p14:tracePt t="138016" x="4187825" y="687388"/>
          <p14:tracePt t="138027" x="4197350" y="687388"/>
          <p14:tracePt t="138039" x="4214813" y="704850"/>
          <p14:tracePt t="138051" x="4224338" y="714375"/>
          <p14:tracePt t="138066" x="4268788" y="741363"/>
          <p14:tracePt t="138083" x="4322763" y="741363"/>
          <p14:tracePt t="138099" x="4340225" y="741363"/>
          <p14:tracePt t="138116" x="4348163" y="741363"/>
          <p14:tracePt t="138133" x="4357688" y="741363"/>
          <p14:tracePt t="138153" x="4357688" y="731838"/>
          <p14:tracePt t="138166" x="4357688" y="723900"/>
          <p14:tracePt t="138184" x="4357688" y="704850"/>
          <p14:tracePt t="138201" x="4348163" y="704850"/>
          <p14:tracePt t="138218" x="4322763" y="696913"/>
          <p14:tracePt t="138233" x="4286250" y="696913"/>
          <p14:tracePt t="138251" x="4276725" y="696913"/>
          <p14:tracePt t="138266" x="4251325" y="696913"/>
          <p14:tracePt t="138283" x="4224338" y="714375"/>
          <p14:tracePt t="138301" x="4214813" y="741363"/>
          <p14:tracePt t="138316" x="4214813" y="758825"/>
          <p14:tracePt t="138332" x="4214813" y="768350"/>
          <p14:tracePt t="138380" x="4214813" y="776288"/>
          <p14:tracePt t="138393" x="4214813" y="785813"/>
          <p14:tracePt t="138410" x="4224338" y="785813"/>
          <p14:tracePt t="138423" x="4232275" y="785813"/>
          <p14:tracePt t="138436" x="4241800" y="785813"/>
          <p14:tracePt t="138451" x="4259263" y="785813"/>
          <p14:tracePt t="138466" x="4276725" y="785813"/>
          <p14:tracePt t="138483" x="4313238" y="758825"/>
          <p14:tracePt t="138501" x="4340225" y="723900"/>
          <p14:tracePt t="138516" x="4340225" y="714375"/>
          <p14:tracePt t="138533" x="4340225" y="704850"/>
          <p14:tracePt t="138550" x="4340225" y="696913"/>
          <p14:tracePt t="138588" x="4330700" y="696913"/>
          <p14:tracePt t="138608" x="4322763" y="696913"/>
          <p14:tracePt t="138628" x="4313238" y="696913"/>
          <p14:tracePt t="138648" x="4303713" y="696913"/>
          <p14:tracePt t="138678" x="4303713" y="704850"/>
          <p14:tracePt t="138935" x="4322763" y="704850"/>
          <p14:tracePt t="138946" x="4348163" y="696913"/>
          <p14:tracePt t="138958" x="4375150" y="687388"/>
          <p14:tracePt t="138969" x="4402138" y="679450"/>
          <p14:tracePt t="138984" x="4465638" y="679450"/>
          <p14:tracePt t="139000" x="4491038" y="679450"/>
          <p14:tracePt t="139016" x="4527550" y="679450"/>
          <p14:tracePt t="139033" x="4537075" y="679450"/>
          <p14:tracePt t="139143" x="4527550" y="679450"/>
          <p14:tracePt t="139172" x="4518025" y="679450"/>
          <p14:tracePt t="139233" x="4510088" y="679450"/>
          <p14:tracePt t="139253" x="4500563" y="679450"/>
          <p14:tracePt t="139270" x="4483100" y="679450"/>
          <p14:tracePt t="139291" x="4473575" y="679450"/>
          <p14:tracePt t="139302" x="4456113" y="679450"/>
          <p14:tracePt t="139316" x="4446588" y="679450"/>
          <p14:tracePt t="139333" x="4429125" y="679450"/>
          <p14:tracePt t="139479" x="4438650" y="679450"/>
          <p14:tracePt t="139491" x="4446588" y="679450"/>
          <p14:tracePt t="139503" x="4456113" y="679450"/>
          <p14:tracePt t="139518" x="4510088" y="687388"/>
          <p14:tracePt t="139533" x="4527550" y="696913"/>
          <p14:tracePt t="139549" x="4554538" y="714375"/>
          <p14:tracePt t="139567" x="4581525" y="731838"/>
          <p14:tracePt t="139583" x="4589463" y="750888"/>
          <p14:tracePt t="139617" x="4589463" y="768350"/>
          <p14:tracePt t="139884" x="4598988" y="768350"/>
          <p14:tracePt t="139895" x="4608513" y="768350"/>
          <p14:tracePt t="139906" x="4616450" y="758825"/>
          <p14:tracePt t="139919" x="4633913" y="758825"/>
          <p14:tracePt t="139934" x="4660900" y="758825"/>
          <p14:tracePt t="139950" x="4687888" y="750888"/>
          <p14:tracePt t="139967" x="4724400" y="741363"/>
          <p14:tracePt t="139983" x="4759325" y="731838"/>
          <p14:tracePt t="140000" x="4759325" y="723900"/>
          <p14:tracePt t="140131" x="4751388" y="723900"/>
          <p14:tracePt t="140161" x="4741863" y="723900"/>
          <p14:tracePt t="140190" x="4732338" y="723900"/>
          <p14:tracePt t="140210" x="4724400" y="723900"/>
          <p14:tracePt t="140222" x="4714875" y="731838"/>
          <p14:tracePt t="140235" x="4697413" y="741363"/>
          <p14:tracePt t="140250" x="4660900" y="750888"/>
          <p14:tracePt t="140266" x="4643438" y="776288"/>
          <p14:tracePt t="140283" x="4589463" y="812800"/>
          <p14:tracePt t="140299" x="4545013" y="839788"/>
          <p14:tracePt t="140316" x="4518025" y="874713"/>
          <p14:tracePt t="140333" x="4500563" y="893763"/>
          <p14:tracePt t="140349" x="4500563" y="901700"/>
          <p14:tracePt t="140390" x="4500563" y="893763"/>
          <p14:tracePt t="140665" x="4500563" y="901700"/>
          <p14:tracePt t="140676" x="4500563" y="911225"/>
          <p14:tracePt t="140689" x="4483100" y="928688"/>
          <p14:tracePt t="140701" x="4473575" y="955675"/>
          <p14:tracePt t="140716" x="4446588" y="1000125"/>
          <p14:tracePt t="140734" x="4419600" y="1036638"/>
          <p14:tracePt t="140750" x="4402138" y="1044575"/>
          <p14:tracePt t="140766" x="4394200" y="1054100"/>
          <p14:tracePt t="140799" x="4384675" y="1054100"/>
          <p14:tracePt t="140816" x="4384675" y="1044575"/>
          <p14:tracePt t="140833" x="4367213" y="1009650"/>
          <p14:tracePt t="140849" x="4367213" y="1000125"/>
          <p14:tracePt t="140866" x="4357688" y="973138"/>
          <p14:tracePt t="140883" x="4357688" y="955675"/>
          <p14:tracePt t="140899" x="4357688" y="946150"/>
          <p14:tracePt t="140923" x="4357688" y="938213"/>
          <p14:tracePt t="141259" x="4357688" y="928688"/>
          <p14:tracePt t="141289" x="4348163" y="928688"/>
          <p14:tracePt t="141300" x="4340225" y="928688"/>
          <p14:tracePt t="141317" x="4330700" y="919163"/>
          <p14:tracePt t="141332" x="4313238" y="901700"/>
          <p14:tracePt t="141349" x="4286250" y="893763"/>
          <p14:tracePt t="141367" x="4276725" y="884238"/>
          <p14:tracePt t="141383" x="4268788" y="874713"/>
          <p14:tracePt t="141399" x="4268788" y="866775"/>
          <p14:tracePt t="141517" x="4268788" y="874713"/>
          <p14:tracePt t="141783" x="4268788" y="866775"/>
          <p14:tracePt t="141798" x="4268788" y="857250"/>
          <p14:tracePt t="141862" x="4268788" y="847725"/>
          <p14:tracePt t="141882" x="4268788" y="839788"/>
          <p14:tracePt t="141897" x="4276725" y="839788"/>
          <p14:tracePt t="141912" x="4295775" y="822325"/>
          <p14:tracePt t="141927" x="4303713" y="812800"/>
          <p14:tracePt t="141946" x="4313238" y="803275"/>
          <p14:tracePt t="141962" x="4313238" y="795338"/>
          <p14:tracePt t="142030" x="4313238" y="785813"/>
          <p14:tracePt t="142050" x="4303713" y="768350"/>
          <p14:tracePt t="142065" x="4295775" y="758825"/>
          <p14:tracePt t="142083" x="4276725" y="731838"/>
          <p14:tracePt t="142101" x="4268788" y="723900"/>
          <p14:tracePt t="142116" x="4259263" y="714375"/>
          <p14:tracePt t="142258" x="4251325" y="714375"/>
          <p14:tracePt t="142307" x="4241800" y="714375"/>
          <p14:tracePt t="142376" x="4232275" y="723900"/>
          <p14:tracePt t="142392" x="4224338" y="723900"/>
          <p14:tracePt t="142407" x="4214813" y="731838"/>
          <p14:tracePt t="142423" x="4205288" y="731838"/>
          <p14:tracePt t="142437" x="4197350" y="741363"/>
          <p14:tracePt t="142485" x="4197350" y="750888"/>
          <p14:tracePt t="142525" x="4197350" y="758825"/>
          <p14:tracePt t="142594" x="4205288" y="768350"/>
          <p14:tracePt t="142608" x="4214813" y="776288"/>
          <p14:tracePt t="142625" x="4241800" y="785813"/>
          <p14:tracePt t="142638" x="4251325" y="785813"/>
          <p14:tracePt t="142649" x="4276725" y="795338"/>
          <p14:tracePt t="142666" x="4295775" y="795338"/>
          <p14:tracePt t="142684" x="4313238" y="795338"/>
          <p14:tracePt t="142699" x="4322763" y="795338"/>
          <p14:tracePt t="142716" x="4340225" y="776288"/>
          <p14:tracePt t="142736" x="4340225" y="768350"/>
          <p14:tracePt t="142749" x="4340225" y="750888"/>
          <p14:tracePt t="142802" x="4340225" y="741363"/>
          <p14:tracePt t="142842" x="4330700" y="741363"/>
          <p14:tracePt t="142853" x="4313238" y="741363"/>
          <p14:tracePt t="142866" x="4303713" y="741363"/>
          <p14:tracePt t="142882" x="4259263" y="741363"/>
          <p14:tracePt t="142900" x="4224338" y="741363"/>
          <p14:tracePt t="142916" x="4214813" y="741363"/>
          <p14:tracePt t="142932" x="4205288" y="741363"/>
          <p14:tracePt t="142960" x="4205288" y="750888"/>
          <p14:tracePt t="143019" x="4214813" y="750888"/>
          <p14:tracePt t="143033" x="4241800" y="758825"/>
          <p14:tracePt t="143049" x="4276725" y="758825"/>
          <p14:tracePt t="143066" x="4286250" y="758825"/>
          <p14:tracePt t="143082" x="4313238" y="758825"/>
          <p14:tracePt t="143099" x="4313238" y="741363"/>
          <p14:tracePt t="143116" x="4322763" y="741363"/>
          <p14:tracePt t="143132" x="4322763" y="723900"/>
          <p14:tracePt t="143150" x="4322763" y="704850"/>
          <p14:tracePt t="143167" x="4295775" y="679450"/>
          <p14:tracePt t="143182" x="4268788" y="669925"/>
          <p14:tracePt t="143200" x="4224338" y="660400"/>
          <p14:tracePt t="143217" x="4179888" y="660400"/>
          <p14:tracePt t="143233" x="4170363" y="660400"/>
          <p14:tracePt t="143251" x="4160838" y="679450"/>
          <p14:tracePt t="143267" x="4160838" y="696913"/>
          <p14:tracePt t="143282" x="4160838" y="704850"/>
          <p14:tracePt t="143299" x="4160838" y="714375"/>
          <p14:tracePt t="143362" x="4187825" y="731838"/>
          <p14:tracePt t="143375" x="4232275" y="741363"/>
          <p14:tracePt t="143388" x="4259263" y="741363"/>
          <p14:tracePt t="143400" x="4276725" y="741363"/>
          <p14:tracePt t="143416" x="4313238" y="714375"/>
          <p14:tracePt t="143433" x="4322763" y="704850"/>
          <p14:tracePt t="143450" x="4330700" y="687388"/>
          <p14:tracePt t="143466" x="4330700" y="679450"/>
          <p14:tracePt t="143483" x="4330700" y="669925"/>
          <p14:tracePt t="143500" x="4330700" y="660400"/>
          <p14:tracePt t="143516" x="4313238" y="652463"/>
          <p14:tracePt t="143533" x="4286250" y="652463"/>
          <p14:tracePt t="143550" x="4276725" y="652463"/>
          <p14:tracePt t="143566" x="4241800" y="660400"/>
          <p14:tracePt t="143583" x="4224338" y="696913"/>
          <p14:tracePt t="143599" x="4224338" y="704850"/>
          <p14:tracePt t="143616" x="4224338" y="714375"/>
          <p14:tracePt t="143693" x="4232275" y="714375"/>
          <p14:tracePt t="143705" x="4251325" y="714375"/>
          <p14:tracePt t="143716" x="4268788" y="714375"/>
          <p14:tracePt t="143733" x="4313238" y="714375"/>
          <p14:tracePt t="143750" x="4348163" y="696913"/>
          <p14:tracePt t="143766" x="4438650" y="669925"/>
          <p14:tracePt t="143782" x="4483100" y="642938"/>
          <p14:tracePt t="143801" x="4491038" y="625475"/>
          <p14:tracePt t="143816" x="4491038" y="615950"/>
          <p14:tracePt t="143880" x="4483100" y="615950"/>
          <p14:tracePt t="143891" x="4473575" y="615950"/>
          <p14:tracePt t="143910" x="4473575" y="625475"/>
          <p14:tracePt t="144157" x="4500563" y="608013"/>
          <p14:tracePt t="144169" x="4554538" y="581025"/>
          <p14:tracePt t="144183" x="4608513" y="554038"/>
          <p14:tracePt t="144199" x="4724400" y="500063"/>
          <p14:tracePt t="144217" x="4795838" y="465138"/>
          <p14:tracePt t="144233" x="4830763" y="465138"/>
          <p14:tracePt t="144250" x="4830763" y="455613"/>
          <p14:tracePt t="144810" x="4813300" y="455613"/>
          <p14:tracePt t="144821" x="4786313" y="473075"/>
          <p14:tracePt t="144832" x="4741863" y="490538"/>
          <p14:tracePt t="144849" x="4616450" y="554038"/>
          <p14:tracePt t="144866" x="4554538" y="588963"/>
          <p14:tracePt t="144882" x="4348163" y="679450"/>
          <p14:tracePt t="144899" x="4152900" y="741363"/>
          <p14:tracePt t="144916" x="4089400" y="768350"/>
          <p14:tracePt t="144932" x="4010025" y="803275"/>
          <p14:tracePt t="144949" x="3983038" y="803275"/>
          <p14:tracePt t="145007" x="4000500" y="803275"/>
          <p14:tracePt t="145206" x="4000500" y="795338"/>
          <p14:tracePt t="145217" x="4017963" y="785813"/>
          <p14:tracePt t="145233" x="4017963" y="776288"/>
          <p14:tracePt t="145250" x="4037013" y="776288"/>
          <p14:tracePt t="145266" x="4054475" y="768350"/>
          <p14:tracePt t="145283" x="4071938" y="758825"/>
          <p14:tracePt t="145299" x="4081463" y="758825"/>
          <p14:tracePt t="145316" x="4108450" y="750888"/>
          <p14:tracePt t="145333" x="4133850" y="741363"/>
          <p14:tracePt t="145349" x="4143375" y="741363"/>
          <p14:tracePt t="145366" x="4152900" y="741363"/>
          <p14:tracePt t="145463" x="4152900" y="750888"/>
          <p14:tracePt t="145492" x="4143375" y="750888"/>
          <p14:tracePt t="145504" x="4133850" y="750888"/>
          <p14:tracePt t="145516" x="4125913" y="750888"/>
          <p14:tracePt t="146175" x="4143375" y="750888"/>
          <p14:tracePt t="146186" x="4152900" y="750888"/>
          <p14:tracePt t="146199" x="4160838" y="750888"/>
          <p14:tracePt t="146216" x="4187825" y="750888"/>
          <p14:tracePt t="146234" x="4205288" y="750888"/>
          <p14:tracePt t="146250" x="4232275" y="750888"/>
          <p14:tracePt t="146267" x="4276725" y="768350"/>
          <p14:tracePt t="146283" x="4313238" y="776288"/>
          <p14:tracePt t="146299" x="4330700" y="776288"/>
          <p14:tracePt t="146316" x="4348163" y="795338"/>
          <p14:tracePt t="146374" x="4357688" y="803275"/>
          <p14:tracePt t="146385" x="4357688" y="822325"/>
          <p14:tracePt t="146399" x="4357688" y="839788"/>
          <p14:tracePt t="146416" x="4367213" y="884238"/>
          <p14:tracePt t="146432" x="4357688" y="928688"/>
          <p14:tracePt t="146449" x="4340225" y="973138"/>
          <p14:tracePt t="146466" x="4268788" y="1098550"/>
          <p14:tracePt t="146483" x="4143375" y="1258888"/>
          <p14:tracePt t="146501" x="4027488" y="1393825"/>
          <p14:tracePt t="146516" x="3983038" y="1428750"/>
          <p14:tracePt t="146532" x="3946525" y="1455738"/>
          <p14:tracePt t="146551" x="3929063" y="1482725"/>
          <p14:tracePt t="146566" x="3929063" y="1473200"/>
          <p14:tracePt t="146583" x="3929063" y="1465263"/>
          <p14:tracePt t="146599" x="3929063" y="1428750"/>
          <p14:tracePt t="146916" x="3938588" y="1446213"/>
          <p14:tracePt t="146928" x="3946525" y="1455738"/>
          <p14:tracePt t="146939" x="3965575" y="1465263"/>
          <p14:tracePt t="146952" x="3983038" y="1473200"/>
          <p14:tracePt t="146966" x="4017963" y="1490663"/>
          <p14:tracePt t="146983" x="4027488" y="1490663"/>
          <p14:tracePt t="147000" x="4044950" y="1490663"/>
          <p14:tracePt t="147026" x="4054475" y="1490663"/>
          <p14:tracePt t="147164" x="4054475" y="1482725"/>
          <p14:tracePt t="147175" x="4054475" y="1473200"/>
          <p14:tracePt t="147194" x="4062413" y="1465263"/>
          <p14:tracePt t="147214" x="4062413" y="1455738"/>
          <p14:tracePt t="147226" x="4062413" y="1446213"/>
          <p14:tracePt t="147237" x="4062413" y="1438275"/>
          <p14:tracePt t="147250" x="4062413" y="1419225"/>
          <p14:tracePt t="147267" x="4062413" y="1401763"/>
          <p14:tracePt t="147282" x="4062413" y="1393825"/>
          <p14:tracePt t="147299" x="4062413" y="1384300"/>
          <p14:tracePt t="147315" x="4027488" y="1374775"/>
          <p14:tracePt t="147332" x="4000500" y="1374775"/>
          <p14:tracePt t="147349" x="3990975" y="1374775"/>
          <p14:tracePt t="147366" x="3938588" y="1374775"/>
          <p14:tracePt t="147382" x="3902075" y="1374775"/>
          <p14:tracePt t="147400" x="3875088" y="1374775"/>
          <p14:tracePt t="147416" x="3857625" y="1374775"/>
          <p14:tracePt t="147432" x="3848100" y="1374775"/>
          <p14:tracePt t="147480" x="3848100" y="1384300"/>
          <p14:tracePt t="147491" x="3848100" y="1393825"/>
          <p14:tracePt t="147502" x="3848100" y="1401763"/>
          <p14:tracePt t="147516" x="3848100" y="1411288"/>
          <p14:tracePt t="147532" x="3848100" y="1428750"/>
          <p14:tracePt t="147549" x="3848100" y="1465263"/>
          <p14:tracePt t="147566" x="3848100" y="1473200"/>
          <p14:tracePt t="147582" x="3848100" y="1490663"/>
          <p14:tracePt t="147600" x="3848100" y="1500188"/>
          <p14:tracePt t="147616" x="3848100" y="1509713"/>
          <p14:tracePt t="147632" x="3848100" y="1536700"/>
          <p14:tracePt t="147649" x="3867150" y="1554163"/>
          <p14:tracePt t="147666" x="3875088" y="1554163"/>
          <p14:tracePt t="147682" x="3919538" y="1562100"/>
          <p14:tracePt t="147699" x="3946525" y="1562100"/>
          <p14:tracePt t="147718" x="3990975" y="1562100"/>
          <p14:tracePt t="147734" x="4010025" y="1562100"/>
          <p14:tracePt t="147750" x="4037013" y="1536700"/>
          <p14:tracePt t="147767" x="4062413" y="1509713"/>
          <p14:tracePt t="147782" x="4089400" y="1490663"/>
          <p14:tracePt t="147799" x="4098925" y="1455738"/>
          <p14:tracePt t="147816" x="4108450" y="1438275"/>
          <p14:tracePt t="147849" x="4098925" y="1428750"/>
          <p14:tracePt t="147866" x="4089400" y="1428750"/>
          <p14:tracePt t="147886" x="4081463" y="1419225"/>
          <p14:tracePt t="147948" x="4081463" y="1438275"/>
          <p14:tracePt t="148193" x="4081463" y="1428750"/>
          <p14:tracePt t="148204" x="4081463" y="1401763"/>
          <p14:tracePt t="148216" x="4081463" y="1384300"/>
          <p14:tracePt t="148233" x="4152900" y="1231900"/>
          <p14:tracePt t="148250" x="4205288" y="1108075"/>
          <p14:tracePt t="148266" x="4357688" y="822325"/>
          <p14:tracePt t="148283" x="4446588" y="660400"/>
          <p14:tracePt t="148300" x="4465638" y="642938"/>
          <p14:tracePt t="148316" x="4491038" y="615950"/>
          <p14:tracePt t="148370" x="4491038" y="625475"/>
          <p14:tracePt t="148392" x="4491038" y="633413"/>
          <p14:tracePt t="148404" x="4491038" y="652463"/>
          <p14:tracePt t="148588" x="4491038" y="660400"/>
          <p14:tracePt t="148610" x="4491038" y="679450"/>
          <p14:tracePt t="148629" x="4491038" y="687388"/>
          <p14:tracePt t="148648" x="4483100" y="696913"/>
          <p14:tracePt t="148660" x="4473575" y="704850"/>
          <p14:tracePt t="148671" x="4465638" y="723900"/>
          <p14:tracePt t="148682" x="4446588" y="723900"/>
          <p14:tracePt t="148699" x="4402138" y="758825"/>
          <p14:tracePt t="148718" x="4348163" y="785813"/>
          <p14:tracePt t="148734" x="4322763" y="803275"/>
          <p14:tracePt t="148750" x="4268788" y="812800"/>
          <p14:tracePt t="148766" x="4241800" y="822325"/>
          <p14:tracePt t="148782" x="4224338" y="822325"/>
          <p14:tracePt t="148799" x="4205288" y="822325"/>
          <p14:tracePt t="148816" x="4205288" y="795338"/>
          <p14:tracePt t="148832" x="4197350" y="768350"/>
          <p14:tracePt t="148849" x="4179888" y="723900"/>
          <p14:tracePt t="148866" x="4179888" y="669925"/>
          <p14:tracePt t="148882" x="4179888" y="652463"/>
          <p14:tracePt t="148899" x="4187825" y="633413"/>
          <p14:tracePt t="148916" x="4205288" y="633413"/>
          <p14:tracePt t="148934" x="4241800" y="633413"/>
          <p14:tracePt t="148949" x="4259263" y="642938"/>
          <p14:tracePt t="148966" x="4313238" y="660400"/>
          <p14:tracePt t="148984" x="4402138" y="660400"/>
          <p14:tracePt t="149000" x="4438650" y="660400"/>
          <p14:tracePt t="149016" x="4500563" y="642938"/>
          <p14:tracePt t="149033" x="4518025" y="615950"/>
          <p14:tracePt t="149073" x="4518025" y="608013"/>
          <p14:tracePt t="149103" x="4510088" y="598488"/>
          <p14:tracePt t="149114" x="4500563" y="598488"/>
          <p14:tracePt t="149132" x="4473575" y="588963"/>
          <p14:tracePt t="149149" x="4446588" y="581025"/>
          <p14:tracePt t="149166" x="4402138" y="571500"/>
          <p14:tracePt t="149182" x="4348163" y="571500"/>
          <p14:tracePt t="149199" x="4322763" y="571500"/>
          <p14:tracePt t="149216" x="4286250" y="571500"/>
          <p14:tracePt t="149233" x="4241800" y="588963"/>
          <p14:tracePt t="149251" x="4205288" y="598488"/>
          <p14:tracePt t="149282" x="4197350" y="608013"/>
          <p14:tracePt t="149301" x="4197350" y="615950"/>
          <p14:tracePt t="149316" x="4179888" y="633413"/>
          <p14:tracePt t="149332" x="4179888" y="652463"/>
          <p14:tracePt t="149349" x="4179888" y="660400"/>
          <p14:tracePt t="149382" x="4179888" y="669925"/>
          <p14:tracePt t="149439" x="4197350" y="679450"/>
          <p14:tracePt t="149450" x="4197350" y="687388"/>
          <p14:tracePt t="149466" x="4214813" y="696913"/>
          <p14:tracePt t="149484" x="4268788" y="723900"/>
          <p14:tracePt t="149500" x="4303713" y="731838"/>
          <p14:tracePt t="149517" x="4322763" y="750888"/>
          <p14:tracePt t="149532" x="4357688" y="750888"/>
          <p14:tracePt t="149549" x="4367213" y="750888"/>
          <p14:tracePt t="149568" x="4375150" y="750888"/>
          <p14:tracePt t="149582" x="4375150" y="741363"/>
          <p14:tracePt t="149599" x="4375150" y="731838"/>
          <p14:tracePt t="149618" x="4384675" y="723900"/>
          <p14:tracePt t="149647" x="4384675" y="714375"/>
          <p14:tracePt t="149659" x="4394200" y="704850"/>
          <p14:tracePt t="149671" x="4402138" y="696913"/>
          <p14:tracePt t="149682" x="4411663" y="696913"/>
          <p14:tracePt t="149699" x="4429125" y="696913"/>
          <p14:tracePt t="149716" x="4446588" y="696913"/>
          <p14:tracePt t="149734" x="4456113" y="696913"/>
          <p14:tracePt t="149750" x="4473575" y="696913"/>
          <p14:tracePt t="150063" x="4473575" y="704850"/>
          <p14:tracePt t="150161" x="4465638" y="704850"/>
          <p14:tracePt t="150181" x="4456113" y="704850"/>
          <p14:tracePt t="150202" x="4446588" y="704850"/>
          <p14:tracePt t="150251" x="4438650" y="696913"/>
          <p14:tracePt t="150290" x="4438650" y="687388"/>
          <p14:tracePt t="150339" x="4438650" y="679450"/>
          <p14:tracePt t="150351" x="4446588" y="679450"/>
          <p14:tracePt t="150380" x="4456113" y="679450"/>
          <p14:tracePt t="150766" x="4456113" y="687388"/>
          <p14:tracePt t="150874" x="4465638" y="687388"/>
          <p14:tracePt t="150887" x="4473575" y="687388"/>
          <p14:tracePt t="150899" x="4483100" y="687388"/>
          <p14:tracePt t="150984" x="4483100" y="696913"/>
          <p14:tracePt t="150995" x="4483100" y="704850"/>
          <p14:tracePt t="151006" x="4483100" y="714375"/>
          <p14:tracePt t="151017" x="4473575" y="714375"/>
          <p14:tracePt t="151032" x="4446588" y="714375"/>
          <p14:tracePt t="151049" x="4429125" y="723900"/>
          <p14:tracePt t="151066" x="4357688" y="723900"/>
          <p14:tracePt t="151083" x="4268788" y="741363"/>
          <p14:tracePt t="151100" x="4241800" y="741363"/>
          <p14:tracePt t="151115" x="4232275" y="741363"/>
          <p14:tracePt t="151211" x="4241800" y="741363"/>
          <p14:tracePt t="151230" x="4251325" y="741363"/>
          <p14:tracePt t="151250" x="4268788" y="741363"/>
          <p14:tracePt t="151260" x="4286250" y="741363"/>
          <p14:tracePt t="151271" x="4303713" y="741363"/>
          <p14:tracePt t="151282" x="4313238" y="750888"/>
          <p14:tracePt t="151299" x="4348163" y="758825"/>
          <p14:tracePt t="151316" x="4357688" y="768350"/>
          <p14:tracePt t="151333" x="4367213" y="768350"/>
          <p14:tracePt t="151349" x="4384675" y="768350"/>
          <p14:tracePt t="151382" x="4384675" y="776288"/>
          <p14:tracePt t="151496" x="4375150" y="768350"/>
          <p14:tracePt t="151507" x="4367213" y="768350"/>
          <p14:tracePt t="151518" x="4357688" y="768350"/>
          <p14:tracePt t="151536" x="4348163" y="768350"/>
          <p14:tracePt t="151566" x="4340225" y="768350"/>
          <p14:tracePt t="151577" x="4340225" y="758825"/>
          <p14:tracePt t="151675" x="4348163" y="758825"/>
          <p14:tracePt t="151707" x="4357688" y="758825"/>
          <p14:tracePt t="151725" x="4367213" y="758825"/>
          <p14:tracePt t="151740" x="4375150" y="758825"/>
          <p14:tracePt t="151757" x="4394200" y="758825"/>
          <p14:tracePt t="151772" x="4394200" y="750888"/>
          <p14:tracePt t="151790" x="4411663" y="750888"/>
          <p14:tracePt t="151833" x="4419600" y="750888"/>
          <p14:tracePt t="151864" x="4419600" y="741363"/>
          <p14:tracePt t="152179" x="4419600" y="731838"/>
          <p14:tracePt t="152220" x="4419600" y="723900"/>
          <p14:tracePt t="152232" x="4411663" y="723900"/>
          <p14:tracePt t="152249" x="4394200" y="714375"/>
          <p14:tracePt t="152266" x="4375150" y="704850"/>
          <p14:tracePt t="152283" x="4330700" y="679450"/>
          <p14:tracePt t="152299" x="4295775" y="679450"/>
          <p14:tracePt t="152316" x="4197350" y="679450"/>
          <p14:tracePt t="152332" x="4152900" y="679450"/>
          <p14:tracePt t="152349" x="4125913" y="687388"/>
          <p14:tracePt t="152367" x="4125913" y="704850"/>
          <p14:tracePt t="152407" x="4125913" y="714375"/>
          <p14:tracePt t="152426" x="4133850" y="714375"/>
          <p14:tracePt t="152439" x="4143375" y="723900"/>
          <p14:tracePt t="152449" x="4160838" y="731838"/>
          <p14:tracePt t="152466" x="4232275" y="768350"/>
          <p14:tracePt t="152482" x="4259263" y="768350"/>
          <p14:tracePt t="152499" x="4340225" y="768350"/>
          <p14:tracePt t="152516" x="4411663" y="750888"/>
          <p14:tracePt t="152532" x="4438650" y="714375"/>
          <p14:tracePt t="152550" x="4465638" y="696913"/>
          <p14:tracePt t="152566" x="4465638" y="679450"/>
          <p14:tracePt t="152584" x="4465638" y="660400"/>
          <p14:tracePt t="152599" x="4456113" y="633413"/>
          <p14:tracePt t="152615" x="4411663" y="598488"/>
          <p14:tracePt t="152633" x="4367213" y="588963"/>
          <p14:tracePt t="152649" x="4340225" y="588963"/>
          <p14:tracePt t="152666" x="4286250" y="615950"/>
          <p14:tracePt t="152684" x="4251325" y="660400"/>
          <p14:tracePt t="152699" x="4241800" y="669925"/>
          <p14:tracePt t="152715" x="4232275" y="687388"/>
          <p14:tracePt t="152733" x="4232275" y="696913"/>
          <p14:tracePt t="152783" x="4251325" y="696913"/>
          <p14:tracePt t="152793" x="4286250" y="696913"/>
          <p14:tracePt t="152804" x="4313238" y="696913"/>
          <p14:tracePt t="152815" x="4340225" y="696913"/>
          <p14:tracePt t="152834" x="4411663" y="696913"/>
          <p14:tracePt t="152849" x="4456113" y="696913"/>
          <p14:tracePt t="152866" x="4518025" y="696913"/>
          <p14:tracePt t="152882" x="4537075" y="687388"/>
          <p14:tracePt t="152899" x="4537075" y="679450"/>
          <p14:tracePt t="152923" x="4537075" y="669925"/>
          <p14:tracePt t="152934" x="4527550" y="660400"/>
          <p14:tracePt t="152949" x="4510088" y="660400"/>
          <p14:tracePt t="153149" x="4537075" y="660400"/>
          <p14:tracePt t="153159" x="4581525" y="652463"/>
          <p14:tracePt t="153170" x="4616450" y="652463"/>
          <p14:tracePt t="153182" x="4652963" y="652463"/>
          <p14:tracePt t="153199" x="4759325" y="652463"/>
          <p14:tracePt t="153216" x="4795838" y="660400"/>
          <p14:tracePt t="153232" x="4875213" y="669925"/>
          <p14:tracePt t="153249" x="4911725" y="669925"/>
          <p14:tracePt t="153692" x="4911725" y="679450"/>
          <p14:tracePt t="153706" x="4911725" y="696913"/>
          <p14:tracePt t="153719" x="4911725" y="723900"/>
          <p14:tracePt t="153732" x="4911725" y="822325"/>
          <p14:tracePt t="153751" x="4911725" y="893763"/>
          <p14:tracePt t="153766" x="4919663" y="1089025"/>
          <p14:tracePt t="153782" x="4919663" y="1366838"/>
          <p14:tracePt t="153799" x="4919663" y="1589088"/>
          <p14:tracePt t="153815" x="4875213" y="2089150"/>
          <p14:tracePt t="153832" x="4875213" y="2652713"/>
          <p14:tracePt t="153850" x="4867275" y="2751138"/>
          <p14:tracePt t="153865" x="4857750" y="2813050"/>
          <p14:tracePt t="153882" x="4848225" y="2714625"/>
          <p14:tracePt t="154099" x="4830763" y="2741613"/>
          <p14:tracePt t="154110" x="4803775" y="2776538"/>
          <p14:tracePt t="154121" x="4786313" y="2874963"/>
          <p14:tracePt t="154132" x="4759325" y="3000375"/>
          <p14:tracePt t="154149" x="4652963" y="3232150"/>
          <p14:tracePt t="154166" x="4616450" y="3340100"/>
          <p14:tracePt t="154182" x="4554538" y="3589338"/>
          <p14:tracePt t="154199" x="4518025" y="3759200"/>
          <p14:tracePt t="154217" x="4510088" y="3956050"/>
          <p14:tracePt t="154232" x="4510088" y="4044950"/>
          <p14:tracePt t="154250" x="4510088" y="4133850"/>
          <p14:tracePt t="154282" x="4518025" y="4133850"/>
          <p14:tracePt t="154299" x="4537075" y="4116388"/>
          <p14:tracePt t="154674" x="4527550" y="4108450"/>
          <p14:tracePt t="154685" x="4527550" y="4098925"/>
          <p14:tracePt t="154699" x="4510088" y="4081463"/>
          <p14:tracePt t="154715" x="4483100" y="4044950"/>
          <p14:tracePt t="154732" x="4446588" y="4017963"/>
          <p14:tracePt t="154749" x="4419600" y="4010025"/>
          <p14:tracePt t="154766" x="4357688" y="3973513"/>
          <p14:tracePt t="154782" x="4241800" y="3929063"/>
          <p14:tracePt t="154801" x="4160838" y="3875088"/>
          <p14:tracePt t="154815" x="4143375" y="3867150"/>
          <p14:tracePt t="154833" x="4125913" y="3848100"/>
          <p14:tracePt t="154870" x="4125913" y="3857625"/>
          <p14:tracePt t="154882" x="4125913" y="3867150"/>
          <p14:tracePt t="154899" x="4152900" y="3919538"/>
          <p14:tracePt t="154915" x="4179888" y="3973513"/>
          <p14:tracePt t="154932" x="4340225" y="4259263"/>
          <p14:tracePt t="154949" x="4500563" y="4660900"/>
          <p14:tracePt t="154965" x="4554538" y="4795838"/>
          <p14:tracePt t="154982" x="4633913" y="5018088"/>
          <p14:tracePt t="154999" x="4679950" y="5143500"/>
          <p14:tracePt t="155016" x="4697413" y="5187950"/>
          <p14:tracePt t="155032" x="4697413" y="5232400"/>
          <p14:tracePt t="155058" x="4697413" y="5214938"/>
          <p14:tracePt t="155068" x="4697413" y="5187950"/>
          <p14:tracePt t="155257" x="4697413" y="5197475"/>
          <p14:tracePt t="155269" x="4697413" y="5224463"/>
          <p14:tracePt t="155282" x="4697413" y="5241925"/>
          <p14:tracePt t="155299" x="4705350" y="5313363"/>
          <p14:tracePt t="155315" x="4714875" y="5384800"/>
          <p14:tracePt t="155334" x="4724400" y="5419725"/>
          <p14:tracePt t="155349" x="4732338" y="5527675"/>
          <p14:tracePt t="155365" x="4732338" y="5643563"/>
          <p14:tracePt t="155382" x="4732338" y="5688013"/>
          <p14:tracePt t="155399" x="4732338" y="5759450"/>
          <p14:tracePt t="155416" x="4732338" y="5776913"/>
          <p14:tracePt t="155432" x="4732338" y="5786438"/>
          <p14:tracePt t="155464" x="4732338" y="5776913"/>
          <p14:tracePt t="155474" x="4732338" y="5759450"/>
          <p14:tracePt t="155722" x="4724400" y="5759450"/>
          <p14:tracePt t="155732" x="4705350" y="5759450"/>
          <p14:tracePt t="155750" x="4643438" y="5759450"/>
          <p14:tracePt t="155766" x="4581525" y="5759450"/>
          <p14:tracePt t="155783" x="4411663" y="5759450"/>
          <p14:tracePt t="155799" x="4303713" y="5768975"/>
          <p14:tracePt t="155815" x="4241800" y="5768975"/>
          <p14:tracePt t="155832" x="4170363" y="5768975"/>
          <p14:tracePt t="155849" x="4116388" y="5768975"/>
          <p14:tracePt t="155865" x="4098925" y="5768975"/>
          <p14:tracePt t="155882" x="4062413" y="5759450"/>
          <p14:tracePt t="155899" x="4044950" y="5751513"/>
          <p14:tracePt t="155915" x="4037013" y="5751513"/>
          <p14:tracePt t="155932" x="4017963" y="5741988"/>
          <p14:tracePt t="155949" x="4010025" y="5732463"/>
          <p14:tracePt t="155965" x="4010025" y="5724525"/>
          <p14:tracePt t="156087" x="4017963" y="5724525"/>
          <p14:tracePt t="156107" x="4027488" y="5724525"/>
          <p14:tracePt t="156118" x="4037013" y="5724525"/>
          <p14:tracePt t="156132" x="4044950" y="5724525"/>
          <p14:tracePt t="156149" x="4089400" y="5724525"/>
          <p14:tracePt t="156166" x="4187825" y="5732463"/>
          <p14:tracePt t="156182" x="4268788" y="5732463"/>
          <p14:tracePt t="156198" x="4456113" y="5732463"/>
          <p14:tracePt t="156215" x="4697413" y="5715000"/>
          <p14:tracePt t="156232" x="4803775" y="5715000"/>
          <p14:tracePt t="156248" x="5010150" y="5705475"/>
          <p14:tracePt t="156266" x="5153025" y="5680075"/>
          <p14:tracePt t="156284" x="5232400" y="5670550"/>
          <p14:tracePt t="156300" x="5276850" y="5670550"/>
          <p14:tracePt t="156315" x="5286375" y="5670550"/>
          <p14:tracePt t="156602" x="5303838" y="5670550"/>
          <p14:tracePt t="156613" x="5330825" y="5670550"/>
          <p14:tracePt t="156633" x="5429250" y="5670550"/>
          <p14:tracePt t="156650" x="5562600" y="5680075"/>
          <p14:tracePt t="156665" x="5634038" y="5680075"/>
          <p14:tracePt t="156682" x="5786438" y="5680075"/>
          <p14:tracePt t="156700" x="5884863" y="5680075"/>
          <p14:tracePt t="156715" x="5919788" y="5680075"/>
          <p14:tracePt t="156732" x="5965825" y="5680075"/>
          <p14:tracePt t="156750" x="5983288" y="5697538"/>
          <p14:tracePt t="156789" x="5991225" y="5697538"/>
          <p14:tracePt t="156908" x="5983288" y="5697538"/>
          <p14:tracePt t="156919" x="5973763" y="5697538"/>
          <p14:tracePt t="156932" x="5965825" y="5697538"/>
          <p14:tracePt t="156948" x="5938838" y="5697538"/>
          <p14:tracePt t="156966" x="5919788" y="5697538"/>
          <p14:tracePt t="156982" x="5857875" y="5697538"/>
          <p14:tracePt t="156999" x="5768975" y="5705475"/>
          <p14:tracePt t="157016" x="5670550" y="5715000"/>
          <p14:tracePt t="157033" x="5608638" y="5732463"/>
          <p14:tracePt t="157049" x="5446713" y="5759450"/>
          <p14:tracePt t="157066" x="5348288" y="5768975"/>
          <p14:tracePt t="157083" x="5322888" y="5768975"/>
          <p14:tracePt t="157099" x="5259388" y="5768975"/>
          <p14:tracePt t="157116" x="5180013" y="5776913"/>
          <p14:tracePt t="157132" x="5126038" y="5786438"/>
          <p14:tracePt t="157149" x="5062538" y="5786438"/>
          <p14:tracePt t="157165" x="5018088" y="5786438"/>
          <p14:tracePt t="157182" x="4991100" y="5786438"/>
          <p14:tracePt t="157199" x="4956175" y="5786438"/>
          <p14:tracePt t="157215" x="4946650" y="5786438"/>
          <p14:tracePt t="157236" x="4956175" y="5786438"/>
          <p14:tracePt t="157473" x="4938713" y="5786438"/>
          <p14:tracePt t="157484" x="4919663" y="5786438"/>
          <p14:tracePt t="157499" x="4902200" y="5786438"/>
          <p14:tracePt t="157516" x="4803775" y="5768975"/>
          <p14:tracePt t="157532" x="4679950" y="5751513"/>
          <p14:tracePt t="157549" x="4625975" y="5741988"/>
          <p14:tracePt t="157565" x="4500563" y="5705475"/>
          <p14:tracePt t="157583" x="4419600" y="5705475"/>
          <p14:tracePt t="157600" x="4330700" y="5697538"/>
          <p14:tracePt t="157616" x="4303713" y="5697538"/>
          <p14:tracePt t="157632" x="4259263" y="5680075"/>
          <p14:tracePt t="157649" x="4214813" y="5680075"/>
          <p14:tracePt t="157665" x="4197350" y="5680075"/>
          <p14:tracePt t="157682" x="4179888" y="5680075"/>
          <p14:tracePt t="157699" x="4160838" y="5670550"/>
          <p14:tracePt t="157715" x="4160838" y="5661025"/>
          <p14:tracePt t="157732" x="4152900" y="5653088"/>
          <p14:tracePt t="157858" x="4160838" y="5653088"/>
          <p14:tracePt t="157869" x="4170363" y="5653088"/>
          <p14:tracePt t="157887" x="4179888" y="5653088"/>
          <p14:tracePt t="157899" x="4197350" y="5653088"/>
          <p14:tracePt t="157917" x="4259263" y="5670550"/>
          <p14:tracePt t="157932" x="4348163" y="5680075"/>
          <p14:tracePt t="157949" x="4537075" y="5688013"/>
          <p14:tracePt t="157966" x="4840288" y="5705475"/>
          <p14:tracePt t="157982" x="5010150" y="5705475"/>
          <p14:tracePt t="157998" x="5276850" y="5705475"/>
          <p14:tracePt t="158016" x="5465763" y="5688013"/>
          <p14:tracePt t="158032" x="5545138" y="5661025"/>
          <p14:tracePt t="158050" x="5616575" y="5653088"/>
          <p14:tracePt t="158065" x="5643563" y="5653088"/>
          <p14:tracePt t="158105" x="5653088" y="5653088"/>
          <p14:tracePt t="158117" x="5661025" y="5653088"/>
          <p14:tracePt t="158132" x="5670550" y="5653088"/>
          <p14:tracePt t="158149" x="5688013" y="5653088"/>
          <p14:tracePt t="158165" x="5697538" y="5653088"/>
          <p14:tracePt t="158183" x="5715000" y="5653088"/>
          <p14:tracePt t="158199" x="5724525" y="5653088"/>
          <p14:tracePt t="158215" x="5732463" y="5653088"/>
          <p14:tracePt t="158232" x="5741988" y="5653088"/>
          <p14:tracePt t="159792" x="5741988" y="5643563"/>
          <p14:tracePt t="159803" x="5732463" y="5634038"/>
          <p14:tracePt t="159815" x="5715000" y="5634038"/>
          <p14:tracePt t="159833" x="5661025" y="5599113"/>
          <p14:tracePt t="159849" x="5581650" y="5572125"/>
          <p14:tracePt t="159865" x="5419725" y="5491163"/>
          <p14:tracePt t="159882" x="5116513" y="5367338"/>
          <p14:tracePt t="159898" x="4911725" y="5268913"/>
          <p14:tracePt t="159915" x="4375150" y="5045075"/>
          <p14:tracePt t="159932" x="3840163" y="4759325"/>
          <p14:tracePt t="159949" x="3598863" y="4616450"/>
          <p14:tracePt t="159965" x="3367088" y="4394200"/>
          <p14:tracePt t="159982" x="3251200" y="4241800"/>
          <p14:tracePt t="160000" x="3224213" y="4179888"/>
          <p14:tracePt t="160258" x="3179763" y="4143375"/>
          <p14:tracePt t="160269" x="3089275" y="4098925"/>
          <p14:tracePt t="160282" x="2919413" y="3990975"/>
          <p14:tracePt t="160299" x="2419350" y="3562350"/>
          <p14:tracePt t="160317" x="1946275" y="2990850"/>
          <p14:tracePt t="160333" x="1758950" y="2741613"/>
          <p14:tracePt t="160349" x="1509713" y="2251075"/>
          <p14:tracePt t="160366" x="1393825" y="2152650"/>
          <p14:tracePt t="160382" x="1357313" y="2027238"/>
          <p14:tracePt t="160399" x="1339850" y="1965325"/>
          <p14:tracePt t="160415" x="1339850" y="2081213"/>
          <p14:tracePt t="160644" x="1339850" y="2071688"/>
          <p14:tracePt t="160655" x="1339850" y="2062163"/>
          <p14:tracePt t="160666" x="1347788" y="2054225"/>
          <p14:tracePt t="160682" x="1401763" y="1990725"/>
          <p14:tracePt t="160699" x="1446213" y="1946275"/>
          <p14:tracePt t="160715" x="1527175" y="1847850"/>
          <p14:tracePt t="160732" x="1652588" y="1670050"/>
          <p14:tracePt t="160748" x="1697038" y="1581150"/>
          <p14:tracePt t="160765" x="1776413" y="1419225"/>
          <p14:tracePt t="160783" x="1803400" y="1295400"/>
          <p14:tracePt t="160801" x="1803400" y="1258888"/>
          <p14:tracePt t="160815" x="1768475" y="1187450"/>
          <p14:tracePt t="160833" x="1724025" y="1160463"/>
          <p14:tracePt t="160850" x="1670050" y="1133475"/>
          <p14:tracePt t="160865" x="1625600" y="1125538"/>
          <p14:tracePt t="160882" x="1536700" y="1116013"/>
          <p14:tracePt t="160900" x="1428750" y="1108075"/>
          <p14:tracePt t="160915" x="1366838" y="1108075"/>
          <p14:tracePt t="160932" x="1295400" y="1108075"/>
          <p14:tracePt t="160950" x="1179513" y="1108075"/>
          <p14:tracePt t="160965" x="1125538" y="1108075"/>
          <p14:tracePt t="160982" x="1062038" y="1108075"/>
          <p14:tracePt t="160999" x="1027113" y="1108075"/>
          <p14:tracePt t="161015" x="1017588" y="1125538"/>
          <p14:tracePt t="161032" x="1009650" y="1160463"/>
          <p14:tracePt t="161050" x="973138" y="1258888"/>
          <p14:tracePt t="161066" x="955675" y="1322388"/>
          <p14:tracePt t="161083" x="955675" y="1419225"/>
          <p14:tracePt t="161099" x="955675" y="1517650"/>
          <p14:tracePt t="161115" x="955675" y="1598613"/>
          <p14:tracePt t="161132" x="1000125" y="1785938"/>
          <p14:tracePt t="161149" x="1071563" y="1874838"/>
          <p14:tracePt t="161165" x="1125538" y="1901825"/>
          <p14:tracePt t="161182" x="1196975" y="1938338"/>
          <p14:tracePt t="161199" x="1268413" y="1938338"/>
          <p14:tracePt t="161216" x="1347788" y="1911350"/>
          <p14:tracePt t="161232" x="1393825" y="1866900"/>
          <p14:tracePt t="161249" x="1482725" y="1768475"/>
          <p14:tracePt t="161267" x="1589088" y="1625600"/>
          <p14:tracePt t="161282" x="1616075" y="1527175"/>
          <p14:tracePt t="161300" x="1660525" y="1374775"/>
          <p14:tracePt t="161316" x="1660525" y="1276350"/>
          <p14:tracePt t="161333" x="1652588" y="1250950"/>
          <p14:tracePt t="161349" x="1616075" y="1223963"/>
          <p14:tracePt t="161365" x="1527175" y="1204913"/>
          <p14:tracePt t="161382" x="1490663" y="1204913"/>
          <p14:tracePt t="161399" x="1384300" y="1179513"/>
          <p14:tracePt t="161415" x="1258888" y="1179513"/>
          <p14:tracePt t="161432" x="1214438" y="1179513"/>
          <p14:tracePt t="161449" x="1152525" y="1204913"/>
          <p14:tracePt t="161465" x="1133475" y="1241425"/>
          <p14:tracePt t="161482" x="1125538" y="1258888"/>
          <p14:tracePt t="161499" x="1116013" y="1295400"/>
          <p14:tracePt t="161515" x="1116013" y="1322388"/>
          <p14:tracePt t="161534" x="1116013" y="1347788"/>
          <p14:tracePt t="161550" x="1116013" y="1366838"/>
          <p14:tracePt t="161565" x="1116013" y="1419225"/>
          <p14:tracePt t="161584" x="1133475" y="1500188"/>
          <p14:tracePt t="161599" x="1152525" y="1536700"/>
          <p14:tracePt t="161615" x="1204913" y="1589088"/>
          <p14:tracePt t="161632" x="1285875" y="1633538"/>
          <p14:tracePt t="161649" x="1312863" y="1633538"/>
          <p14:tracePt t="161665" x="1374775" y="1643063"/>
          <p14:tracePt t="161682" x="1428750" y="1643063"/>
          <p14:tracePt t="161698" x="1446213" y="1643063"/>
          <p14:tracePt t="161715" x="1465263" y="1616075"/>
          <p14:tracePt t="161732" x="1482725" y="1670050"/>
          <p14:tracePt t="162801" x="1473200" y="1670050"/>
          <p14:tracePt t="162819" x="1465263" y="1670050"/>
          <p14:tracePt t="162831" x="1455738" y="1670050"/>
          <p14:tracePt t="162849" x="1438275" y="1670050"/>
          <p14:tracePt t="162882" x="1419225" y="1670050"/>
          <p14:tracePt t="162899" x="1393825" y="1660525"/>
          <p14:tracePt t="162915" x="1374775" y="1660525"/>
          <p14:tracePt t="162932" x="1357313" y="1660525"/>
          <p14:tracePt t="163027" x="1357313" y="1670050"/>
          <p14:tracePt t="163354" x="1357313" y="1687513"/>
          <p14:tracePt t="163366" x="1347788" y="1714500"/>
          <p14:tracePt t="163383" x="1303338" y="1830388"/>
          <p14:tracePt t="163398" x="1285875" y="1911350"/>
          <p14:tracePt t="163415" x="1276350" y="2071688"/>
          <p14:tracePt t="163433" x="1276350" y="2303463"/>
          <p14:tracePt t="163448" x="1312863" y="2446338"/>
          <p14:tracePt t="163465" x="1401763" y="2670175"/>
          <p14:tracePt t="163482" x="1509713" y="2867025"/>
          <p14:tracePt t="163498" x="1544638" y="2928938"/>
          <p14:tracePt t="163515" x="1652588" y="3062288"/>
          <p14:tracePt t="163532" x="1724025" y="3143250"/>
          <p14:tracePt t="163549" x="1751013" y="3160713"/>
          <p14:tracePt t="163566" x="1795463" y="3160713"/>
          <p14:tracePt t="163770" x="1785938" y="3170238"/>
          <p14:tracePt t="163781" x="1785938" y="3232150"/>
          <p14:tracePt t="163800" x="1776413" y="3429000"/>
          <p14:tracePt t="163815" x="1776413" y="3536950"/>
          <p14:tracePt t="163832" x="1847850" y="3759200"/>
          <p14:tracePt t="163849" x="1982788" y="4000500"/>
          <p14:tracePt t="163865" x="2054225" y="4089400"/>
          <p14:tracePt t="163882" x="2187575" y="4241800"/>
          <p14:tracePt t="163899" x="2322513" y="4402138"/>
          <p14:tracePt t="163915" x="2384425" y="4465638"/>
          <p14:tracePt t="163932" x="2465388" y="4510088"/>
          <p14:tracePt t="163948" x="2490788" y="4510088"/>
          <p14:tracePt t="163967" x="2490788" y="4456113"/>
          <p14:tracePt t="164155" x="2509838" y="4456113"/>
          <p14:tracePt t="164165" x="2544763" y="4473575"/>
          <p14:tracePt t="164182" x="2581275" y="4483100"/>
          <p14:tracePt t="164198" x="2679700" y="4500563"/>
          <p14:tracePt t="164215" x="2857500" y="4527550"/>
          <p14:tracePt t="164232" x="2938463" y="4545013"/>
          <p14:tracePt t="164248" x="3044825" y="4554538"/>
          <p14:tracePt t="164265" x="3071813" y="4554538"/>
          <p14:tracePt t="164282" x="3081338" y="4554538"/>
          <p14:tracePt t="164324" x="3071813" y="4554538"/>
          <p14:tracePt t="164335" x="3044825" y="4554538"/>
          <p14:tracePt t="164349" x="3000375" y="4554538"/>
          <p14:tracePt t="164365" x="2732088" y="4554538"/>
          <p14:tracePt t="164382" x="2303463" y="4581525"/>
          <p14:tracePt t="164398" x="2108200" y="4581525"/>
          <p14:tracePt t="164415" x="1714500" y="4589463"/>
          <p14:tracePt t="164432" x="1455738" y="4589463"/>
          <p14:tracePt t="164448" x="1393825" y="4581525"/>
          <p14:tracePt t="164465" x="1339850" y="4537075"/>
          <p14:tracePt t="164482" x="1330325" y="4518025"/>
          <p14:tracePt t="164498" x="1339850" y="4510088"/>
          <p14:tracePt t="164515" x="1366838" y="4510088"/>
          <p14:tracePt t="164740" x="1366838" y="4518025"/>
          <p14:tracePt t="164779" x="1357313" y="4518025"/>
          <p14:tracePt t="164790" x="1339850" y="4518025"/>
          <p14:tracePt t="164801" x="1322388" y="4527550"/>
          <p14:tracePt t="164815" x="1295400" y="4527550"/>
          <p14:tracePt t="164833" x="1276350" y="4537075"/>
          <p14:tracePt t="164849" x="1241425" y="4545013"/>
          <p14:tracePt t="164865" x="1214438" y="4545013"/>
          <p14:tracePt t="164882" x="1169988" y="4545013"/>
          <p14:tracePt t="164899" x="1125538" y="4554538"/>
          <p14:tracePt t="164917" x="1089025" y="4554538"/>
          <p14:tracePt t="165046" x="1089025" y="4545013"/>
          <p14:tracePt t="165096" x="1098550" y="4545013"/>
          <p14:tracePt t="165107" x="1108075" y="4545013"/>
          <p14:tracePt t="165135" x="1116013" y="4545013"/>
          <p14:tracePt t="165146" x="1143000" y="4545013"/>
          <p14:tracePt t="165157" x="1196975" y="4545013"/>
          <p14:tracePt t="165168" x="1231900" y="4554538"/>
          <p14:tracePt t="165181" x="1295400" y="4554538"/>
          <p14:tracePt t="165198" x="1455738" y="4554538"/>
          <p14:tracePt t="165215" x="1608138" y="4572000"/>
          <p14:tracePt t="165233" x="1704975" y="4581525"/>
          <p14:tracePt t="165248" x="1724025" y="4589463"/>
          <p14:tracePt t="165266" x="1741488" y="4598988"/>
          <p14:tracePt t="165284" x="1741488" y="4608513"/>
          <p14:tracePt t="165365" x="1714500" y="4608513"/>
          <p14:tracePt t="165377" x="1687513" y="4598988"/>
          <p14:tracePt t="165389" x="1670050" y="4581525"/>
          <p14:tracePt t="165404" x="1616075" y="4572000"/>
          <p14:tracePt t="165416" x="1581150" y="4562475"/>
          <p14:tracePt t="165432" x="1490663" y="4562475"/>
          <p14:tracePt t="165448" x="1428750" y="4562475"/>
          <p14:tracePt t="165465" x="1366838" y="4581525"/>
          <p14:tracePt t="165481" x="1312863" y="4581525"/>
          <p14:tracePt t="165499" x="1295400" y="4581525"/>
          <p14:tracePt t="165515" x="1276350" y="4581525"/>
          <p14:tracePt t="165531" x="1258888" y="4581525"/>
          <p14:tracePt t="165551" x="1250950" y="4581525"/>
          <p14:tracePt t="165565" x="1231900" y="4581525"/>
          <p14:tracePt t="165582" x="1187450" y="4581525"/>
          <p14:tracePt t="165599" x="1169988" y="4581525"/>
          <p14:tracePt t="165669" x="1179513" y="4581525"/>
          <p14:tracePt t="165690" x="1187450" y="4581525"/>
          <p14:tracePt t="165710" x="1204913" y="4581525"/>
          <p14:tracePt t="165721" x="1214438" y="4581525"/>
          <p14:tracePt t="165732" x="1241425" y="4589463"/>
          <p14:tracePt t="165748" x="1312863" y="4589463"/>
          <p14:tracePt t="165765" x="1366838" y="4589463"/>
          <p14:tracePt t="165782" x="1446213" y="4589463"/>
          <p14:tracePt t="165799" x="1482725" y="4589463"/>
          <p14:tracePt t="165817" x="1500188" y="4589463"/>
          <p14:tracePt t="165898" x="1500188" y="4598988"/>
          <p14:tracePt t="166009" x="1490663" y="4589463"/>
          <p14:tracePt t="166020" x="1482725" y="4572000"/>
          <p14:tracePt t="166031" x="1482725" y="4562475"/>
          <p14:tracePt t="166048" x="1473200" y="4562475"/>
          <p14:tracePt t="166066" x="1473200" y="4554538"/>
          <p14:tracePt t="166084" x="1465263" y="4554538"/>
          <p14:tracePt t="166099" x="1446213" y="4554538"/>
          <p14:tracePt t="166115" x="1411288" y="4537075"/>
          <p14:tracePt t="166134" x="1357313" y="4537075"/>
          <p14:tracePt t="166148" x="1330325" y="4537075"/>
          <p14:tracePt t="166165" x="1276350" y="4537075"/>
          <p14:tracePt t="166183" x="1241425" y="4537075"/>
          <p14:tracePt t="166198" x="1223963" y="4537075"/>
          <p14:tracePt t="166233" x="1223963" y="4527550"/>
          <p14:tracePt t="166262" x="1223963" y="4518025"/>
          <p14:tracePt t="166292" x="1231900" y="4518025"/>
          <p14:tracePt t="166312" x="1241425" y="4518025"/>
          <p14:tracePt t="166324" x="1258888" y="4518025"/>
          <p14:tracePt t="166335" x="1303338" y="4518025"/>
          <p14:tracePt t="166349" x="1347788" y="4518025"/>
          <p14:tracePt t="166365" x="1482725" y="4518025"/>
          <p14:tracePt t="166381" x="1598613" y="4518025"/>
          <p14:tracePt t="166400" x="1660525" y="4518025"/>
          <p14:tracePt t="166415" x="1679575" y="4518025"/>
          <p14:tracePt t="166432" x="1687513" y="4518025"/>
          <p14:tracePt t="166470" x="1687513" y="4527550"/>
          <p14:tracePt t="166490" x="1687513" y="4537075"/>
          <p14:tracePt t="166520" x="1670050" y="4537075"/>
          <p14:tracePt t="166532" x="1660525" y="4537075"/>
          <p14:tracePt t="166549" x="1616075" y="4537075"/>
          <p14:tracePt t="166566" x="1589088" y="4537075"/>
          <p14:tracePt t="166582" x="1544638" y="4537075"/>
          <p14:tracePt t="166599" x="1509713" y="4537075"/>
          <p14:tracePt t="166615" x="1482725" y="4537075"/>
          <p14:tracePt t="166632" x="1438275" y="4537075"/>
          <p14:tracePt t="166649" x="1384300" y="4537075"/>
          <p14:tracePt t="166665" x="1374775" y="4537075"/>
          <p14:tracePt t="166682" x="1366838" y="4537075"/>
          <p14:tracePt t="166787" x="1366838" y="4527550"/>
          <p14:tracePt t="166837" x="1366838" y="4518025"/>
          <p14:tracePt t="166857" x="1357313" y="4518025"/>
          <p14:tracePt t="166876" x="1347788" y="4518025"/>
          <p14:tracePt t="166906" x="1347788" y="4510088"/>
          <p14:tracePt t="166958" x="1357313" y="4510088"/>
          <p14:tracePt t="166976" x="1366838" y="4510088"/>
          <p14:tracePt t="166989" x="1374775" y="4510088"/>
          <p14:tracePt t="166999" x="1393825" y="4510088"/>
          <p14:tracePt t="167015" x="1473200" y="4500563"/>
          <p14:tracePt t="167031" x="1517650" y="4465638"/>
          <p14:tracePt t="167048" x="1608138" y="4438650"/>
          <p14:tracePt t="167066" x="1652588" y="4402138"/>
          <p14:tracePt t="167082" x="1660525" y="4402138"/>
          <p14:tracePt t="167124" x="1660525" y="4411663"/>
          <p14:tracePt t="167370" x="1652588" y="4411663"/>
          <p14:tracePt t="167382" x="1643063" y="4411663"/>
          <p14:tracePt t="167399" x="1589088" y="4411663"/>
          <p14:tracePt t="167415" x="1554163" y="4411663"/>
          <p14:tracePt t="167432" x="1455738" y="4411663"/>
          <p14:tracePt t="167449" x="1357313" y="4411663"/>
          <p14:tracePt t="167465" x="1303338" y="4411663"/>
          <p14:tracePt t="167483" x="1241425" y="4411663"/>
          <p14:tracePt t="167499" x="1187450" y="4411663"/>
          <p14:tracePt t="167515" x="1160463" y="4411663"/>
          <p14:tracePt t="167532" x="1143000" y="4411663"/>
          <p14:tracePt t="167548" x="1125538" y="4411663"/>
          <p14:tracePt t="167608" x="1125538" y="4419600"/>
          <p14:tracePt t="167629" x="1125538" y="4429125"/>
          <p14:tracePt t="167688" x="1133475" y="4429125"/>
          <p14:tracePt t="167699" x="1143000" y="4429125"/>
          <p14:tracePt t="167716" x="1214438" y="4456113"/>
          <p14:tracePt t="167732" x="1295400" y="4473575"/>
          <p14:tracePt t="167748" x="1482725" y="4527550"/>
          <p14:tracePt t="167766" x="1679575" y="4554538"/>
          <p14:tracePt t="167781" x="1741488" y="4572000"/>
          <p14:tracePt t="167798" x="1830388" y="4572000"/>
          <p14:tracePt t="167816" x="1839913" y="4572000"/>
          <p14:tracePt t="167934" x="1839913" y="4562475"/>
          <p14:tracePt t="168271" x="1830388" y="4562475"/>
          <p14:tracePt t="168283" x="1822450" y="4562475"/>
          <p14:tracePt t="168302" x="1812925" y="4562475"/>
          <p14:tracePt t="168316" x="1803400" y="4562475"/>
          <p14:tracePt t="168332" x="1776413" y="4562475"/>
          <p14:tracePt t="168350" x="1741488" y="4554538"/>
          <p14:tracePt t="168365" x="1724025" y="4554538"/>
          <p14:tracePt t="168382" x="1679575" y="4554538"/>
          <p14:tracePt t="168399" x="1643063" y="4554538"/>
          <p14:tracePt t="168415" x="1625600" y="4554538"/>
          <p14:tracePt t="168432" x="1598613" y="4554538"/>
          <p14:tracePt t="168449" x="1581150" y="4554538"/>
          <p14:tracePt t="168465" x="1571625" y="4554538"/>
          <p14:tracePt t="168481" x="1544638" y="4554538"/>
          <p14:tracePt t="168499" x="1536700" y="4554538"/>
          <p14:tracePt t="168696" x="1544638" y="4554538"/>
          <p14:tracePt t="168726" x="1554163" y="4554538"/>
          <p14:tracePt t="168738" x="1554163" y="4562475"/>
          <p14:tracePt t="168806" x="1562100" y="4562475"/>
          <p14:tracePt t="168825" x="1571625" y="4562475"/>
          <p14:tracePt t="168837" x="1589088" y="4554538"/>
          <p14:tracePt t="168849" x="1608138" y="4545013"/>
          <p14:tracePt t="168865" x="1670050" y="4500563"/>
          <p14:tracePt t="168883" x="1704975" y="4483100"/>
          <p14:tracePt t="168898" x="1751013" y="4446588"/>
          <p14:tracePt t="168915" x="1803400" y="4429125"/>
          <p14:tracePt t="168933" x="1857375" y="4411663"/>
          <p14:tracePt t="168948" x="1866900" y="4411663"/>
          <p14:tracePt t="169004" x="1866900" y="4419600"/>
          <p14:tracePt t="169023" x="1866900" y="4429125"/>
          <p14:tracePt t="169043" x="1866900" y="4438650"/>
          <p14:tracePt t="169055" x="1866900" y="4446588"/>
          <p14:tracePt t="169092" x="1847850" y="4446588"/>
          <p14:tracePt t="169103" x="1830388" y="4446588"/>
          <p14:tracePt t="169115" x="1822450" y="4446588"/>
          <p14:tracePt t="169133" x="1785938" y="4446588"/>
          <p14:tracePt t="169149" x="1731963" y="4446588"/>
          <p14:tracePt t="169165" x="1589088" y="4446588"/>
          <p14:tracePt t="169182" x="1482725" y="4456113"/>
          <p14:tracePt t="169199" x="1428750" y="4456113"/>
          <p14:tracePt t="169215" x="1374775" y="4456113"/>
          <p14:tracePt t="169231" x="1357313" y="4456113"/>
          <p14:tracePt t="169290" x="1366838" y="4456113"/>
          <p14:tracePt t="169468" x="1366838" y="4438650"/>
          <p14:tracePt t="169479" x="1366838" y="4411663"/>
          <p14:tracePt t="169490" x="1366838" y="4330700"/>
          <p14:tracePt t="169501" x="1366838" y="4170363"/>
          <p14:tracePt t="169515" x="1366838" y="3759200"/>
          <p14:tracePt t="169531" x="1419225" y="2901950"/>
          <p14:tracePt t="169548" x="1465263" y="2232025"/>
          <p14:tracePt t="169567" x="1446213" y="1857375"/>
          <p14:tracePt t="169582" x="1438275" y="1785938"/>
          <p14:tracePt t="169599" x="1393825" y="1724025"/>
          <p14:tracePt t="169616" x="1374775" y="1714500"/>
          <p14:tracePt t="169649" x="1374775" y="1731963"/>
          <p14:tracePt t="169867" x="1357313" y="1724025"/>
          <p14:tracePt t="169879" x="1347788" y="1704975"/>
          <p14:tracePt t="169890" x="1330325" y="1687513"/>
          <p14:tracePt t="169903" x="1295400" y="1633538"/>
          <p14:tracePt t="169914" x="1285875" y="1608138"/>
          <p14:tracePt t="169932" x="1258888" y="1544638"/>
          <p14:tracePt t="169948" x="1250950" y="1509713"/>
          <p14:tracePt t="169965" x="1241425" y="1438275"/>
          <p14:tracePt t="169982" x="1223963" y="1411288"/>
          <p14:tracePt t="170004" x="1214438" y="1428750"/>
          <p14:tracePt t="170015" x="1214438" y="1482725"/>
          <p14:tracePt t="170032" x="1214438" y="1554163"/>
          <p14:tracePt t="170048" x="1214438" y="1589088"/>
          <p14:tracePt t="170066" x="1214438" y="1724025"/>
          <p14:tracePt t="170082" x="1204913" y="2000250"/>
          <p14:tracePt t="170098" x="1204913" y="2197100"/>
          <p14:tracePt t="170115" x="1187450" y="2562225"/>
          <p14:tracePt t="170132" x="1179513" y="3036888"/>
          <p14:tracePt t="170149" x="1196975" y="3268663"/>
          <p14:tracePt t="170165" x="1196975" y="3509963"/>
          <p14:tracePt t="170182" x="1214438" y="3554413"/>
          <p14:tracePt t="170220" x="1214438" y="3544888"/>
          <p14:tracePt t="170231" x="1241425" y="3517900"/>
          <p14:tracePt t="170408" x="1241425" y="3554413"/>
          <p14:tracePt t="170422" x="1250950" y="3589338"/>
          <p14:tracePt t="170433" x="1250950" y="3625850"/>
          <p14:tracePt t="170448" x="1276350" y="3751263"/>
          <p14:tracePt t="170465" x="1285875" y="3813175"/>
          <p14:tracePt t="170482" x="1322388" y="3911600"/>
          <p14:tracePt t="170498" x="1374775" y="4017963"/>
          <p14:tracePt t="170516" x="1438275" y="4160838"/>
          <p14:tracePt t="170531" x="1455738" y="4214813"/>
          <p14:tracePt t="170548" x="1482725" y="4251325"/>
          <p14:tracePt t="170583" x="1509713" y="4214813"/>
          <p14:tracePt t="170755" x="1517650" y="4232275"/>
          <p14:tracePt t="170767" x="1527175" y="4241800"/>
          <p14:tracePt t="170781" x="1527175" y="4259263"/>
          <p14:tracePt t="170798" x="1562100" y="4340225"/>
          <p14:tracePt t="170815" x="1598613" y="4446588"/>
          <p14:tracePt t="170834" x="1608138" y="4491038"/>
          <p14:tracePt t="170848" x="1608138" y="4500563"/>
          <p14:tracePt t="170865" x="1616075" y="4545013"/>
          <p14:tracePt t="170883" x="1616075" y="4581525"/>
          <p14:tracePt t="170922" x="1608138" y="4581525"/>
          <p14:tracePt t="170935" x="1589088" y="4581525"/>
          <p14:tracePt t="170948" x="1581150" y="4581525"/>
          <p14:tracePt t="170965" x="1536700" y="4581525"/>
          <p14:tracePt t="170982" x="1465263" y="4581525"/>
          <p14:tracePt t="170998" x="1419225" y="4581525"/>
          <p14:tracePt t="171015" x="1374775" y="4581525"/>
          <p14:tracePt t="171032" x="1357313" y="4581525"/>
          <p14:tracePt t="171048" x="1339850" y="4581525"/>
          <p14:tracePt t="171065" x="1339850" y="4572000"/>
          <p14:tracePt t="171082" x="1322388" y="4572000"/>
          <p14:tracePt t="171100" x="1312863" y="4572000"/>
          <p14:tracePt t="171115" x="1285875" y="4572000"/>
          <p14:tracePt t="171132" x="1268413" y="4572000"/>
          <p14:tracePt t="171150" x="1241425" y="4572000"/>
          <p14:tracePt t="171165" x="1231900" y="4581525"/>
          <p14:tracePt t="171181" x="1196975" y="4581525"/>
          <p14:tracePt t="171199" x="1169988" y="4581525"/>
          <p14:tracePt t="171215" x="1160463" y="4581525"/>
          <p14:tracePt t="171231" x="1133475" y="4581525"/>
          <p14:tracePt t="171249" x="1125538" y="4581525"/>
          <p14:tracePt t="171478" x="1125538" y="4572000"/>
          <p14:tracePt t="171537" x="1133475" y="4562475"/>
          <p14:tracePt t="171556" x="1143000" y="4562475"/>
          <p14:tracePt t="171568" x="1152525" y="4562475"/>
          <p14:tracePt t="171581" x="1187450" y="4562475"/>
          <p14:tracePt t="171599" x="1303338" y="4562475"/>
          <p14:tracePt t="171615" x="1428750" y="4554538"/>
          <p14:tracePt t="171633" x="1500188" y="4545013"/>
          <p14:tracePt t="171648" x="1608138" y="4537075"/>
          <p14:tracePt t="171665" x="1643063" y="4554538"/>
          <p14:tracePt t="171698" x="1652588" y="4572000"/>
          <p14:tracePt t="171715" x="1652588" y="4581525"/>
          <p14:tracePt t="171733" x="1633538" y="4581525"/>
          <p14:tracePt t="171748" x="1625600" y="4581525"/>
          <p14:tracePt t="171765" x="1562100" y="4581525"/>
          <p14:tracePt t="171783" x="1482725" y="4537075"/>
          <p14:tracePt t="171798" x="1446213" y="4527550"/>
          <p14:tracePt t="171815" x="1339850" y="4518025"/>
          <p14:tracePt t="171833" x="1214438" y="4491038"/>
          <p14:tracePt t="171848" x="1160463" y="4491038"/>
          <p14:tracePt t="171865" x="1108075" y="4473575"/>
          <p14:tracePt t="171913" x="1116013" y="4473575"/>
          <p14:tracePt t="171935" x="1125538" y="4473575"/>
          <p14:tracePt t="171946" x="1133475" y="4473575"/>
          <p14:tracePt t="171965" x="1169988" y="4473575"/>
          <p14:tracePt t="171982" x="1258888" y="4473575"/>
          <p14:tracePt t="171998" x="1312863" y="4473575"/>
          <p14:tracePt t="172015" x="1509713" y="4473575"/>
          <p14:tracePt t="172031" x="1697038" y="4473575"/>
          <p14:tracePt t="172050" x="1839913" y="4473575"/>
          <p14:tracePt t="172066" x="1874838" y="4473575"/>
          <p14:tracePt t="172082" x="1893888" y="4473575"/>
          <p14:tracePt t="172120" x="1893888" y="4491038"/>
          <p14:tracePt t="172526" x="1901825" y="4491038"/>
          <p14:tracePt t="172537" x="1919288" y="4491038"/>
          <p14:tracePt t="172548" x="1946275" y="4491038"/>
          <p14:tracePt t="172565" x="2009775" y="4500563"/>
          <p14:tracePt t="172581" x="2036763" y="4500563"/>
          <p14:tracePt t="172598" x="2071688" y="4500563"/>
          <p14:tracePt t="172615" x="2098675" y="4500563"/>
          <p14:tracePt t="172633" x="2108200" y="4510088"/>
          <p14:tracePt t="172664" x="2116138" y="4510088"/>
          <p14:tracePt t="172683" x="2116138" y="4518025"/>
          <p14:tracePt t="172734" x="2116138" y="4527550"/>
          <p14:tracePt t="172835" x="2108200" y="4527550"/>
          <p14:tracePt t="172852" x="2098675" y="4527550"/>
          <p14:tracePt t="172883" x="2089150" y="4527550"/>
          <p14:tracePt t="172893" x="2081213" y="4527550"/>
          <p14:tracePt t="172912" x="2071688" y="4527550"/>
          <p14:tracePt t="172931" x="2054225" y="4527550"/>
          <p14:tracePt t="172943" x="2044700" y="4527550"/>
          <p14:tracePt t="172953" x="2036763" y="4527550"/>
          <p14:tracePt t="172965" x="2027238" y="4527550"/>
          <p14:tracePt t="172981" x="1990725" y="4527550"/>
          <p14:tracePt t="172999" x="1973263" y="4527550"/>
          <p14:tracePt t="173015" x="1938338" y="4527550"/>
          <p14:tracePt t="173031" x="1901825" y="4527550"/>
          <p14:tracePt t="173049" x="1857375" y="4527550"/>
          <p14:tracePt t="173065" x="1847850" y="4527550"/>
          <p14:tracePt t="173082" x="1822450" y="4527550"/>
          <p14:tracePt t="173100" x="1803400" y="4527550"/>
          <p14:tracePt t="173115" x="1776413" y="4527550"/>
          <p14:tracePt t="173132" x="1741488" y="4527550"/>
          <p14:tracePt t="173149" x="1704975" y="4527550"/>
          <p14:tracePt t="173165" x="1697038" y="4527550"/>
          <p14:tracePt t="173182" x="1687513" y="4510088"/>
          <p14:tracePt t="173198" x="1687513" y="4500563"/>
          <p14:tracePt t="173229" x="1704975" y="4510088"/>
          <p14:tracePt t="173436" x="1704975" y="4518025"/>
          <p14:tracePt t="173465" x="1697038" y="4518025"/>
          <p14:tracePt t="173476" x="1687513" y="4518025"/>
          <p14:tracePt t="173488" x="1679575" y="4518025"/>
          <p14:tracePt t="173498" x="1652588" y="4518025"/>
          <p14:tracePt t="173515" x="1598613" y="4527550"/>
          <p14:tracePt t="173531" x="1571625" y="4527550"/>
          <p14:tracePt t="173548" x="1509713" y="4527550"/>
          <p14:tracePt t="173565" x="1446213" y="4527550"/>
          <p14:tracePt t="173582" x="1401763" y="4527550"/>
          <p14:tracePt t="173598" x="1339850" y="4527550"/>
          <p14:tracePt t="173615" x="1312863" y="4527550"/>
          <p14:tracePt t="173673" x="1322388" y="4527550"/>
          <p14:tracePt t="173685" x="1330325" y="4527550"/>
          <p14:tracePt t="173698" x="1339850" y="4527550"/>
          <p14:tracePt t="173715" x="1357313" y="4527550"/>
          <p14:tracePt t="173732" x="1438275" y="4537075"/>
          <p14:tracePt t="173748" x="1500188" y="4537075"/>
          <p14:tracePt t="173764" x="1633538" y="4562475"/>
          <p14:tracePt t="173782" x="1724025" y="4562475"/>
          <p14:tracePt t="173798" x="1731963" y="4562475"/>
          <p14:tracePt t="173815" x="1751013" y="4562475"/>
          <p14:tracePt t="173831" x="1758950" y="4572000"/>
          <p14:tracePt t="173849" x="1758950" y="4581525"/>
          <p14:tracePt t="173867" x="1758950" y="4589463"/>
          <p14:tracePt t="173891" x="1751013" y="4589463"/>
          <p14:tracePt t="173902" x="1741488" y="4589463"/>
          <p14:tracePt t="173915" x="1731963" y="4589463"/>
          <p14:tracePt t="173931" x="1714500" y="4589463"/>
          <p14:tracePt t="173949" x="1687513" y="4589463"/>
          <p14:tracePt t="173965" x="1679575" y="4589463"/>
          <p14:tracePt t="173981" x="1670050" y="4589463"/>
          <p14:tracePt t="173999" x="1660525" y="4589463"/>
          <p14:tracePt t="174015" x="1643063" y="4589463"/>
          <p14:tracePt t="174031" x="1625600" y="4589463"/>
          <p14:tracePt t="174048" x="1589088" y="4589463"/>
          <p14:tracePt t="174065" x="1562100" y="4589463"/>
          <p14:tracePt t="174081" x="1536700" y="4589463"/>
          <p14:tracePt t="174099" x="1509713" y="4589463"/>
          <p14:tracePt t="174115" x="1500188" y="4589463"/>
          <p14:tracePt t="174133" x="1473200" y="4589463"/>
          <p14:tracePt t="174149" x="1465263" y="4589463"/>
          <p14:tracePt t="174164" x="1446213" y="4589463"/>
          <p14:tracePt t="174187" x="1446213" y="4581525"/>
          <p14:tracePt t="174337" x="1438275" y="4581525"/>
          <p14:tracePt t="174347" x="1428750" y="4581525"/>
          <p14:tracePt t="174365" x="1401763" y="4581525"/>
          <p14:tracePt t="174381" x="1384300" y="4581525"/>
          <p14:tracePt t="174399" x="1357313" y="4589463"/>
          <p14:tracePt t="174415" x="1330325" y="4589463"/>
          <p14:tracePt t="174448" x="1322388" y="4589463"/>
          <p14:tracePt t="174603" x="1330325" y="4589463"/>
          <p14:tracePt t="174623" x="1339850" y="4589463"/>
          <p14:tracePt t="174642" x="1347788" y="4589463"/>
          <p14:tracePt t="174654" x="1357313" y="4589463"/>
          <p14:tracePt t="174665" x="1374775" y="4589463"/>
          <p14:tracePt t="174682" x="1419225" y="4589463"/>
          <p14:tracePt t="174698" x="1446213" y="4589463"/>
          <p14:tracePt t="174714" x="1536700" y="4589463"/>
          <p14:tracePt t="174732" x="1608138" y="4589463"/>
          <p14:tracePt t="174748" x="1643063" y="4589463"/>
          <p14:tracePt t="174765" x="1687513" y="4589463"/>
          <p14:tracePt t="174782" x="1704975" y="4589463"/>
          <p14:tracePt t="174798" x="1714500" y="4589463"/>
          <p14:tracePt t="174929" x="1704975" y="4589463"/>
          <p14:tracePt t="174991" x="1697038" y="4589463"/>
          <p14:tracePt t="175010" x="1687513" y="4589463"/>
          <p14:tracePt t="175039" x="1679575" y="4589463"/>
          <p14:tracePt t="175059" x="1670050" y="4589463"/>
          <p14:tracePt t="175070" x="1652588" y="4589463"/>
          <p14:tracePt t="175081" x="1643063" y="4589463"/>
          <p14:tracePt t="175098" x="1608138" y="4589463"/>
          <p14:tracePt t="175117" x="1571625" y="4589463"/>
          <p14:tracePt t="175132" x="1554163" y="4589463"/>
          <p14:tracePt t="175148" x="1509713" y="4589463"/>
          <p14:tracePt t="175165" x="1490663" y="4589463"/>
          <p14:tracePt t="175181" x="1455738" y="4589463"/>
          <p14:tracePt t="175198" x="1428750" y="4589463"/>
          <p14:tracePt t="175266" x="1438275" y="4589463"/>
          <p14:tracePt t="175277" x="1446213" y="4589463"/>
          <p14:tracePt t="175484" x="1446213" y="4598988"/>
          <p14:tracePt t="175603" x="1455738" y="4598988"/>
          <p14:tracePt t="175614" x="1465263" y="4598988"/>
          <p14:tracePt t="175633" x="1509713" y="4598988"/>
          <p14:tracePt t="175648" x="1536700" y="4598988"/>
          <p14:tracePt t="175664" x="1608138" y="4598988"/>
          <p14:tracePt t="175682" x="1660525" y="4598988"/>
          <p14:tracePt t="175698" x="1679575" y="4598988"/>
          <p14:tracePt t="175721" x="1687513" y="4598988"/>
          <p14:tracePt t="175771" x="1687513" y="4608513"/>
          <p14:tracePt t="175840" x="1670050" y="4608513"/>
          <p14:tracePt t="175860" x="1660525" y="4608513"/>
          <p14:tracePt t="175871" x="1652588" y="4608513"/>
          <p14:tracePt t="175882" x="1643063" y="4598988"/>
          <p14:tracePt t="175901" x="1616075" y="4598988"/>
          <p14:tracePt t="175915" x="1608138" y="4598988"/>
          <p14:tracePt t="175931" x="1562100" y="4589463"/>
          <p14:tracePt t="175948" x="1517650" y="4589463"/>
          <p14:tracePt t="175964" x="1490663" y="4589463"/>
          <p14:tracePt t="175981" x="1401763" y="4598988"/>
          <p14:tracePt t="175998" x="1339850" y="4616450"/>
          <p14:tracePt t="176014" x="1312863" y="4616450"/>
          <p14:tracePt t="176031" x="1295400" y="4616450"/>
          <p14:tracePt t="176048" x="1276350" y="4608513"/>
          <p14:tracePt t="176107" x="1285875" y="4608513"/>
          <p14:tracePt t="176120" x="1295400" y="4608513"/>
          <p14:tracePt t="176355" x="1276350" y="4608513"/>
          <p14:tracePt t="176368" x="1268413" y="4589463"/>
          <p14:tracePt t="176383" x="1250950" y="4589463"/>
          <p14:tracePt t="176399" x="1187450" y="4581525"/>
          <p14:tracePt t="176415" x="1125538" y="4572000"/>
          <p14:tracePt t="176432" x="1108075" y="4572000"/>
          <p14:tracePt t="176448" x="1098550" y="4572000"/>
          <p14:tracePt t="176542" x="1108075" y="4572000"/>
          <p14:tracePt t="176554" x="1116013" y="4572000"/>
          <p14:tracePt t="176572" x="1125538" y="4572000"/>
          <p14:tracePt t="176585" x="1143000" y="4572000"/>
          <p14:tracePt t="176598" x="1179513" y="4572000"/>
          <p14:tracePt t="176616" x="1276350" y="4562475"/>
          <p14:tracePt t="176632" x="1347788" y="4545013"/>
          <p14:tracePt t="176649" x="1393825" y="4537075"/>
          <p14:tracePt t="176666" x="1438275" y="4537075"/>
          <p14:tracePt t="176681" x="1455738" y="4537075"/>
          <p14:tracePt t="176714" x="1455738" y="4527550"/>
          <p14:tracePt t="176731" x="1465263" y="4527550"/>
          <p14:tracePt t="176748" x="1465263" y="4518025"/>
          <p14:tracePt t="176790" x="1465263" y="4510088"/>
          <p14:tracePt t="176810" x="1473200" y="4510088"/>
          <p14:tracePt t="176830" x="1473200" y="4500563"/>
          <p14:tracePt t="176841" x="1490663" y="4500563"/>
          <p14:tracePt t="176859" x="1500188" y="4491038"/>
          <p14:tracePt t="176873" x="1517650" y="4491038"/>
          <p14:tracePt t="176888" x="1536700" y="4491038"/>
          <p14:tracePt t="176908" x="1544638" y="4491038"/>
          <p14:tracePt t="177038" x="1536700" y="4491038"/>
          <p14:tracePt t="177049" x="1527175" y="4491038"/>
          <p14:tracePt t="177066" x="1500188" y="4483100"/>
          <p14:tracePt t="177081" x="1482725" y="4465638"/>
          <p14:tracePt t="177098" x="1438275" y="4456113"/>
          <p14:tracePt t="177117" x="1357313" y="4456113"/>
          <p14:tracePt t="177132" x="1339850" y="4456113"/>
          <p14:tracePt t="177148" x="1295400" y="4456113"/>
          <p14:tracePt t="177165" x="1250950" y="4456113"/>
          <p14:tracePt t="177181" x="1231900" y="4456113"/>
          <p14:tracePt t="177198" x="1187450" y="4465638"/>
          <p14:tracePt t="177215" x="1160463" y="4465638"/>
          <p14:tracePt t="177231" x="1143000" y="4465638"/>
          <p14:tracePt t="177248" x="1116013" y="4473575"/>
          <p14:tracePt t="177264" x="1098550" y="4491038"/>
          <p14:tracePt t="177298" x="1089025" y="4491038"/>
          <p14:tracePt t="177315" x="1089025" y="4500563"/>
          <p14:tracePt t="177335" x="1089025" y="4518025"/>
          <p14:tracePt t="177354" x="1089025" y="4527550"/>
          <p14:tracePt t="177373" x="1089025" y="4537075"/>
          <p14:tracePt t="177444" x="1098550" y="4554538"/>
          <p14:tracePt t="177454" x="1098550" y="4572000"/>
          <p14:tracePt t="177541" x="1108075" y="4572000"/>
          <p14:tracePt t="177562" x="1116013" y="4572000"/>
          <p14:tracePt t="177574" x="1143000" y="4572000"/>
          <p14:tracePt t="177586" x="1160463" y="4581525"/>
          <p14:tracePt t="177597" x="1179513" y="4581525"/>
          <p14:tracePt t="177615" x="1231900" y="4581525"/>
          <p14:tracePt t="177632" x="1276350" y="4589463"/>
          <p14:tracePt t="177650" x="1303338" y="4589463"/>
          <p14:tracePt t="177664" x="1357313" y="4589463"/>
          <p14:tracePt t="177681" x="1393825" y="4589463"/>
          <p14:tracePt t="177699" x="1446213" y="4589463"/>
          <p14:tracePt t="177731" x="1465263" y="4589463"/>
          <p14:tracePt t="178096" x="1482725" y="4589463"/>
          <p14:tracePt t="178117" x="1490663" y="4589463"/>
          <p14:tracePt t="178130" x="1517650" y="4589463"/>
          <p14:tracePt t="178141" x="1527175" y="4589463"/>
          <p14:tracePt t="178152" x="1544638" y="4589463"/>
          <p14:tracePt t="178165" x="1581150" y="4572000"/>
          <p14:tracePt t="178181" x="1589088" y="4572000"/>
          <p14:tracePt t="178198" x="1598613" y="4572000"/>
          <p14:tracePt t="178463" x="1598613" y="4554538"/>
          <p14:tracePt t="178475" x="1598613" y="4527550"/>
          <p14:tracePt t="178486" x="1643063" y="4465638"/>
          <p14:tracePt t="178497" x="1741488" y="4259263"/>
          <p14:tracePt t="178514" x="1965325" y="3598863"/>
          <p14:tracePt t="178531" x="2179638" y="3054350"/>
          <p14:tracePt t="178549" x="2276475" y="2741613"/>
          <p14:tracePt t="178564" x="2401888" y="2259013"/>
          <p14:tracePt t="178581" x="2419350" y="1893888"/>
          <p14:tracePt t="178598" x="2384425" y="1795463"/>
          <p14:tracePt t="178615" x="2303463" y="1724025"/>
          <p14:tracePt t="178631" x="2268538" y="1724025"/>
          <p14:tracePt t="178650" x="2251075" y="1741488"/>
          <p14:tracePt t="178848" x="2241550" y="1731963"/>
          <p14:tracePt t="178859" x="2241550" y="1714500"/>
          <p14:tracePt t="178871" x="2197100" y="1652588"/>
          <p14:tracePt t="178882" x="2133600" y="1544638"/>
          <p14:tracePt t="178898" x="1990725" y="1347788"/>
          <p14:tracePt t="178914" x="1946275" y="1258888"/>
          <p14:tracePt t="178931" x="1830388" y="1062038"/>
          <p14:tracePt t="178948" x="1724025" y="919163"/>
          <p14:tracePt t="178966" x="1660525" y="830263"/>
          <p14:tracePt t="178981" x="1660525" y="822325"/>
          <p14:tracePt t="178998" x="1670050" y="847725"/>
          <p14:tracePt t="179194" x="1679575" y="847725"/>
          <p14:tracePt t="179214" x="1687513" y="847725"/>
          <p14:tracePt t="179225" x="1704975" y="847725"/>
          <p14:tracePt t="179237" x="1741488" y="847725"/>
          <p14:tracePt t="179248" x="1776413" y="847725"/>
          <p14:tracePt t="179264" x="1866900" y="839788"/>
          <p14:tracePt t="179282" x="1901825" y="839788"/>
          <p14:tracePt t="179298" x="1955800" y="812800"/>
          <p14:tracePt t="179314" x="1973263" y="803275"/>
          <p14:tracePt t="179332" x="1973263" y="795338"/>
          <p14:tracePt t="179353" x="1973263" y="785813"/>
          <p14:tracePt t="179366" x="1973263" y="776288"/>
          <p14:tracePt t="179382" x="1955800" y="776288"/>
          <p14:tracePt t="179399" x="1928813" y="758825"/>
          <p14:tracePt t="179415" x="1893888" y="750888"/>
          <p14:tracePt t="179432" x="1847850" y="723900"/>
          <p14:tracePt t="179448" x="1803400" y="714375"/>
          <p14:tracePt t="179464" x="1731963" y="714375"/>
          <p14:tracePt t="179481" x="1687513" y="714375"/>
          <p14:tracePt t="179498" x="1670050" y="714375"/>
          <p14:tracePt t="179515" x="1660525" y="731838"/>
          <p14:tracePt t="179619" x="1670050" y="731838"/>
          <p14:tracePt t="179639" x="1679575" y="731838"/>
          <p14:tracePt t="179650" x="1687513" y="731838"/>
          <p14:tracePt t="179665" x="1697038" y="731838"/>
          <p14:tracePt t="179681" x="1714500" y="731838"/>
          <p14:tracePt t="179718" x="1724025" y="731838"/>
          <p14:tracePt t="179731" x="1731963" y="731838"/>
          <p14:tracePt t="179750" x="1751013" y="731838"/>
          <p14:tracePt t="179764" x="1768475" y="741363"/>
          <p14:tracePt t="179781" x="1795463" y="741363"/>
          <p14:tracePt t="179798" x="1830388" y="741363"/>
          <p14:tracePt t="179814" x="1839913" y="741363"/>
          <p14:tracePt t="179831" x="1857375" y="741363"/>
          <p14:tracePt t="179936" x="1857375" y="750888"/>
          <p14:tracePt t="180164" x="1857375" y="758825"/>
          <p14:tracePt t="180175" x="1857375" y="768350"/>
          <p14:tracePt t="180203" x="1857375" y="776288"/>
          <p14:tracePt t="180214" x="1847850" y="776288"/>
          <p14:tracePt t="180232" x="1830388" y="776288"/>
          <p14:tracePt t="180248" x="1776413" y="785813"/>
          <p14:tracePt t="180265" x="1741488" y="803275"/>
          <p14:tracePt t="180282" x="1724025" y="803275"/>
          <p14:tracePt t="180312" x="1724025" y="795338"/>
          <p14:tracePt t="180342" x="1724025" y="785813"/>
          <p14:tracePt t="180382" x="1731963" y="776288"/>
          <p14:tracePt t="180395" x="1731963" y="768350"/>
          <p14:tracePt t="180407" x="1731963" y="758825"/>
          <p14:tracePt t="180422" x="1741488" y="750888"/>
          <p14:tracePt t="180434" x="1751013" y="750888"/>
          <p14:tracePt t="180448" x="1758950" y="741363"/>
          <p14:tracePt t="180521" x="1758950" y="731838"/>
          <p14:tracePt t="180532" x="1758950" y="723900"/>
          <p14:tracePt t="180549" x="1751013" y="723900"/>
          <p14:tracePt t="180564" x="1741488" y="714375"/>
          <p14:tracePt t="180582" x="1714500" y="704850"/>
          <p14:tracePt t="180598" x="1679575" y="696913"/>
          <p14:tracePt t="180615" x="1652588" y="696913"/>
          <p14:tracePt t="180632" x="1608138" y="696913"/>
          <p14:tracePt t="180650" x="1562100" y="696913"/>
          <p14:tracePt t="180664" x="1544638" y="696913"/>
          <p14:tracePt t="180682" x="1509713" y="696913"/>
          <p14:tracePt t="180698" x="1482725" y="696913"/>
          <p14:tracePt t="180715" x="1482725" y="704850"/>
          <p14:tracePt t="180737" x="1482725" y="714375"/>
          <p14:tracePt t="180757" x="1482725" y="723900"/>
          <p14:tracePt t="180777" x="1482725" y="731838"/>
          <p14:tracePt t="180796" x="1482725" y="741363"/>
          <p14:tracePt t="180846" x="1490663" y="741363"/>
          <p14:tracePt t="180857" x="1500188" y="750888"/>
          <p14:tracePt t="180871" x="1500188" y="776288"/>
          <p14:tracePt t="180885" x="1536700" y="795338"/>
          <p14:tracePt t="180898" x="1544638" y="803275"/>
          <p14:tracePt t="180915" x="1589088" y="830263"/>
          <p14:tracePt t="180931" x="1598613" y="830263"/>
          <p14:tracePt t="180948" x="1633538" y="830263"/>
          <p14:tracePt t="180965" x="1679575" y="812800"/>
          <p14:tracePt t="180981" x="1697038" y="795338"/>
          <p14:tracePt t="180998" x="1724025" y="750888"/>
          <p14:tracePt t="181014" x="1731963" y="723900"/>
          <p14:tracePt t="181031" x="1731963" y="714375"/>
          <p14:tracePt t="181048" x="1731963" y="696913"/>
          <p14:tracePt t="181074" x="1724025" y="696913"/>
          <p14:tracePt t="181094" x="1704975" y="696913"/>
          <p14:tracePt t="181105" x="1670050" y="704850"/>
          <p14:tracePt t="181117" x="1633538" y="714375"/>
          <p14:tracePt t="181132" x="1598613" y="714375"/>
          <p14:tracePt t="181148" x="1527175" y="750888"/>
          <p14:tracePt t="181164" x="1446213" y="758825"/>
          <p14:tracePt t="181182" x="1428750" y="776288"/>
          <p14:tracePt t="181214" x="1428750" y="785813"/>
          <p14:tracePt t="181291" x="1438275" y="785813"/>
          <p14:tracePt t="181303" x="1455738" y="785813"/>
          <p14:tracePt t="181314" x="1465263" y="795338"/>
          <p14:tracePt t="181331" x="1509713" y="803275"/>
          <p14:tracePt t="181348" x="1536700" y="803275"/>
          <p14:tracePt t="181365" x="1581150" y="803275"/>
          <p14:tracePt t="181382" x="1589088" y="803275"/>
          <p14:tracePt t="181399" x="1598613" y="803275"/>
          <p14:tracePt t="181460" x="1608138" y="803275"/>
          <p14:tracePt t="181480" x="1616075" y="803275"/>
          <p14:tracePt t="181499" x="1625600" y="803275"/>
          <p14:tracePt t="181558" x="1625600" y="795338"/>
          <p14:tracePt t="181578" x="1625600" y="785813"/>
          <p14:tracePt t="181598" x="1625600" y="776288"/>
          <p14:tracePt t="181609" x="1625600" y="768350"/>
          <p14:tracePt t="181621" x="1625600" y="758825"/>
          <p14:tracePt t="181638" x="1625600" y="750888"/>
          <p14:tracePt t="181649" x="1616075" y="750888"/>
          <p14:tracePt t="181664" x="1608138" y="750888"/>
          <p14:tracePt t="181681" x="1571625" y="731838"/>
          <p14:tracePt t="181698" x="1517650" y="723900"/>
          <p14:tracePt t="181716" x="1473200" y="723900"/>
          <p14:tracePt t="181731" x="1446213" y="723900"/>
          <p14:tracePt t="181748" x="1419225" y="723900"/>
          <p14:tracePt t="181766" x="1411288" y="723900"/>
          <p14:tracePt t="181806" x="1411288" y="731838"/>
          <p14:tracePt t="181836" x="1411288" y="741363"/>
          <p14:tracePt t="181848" x="1411288" y="750888"/>
          <p14:tracePt t="181868" x="1411288" y="758825"/>
          <p14:tracePt t="181895" x="1419225" y="758825"/>
          <p14:tracePt t="181906" x="1428750" y="768350"/>
          <p14:tracePt t="181917" x="1438275" y="776288"/>
          <p14:tracePt t="181931" x="1438275" y="785813"/>
          <p14:tracePt t="181948" x="1473200" y="795338"/>
          <p14:tracePt t="181966" x="1509713" y="795338"/>
          <p14:tracePt t="181981" x="1536700" y="795338"/>
          <p14:tracePt t="181998" x="1581150" y="776288"/>
          <p14:tracePt t="182014" x="1625600" y="741363"/>
          <p14:tracePt t="182032" x="1643063" y="714375"/>
          <p14:tracePt t="182048" x="1643063" y="696913"/>
          <p14:tracePt t="182064" x="1652588" y="687388"/>
          <p14:tracePt t="182081" x="1652588" y="679450"/>
          <p14:tracePt t="182103" x="1643063" y="679450"/>
          <p14:tracePt t="182114" x="1633538" y="679450"/>
          <p14:tracePt t="182132" x="1608138" y="679450"/>
          <p14:tracePt t="182148" x="1589088" y="679450"/>
          <p14:tracePt t="182164" x="1544638" y="679450"/>
          <p14:tracePt t="182181" x="1509713" y="679450"/>
          <p14:tracePt t="182198" x="1482725" y="679450"/>
          <p14:tracePt t="182242" x="1482725" y="687388"/>
          <p14:tracePt t="182262" x="1482725" y="696913"/>
          <p14:tracePt t="182321" x="1490663" y="704850"/>
          <p14:tracePt t="182332" x="1509713" y="714375"/>
          <p14:tracePt t="182349" x="1581150" y="750888"/>
          <p14:tracePt t="182365" x="1625600" y="758825"/>
          <p14:tracePt t="182382" x="1704975" y="758825"/>
          <p14:tracePt t="182400" x="1785938" y="776288"/>
          <p14:tracePt t="182415" x="1803400" y="776288"/>
          <p14:tracePt t="182431" x="1812925" y="776288"/>
          <p14:tracePt t="182488" x="1812925" y="768350"/>
          <p14:tracePt t="182500" x="1812925" y="758825"/>
          <p14:tracePt t="182514" x="1812925" y="741363"/>
          <p14:tracePt t="182531" x="1812925" y="723900"/>
          <p14:tracePt t="182548" x="1803400" y="714375"/>
          <p14:tracePt t="182564" x="1785938" y="704850"/>
          <p14:tracePt t="182581" x="1768475" y="704850"/>
          <p14:tracePt t="182598" x="1731963" y="696913"/>
          <p14:tracePt t="182632" x="1714500" y="696913"/>
          <p14:tracePt t="182785" x="1714500" y="704850"/>
          <p14:tracePt t="182806" x="1724025" y="714375"/>
          <p14:tracePt t="182817" x="1731963" y="723900"/>
          <p14:tracePt t="182831" x="1751013" y="723900"/>
          <p14:tracePt t="182848" x="1830388" y="768350"/>
          <p14:tracePt t="182865" x="1938338" y="812800"/>
          <p14:tracePt t="182872" x="1973263" y="822325"/>
          <p14:tracePt t="182884" x="2000250" y="822325"/>
          <p14:tracePt t="182898" x="2027238" y="839788"/>
          <p14:tracePt t="182914" x="2062163" y="839788"/>
          <p14:tracePt t="183309" x="2062163" y="857250"/>
          <p14:tracePt t="183322" x="2062163" y="893763"/>
          <p14:tracePt t="183332" x="2062163" y="946150"/>
          <p14:tracePt t="183348" x="2116138" y="1108075"/>
          <p14:tracePt t="183364" x="2197100" y="1250950"/>
          <p14:tracePt t="183381" x="2401888" y="1731963"/>
          <p14:tracePt t="183399" x="2598738" y="2259013"/>
          <p14:tracePt t="183414" x="2697163" y="2509838"/>
          <p14:tracePt t="183431" x="2847975" y="2751138"/>
          <p14:tracePt t="183448" x="2982913" y="2955925"/>
          <p14:tracePt t="183466" x="3017838" y="3000375"/>
          <p14:tracePt t="183481" x="3036888" y="3009900"/>
          <p14:tracePt t="183497" x="3036888" y="2965450"/>
          <p14:tracePt t="183515" x="3000375" y="2938463"/>
          <p14:tracePt t="183676" x="3044825" y="3017838"/>
          <p14:tracePt t="183687" x="3160713" y="3152775"/>
          <p14:tracePt t="183697" x="3313113" y="3330575"/>
          <p14:tracePt t="183715" x="3679825" y="3741738"/>
          <p14:tracePt t="183731" x="3956050" y="4010025"/>
          <p14:tracePt t="183747" x="4295775" y="4322763"/>
          <p14:tracePt t="183764" x="4741863" y="4751388"/>
          <p14:tracePt t="183781" x="4857750" y="4946650"/>
          <p14:tracePt t="183797" x="4938713" y="5010150"/>
          <p14:tracePt t="183814" x="4956175" y="5000625"/>
          <p14:tracePt t="183831" x="4956175" y="4983163"/>
          <p14:tracePt t="183848" x="4956175" y="4956175"/>
          <p14:tracePt t="183983" x="4956175" y="4983163"/>
          <p14:tracePt t="183994" x="4965700" y="5018088"/>
          <p14:tracePt t="184004" x="4965700" y="5054600"/>
          <p14:tracePt t="184015" x="4973638" y="5099050"/>
          <p14:tracePt t="184031" x="4983163" y="5170488"/>
          <p14:tracePt t="184048" x="4983163" y="5205413"/>
          <p14:tracePt t="184065" x="4965700" y="5286375"/>
          <p14:tracePt t="184081" x="4919663" y="5402263"/>
          <p14:tracePt t="184098" x="4884738" y="5473700"/>
          <p14:tracePt t="184114" x="4803775" y="5643563"/>
          <p14:tracePt t="184133" x="4724400" y="5751513"/>
          <p14:tracePt t="184149" x="4697413" y="5759450"/>
          <p14:tracePt t="184165" x="4670425" y="5768975"/>
          <p14:tracePt t="184181" x="4643438" y="5768975"/>
          <p14:tracePt t="184199" x="4625975" y="5732463"/>
          <p14:tracePt t="184215" x="4625975" y="5724525"/>
          <p14:tracePt t="184231" x="4625975" y="5715000"/>
          <p14:tracePt t="184249" x="4633913" y="5705475"/>
          <p14:tracePt t="184427" x="4616450" y="5715000"/>
          <p14:tracePt t="184438" x="4562475" y="5732463"/>
          <p14:tracePt t="184449" x="4465638" y="5759450"/>
          <p14:tracePt t="184466" x="4357688" y="5786438"/>
          <p14:tracePt t="184481" x="4125913" y="5840413"/>
          <p14:tracePt t="184497" x="3983038" y="5840413"/>
          <p14:tracePt t="184516" x="3929063" y="5840413"/>
          <p14:tracePt t="184531" x="3919538" y="5830888"/>
          <p14:tracePt t="184547" x="3919538" y="5822950"/>
          <p14:tracePt t="184566" x="3929063" y="5822950"/>
          <p14:tracePt t="184581" x="3946525" y="5822950"/>
          <p14:tracePt t="184597" x="3965575" y="5822950"/>
          <p14:tracePt t="184615" x="4000500" y="5830888"/>
          <p14:tracePt t="184631" x="4037013" y="5840413"/>
          <p14:tracePt t="184648" x="4143375" y="5857875"/>
          <p14:tracePt t="184664" x="4357688" y="5857875"/>
          <p14:tracePt t="184681" x="4483100" y="5840413"/>
          <p14:tracePt t="184698" x="4830763" y="5803900"/>
          <p14:tracePt t="184715" x="5108575" y="5786438"/>
          <p14:tracePt t="184732" x="5214938" y="5786438"/>
          <p14:tracePt t="184748" x="5402263" y="5786438"/>
          <p14:tracePt t="184764" x="5510213" y="5795963"/>
          <p14:tracePt t="184782" x="5537200" y="5795963"/>
          <p14:tracePt t="184833" x="5537200" y="5786438"/>
          <p14:tracePt t="185060" x="5537200" y="5776913"/>
          <p14:tracePt t="185080" x="5554663" y="5759450"/>
          <p14:tracePt t="185091" x="5616575" y="5751513"/>
          <p14:tracePt t="185102" x="5688013" y="5751513"/>
          <p14:tracePt t="185114" x="5768975" y="5741988"/>
          <p14:tracePt t="185131" x="5956300" y="5741988"/>
          <p14:tracePt t="185150" x="6170613" y="5715000"/>
          <p14:tracePt t="185165" x="6313488" y="5688013"/>
          <p14:tracePt t="185182" x="6473825" y="5608638"/>
          <p14:tracePt t="185198" x="6554788" y="5562600"/>
          <p14:tracePt t="185260" x="6554788" y="5572125"/>
          <p14:tracePt t="185289" x="6545263" y="5572125"/>
          <p14:tracePt t="185300" x="6537325" y="5572125"/>
          <p14:tracePt t="185314" x="6510338" y="5572125"/>
          <p14:tracePt t="185331" x="6446838" y="5572125"/>
          <p14:tracePt t="185348" x="6303963" y="5572125"/>
          <p14:tracePt t="185365" x="6153150" y="5599113"/>
          <p14:tracePt t="185381" x="5715000" y="5653088"/>
          <p14:tracePt t="185400" x="5268913" y="5715000"/>
          <p14:tracePt t="185416" x="5037138" y="5751513"/>
          <p14:tracePt t="185431" x="4938713" y="5776913"/>
          <p14:tracePt t="185447" x="4776788" y="5776913"/>
          <p14:tracePt t="185466" x="4697413" y="5751513"/>
          <p14:tracePt t="185481" x="4670425" y="5741988"/>
          <p14:tracePt t="185497" x="4652963" y="5724525"/>
          <p14:tracePt t="185515" x="4643438" y="5705475"/>
          <p14:tracePt t="185556" x="4633913" y="5697538"/>
          <p14:tracePt t="185568" x="4625975" y="5697538"/>
          <p14:tracePt t="185581" x="4608513" y="5688013"/>
          <p14:tracePt t="185597" x="4572000" y="5688013"/>
          <p14:tracePt t="185615" x="4545013" y="5688013"/>
          <p14:tracePt t="185631" x="4537075" y="5688013"/>
          <p14:tracePt t="185648" x="4510088" y="5688013"/>
          <p14:tracePt t="185664" x="4483100" y="5688013"/>
          <p14:tracePt t="185681" x="4456113" y="5688013"/>
          <p14:tracePt t="185698" x="4438650" y="5688013"/>
          <p14:tracePt t="185715" x="4419600" y="5688013"/>
          <p14:tracePt t="185872" x="4429125" y="5688013"/>
          <p14:tracePt t="185891" x="4446588" y="5688013"/>
          <p14:tracePt t="185902" x="4465638" y="5688013"/>
          <p14:tracePt t="185914" x="4510088" y="5697538"/>
          <p14:tracePt t="185931" x="4697413" y="5705475"/>
          <p14:tracePt t="185947" x="4830763" y="5732463"/>
          <p14:tracePt t="185966" x="5322888" y="5732463"/>
          <p14:tracePt t="185981" x="5822950" y="5715000"/>
          <p14:tracePt t="185998" x="6045200" y="5697538"/>
          <p14:tracePt t="186014" x="6348413" y="5680075"/>
          <p14:tracePt t="186031" x="6527800" y="5661025"/>
          <p14:tracePt t="186049" x="6599238" y="5661025"/>
          <p14:tracePt t="186064" x="6608763" y="5661025"/>
          <p14:tracePt t="186939" x="6599238" y="5661025"/>
          <p14:tracePt t="187000" x="6589713" y="5661025"/>
          <p14:tracePt t="187012" x="6581775" y="5661025"/>
          <p14:tracePt t="187023" x="6572250" y="5661025"/>
          <p14:tracePt t="187034" x="6545263" y="5653088"/>
          <p14:tracePt t="187048" x="6491288" y="5653088"/>
          <p14:tracePt t="187064" x="6465888" y="5653088"/>
          <p14:tracePt t="187081" x="6357938" y="5653088"/>
          <p14:tracePt t="187098" x="6197600" y="5653088"/>
          <p14:tracePt t="187114" x="6089650" y="5643563"/>
          <p14:tracePt t="187131" x="5911850" y="5581650"/>
          <p14:tracePt t="187148" x="5786438" y="5527675"/>
          <p14:tracePt t="187164" x="5751513" y="5510213"/>
          <p14:tracePt t="187182" x="5741988" y="5491163"/>
          <p14:tracePt t="187208" x="5751513" y="5500688"/>
          <p14:tracePt t="187219" x="5776913" y="5510213"/>
          <p14:tracePt t="187495" x="5768975" y="5510213"/>
          <p14:tracePt t="187508" x="5759450" y="5510213"/>
          <p14:tracePt t="187519" x="5741988" y="5510213"/>
          <p14:tracePt t="187532" x="5634038" y="5510213"/>
          <p14:tracePt t="187547" x="5562600" y="5510213"/>
          <p14:tracePt t="187564" x="5348288" y="5510213"/>
          <p14:tracePt t="187582" x="5116513" y="5518150"/>
          <p14:tracePt t="187597" x="5000625" y="5518150"/>
          <p14:tracePt t="187615" x="4803775" y="5518150"/>
          <p14:tracePt t="187631" x="4705350" y="5491163"/>
          <p14:tracePt t="187648" x="4687888" y="5473700"/>
          <p14:tracePt t="187665" x="4679950" y="5446713"/>
          <p14:tracePt t="187682" x="4705350" y="5446713"/>
          <p14:tracePt t="187900" x="4697413" y="5429250"/>
          <p14:tracePt t="187911" x="4670425" y="5419725"/>
          <p14:tracePt t="187921" x="4608513" y="5402263"/>
          <p14:tracePt t="187933" x="4518025" y="5375275"/>
          <p14:tracePt t="187948" x="4152900" y="5224463"/>
          <p14:tracePt t="187964" x="3902075" y="5153025"/>
          <p14:tracePt t="187982" x="3465513" y="5018088"/>
          <p14:tracePt t="187998" x="3108325" y="4929188"/>
          <p14:tracePt t="188014" x="2965450" y="4911725"/>
          <p14:tracePt t="188031" x="2786063" y="4848225"/>
          <p14:tracePt t="188048" x="2724150" y="4786313"/>
          <p14:tracePt t="188064" x="2724150" y="4776788"/>
          <p14:tracePt t="188081" x="2732088" y="4768850"/>
          <p14:tracePt t="188295" x="2732088" y="4759325"/>
          <p14:tracePt t="188306" x="2714625" y="4751388"/>
          <p14:tracePt t="188319" x="2660650" y="4697413"/>
          <p14:tracePt t="188330" x="2571750" y="4633913"/>
          <p14:tracePt t="188347" x="2295525" y="4330700"/>
          <p14:tracePt t="188364" x="2017713" y="4010025"/>
          <p14:tracePt t="188381" x="1874838" y="3795713"/>
          <p14:tracePt t="188399" x="1731963" y="3455988"/>
          <p14:tracePt t="188415" x="1670050" y="3205163"/>
          <p14:tracePt t="188432" x="1652588" y="3108325"/>
          <p14:tracePt t="188447" x="1643063" y="3036888"/>
          <p14:tracePt t="188464" x="1643063" y="3071813"/>
          <p14:tracePt t="188671" x="1643063" y="3062288"/>
          <p14:tracePt t="188682" x="1643063" y="3036888"/>
          <p14:tracePt t="188697" x="1643063" y="3000375"/>
          <p14:tracePt t="188714" x="1643063" y="2928938"/>
          <p14:tracePt t="188731" x="1643063" y="2847975"/>
          <p14:tracePt t="188748" x="1643063" y="2813050"/>
          <p14:tracePt t="188764" x="1625600" y="2714625"/>
          <p14:tracePt t="188781" x="1571625" y="2608263"/>
          <p14:tracePt t="188798" x="1473200" y="2562225"/>
          <p14:tracePt t="188814" x="1419225" y="2536825"/>
          <p14:tracePt t="188831" x="1347788" y="2517775"/>
          <p14:tracePt t="188849" x="1330325" y="2517775"/>
          <p14:tracePt t="189058" x="1322388" y="2517775"/>
          <p14:tracePt t="189076" x="1312863" y="2517775"/>
          <p14:tracePt t="189097" x="1303338" y="2517775"/>
          <p14:tracePt t="189108" x="1295400" y="2517775"/>
          <p14:tracePt t="189119" x="1285875" y="2517775"/>
          <p14:tracePt t="189130" x="1276350" y="2517775"/>
          <p14:tracePt t="189147" x="1268413" y="2509838"/>
          <p14:tracePt t="189165" x="1250950" y="2500313"/>
          <p14:tracePt t="189182" x="1241425" y="2500313"/>
          <p14:tracePt t="189354" x="1250950" y="2500313"/>
          <p14:tracePt t="189384" x="1258888" y="2500313"/>
          <p14:tracePt t="189395" x="1276350" y="2500313"/>
          <p14:tracePt t="189406" x="1303338" y="2509838"/>
          <p14:tracePt t="189420" x="1339850" y="2517775"/>
          <p14:tracePt t="189435" x="1482725" y="2527300"/>
          <p14:tracePt t="189448" x="1554163" y="2536825"/>
          <p14:tracePt t="189464" x="1670050" y="2536825"/>
          <p14:tracePt t="189482" x="1704975" y="2536825"/>
          <p14:tracePt t="189514" x="1714500" y="2536825"/>
          <p14:tracePt t="189532" x="1714500" y="2544763"/>
          <p14:tracePt t="189642" x="1704975" y="2544763"/>
          <p14:tracePt t="189660" x="1687513" y="2544763"/>
          <p14:tracePt t="189681" x="1679575" y="2544763"/>
          <p14:tracePt t="189693" x="1670050" y="2544763"/>
          <p14:tracePt t="189705" x="1652588" y="2544763"/>
          <p14:tracePt t="189716" x="1633538" y="2544763"/>
          <p14:tracePt t="189731" x="1571625" y="2544763"/>
          <p14:tracePt t="189749" x="1527175" y="2544763"/>
          <p14:tracePt t="189764" x="1509713" y="2544763"/>
          <p14:tracePt t="189781" x="1473200" y="2544763"/>
          <p14:tracePt t="189798" x="1428750" y="2544763"/>
          <p14:tracePt t="189814" x="1411288" y="2544763"/>
          <p14:tracePt t="189831" x="1374775" y="2544763"/>
          <p14:tracePt t="189848" x="1357313" y="2536825"/>
          <p14:tracePt t="189871" x="1357313" y="2527300"/>
          <p14:tracePt t="189977" x="1366838" y="2527300"/>
          <p14:tracePt t="189997" x="1384300" y="2527300"/>
          <p14:tracePt t="190009" x="1401763" y="2527300"/>
          <p14:tracePt t="190020" x="1438275" y="2527300"/>
          <p14:tracePt t="190031" x="1465263" y="2527300"/>
          <p14:tracePt t="190048" x="1544638" y="2527300"/>
          <p14:tracePt t="190065" x="1670050" y="2527300"/>
          <p14:tracePt t="190081" x="1714500" y="2517775"/>
          <p14:tracePt t="190097" x="1785938" y="2500313"/>
          <p14:tracePt t="190114" x="1822450" y="2490788"/>
          <p14:tracePt t="190131" x="1830388" y="2490788"/>
          <p14:tracePt t="190147" x="1839913" y="2490788"/>
          <p14:tracePt t="190205" x="1839913" y="2500313"/>
          <p14:tracePt t="190217" x="1839913" y="2509838"/>
          <p14:tracePt t="190482" x="1830388" y="2509838"/>
          <p14:tracePt t="190493" x="1803400" y="2500313"/>
          <p14:tracePt t="190505" x="1785938" y="2482850"/>
          <p14:tracePt t="190516" x="1741488" y="2455863"/>
          <p14:tracePt t="190531" x="1660525" y="2374900"/>
          <p14:tracePt t="190547" x="1581150" y="2286000"/>
          <p14:tracePt t="190564" x="1446213" y="2108200"/>
          <p14:tracePt t="190581" x="1347788" y="1946275"/>
          <p14:tracePt t="190597" x="1330325" y="1884363"/>
          <p14:tracePt t="190614" x="1295400" y="1741488"/>
          <p14:tracePt t="190631" x="1295400" y="1687513"/>
          <p14:tracePt t="190647" x="1295400" y="1679575"/>
          <p14:tracePt t="190720" x="1295400" y="1697038"/>
          <p14:tracePt t="190731" x="1295400" y="1724025"/>
          <p14:tracePt t="190967" x="1295400" y="1714500"/>
          <p14:tracePt t="191015" x="1303338" y="1714500"/>
          <p14:tracePt t="191026" x="1312863" y="1714500"/>
          <p14:tracePt t="191037" x="1322388" y="1714500"/>
          <p14:tracePt t="191048" x="1339850" y="1714500"/>
          <p14:tracePt t="191065" x="1374775" y="1714500"/>
          <p14:tracePt t="191081" x="1393825" y="1714500"/>
          <p14:tracePt t="191098" x="1419225" y="1714500"/>
          <p14:tracePt t="191114" x="1438275" y="1714500"/>
          <p14:tracePt t="191253" x="1438275" y="1704975"/>
          <p14:tracePt t="191283" x="1419225" y="1704975"/>
          <p14:tracePt t="191304" x="1411288" y="1704975"/>
          <p14:tracePt t="191315" x="1393825" y="1704975"/>
          <p14:tracePt t="191331" x="1357313" y="1704975"/>
          <p14:tracePt t="191347" x="1339850" y="1697038"/>
          <p14:tracePt t="191364" x="1303338" y="1697038"/>
          <p14:tracePt t="191381" x="1276350" y="1697038"/>
          <p14:tracePt t="191398" x="1268413" y="1687513"/>
          <p14:tracePt t="191414" x="1250950" y="1687513"/>
          <p14:tracePt t="191500" x="1258888" y="1687513"/>
          <p14:tracePt t="191520" x="1268413" y="1687513"/>
          <p14:tracePt t="191531" x="1276350" y="1697038"/>
          <p14:tracePt t="191548" x="1295400" y="1704975"/>
          <p14:tracePt t="191564" x="1374775" y="1741488"/>
          <p14:tracePt t="191580" x="1465263" y="1776413"/>
          <p14:tracePt t="191599" x="1554163" y="1795463"/>
          <p14:tracePt t="191614" x="1598613" y="1812925"/>
          <p14:tracePt t="191631" x="1652588" y="1830388"/>
          <p14:tracePt t="191648" x="1660525" y="1839913"/>
          <p14:tracePt t="191664" x="1660525" y="1847850"/>
          <p14:tracePt t="191698" x="1660525" y="1857375"/>
          <p14:tracePt t="191757" x="1652588" y="1857375"/>
          <p14:tracePt t="191777" x="1643063" y="1857375"/>
          <p14:tracePt t="191808" x="1633538" y="1857375"/>
          <p14:tracePt t="191818" x="1625600" y="1857375"/>
          <p14:tracePt t="191837" x="1616075" y="1857375"/>
          <p14:tracePt t="191848" x="1608138" y="1847850"/>
          <p14:tracePt t="191865" x="1589088" y="1847850"/>
          <p14:tracePt t="191881" x="1581150" y="1847850"/>
          <p14:tracePt t="191897" x="1571625" y="1847850"/>
          <p14:tracePt t="191917" x="1562100" y="1847850"/>
          <p14:tracePt t="191946" x="1562100" y="1839913"/>
          <p14:tracePt t="192035" x="1571625" y="1839913"/>
          <p14:tracePt t="192064" x="1581150" y="1839913"/>
          <p14:tracePt t="192084" x="1589088" y="1847850"/>
          <p14:tracePt t="192094" x="1598613" y="1866900"/>
          <p14:tracePt t="192114" x="1608138" y="1874838"/>
          <p14:tracePt t="192135" x="1608138" y="1884363"/>
          <p14:tracePt t="192154" x="1608138" y="1893888"/>
          <p14:tracePt t="192168" x="1608138" y="1901825"/>
          <p14:tracePt t="192182" x="1608138" y="1911350"/>
          <p14:tracePt t="192197" x="1589088" y="1911350"/>
          <p14:tracePt t="192215" x="1544638" y="1911350"/>
          <p14:tracePt t="192233" x="1446213" y="1911350"/>
          <p14:tracePt t="192247" x="1366838" y="1893888"/>
          <p14:tracePt t="192264" x="1179513" y="1847850"/>
          <p14:tracePt t="192281" x="973138" y="1768475"/>
          <p14:tracePt t="192297" x="911225" y="1731963"/>
          <p14:tracePt t="192314" x="812800" y="1643063"/>
          <p14:tracePt t="192331" x="731838" y="1500188"/>
          <p14:tracePt t="192347" x="723900" y="1428750"/>
          <p14:tracePt t="192364" x="723900" y="1285875"/>
          <p14:tracePt t="192381" x="741363" y="1179513"/>
          <p14:tracePt t="192398" x="785813" y="1133475"/>
          <p14:tracePt t="192414" x="874713" y="1054100"/>
          <p14:tracePt t="192431" x="1036638" y="1054100"/>
          <p14:tracePt t="192449" x="1258888" y="1044575"/>
          <p14:tracePt t="192465" x="1357313" y="1071563"/>
          <p14:tracePt t="192481" x="1544638" y="1179513"/>
          <p14:tracePt t="192498" x="1670050" y="1268413"/>
          <p14:tracePt t="192514" x="1697038" y="1276350"/>
          <p14:tracePt t="192531" x="1724025" y="1295400"/>
          <p14:tracePt t="192548" x="1724025" y="1303338"/>
          <p14:tracePt t="192564" x="1724025" y="1322388"/>
          <p14:tracePt t="192598" x="1714500" y="1322388"/>
          <p14:tracePt t="192609" x="1697038" y="1322388"/>
          <p14:tracePt t="192621" x="1679575" y="1322388"/>
          <p14:tracePt t="192632" x="1643063" y="1312863"/>
          <p14:tracePt t="192648" x="1544638" y="1276350"/>
          <p14:tracePt t="192664" x="1482725" y="1258888"/>
          <p14:tracePt t="192682" x="1339850" y="1250950"/>
          <p14:tracePt t="192697" x="1204913" y="1250950"/>
          <p14:tracePt t="192715" x="1179513" y="1258888"/>
          <p14:tracePt t="192731" x="1143000" y="1295400"/>
          <p14:tracePt t="192747" x="1125538" y="1330325"/>
          <p14:tracePt t="192765" x="1125538" y="1357313"/>
          <p14:tracePt t="192797" x="1133475" y="1384300"/>
          <p14:tracePt t="192815" x="1133475" y="1411288"/>
          <p14:tracePt t="192831" x="1133475" y="1455738"/>
          <p14:tracePt t="192847" x="1152525" y="1517650"/>
          <p14:tracePt t="192865" x="1196975" y="1616075"/>
          <p14:tracePt t="192880" x="1214438" y="1643063"/>
          <p14:tracePt t="192898" x="1258888" y="1679575"/>
          <p14:tracePt t="192915" x="1330325" y="1704975"/>
          <p14:tracePt t="192932" x="1366838" y="1704975"/>
          <p14:tracePt t="192948" x="1428750" y="1704975"/>
          <p14:tracePt t="192965" x="1490663" y="1670050"/>
          <p14:tracePt t="192981" x="1509713" y="1660525"/>
          <p14:tracePt t="192997" x="1527175" y="1625600"/>
          <p14:tracePt t="193014" x="1527175" y="1598613"/>
          <p14:tracePt t="193031" x="1527175" y="1589088"/>
          <p14:tracePt t="193047" x="1527175" y="1562100"/>
          <p14:tracePt t="193064" x="1527175" y="1517650"/>
          <p14:tracePt t="193082" x="1527175" y="1500188"/>
          <p14:tracePt t="193097" x="1490663" y="1465263"/>
          <p14:tracePt t="193114" x="1428750" y="1428750"/>
          <p14:tracePt t="193132" x="1347788" y="1393825"/>
          <p14:tracePt t="193147" x="1303338" y="1384300"/>
          <p14:tracePt t="193164" x="1204913" y="1384300"/>
          <p14:tracePt t="193183" x="1169988" y="1411288"/>
          <p14:tracePt t="193197" x="1160463" y="1428750"/>
          <p14:tracePt t="193215" x="1160463" y="1465263"/>
          <p14:tracePt t="193231" x="1160463" y="1500188"/>
          <p14:tracePt t="193247" x="1169988" y="1500188"/>
          <p14:tracePt t="193265" x="1187450" y="1517650"/>
          <p14:tracePt t="193281" x="1204913" y="1544638"/>
          <p14:tracePt t="193297" x="1214438" y="1562100"/>
          <p14:tracePt t="193314" x="1258888" y="1598613"/>
          <p14:tracePt t="193331" x="1312863" y="1616075"/>
          <p14:tracePt t="193347" x="1339850" y="1625600"/>
          <p14:tracePt t="193364" x="1393825" y="1633538"/>
          <p14:tracePt t="193380" x="1465263" y="1633538"/>
          <p14:tracePt t="193398" x="1509713" y="1616075"/>
          <p14:tracePt t="193414" x="1581150" y="1554163"/>
          <p14:tracePt t="193431" x="1633538" y="1473200"/>
          <p14:tracePt t="193449" x="1652588" y="1393825"/>
          <p14:tracePt t="193465" x="1652588" y="1366838"/>
          <p14:tracePt t="193481" x="1652588" y="1312863"/>
          <p14:tracePt t="193498" x="1652588" y="1268413"/>
          <p14:tracePt t="193515" x="1633538" y="1268413"/>
          <p14:tracePt t="193531" x="1598613" y="1268413"/>
          <p14:tracePt t="193548" x="1500188" y="1268413"/>
          <p14:tracePt t="193564" x="1455738" y="1268413"/>
          <p14:tracePt t="193581" x="1366838" y="1268413"/>
          <p14:tracePt t="193597" x="1322388" y="1268413"/>
          <p14:tracePt t="193631" x="1322388" y="1285875"/>
          <p14:tracePt t="193647" x="1322388" y="1312863"/>
          <p14:tracePt t="193664" x="1322388" y="1322388"/>
          <p14:tracePt t="193682" x="1322388" y="1330325"/>
          <p14:tracePt t="193697" x="1322388" y="1347788"/>
          <p14:tracePt t="193731" x="1322388" y="1366838"/>
          <p14:tracePt t="193747" x="1330325" y="1411288"/>
          <p14:tracePt t="193765" x="1339850" y="1455738"/>
          <p14:tracePt t="193781" x="1357313" y="1500188"/>
          <p14:tracePt t="193798" x="1374775" y="1517650"/>
          <p14:tracePt t="193814" x="1393825" y="1544638"/>
          <p14:tracePt t="193830" x="1401763" y="1544638"/>
          <p14:tracePt t="193847" x="1411288" y="1544638"/>
          <p14:tracePt t="193864" x="1428750" y="1554163"/>
          <p14:tracePt t="194527" x="1428750" y="1527175"/>
          <p14:tracePt t="194539" x="1428750" y="1490663"/>
          <p14:tracePt t="194550" x="1428750" y="1465263"/>
          <p14:tracePt t="194564" x="1428750" y="1411288"/>
          <p14:tracePt t="194580" x="1446213" y="1312863"/>
          <p14:tracePt t="194597" x="1465263" y="1231900"/>
          <p14:tracePt t="194614" x="1465263" y="1196975"/>
          <p14:tracePt t="194631" x="1465263" y="1160463"/>
          <p14:tracePt t="194647" x="1465263" y="1116013"/>
          <p14:tracePt t="194665" x="1465263" y="1071563"/>
          <p14:tracePt t="194682" x="1465263" y="1054100"/>
          <p14:tracePt t="194697" x="1446213" y="1044575"/>
          <p14:tracePt t="194933" x="1446213" y="1036638"/>
          <p14:tracePt t="194944" x="1446213" y="1000125"/>
          <p14:tracePt t="194955" x="1446213" y="973138"/>
          <p14:tracePt t="194966" x="1465263" y="919163"/>
          <p14:tracePt t="194982" x="1490663" y="822325"/>
          <p14:tracePt t="194997" x="1517650" y="758825"/>
          <p14:tracePt t="195014" x="1554163" y="731838"/>
          <p14:tracePt t="195031" x="1562100" y="723900"/>
          <p14:tracePt t="195052" x="1571625" y="723900"/>
          <p14:tracePt t="195073" x="1581150" y="731838"/>
          <p14:tracePt t="195086" x="1598613" y="750888"/>
          <p14:tracePt t="195097" x="1608138" y="758825"/>
          <p14:tracePt t="195114" x="1625600" y="768350"/>
          <p14:tracePt t="195130" x="1625600" y="776288"/>
          <p14:tracePt t="195147" x="1633538" y="776288"/>
          <p14:tracePt t="195220" x="1643063" y="776288"/>
          <p14:tracePt t="195239" x="1652588" y="776288"/>
          <p14:tracePt t="195260" x="1660525" y="776288"/>
          <p14:tracePt t="195272" x="1670050" y="776288"/>
          <p14:tracePt t="195507" x="1679575" y="776288"/>
          <p14:tracePt t="195527" x="1687513" y="776288"/>
          <p14:tracePt t="195547" x="1697038" y="776288"/>
          <p14:tracePt t="195559" x="1704975" y="776288"/>
          <p14:tracePt t="195570" x="1714500" y="776288"/>
          <p14:tracePt t="195586" x="1724025" y="776288"/>
          <p14:tracePt t="195734" x="1724025" y="768350"/>
          <p14:tracePt t="195754" x="1714500" y="768350"/>
          <p14:tracePt t="195766" x="1714500" y="758825"/>
          <p14:tracePt t="195780" x="1697038" y="758825"/>
          <p14:tracePt t="195797" x="1687513" y="741363"/>
          <p14:tracePt t="195814" x="1679575" y="731838"/>
          <p14:tracePt t="195952" x="1679575" y="723900"/>
          <p14:tracePt t="195963" x="1679575" y="714375"/>
          <p14:tracePt t="195983" x="1679575" y="704850"/>
          <p14:tracePt t="196004" x="1687513" y="696913"/>
          <p14:tracePt t="196111" x="1687513" y="687388"/>
          <p14:tracePt t="196122" x="1679575" y="687388"/>
          <p14:tracePt t="196133" x="1670050" y="687388"/>
          <p14:tracePt t="196147" x="1652588" y="687388"/>
          <p14:tracePt t="196164" x="1633538" y="679450"/>
          <p14:tracePt t="196180" x="1598613" y="679450"/>
          <p14:tracePt t="196199" x="1589088" y="679450"/>
          <p14:tracePt t="196215" x="1571625" y="679450"/>
          <p14:tracePt t="196231" x="1562100" y="687388"/>
          <p14:tracePt t="196247" x="1562100" y="696913"/>
          <p14:tracePt t="196377" x="1562100" y="704850"/>
          <p14:tracePt t="196419" x="1571625" y="723900"/>
          <p14:tracePt t="196432" x="1589088" y="741363"/>
          <p14:tracePt t="196448" x="1633538" y="758825"/>
          <p14:tracePt t="196465" x="1660525" y="785813"/>
          <p14:tracePt t="196481" x="1704975" y="785813"/>
          <p14:tracePt t="196497" x="1741488" y="785813"/>
          <p14:tracePt t="196515" x="1776413" y="785813"/>
          <p14:tracePt t="196531" x="1785938" y="776288"/>
          <p14:tracePt t="196555" x="1785938" y="768350"/>
          <p14:tracePt t="196567" x="1785938" y="758825"/>
          <p14:tracePt t="196580" x="1785938" y="741363"/>
          <p14:tracePt t="196597" x="1758950" y="714375"/>
          <p14:tracePt t="196614" x="1731963" y="669925"/>
          <p14:tracePt t="196630" x="1724025" y="669925"/>
          <p14:tracePt t="196647" x="1670050" y="642938"/>
          <p14:tracePt t="196664" x="1589088" y="633413"/>
          <p14:tracePt t="196680" x="1562100" y="633413"/>
          <p14:tracePt t="196698" x="1490663" y="652463"/>
          <p14:tracePt t="196715" x="1446213" y="696913"/>
          <p14:tracePt t="196732" x="1419225" y="714375"/>
          <p14:tracePt t="196747" x="1419225" y="731838"/>
          <p14:tracePt t="196823" x="1419225" y="750888"/>
          <p14:tracePt t="196834" x="1438275" y="768350"/>
          <p14:tracePt t="196847" x="1455738" y="776288"/>
          <p14:tracePt t="196864" x="1500188" y="795338"/>
          <p14:tracePt t="196881" x="1571625" y="812800"/>
          <p14:tracePt t="196897" x="1598613" y="812800"/>
          <p14:tracePt t="196914" x="1633538" y="812800"/>
          <p14:tracePt t="196931" x="1643063" y="795338"/>
          <p14:tracePt t="196948" x="1643063" y="785813"/>
          <p14:tracePt t="196971" x="1643063" y="768350"/>
          <p14:tracePt t="196982" x="1643063" y="750888"/>
          <p14:tracePt t="196998" x="1643063" y="723900"/>
          <p14:tracePt t="197015" x="1625600" y="696913"/>
          <p14:tracePt t="197031" x="1616075" y="669925"/>
          <p14:tracePt t="197047" x="1608138" y="669925"/>
          <p14:tracePt t="197064" x="1589088" y="669925"/>
          <p14:tracePt t="197080" x="1581150" y="669925"/>
          <p14:tracePt t="197099" x="1536700" y="669925"/>
          <p14:tracePt t="197114" x="1509713" y="679450"/>
          <p14:tracePt t="197131" x="1482725" y="679450"/>
          <p14:tracePt t="197149" x="1465263" y="679450"/>
          <p14:tracePt t="197219" x="1465263" y="696913"/>
          <p14:tracePt t="197341" x="1473200" y="704850"/>
          <p14:tracePt t="197357" x="1482725" y="714375"/>
          <p14:tracePt t="197368" x="1500188" y="714375"/>
          <p14:tracePt t="197381" x="1517650" y="714375"/>
          <p14:tracePt t="197397" x="1536700" y="714375"/>
          <p14:tracePt t="197414" x="1562100" y="714375"/>
          <p14:tracePt t="197431" x="1581150" y="714375"/>
          <p14:tracePt t="197447" x="1589088" y="704850"/>
          <p14:tracePt t="197465" x="1598613" y="704850"/>
          <p14:tracePt t="197544" x="1598613" y="696913"/>
          <p14:tracePt t="197555" x="1589088" y="696913"/>
          <p14:tracePt t="197566" x="1581150" y="696913"/>
          <p14:tracePt t="197580" x="1571625" y="687388"/>
          <p14:tracePt t="197597" x="1554163" y="687388"/>
          <p14:tracePt t="197614" x="1509713" y="687388"/>
          <p14:tracePt t="197630" x="1490663" y="687388"/>
          <p14:tracePt t="197647" x="1455738" y="704850"/>
          <p14:tracePt t="197664" x="1438275" y="723900"/>
          <p14:tracePt t="197680" x="1438275" y="731838"/>
          <p14:tracePt t="197698" x="1438275" y="750888"/>
          <p14:tracePt t="197715" x="1438275" y="785813"/>
          <p14:tracePt t="197731" x="1438275" y="803275"/>
          <p14:tracePt t="197763" x="1438275" y="812800"/>
          <p14:tracePt t="197783" x="1438275" y="822325"/>
          <p14:tracePt t="197793" x="1446213" y="822325"/>
          <p14:tracePt t="197805" x="1455738" y="822325"/>
          <p14:tracePt t="197816" x="1482725" y="830263"/>
          <p14:tracePt t="197831" x="1527175" y="830263"/>
          <p14:tracePt t="197847" x="1544638" y="830263"/>
          <p14:tracePt t="197864" x="1589088" y="803275"/>
          <p14:tracePt t="197880" x="1598613" y="795338"/>
          <p14:tracePt t="197897" x="1598613" y="785813"/>
          <p14:tracePt t="197914" x="1598613" y="776288"/>
          <p14:tracePt t="197931" x="1598613" y="768350"/>
          <p14:tracePt t="197949" x="1598613" y="758825"/>
          <p14:tracePt t="197965" x="1581150" y="723900"/>
          <p14:tracePt t="197981" x="1554163" y="714375"/>
          <p14:tracePt t="197998" x="1527175" y="696913"/>
          <p14:tracePt t="198015" x="1509713" y="696913"/>
          <p14:tracePt t="198030" x="1500188" y="696913"/>
          <p14:tracePt t="198048" x="1500188" y="731838"/>
          <p14:tracePt t="198064" x="1500188" y="741363"/>
          <p14:tracePt t="198080" x="1500188" y="758825"/>
          <p14:tracePt t="198098" x="1509713" y="768350"/>
          <p14:tracePt t="198114" x="1517650" y="776288"/>
          <p14:tracePt t="198130" x="1571625" y="822325"/>
          <p14:tracePt t="198148" x="1687513" y="919163"/>
          <p14:tracePt t="198164" x="1768475" y="973138"/>
          <p14:tracePt t="198180" x="1946275" y="1108075"/>
          <p14:tracePt t="198197" x="2089150" y="1169988"/>
          <p14:tracePt t="198215" x="2197100" y="1214438"/>
          <p14:tracePt t="198231" x="2259013" y="1223963"/>
          <p14:tracePt t="198424" x="2303463" y="1295400"/>
          <p14:tracePt t="198436" x="2428875" y="1500188"/>
          <p14:tracePt t="198448" x="2652713" y="1857375"/>
          <p14:tracePt t="198465" x="3232150" y="2598738"/>
          <p14:tracePt t="198481" x="3554413" y="2990850"/>
          <p14:tracePt t="198497" x="4205288" y="3848100"/>
          <p14:tracePt t="198515" x="4697413" y="4589463"/>
          <p14:tracePt t="198531" x="4929188" y="4786313"/>
          <p14:tracePt t="198547" x="5062538" y="4973638"/>
          <p14:tracePt t="198564" x="5072063" y="4965700"/>
          <p14:tracePt t="198580" x="5037138" y="4840288"/>
          <p14:tracePt t="198741" x="5099050" y="5027613"/>
          <p14:tracePt t="198751" x="5170488" y="5322888"/>
          <p14:tracePt t="198764" x="5214938" y="5510213"/>
          <p14:tracePt t="198781" x="5268913" y="5786438"/>
          <p14:tracePt t="198797" x="5268913" y="5894388"/>
          <p14:tracePt t="198814" x="5259388" y="6018213"/>
          <p14:tracePt t="198830" x="5224463" y="6089650"/>
          <p14:tracePt t="198847" x="5197475" y="6108700"/>
          <p14:tracePt t="198864" x="5116513" y="6126163"/>
          <p14:tracePt t="198880" x="4938713" y="6126163"/>
          <p14:tracePt t="198899" x="4768850" y="6089650"/>
          <p14:tracePt t="198914" x="4697413" y="6072188"/>
          <p14:tracePt t="198930" x="4554538" y="6054725"/>
          <p14:tracePt t="198949" x="4465638" y="6037263"/>
          <p14:tracePt t="198965" x="4446588" y="6037263"/>
          <p14:tracePt t="198981" x="4438650" y="6037263"/>
          <p14:tracePt t="198998" x="4429125" y="6027738"/>
          <p14:tracePt t="199030" x="4394200" y="6010275"/>
          <p14:tracePt t="199048" x="4348163" y="5973763"/>
          <p14:tracePt t="199064" x="4313238" y="5956300"/>
          <p14:tracePt t="199080" x="4276725" y="5938838"/>
          <p14:tracePt t="199098" x="4232275" y="5919788"/>
          <p14:tracePt t="199114" x="4224338" y="5902325"/>
          <p14:tracePt t="199130" x="4205288" y="5884863"/>
          <p14:tracePt t="199147" x="4179888" y="5840413"/>
          <p14:tracePt t="199164" x="4152900" y="5822950"/>
          <p14:tracePt t="199180" x="4116388" y="5795963"/>
          <p14:tracePt t="199198" x="4081463" y="5776913"/>
          <p14:tracePt t="199216" x="4062413" y="5768975"/>
          <p14:tracePt t="199247" x="4062413" y="5759450"/>
          <p14:tracePt t="199306" x="4062413" y="5768975"/>
          <p14:tracePt t="199317" x="4062413" y="5776913"/>
          <p14:tracePt t="199330" x="4071938" y="5776913"/>
          <p14:tracePt t="199347" x="4081463" y="5786438"/>
          <p14:tracePt t="199364" x="4098925" y="5786438"/>
          <p14:tracePt t="199380" x="4116388" y="5795963"/>
          <p14:tracePt t="199397" x="4214813" y="5803900"/>
          <p14:tracePt t="199414" x="4394200" y="5813425"/>
          <p14:tracePt t="199430" x="4510088" y="5813425"/>
          <p14:tracePt t="199448" x="4946650" y="5776913"/>
          <p14:tracePt t="199465" x="5375275" y="5697538"/>
          <p14:tracePt t="199482" x="5537200" y="5661025"/>
          <p14:tracePt t="199497" x="5732463" y="5616575"/>
          <p14:tracePt t="199516" x="5875338" y="5572125"/>
          <p14:tracePt t="199532" x="5938838" y="5581650"/>
          <p14:tracePt t="199547" x="5946775" y="5589588"/>
          <p14:tracePt t="199564" x="5946775" y="5626100"/>
          <p14:tracePt t="199582" x="5946775" y="5653088"/>
          <p14:tracePt t="199597" x="5938838" y="5661025"/>
          <p14:tracePt t="199614" x="5894388" y="5661025"/>
          <p14:tracePt t="199631" x="5786438" y="5661025"/>
          <p14:tracePt t="199647" x="5715000" y="5616575"/>
          <p14:tracePt t="199664" x="5357813" y="5562600"/>
          <p14:tracePt t="199681" x="5099050" y="5527675"/>
          <p14:tracePt t="199697" x="4946650" y="5518150"/>
          <p14:tracePt t="199715" x="4724400" y="5500688"/>
          <p14:tracePt t="199731" x="4554538" y="5500688"/>
          <p14:tracePt t="199747" x="4483100" y="5500688"/>
          <p14:tracePt t="199765" x="4330700" y="5500688"/>
          <p14:tracePt t="199780" x="4259263" y="5500688"/>
          <p14:tracePt t="199797" x="4241800" y="5500688"/>
          <p14:tracePt t="199814" x="4214813" y="5500688"/>
          <p14:tracePt t="199830" x="4179888" y="5500688"/>
          <p14:tracePt t="199849" x="4160838" y="5500688"/>
          <p14:tracePt t="199978" x="4170363" y="5500688"/>
          <p14:tracePt t="199999" x="4179888" y="5500688"/>
          <p14:tracePt t="200011" x="4197350" y="5500688"/>
          <p14:tracePt t="200022" x="4214813" y="5500688"/>
          <p14:tracePt t="200033" x="4268788" y="5510213"/>
          <p14:tracePt t="200048" x="4491038" y="5527675"/>
          <p14:tracePt t="200064" x="4687888" y="5562600"/>
          <p14:tracePt t="200080" x="5214938" y="5562600"/>
          <p14:tracePt t="200097" x="5688013" y="5572125"/>
          <p14:tracePt t="200114" x="5813425" y="5572125"/>
          <p14:tracePt t="200130" x="6000750" y="5554663"/>
          <p14:tracePt t="200147" x="6045200" y="5537200"/>
          <p14:tracePt t="200180" x="6062663" y="5537200"/>
          <p14:tracePt t="200197" x="6062663" y="5554663"/>
          <p14:tracePt t="200216" x="6054725" y="5562600"/>
          <p14:tracePt t="200231" x="6045200" y="5562600"/>
          <p14:tracePt t="200247" x="6045200" y="5572125"/>
          <p14:tracePt t="200265" x="6037263" y="5572125"/>
          <p14:tracePt t="200280" x="6027738" y="5572125"/>
          <p14:tracePt t="202648" x="6027738" y="5562600"/>
          <p14:tracePt t="202662" x="6018213" y="5562600"/>
          <p14:tracePt t="202688" x="6010275" y="5562600"/>
          <p14:tracePt t="202708" x="6010275" y="5554663"/>
          <p14:tracePt t="202719" x="5991225" y="5545138"/>
          <p14:tracePt t="202730" x="5965825" y="5527675"/>
          <p14:tracePt t="202747" x="5848350" y="5446713"/>
          <p14:tracePt t="202765" x="5751513" y="5394325"/>
          <p14:tracePt t="202781" x="5589588" y="5276850"/>
          <p14:tracePt t="202797" x="5456238" y="5170488"/>
          <p14:tracePt t="202813" x="5411788" y="5116513"/>
          <p14:tracePt t="202830" x="5330825" y="5000625"/>
          <p14:tracePt t="202847" x="5313363" y="4938713"/>
          <p14:tracePt t="202865" x="5295900" y="4884738"/>
          <p14:tracePt t="202897" x="5295900" y="4894263"/>
          <p14:tracePt t="203114" x="5286375" y="4867275"/>
          <p14:tracePt t="203125" x="5286375" y="4803775"/>
          <p14:tracePt t="203136" x="5286375" y="4714875"/>
          <p14:tracePt t="203148" x="5286375" y="4545013"/>
          <p14:tracePt t="203163" x="5286375" y="4205288"/>
          <p14:tracePt t="203181" x="5286375" y="4027488"/>
          <p14:tracePt t="203197" x="5286375" y="3803650"/>
          <p14:tracePt t="203213" x="5286375" y="3697288"/>
          <p14:tracePt t="203232" x="5286375" y="3660775"/>
          <p14:tracePt t="203271" x="5286375" y="3670300"/>
          <p14:tracePt t="203282" x="5286375" y="3714750"/>
          <p14:tracePt t="203509" x="5286375" y="3705225"/>
          <p14:tracePt t="203530" x="5286375" y="3697288"/>
          <p14:tracePt t="203540" x="5286375" y="3687763"/>
          <p14:tracePt t="203553" x="5286375" y="3679825"/>
          <p14:tracePt t="203564" x="5286375" y="3670300"/>
          <p14:tracePt t="203580" x="5276850" y="3643313"/>
          <p14:tracePt t="203598" x="5251450" y="3616325"/>
          <p14:tracePt t="203613" x="5232400" y="3608388"/>
          <p14:tracePt t="203630" x="5180013" y="3581400"/>
          <p14:tracePt t="203647" x="5081588" y="3562350"/>
          <p14:tracePt t="203663" x="5000625" y="3544888"/>
          <p14:tracePt t="203680" x="4803775" y="3544888"/>
          <p14:tracePt t="203697" x="4679950" y="3544888"/>
          <p14:tracePt t="203713" x="4633913" y="3544888"/>
          <p14:tracePt t="203730" x="4608513" y="3562350"/>
          <p14:tracePt t="203924" x="4608513" y="3571875"/>
          <p14:tracePt t="203945" x="4589463" y="3571875"/>
          <p14:tracePt t="203957" x="4554538" y="3571875"/>
          <p14:tracePt t="203969" x="4491038" y="3589338"/>
          <p14:tracePt t="203980" x="4438650" y="3598863"/>
          <p14:tracePt t="203998" x="4295775" y="3625850"/>
          <p14:tracePt t="204014" x="4125913" y="3625850"/>
          <p14:tracePt t="204031" x="4062413" y="3625850"/>
          <p14:tracePt t="204047" x="3983038" y="3581400"/>
          <p14:tracePt t="204064" x="3938588" y="3554413"/>
          <p14:tracePt t="204080" x="3929063" y="3544888"/>
          <p14:tracePt t="204097" x="3929063" y="3527425"/>
          <p14:tracePt t="204131" x="3946525" y="3517900"/>
          <p14:tracePt t="204147" x="3956050" y="3517900"/>
          <p14:tracePt t="204163" x="3983038" y="3500438"/>
          <p14:tracePt t="204181" x="4017963" y="3482975"/>
          <p14:tracePt t="204197" x="4081463" y="3473450"/>
          <p14:tracePt t="204213" x="4268788" y="3429000"/>
          <p14:tracePt t="204231" x="4491038" y="3375025"/>
          <p14:tracePt t="204247" x="4598988" y="3357563"/>
          <p14:tracePt t="204264" x="4759325" y="3330575"/>
          <p14:tracePt t="204282" x="4795838" y="3330575"/>
          <p14:tracePt t="204297" x="4813300" y="3330575"/>
          <p14:tracePt t="204313" x="4822825" y="3340100"/>
          <p14:tracePt t="204331" x="4830763" y="3357563"/>
          <p14:tracePt t="204538" x="4848225" y="3357563"/>
          <p14:tracePt t="204549" x="4902200" y="3357563"/>
          <p14:tracePt t="204563" x="4973638" y="3357563"/>
          <p14:tracePt t="204580" x="5143500" y="3340100"/>
          <p14:tracePt t="204597" x="5348288" y="3303588"/>
          <p14:tracePt t="204613" x="5438775" y="3303588"/>
          <p14:tracePt t="204630" x="5545138" y="3303588"/>
          <p14:tracePt t="204647" x="5589588" y="3303588"/>
          <p14:tracePt t="205281" x="5581650" y="3303588"/>
          <p14:tracePt t="205292" x="5554663" y="3303588"/>
          <p14:tracePt t="205302" x="5518150" y="3303588"/>
          <p14:tracePt t="205314" x="5465763" y="3303588"/>
          <p14:tracePt t="205330" x="5384800" y="3303588"/>
          <p14:tracePt t="205347" x="5348288" y="3295650"/>
          <p14:tracePt t="205364" x="5224463" y="3286125"/>
          <p14:tracePt t="205380" x="5099050" y="3251200"/>
          <p14:tracePt t="205398" x="5018088" y="3214688"/>
          <p14:tracePt t="205413" x="4991100" y="3187700"/>
          <p14:tracePt t="205430" x="4991100" y="3179763"/>
          <p14:tracePt t="205458" x="5000625" y="3179763"/>
          <p14:tracePt t="205705" x="5010150" y="3179763"/>
          <p14:tracePt t="205716" x="5018088" y="3179763"/>
          <p14:tracePt t="205731" x="5027613" y="3179763"/>
          <p14:tracePt t="205748" x="5126038" y="3179763"/>
          <p14:tracePt t="205765" x="5241925" y="3214688"/>
          <p14:tracePt t="205780" x="5313363" y="3224213"/>
          <p14:tracePt t="205797" x="5527675" y="3268663"/>
          <p14:tracePt t="205814" x="5680075" y="3286125"/>
          <p14:tracePt t="205830" x="5724525" y="3286125"/>
          <p14:tracePt t="205847" x="5795963" y="3286125"/>
          <p14:tracePt t="205864" x="5840413" y="3286125"/>
          <p14:tracePt t="205880" x="5857875" y="3286125"/>
          <p14:tracePt t="205897" x="5867400" y="3286125"/>
          <p14:tracePt t="205972" x="5867400" y="3295650"/>
          <p14:tracePt t="206002" x="5867400" y="3303588"/>
          <p14:tracePt t="206021" x="5848350" y="3303588"/>
          <p14:tracePt t="206033" x="5840413" y="3303588"/>
          <p14:tracePt t="206047" x="5830888" y="3303588"/>
          <p14:tracePt t="206063" x="5803900" y="3303588"/>
          <p14:tracePt t="206080" x="5751513" y="3303588"/>
          <p14:tracePt t="206097" x="5715000" y="3303588"/>
          <p14:tracePt t="206113" x="5608638" y="3303588"/>
          <p14:tracePt t="206130" x="5510213" y="3303588"/>
          <p14:tracePt t="206147" x="5446713" y="3303588"/>
          <p14:tracePt t="206163" x="5340350" y="3276600"/>
          <p14:tracePt t="206180" x="5259388" y="3251200"/>
          <p14:tracePt t="206197" x="5251450" y="3251200"/>
          <p14:tracePt t="206213" x="5241925" y="3251200"/>
          <p14:tracePt t="206250" x="5251450" y="3251200"/>
          <p14:tracePt t="206263" x="5251450" y="3241675"/>
          <p14:tracePt t="206517" x="5241925" y="3241675"/>
          <p14:tracePt t="206528" x="5224463" y="3241675"/>
          <p14:tracePt t="206547" x="5160963" y="3241675"/>
          <p14:tracePt t="206565" x="5062538" y="3241675"/>
          <p14:tracePt t="206580" x="5027613" y="3241675"/>
          <p14:tracePt t="206597" x="4946650" y="3224213"/>
          <p14:tracePt t="206615" x="4911725" y="3197225"/>
          <p14:tracePt t="206630" x="4902200" y="3197225"/>
          <p14:tracePt t="206647" x="4902200" y="3179763"/>
          <p14:tracePt t="206680" x="4919663" y="3170238"/>
          <p14:tracePt t="206697" x="4929188" y="3170238"/>
          <p14:tracePt t="206714" x="4946650" y="3170238"/>
          <p14:tracePt t="206747" x="4965700" y="3179763"/>
          <p14:tracePt t="206763" x="4991100" y="3179763"/>
          <p14:tracePt t="206782" x="5037138" y="3197225"/>
          <p14:tracePt t="206797" x="5153025" y="3214688"/>
          <p14:tracePt t="206813" x="5286375" y="3214688"/>
          <p14:tracePt t="206831" x="5348288" y="3214688"/>
          <p14:tracePt t="206847" x="5491163" y="3232150"/>
          <p14:tracePt t="206863" x="5581650" y="3232150"/>
          <p14:tracePt t="206882" x="5634038" y="3232150"/>
          <p14:tracePt t="206897" x="5653088" y="3232150"/>
          <p14:tracePt t="206913" x="5661025" y="3232150"/>
          <p14:tracePt t="207010" x="5661025" y="3241675"/>
          <p14:tracePt t="207021" x="5661025" y="3251200"/>
          <p14:tracePt t="207269" x="5670550" y="3251200"/>
          <p14:tracePt t="207280" x="5688013" y="3259138"/>
          <p14:tracePt t="207297" x="5732463" y="3286125"/>
          <p14:tracePt t="207314" x="5759450" y="3286125"/>
          <p14:tracePt t="207330" x="5803900" y="3295650"/>
          <p14:tracePt t="207347" x="5848350" y="3295650"/>
          <p14:tracePt t="207363" x="5867400" y="3295650"/>
          <p14:tracePt t="207380" x="5894388" y="3295650"/>
          <p14:tracePt t="207397" x="5902325" y="3276600"/>
          <p14:tracePt t="207415" x="5902325" y="3268663"/>
          <p14:tracePt t="207456" x="5902325" y="3259138"/>
          <p14:tracePt t="207476" x="5902325" y="3251200"/>
          <p14:tracePt t="207489" x="5875338" y="3241675"/>
          <p14:tracePt t="207500" x="5857875" y="3232150"/>
          <p14:tracePt t="207515" x="5732463" y="3187700"/>
          <p14:tracePt t="207531" x="5626100" y="3125788"/>
          <p14:tracePt t="207547" x="5411788" y="3044825"/>
          <p14:tracePt t="207564" x="5259388" y="3017838"/>
          <p14:tracePt t="207580" x="5197475" y="3009900"/>
          <p14:tracePt t="207597" x="5170488" y="3009900"/>
          <p14:tracePt t="207614" x="5197475" y="3009900"/>
          <p14:tracePt t="207831" x="5180013" y="3009900"/>
          <p14:tracePt t="207843" x="5160963" y="3009900"/>
          <p14:tracePt t="207855" x="5133975" y="3009900"/>
          <p14:tracePt t="207866" x="5099050" y="3009900"/>
          <p14:tracePt t="207880" x="4965700" y="3036888"/>
          <p14:tracePt t="207897" x="4902200" y="3044825"/>
          <p14:tracePt t="207913" x="4848225" y="3062288"/>
          <p14:tracePt t="207930" x="4830763" y="3071813"/>
          <p14:tracePt t="207963" x="4822825" y="3081338"/>
          <p14:tracePt t="207981" x="4822825" y="3098800"/>
          <p14:tracePt t="207999" x="4822825" y="3108325"/>
          <p14:tracePt t="208014" x="4822825" y="3116263"/>
          <p14:tracePt t="208049" x="4822825" y="3125788"/>
          <p14:tracePt t="208061" x="4830763" y="3152775"/>
          <p14:tracePt t="208072" x="4830763" y="3160713"/>
          <p14:tracePt t="208083" x="4840288" y="3179763"/>
          <p14:tracePt t="208098" x="4867275" y="3214688"/>
          <p14:tracePt t="208113" x="4884738" y="3232150"/>
          <p14:tracePt t="208130" x="4956175" y="3259138"/>
          <p14:tracePt t="208148" x="5045075" y="3276600"/>
          <p14:tracePt t="208163" x="5081588" y="3286125"/>
          <p14:tracePt t="208180" x="5153025" y="3286125"/>
          <p14:tracePt t="208198" x="5276850" y="3276600"/>
          <p14:tracePt t="208214" x="5330825" y="3276600"/>
          <p14:tracePt t="208230" x="5438775" y="3276600"/>
          <p14:tracePt t="208247" x="5510213" y="3276600"/>
          <p14:tracePt t="208265" x="5545138" y="3276600"/>
          <p14:tracePt t="208281" x="5608638" y="3251200"/>
          <p14:tracePt t="208297" x="5616575" y="3241675"/>
          <p14:tracePt t="208313" x="5616575" y="3232150"/>
          <p14:tracePt t="208515" x="5626100" y="3232150"/>
          <p14:tracePt t="208526" x="5661025" y="3224213"/>
          <p14:tracePt t="208538" x="5724525" y="3205163"/>
          <p14:tracePt t="208549" x="5803900" y="3197225"/>
          <p14:tracePt t="208563" x="5938838" y="3179763"/>
          <p14:tracePt t="208580" x="6010275" y="3170238"/>
          <p14:tracePt t="208597" x="6089650" y="3160713"/>
          <p14:tracePt t="208613" x="6108700" y="3160713"/>
          <p14:tracePt t="208702" x="6089650" y="3160713"/>
          <p14:tracePt t="208872" x="6081713" y="3160713"/>
          <p14:tracePt t="209049" x="6072188" y="3160713"/>
          <p14:tracePt t="209061" x="6062663" y="3160713"/>
          <p14:tracePt t="209073" x="6054725" y="3160713"/>
          <p14:tracePt t="209087" x="5991225" y="3160713"/>
          <p14:tracePt t="209098" x="5919788" y="3170238"/>
          <p14:tracePt t="209113" x="5830888" y="3187700"/>
          <p14:tracePt t="209130" x="5661025" y="3251200"/>
          <p14:tracePt t="209147" x="5581650" y="3286125"/>
          <p14:tracePt t="209163" x="5562600" y="3286125"/>
          <p14:tracePt t="209187" x="5572125" y="3286125"/>
          <p14:tracePt t="209198" x="5599113" y="3286125"/>
          <p14:tracePt t="209378" x="5599113" y="3303588"/>
          <p14:tracePt t="209391" x="5599113" y="3348038"/>
          <p14:tracePt t="209402" x="5572125" y="3348038"/>
          <p14:tracePt t="209416" x="5465763" y="3509963"/>
          <p14:tracePt t="209430" x="5375275" y="3724275"/>
          <p14:tracePt t="209447" x="5153025" y="4125913"/>
          <p14:tracePt t="209464" x="5010150" y="4419600"/>
          <p14:tracePt t="209480" x="4965700" y="4518025"/>
          <p14:tracePt t="209498" x="4884738" y="4670425"/>
          <p14:tracePt t="209514" x="4875213" y="4687888"/>
          <p14:tracePt t="209533" x="4875213" y="4660900"/>
          <p14:tracePt t="209547" x="4875213" y="4633913"/>
          <p14:tracePt t="209711" x="4867275" y="4633913"/>
          <p14:tracePt t="209722" x="4848225" y="4633913"/>
          <p14:tracePt t="209734" x="4830763" y="4633913"/>
          <p14:tracePt t="209746" x="4803775" y="4633913"/>
          <p14:tracePt t="209765" x="4724400" y="4633913"/>
          <p14:tracePt t="209781" x="4625975" y="4633913"/>
          <p14:tracePt t="209797" x="4581525" y="4625975"/>
          <p14:tracePt t="209813" x="4527550" y="4581525"/>
          <p14:tracePt t="209830" x="4483100" y="4510088"/>
          <p14:tracePt t="209848" x="4473575" y="4491038"/>
          <p14:tracePt t="209890" x="4483100" y="4491038"/>
          <p14:tracePt t="209909" x="4500563" y="4491038"/>
          <p14:tracePt t="209929" x="4510088" y="4491038"/>
          <p14:tracePt t="209948" x="4518025" y="4491038"/>
          <p14:tracePt t="209969" x="4527550" y="4491038"/>
          <p14:tracePt t="209980" x="4545013" y="4491038"/>
          <p14:tracePt t="209998" x="4589463" y="4491038"/>
          <p14:tracePt t="210014" x="4616450" y="4491038"/>
          <p14:tracePt t="210030" x="4633913" y="4491038"/>
          <p14:tracePt t="210047" x="4643438" y="4491038"/>
          <p14:tracePt t="210063" x="4652963" y="4491038"/>
          <p14:tracePt t="210087" x="4652963" y="4500563"/>
          <p14:tracePt t="210176" x="4652963" y="4510088"/>
          <p14:tracePt t="210205" x="4652963" y="4518025"/>
          <p14:tracePt t="210384" x="4660900" y="4518025"/>
          <p14:tracePt t="210396" x="4660900" y="4510088"/>
          <p14:tracePt t="210443" x="4660900" y="4500563"/>
          <p14:tracePt t="210463" x="4660900" y="4491038"/>
          <p14:tracePt t="210474" x="4652963" y="4491038"/>
          <p14:tracePt t="210487" x="4633913" y="4483100"/>
          <p14:tracePt t="210499" x="4616450" y="4473575"/>
          <p14:tracePt t="210514" x="4581525" y="4465638"/>
          <p14:tracePt t="210532" x="4545013" y="4456113"/>
          <p14:tracePt t="210547" x="4537075" y="4456113"/>
          <p14:tracePt t="210563" x="4510088" y="4446588"/>
          <p14:tracePt t="210581" x="4465638" y="4446588"/>
          <p14:tracePt t="210596" x="4446588" y="4446588"/>
          <p14:tracePt t="210613" x="4411663" y="4456113"/>
          <p14:tracePt t="210631" x="4384675" y="4473575"/>
          <p14:tracePt t="210647" x="4375150" y="4483100"/>
          <p14:tracePt t="210663" x="4375150" y="4491038"/>
          <p14:tracePt t="210681" x="4367213" y="4500563"/>
          <p14:tracePt t="210697" x="4367213" y="4510088"/>
          <p14:tracePt t="210713" x="4367213" y="4518025"/>
          <p14:tracePt t="210751" x="4367213" y="4527550"/>
          <p14:tracePt t="210764" x="4357688" y="4527550"/>
          <p14:tracePt t="210780" x="4348163" y="4527550"/>
          <p14:tracePt t="210797" x="4348163" y="4537075"/>
          <p14:tracePt t="210908" x="4357688" y="4537075"/>
          <p14:tracePt t="210928" x="4367213" y="4545013"/>
          <p14:tracePt t="210939" x="4375150" y="4545013"/>
          <p14:tracePt t="210951" x="4384675" y="4554538"/>
          <p14:tracePt t="210963" x="4411663" y="4562475"/>
          <p14:tracePt t="210980" x="4429125" y="4562475"/>
          <p14:tracePt t="210998" x="4473575" y="4562475"/>
          <p14:tracePt t="211030" x="4500563" y="4562475"/>
          <p14:tracePt t="211047" x="4518025" y="4554538"/>
          <p14:tracePt t="211065" x="4527550" y="4545013"/>
          <p14:tracePt t="211146" x="4527550" y="4537075"/>
          <p14:tracePt t="211194" x="4527550" y="4527550"/>
          <p14:tracePt t="211243" x="4518025" y="4527550"/>
          <p14:tracePt t="211274" x="4500563" y="4527550"/>
          <p14:tracePt t="211293" x="4483100" y="4527550"/>
          <p14:tracePt t="211305" x="4473575" y="4527550"/>
          <p14:tracePt t="211318" x="4446588" y="4527550"/>
          <p14:tracePt t="211330" x="4419600" y="4527550"/>
          <p14:tracePt t="211347" x="4394200" y="4527550"/>
          <p14:tracePt t="211363" x="4367213" y="4527550"/>
          <p14:tracePt t="211421" x="4367213" y="4537075"/>
          <p14:tracePt t="211452" x="4367213" y="4545013"/>
          <p14:tracePt t="211522" x="4375150" y="4545013"/>
          <p14:tracePt t="211541" x="4384675" y="4545013"/>
          <p14:tracePt t="211552" x="4394200" y="4545013"/>
          <p14:tracePt t="211563" x="4411663" y="4545013"/>
          <p14:tracePt t="211580" x="4456113" y="4537075"/>
          <p14:tracePt t="211597" x="4483100" y="4537075"/>
          <p14:tracePt t="211613" x="4510088" y="4537075"/>
          <p14:tracePt t="211630" x="4518025" y="4527550"/>
          <p14:tracePt t="212907" x="4510088" y="4527550"/>
          <p14:tracePt t="212936" x="4500563" y="4527550"/>
          <p14:tracePt t="213015" x="4500563" y="4518025"/>
          <p14:tracePt t="213026" x="4500563" y="4510088"/>
          <p14:tracePt t="213044" x="4500563" y="4500563"/>
          <p14:tracePt t="213056" x="4510088" y="4500563"/>
          <p14:tracePt t="213067" x="4518025" y="4491038"/>
          <p14:tracePt t="213080" x="4537075" y="4473575"/>
          <p14:tracePt t="213097" x="4554538" y="4465638"/>
          <p14:tracePt t="213113" x="4572000" y="4446588"/>
          <p14:tracePt t="213147" x="4581525" y="4438650"/>
          <p14:tracePt t="213579" x="4581525" y="4446588"/>
          <p14:tracePt t="213590" x="4581525" y="4456113"/>
          <p14:tracePt t="214191" x="4589463" y="4456113"/>
          <p14:tracePt t="214204" x="4598988" y="4438650"/>
          <p14:tracePt t="214215" x="4616450" y="4429125"/>
          <p14:tracePt t="214230" x="4660900" y="4411663"/>
          <p14:tracePt t="214247" x="4679950" y="4394200"/>
          <p14:tracePt t="214264" x="4759325" y="4367213"/>
          <p14:tracePt t="214280" x="4830763" y="4303713"/>
          <p14:tracePt t="214296" x="4848225" y="4295775"/>
          <p14:tracePt t="214315" x="4875213" y="4276725"/>
          <p14:tracePt t="214459" x="4875213" y="4286250"/>
          <p14:tracePt t="214587" x="4875213" y="4295775"/>
          <p14:tracePt t="214646" x="4875213" y="4303713"/>
          <p14:tracePt t="214676" x="4884738" y="4303713"/>
          <p14:tracePt t="214695" x="4894263" y="4313238"/>
          <p14:tracePt t="214715" x="4902200" y="4313238"/>
          <p14:tracePt t="214726" x="4911725" y="4322763"/>
          <p14:tracePt t="214746" x="4919663" y="4322763"/>
          <p14:tracePt t="214864" x="4919663" y="4330700"/>
          <p14:tracePt t="215112" x="4929188" y="4330700"/>
          <p14:tracePt t="215125" x="4938713" y="4322763"/>
          <p14:tracePt t="215136" x="4956175" y="4322763"/>
          <p14:tracePt t="215148" x="4983163" y="4313238"/>
          <p14:tracePt t="215163" x="5027613" y="4303713"/>
          <p14:tracePt t="215180" x="5081588" y="4286250"/>
          <p14:tracePt t="215196" x="5099050" y="4286250"/>
          <p14:tracePt t="215213" x="5126038" y="4276725"/>
          <p14:tracePt t="215230" x="5133975" y="4276725"/>
          <p14:tracePt t="215656" x="5126038" y="4276725"/>
          <p14:tracePt t="215667" x="5116513" y="4276725"/>
          <p14:tracePt t="215680" x="5108575" y="4276725"/>
          <p14:tracePt t="215696" x="5062538" y="4286250"/>
          <p14:tracePt t="215714" x="5010150" y="4286250"/>
          <p14:tracePt t="215730" x="4983163" y="4295775"/>
          <p14:tracePt t="215746" x="4919663" y="4295775"/>
          <p14:tracePt t="215763" x="4867275" y="4303713"/>
          <p14:tracePt t="215797" x="4857750" y="4303713"/>
          <p14:tracePt t="215833" x="4867275" y="4286250"/>
          <p14:tracePt t="215844" x="4875213" y="4286250"/>
          <p14:tracePt t="216090" x="4867275" y="4286250"/>
          <p14:tracePt t="216101" x="4867275" y="4276725"/>
          <p14:tracePt t="216114" x="4857750" y="4276725"/>
          <p14:tracePt t="216130" x="4840288" y="4259263"/>
          <p14:tracePt t="216146" x="4830763" y="4251325"/>
          <p14:tracePt t="216163" x="4813300" y="4224338"/>
          <p14:tracePt t="216180" x="4803775" y="4205288"/>
          <p14:tracePt t="216196" x="4795838" y="4205288"/>
          <p14:tracePt t="216213" x="4776788" y="4187825"/>
          <p14:tracePt t="216229" x="4768850" y="4179888"/>
          <p14:tracePt t="216248" x="4759325" y="4170363"/>
          <p14:tracePt t="216263" x="4751388" y="4170363"/>
          <p14:tracePt t="216280" x="4724400" y="4143375"/>
          <p14:tracePt t="216297" x="4705350" y="4143375"/>
          <p14:tracePt t="216313" x="4697413" y="4125913"/>
          <p14:tracePt t="216330" x="4687888" y="4125913"/>
          <p14:tracePt t="216358" x="4687888" y="4116388"/>
          <p14:tracePt t="216397" x="4687888" y="4108450"/>
          <p14:tracePt t="216410" x="4687888" y="4098925"/>
          <p14:tracePt t="216423" x="4687888" y="4089400"/>
          <p14:tracePt t="216438" x="4697413" y="4071938"/>
          <p14:tracePt t="216451" x="4697413" y="4062413"/>
          <p14:tracePt t="216463" x="4714875" y="4062413"/>
          <p14:tracePt t="216480" x="4741863" y="4037013"/>
          <p14:tracePt t="216496" x="4759325" y="4027488"/>
          <p14:tracePt t="216513" x="4776788" y="4027488"/>
          <p14:tracePt t="216531" x="4813300" y="4010025"/>
          <p14:tracePt t="216547" x="4857750" y="3983038"/>
          <p14:tracePt t="216565" x="4875213" y="3965575"/>
          <p14:tracePt t="216645" x="4875213" y="3956050"/>
          <p14:tracePt t="216664" x="4867275" y="3956050"/>
          <p14:tracePt t="216675" x="4857750" y="3946525"/>
          <p14:tracePt t="216685" x="4848225" y="3938588"/>
          <p14:tracePt t="216696" x="4830763" y="3938588"/>
          <p14:tracePt t="216713" x="4768850" y="3929063"/>
          <p14:tracePt t="216730" x="4741863" y="3919538"/>
          <p14:tracePt t="216746" x="4705350" y="3919538"/>
          <p14:tracePt t="216765" x="4670425" y="3911600"/>
          <p14:tracePt t="216781" x="4652963" y="3911600"/>
          <p14:tracePt t="216797" x="4616450" y="3911600"/>
          <p14:tracePt t="216813" x="4598988" y="3911600"/>
          <p14:tracePt t="216830" x="4581525" y="3902075"/>
          <p14:tracePt t="216847" x="4581525" y="3894138"/>
          <p14:tracePt t="216863" x="4581525" y="3884613"/>
          <p14:tracePt t="216892" x="4581525" y="3875088"/>
          <p14:tracePt t="216904" x="4581525" y="3867150"/>
          <p14:tracePt t="216922" x="4581525" y="3857625"/>
          <p14:tracePt t="216932" x="4581525" y="3840163"/>
          <p14:tracePt t="216953" x="4589463" y="3830638"/>
          <p14:tracePt t="216965" x="4598988" y="3813175"/>
          <p14:tracePt t="216981" x="4652963" y="3768725"/>
          <p14:tracePt t="216996" x="4697413" y="3724275"/>
          <p14:tracePt t="217013" x="4795838" y="3652838"/>
          <p14:tracePt t="217030" x="4911725" y="3598863"/>
          <p14:tracePt t="217046" x="4929188" y="3589338"/>
          <p14:tracePt t="217064" x="4938713" y="3589338"/>
          <p14:tracePt t="217169" x="4938713" y="3598863"/>
          <p14:tracePt t="217425" x="4938713" y="3608388"/>
          <p14:tracePt t="217456" x="4929188" y="3608388"/>
          <p14:tracePt t="217468" x="4919663" y="3608388"/>
          <p14:tracePt t="217485" x="4911725" y="3608388"/>
          <p14:tracePt t="217496" x="4894263" y="3608388"/>
          <p14:tracePt t="217514" x="4867275" y="3616325"/>
          <p14:tracePt t="217530" x="4848225" y="3625850"/>
          <p14:tracePt t="217546" x="4813300" y="3625850"/>
          <p14:tracePt t="217565" x="4776788" y="3633788"/>
          <p14:tracePt t="217580" x="4759325" y="3643313"/>
          <p14:tracePt t="217597" x="4724400" y="3643313"/>
          <p14:tracePt t="217614" x="4705350" y="3643313"/>
          <p14:tracePt t="217630" x="4705350" y="3652838"/>
          <p14:tracePt t="217646" x="4679950" y="3652838"/>
          <p14:tracePt t="217663" x="4643438" y="3679825"/>
          <p14:tracePt t="217680" x="4625975" y="3679825"/>
          <p14:tracePt t="217696" x="4608513" y="3687763"/>
          <p14:tracePt t="217713" x="4589463" y="3697288"/>
          <p14:tracePt t="217762" x="4581525" y="3697288"/>
          <p14:tracePt t="217773" x="4572000" y="3714750"/>
          <p14:tracePt t="217784" x="4562475" y="3714750"/>
          <p14:tracePt t="217797" x="4554538" y="3724275"/>
          <p14:tracePt t="217813" x="4537075" y="3741738"/>
          <p14:tracePt t="217831" x="4518025" y="3751263"/>
          <p14:tracePt t="217847" x="4518025" y="3759200"/>
          <p14:tracePt t="217892" x="4518025" y="3768725"/>
          <p14:tracePt t="217902" x="4510088" y="3776663"/>
          <p14:tracePt t="217915" x="4500563" y="3795713"/>
          <p14:tracePt t="217930" x="4483100" y="3813175"/>
          <p14:tracePt t="217946" x="4483100" y="3840163"/>
          <p14:tracePt t="217963" x="4483100" y="3848100"/>
          <p14:tracePt t="217980" x="4473575" y="3848100"/>
          <p14:tracePt t="218109" x="4483100" y="3867150"/>
          <p14:tracePt t="218120" x="4491038" y="3875088"/>
          <p14:tracePt t="218140" x="4500563" y="3884613"/>
          <p14:tracePt t="218152" x="4518025" y="3894138"/>
          <p14:tracePt t="218163" x="4527550" y="3902075"/>
          <p14:tracePt t="218180" x="4554538" y="3911600"/>
          <p14:tracePt t="218197" x="4572000" y="3911600"/>
          <p14:tracePt t="218213" x="4598988" y="3911600"/>
          <p14:tracePt t="218229" x="4633913" y="3911600"/>
          <p14:tracePt t="218246" x="4670425" y="3911600"/>
          <p14:tracePt t="218263" x="4697413" y="3902075"/>
          <p14:tracePt t="218280" x="4741863" y="3894138"/>
          <p14:tracePt t="218298" x="4768850" y="3894138"/>
          <p14:tracePt t="218313" x="4776788" y="3894138"/>
          <p14:tracePt t="218330" x="4795838" y="3894138"/>
          <p14:tracePt t="218347" x="4813300" y="3894138"/>
          <p14:tracePt t="218434" x="4813300" y="3902075"/>
          <p14:tracePt t="218464" x="4813300" y="3911600"/>
          <p14:tracePt t="218495" x="4813300" y="3919538"/>
          <p14:tracePt t="218523" x="4813300" y="3929063"/>
          <p14:tracePt t="218543" x="4813300" y="3946525"/>
          <p14:tracePt t="218555" x="4813300" y="3956050"/>
          <p14:tracePt t="218566" x="4813300" y="3965575"/>
          <p14:tracePt t="218580" x="4813300" y="3990975"/>
          <p14:tracePt t="218597" x="4795838" y="4010025"/>
          <p14:tracePt t="218614" x="4786313" y="4054475"/>
          <p14:tracePt t="218630" x="4776788" y="4054475"/>
          <p14:tracePt t="218646" x="4776788" y="4062413"/>
          <p14:tracePt t="218682" x="4776788" y="4044950"/>
          <p14:tracePt t="218880" x="4768850" y="4054475"/>
          <p14:tracePt t="218891" x="4759325" y="4071938"/>
          <p14:tracePt t="218902" x="4741863" y="4081463"/>
          <p14:tracePt t="218913" x="4732338" y="4108450"/>
          <p14:tracePt t="218929" x="4697413" y="4160838"/>
          <p14:tracePt t="218946" x="4687888" y="4187825"/>
          <p14:tracePt t="218963" x="4670425" y="4251325"/>
          <p14:tracePt t="218979" x="4670425" y="4276725"/>
          <p14:tracePt t="218997" x="4670425" y="4303713"/>
          <p14:tracePt t="219030" x="4670425" y="4322763"/>
          <p14:tracePt t="219048" x="4670425" y="4330700"/>
          <p14:tracePt t="219065" x="4679950" y="4340225"/>
          <p14:tracePt t="219080" x="4687888" y="4367213"/>
          <p14:tracePt t="219098" x="4697413" y="4375150"/>
          <p14:tracePt t="219113" x="4705350" y="4375150"/>
          <p14:tracePt t="219129" x="4714875" y="4375150"/>
          <p14:tracePt t="219246" x="4714875" y="4384675"/>
          <p14:tracePt t="219306" x="4714875" y="4367213"/>
          <p14:tracePt t="219317" x="4714875" y="4348163"/>
          <p14:tracePt t="219329" x="4714875" y="4330700"/>
          <p14:tracePt t="219347" x="4732338" y="4259263"/>
          <p14:tracePt t="219365" x="4759325" y="4187825"/>
          <p14:tracePt t="219379" x="4776788" y="4152900"/>
          <p14:tracePt t="219397" x="4795838" y="4098925"/>
          <p14:tracePt t="219454" x="4786313" y="4098925"/>
          <p14:tracePt t="219465" x="4776788" y="4108450"/>
          <p14:tracePt t="219480" x="4759325" y="4108450"/>
          <p14:tracePt t="219496" x="4714875" y="4125913"/>
          <p14:tracePt t="219513" x="4679950" y="4125913"/>
          <p14:tracePt t="219530" x="4670425" y="4125913"/>
          <p14:tracePt t="219701" x="4660900" y="4125913"/>
          <p14:tracePt t="219713" x="4643438" y="4125913"/>
          <p14:tracePt t="219730" x="4616450" y="4108450"/>
          <p14:tracePt t="219746" x="4608513" y="4098925"/>
          <p14:tracePt t="219763" x="4581525" y="4054475"/>
          <p14:tracePt t="219780" x="4562475" y="4010025"/>
          <p14:tracePt t="219798" x="4562475" y="3990975"/>
          <p14:tracePt t="219814" x="4562475" y="3965575"/>
          <p14:tracePt t="219830" x="4562475" y="3911600"/>
          <p14:tracePt t="219848" x="4581525" y="3884613"/>
          <p14:tracePt t="219863" x="4598988" y="3857625"/>
          <p14:tracePt t="219879" x="4608513" y="3857625"/>
          <p14:tracePt t="219947" x="4608513" y="3875088"/>
          <p14:tracePt t="220136" x="4616450" y="3830638"/>
          <p14:tracePt t="220147" x="4660900" y="3768725"/>
          <p14:tracePt t="220163" x="4714875" y="3679825"/>
          <p14:tracePt t="220179" x="4875213" y="3438525"/>
          <p14:tracePt t="220196" x="4973638" y="3340100"/>
          <p14:tracePt t="220215" x="5010150" y="3322638"/>
          <p14:tracePt t="220246" x="5010150" y="3330575"/>
          <p14:tracePt t="220265" x="5010150" y="3348038"/>
          <p14:tracePt t="220279" x="5010150" y="3367088"/>
          <p14:tracePt t="220297" x="5010150" y="3394075"/>
          <p14:tracePt t="220315" x="5010150" y="3402013"/>
          <p14:tracePt t="220329" x="5000625" y="3411538"/>
          <p14:tracePt t="220347" x="4956175" y="3429000"/>
          <p14:tracePt t="220364" x="4929188" y="3438525"/>
          <p14:tracePt t="220379" x="4894263" y="3446463"/>
          <p14:tracePt t="220396" x="4840288" y="3455988"/>
          <p14:tracePt t="220413" x="4786313" y="3482975"/>
          <p14:tracePt t="220430" x="4751388" y="3490913"/>
          <p14:tracePt t="220446" x="4679950" y="3517900"/>
          <p14:tracePt t="220463" x="4625975" y="3536950"/>
          <p14:tracePt t="220480" x="4616450" y="3544888"/>
          <p14:tracePt t="220512" x="4616450" y="3554413"/>
          <p14:tracePt t="220542" x="4616450" y="3562350"/>
          <p14:tracePt t="220563" x="4625975" y="3562350"/>
          <p14:tracePt t="220581" x="4633913" y="3562350"/>
          <p14:tracePt t="220601" x="4652963" y="3571875"/>
          <p14:tracePt t="220611" x="4670425" y="3598863"/>
          <p14:tracePt t="220630" x="4714875" y="3660775"/>
          <p14:tracePt t="220646" x="4751388" y="3697288"/>
          <p14:tracePt t="220663" x="4822825" y="3768725"/>
          <p14:tracePt t="220680" x="4902200" y="3848100"/>
          <p14:tracePt t="220696" x="4929188" y="3884613"/>
          <p14:tracePt t="220713" x="4965700" y="3929063"/>
          <p14:tracePt t="220729" x="4983163" y="3973513"/>
          <p14:tracePt t="220747" x="4983163" y="3983038"/>
          <p14:tracePt t="220789" x="4983163" y="3973513"/>
          <p14:tracePt t="221017" x="4983163" y="3983038"/>
          <p14:tracePt t="221037" x="4973638" y="4000500"/>
          <p14:tracePt t="221048" x="4973638" y="4027488"/>
          <p14:tracePt t="221066" x="4929188" y="4152900"/>
          <p14:tracePt t="221080" x="4919663" y="4241800"/>
          <p14:tracePt t="221097" x="4911725" y="4375150"/>
          <p14:tracePt t="221115" x="4911725" y="4483100"/>
          <p14:tracePt t="221130" x="4911725" y="4554538"/>
          <p14:tracePt t="221146" x="4911725" y="4652963"/>
          <p14:tracePt t="221164" x="4919663" y="4705350"/>
          <p14:tracePt t="221180" x="4938713" y="4724400"/>
          <p14:tracePt t="221196" x="4973638" y="4751388"/>
          <p14:tracePt t="221214" x="5018088" y="4759325"/>
          <p14:tracePt t="221462" x="5037138" y="4795838"/>
          <p14:tracePt t="221473" x="5072063" y="4822825"/>
          <p14:tracePt t="221484" x="5108575" y="4884738"/>
          <p14:tracePt t="221496" x="5170488" y="4956175"/>
          <p14:tracePt t="221513" x="5357813" y="5232400"/>
          <p14:tracePt t="221530" x="5491163" y="5429250"/>
          <p14:tracePt t="221546" x="5545138" y="5527675"/>
          <p14:tracePt t="221564" x="5653088" y="5724525"/>
          <p14:tracePt t="221580" x="5724525" y="5848350"/>
          <p14:tracePt t="221598" x="5741988" y="5894388"/>
          <p14:tracePt t="221613" x="5697538" y="6099175"/>
          <p14:tracePt t="221808" x="5715000" y="6126163"/>
          <p14:tracePt t="221819" x="5759450" y="6153150"/>
          <p14:tracePt t="221829" x="5822950" y="6205538"/>
          <p14:tracePt t="221848" x="5956300" y="6276975"/>
          <p14:tracePt t="221864" x="6027738" y="6323013"/>
          <p14:tracePt t="221879" x="6205538" y="6411913"/>
          <p14:tracePt t="221896" x="6384925" y="6545263"/>
          <p14:tracePt t="221913" x="6429375" y="6589713"/>
          <p14:tracePt t="221929" x="6473825" y="6643688"/>
          <p14:tracePt t="221946" x="6483350" y="6653213"/>
          <p14:tracePt t="221986" x="6483350" y="6643688"/>
          <p14:tracePt t="223947" x="6491288" y="6634163"/>
          <p14:tracePt t="223959" x="6500813" y="6616700"/>
          <p14:tracePt t="223971" x="6554788" y="6562725"/>
          <p14:tracePt t="223983" x="6626225" y="6491288"/>
          <p14:tracePt t="223996" x="6848475" y="6143625"/>
          <p14:tracePt t="224013" x="6983413" y="5938838"/>
          <p14:tracePt t="224029" x="7277100" y="5483225"/>
          <p14:tracePt t="224046" x="7473950" y="4983163"/>
          <p14:tracePt t="224064" x="7500938" y="4751388"/>
          <p14:tracePt t="224081" x="7500938" y="4473575"/>
          <p14:tracePt t="224097" x="7466013" y="4357688"/>
          <p14:tracePt t="224113" x="7419975" y="4286250"/>
          <p14:tracePt t="224129" x="7340600" y="4232275"/>
          <p14:tracePt t="224147" x="7313613" y="4232275"/>
          <p14:tracePt t="224163" x="7313613" y="4251325"/>
          <p14:tracePt t="224382" x="7313613" y="4224338"/>
          <p14:tracePt t="224394" x="7304088" y="4187825"/>
          <p14:tracePt t="224406" x="7296150" y="4133850"/>
          <p14:tracePt t="224421" x="7259638" y="3946525"/>
          <p14:tracePt t="224434" x="7242175" y="3840163"/>
          <p14:tracePt t="224448" x="7232650" y="3724275"/>
          <p14:tracePt t="224463" x="7170738" y="3465513"/>
          <p14:tracePt t="224481" x="7089775" y="3251200"/>
          <p14:tracePt t="224496" x="7062788" y="3205163"/>
          <p14:tracePt t="224513" x="7027863" y="3179763"/>
          <p14:tracePt t="224531" x="7027863" y="3197225"/>
          <p14:tracePt t="224546" x="7027863" y="3232150"/>
          <p14:tracePt t="224808" x="7018338" y="3241675"/>
          <p14:tracePt t="224828" x="7018338" y="3251200"/>
          <p14:tracePt t="224840" x="7000875" y="3259138"/>
          <p14:tracePt t="224857" x="6991350" y="3259138"/>
          <p14:tracePt t="224870" x="6965950" y="3259138"/>
          <p14:tracePt t="224882" x="6956425" y="3268663"/>
          <p14:tracePt t="224898" x="6938963" y="3268663"/>
          <p14:tracePt t="224913" x="6929438" y="3268663"/>
          <p14:tracePt t="224930" x="6919913" y="3268663"/>
          <p14:tracePt t="224946" x="6911975" y="3268663"/>
          <p14:tracePt t="225026" x="6919913" y="3268663"/>
          <p14:tracePt t="225046" x="6929438" y="3268663"/>
          <p14:tracePt t="225058" x="6938963" y="3268663"/>
          <p14:tracePt t="225071" x="6965950" y="3268663"/>
          <p14:tracePt t="225084" x="7018338" y="3268663"/>
          <p14:tracePt t="225097" x="7242175" y="3303588"/>
          <p14:tracePt t="225114" x="7545388" y="3322638"/>
          <p14:tracePt t="225129" x="7697788" y="3322638"/>
          <p14:tracePt t="225147" x="7912100" y="3322638"/>
          <p14:tracePt t="225164" x="8045450" y="3322638"/>
          <p14:tracePt t="225179" x="8089900" y="3322638"/>
          <p14:tracePt t="225196" x="8108950" y="3322638"/>
          <p14:tracePt t="225401" x="8126413" y="3322638"/>
          <p14:tracePt t="225414" x="8153400" y="3313113"/>
          <p14:tracePt t="225430" x="8269288" y="3276600"/>
          <p14:tracePt t="225446" x="8340725" y="3268663"/>
          <p14:tracePt t="225463" x="8447088" y="3259138"/>
          <p14:tracePt t="225481" x="8537575" y="3259138"/>
          <p14:tracePt t="225496" x="8572500" y="3259138"/>
          <p14:tracePt t="225513" x="8582025" y="3259138"/>
          <p14:tracePt t="225560" x="8582025" y="3268663"/>
          <p14:tracePt t="225590" x="8572500" y="3268663"/>
          <p14:tracePt t="225601" x="8555038" y="3268663"/>
          <p14:tracePt t="225612" x="8545513" y="3268663"/>
          <p14:tracePt t="225630" x="8518525" y="3268663"/>
          <p14:tracePt t="225648" x="8501063" y="3268663"/>
          <p14:tracePt t="225663" x="8456613" y="3276600"/>
          <p14:tracePt t="225680" x="8375650" y="3322638"/>
          <p14:tracePt t="225696" x="8358188" y="3322638"/>
          <p14:tracePt t="225713" x="8323263" y="3348038"/>
          <p14:tracePt t="225739" x="8323263" y="3357563"/>
          <p14:tracePt t="225760" x="8323263" y="3375025"/>
          <p14:tracePt t="225772" x="8331200" y="3375025"/>
          <p14:tracePt t="225787" x="8358188" y="3375025"/>
          <p14:tracePt t="225799" x="8367713" y="3394075"/>
          <p14:tracePt t="225813" x="8394700" y="3419475"/>
          <p14:tracePt t="225830" x="8447088" y="3517900"/>
          <p14:tracePt t="225848" x="8501063" y="3589338"/>
          <p14:tracePt t="225863" x="8510588" y="3608388"/>
          <p14:tracePt t="225879" x="8562975" y="3660775"/>
          <p14:tracePt t="225897" x="8599488" y="3679825"/>
          <p14:tracePt t="226095" x="8599488" y="3687763"/>
          <p14:tracePt t="226108" x="8599488" y="3697288"/>
          <p14:tracePt t="226119" x="8599488" y="3705225"/>
          <p14:tracePt t="226130" x="8599488" y="3724275"/>
          <p14:tracePt t="226147" x="8582025" y="3786188"/>
          <p14:tracePt t="226163" x="8537575" y="3840163"/>
          <p14:tracePt t="226179" x="8537575" y="3884613"/>
          <p14:tracePt t="226196" x="8474075" y="4000500"/>
          <p14:tracePt t="226213" x="8439150" y="4089400"/>
          <p14:tracePt t="226229" x="8420100" y="4160838"/>
          <p14:tracePt t="226246" x="8385175" y="4241800"/>
          <p14:tracePt t="226263" x="8367713" y="4303713"/>
          <p14:tracePt t="226279" x="8367713" y="4330700"/>
          <p14:tracePt t="226296" x="8358188" y="4384675"/>
          <p14:tracePt t="226313" x="8348663" y="4429125"/>
          <p14:tracePt t="226330" x="8348663" y="4446588"/>
          <p14:tracePt t="226371" x="8340725" y="4465638"/>
          <p14:tracePt t="226384" x="8323263" y="4491038"/>
          <p14:tracePt t="226397" x="8313738" y="4500563"/>
          <p14:tracePt t="226413" x="8304213" y="4537075"/>
          <p14:tracePt t="226430" x="8286750" y="4554538"/>
          <p14:tracePt t="226446" x="8286750" y="4562475"/>
          <p14:tracePt t="226499" x="8277225" y="4562475"/>
          <p14:tracePt t="226512" x="8269288" y="4572000"/>
          <p14:tracePt t="226529" x="8251825" y="4598988"/>
          <p14:tracePt t="226546" x="8251825" y="4608513"/>
          <p14:tracePt t="226563" x="8232775" y="4625975"/>
          <p14:tracePt t="226580" x="8215313" y="4643438"/>
          <p14:tracePt t="226596" x="8205788" y="4652963"/>
          <p14:tracePt t="226613" x="8205788" y="4660900"/>
          <p14:tracePt t="226629" x="8188325" y="4679950"/>
          <p14:tracePt t="226648" x="8180388" y="4697413"/>
          <p14:tracePt t="226679" x="8180388" y="4705350"/>
          <p14:tracePt t="226935" x="8180388" y="4697413"/>
          <p14:tracePt t="226947" x="8188325" y="4687888"/>
          <p14:tracePt t="226975" x="8188325" y="4679950"/>
          <p14:tracePt t="226986" x="8197850" y="4679950"/>
          <p14:tracePt t="226998" x="8197850" y="4660900"/>
          <p14:tracePt t="227013" x="8197850" y="4652963"/>
          <p14:tracePt t="227029" x="8197850" y="4633913"/>
          <p14:tracePt t="227046" x="8197850" y="4625975"/>
          <p14:tracePt t="227073" x="8205788" y="4608513"/>
          <p14:tracePt t="227093" x="8215313" y="4598988"/>
          <p14:tracePt t="227113" x="8215313" y="4589463"/>
          <p14:tracePt t="227173" x="8215313" y="4572000"/>
          <p14:tracePt t="227253" x="8215313" y="4581525"/>
          <p14:tracePt t="227273" x="8215313" y="4589463"/>
          <p14:tracePt t="227286" x="8205788" y="4589463"/>
          <p14:tracePt t="227301" x="8205788" y="4598988"/>
          <p14:tracePt t="227320" x="8197850" y="4598988"/>
          <p14:tracePt t="227340" x="8188325" y="4598988"/>
          <p14:tracePt t="227352" x="8180388" y="4598988"/>
          <p14:tracePt t="227365" x="8170863" y="4598988"/>
          <p14:tracePt t="227380" x="8161338" y="4598988"/>
          <p14:tracePt t="227397" x="8153400" y="4598988"/>
          <p14:tracePt t="227429" x="8143875" y="4598988"/>
          <p14:tracePt t="227508" x="8143875" y="4589463"/>
          <p14:tracePt t="227528" x="8153400" y="4589463"/>
          <p14:tracePt t="227540" x="8161338" y="4589463"/>
          <p14:tracePt t="227558" x="8180388" y="4589463"/>
          <p14:tracePt t="227570" x="8188325" y="4589463"/>
          <p14:tracePt t="227581" x="8215313" y="4589463"/>
          <p14:tracePt t="227597" x="8269288" y="4589463"/>
          <p14:tracePt t="227613" x="8304213" y="4581525"/>
          <p14:tracePt t="227629" x="8420100" y="4518025"/>
          <p14:tracePt t="227646" x="8518525" y="4456113"/>
          <p14:tracePt t="227663" x="8545513" y="4419600"/>
          <p14:tracePt t="227679" x="8555038" y="4394200"/>
          <p14:tracePt t="227696" x="8555038" y="4384675"/>
          <p14:tracePt t="227746" x="8545513" y="4394200"/>
          <p14:tracePt t="227955" x="8545513" y="4384675"/>
          <p14:tracePt t="227967" x="8545513" y="4375150"/>
          <p14:tracePt t="227979" x="8545513" y="4367213"/>
          <p14:tracePt t="227996" x="8545513" y="4340225"/>
          <p14:tracePt t="228013" x="8545513" y="4313238"/>
          <p14:tracePt t="228029" x="8537575" y="4295775"/>
          <p14:tracePt t="228046" x="8528050" y="4268788"/>
          <p14:tracePt t="228063" x="8518525" y="4259263"/>
          <p14:tracePt t="228081" x="8510588" y="4251325"/>
          <p14:tracePt t="228096" x="8483600" y="4241800"/>
          <p14:tracePt t="228113" x="8456613" y="4232275"/>
          <p14:tracePt t="228130" x="8439150" y="4232275"/>
          <p14:tracePt t="228147" x="8420100" y="4232275"/>
          <p14:tracePt t="228163" x="8412163" y="4232275"/>
          <p14:tracePt t="228181" x="8385175" y="4224338"/>
          <p14:tracePt t="228196" x="8375650" y="4224338"/>
          <p14:tracePt t="228212" x="8348663" y="4205288"/>
          <p14:tracePt t="228230" x="8340725" y="4197350"/>
          <p14:tracePt t="228250" x="8340725" y="4187825"/>
          <p14:tracePt t="228262" x="8340725" y="4179888"/>
          <p14:tracePt t="228280" x="8348663" y="4152900"/>
          <p14:tracePt t="228296" x="8358188" y="4152900"/>
          <p14:tracePt t="228312" x="8367713" y="4152900"/>
          <p14:tracePt t="228330" x="8394700" y="4152900"/>
          <p14:tracePt t="228347" x="8439150" y="4133850"/>
          <p14:tracePt t="228363" x="8518525" y="4089400"/>
          <p14:tracePt t="228379" x="8634413" y="4037013"/>
          <p14:tracePt t="228397" x="8697913" y="4037013"/>
          <p14:tracePt t="228413" x="8759825" y="3990975"/>
          <p14:tracePt t="228429" x="8769350" y="3990975"/>
          <p14:tracePt t="228488" x="8759825" y="3983038"/>
          <p14:tracePt t="228500" x="8751888" y="3983038"/>
          <p14:tracePt t="228512" x="8732838" y="3973513"/>
          <p14:tracePt t="228529" x="8688388" y="3938588"/>
          <p14:tracePt t="228546" x="8653463" y="3911600"/>
          <p14:tracePt t="228562" x="8643938" y="3894138"/>
          <p14:tracePt t="228579" x="8626475" y="3867150"/>
          <p14:tracePt t="228597" x="8599488" y="3830638"/>
          <p14:tracePt t="228613" x="8599488" y="3822700"/>
          <p14:tracePt t="228629" x="8589963" y="3803650"/>
          <p14:tracePt t="228647" x="8589963" y="3795713"/>
          <p14:tracePt t="228726" x="8589963" y="3786188"/>
          <p14:tracePt t="228738" x="8582025" y="3786188"/>
          <p14:tracePt t="228749" x="8572500" y="3776663"/>
          <p14:tracePt t="228763" x="8562975" y="3768725"/>
          <p14:tracePt t="228779" x="8555038" y="3751263"/>
          <p14:tracePt t="228796" x="8537575" y="3751263"/>
          <p14:tracePt t="228814" x="8528050" y="3751263"/>
          <p14:tracePt t="229191" x="8518525" y="3751263"/>
          <p14:tracePt t="229210" x="8518525" y="3759200"/>
          <p14:tracePt t="229222" x="8518525" y="3768725"/>
          <p14:tracePt t="229234" x="8510588" y="3768725"/>
          <p14:tracePt t="229246" x="8501063" y="3776663"/>
          <p14:tracePt t="229263" x="8447088" y="3803650"/>
          <p14:tracePt t="229279" x="8375650" y="3830638"/>
          <p14:tracePt t="229296" x="8331200" y="3857625"/>
          <p14:tracePt t="229312" x="8242300" y="3902075"/>
          <p14:tracePt t="229330" x="8126413" y="3929063"/>
          <p14:tracePt t="229348" x="8010525" y="3990975"/>
          <p14:tracePt t="229363" x="7947025" y="4017963"/>
          <p14:tracePt t="229379" x="7848600" y="4081463"/>
          <p14:tracePt t="229397" x="7777163" y="4125913"/>
          <p14:tracePt t="229413" x="7732713" y="4160838"/>
          <p14:tracePt t="229430" x="7697788" y="4197350"/>
          <p14:tracePt t="229714" x="7680325" y="4197350"/>
          <p14:tracePt t="229726" x="7616825" y="4224338"/>
          <p14:tracePt t="229738" x="7527925" y="4268788"/>
          <p14:tracePt t="229750" x="7402513" y="4295775"/>
          <p14:tracePt t="229763" x="7153275" y="4402138"/>
          <p14:tracePt t="229779" x="6929438" y="4483100"/>
          <p14:tracePt t="229796" x="6545263" y="4562475"/>
          <p14:tracePt t="229813" x="6161088" y="4670425"/>
          <p14:tracePt t="229830" x="6054725" y="4679950"/>
          <p14:tracePt t="229847" x="5911850" y="4687888"/>
          <p14:tracePt t="229863" x="5867400" y="4687888"/>
          <p14:tracePt t="229879" x="5867400" y="4670425"/>
          <p14:tracePt t="229897" x="5867400" y="4652963"/>
          <p14:tracePt t="230119" x="5840413" y="4652963"/>
          <p14:tracePt t="230130" x="5803900" y="4652963"/>
          <p14:tracePt t="230146" x="5705475" y="4660900"/>
          <p14:tracePt t="230163" x="5313363" y="4679950"/>
          <p14:tracePt t="230179" x="4705350" y="4697413"/>
          <p14:tracePt t="230196" x="4510088" y="4697413"/>
          <p14:tracePt t="230213" x="4214813" y="4697413"/>
          <p14:tracePt t="230229" x="4116388" y="4652963"/>
          <p14:tracePt t="230247" x="4108450" y="4633913"/>
          <p14:tracePt t="230262" x="4108450" y="4625975"/>
          <p14:tracePt t="230526" x="4089400" y="4625975"/>
          <p14:tracePt t="230539" x="4062413" y="4625975"/>
          <p14:tracePt t="230551" x="4037013" y="4625975"/>
          <p14:tracePt t="230564" x="3965575" y="4616450"/>
          <p14:tracePt t="230581" x="3929063" y="4598988"/>
          <p14:tracePt t="230597" x="3857625" y="4581525"/>
          <p14:tracePt t="230613" x="3822700" y="4581525"/>
          <p14:tracePt t="230629" x="3776663" y="4562475"/>
          <p14:tracePt t="230647" x="3751263" y="4545013"/>
          <p14:tracePt t="230663" x="3741738" y="4545013"/>
          <p14:tracePt t="230763" x="3751263" y="4545013"/>
          <p14:tracePt t="230793" x="3768725" y="4545013"/>
          <p14:tracePt t="230804" x="3776663" y="4545013"/>
          <p14:tracePt t="230816" x="3822700" y="4554538"/>
          <p14:tracePt t="230831" x="3894138" y="4562475"/>
          <p14:tracePt t="230847" x="3956050" y="4562475"/>
          <p14:tracePt t="230863" x="4089400" y="4562475"/>
          <p14:tracePt t="230880" x="4179888" y="4554538"/>
          <p14:tracePt t="230897" x="4224338" y="4545013"/>
          <p14:tracePt t="230912" x="4259263" y="4545013"/>
          <p14:tracePt t="231178" x="4259263" y="4537075"/>
          <p14:tracePt t="231190" x="4276725" y="4537075"/>
          <p14:tracePt t="231201" x="4303713" y="4527550"/>
          <p14:tracePt t="231213" x="4348163" y="4518025"/>
          <p14:tracePt t="231229" x="4402138" y="4500563"/>
          <p14:tracePt t="231247" x="4456113" y="4500563"/>
          <p14:tracePt t="231263" x="4473575" y="4500563"/>
          <p14:tracePt t="231279" x="4510088" y="4500563"/>
          <p14:tracePt t="231326" x="4518025" y="4500563"/>
          <p14:tracePt t="231386" x="4510088" y="4500563"/>
          <p14:tracePt t="231398" x="4491038" y="4500563"/>
          <p14:tracePt t="231416" x="4473575" y="4500563"/>
          <p14:tracePt t="231435" x="4465638" y="4500563"/>
          <p14:tracePt t="231448" x="4446588" y="4500563"/>
          <p14:tracePt t="231464" x="4411663" y="4500563"/>
          <p14:tracePt t="231479" x="4394200" y="4500563"/>
          <p14:tracePt t="231496" x="4375150" y="4500563"/>
          <p14:tracePt t="231513" x="4367213" y="4500563"/>
          <p14:tracePt t="231529" x="4357688" y="4500563"/>
          <p14:tracePt t="231546" x="4348163" y="4500563"/>
          <p14:tracePt t="231563" x="4340225" y="4500563"/>
          <p14:tracePt t="231663" x="4348163" y="4500563"/>
          <p14:tracePt t="231682" x="4357688" y="4500563"/>
          <p14:tracePt t="231694" x="4367213" y="4500563"/>
          <p14:tracePt t="231706" x="4384675" y="4500563"/>
          <p14:tracePt t="231717" x="4394200" y="4510088"/>
          <p14:tracePt t="231732" x="4456113" y="4518025"/>
          <p14:tracePt t="231746" x="4483100" y="4527550"/>
          <p14:tracePt t="231763" x="4554538" y="4537075"/>
          <p14:tracePt t="231781" x="4562475" y="4537075"/>
          <p14:tracePt t="231796" x="4572000" y="4537075"/>
          <p14:tracePt t="231812" x="4581525" y="4537075"/>
          <p14:tracePt t="231829" x="4581525" y="4545013"/>
          <p14:tracePt t="231901" x="4572000" y="4545013"/>
          <p14:tracePt t="231930" x="4562475" y="4545013"/>
          <p14:tracePt t="231990" x="4554538" y="4545013"/>
          <p14:tracePt t="232009" x="4554538" y="4554538"/>
          <p14:tracePt t="232050" x="4545013" y="4554538"/>
          <p14:tracePt t="232070" x="4537075" y="4554538"/>
          <p14:tracePt t="232098" x="4527550" y="4554538"/>
          <p14:tracePt t="232119" x="4518025" y="4554538"/>
          <p14:tracePt t="232167" x="4510088" y="4554538"/>
          <p14:tracePt t="232187" x="4500563" y="4554538"/>
          <p14:tracePt t="232199" x="4491038" y="4554538"/>
          <p14:tracePt t="232212" x="4483100" y="4554538"/>
          <p14:tracePt t="232229" x="4456113" y="4554538"/>
          <p14:tracePt t="232247" x="4446588" y="4554538"/>
          <p14:tracePt t="232395" x="4456113" y="4554538"/>
          <p14:tracePt t="232409" x="4465638" y="4554538"/>
          <p14:tracePt t="232425" x="4473575" y="4554538"/>
          <p14:tracePt t="232438" x="4491038" y="4554538"/>
          <p14:tracePt t="232453" x="4572000" y="4554538"/>
          <p14:tracePt t="232464" x="4608513" y="4545013"/>
          <p14:tracePt t="232479" x="4633913" y="4518025"/>
          <p14:tracePt t="232496" x="4652963" y="4510088"/>
          <p14:tracePt t="232513" x="4660900" y="4500563"/>
          <p14:tracePt t="232534" x="4660900" y="4491038"/>
          <p14:tracePt t="232546" x="4660900" y="4483100"/>
          <p14:tracePt t="232563" x="4643438" y="4473575"/>
          <p14:tracePt t="232579" x="4625975" y="4473575"/>
          <p14:tracePt t="232597" x="4562475" y="4465638"/>
          <p14:tracePt t="232613" x="4510088" y="4465638"/>
          <p14:tracePt t="232630" x="4483100" y="4465638"/>
          <p14:tracePt t="232647" x="4419600" y="4465638"/>
          <p14:tracePt t="232663" x="4367213" y="4473575"/>
          <p14:tracePt t="232681" x="4348163" y="4500563"/>
          <p14:tracePt t="232696" x="4348163" y="4518025"/>
          <p14:tracePt t="232713" x="4348163" y="4537075"/>
          <p14:tracePt t="232732" x="4357688" y="4537075"/>
          <p14:tracePt t="232746" x="4367213" y="4537075"/>
          <p14:tracePt t="232762" x="4384675" y="4537075"/>
          <p14:tracePt t="232781" x="4394200" y="4537075"/>
          <p14:tracePt t="232796" x="4419600" y="4537075"/>
          <p14:tracePt t="232812" x="4465638" y="4527550"/>
          <p14:tracePt t="232830" x="4545013" y="4465638"/>
          <p14:tracePt t="232848" x="4581525" y="4446588"/>
          <p14:tracePt t="232863" x="4616450" y="4384675"/>
          <p14:tracePt t="232879" x="4625975" y="4375150"/>
          <p14:tracePt t="232897" x="4625975" y="4367213"/>
          <p14:tracePt t="232913" x="4625975" y="4357688"/>
          <p14:tracePt t="232929" x="4616450" y="4348163"/>
          <p14:tracePt t="232962" x="4608513" y="4357688"/>
          <p14:tracePt t="233156" x="4625975" y="4340225"/>
          <p14:tracePt t="233168" x="4660900" y="4241800"/>
          <p14:tracePt t="233179" x="4724400" y="4125913"/>
          <p14:tracePt t="233196" x="4938713" y="3768725"/>
          <p14:tracePt t="233212" x="5027613" y="3608388"/>
          <p14:tracePt t="233229" x="5180013" y="3330575"/>
          <p14:tracePt t="233246" x="5251450" y="3197225"/>
          <p14:tracePt t="233262" x="5268913" y="3160713"/>
          <p14:tracePt t="233324" x="5259388" y="3160713"/>
          <p14:tracePt t="233336" x="5251450" y="3160713"/>
          <p14:tracePt t="233349" x="5232400" y="3160713"/>
          <p14:tracePt t="233364" x="5160963" y="3143250"/>
          <p14:tracePt t="233379" x="5116513" y="3143250"/>
          <p14:tracePt t="233397" x="5010150" y="3116263"/>
          <p14:tracePt t="233414" x="4956175" y="3089275"/>
          <p14:tracePt t="233429" x="4938713" y="3089275"/>
          <p14:tracePt t="233446" x="4919663" y="3081338"/>
          <p14:tracePt t="233462" x="4919663" y="3071813"/>
          <p14:tracePt t="233493" x="4919663" y="3081338"/>
          <p14:tracePt t="233514" x="4929188" y="3089275"/>
          <p14:tracePt t="233525" x="4938713" y="3098800"/>
          <p14:tracePt t="233537" x="4946650" y="3116263"/>
          <p14:tracePt t="233549" x="4991100" y="3133725"/>
          <p14:tracePt t="233562" x="5108575" y="3170238"/>
          <p14:tracePt t="233580" x="5160963" y="3179763"/>
          <p14:tracePt t="233597" x="5276850" y="3187700"/>
          <p14:tracePt t="233614" x="5419725" y="3187700"/>
          <p14:tracePt t="233630" x="5518150" y="3187700"/>
          <p14:tracePt t="233647" x="5545138" y="3187700"/>
          <p14:tracePt t="233663" x="5562600" y="3187700"/>
          <p14:tracePt t="233730" x="5554663" y="3179763"/>
          <p14:tracePt t="233742" x="5518150" y="3179763"/>
          <p14:tracePt t="233755" x="5473700" y="3170238"/>
          <p14:tracePt t="233766" x="5438775" y="3170238"/>
          <p14:tracePt t="233779" x="5367338" y="3170238"/>
          <p14:tracePt t="233796" x="5322888" y="3160713"/>
          <p14:tracePt t="233812" x="5276850" y="3143250"/>
          <p14:tracePt t="233829" x="5251450" y="3143250"/>
          <p14:tracePt t="233863" x="5251450" y="3170238"/>
          <p14:tracePt t="233888" x="5259388" y="3179763"/>
          <p14:tracePt t="233900" x="5268913" y="3179763"/>
          <p14:tracePt t="233918" x="5276850" y="3179763"/>
          <p14:tracePt t="233929" x="5295900" y="3179763"/>
          <p14:tracePt t="233947" x="5375275" y="3205163"/>
          <p14:tracePt t="233962" x="5429250" y="3224213"/>
          <p14:tracePt t="233979" x="5545138" y="3251200"/>
          <p14:tracePt t="233996" x="5616575" y="3286125"/>
          <p14:tracePt t="234012" x="5643563" y="3303588"/>
          <p14:tracePt t="234029" x="5653088" y="3303588"/>
          <p14:tracePt t="234046" x="5661025" y="3322638"/>
          <p14:tracePt t="234062" x="5661025" y="3330575"/>
          <p14:tracePt t="234079" x="5661025" y="3340100"/>
          <p14:tracePt t="234096" x="5626100" y="3348038"/>
          <p14:tracePt t="234112" x="5589588" y="3367088"/>
          <p14:tracePt t="234130" x="5465763" y="3411538"/>
          <p14:tracePt t="234147" x="5340350" y="3465513"/>
          <p14:tracePt t="234164" x="5295900" y="3482975"/>
          <p14:tracePt t="234179" x="5276850" y="3500438"/>
          <p14:tracePt t="234373" x="5276850" y="3517900"/>
          <p14:tracePt t="234386" x="5259388" y="3554413"/>
          <p14:tracePt t="234397" x="5224463" y="3633788"/>
          <p14:tracePt t="234414" x="5037138" y="3884613"/>
          <p14:tracePt t="234429" x="4894263" y="4081463"/>
          <p14:tracePt t="234446" x="4608513" y="4518025"/>
          <p14:tracePt t="234462" x="4419600" y="4687888"/>
          <p14:tracePt t="234480" x="4357688" y="4732338"/>
          <p14:tracePt t="234496" x="4330700" y="4759325"/>
          <p14:tracePt t="234512" x="4322763" y="4759325"/>
          <p14:tracePt t="234531" x="4322763" y="4741863"/>
          <p14:tracePt t="234546" x="4322763" y="4714875"/>
          <p14:tracePt t="234562" x="4322763" y="4687888"/>
          <p14:tracePt t="234789" x="4313238" y="4679950"/>
          <p14:tracePt t="234801" x="4303713" y="4670425"/>
          <p14:tracePt t="234812" x="4295775" y="4643438"/>
          <p14:tracePt t="234829" x="4259263" y="4598988"/>
          <p14:tracePt t="234847" x="4241800" y="4581525"/>
          <p14:tracePt t="234863" x="4241800" y="4572000"/>
          <p14:tracePt t="235146" x="4241800" y="4562475"/>
          <p14:tracePt t="235158" x="4241800" y="4554538"/>
          <p14:tracePt t="235194" x="4241800" y="4545013"/>
          <p14:tracePt t="235208" x="4251325" y="4537075"/>
          <p14:tracePt t="235224" x="4276725" y="4500563"/>
          <p14:tracePt t="235236" x="4286250" y="4483100"/>
          <p14:tracePt t="235249" x="4295775" y="4473575"/>
          <p14:tracePt t="235263" x="4303713" y="4465638"/>
          <p14:tracePt t="235312" x="4313238" y="4473575"/>
          <p14:tracePt t="235325" x="4313238" y="4483100"/>
          <p14:tracePt t="235343" x="4330700" y="4491038"/>
          <p14:tracePt t="235354" x="4340225" y="4491038"/>
          <p14:tracePt t="235367" x="4357688" y="4491038"/>
          <p14:tracePt t="235381" x="4402138" y="4500563"/>
          <p14:tracePt t="235396" x="4402138" y="4510088"/>
          <p14:tracePt t="235414" x="4419600" y="4510088"/>
          <p14:tracePt t="235431" x="4429125" y="4510088"/>
          <p14:tracePt t="235446" x="4438650" y="4510088"/>
          <p14:tracePt t="235462" x="4446588" y="4510088"/>
          <p14:tracePt t="235501" x="4456113" y="4510088"/>
          <p14:tracePt t="235589" x="4438650" y="4500563"/>
          <p14:tracePt t="235602" x="4419600" y="4491038"/>
          <p14:tracePt t="235616" x="4394200" y="4483100"/>
          <p14:tracePt t="235631" x="4330700" y="4473575"/>
          <p14:tracePt t="235647" x="4286250" y="4465638"/>
          <p14:tracePt t="235663" x="4205288" y="4456113"/>
          <p14:tracePt t="235679" x="4089400" y="4465638"/>
          <p14:tracePt t="235696" x="4044950" y="4510088"/>
          <p14:tracePt t="235713" x="4000500" y="4562475"/>
          <p14:tracePt t="235730" x="4000500" y="4572000"/>
          <p14:tracePt t="235746" x="4000500" y="4589463"/>
          <p14:tracePt t="235778" x="4010025" y="4589463"/>
          <p14:tracePt t="235790" x="4017963" y="4589463"/>
          <p14:tracePt t="235807" x="4027488" y="4589463"/>
          <p14:tracePt t="235819" x="4062413" y="4598988"/>
          <p14:tracePt t="235831" x="4098925" y="4598988"/>
          <p14:tracePt t="235846" x="4187825" y="4598988"/>
          <p14:tracePt t="235862" x="4259263" y="4581525"/>
          <p14:tracePt t="235880" x="4394200" y="4545013"/>
          <p14:tracePt t="235897" x="4465638" y="4491038"/>
          <p14:tracePt t="235913" x="4473575" y="4483100"/>
          <p14:tracePt t="235929" x="4473575" y="4473575"/>
          <p14:tracePt t="235947" x="4473575" y="4465638"/>
          <p14:tracePt t="235962" x="4473575" y="4456113"/>
          <p14:tracePt t="235979" x="4465638" y="4456113"/>
          <p14:tracePt t="235996" x="4429125" y="4456113"/>
          <p14:tracePt t="236012" x="4411663" y="4456113"/>
          <p14:tracePt t="236029" x="4384675" y="4456113"/>
          <p14:tracePt t="236046" x="4367213" y="4473575"/>
          <p14:tracePt t="236063" x="4357688" y="4491038"/>
          <p14:tracePt t="236079" x="4357688" y="4500563"/>
          <p14:tracePt t="236096" x="4357688" y="4518025"/>
          <p14:tracePt t="236154" x="4367213" y="4518025"/>
          <p14:tracePt t="236165" x="4384675" y="4518025"/>
          <p14:tracePt t="236179" x="4402138" y="4518025"/>
          <p14:tracePt t="236196" x="4446588" y="4518025"/>
          <p14:tracePt t="236212" x="4491038" y="4518025"/>
          <p14:tracePt t="236229" x="4500563" y="4518025"/>
          <p14:tracePt t="236246" x="4518025" y="4518025"/>
          <p14:tracePt t="236263" x="4527550" y="4518025"/>
          <p14:tracePt t="236282" x="4527550" y="4527550"/>
          <p14:tracePt t="236302" x="4527550" y="4537075"/>
          <p14:tracePt t="236619" x="4537075" y="4537075"/>
          <p14:tracePt t="236630" x="4581525" y="4537075"/>
          <p14:tracePt t="236646" x="4652963" y="4537075"/>
          <p14:tracePt t="236663" x="4946650" y="4608513"/>
          <p14:tracePt t="236679" x="5510213" y="4687888"/>
          <p14:tracePt t="236697" x="6089650" y="4687888"/>
          <p14:tracePt t="236712" x="6394450" y="4714875"/>
          <p14:tracePt t="236729" x="6759575" y="4714875"/>
          <p14:tracePt t="236747" x="6973888" y="4705350"/>
          <p14:tracePt t="236762" x="7010400" y="4697413"/>
          <p14:tracePt t="236779" x="7018338" y="4687888"/>
          <p14:tracePt t="236796" x="7010400" y="4679950"/>
          <p14:tracePt t="236975" x="7089775" y="4616450"/>
          <p14:tracePt t="236986" x="7259638" y="4465638"/>
          <p14:tracePt t="236997" x="7554913" y="4241800"/>
          <p14:tracePt t="237014" x="7902575" y="3902075"/>
          <p14:tracePt t="237029" x="8018463" y="3786188"/>
          <p14:tracePt t="237046" x="8116888" y="3687763"/>
          <p14:tracePt t="237063" x="8116888" y="3679825"/>
          <p14:tracePt t="237096" x="8089900" y="3670300"/>
          <p14:tracePt t="237114" x="8045450" y="3660775"/>
          <p14:tracePt t="237131" x="8018463" y="3660775"/>
          <p14:tracePt t="237147" x="7991475" y="3670300"/>
          <p14:tracePt t="237332" x="7991475" y="3660775"/>
          <p14:tracePt t="237345" x="7991475" y="3643313"/>
          <p14:tracePt t="237362" x="8001000" y="3581400"/>
          <p14:tracePt t="237382" x="8001000" y="3517900"/>
          <p14:tracePt t="237396" x="8001000" y="3473450"/>
          <p14:tracePt t="237414" x="7939088" y="3394075"/>
          <p14:tracePt t="237429" x="7867650" y="3313113"/>
          <p14:tracePt t="237446" x="7831138" y="3286125"/>
          <p14:tracePt t="237462" x="7742238" y="3259138"/>
          <p14:tracePt t="237479" x="7670800" y="3259138"/>
          <p14:tracePt t="237496" x="7653338" y="3259138"/>
          <p14:tracePt t="237512" x="7626350" y="3286125"/>
          <p14:tracePt t="237529" x="7626350" y="3303588"/>
          <p14:tracePt t="237545" x="7634288" y="3303588"/>
          <p14:tracePt t="237562" x="7643813" y="3303588"/>
          <p14:tracePt t="237579" x="7661275" y="3303588"/>
          <p14:tracePt t="237596" x="7688263" y="3303588"/>
          <p14:tracePt t="237613" x="7777163" y="3303588"/>
          <p14:tracePt t="237630" x="7920038" y="3303588"/>
          <p14:tracePt t="237648" x="8126413" y="3276600"/>
          <p14:tracePt t="237663" x="8197850" y="3251200"/>
          <p14:tracePt t="237679" x="8323263" y="3214688"/>
          <p14:tracePt t="237696" x="8358188" y="3187700"/>
          <p14:tracePt t="237736" x="8348663" y="3187700"/>
          <p14:tracePt t="237748" x="8313738" y="3187700"/>
          <p14:tracePt t="237762" x="8269288" y="3187700"/>
          <p14:tracePt t="237779" x="8089900" y="3179763"/>
          <p14:tracePt t="237795" x="7840663" y="3179763"/>
          <p14:tracePt t="237812" x="7769225" y="3160713"/>
          <p14:tracePt t="237829" x="7643813" y="3160713"/>
          <p14:tracePt t="237845" x="7634288" y="3170238"/>
          <p14:tracePt t="237874" x="7643813" y="3170238"/>
          <p14:tracePt t="237887" x="7653338" y="3170238"/>
          <p14:tracePt t="237901" x="7670800" y="3170238"/>
          <p14:tracePt t="237913" x="7715250" y="3179763"/>
          <p14:tracePt t="237929" x="7769225" y="3205163"/>
          <p14:tracePt t="237945" x="7947025" y="3232150"/>
          <p14:tracePt t="237964" x="8153400" y="3268663"/>
          <p14:tracePt t="237979" x="8232775" y="3268663"/>
          <p14:tracePt t="237996" x="8439150" y="3276600"/>
          <p14:tracePt t="238013" x="8483600" y="3276600"/>
          <p14:tracePt t="238029" x="8491538" y="3276600"/>
          <p14:tracePt t="238054" x="8474075" y="3276600"/>
          <p14:tracePt t="238231" x="8491538" y="3276600"/>
          <p14:tracePt t="238243" x="8528050" y="3276600"/>
          <p14:tracePt t="238256" x="8562975" y="3276600"/>
          <p14:tracePt t="238267" x="8634413" y="3276600"/>
          <p14:tracePt t="238279" x="8759825" y="3295650"/>
          <p14:tracePt t="238295" x="8804275" y="3295650"/>
          <p14:tracePt t="238312" x="8858250" y="3303588"/>
          <p14:tracePt t="238329" x="8858250" y="3313113"/>
          <p14:tracePt t="238362" x="8858250" y="3340100"/>
          <p14:tracePt t="238379" x="8840788" y="3357563"/>
          <p14:tracePt t="238396" x="8796338" y="3357563"/>
          <p14:tracePt t="238413" x="8528050" y="3367088"/>
          <p14:tracePt t="238429" x="7777163" y="3616325"/>
          <p14:tracePt t="238446" x="7429500" y="3732213"/>
          <p14:tracePt t="238462" x="6796088" y="3965575"/>
          <p14:tracePt t="238479" x="6276975" y="4125913"/>
          <p14:tracePt t="238496" x="6143625" y="4143375"/>
          <p14:tracePt t="238512" x="5965825" y="4170363"/>
          <p14:tracePt t="238529" x="5929313" y="4152900"/>
          <p14:tracePt t="238546" x="5929313" y="4125913"/>
          <p14:tracePt t="238776" x="5911850" y="4125913"/>
          <p14:tracePt t="238788" x="5884863" y="4125913"/>
          <p14:tracePt t="238800" x="5813425" y="4133850"/>
          <p14:tracePt t="238814" x="5634038" y="4143375"/>
          <p14:tracePt t="238829" x="5510213" y="4170363"/>
          <p14:tracePt t="238845" x="5197475" y="4179888"/>
          <p14:tracePt t="238864" x="4938713" y="4259263"/>
          <p14:tracePt t="238880" x="4848225" y="4259263"/>
          <p14:tracePt t="238896" x="4741863" y="4268788"/>
          <p14:tracePt t="238953" x="4751388" y="4268788"/>
          <p14:tracePt t="238964" x="4759325" y="4268788"/>
          <p14:tracePt t="239200" x="4776788" y="4268788"/>
          <p14:tracePt t="239212" x="4803775" y="4268788"/>
          <p14:tracePt t="239230" x="4929188" y="4303713"/>
          <p14:tracePt t="239245" x="5072063" y="4348163"/>
          <p14:tracePt t="239262" x="5465763" y="4483100"/>
          <p14:tracePt t="239279" x="5867400" y="4562475"/>
          <p14:tracePt t="239296" x="5991225" y="4572000"/>
          <p14:tracePt t="239312" x="6205538" y="4598988"/>
          <p14:tracePt t="239329" x="6286500" y="4598988"/>
          <p14:tracePt t="239345" x="6303963" y="4598988"/>
          <p14:tracePt t="239399" x="6303963" y="4608513"/>
          <p14:tracePt t="239537" x="6286500" y="4608513"/>
          <p14:tracePt t="239549" x="6259513" y="4608513"/>
          <p14:tracePt t="239562" x="6205538" y="4608513"/>
          <p14:tracePt t="239579" x="6000750" y="4616450"/>
          <p14:tracePt t="239596" x="5715000" y="4643438"/>
          <p14:tracePt t="239612" x="5581650" y="4660900"/>
          <p14:tracePt t="239630" x="5367338" y="4705350"/>
          <p14:tracePt t="239646" x="5160963" y="4724400"/>
          <p14:tracePt t="239663" x="5099050" y="4724400"/>
          <p14:tracePt t="239679" x="5018088" y="4697413"/>
          <p14:tracePt t="239696" x="4991100" y="4679950"/>
          <p14:tracePt t="239712" x="4991100" y="4670425"/>
          <p14:tracePt t="239729" x="5000625" y="4660900"/>
          <p14:tracePt t="239932" x="4973638" y="4660900"/>
          <p14:tracePt t="239944" x="4929188" y="4670425"/>
          <p14:tracePt t="239962" x="4875213" y="4670425"/>
          <p14:tracePt t="239979" x="4857750" y="4670425"/>
          <p14:tracePt t="239996" x="4830763" y="4660900"/>
          <p14:tracePt t="240012" x="4830763" y="4633913"/>
          <p14:tracePt t="240029" x="4830763" y="4625975"/>
          <p14:tracePt t="240045" x="4830763" y="4608513"/>
          <p14:tracePt t="240062" x="4840288" y="4598988"/>
          <p14:tracePt t="240079" x="4857750" y="4598988"/>
          <p14:tracePt t="240095" x="4875213" y="4598988"/>
          <p14:tracePt t="240112" x="4938713" y="4598988"/>
          <p14:tracePt t="240131" x="5108575" y="4616450"/>
          <p14:tracePt t="240146" x="5241925" y="4633913"/>
          <p14:tracePt t="240162" x="5554663" y="4643438"/>
          <p14:tracePt t="240179" x="5919788" y="4643438"/>
          <p14:tracePt t="240196" x="6045200" y="4633913"/>
          <p14:tracePt t="240212" x="6286500" y="4608513"/>
          <p14:tracePt t="240229" x="6419850" y="4589463"/>
          <p14:tracePt t="240245" x="6438900" y="4589463"/>
          <p14:tracePt t="240262" x="6456363" y="4572000"/>
          <p14:tracePt t="240279" x="6456363" y="4598988"/>
          <p14:tracePt t="240467" x="6483350" y="4598988"/>
          <p14:tracePt t="240478" x="6527800" y="4598988"/>
          <p14:tracePt t="240496" x="6680200" y="4589463"/>
          <p14:tracePt t="240512" x="6786563" y="4589463"/>
          <p14:tracePt t="240529" x="6965950" y="4581525"/>
          <p14:tracePt t="240545" x="7018338" y="4581525"/>
          <p14:tracePt t="240579" x="7027863" y="4581525"/>
          <p14:tracePt t="240596" x="7037388" y="4581525"/>
          <p14:tracePt t="240613" x="7037388" y="4589463"/>
          <p14:tracePt t="240630" x="6991350" y="4589463"/>
          <p14:tracePt t="240646" x="6831013" y="4589463"/>
          <p14:tracePt t="240664" x="6653213" y="4589463"/>
          <p14:tracePt t="240679" x="6572250" y="4589463"/>
          <p14:tracePt t="240695" x="6402388" y="4589463"/>
          <p14:tracePt t="240713" x="6286500" y="4589463"/>
          <p14:tracePt t="240728" x="6259513" y="4589463"/>
          <p14:tracePt t="240745" x="6224588" y="4581525"/>
          <p14:tracePt t="240762" x="6215063" y="4581525"/>
          <p14:tracePt t="240779" x="6215063" y="4572000"/>
          <p14:tracePt t="240795" x="6251575" y="4572000"/>
          <p14:tracePt t="240813" x="6269038" y="4572000"/>
          <p14:tracePt t="240828" x="6276975" y="4572000"/>
          <p14:tracePt t="240846" x="6357938" y="4581525"/>
          <p14:tracePt t="240862" x="6554788" y="4581525"/>
          <p14:tracePt t="240879" x="6688138" y="4581525"/>
          <p14:tracePt t="240896" x="7153275" y="4554538"/>
          <p14:tracePt t="240912" x="7527925" y="4491038"/>
          <p14:tracePt t="240929" x="7643813" y="4473575"/>
          <p14:tracePt t="240946" x="7769225" y="4446588"/>
          <p14:tracePt t="240962" x="7796213" y="4446588"/>
          <p14:tracePt t="241001" x="7796213" y="4473575"/>
          <p14:tracePt t="241178" x="7813675" y="4473575"/>
          <p14:tracePt t="241189" x="7848600" y="4473575"/>
          <p14:tracePt t="241201" x="7929563" y="4491038"/>
          <p14:tracePt t="241213" x="8018463" y="4491038"/>
          <p14:tracePt t="241229" x="8251825" y="4518025"/>
          <p14:tracePt t="241246" x="8385175" y="4527550"/>
          <p14:tracePt t="241262" x="8589963" y="4572000"/>
          <p14:tracePt t="241279" x="8697913" y="4572000"/>
          <p14:tracePt t="241297" x="8751888" y="4598988"/>
          <p14:tracePt t="241329" x="8759825" y="4608513"/>
          <p14:tracePt t="241367" x="8759825" y="4616450"/>
          <p14:tracePt t="241387" x="8751888" y="4616450"/>
          <p14:tracePt t="241399" x="8742363" y="4616450"/>
          <p14:tracePt t="241416" x="8732838" y="4616450"/>
          <p14:tracePt t="241429" x="8724900" y="4616450"/>
          <p14:tracePt t="241446" x="8697913" y="4608513"/>
          <p14:tracePt t="241462" x="8680450" y="4608513"/>
          <p14:tracePt t="241479" x="8626475" y="4608513"/>
          <p14:tracePt t="241495" x="8572500" y="4608513"/>
          <p14:tracePt t="241512" x="8545513" y="4608513"/>
          <p14:tracePt t="241529" x="8447088" y="4643438"/>
          <p14:tracePt t="241545" x="8323263" y="4679950"/>
          <p14:tracePt t="241563" x="8296275" y="4705350"/>
          <p14:tracePt t="241579" x="8259763" y="4705350"/>
          <p14:tracePt t="241595" x="8259763" y="4714875"/>
          <p14:tracePt t="241624" x="8277225" y="4714875"/>
          <p14:tracePt t="241636" x="8286750" y="4714875"/>
          <p14:tracePt t="241648" x="8296275" y="4714875"/>
          <p14:tracePt t="241871" x="8296275" y="4705350"/>
          <p14:tracePt t="241883" x="8296275" y="4697413"/>
          <p14:tracePt t="241896" x="8296275" y="4687888"/>
          <p14:tracePt t="241913" x="8296275" y="4660900"/>
          <p14:tracePt t="241930" x="8296275" y="4643438"/>
          <p14:tracePt t="241962" x="8323263" y="4616450"/>
          <p14:tracePt t="241980" x="8340725" y="4608513"/>
          <p14:tracePt t="241995" x="8340725" y="4589463"/>
          <p14:tracePt t="242049" x="8340725" y="4581525"/>
          <p14:tracePt t="242061" x="8340725" y="4572000"/>
          <p14:tracePt t="242079" x="8323263" y="4554538"/>
          <p14:tracePt t="242095" x="8304213" y="4545013"/>
          <p14:tracePt t="242112" x="8259763" y="4537075"/>
          <p14:tracePt t="242129" x="8232775" y="4527550"/>
          <p14:tracePt t="242147" x="8224838" y="4527550"/>
          <p14:tracePt t="242162" x="8188325" y="4537075"/>
          <p14:tracePt t="242179" x="8143875" y="4581525"/>
          <p14:tracePt t="242196" x="8108950" y="4608513"/>
          <p14:tracePt t="242212" x="8072438" y="4625975"/>
          <p14:tracePt t="242229" x="8037513" y="4643438"/>
          <p14:tracePt t="242247" x="8001000" y="4652963"/>
          <p14:tracePt t="242262" x="7983538" y="4660900"/>
          <p14:tracePt t="242279" x="7974013" y="4660900"/>
          <p14:tracePt t="242356" x="7983538" y="4660900"/>
          <p14:tracePt t="242368" x="7991475" y="4660900"/>
          <p14:tracePt t="242385" x="8010525" y="4660900"/>
          <p14:tracePt t="242397" x="8037513" y="4660900"/>
          <p14:tracePt t="242413" x="8072438" y="4660900"/>
          <p14:tracePt t="242429" x="8161338" y="4660900"/>
          <p14:tracePt t="242446" x="8259763" y="4643438"/>
          <p14:tracePt t="242462" x="8296275" y="4633913"/>
          <p14:tracePt t="242479" x="8348663" y="4608513"/>
          <p14:tracePt t="242495" x="8358188" y="4598988"/>
          <p14:tracePt t="242529" x="8358188" y="4589463"/>
          <p14:tracePt t="242545" x="8348663" y="4581525"/>
          <p14:tracePt t="242563" x="8296275" y="4562475"/>
          <p14:tracePt t="242579" x="8286750" y="4554538"/>
          <p14:tracePt t="242595" x="8251825" y="4545013"/>
          <p14:tracePt t="242613" x="8215313" y="4545013"/>
          <p14:tracePt t="242629" x="8188325" y="4545013"/>
          <p14:tracePt t="242647" x="8116888" y="4554538"/>
          <p14:tracePt t="242663" x="8072438" y="4572000"/>
          <p14:tracePt t="242679" x="8072438" y="4581525"/>
          <p14:tracePt t="242695" x="8062913" y="4589463"/>
          <p14:tracePt t="242712" x="8062913" y="4598988"/>
          <p14:tracePt t="242732" x="8072438" y="4598988"/>
          <p14:tracePt t="242751" x="8081963" y="4598988"/>
          <p14:tracePt t="242772" x="8089900" y="4598988"/>
          <p14:tracePt t="242784" x="8099425" y="4598988"/>
          <p14:tracePt t="242796" x="8108950" y="4598988"/>
          <p14:tracePt t="242812" x="8180388" y="4598988"/>
          <p14:tracePt t="242830" x="8259763" y="4598988"/>
          <p14:tracePt t="242845" x="8323263" y="4581525"/>
          <p14:tracePt t="242862" x="8420100" y="4545013"/>
          <p14:tracePt t="242881" x="8466138" y="4537075"/>
          <p14:tracePt t="242896" x="8466138" y="4527550"/>
          <p14:tracePt t="242913" x="8474075" y="4537075"/>
          <p14:tracePt t="242961" x="8466138" y="4537075"/>
          <p14:tracePt t="242972" x="8456613" y="4537075"/>
          <p14:tracePt t="242983" x="8447088" y="4545013"/>
          <p14:tracePt t="242996" x="8447088" y="4554538"/>
          <p14:tracePt t="243012" x="8412163" y="4562475"/>
          <p14:tracePt t="243029" x="8375650" y="4572000"/>
          <p14:tracePt t="243045" x="8358188" y="4581525"/>
          <p14:tracePt t="243062" x="8313738" y="4598988"/>
          <p14:tracePt t="243078" x="8277225" y="4598988"/>
          <p14:tracePt t="243095" x="8259763" y="4598988"/>
          <p14:tracePt t="243112" x="8232775" y="4608513"/>
          <p14:tracePt t="243129" x="8232775" y="4616450"/>
          <p14:tracePt t="243464" x="8242300" y="4616450"/>
          <p14:tracePt t="243475" x="8259763" y="4608513"/>
          <p14:tracePt t="243487" x="8304213" y="4581525"/>
          <p14:tracePt t="243498" x="8367713" y="4572000"/>
          <p14:tracePt t="243512" x="8572500" y="4545013"/>
          <p14:tracePt t="243529" x="8653463" y="4545013"/>
          <p14:tracePt t="243546" x="8823325" y="4518025"/>
          <p14:tracePt t="243562" x="8947150" y="4510088"/>
          <p14:tracePt t="243579" x="8974138" y="4510088"/>
          <p14:tracePt t="243595" x="8991600" y="4500563"/>
          <p14:tracePt t="243642" x="8983663" y="4518025"/>
          <p14:tracePt t="243839" x="9001125" y="4518025"/>
          <p14:tracePt t="243851" x="9055100" y="4500563"/>
          <p14:tracePt t="252662" x="8439150" y="4786313"/>
          <p14:tracePt t="252679" x="8108950" y="4938713"/>
          <p14:tracePt t="252697" x="7466013" y="5214938"/>
          <p14:tracePt t="252712" x="7010400" y="5375275"/>
          <p14:tracePt t="252729" x="6911975" y="5419725"/>
          <p14:tracePt t="252745" x="6777038" y="5438775"/>
          <p14:tracePt t="252761" x="6751638" y="5438775"/>
          <p14:tracePt t="252779" x="6804025" y="5402263"/>
          <p14:tracePt t="252988" x="6732588" y="5419725"/>
          <p14:tracePt t="253000" x="6518275" y="5465763"/>
          <p14:tracePt t="253012" x="6224588" y="5562600"/>
          <p14:tracePt t="253028" x="5626100" y="5715000"/>
          <p14:tracePt t="253046" x="5330825" y="5751513"/>
          <p14:tracePt t="253062" x="5251450" y="5751513"/>
          <p14:tracePt t="253078" x="5133975" y="5751513"/>
          <p14:tracePt t="253096" x="5072063" y="5724525"/>
          <p14:tracePt t="253112" x="5062538" y="5705475"/>
          <p14:tracePt t="253128" x="5054600" y="5688013"/>
          <p14:tracePt t="253146" x="5054600" y="5670550"/>
          <p14:tracePt t="253235" x="5062538" y="5661025"/>
          <p14:tracePt t="253247" x="5072063" y="5661025"/>
          <p14:tracePt t="253262" x="5089525" y="5653088"/>
          <p14:tracePt t="253278" x="5224463" y="5626100"/>
          <p14:tracePt t="253295" x="5608638" y="5527675"/>
          <p14:tracePt t="253311" x="5875338" y="5438775"/>
          <p14:tracePt t="253328" x="6330950" y="5375275"/>
          <p14:tracePt t="253345" x="6661150" y="5322888"/>
          <p14:tracePt t="253363" x="6848475" y="5303838"/>
          <p14:tracePt t="253378" x="6919913" y="5303838"/>
          <p14:tracePt t="253395" x="6991350" y="5295900"/>
          <p14:tracePt t="253413" x="7000875" y="5303838"/>
          <p14:tracePt t="253631" x="7045325" y="5303838"/>
          <p14:tracePt t="253644" x="7126288" y="5295900"/>
          <p14:tracePt t="253662" x="7348538" y="5268913"/>
          <p14:tracePt t="253679" x="7705725" y="5241925"/>
          <p14:tracePt t="253696" x="7813675" y="5251450"/>
          <p14:tracePt t="253712" x="8045450" y="5224463"/>
          <p14:tracePt t="253730" x="8180388" y="5232400"/>
          <p14:tracePt t="253746" x="8205788" y="5232400"/>
          <p14:tracePt t="253799" x="8205788" y="5241925"/>
          <p14:tracePt t="254028" x="8197850" y="5241925"/>
          <p14:tracePt t="254041" x="8170863" y="5241925"/>
          <p14:tracePt t="254052" x="8116888" y="5241925"/>
          <p14:tracePt t="254066" x="7929563" y="5251450"/>
          <p14:tracePt t="254078" x="7688263" y="5276850"/>
          <p14:tracePt t="254095" x="7099300" y="5295900"/>
          <p14:tracePt t="254112" x="6759575" y="5295900"/>
          <p14:tracePt t="254128" x="6357938" y="5276850"/>
          <p14:tracePt t="254145" x="6143625" y="5259388"/>
          <p14:tracePt t="254161" x="6081713" y="5241925"/>
          <p14:tracePt t="254178" x="6010275" y="5205413"/>
          <p14:tracePt t="254196" x="5991225" y="5170488"/>
          <p14:tracePt t="254212" x="5991225" y="5160963"/>
          <p14:tracePt t="254245" x="6000750" y="5160963"/>
          <p14:tracePt t="254256" x="6018213" y="5160963"/>
          <p14:tracePt t="254521" x="6027738" y="5160963"/>
          <p14:tracePt t="254532" x="6037263" y="5160963"/>
          <p14:tracePt t="254545" x="6045200" y="5160963"/>
          <p14:tracePt t="254562" x="6161088" y="5180013"/>
          <p14:tracePt t="254580" x="6465888" y="5268913"/>
          <p14:tracePt t="254595" x="6751638" y="5348288"/>
          <p14:tracePt t="254612" x="7251700" y="5465763"/>
          <p14:tracePt t="254629" x="7599363" y="5510213"/>
          <p14:tracePt t="254645" x="7705725" y="5527675"/>
          <p14:tracePt t="254661" x="7858125" y="5581650"/>
          <p14:tracePt t="254679" x="7885113" y="5581650"/>
          <p14:tracePt t="254696" x="7885113" y="5572125"/>
          <p14:tracePt t="254907" x="7920038" y="5572125"/>
          <p14:tracePt t="254920" x="8001000" y="5599113"/>
          <p14:tracePt t="254932" x="8108950" y="5599113"/>
          <p14:tracePt t="254947" x="8582025" y="5608638"/>
          <p14:tracePt t="254962" x="8902700" y="5608638"/>
          <p14:tracePt t="256480" x="8974138" y="3438525"/>
          <p14:tracePt t="256495" x="8920163" y="3482975"/>
          <p14:tracePt t="256512" x="8867775" y="3500438"/>
          <p14:tracePt t="256529" x="8867775" y="3509963"/>
          <p14:tracePt t="256545" x="8867775" y="3517900"/>
          <p14:tracePt t="256562" x="8858250" y="3562350"/>
          <p14:tracePt t="256578" x="8848725" y="3616325"/>
          <p14:tracePt t="256595" x="8823325" y="3670300"/>
          <p14:tracePt t="256611" x="8796338" y="3751263"/>
          <p14:tracePt t="256628" x="8786813" y="3848100"/>
          <p14:tracePt t="256645" x="8786813" y="3894138"/>
          <p14:tracePt t="256662" x="8813800" y="4010025"/>
          <p14:tracePt t="256678" x="8885238" y="4143375"/>
          <p14:tracePt t="256696" x="8939213" y="4170363"/>
          <p14:tracePt t="256712" x="9109075" y="4214813"/>
          <p14:tracePt t="257528" x="8991600" y="2990850"/>
          <p14:tracePt t="257545" x="8867775" y="2982913"/>
          <p14:tracePt t="257562" x="8688388" y="2973388"/>
          <p14:tracePt t="257578" x="8582025" y="2973388"/>
          <p14:tracePt t="257595" x="8562975" y="2973388"/>
          <p14:tracePt t="257612" x="8545513" y="2973388"/>
          <p14:tracePt t="257647" x="8545513" y="2965450"/>
          <p14:tracePt t="257736" x="8555038" y="2973388"/>
          <p14:tracePt t="258043" x="8562975" y="2973388"/>
          <p14:tracePt t="258074" x="8555038" y="2973388"/>
          <p14:tracePt t="258088" x="8537575" y="2973388"/>
          <p14:tracePt t="258100" x="8456613" y="2973388"/>
          <p14:tracePt t="258112" x="8348663" y="2973388"/>
          <p14:tracePt t="258128" x="8242300" y="2973388"/>
          <p14:tracePt t="258145" x="7939088" y="2973388"/>
          <p14:tracePt t="258162" x="7634288" y="2982913"/>
          <p14:tracePt t="258178" x="7562850" y="2982913"/>
          <p14:tracePt t="258195" x="7510463" y="2982913"/>
          <p14:tracePt t="258212" x="7510463" y="2973388"/>
          <p14:tracePt t="258230" x="7537450" y="2973388"/>
          <p14:tracePt t="266624" x="7491413" y="2965450"/>
          <p14:tracePt t="266635" x="7446963" y="2965450"/>
          <p14:tracePt t="266647" x="7348538" y="2965450"/>
          <p14:tracePt t="266662" x="7099300" y="2938463"/>
          <p14:tracePt t="266678" x="6965950" y="2928938"/>
          <p14:tracePt t="266694" x="6680200" y="2901950"/>
          <p14:tracePt t="266712" x="6562725" y="2847975"/>
          <p14:tracePt t="266728" x="6537325" y="2840038"/>
          <p14:tracePt t="266744" x="6518275" y="2813050"/>
          <p14:tracePt t="266763" x="6527800" y="2803525"/>
          <p14:tracePt t="267000" x="6500813" y="2803525"/>
          <p14:tracePt t="267013" x="6456363" y="2803525"/>
          <p14:tracePt t="267029" x="6180138" y="2847975"/>
          <p14:tracePt t="267045" x="5919788" y="2894013"/>
          <p14:tracePt t="267061" x="5357813" y="3000375"/>
          <p14:tracePt t="267078" x="4919663" y="3108325"/>
          <p14:tracePt t="267094" x="4830763" y="3125788"/>
          <p14:tracePt t="267111" x="4732338" y="3125788"/>
          <p14:tracePt t="267128" x="4724400" y="3125788"/>
          <p14:tracePt t="267145" x="4724400" y="3116263"/>
          <p14:tracePt t="267161" x="4741863" y="3108325"/>
          <p14:tracePt t="267345" x="4724400" y="3108325"/>
          <p14:tracePt t="267358" x="4697413" y="3108325"/>
          <p14:tracePt t="267370" x="4660900" y="3108325"/>
          <p14:tracePt t="267381" x="4589463" y="3108325"/>
          <p14:tracePt t="267396" x="4446588" y="3125788"/>
          <p14:tracePt t="267411" x="4348163" y="3125788"/>
          <p14:tracePt t="267428" x="4133850" y="3143250"/>
          <p14:tracePt t="267445" x="4027488" y="3143250"/>
          <p14:tracePt t="267461" x="3973513" y="3133725"/>
          <p14:tracePt t="267478" x="3956050" y="3133725"/>
          <p14:tracePt t="267496" x="3956050" y="3116263"/>
          <p14:tracePt t="267574" x="3965575" y="3116263"/>
          <p14:tracePt t="267586" x="3965575" y="3125788"/>
          <p14:tracePt t="267632" x="3965575" y="3133725"/>
          <p14:tracePt t="267653" x="3973513" y="3133725"/>
          <p14:tracePt t="267672" x="3983038" y="3133725"/>
          <p14:tracePt t="267684" x="3990975" y="3133725"/>
          <p14:tracePt t="267695" x="4017963" y="3133725"/>
          <p14:tracePt t="267711" x="4133850" y="3170238"/>
          <p14:tracePt t="267728" x="4232275" y="3197225"/>
          <p14:tracePt t="267744" x="4465638" y="3259138"/>
          <p14:tracePt t="267762" x="4795838" y="3259138"/>
          <p14:tracePt t="267778" x="4956175" y="3268663"/>
          <p14:tracePt t="267795" x="5268913" y="3251200"/>
          <p14:tracePt t="267811" x="5438775" y="3224213"/>
          <p14:tracePt t="267829" x="5554663" y="3214688"/>
          <p14:tracePt t="267844" x="5581650" y="3205163"/>
          <p14:tracePt t="267861" x="5581650" y="3197225"/>
          <p14:tracePt t="268067" x="5589588" y="3197225"/>
          <p14:tracePt t="268079" x="5616575" y="3197225"/>
          <p14:tracePt t="268096" x="5680075" y="3197225"/>
          <p14:tracePt t="268111" x="5867400" y="3205163"/>
          <p14:tracePt t="268128" x="6161088" y="3251200"/>
          <p14:tracePt t="268145" x="6411913" y="3276600"/>
          <p14:tracePt t="268161" x="6653213" y="3276600"/>
          <p14:tracePt t="268178" x="6823075" y="3276600"/>
          <p14:tracePt t="268196" x="6875463" y="3276600"/>
          <p14:tracePt t="268236" x="6884988" y="3276600"/>
          <p14:tracePt t="268255" x="6884988" y="3286125"/>
          <p14:tracePt t="268275" x="6884988" y="3295650"/>
          <p14:tracePt t="268287" x="6875463" y="3303588"/>
          <p14:tracePt t="268298" x="6848475" y="3303588"/>
          <p14:tracePt t="268311" x="6823075" y="3303588"/>
          <p14:tracePt t="268328" x="6715125" y="3303588"/>
          <p14:tracePt t="268345" x="6491288" y="3303588"/>
          <p14:tracePt t="268361" x="6375400" y="3303588"/>
          <p14:tracePt t="268378" x="5938838" y="3313113"/>
          <p14:tracePt t="268394" x="5419725" y="3340100"/>
          <p14:tracePt t="268412" x="5089525" y="3384550"/>
          <p14:tracePt t="268429" x="5018088" y="3384550"/>
          <p14:tracePt t="268444" x="4938713" y="3375025"/>
          <p14:tracePt t="268462" x="4938713" y="3367088"/>
          <p14:tracePt t="268478" x="4946650" y="3367088"/>
          <p14:tracePt t="268494" x="4973638" y="3357563"/>
          <p14:tracePt t="268701" x="4965700" y="3357563"/>
          <p14:tracePt t="268713" x="4938713" y="3357563"/>
          <p14:tracePt t="268729" x="4795838" y="3367088"/>
          <p14:tracePt t="268745" x="4670425" y="3384550"/>
          <p14:tracePt t="268762" x="4483100" y="3384550"/>
          <p14:tracePt t="268780" x="4340225" y="3384550"/>
          <p14:tracePt t="268795" x="4303713" y="3384550"/>
          <p14:tracePt t="268811" x="4286250" y="3384550"/>
          <p14:tracePt t="268851" x="4286250" y="3375025"/>
          <p14:tracePt t="268948" x="4295775" y="3375025"/>
          <p14:tracePt t="268968" x="4303713" y="3375025"/>
          <p14:tracePt t="268997" x="4313238" y="3375025"/>
          <p14:tracePt t="269028" x="4322763" y="3375025"/>
          <p14:tracePt t="269057" x="4340225" y="3375025"/>
          <p14:tracePt t="269070" x="4357688" y="3375025"/>
          <p14:tracePt t="269083" x="4375150" y="3375025"/>
          <p14:tracePt t="269095" x="4483100" y="3367088"/>
          <p14:tracePt t="269111" x="4554538" y="3357563"/>
          <p14:tracePt t="269127" x="4732338" y="3348038"/>
          <p14:tracePt t="269145" x="4929188" y="3348038"/>
          <p14:tracePt t="269161" x="5000625" y="3348038"/>
          <p14:tracePt t="269178" x="5081588" y="3340100"/>
          <p14:tracePt t="269195" x="5116513" y="3330575"/>
          <p14:tracePt t="269211" x="5133975" y="3340100"/>
          <p14:tracePt t="269432" x="5160963" y="3340100"/>
          <p14:tracePt t="269444" x="5214938" y="3340100"/>
          <p14:tracePt t="269462" x="5394325" y="3340100"/>
          <p14:tracePt t="269478" x="5554663" y="3340100"/>
          <p14:tracePt t="269494" x="5965825" y="3340100"/>
          <p14:tracePt t="269512" x="6402388" y="3340100"/>
          <p14:tracePt t="269529" x="6537325" y="3340100"/>
          <p14:tracePt t="269545" x="6732588" y="3340100"/>
          <p14:tracePt t="269561" x="6894513" y="3340100"/>
          <p14:tracePt t="269578" x="6929438" y="3340100"/>
          <p14:tracePt t="269595" x="6956425" y="3330575"/>
          <p14:tracePt t="269611" x="6946900" y="3322638"/>
          <p14:tracePt t="269798" x="6991350" y="3322638"/>
          <p14:tracePt t="269810" x="7062788" y="3322638"/>
          <p14:tracePt t="269828" x="7296150" y="3322638"/>
          <p14:tracePt t="269845" x="7429500" y="3322638"/>
          <p14:tracePt t="269862" x="7777163" y="3322638"/>
          <p14:tracePt t="269878" x="8081963" y="3330575"/>
          <p14:tracePt t="269894" x="8188325" y="3330575"/>
          <p14:tracePt t="269911" x="8323263" y="3330575"/>
          <p14:tracePt t="269928" x="8375650" y="3340100"/>
          <p14:tracePt t="269967" x="8375650" y="3348038"/>
          <p14:tracePt t="270155" x="8447088" y="3340100"/>
          <p14:tracePt t="270167" x="8572500" y="3330575"/>
          <p14:tracePt t="270179" x="8769350" y="3286125"/>
          <p14:tracePt t="271521" x="9037638" y="2509838"/>
          <p14:tracePt t="271533" x="8894763" y="2544763"/>
          <p14:tracePt t="271545" x="8751888" y="2616200"/>
          <p14:tracePt t="271561" x="8313738" y="2751138"/>
          <p14:tracePt t="271578" x="7867650" y="2901950"/>
          <p14:tracePt t="271595" x="7715250" y="2955925"/>
          <p14:tracePt t="271612" x="7527925" y="3036888"/>
          <p14:tracePt t="271628" x="7412038" y="3098800"/>
          <p14:tracePt t="271644" x="7375525" y="3116263"/>
          <p14:tracePt t="271661" x="7304088" y="3133725"/>
          <p14:tracePt t="271678" x="7259638" y="3160713"/>
          <p14:tracePt t="271694" x="7259638" y="3179763"/>
          <p14:tracePt t="271711" x="7251700" y="3197225"/>
          <p14:tracePt t="271729" x="7259638" y="3197225"/>
          <p14:tracePt t="271749" x="7269163" y="3197225"/>
          <p14:tracePt t="271764" x="7277100" y="3232150"/>
          <p14:tracePt t="272035" x="7197725" y="3241675"/>
          <p14:tracePt t="272046" x="7089775" y="3251200"/>
          <p14:tracePt t="272061" x="7000875" y="3251200"/>
          <p14:tracePt t="272077" x="6786563" y="3251200"/>
          <p14:tracePt t="272094" x="6634163" y="3251200"/>
          <p14:tracePt t="272112" x="6572250" y="3251200"/>
          <p14:tracePt t="272127" x="6562725" y="3251200"/>
          <p14:tracePt t="272144" x="6554788" y="3241675"/>
          <p14:tracePt t="272161" x="6554788" y="3232150"/>
          <p14:tracePt t="272399" x="6518275" y="3224213"/>
          <p14:tracePt t="272411" x="6446838" y="3214688"/>
          <p14:tracePt t="272428" x="6286500" y="3143250"/>
          <p14:tracePt t="272444" x="6205538" y="3125788"/>
          <p14:tracePt t="272461" x="6045200" y="3044825"/>
          <p14:tracePt t="272478" x="5965825" y="2990850"/>
          <p14:tracePt t="272494" x="5919788" y="2965450"/>
          <p14:tracePt t="272511" x="5857875" y="2911475"/>
          <p14:tracePt t="272529" x="5840413" y="2874963"/>
          <p14:tracePt t="272545" x="5840413" y="2867025"/>
          <p14:tracePt t="272561" x="5840413" y="287496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直線コネクタ 37"/>
          <p:cNvCxnSpPr/>
          <p:nvPr/>
        </p:nvCxnSpPr>
        <p:spPr>
          <a:xfrm>
            <a:off x="4297175" y="5435121"/>
            <a:ext cx="12824" cy="742223"/>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1" name="グループ化 20"/>
          <p:cNvGrpSpPr/>
          <p:nvPr/>
        </p:nvGrpSpPr>
        <p:grpSpPr>
          <a:xfrm>
            <a:off x="753979" y="2157413"/>
            <a:ext cx="7526966" cy="1065406"/>
            <a:chOff x="753979" y="1451565"/>
            <a:chExt cx="7526966" cy="1065406"/>
          </a:xfrm>
        </p:grpSpPr>
        <p:sp>
          <p:nvSpPr>
            <p:cNvPr id="17" name="正方形/長方形 16"/>
            <p:cNvSpPr/>
            <p:nvPr/>
          </p:nvSpPr>
          <p:spPr>
            <a:xfrm>
              <a:off x="753979" y="1451565"/>
              <a:ext cx="7526966" cy="106540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882315" y="1451565"/>
              <a:ext cx="6784765" cy="646331"/>
            </a:xfrm>
            <a:prstGeom prst="rect">
              <a:avLst/>
            </a:prstGeom>
          </p:spPr>
          <p:txBody>
            <a:bodyPr wrap="square">
              <a:spAutoFit/>
            </a:bodyPr>
            <a:lstStyle/>
            <a:p>
              <a:r>
                <a:rPr lang="en-US" altLang="ja-JP" dirty="0"/>
                <a:t>3. </a:t>
              </a:r>
              <a:r>
                <a:rPr lang="ja-JP" altLang="en-US" dirty="0"/>
                <a:t>各</a:t>
              </a:r>
              <a:r>
                <a:rPr lang="en-US" altLang="ja-JP" dirty="0"/>
                <a:t>Human Cytokine Capture Bead </a:t>
              </a:r>
              <a:r>
                <a:rPr lang="ja-JP" altLang="en-US" dirty="0"/>
                <a:t>懸濁液（</a:t>
              </a:r>
              <a:r>
                <a:rPr lang="en-US" altLang="ja-JP" dirty="0"/>
                <a:t>10 µL/</a:t>
              </a:r>
              <a:r>
                <a:rPr lang="ja-JP" altLang="en-US" dirty="0"/>
                <a:t>テスト）を混合す る（使用前に攪拌）。</a:t>
              </a:r>
            </a:p>
          </p:txBody>
        </p:sp>
        <p:sp>
          <p:nvSpPr>
            <p:cNvPr id="8" name="正方形/長方形 7"/>
            <p:cNvSpPr/>
            <p:nvPr/>
          </p:nvSpPr>
          <p:spPr>
            <a:xfrm>
              <a:off x="882315" y="2147639"/>
              <a:ext cx="5213801" cy="369332"/>
            </a:xfrm>
            <a:prstGeom prst="rect">
              <a:avLst/>
            </a:prstGeom>
          </p:spPr>
          <p:txBody>
            <a:bodyPr wrap="square">
              <a:spAutoFit/>
            </a:bodyPr>
            <a:lstStyle/>
            <a:p>
              <a:r>
                <a:rPr lang="en-US" altLang="ja-JP" dirty="0"/>
                <a:t>4. </a:t>
              </a:r>
              <a:r>
                <a:rPr lang="ja-JP" altLang="en-US" dirty="0"/>
                <a:t>混合ビーズ液</a:t>
              </a:r>
              <a:r>
                <a:rPr lang="en-US" altLang="ja-JP" dirty="0"/>
                <a:t>50 µL</a:t>
              </a:r>
              <a:r>
                <a:rPr lang="ja-JP" altLang="en-US" dirty="0"/>
                <a:t>をアッセイチューブに入れる。 </a:t>
              </a:r>
            </a:p>
          </p:txBody>
        </p:sp>
      </p:grpSp>
      <p:grpSp>
        <p:nvGrpSpPr>
          <p:cNvPr id="22" name="グループ化 21"/>
          <p:cNvGrpSpPr/>
          <p:nvPr/>
        </p:nvGrpSpPr>
        <p:grpSpPr>
          <a:xfrm>
            <a:off x="753979" y="3550132"/>
            <a:ext cx="7526966" cy="788407"/>
            <a:chOff x="753979" y="3149082"/>
            <a:chExt cx="7526966" cy="788407"/>
          </a:xfrm>
        </p:grpSpPr>
        <p:sp>
          <p:nvSpPr>
            <p:cNvPr id="18" name="正方形/長方形 17"/>
            <p:cNvSpPr/>
            <p:nvPr/>
          </p:nvSpPr>
          <p:spPr>
            <a:xfrm>
              <a:off x="753979" y="3149082"/>
              <a:ext cx="7526966" cy="7884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834189" y="3149082"/>
              <a:ext cx="5015749" cy="369332"/>
            </a:xfrm>
            <a:prstGeom prst="rect">
              <a:avLst/>
            </a:prstGeom>
          </p:spPr>
          <p:txBody>
            <a:bodyPr wrap="square">
              <a:spAutoFit/>
            </a:bodyPr>
            <a:lstStyle/>
            <a:p>
              <a:r>
                <a:rPr lang="ja-JP" altLang="en-US" dirty="0"/>
                <a:t> </a:t>
              </a:r>
              <a:r>
                <a:rPr lang="en-US" altLang="ja-JP" dirty="0"/>
                <a:t>5. PE Detection Reagent</a:t>
              </a:r>
              <a:r>
                <a:rPr lang="ja-JP" altLang="en-US" dirty="0"/>
                <a:t>（</a:t>
              </a:r>
              <a:r>
                <a:rPr lang="en-US" altLang="ja-JP" dirty="0"/>
                <a:t>50 µL/</a:t>
              </a:r>
              <a:r>
                <a:rPr lang="ja-JP" altLang="en-US" dirty="0"/>
                <a:t>テスト）を加える。 </a:t>
              </a:r>
            </a:p>
          </p:txBody>
        </p:sp>
        <p:sp>
          <p:nvSpPr>
            <p:cNvPr id="10" name="正方形/長方形 9"/>
            <p:cNvSpPr/>
            <p:nvPr/>
          </p:nvSpPr>
          <p:spPr>
            <a:xfrm>
              <a:off x="882315" y="3568157"/>
              <a:ext cx="6625389" cy="369332"/>
            </a:xfrm>
            <a:prstGeom prst="rect">
              <a:avLst/>
            </a:prstGeom>
          </p:spPr>
          <p:txBody>
            <a:bodyPr wrap="square">
              <a:spAutoFit/>
            </a:bodyPr>
            <a:lstStyle/>
            <a:p>
              <a:r>
                <a:rPr lang="en-US" altLang="ja-JP" dirty="0"/>
                <a:t>6. Standards</a:t>
              </a:r>
              <a:r>
                <a:rPr lang="ja-JP" altLang="en-US" dirty="0"/>
                <a:t>希釈液およびテストサンプルを（</a:t>
              </a:r>
              <a:r>
                <a:rPr lang="en-US" altLang="ja-JP" dirty="0"/>
                <a:t>50 µL/</a:t>
              </a:r>
              <a:r>
                <a:rPr lang="ja-JP" altLang="en-US" dirty="0"/>
                <a:t>チューブ）入れる。 </a:t>
              </a:r>
            </a:p>
          </p:txBody>
        </p:sp>
      </p:grpSp>
      <p:grpSp>
        <p:nvGrpSpPr>
          <p:cNvPr id="23" name="グループ化 22"/>
          <p:cNvGrpSpPr/>
          <p:nvPr/>
        </p:nvGrpSpPr>
        <p:grpSpPr>
          <a:xfrm>
            <a:off x="753979" y="5095654"/>
            <a:ext cx="7526966" cy="369332"/>
            <a:chOff x="753979" y="4486058"/>
            <a:chExt cx="7526966" cy="369332"/>
          </a:xfrm>
        </p:grpSpPr>
        <p:sp>
          <p:nvSpPr>
            <p:cNvPr id="19" name="正方形/長方形 18"/>
            <p:cNvSpPr/>
            <p:nvPr/>
          </p:nvSpPr>
          <p:spPr>
            <a:xfrm>
              <a:off x="753979" y="4486058"/>
              <a:ext cx="7526966" cy="36933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882315" y="4486058"/>
              <a:ext cx="4709944" cy="369332"/>
            </a:xfrm>
            <a:prstGeom prst="rect">
              <a:avLst/>
            </a:prstGeom>
          </p:spPr>
          <p:txBody>
            <a:bodyPr wrap="none">
              <a:spAutoFit/>
            </a:bodyPr>
            <a:lstStyle/>
            <a:p>
              <a:r>
                <a:rPr lang="en-US" altLang="ja-JP" dirty="0"/>
                <a:t>7. Wash Buffer</a:t>
              </a:r>
              <a:r>
                <a:rPr lang="ja-JP" altLang="en-US" dirty="0"/>
                <a:t>でサンプルを洗浄し、遠心する。 </a:t>
              </a:r>
            </a:p>
          </p:txBody>
        </p:sp>
      </p:grpSp>
      <p:grpSp>
        <p:nvGrpSpPr>
          <p:cNvPr id="24" name="グループ化 23"/>
          <p:cNvGrpSpPr/>
          <p:nvPr/>
        </p:nvGrpSpPr>
        <p:grpSpPr>
          <a:xfrm>
            <a:off x="753979" y="6140069"/>
            <a:ext cx="7526966" cy="369332"/>
            <a:chOff x="753979" y="5187172"/>
            <a:chExt cx="7526966" cy="369332"/>
          </a:xfrm>
        </p:grpSpPr>
        <p:sp>
          <p:nvSpPr>
            <p:cNvPr id="20" name="正方形/長方形 19"/>
            <p:cNvSpPr/>
            <p:nvPr/>
          </p:nvSpPr>
          <p:spPr>
            <a:xfrm>
              <a:off x="753979" y="5187172"/>
              <a:ext cx="7526966" cy="36933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882315" y="5187172"/>
              <a:ext cx="7180147" cy="369332"/>
            </a:xfrm>
            <a:prstGeom prst="rect">
              <a:avLst/>
            </a:prstGeom>
          </p:spPr>
          <p:txBody>
            <a:bodyPr wrap="square">
              <a:spAutoFit/>
            </a:bodyPr>
            <a:lstStyle/>
            <a:p>
              <a:r>
                <a:rPr lang="en-US" altLang="ja-JP" dirty="0"/>
                <a:t>8. </a:t>
              </a:r>
              <a:r>
                <a:rPr lang="ja-JP" altLang="en-US" dirty="0"/>
                <a:t>各アッセイ チューブおよび解析サンプルに</a:t>
              </a:r>
              <a:r>
                <a:rPr lang="en-US" altLang="ja-JP" dirty="0"/>
                <a:t>Wash Buffer 300 µL</a:t>
              </a:r>
              <a:r>
                <a:rPr lang="ja-JP" altLang="en-US" dirty="0"/>
                <a:t>を加 える。 </a:t>
              </a:r>
            </a:p>
          </p:txBody>
        </p:sp>
      </p:grpSp>
      <p:sp>
        <p:nvSpPr>
          <p:cNvPr id="13" name="正方形/長方形 12"/>
          <p:cNvSpPr/>
          <p:nvPr/>
        </p:nvSpPr>
        <p:spPr>
          <a:xfrm>
            <a:off x="930441" y="4556081"/>
            <a:ext cx="3275256" cy="369332"/>
          </a:xfrm>
          <a:prstGeom prst="rect">
            <a:avLst/>
          </a:prstGeom>
        </p:spPr>
        <p:txBody>
          <a:bodyPr wrap="none">
            <a:spAutoFit/>
          </a:bodyPr>
          <a:lstStyle/>
          <a:p>
            <a:r>
              <a:rPr lang="ja-JP" altLang="en-US" dirty="0"/>
              <a:t>室温で</a:t>
            </a:r>
            <a:r>
              <a:rPr lang="en-US" altLang="ja-JP" dirty="0"/>
              <a:t>3</a:t>
            </a:r>
            <a:r>
              <a:rPr lang="ja-JP" altLang="en-US" dirty="0"/>
              <a:t>時間インキュベーション </a:t>
            </a:r>
          </a:p>
        </p:txBody>
      </p:sp>
      <p:grpSp>
        <p:nvGrpSpPr>
          <p:cNvPr id="16" name="グループ化 15"/>
          <p:cNvGrpSpPr/>
          <p:nvPr/>
        </p:nvGrpSpPr>
        <p:grpSpPr>
          <a:xfrm>
            <a:off x="753979" y="974440"/>
            <a:ext cx="7526966" cy="849101"/>
            <a:chOff x="753979" y="204424"/>
            <a:chExt cx="7526966" cy="849101"/>
          </a:xfrm>
        </p:grpSpPr>
        <p:sp>
          <p:nvSpPr>
            <p:cNvPr id="15" name="正方形/長方形 14"/>
            <p:cNvSpPr/>
            <p:nvPr/>
          </p:nvSpPr>
          <p:spPr>
            <a:xfrm>
              <a:off x="753979" y="204424"/>
              <a:ext cx="7526966" cy="84910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923734" y="256648"/>
              <a:ext cx="7209614" cy="369332"/>
            </a:xfrm>
            <a:prstGeom prst="rect">
              <a:avLst/>
            </a:prstGeom>
          </p:spPr>
          <p:txBody>
            <a:bodyPr wrap="square">
              <a:spAutoFit/>
            </a:bodyPr>
            <a:lstStyle/>
            <a:p>
              <a:r>
                <a:rPr lang="en-US" altLang="ja-JP" dirty="0"/>
                <a:t>1. Human Th1/Th2 Cytokine Standards</a:t>
              </a:r>
              <a:r>
                <a:rPr lang="ja-JP" altLang="en-US" dirty="0"/>
                <a:t>を</a:t>
              </a:r>
              <a:r>
                <a:rPr lang="en-US" altLang="ja-JP" dirty="0"/>
                <a:t>Assay Diluent</a:t>
              </a:r>
              <a:r>
                <a:rPr lang="ja-JP" altLang="en-US" dirty="0"/>
                <a:t>で溶かす （</a:t>
              </a:r>
              <a:r>
                <a:rPr lang="en-US" altLang="ja-JP" dirty="0"/>
                <a:t>15</a:t>
              </a:r>
              <a:r>
                <a:rPr lang="ja-JP" altLang="en-US" dirty="0"/>
                <a:t>分間）。</a:t>
              </a:r>
              <a:endParaRPr lang="en-US" altLang="ja-JP" dirty="0"/>
            </a:p>
          </p:txBody>
        </p:sp>
        <p:sp>
          <p:nvSpPr>
            <p:cNvPr id="14" name="正方形/長方形 13"/>
            <p:cNvSpPr/>
            <p:nvPr/>
          </p:nvSpPr>
          <p:spPr>
            <a:xfrm>
              <a:off x="923733" y="637574"/>
              <a:ext cx="5731418" cy="369332"/>
            </a:xfrm>
            <a:prstGeom prst="rect">
              <a:avLst/>
            </a:prstGeom>
          </p:spPr>
          <p:txBody>
            <a:bodyPr wrap="square">
              <a:spAutoFit/>
            </a:bodyPr>
            <a:lstStyle/>
            <a:p>
              <a:r>
                <a:rPr lang="en-US" altLang="ja-JP" dirty="0"/>
                <a:t>2. Assay Diluent</a:t>
              </a:r>
              <a:r>
                <a:rPr lang="ja-JP" altLang="en-US" dirty="0"/>
                <a:t>を用いて</a:t>
              </a:r>
              <a:r>
                <a:rPr lang="en-US" altLang="ja-JP" dirty="0"/>
                <a:t>Standards</a:t>
              </a:r>
              <a:r>
                <a:rPr lang="ja-JP" altLang="en-US" dirty="0"/>
                <a:t>液を段階希釈する。 </a:t>
              </a:r>
            </a:p>
          </p:txBody>
        </p:sp>
      </p:grpSp>
      <p:sp>
        <p:nvSpPr>
          <p:cNvPr id="25" name="正方形/長方形 24"/>
          <p:cNvSpPr/>
          <p:nvPr/>
        </p:nvSpPr>
        <p:spPr>
          <a:xfrm>
            <a:off x="2154066" y="5621566"/>
            <a:ext cx="2040943" cy="369332"/>
          </a:xfrm>
          <a:prstGeom prst="rect">
            <a:avLst/>
          </a:prstGeom>
        </p:spPr>
        <p:txBody>
          <a:bodyPr wrap="none">
            <a:spAutoFit/>
          </a:bodyPr>
          <a:lstStyle/>
          <a:p>
            <a:r>
              <a:rPr lang="en-US" altLang="ja-JP" dirty="0"/>
              <a:t>Wash buffer </a:t>
            </a:r>
            <a:r>
              <a:rPr lang="ja-JP" altLang="en-US" dirty="0"/>
              <a:t>を吸引</a:t>
            </a:r>
          </a:p>
        </p:txBody>
      </p:sp>
      <p:cxnSp>
        <p:nvCxnSpPr>
          <p:cNvPr id="27" name="直線コネクタ 26"/>
          <p:cNvCxnSpPr/>
          <p:nvPr/>
        </p:nvCxnSpPr>
        <p:spPr>
          <a:xfrm>
            <a:off x="4247795" y="1831666"/>
            <a:ext cx="5430" cy="30958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4274697" y="3237516"/>
            <a:ext cx="5430" cy="30958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4293957" y="4338539"/>
            <a:ext cx="0" cy="79143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4" name="正方形/長方形 43"/>
          <p:cNvSpPr/>
          <p:nvPr/>
        </p:nvSpPr>
        <p:spPr>
          <a:xfrm>
            <a:off x="5023281" y="500752"/>
            <a:ext cx="3877985" cy="369332"/>
          </a:xfrm>
          <a:prstGeom prst="rect">
            <a:avLst/>
          </a:prstGeom>
        </p:spPr>
        <p:txBody>
          <a:bodyPr wrap="none">
            <a:spAutoFit/>
          </a:bodyPr>
          <a:lstStyle/>
          <a:p>
            <a:pPr algn="ctr"/>
            <a:r>
              <a:rPr lang="en-US" altLang="ja-JP" dirty="0">
                <a:solidFill>
                  <a:srgbClr val="FFFFFF"/>
                </a:solidFill>
                <a:latin typeface="FS Albert Pro Light"/>
              </a:rPr>
              <a:t>Immunoassays Cytometric Bead Array</a:t>
            </a:r>
            <a:endParaRPr lang="en-US" altLang="ja-JP" b="0" i="0" dirty="0">
              <a:solidFill>
                <a:srgbClr val="FFFFFF"/>
              </a:solidFill>
              <a:effectLst/>
              <a:latin typeface="FS Albert Pro Light"/>
            </a:endParaRPr>
          </a:p>
        </p:txBody>
      </p:sp>
      <p:sp>
        <p:nvSpPr>
          <p:cNvPr id="46" name="テキスト ボックス 45"/>
          <p:cNvSpPr txBox="1"/>
          <p:nvPr/>
        </p:nvSpPr>
        <p:spPr>
          <a:xfrm>
            <a:off x="364267" y="95549"/>
            <a:ext cx="8410765" cy="400110"/>
          </a:xfrm>
          <a:prstGeom prst="rect">
            <a:avLst/>
          </a:prstGeom>
          <a:noFill/>
        </p:spPr>
        <p:txBody>
          <a:bodyPr wrap="square" rtlCol="0">
            <a:spAutoFit/>
          </a:bodyPr>
          <a:lstStyle/>
          <a:p>
            <a:r>
              <a:rPr kumimoji="1" lang="en-US" altLang="ja-JP" sz="2000" b="1" dirty="0">
                <a:solidFill>
                  <a:srgbClr val="C00000"/>
                </a:solidFill>
                <a:latin typeface="Calibri" panose="020F0502020204030204" pitchFamily="34" charset="0"/>
              </a:rPr>
              <a:t>Immunoassays Cytometric </a:t>
            </a:r>
            <a:r>
              <a:rPr lang="en-US" altLang="ja-JP" sz="2000" b="1" dirty="0">
                <a:solidFill>
                  <a:srgbClr val="C00000"/>
                </a:solidFill>
                <a:latin typeface="Calibri" panose="020F0502020204030204" pitchFamily="34" charset="0"/>
              </a:rPr>
              <a:t>Bead Array Human Th1/Th2 Cytokine Kit </a:t>
            </a:r>
            <a:r>
              <a:rPr lang="ja-JP" altLang="en-US" sz="2000" b="1" dirty="0">
                <a:solidFill>
                  <a:srgbClr val="C00000"/>
                </a:solidFill>
                <a:latin typeface="Calibri" panose="020F0502020204030204" pitchFamily="34" charset="0"/>
              </a:rPr>
              <a:t>操作手順</a:t>
            </a:r>
            <a:endParaRPr kumimoji="1" lang="ja-JP" altLang="en-US" sz="2000" b="1" dirty="0">
              <a:solidFill>
                <a:srgbClr val="C00000"/>
              </a:solidFill>
              <a:latin typeface="Calibri" panose="020F0502020204030204" pitchFamily="34" charset="0"/>
            </a:endParaRPr>
          </a:p>
        </p:txBody>
      </p:sp>
      <p:sp>
        <p:nvSpPr>
          <p:cNvPr id="47" name="テキスト ボックス 46"/>
          <p:cNvSpPr txBox="1"/>
          <p:nvPr/>
        </p:nvSpPr>
        <p:spPr>
          <a:xfrm>
            <a:off x="2693975" y="466869"/>
            <a:ext cx="3161443" cy="369332"/>
          </a:xfrm>
          <a:prstGeom prst="rect">
            <a:avLst/>
          </a:prstGeom>
          <a:noFill/>
        </p:spPr>
        <p:txBody>
          <a:bodyPr wrap="none" rtlCol="0">
            <a:spAutoFit/>
          </a:bodyPr>
          <a:lstStyle/>
          <a:p>
            <a:r>
              <a:rPr kumimoji="1" lang="en-US" altLang="ja-JP" dirty="0">
                <a:solidFill>
                  <a:schemeClr val="accent1">
                    <a:lumMod val="75000"/>
                  </a:schemeClr>
                </a:solidFill>
                <a:latin typeface="Calibri" panose="020F0502020204030204" pitchFamily="34" charset="0"/>
              </a:rPr>
              <a:t>IL-2, IL-4, IL-5, IL-10, </a:t>
            </a:r>
            <a:r>
              <a:rPr kumimoji="1" lang="en-US" altLang="ja-JP" dirty="0" err="1">
                <a:solidFill>
                  <a:schemeClr val="accent1">
                    <a:lumMod val="75000"/>
                  </a:schemeClr>
                </a:solidFill>
                <a:latin typeface="Calibri" panose="020F0502020204030204" pitchFamily="34" charset="0"/>
              </a:rPr>
              <a:t>TNF</a:t>
            </a:r>
            <a:r>
              <a:rPr kumimoji="1" lang="en-US" altLang="ja-JP" dirty="0" err="1">
                <a:solidFill>
                  <a:schemeClr val="accent1">
                    <a:lumMod val="75000"/>
                  </a:schemeClr>
                </a:solidFill>
                <a:latin typeface="Symbol" panose="05050102010706020507" pitchFamily="18" charset="2"/>
              </a:rPr>
              <a:t>a</a:t>
            </a:r>
            <a:r>
              <a:rPr kumimoji="1" lang="en-US" altLang="ja-JP" dirty="0">
                <a:solidFill>
                  <a:schemeClr val="accent1">
                    <a:lumMod val="75000"/>
                  </a:schemeClr>
                </a:solidFill>
                <a:latin typeface="Calibri" panose="020F0502020204030204" pitchFamily="34" charset="0"/>
              </a:rPr>
              <a:t>, </a:t>
            </a:r>
            <a:r>
              <a:rPr kumimoji="1" lang="en-US" altLang="ja-JP" dirty="0" err="1">
                <a:solidFill>
                  <a:schemeClr val="accent1">
                    <a:lumMod val="75000"/>
                  </a:schemeClr>
                </a:solidFill>
                <a:latin typeface="Calibri" panose="020F0502020204030204" pitchFamily="34" charset="0"/>
              </a:rPr>
              <a:t>IFN</a:t>
            </a:r>
            <a:r>
              <a:rPr kumimoji="1" lang="en-US" altLang="ja-JP" dirty="0" err="1">
                <a:solidFill>
                  <a:schemeClr val="accent1">
                    <a:lumMod val="75000"/>
                  </a:schemeClr>
                </a:solidFill>
                <a:latin typeface="Symbol" panose="05050102010706020507" pitchFamily="18" charset="2"/>
              </a:rPr>
              <a:t>g</a:t>
            </a:r>
            <a:endParaRPr kumimoji="1" lang="ja-JP" altLang="en-US" dirty="0">
              <a:solidFill>
                <a:schemeClr val="accent1">
                  <a:lumMod val="75000"/>
                </a:schemeClr>
              </a:solidFill>
              <a:latin typeface="Symbol" panose="05050102010706020507" pitchFamily="18" charset="2"/>
            </a:endParaRPr>
          </a:p>
        </p:txBody>
      </p:sp>
      <p:pic>
        <p:nvPicPr>
          <p:cNvPr id="48" name="オーディオ 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05323571"/>
      </p:ext>
    </p:extLst>
  </p:cSld>
  <p:clrMapOvr>
    <a:masterClrMapping/>
  </p:clrMapOvr>
  <mc:AlternateContent xmlns:mc="http://schemas.openxmlformats.org/markup-compatibility/2006" xmlns:p14="http://schemas.microsoft.com/office/powerpoint/2010/main">
    <mc:Choice Requires="p14">
      <p:transition spd="slow" p14:dur="2000" advTm="325789"/>
    </mc:Choice>
    <mc:Fallback xmlns="">
      <p:transition spd="slow" advTm="325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extLst>
    <p:ext uri="{3A86A75C-4F4B-4683-9AE1-C65F6400EC91}">
      <p14:laserTraceLst xmlns:p14="http://schemas.microsoft.com/office/powerpoint/2010/main">
        <p14:tracePtLst>
          <p14:tracePt t="484" x="4705350" y="3751263"/>
          <p14:tracePt t="494" x="5116513" y="3625850"/>
          <p14:tracePt t="508" x="5554663" y="3509963"/>
          <p14:tracePt t="515" x="5983288" y="3402013"/>
          <p14:tracePt t="528" x="6419850" y="3295650"/>
          <p14:tracePt t="544" x="7188200" y="3098800"/>
          <p14:tracePt t="563" x="7875588" y="2973388"/>
          <p14:tracePt t="578" x="8081963" y="2928938"/>
          <p14:tracePt t="596" x="8358188" y="2867025"/>
          <p14:tracePt t="612" x="8429625" y="2857500"/>
          <p14:tracePt t="791" x="8510588" y="2830513"/>
          <p14:tracePt t="802" x="8616950" y="2786063"/>
          <p14:tracePt t="811" x="8705850" y="2714625"/>
          <p14:tracePt t="828" x="8804275" y="2652713"/>
          <p14:tracePt t="846" x="8956675" y="2446338"/>
          <p14:tracePt t="862" x="9109075" y="2295525"/>
          <p14:tracePt t="879" x="9134475" y="2259013"/>
          <p14:tracePt t="929" x="9126538" y="2259013"/>
          <p14:tracePt t="940" x="9117013" y="2259013"/>
          <p14:tracePt t="949" x="9117013" y="2251075"/>
          <p14:tracePt t="979" x="9117013" y="2241550"/>
          <p14:tracePt t="1039" x="9109075" y="2232025"/>
          <p14:tracePt t="1078" x="9109075" y="2224088"/>
          <p14:tracePt t="1087" x="9099550" y="2224088"/>
          <p14:tracePt t="24304" x="9063038" y="2205038"/>
          <p14:tracePt t="24313" x="8991600" y="2170113"/>
          <p14:tracePt t="24323" x="8902700" y="2116138"/>
          <p14:tracePt t="24333" x="8777288" y="2036763"/>
          <p14:tracePt t="24343" x="8634413" y="1901825"/>
          <p14:tracePt t="24361" x="8412163" y="1652588"/>
          <p14:tracePt t="24377" x="8313738" y="1581150"/>
          <p14:tracePt t="24394" x="8081963" y="1490663"/>
          <p14:tracePt t="24411" x="7920038" y="1347788"/>
          <p14:tracePt t="24427" x="7831138" y="1214438"/>
          <p14:tracePt t="24444" x="7777163" y="1179513"/>
          <p14:tracePt t="24461" x="7751763" y="1169988"/>
          <p14:tracePt t="24500" x="7769225" y="1169988"/>
          <p14:tracePt t="24718" x="7732713" y="1160463"/>
          <p14:tracePt t="24729" x="7634288" y="1125538"/>
          <p14:tracePt t="24738" x="7385050" y="1036638"/>
          <p14:tracePt t="24748" x="7037388" y="884238"/>
          <p14:tracePt t="24760" x="6554788" y="723900"/>
          <p14:tracePt t="24777" x="5537200" y="393700"/>
          <p14:tracePt t="24794" x="5072063" y="231775"/>
          <p14:tracePt t="24810" x="4394200" y="61913"/>
          <p14:tracePt t="24827" x="4143375" y="0"/>
          <p14:tracePt t="24860" x="4152900" y="0"/>
          <p14:tracePt t="25074" x="4125913" y="9525"/>
          <p14:tracePt t="25085" x="3990975" y="26988"/>
          <p14:tracePt t="25095" x="3741738" y="98425"/>
          <p14:tracePt t="25110" x="3322638" y="133350"/>
          <p14:tracePt t="25127" x="2536825" y="196850"/>
          <p14:tracePt t="25144" x="2009775" y="214313"/>
          <p14:tracePt t="25160" x="1795463" y="179388"/>
          <p14:tracePt t="25177" x="1581150" y="125413"/>
          <p14:tracePt t="25194" x="1500188" y="80963"/>
          <p14:tracePt t="25212" x="1500188" y="71438"/>
          <p14:tracePt t="25227" x="1509713" y="61913"/>
          <p14:tracePt t="25410" x="1465263" y="98425"/>
          <p14:tracePt t="25421" x="1384300" y="169863"/>
          <p14:tracePt t="25431" x="1268413" y="241300"/>
          <p14:tracePt t="25443" x="1169988" y="303213"/>
          <p14:tracePt t="25461" x="1036638" y="366713"/>
          <p14:tracePt t="25477" x="946150" y="374650"/>
          <p14:tracePt t="25494" x="795338" y="393700"/>
          <p14:tracePt t="25511" x="704850" y="339725"/>
          <p14:tracePt t="25528" x="687388" y="285750"/>
          <p14:tracePt t="25628" x="687388" y="276225"/>
          <p14:tracePt t="25637" x="696913" y="276225"/>
          <p14:tracePt t="25658" x="704850" y="276225"/>
          <p14:tracePt t="25669" x="714375" y="276225"/>
          <p14:tracePt t="25679" x="731838" y="276225"/>
          <p14:tracePt t="25694" x="758825" y="285750"/>
          <p14:tracePt t="25711" x="874713" y="330200"/>
          <p14:tracePt t="25727" x="1152525" y="419100"/>
          <p14:tracePt t="25744" x="1393825" y="473075"/>
          <p14:tracePt t="25760" x="2009775" y="509588"/>
          <p14:tracePt t="25777" x="2562225" y="509588"/>
          <p14:tracePt t="25793" x="2786063" y="509588"/>
          <p14:tracePt t="25810" x="3027363" y="473075"/>
          <p14:tracePt t="25827" x="3232150" y="446088"/>
          <p14:tracePt t="25844" x="3330575" y="411163"/>
          <p14:tracePt t="25860" x="3330575" y="401638"/>
          <p14:tracePt t="25877" x="3330575" y="393700"/>
          <p14:tracePt t="26083" x="3438525" y="393700"/>
          <p14:tracePt t="26093" x="3554413" y="411163"/>
          <p14:tracePt t="26104" x="3813175" y="419100"/>
          <p14:tracePt t="26112" x="4098925" y="419100"/>
          <p14:tracePt t="26127" x="4394200" y="419100"/>
          <p14:tracePt t="26143" x="4919663" y="393700"/>
          <p14:tracePt t="26162" x="5276850" y="347663"/>
          <p14:tracePt t="26177" x="5384800" y="330200"/>
          <p14:tracePt t="26194" x="5518150" y="303213"/>
          <p14:tracePt t="26212" x="5608638" y="303213"/>
          <p14:tracePt t="26227" x="5616575" y="303213"/>
          <p14:tracePt t="26244" x="5626100" y="303213"/>
          <p14:tracePt t="26341" x="5634038" y="303213"/>
          <p14:tracePt t="26351" x="5643563" y="303213"/>
          <p14:tracePt t="26360" x="5653088" y="303213"/>
          <p14:tracePt t="26377" x="5661025" y="295275"/>
          <p14:tracePt t="26393" x="5670550" y="295275"/>
          <p14:tracePt t="26647" x="5732463" y="295275"/>
          <p14:tracePt t="26657" x="5884863" y="295275"/>
          <p14:tracePt t="26669" x="6108700" y="322263"/>
          <p14:tracePt t="26677" x="6330950" y="322263"/>
          <p14:tracePt t="26694" x="6608763" y="347663"/>
          <p14:tracePt t="26711" x="7027863" y="366713"/>
          <p14:tracePt t="26727" x="7402513" y="366713"/>
          <p14:tracePt t="26745" x="7537450" y="347663"/>
          <p14:tracePt t="26760" x="7589838" y="330200"/>
          <p14:tracePt t="26777" x="7616825" y="312738"/>
          <p14:tracePt t="26794" x="7616825" y="303213"/>
          <p14:tracePt t="26973" x="7653338" y="303213"/>
          <p14:tracePt t="26983" x="7724775" y="303213"/>
          <p14:tracePt t="26996" x="7848600" y="303213"/>
          <p14:tracePt t="27011" x="7966075" y="303213"/>
          <p14:tracePt t="27027" x="8277225" y="303213"/>
          <p14:tracePt t="27044" x="8501063" y="303213"/>
          <p14:tracePt t="27061" x="8609013" y="303213"/>
          <p14:tracePt t="27078" x="8634413" y="303213"/>
          <p14:tracePt t="27094" x="8653463" y="303213"/>
          <p14:tracePt t="27121" x="8653463" y="312738"/>
          <p14:tracePt t="27131" x="8653463" y="322263"/>
          <p14:tracePt t="27144" x="8643938" y="339725"/>
          <p14:tracePt t="27161" x="8616950" y="339725"/>
          <p14:tracePt t="27177" x="8599488" y="339725"/>
          <p14:tracePt t="27193" x="8537575" y="339725"/>
          <p14:tracePt t="27211" x="8402638" y="339725"/>
          <p14:tracePt t="27227" x="8304213" y="339725"/>
          <p14:tracePt t="27244" x="8037513" y="339725"/>
          <p14:tracePt t="27261" x="7661275" y="357188"/>
          <p14:tracePt t="27277" x="7510463" y="357188"/>
          <p14:tracePt t="27293" x="7296150" y="384175"/>
          <p14:tracePt t="27310" x="7215188" y="384175"/>
          <p14:tracePt t="27327" x="7197725" y="384175"/>
          <p14:tracePt t="27343" x="7205663" y="384175"/>
          <p14:tracePt t="27360" x="7242175" y="393700"/>
          <p14:tracePt t="27576" x="7232650" y="411163"/>
          <p14:tracePt t="27587" x="7197725" y="411163"/>
          <p14:tracePt t="27597" x="7161213" y="428625"/>
          <p14:tracePt t="27611" x="7126288" y="438150"/>
          <p14:tracePt t="27627" x="7072313" y="438150"/>
          <p14:tracePt t="27645" x="7045325" y="446088"/>
          <p14:tracePt t="27727" x="7062788" y="446088"/>
          <p14:tracePt t="27734" x="7072313" y="446088"/>
          <p14:tracePt t="27746" x="7089775" y="446088"/>
          <p14:tracePt t="27761" x="7116763" y="446088"/>
          <p14:tracePt t="27777" x="7215188" y="446088"/>
          <p14:tracePt t="27795" x="7412038" y="446088"/>
          <p14:tracePt t="27810" x="7527925" y="446088"/>
          <p14:tracePt t="27827" x="7823200" y="446088"/>
          <p14:tracePt t="27844" x="8037513" y="446088"/>
          <p14:tracePt t="27860" x="8099425" y="446088"/>
          <p14:tracePt t="27877" x="8170863" y="446088"/>
          <p14:tracePt t="27893" x="8188325" y="438150"/>
          <p14:tracePt t="27911" x="8188325" y="428625"/>
          <p14:tracePt t="28091" x="8232775" y="428625"/>
          <p14:tracePt t="28100" x="8358188" y="419100"/>
          <p14:tracePt t="28111" x="8483600" y="419100"/>
          <p14:tracePt t="28127" x="8599488" y="401638"/>
          <p14:tracePt t="28143" x="8840788" y="401638"/>
          <p14:tracePt t="28160" x="9010650" y="393700"/>
          <p14:tracePt t="28178" x="9072563" y="393700"/>
          <p14:tracePt t="28195" x="9082088" y="393700"/>
          <p14:tracePt t="28210" x="9090025" y="393700"/>
          <p14:tracePt t="28229" x="9090025" y="401638"/>
          <p14:tracePt t="28260" x="9090025" y="419100"/>
          <p14:tracePt t="28298" x="9082088" y="419100"/>
          <p14:tracePt t="28328" x="9072563" y="419100"/>
          <p14:tracePt t="28347" x="9063038" y="419100"/>
          <p14:tracePt t="28357" x="9045575" y="419100"/>
          <p14:tracePt t="28369" x="9018588" y="419100"/>
          <p14:tracePt t="28377" x="8983663" y="419100"/>
          <p14:tracePt t="28393" x="8929688" y="419100"/>
          <p14:tracePt t="28410" x="8813800" y="419100"/>
          <p14:tracePt t="28427" x="8688388" y="419100"/>
          <p14:tracePt t="28443" x="8616950" y="419100"/>
          <p14:tracePt t="28460" x="8518525" y="428625"/>
          <p14:tracePt t="28477" x="8466138" y="438150"/>
          <p14:tracePt t="28494" x="8466138" y="419100"/>
          <p14:tracePt t="28527" x="8466138" y="411163"/>
          <p14:tracePt t="28546" x="8491538" y="401638"/>
          <p14:tracePt t="29218" x="8474075" y="401638"/>
          <p14:tracePt t="29228" x="8420100" y="401638"/>
          <p14:tracePt t="29237" x="8313738" y="419100"/>
          <p14:tracePt t="29247" x="8153400" y="465138"/>
          <p14:tracePt t="29260" x="7823200" y="536575"/>
          <p14:tracePt t="29277" x="7197725" y="608013"/>
          <p14:tracePt t="29293" x="6848475" y="642938"/>
          <p14:tracePt t="29310" x="6170613" y="723900"/>
          <p14:tracePt t="29327" x="5776913" y="723900"/>
          <p14:tracePt t="29345" x="5626100" y="696913"/>
          <p14:tracePt t="29360" x="5599113" y="679450"/>
          <p14:tracePt t="29377" x="5599113" y="652463"/>
          <p14:tracePt t="29593" x="5581650" y="652463"/>
          <p14:tracePt t="29606" x="5545138" y="652463"/>
          <p14:tracePt t="29613" x="5465763" y="652463"/>
          <p14:tracePt t="29627" x="5286375" y="652463"/>
          <p14:tracePt t="29643" x="4697413" y="669925"/>
          <p14:tracePt t="29660" x="4375150" y="669925"/>
          <p14:tracePt t="29677" x="3741738" y="571500"/>
          <p14:tracePt t="29694" x="3429000" y="473075"/>
          <p14:tracePt t="29711" x="3286125" y="401638"/>
          <p14:tracePt t="29921" x="3224213" y="401638"/>
          <p14:tracePt t="29930" x="3116263" y="393700"/>
          <p14:tracePt t="29944" x="2901950" y="393700"/>
          <p14:tracePt t="29960" x="2268538" y="393700"/>
          <p14:tracePt t="29978" x="1928813" y="393700"/>
          <p14:tracePt t="29994" x="1384300" y="357188"/>
          <p14:tracePt t="30010" x="1098550" y="339725"/>
          <p14:tracePt t="30028" x="928688" y="339725"/>
          <p14:tracePt t="30044" x="884238" y="339725"/>
          <p14:tracePt t="30060" x="847725" y="330200"/>
          <p14:tracePt t="30138" x="857250" y="330200"/>
          <p14:tracePt t="30147" x="866775" y="330200"/>
          <p14:tracePt t="30160" x="866775" y="339725"/>
          <p14:tracePt t="30177" x="901700" y="339725"/>
          <p14:tracePt t="30193" x="919163" y="339725"/>
          <p14:tracePt t="30210" x="1071563" y="339725"/>
          <p14:tracePt t="30227" x="1339850" y="366713"/>
          <p14:tracePt t="30245" x="1633538" y="384175"/>
          <p14:tracePt t="30260" x="2224088" y="428625"/>
          <p14:tracePt t="30277" x="2919413" y="473075"/>
          <p14:tracePt t="30295" x="3527425" y="473075"/>
          <p14:tracePt t="30310" x="3724275" y="473075"/>
          <p14:tracePt t="30327" x="4054475" y="473075"/>
          <p14:tracePt t="30344" x="4241800" y="455613"/>
          <p14:tracePt t="30360" x="4268788" y="438150"/>
          <p14:tracePt t="30377" x="4330700" y="411163"/>
          <p14:tracePt t="30394" x="4330700" y="384175"/>
          <p14:tracePt t="30593" x="4384675" y="393700"/>
          <p14:tracePt t="30605" x="4562475" y="446088"/>
          <p14:tracePt t="30612" x="4751388" y="490538"/>
          <p14:tracePt t="30627" x="4956175" y="509588"/>
          <p14:tracePt t="30643" x="5419725" y="581025"/>
          <p14:tracePt t="30661" x="5653088" y="608013"/>
          <p14:tracePt t="30677" x="5732463" y="608013"/>
          <p14:tracePt t="30693" x="5813425" y="608013"/>
          <p14:tracePt t="30711" x="5822950" y="571500"/>
          <p14:tracePt t="30745" x="5822950" y="608013"/>
          <p14:tracePt t="30908" x="5830888" y="608013"/>
          <p14:tracePt t="30979" x="5830888" y="598488"/>
          <p14:tracePt t="30987" x="5813425" y="588963"/>
          <p14:tracePt t="30997" x="5786438" y="571500"/>
          <p14:tracePt t="31010" x="5741988" y="544513"/>
          <p14:tracePt t="31027" x="5661025" y="509588"/>
          <p14:tracePt t="31045" x="5653088" y="490538"/>
          <p14:tracePt t="31061" x="5634038" y="482600"/>
          <p14:tracePt t="31077" x="5626100" y="482600"/>
          <p14:tracePt t="31186" x="5626100" y="490538"/>
          <p14:tracePt t="31748" x="5634038" y="490538"/>
          <p14:tracePt t="31759" x="5680075" y="490538"/>
          <p14:tracePt t="31768" x="5732463" y="490538"/>
          <p14:tracePt t="31779" x="5795963" y="490538"/>
          <p14:tracePt t="31794" x="5867400" y="490538"/>
          <p14:tracePt t="31810" x="5956300" y="490538"/>
          <p14:tracePt t="31827" x="6027738" y="490538"/>
          <p14:tracePt t="31843" x="6045200" y="490538"/>
          <p14:tracePt t="31860" x="6062663" y="490538"/>
          <p14:tracePt t="32124" x="6072188" y="490538"/>
          <p14:tracePt t="32135" x="6081713" y="490538"/>
          <p14:tracePt t="32145" x="6108700" y="490538"/>
          <p14:tracePt t="32160" x="6134100" y="490538"/>
          <p14:tracePt t="32177" x="6188075" y="490538"/>
          <p14:tracePt t="32194" x="6259513" y="473075"/>
          <p14:tracePt t="32210" x="6296025" y="473075"/>
          <p14:tracePt t="32227" x="6348413" y="473075"/>
          <p14:tracePt t="32244" x="6367463" y="465138"/>
          <p14:tracePt t="32767" x="6384925" y="465138"/>
          <p14:tracePt t="32777" x="6419850" y="465138"/>
          <p14:tracePt t="32787" x="6456363" y="465138"/>
          <p14:tracePt t="32797" x="6491288" y="465138"/>
          <p14:tracePt t="32810" x="6554788" y="465138"/>
          <p14:tracePt t="32827" x="6732588" y="465138"/>
          <p14:tracePt t="32843" x="6786563" y="465138"/>
          <p14:tracePt t="32860" x="6867525" y="465138"/>
          <p14:tracePt t="32876" x="6884988" y="465138"/>
          <p14:tracePt t="32926" x="6884988" y="490538"/>
          <p14:tracePt t="33113" x="6919913" y="490538"/>
          <p14:tracePt t="33124" x="6956425" y="490538"/>
          <p14:tracePt t="33133" x="7000875" y="490538"/>
          <p14:tracePt t="33143" x="7054850" y="490538"/>
          <p14:tracePt t="33160" x="7108825" y="490538"/>
          <p14:tracePt t="33177" x="7188200" y="473075"/>
          <p14:tracePt t="33193" x="7232650" y="473075"/>
          <p14:tracePt t="33865" x="7232650" y="482600"/>
          <p14:tracePt t="34291" x="7232650" y="490538"/>
          <p14:tracePt t="34824" x="7224713" y="490538"/>
          <p14:tracePt t="37078" x="7215188" y="490538"/>
          <p14:tracePt t="37108" x="7205663" y="490538"/>
          <p14:tracePt t="37128" x="7180263" y="490538"/>
          <p14:tracePt t="37138" x="7153275" y="490538"/>
          <p14:tracePt t="37148" x="7126288" y="490538"/>
          <p14:tracePt t="37159" x="7108825" y="490538"/>
          <p14:tracePt t="37177" x="7062788" y="490538"/>
          <p14:tracePt t="37193" x="7045325" y="490538"/>
          <p14:tracePt t="37210" x="6991350" y="490538"/>
          <p14:tracePt t="37227" x="6938963" y="482600"/>
          <p14:tracePt t="37243" x="6929438" y="465138"/>
          <p14:tracePt t="37260" x="6911975" y="446088"/>
          <p14:tracePt t="37277" x="6911975" y="438150"/>
          <p14:tracePt t="37294" x="6929438" y="438150"/>
          <p14:tracePt t="37503" x="6902450" y="438150"/>
          <p14:tracePt t="37514" x="6840538" y="446088"/>
          <p14:tracePt t="37523" x="6742113" y="446088"/>
          <p14:tracePt t="37533" x="6589713" y="465138"/>
          <p14:tracePt t="37544" x="6473825" y="490538"/>
          <p14:tracePt t="37559" x="6348413" y="490538"/>
          <p14:tracePt t="37577" x="6143625" y="490538"/>
          <p14:tracePt t="37593" x="6027738" y="490538"/>
          <p14:tracePt t="37610" x="5965825" y="490538"/>
          <p14:tracePt t="37614" x="5911850" y="473075"/>
          <p14:tracePt t="37626" x="5867400" y="455613"/>
          <p14:tracePt t="37643" x="5803900" y="419100"/>
          <p14:tracePt t="37661" x="5803900" y="411163"/>
          <p14:tracePt t="37701" x="5813425" y="411163"/>
          <p14:tracePt t="37721" x="5822950" y="411163"/>
          <p14:tracePt t="37732" x="5840413" y="411163"/>
          <p14:tracePt t="37745" x="5848350" y="411163"/>
          <p14:tracePt t="37761" x="5929313" y="411163"/>
          <p14:tracePt t="37777" x="6018213" y="411163"/>
          <p14:tracePt t="37794" x="6259513" y="419100"/>
          <p14:tracePt t="37811" x="6465888" y="419100"/>
          <p14:tracePt t="37826" x="6562725" y="419100"/>
          <p14:tracePt t="37843" x="6680200" y="428625"/>
          <p14:tracePt t="37860" x="6732588" y="428625"/>
          <p14:tracePt t="37876" x="6751638" y="428625"/>
          <p14:tracePt t="37893" x="6759575" y="428625"/>
          <p14:tracePt t="37929" x="6759575" y="438150"/>
          <p14:tracePt t="37949" x="6759575" y="446088"/>
          <p14:tracePt t="37969" x="6742113" y="446088"/>
          <p14:tracePt t="37979" x="6724650" y="446088"/>
          <p14:tracePt t="37988" x="6697663" y="438150"/>
          <p14:tracePt t="37998" x="6670675" y="438150"/>
          <p14:tracePt t="38010" x="6626225" y="438150"/>
          <p14:tracePt t="38027" x="6518275" y="438150"/>
          <p14:tracePt t="38044" x="6456363" y="438150"/>
          <p14:tracePt t="38060" x="6323013" y="438150"/>
          <p14:tracePt t="38077" x="6215063" y="438150"/>
          <p14:tracePt t="38093" x="6188075" y="438150"/>
          <p14:tracePt t="38110" x="6170613" y="438150"/>
          <p14:tracePt t="38156" x="6170613" y="428625"/>
          <p14:tracePt t="38167" x="6180138" y="428625"/>
          <p14:tracePt t="38473" x="6188075" y="428625"/>
          <p14:tracePt t="38483" x="6215063" y="438150"/>
          <p14:tracePt t="38493" x="6224588" y="446088"/>
          <p14:tracePt t="38511" x="6251575" y="446088"/>
          <p14:tracePt t="38527" x="6276975" y="455613"/>
          <p14:tracePt t="38544" x="6313488" y="455613"/>
          <p14:tracePt t="38562" x="6330950" y="455613"/>
          <p14:tracePt t="38576" x="6340475" y="455613"/>
          <p14:tracePt t="38593" x="6348413" y="455613"/>
          <p14:tracePt t="38652" x="6348413" y="473075"/>
          <p14:tracePt t="38840" x="6357938" y="473075"/>
          <p14:tracePt t="38849" x="6394450" y="473075"/>
          <p14:tracePt t="38860" x="6411913" y="473075"/>
          <p14:tracePt t="38878" x="6456363" y="473075"/>
          <p14:tracePt t="38893" x="6483350" y="473075"/>
          <p14:tracePt t="38910" x="6510338" y="473075"/>
          <p14:tracePt t="38926" x="6518275" y="473075"/>
          <p14:tracePt t="39096" x="6518275" y="482600"/>
          <p14:tracePt t="40223" x="6518275" y="490538"/>
          <p14:tracePt t="40293" x="6510338" y="490538"/>
          <p14:tracePt t="40312" x="6500813" y="490538"/>
          <p14:tracePt t="40332" x="6483350" y="490538"/>
          <p14:tracePt t="40343" x="6465888" y="490538"/>
          <p14:tracePt t="40352" x="6429375" y="490538"/>
          <p14:tracePt t="40362" x="6375400" y="490538"/>
          <p14:tracePt t="40376" x="6323013" y="490538"/>
          <p14:tracePt t="40393" x="6134100" y="509588"/>
          <p14:tracePt t="40410" x="6000750" y="517525"/>
          <p14:tracePt t="40426" x="5965825" y="517525"/>
          <p14:tracePt t="40471" x="5965825" y="509588"/>
          <p14:tracePt t="40480" x="5973763" y="500063"/>
          <p14:tracePt t="40493" x="6000750" y="500063"/>
          <p14:tracePt t="40707" x="5983288" y="500063"/>
          <p14:tracePt t="40717" x="5919788" y="517525"/>
          <p14:tracePt t="40728" x="5813425" y="536575"/>
          <p14:tracePt t="40743" x="5634038" y="544513"/>
          <p14:tracePt t="40760" x="5037138" y="669925"/>
          <p14:tracePt t="40778" x="4527550" y="741363"/>
          <p14:tracePt t="40794" x="4295775" y="785813"/>
          <p14:tracePt t="40810" x="4037013" y="803275"/>
          <p14:tracePt t="40826" x="3894138" y="830263"/>
          <p14:tracePt t="40843" x="3867150" y="830263"/>
          <p14:tracePt t="40860" x="3875088" y="822325"/>
          <p14:tracePt t="41063" x="3848100" y="822325"/>
          <p14:tracePt t="41074" x="3795713" y="822325"/>
          <p14:tracePt t="41083" x="3724275" y="822325"/>
          <p14:tracePt t="41094" x="3652838" y="822325"/>
          <p14:tracePt t="41109" x="3589338" y="822325"/>
          <p14:tracePt t="41126" x="3482975" y="822325"/>
          <p14:tracePt t="41143" x="3429000" y="822325"/>
          <p14:tracePt t="41160" x="3402013" y="822325"/>
          <p14:tracePt t="41176" x="3340100" y="812800"/>
          <p14:tracePt t="41193" x="3303588" y="795338"/>
          <p14:tracePt t="41211" x="3286125" y="785813"/>
          <p14:tracePt t="41251" x="3295650" y="776288"/>
          <p14:tracePt t="41262" x="3295650" y="768350"/>
          <p14:tracePt t="41281" x="3322638" y="812800"/>
          <p14:tracePt t="41469" x="3313113" y="812800"/>
          <p14:tracePt t="41479" x="3295650" y="822325"/>
          <p14:tracePt t="41489" x="3268663" y="822325"/>
          <p14:tracePt t="41499" x="3232150" y="822325"/>
          <p14:tracePt t="41511" x="3160713" y="822325"/>
          <p14:tracePt t="41528" x="3054350" y="822325"/>
          <p14:tracePt t="41544" x="2990850" y="822325"/>
          <p14:tracePt t="41561" x="2911475" y="822325"/>
          <p14:tracePt t="41578" x="2857500" y="822325"/>
          <p14:tracePt t="41593" x="2840038" y="822325"/>
          <p14:tracePt t="41610" x="2803525" y="822325"/>
          <p14:tracePt t="41627" x="2786063" y="812800"/>
          <p14:tracePt t="42610" x="4125913" y="758825"/>
          <p14:tracePt t="42626" x="4152900" y="731838"/>
          <p14:tracePt t="43270" x="4143375" y="731838"/>
          <p14:tracePt t="43300" x="4133850" y="731838"/>
          <p14:tracePt t="43368" x="4125913" y="731838"/>
          <p14:tracePt t="43498" x="4133850" y="731838"/>
          <p14:tracePt t="43517" x="4143375" y="731838"/>
          <p14:tracePt t="43528" x="4152900" y="731838"/>
          <p14:tracePt t="43537" x="4170363" y="731838"/>
          <p14:tracePt t="43546" x="4187825" y="731838"/>
          <p14:tracePt t="43561" x="4205288" y="731838"/>
          <p14:tracePt t="43577" x="4241800" y="731838"/>
          <p14:tracePt t="43593" x="4268788" y="741363"/>
          <p14:tracePt t="43609" x="4313238" y="741363"/>
          <p14:tracePt t="43626" x="4340225" y="741363"/>
          <p14:tracePt t="43645" x="4348163" y="750888"/>
          <p14:tracePt t="43659" x="4357688" y="750888"/>
          <p14:tracePt t="43676" x="4357688" y="758825"/>
          <p14:tracePt t="43694" x="4367213" y="768350"/>
          <p14:tracePt t="44001" x="4375150" y="768350"/>
          <p14:tracePt t="44012" x="4384675" y="768350"/>
          <p14:tracePt t="44021" x="4394200" y="768350"/>
          <p14:tracePt t="44031" x="4411663" y="768350"/>
          <p14:tracePt t="44043" x="4429125" y="768350"/>
          <p14:tracePt t="44061" x="4465638" y="768350"/>
          <p14:tracePt t="44076" x="4473575" y="768350"/>
          <p14:tracePt t="44093" x="4500563" y="768350"/>
          <p14:tracePt t="44110" x="4545013" y="768350"/>
          <p14:tracePt t="44126" x="4562475" y="768350"/>
          <p14:tracePt t="44143" x="4598988" y="768350"/>
          <p14:tracePt t="44160" x="4633913" y="768350"/>
          <p14:tracePt t="44193" x="4643438" y="768350"/>
          <p14:tracePt t="44230" x="4643438" y="776288"/>
          <p14:tracePt t="44238" x="4652963" y="795338"/>
          <p14:tracePt t="44476" x="4660900" y="795338"/>
          <p14:tracePt t="44486" x="4687888" y="795338"/>
          <p14:tracePt t="44499" x="4714875" y="795338"/>
          <p14:tracePt t="44509" x="4741863" y="795338"/>
          <p14:tracePt t="44527" x="4795838" y="785813"/>
          <p14:tracePt t="44544" x="4813300" y="776288"/>
          <p14:tracePt t="44561" x="4830763" y="776288"/>
          <p14:tracePt t="44576" x="4848225" y="776288"/>
          <p14:tracePt t="44595" x="4857750" y="776288"/>
          <p14:tracePt t="44902" x="4867275" y="776288"/>
          <p14:tracePt t="44911" x="4875213" y="776288"/>
          <p14:tracePt t="44922" x="4884738" y="776288"/>
          <p14:tracePt t="44931" x="4894263" y="776288"/>
          <p14:tracePt t="44943" x="4902200" y="776288"/>
          <p14:tracePt t="44960" x="4919663" y="776288"/>
          <p14:tracePt t="44976" x="4938713" y="785813"/>
          <p14:tracePt t="44993" x="4973638" y="785813"/>
          <p14:tracePt t="45010" x="4991100" y="785813"/>
          <p14:tracePt t="45027" x="5018088" y="785813"/>
          <p14:tracePt t="45044" x="5062538" y="785813"/>
          <p14:tracePt t="45061" x="5108575" y="785813"/>
          <p14:tracePt t="45076" x="5116513" y="785813"/>
          <p14:tracePt t="45093" x="5126038" y="785813"/>
          <p14:tracePt t="45347" x="5143500" y="776288"/>
          <p14:tracePt t="45358" x="5160963" y="776288"/>
          <p14:tracePt t="45366" x="5187950" y="776288"/>
          <p14:tracePt t="45378" x="5224463" y="776288"/>
          <p14:tracePt t="45393" x="5241925" y="776288"/>
          <p14:tracePt t="45409" x="5268913" y="776288"/>
          <p14:tracePt t="45426" x="5286375" y="776288"/>
          <p14:tracePt t="45443" x="5295900" y="776288"/>
          <p14:tracePt t="45604" x="5303838" y="776288"/>
          <p14:tracePt t="45861" x="5313363" y="776288"/>
          <p14:tracePt t="45872" x="5322888" y="776288"/>
          <p14:tracePt t="45881" x="5330825" y="776288"/>
          <p14:tracePt t="45893" x="5340350" y="776288"/>
          <p14:tracePt t="45911" x="5375275" y="776288"/>
          <p14:tracePt t="45926" x="5394325" y="776288"/>
          <p14:tracePt t="45943" x="5411788" y="776288"/>
          <p14:tracePt t="45960" x="5419725" y="776288"/>
          <p14:tracePt t="46227" x="5429250" y="776288"/>
          <p14:tracePt t="46237" x="5446713" y="776288"/>
          <p14:tracePt t="46249" x="5465763" y="768350"/>
          <p14:tracePt t="46259" x="5491163" y="768350"/>
          <p14:tracePt t="46278" x="5527675" y="758825"/>
          <p14:tracePt t="46294" x="5545138" y="758825"/>
          <p14:tracePt t="46310" x="5562600" y="750888"/>
          <p14:tracePt t="46326" x="5572125" y="750888"/>
          <p14:tracePt t="46444" x="5562600" y="750888"/>
          <p14:tracePt t="46465" x="5554663" y="750888"/>
          <p14:tracePt t="46504" x="5545138" y="750888"/>
          <p14:tracePt t="46534" x="5537200" y="750888"/>
          <p14:tracePt t="46544" x="5527675" y="750888"/>
          <p14:tracePt t="46564" x="5518150" y="750888"/>
          <p14:tracePt t="46573" x="5500688" y="750888"/>
          <p14:tracePt t="46586" x="5483225" y="750888"/>
          <p14:tracePt t="46594" x="5473700" y="750888"/>
          <p14:tracePt t="46609" x="5465763" y="750888"/>
          <p14:tracePt t="46626" x="5456238" y="750888"/>
          <p14:tracePt t="46721" x="5465763" y="750888"/>
          <p14:tracePt t="46732" x="5473700" y="750888"/>
          <p14:tracePt t="46751" x="5483225" y="750888"/>
          <p14:tracePt t="46771" x="5491163" y="750888"/>
          <p14:tracePt t="46782" x="5518150" y="750888"/>
          <p14:tracePt t="46794" x="5554663" y="750888"/>
          <p14:tracePt t="46811" x="5608638" y="750888"/>
          <p14:tracePt t="46826" x="5715000" y="741363"/>
          <p14:tracePt t="46843" x="5813425" y="741363"/>
          <p14:tracePt t="46860" x="5884863" y="741363"/>
          <p14:tracePt t="46876" x="5894388" y="741363"/>
          <p14:tracePt t="47138" x="5929313" y="741363"/>
          <p14:tracePt t="47147" x="6000750" y="731838"/>
          <p14:tracePt t="47160" x="6072188" y="731838"/>
          <p14:tracePt t="47176" x="6242050" y="714375"/>
          <p14:tracePt t="47193" x="6323013" y="704850"/>
          <p14:tracePt t="47209" x="6510338" y="687388"/>
          <p14:tracePt t="47226" x="6608763" y="660400"/>
          <p14:tracePt t="47243" x="6634163" y="642938"/>
          <p14:tracePt t="47259" x="6643688" y="642938"/>
          <p14:tracePt t="48057" x="6634163" y="642938"/>
          <p14:tracePt t="48067" x="6599238" y="642938"/>
          <p14:tracePt t="48078" x="6527800" y="642938"/>
          <p14:tracePt t="48093" x="6419850" y="652463"/>
          <p14:tracePt t="48109" x="6180138" y="652463"/>
          <p14:tracePt t="48126" x="5894388" y="633413"/>
          <p14:tracePt t="48143" x="5786438" y="625475"/>
          <p14:tracePt t="48159" x="5626100" y="598488"/>
          <p14:tracePt t="48176" x="5589588" y="571500"/>
          <p14:tracePt t="48193" x="5589588" y="561975"/>
          <p14:tracePt t="48226" x="5608638" y="561975"/>
          <p14:tracePt t="48463" x="5589588" y="561975"/>
          <p14:tracePt t="48472" x="5572125" y="561975"/>
          <p14:tracePt t="48483" x="5537200" y="561975"/>
          <p14:tracePt t="48493" x="5510213" y="561975"/>
          <p14:tracePt t="48509" x="5491163" y="554038"/>
          <p14:tracePt t="48526" x="5446713" y="544513"/>
          <p14:tracePt t="48543" x="5402263" y="527050"/>
          <p14:tracePt t="48561" x="5375275" y="509588"/>
          <p14:tracePt t="48576" x="5367338" y="500063"/>
          <p14:tracePt t="48594" x="5348288" y="482600"/>
          <p14:tracePt t="48610" x="5348288" y="473075"/>
          <p14:tracePt t="48626" x="5348288" y="465138"/>
          <p14:tracePt t="48672" x="5357813" y="465138"/>
          <p14:tracePt t="48690" x="5367338" y="465138"/>
          <p14:tracePt t="48710" x="5375275" y="465138"/>
          <p14:tracePt t="48730" x="5394325" y="465138"/>
          <p14:tracePt t="48739" x="5419725" y="465138"/>
          <p14:tracePt t="48750" x="5446713" y="465138"/>
          <p14:tracePt t="48760" x="5483225" y="465138"/>
          <p14:tracePt t="48776" x="5518150" y="465138"/>
          <p14:tracePt t="48793" x="5581650" y="465138"/>
          <p14:tracePt t="48810" x="5643563" y="490538"/>
          <p14:tracePt t="48828" x="5680075" y="490538"/>
          <p14:tracePt t="48843" x="5688013" y="490538"/>
          <p14:tracePt t="48859" x="5705475" y="490538"/>
          <p14:tracePt t="48957" x="5715000" y="490538"/>
          <p14:tracePt t="49047" x="5715000" y="482600"/>
          <p14:tracePt t="49066" x="5715000" y="473075"/>
          <p14:tracePt t="49076" x="5715000" y="465138"/>
          <p14:tracePt t="49086" x="5715000" y="455613"/>
          <p14:tracePt t="49096" x="5715000" y="446088"/>
          <p14:tracePt t="49110" x="5715000" y="438150"/>
          <p14:tracePt t="49126" x="5715000" y="419100"/>
          <p14:tracePt t="49144" x="5697538" y="401638"/>
          <p14:tracePt t="49159" x="5670550" y="384175"/>
          <p14:tracePt t="49176" x="5634038" y="366713"/>
          <p14:tracePt t="49193" x="5626100" y="366713"/>
          <p14:tracePt t="49254" x="5634038" y="366713"/>
          <p14:tracePt t="49274" x="5643563" y="374650"/>
          <p14:tracePt t="49294" x="5670550" y="384175"/>
          <p14:tracePt t="49303" x="5688013" y="384175"/>
          <p14:tracePt t="49313" x="5724525" y="393700"/>
          <p14:tracePt t="49326" x="5768975" y="401638"/>
          <p14:tracePt t="49343" x="5857875" y="419100"/>
          <p14:tracePt t="49359" x="5884863" y="419100"/>
          <p14:tracePt t="49376" x="5938838" y="419100"/>
          <p14:tracePt t="49393" x="5991225" y="419100"/>
          <p14:tracePt t="49409" x="6010275" y="419100"/>
          <p14:tracePt t="49426" x="6037263" y="419100"/>
          <p14:tracePt t="49442" x="6045200" y="419100"/>
          <p14:tracePt t="49531" x="6045200" y="401638"/>
          <p14:tracePt t="49562" x="6045200" y="393700"/>
          <p14:tracePt t="49630" x="6037263" y="393700"/>
          <p14:tracePt t="49649" x="6018213" y="384175"/>
          <p14:tracePt t="49672" x="6010275" y="384175"/>
          <p14:tracePt t="49679" x="6000750" y="374650"/>
          <p14:tracePt t="49693" x="5991225" y="374650"/>
          <p14:tracePt t="49709" x="5973763" y="374650"/>
          <p14:tracePt t="49726" x="5956300" y="374650"/>
          <p14:tracePt t="49743" x="5929313" y="374650"/>
          <p14:tracePt t="49759" x="5902325" y="374650"/>
          <p14:tracePt t="49777" x="5867400" y="374650"/>
          <p14:tracePt t="49793" x="5848350" y="384175"/>
          <p14:tracePt t="49810" x="5822950" y="393700"/>
          <p14:tracePt t="49828" x="5795963" y="419100"/>
          <p14:tracePt t="49843" x="5786438" y="419100"/>
          <p14:tracePt t="49859" x="5751513" y="438150"/>
          <p14:tracePt t="49876" x="5715000" y="455613"/>
          <p14:tracePt t="49893" x="5705475" y="465138"/>
          <p14:tracePt t="49909" x="5670550" y="473075"/>
          <p14:tracePt t="49927" x="5661025" y="473075"/>
          <p14:tracePt t="49996" x="5680075" y="473075"/>
          <p14:tracePt t="50243" x="5688013" y="473075"/>
          <p14:tracePt t="50253" x="5697538" y="473075"/>
          <p14:tracePt t="50263" x="5715000" y="473075"/>
          <p14:tracePt t="50276" x="5732463" y="482600"/>
          <p14:tracePt t="50294" x="5795963" y="482600"/>
          <p14:tracePt t="50310" x="5830888" y="490538"/>
          <p14:tracePt t="50327" x="5956300" y="509588"/>
          <p14:tracePt t="50343" x="6018213" y="527050"/>
          <p14:tracePt t="50359" x="6045200" y="536575"/>
          <p14:tracePt t="50376" x="6062663" y="536575"/>
          <p14:tracePt t="50422" x="6062663" y="544513"/>
          <p14:tracePt t="50431" x="6062663" y="561975"/>
          <p14:tracePt t="51293" x="6045200" y="561975"/>
          <p14:tracePt t="51301" x="6010275" y="561975"/>
          <p14:tracePt t="51313" x="5965825" y="561975"/>
          <p14:tracePt t="51326" x="5894388" y="561975"/>
          <p14:tracePt t="51343" x="5680075" y="554038"/>
          <p14:tracePt t="51361" x="5357813" y="536575"/>
          <p14:tracePt t="51376" x="5180013" y="554038"/>
          <p14:tracePt t="51393" x="4894263" y="561975"/>
          <p14:tracePt t="51410" x="4768850" y="544513"/>
          <p14:tracePt t="51426" x="4751388" y="544513"/>
          <p14:tracePt t="51443" x="4741863" y="536575"/>
          <p14:tracePt t="51459" x="4776788" y="527050"/>
          <p14:tracePt t="51689" x="4759325" y="527050"/>
          <p14:tracePt t="51697" x="4732338" y="527050"/>
          <p14:tracePt t="51709" x="4660900" y="527050"/>
          <p14:tracePt t="51726" x="4554538" y="536575"/>
          <p14:tracePt t="51743" x="4483100" y="536575"/>
          <p14:tracePt t="51759" x="4313238" y="536575"/>
          <p14:tracePt t="51776" x="4170363" y="536575"/>
          <p14:tracePt t="51792" x="4062413" y="500063"/>
          <p14:tracePt t="51809" x="3840163" y="490538"/>
          <p14:tracePt t="51826" x="3705225" y="473075"/>
          <p14:tracePt t="51844" x="3643313" y="455613"/>
          <p14:tracePt t="51859" x="3562350" y="455613"/>
          <p14:tracePt t="51876" x="3509963" y="446088"/>
          <p14:tracePt t="51894" x="3490913" y="446088"/>
          <p14:tracePt t="51909" x="3446463" y="438150"/>
          <p14:tracePt t="51926" x="3394075" y="428625"/>
          <p14:tracePt t="51944" x="3340100" y="411163"/>
          <p14:tracePt t="51959" x="3303588" y="401638"/>
          <p14:tracePt t="51976" x="3251200" y="401638"/>
          <p14:tracePt t="51993" x="3197225" y="401638"/>
          <p14:tracePt t="52009" x="3170238" y="401638"/>
          <p14:tracePt t="52026" x="3133725" y="401638"/>
          <p14:tracePt t="52045" x="3116263" y="401638"/>
          <p14:tracePt t="52059" x="3098800" y="401638"/>
          <p14:tracePt t="52076" x="3081338" y="401638"/>
          <p14:tracePt t="52093" x="3027363" y="401638"/>
          <p14:tracePt t="52109" x="3000375" y="419100"/>
          <p14:tracePt t="52113" x="2973388" y="428625"/>
          <p14:tracePt t="52126" x="2946400" y="428625"/>
          <p14:tracePt t="52143" x="2901950" y="428625"/>
          <p14:tracePt t="52159" x="2884488" y="446088"/>
          <p14:tracePt t="52176" x="2840038" y="455613"/>
          <p14:tracePt t="52193" x="2813050" y="455613"/>
          <p14:tracePt t="52508" x="2776538" y="473075"/>
          <p14:tracePt t="52519" x="2741613" y="500063"/>
          <p14:tracePt t="52529" x="2697163" y="509588"/>
          <p14:tracePt t="52543" x="2670175" y="509588"/>
          <p14:tracePt t="52560" x="2608263" y="527050"/>
          <p14:tracePt t="52578" x="2527300" y="571500"/>
          <p14:tracePt t="52594" x="2490788" y="581025"/>
          <p14:tracePt t="52609" x="2438400" y="615950"/>
          <p14:tracePt t="52626" x="2384425" y="642938"/>
          <p14:tracePt t="52643" x="2366963" y="660400"/>
          <p14:tracePt t="52659" x="2366963" y="669925"/>
          <p14:tracePt t="52676" x="2366963" y="679450"/>
          <p14:tracePt t="52693" x="2366963" y="687388"/>
          <p14:tracePt t="52726" x="2374900" y="687388"/>
          <p14:tracePt t="52736" x="2384425" y="687388"/>
          <p14:tracePt t="52745" x="2401888" y="696913"/>
          <p14:tracePt t="52759" x="2419350" y="704850"/>
          <p14:tracePt t="52776" x="2455863" y="723900"/>
          <p14:tracePt t="52792" x="2490788" y="741363"/>
          <p14:tracePt t="52809" x="2608263" y="785813"/>
          <p14:tracePt t="52827" x="2759075" y="830263"/>
          <p14:tracePt t="52845" x="3017838" y="884238"/>
          <p14:tracePt t="52859" x="3133725" y="884238"/>
          <p14:tracePt t="52876" x="3340100" y="884238"/>
          <p14:tracePt t="52893" x="3490913" y="884238"/>
          <p14:tracePt t="52909" x="3554413" y="884238"/>
          <p14:tracePt t="52926" x="3643313" y="884238"/>
          <p14:tracePt t="52943" x="3660775" y="866775"/>
          <p14:tracePt t="52976" x="3660775" y="874713"/>
          <p14:tracePt t="53172" x="3687763" y="874713"/>
          <p14:tracePt t="53181" x="3751263" y="884238"/>
          <p14:tracePt t="53192" x="3848100" y="893763"/>
          <p14:tracePt t="53210" x="4089400" y="938213"/>
          <p14:tracePt t="53226" x="4322763" y="965200"/>
          <p14:tracePt t="53243" x="4714875" y="965200"/>
          <p14:tracePt t="53259" x="5108575" y="965200"/>
          <p14:tracePt t="53276" x="5224463" y="955675"/>
          <p14:tracePt t="53292" x="5419725" y="928688"/>
          <p14:tracePt t="53309" x="5562600" y="911225"/>
          <p14:tracePt t="53326" x="5616575" y="901700"/>
          <p14:tracePt t="53343" x="5670550" y="884238"/>
          <p14:tracePt t="53359" x="5705475" y="874713"/>
          <p14:tracePt t="53393" x="5724525" y="874713"/>
          <p14:tracePt t="53409" x="5724525" y="866775"/>
          <p14:tracePt t="53646" x="5759450" y="847725"/>
          <p14:tracePt t="53656" x="5867400" y="822325"/>
          <p14:tracePt t="53666" x="6000750" y="803275"/>
          <p14:tracePt t="53678" x="6126163" y="758825"/>
          <p14:tracePt t="53693" x="6242050" y="731838"/>
          <p14:tracePt t="53709" x="6411913" y="652463"/>
          <p14:tracePt t="53726" x="6545263" y="615950"/>
          <p14:tracePt t="53744" x="6599238" y="588963"/>
          <p14:tracePt t="53759" x="6616700" y="588963"/>
          <p14:tracePt t="53824" x="6616700" y="598488"/>
          <p14:tracePt t="56814" x="6608763" y="598488"/>
          <p14:tracePt t="56844" x="6599238" y="598488"/>
          <p14:tracePt t="56853" x="6589713" y="598488"/>
          <p14:tracePt t="56863" x="6562725" y="598488"/>
          <p14:tracePt t="56876" x="6527800" y="598488"/>
          <p14:tracePt t="56893" x="6375400" y="598488"/>
          <p14:tracePt t="56909" x="6188075" y="625475"/>
          <p14:tracePt t="56926" x="5537200" y="687388"/>
          <p14:tracePt t="56943" x="4983163" y="750888"/>
          <p14:tracePt t="56959" x="4822825" y="768350"/>
          <p14:tracePt t="56975" x="4660900" y="768350"/>
          <p14:tracePt t="56993" x="4616450" y="768350"/>
          <p14:tracePt t="57009" x="4616450" y="758825"/>
          <p14:tracePt t="57269" x="4608513" y="758825"/>
          <p14:tracePt t="57279" x="4589463" y="758825"/>
          <p14:tracePt t="57289" x="4545013" y="758825"/>
          <p14:tracePt t="57300" x="4483100" y="758825"/>
          <p14:tracePt t="57309" x="4357688" y="776288"/>
          <p14:tracePt t="57326" x="4170363" y="803275"/>
          <p14:tracePt t="57343" x="3768725" y="839788"/>
          <p14:tracePt t="57359" x="3473450" y="857250"/>
          <p14:tracePt t="57377" x="3348038" y="857250"/>
          <p14:tracePt t="57392" x="3322638" y="847725"/>
          <p14:tracePt t="57409" x="3313113" y="812800"/>
          <p14:tracePt t="57774" x="3303588" y="812800"/>
          <p14:tracePt t="57783" x="3295650" y="812800"/>
          <p14:tracePt t="57794" x="3286125" y="812800"/>
          <p14:tracePt t="57809" x="3259138" y="812800"/>
          <p14:tracePt t="57825" x="3205163" y="812800"/>
          <p14:tracePt t="57843" x="3125788" y="812800"/>
          <p14:tracePt t="57859" x="3081338" y="812800"/>
          <p14:tracePt t="57877" x="3036888" y="812800"/>
          <p14:tracePt t="57893" x="3017838" y="812800"/>
          <p14:tracePt t="57931" x="3017838" y="822325"/>
          <p14:tracePt t="58219" x="3000375" y="822325"/>
          <p14:tracePt t="58229" x="2982913" y="822325"/>
          <p14:tracePt t="58238" x="2955925" y="822325"/>
          <p14:tracePt t="58248" x="2919413" y="822325"/>
          <p14:tracePt t="58259" x="2874963" y="822325"/>
          <p14:tracePt t="58276" x="2813050" y="839788"/>
          <p14:tracePt t="58292" x="2633663" y="839788"/>
          <p14:tracePt t="58309" x="2465388" y="857250"/>
          <p14:tracePt t="58328" x="2357438" y="866775"/>
          <p14:tracePt t="58343" x="2330450" y="866775"/>
          <p14:tracePt t="58360" x="2322513" y="866775"/>
          <p14:tracePt t="58654" x="2276475" y="874713"/>
          <p14:tracePt t="58663" x="2205038" y="884238"/>
          <p14:tracePt t="58676" x="2133600" y="893763"/>
          <p14:tracePt t="58693" x="2000250" y="911225"/>
          <p14:tracePt t="58709" x="1938338" y="911225"/>
          <p14:tracePt t="58725" x="1866900" y="911225"/>
          <p14:tracePt t="58742" x="1830388" y="911225"/>
          <p14:tracePt t="59567" x="1830388" y="919163"/>
          <p14:tracePt t="59613" x="1830388" y="928688"/>
          <p14:tracePt t="59643" x="1822450" y="938213"/>
          <p14:tracePt t="59665" x="1822450" y="946150"/>
          <p14:tracePt t="59673" x="1822450" y="955675"/>
          <p14:tracePt t="60524" x="1822450" y="965200"/>
          <p14:tracePt t="60543" x="1830388" y="982663"/>
          <p14:tracePt t="60553" x="1874838" y="1000125"/>
          <p14:tracePt t="60565" x="1901825" y="1027113"/>
          <p14:tracePt t="60576" x="1928813" y="1027113"/>
          <p14:tracePt t="60592" x="2027238" y="1054100"/>
          <p14:tracePt t="60610" x="2125663" y="1081088"/>
          <p14:tracePt t="60614" x="2197100" y="1089025"/>
          <p14:tracePt t="60627" x="2286000" y="1108075"/>
          <p14:tracePt t="60643" x="2411413" y="1152525"/>
          <p14:tracePt t="60659" x="2482850" y="1179513"/>
          <p14:tracePt t="60676" x="2608263" y="1179513"/>
          <p14:tracePt t="60692" x="2687638" y="1179513"/>
          <p14:tracePt t="60919" x="2705100" y="1179513"/>
          <p14:tracePt t="60929" x="2741613" y="1196975"/>
          <p14:tracePt t="60939" x="2795588" y="1204913"/>
          <p14:tracePt t="60949" x="2884488" y="1231900"/>
          <p14:tracePt t="60959" x="2973388" y="1241425"/>
          <p14:tracePt t="60976" x="3089275" y="1258888"/>
          <p14:tracePt t="60992" x="3340100" y="1303338"/>
          <p14:tracePt t="61009" x="3633788" y="1312863"/>
          <p14:tracePt t="61027" x="3795713" y="1322388"/>
          <p14:tracePt t="61042" x="3848100" y="1330325"/>
          <p14:tracePt t="61059" x="3911600" y="1347788"/>
          <p14:tracePt t="61117" x="3911600" y="1357313"/>
          <p14:tracePt t="61384" x="3902075" y="1357313"/>
          <p14:tracePt t="61394" x="3875088" y="1357313"/>
          <p14:tracePt t="61404" x="3830638" y="1357313"/>
          <p14:tracePt t="61414" x="3776663" y="1357313"/>
          <p14:tracePt t="61425" x="3705225" y="1357313"/>
          <p14:tracePt t="61443" x="3608388" y="1347788"/>
          <p14:tracePt t="61459" x="3527425" y="1339850"/>
          <p14:tracePt t="61476" x="3384550" y="1339850"/>
          <p14:tracePt t="61493" x="3286125" y="1339850"/>
          <p14:tracePt t="61509" x="3251200" y="1339850"/>
          <p14:tracePt t="61525" x="3197225" y="1339850"/>
          <p14:tracePt t="61542" x="3170238" y="1330325"/>
          <p14:tracePt t="61559" x="3160713" y="1330325"/>
          <p14:tracePt t="61575" x="3152775" y="1330325"/>
          <p14:tracePt t="61601" x="3152775" y="1322388"/>
          <p14:tracePt t="61621" x="3143250" y="1322388"/>
          <p14:tracePt t="61631" x="3125788" y="1322388"/>
          <p14:tracePt t="61643" x="3108325" y="1322388"/>
          <p14:tracePt t="61659" x="3081338" y="1322388"/>
          <p14:tracePt t="61676" x="3062288" y="1322388"/>
          <p14:tracePt t="61693" x="3017838" y="1312863"/>
          <p14:tracePt t="61710" x="2990850" y="1312863"/>
          <p14:tracePt t="61726" x="2982913" y="1303338"/>
          <p14:tracePt t="61742" x="2965450" y="1295400"/>
          <p14:tracePt t="61760" x="2955925" y="1295400"/>
          <p14:tracePt t="61830" x="2965450" y="1295400"/>
          <p14:tracePt t="61850" x="2973388" y="1295400"/>
          <p14:tracePt t="61869" x="2982913" y="1295400"/>
          <p14:tracePt t="61880" x="2990850" y="1295400"/>
          <p14:tracePt t="61898" x="3009900" y="1295400"/>
          <p14:tracePt t="61908" x="3036888" y="1295400"/>
          <p14:tracePt t="61918" x="3071813" y="1295400"/>
          <p14:tracePt t="61929" x="3152775" y="1295400"/>
          <p14:tracePt t="61942" x="3241675" y="1312863"/>
          <p14:tracePt t="61959" x="3473450" y="1322388"/>
          <p14:tracePt t="61976" x="3776663" y="1339850"/>
          <p14:tracePt t="61992" x="3884613" y="1339850"/>
          <p14:tracePt t="62009" x="4098925" y="1322388"/>
          <p14:tracePt t="62026" x="4205288" y="1312863"/>
          <p14:tracePt t="62042" x="4232275" y="1312863"/>
          <p14:tracePt t="62059" x="4268788" y="1322388"/>
          <p14:tracePt t="62265" x="4303713" y="1322388"/>
          <p14:tracePt t="62274" x="4348163" y="1322388"/>
          <p14:tracePt t="62284" x="4411663" y="1312863"/>
          <p14:tracePt t="62294" x="4491038" y="1295400"/>
          <p14:tracePt t="62309" x="4537075" y="1276350"/>
          <p14:tracePt t="62325" x="4625975" y="1268413"/>
          <p14:tracePt t="62343" x="4670425" y="1258888"/>
          <p14:tracePt t="62359" x="4687888" y="1258888"/>
          <p14:tracePt t="62377" x="4705350" y="1258888"/>
          <p14:tracePt t="62424" x="4705350" y="1268413"/>
          <p14:tracePt t="62454" x="4705350" y="1276350"/>
          <p14:tracePt t="62462" x="4697413" y="1276350"/>
          <p14:tracePt t="62475" x="4679950" y="1276350"/>
          <p14:tracePt t="62492" x="4589463" y="1276350"/>
          <p14:tracePt t="62509" x="4510088" y="1276350"/>
          <p14:tracePt t="62525" x="4348163" y="1276350"/>
          <p14:tracePt t="62542" x="4160838" y="1250950"/>
          <p14:tracePt t="62560" x="4037013" y="1231900"/>
          <p14:tracePt t="62576" x="4000500" y="1223963"/>
          <p14:tracePt t="62592" x="3956050" y="1204913"/>
          <p14:tracePt t="62611" x="3946525" y="1196975"/>
          <p14:tracePt t="62627" x="3946525" y="1187450"/>
          <p14:tracePt t="62719" x="3956050" y="1187450"/>
          <p14:tracePt t="62739" x="3965575" y="1187450"/>
          <p14:tracePt t="62750" x="3990975" y="1187450"/>
          <p14:tracePt t="62759" x="4037013" y="1187450"/>
          <p14:tracePt t="62776" x="4098925" y="1187450"/>
          <p14:tracePt t="62792" x="4251325" y="1204913"/>
          <p14:tracePt t="62809" x="4438650" y="1241425"/>
          <p14:tracePt t="62826" x="4510088" y="1241425"/>
          <p14:tracePt t="62842" x="4616450" y="1250950"/>
          <p14:tracePt t="62859" x="4679950" y="1250950"/>
          <p14:tracePt t="62877" x="4705350" y="1258888"/>
          <p14:tracePt t="63135" x="4714875" y="1258888"/>
          <p14:tracePt t="63144" x="4741863" y="1258888"/>
          <p14:tracePt t="63155" x="4751388" y="1258888"/>
          <p14:tracePt t="63164" x="4776788" y="1258888"/>
          <p14:tracePt t="63176" x="4786313" y="1258888"/>
          <p14:tracePt t="63193" x="4803775" y="1258888"/>
          <p14:tracePt t="63209" x="4813300" y="1258888"/>
          <p14:tracePt t="63226" x="4830763" y="1258888"/>
          <p14:tracePt t="63243" x="4840288" y="1268413"/>
          <p14:tracePt t="63275" x="4848225" y="1268413"/>
          <p14:tracePt t="63372" x="4848225" y="1276350"/>
          <p14:tracePt t="63422" x="4840288" y="1276350"/>
          <p14:tracePt t="63442" x="4830763" y="1276350"/>
          <p14:tracePt t="63461" x="4813300" y="1276350"/>
          <p14:tracePt t="63471" x="4795838" y="1276350"/>
          <p14:tracePt t="63481" x="4768850" y="1276350"/>
          <p14:tracePt t="63492" x="4741863" y="1276350"/>
          <p14:tracePt t="63510" x="4660900" y="1285875"/>
          <p14:tracePt t="63525" x="4625975" y="1285875"/>
          <p14:tracePt t="63543" x="4483100" y="1303338"/>
          <p14:tracePt t="63559" x="4330700" y="1303338"/>
          <p14:tracePt t="63576" x="4286250" y="1303338"/>
          <p14:tracePt t="63592" x="4187825" y="1303338"/>
          <p14:tracePt t="63610" x="4125913" y="1295400"/>
          <p14:tracePt t="63626" x="4098925" y="1295400"/>
          <p14:tracePt t="63643" x="4071938" y="1285875"/>
          <p14:tracePt t="63659" x="4062413" y="1276350"/>
          <p14:tracePt t="63708" x="4054475" y="1276350"/>
          <p14:tracePt t="63719" x="4044950" y="1276350"/>
          <p14:tracePt t="63728" x="4037013" y="1276350"/>
          <p14:tracePt t="63742" x="4017963" y="1276350"/>
          <p14:tracePt t="63758" x="3983038" y="1276350"/>
          <p14:tracePt t="63776" x="3965575" y="1276350"/>
          <p14:tracePt t="63792" x="3938588" y="1276350"/>
          <p14:tracePt t="63809" x="3894138" y="1276350"/>
          <p14:tracePt t="63827" x="3857625" y="1276350"/>
          <p14:tracePt t="63842" x="3840163" y="1276350"/>
          <p14:tracePt t="63859" x="3822700" y="1276350"/>
          <p14:tracePt t="64154" x="3795713" y="1276350"/>
          <p14:tracePt t="64163" x="3759200" y="1276350"/>
          <p14:tracePt t="64175" x="3697288" y="1268413"/>
          <p14:tracePt t="64193" x="3465513" y="1258888"/>
          <p14:tracePt t="64209" x="3340100" y="1258888"/>
          <p14:tracePt t="64226" x="3089275" y="1250950"/>
          <p14:tracePt t="64242" x="2884488" y="1223963"/>
          <p14:tracePt t="64259" x="2847975" y="1223963"/>
          <p14:tracePt t="64276" x="2803525" y="1204913"/>
          <p14:tracePt t="64293" x="2795588" y="1196975"/>
          <p14:tracePt t="64589" x="2803525" y="1196975"/>
          <p14:tracePt t="64619" x="2822575" y="1196975"/>
          <p14:tracePt t="64629" x="2840038" y="1196975"/>
          <p14:tracePt t="64638" x="2857500" y="1196975"/>
          <p14:tracePt t="64648" x="2874963" y="1204913"/>
          <p14:tracePt t="64660" x="2901950" y="1214438"/>
          <p14:tracePt t="64677" x="2955925" y="1214438"/>
          <p14:tracePt t="64692" x="2982913" y="1214438"/>
          <p14:tracePt t="64709" x="3036888" y="1214438"/>
          <p14:tracePt t="64727" x="3081338" y="1214438"/>
          <p14:tracePt t="64742" x="3108325" y="1214438"/>
          <p14:tracePt t="64759" x="3116263" y="1214438"/>
          <p14:tracePt t="64796" x="3108325" y="1214438"/>
          <p14:tracePt t="65291" x="3116263" y="1214438"/>
          <p14:tracePt t="65302" x="3143250" y="1214438"/>
          <p14:tracePt t="65311" x="3170238" y="1214438"/>
          <p14:tracePt t="65325" x="3205163" y="1214438"/>
          <p14:tracePt t="65342" x="3259138" y="1214438"/>
          <p14:tracePt t="65360" x="3348038" y="1223963"/>
          <p14:tracePt t="65377" x="3384550" y="1223963"/>
          <p14:tracePt t="65392" x="3438525" y="1223963"/>
          <p14:tracePt t="65410" x="3465513" y="1231900"/>
          <p14:tracePt t="65426" x="3473450" y="1231900"/>
          <p14:tracePt t="65479" x="3473450" y="1250950"/>
          <p14:tracePt t="65767" x="3482975" y="1250950"/>
          <p14:tracePt t="65776" x="3500438" y="1250950"/>
          <p14:tracePt t="65786" x="3527425" y="1250950"/>
          <p14:tracePt t="65795" x="3554413" y="1250950"/>
          <p14:tracePt t="65809" x="3589338" y="1250950"/>
          <p14:tracePt t="65825" x="3687763" y="1250950"/>
          <p14:tracePt t="65842" x="3732213" y="1268413"/>
          <p14:tracePt t="65859" x="3830638" y="1268413"/>
          <p14:tracePt t="65875" x="3956050" y="1268413"/>
          <p14:tracePt t="65893" x="4000500" y="1276350"/>
          <p14:tracePt t="65909" x="4081463" y="1276350"/>
          <p14:tracePt t="65927" x="4125913" y="1285875"/>
          <p14:tracePt t="65943" x="4133850" y="1285875"/>
          <p14:tracePt t="65976" x="4143375" y="1295400"/>
          <p14:tracePt t="66054" x="4133850" y="1303338"/>
          <p14:tracePt t="66083" x="4125913" y="1303338"/>
          <p14:tracePt t="66092" x="4116388" y="1303338"/>
          <p14:tracePt t="66103" x="4108450" y="1303338"/>
          <p14:tracePt t="66115" x="4098925" y="1303338"/>
          <p14:tracePt t="66128" x="4081463" y="1303338"/>
          <p14:tracePt t="66143" x="4027488" y="1303338"/>
          <p14:tracePt t="66159" x="3990975" y="1303338"/>
          <p14:tracePt t="66176" x="3911600" y="1295400"/>
          <p14:tracePt t="66192" x="3840163" y="1276350"/>
          <p14:tracePt t="66210" x="3776663" y="1268413"/>
          <p14:tracePt t="66225" x="3751263" y="1268413"/>
          <p14:tracePt t="66242" x="3714750" y="1258888"/>
          <p14:tracePt t="66260" x="3687763" y="1250950"/>
          <p14:tracePt t="66275" x="3679825" y="1250950"/>
          <p14:tracePt t="66292" x="3670300" y="1250950"/>
          <p14:tracePt t="66370" x="3660775" y="1250950"/>
          <p14:tracePt t="66379" x="3643313" y="1250950"/>
          <p14:tracePt t="66393" x="3633788" y="1250950"/>
          <p14:tracePt t="66409" x="3616325" y="1250950"/>
          <p14:tracePt t="66427" x="3589338" y="1250950"/>
          <p14:tracePt t="66442" x="3571875" y="1250950"/>
          <p14:tracePt t="66459" x="3554413" y="1250950"/>
          <p14:tracePt t="66476" x="3544888" y="1250950"/>
          <p14:tracePt t="66492" x="3536950" y="1250950"/>
          <p14:tracePt t="66569" x="3527425" y="1250950"/>
          <p14:tracePt t="66577" x="3517900" y="1250950"/>
          <p14:tracePt t="66587" x="3509963" y="1250950"/>
          <p14:tracePt t="66598" x="3490913" y="1250950"/>
          <p14:tracePt t="66608" x="3482975" y="1250950"/>
          <p14:tracePt t="66627" x="3455988" y="1250950"/>
          <p14:tracePt t="66642" x="3438525" y="1250950"/>
          <p14:tracePt t="66659" x="3419475" y="1250950"/>
          <p14:tracePt t="66676" x="3402013" y="1250950"/>
          <p14:tracePt t="66692" x="3394075" y="1250950"/>
          <p14:tracePt t="66709" x="3375025" y="1250950"/>
          <p14:tracePt t="66725" x="3367088" y="1250950"/>
          <p14:tracePt t="66742" x="3357563" y="1250950"/>
          <p14:tracePt t="66759" x="3340100" y="1250950"/>
          <p14:tracePt t="66775" x="3330575" y="1250950"/>
          <p14:tracePt t="66792" x="3322638" y="1250950"/>
          <p14:tracePt t="66808" x="3313113" y="1250950"/>
          <p14:tracePt t="66825" x="3303588" y="1250950"/>
          <p14:tracePt t="66843" x="3295650" y="1250950"/>
          <p14:tracePt t="66859" x="3286125" y="1250950"/>
          <p14:tracePt t="66875" x="3268663" y="1250950"/>
          <p14:tracePt t="66894" x="3259138" y="1250950"/>
          <p14:tracePt t="66909" x="3251200" y="1250950"/>
          <p14:tracePt t="67042" x="3259138" y="1250950"/>
          <p14:tracePt t="67062" x="3268663" y="1250950"/>
          <p14:tracePt t="67072" x="3286125" y="1250950"/>
          <p14:tracePt t="67081" x="3330575" y="1250950"/>
          <p14:tracePt t="67092" x="3384550" y="1268413"/>
          <p14:tracePt t="67109" x="3455988" y="1268413"/>
          <p14:tracePt t="67113" x="3536950" y="1285875"/>
          <p14:tracePt t="67126" x="3670300" y="1285875"/>
          <p14:tracePt t="67144" x="3894138" y="1285875"/>
          <p14:tracePt t="67159" x="4010025" y="1295400"/>
          <p14:tracePt t="67176" x="4232275" y="1295400"/>
          <p14:tracePt t="67192" x="4429125" y="1295400"/>
          <p14:tracePt t="67210" x="4598988" y="1295400"/>
          <p14:tracePt t="67225" x="4687888" y="1295400"/>
          <p14:tracePt t="67242" x="4803775" y="1295400"/>
          <p14:tracePt t="67259" x="4867275" y="1295400"/>
          <p14:tracePt t="67275" x="4894263" y="1295400"/>
          <p14:tracePt t="67292" x="4902200" y="1295400"/>
          <p14:tracePt t="67309" x="4902200" y="1303338"/>
          <p14:tracePt t="67330" x="4902200" y="1330325"/>
          <p14:tracePt t="67576" x="4884738" y="1330325"/>
          <p14:tracePt t="67586" x="4857750" y="1330325"/>
          <p14:tracePt t="67597" x="4822825" y="1330325"/>
          <p14:tracePt t="67608" x="4768850" y="1330325"/>
          <p14:tracePt t="67626" x="4633913" y="1330325"/>
          <p14:tracePt t="67642" x="4554538" y="1322388"/>
          <p14:tracePt t="67659" x="4375150" y="1312863"/>
          <p14:tracePt t="67677" x="4232275" y="1303338"/>
          <p14:tracePt t="67692" x="4170363" y="1303338"/>
          <p14:tracePt t="67709" x="4010025" y="1303338"/>
          <p14:tracePt t="67726" x="3902075" y="1303338"/>
          <p14:tracePt t="67743" x="3857625" y="1295400"/>
          <p14:tracePt t="67758" x="3822700" y="1285875"/>
          <p14:tracePt t="67775" x="3795713" y="1268413"/>
          <p14:tracePt t="67792" x="3795713" y="1258888"/>
          <p14:tracePt t="67825" x="3795713" y="1250950"/>
          <p14:tracePt t="67884" x="3813175" y="1268413"/>
          <p14:tracePt t="68130" x="3803650" y="1268413"/>
          <p14:tracePt t="68141" x="3776663" y="1268413"/>
          <p14:tracePt t="68150" x="3732213" y="1268413"/>
          <p14:tracePt t="68161" x="3697288" y="1268413"/>
          <p14:tracePt t="68176" x="3633788" y="1285875"/>
          <p14:tracePt t="68192" x="3527425" y="1285875"/>
          <p14:tracePt t="68209" x="3438525" y="1285875"/>
          <p14:tracePt t="68225" x="3394075" y="1285875"/>
          <p14:tracePt t="68242" x="3295650" y="1285875"/>
          <p14:tracePt t="68259" x="3214688" y="1276350"/>
          <p14:tracePt t="68275" x="3179763" y="1276350"/>
          <p14:tracePt t="68292" x="3125788" y="1276350"/>
          <p14:tracePt t="68309" x="3081338" y="1276350"/>
          <p14:tracePt t="68325" x="3054350" y="1276350"/>
          <p14:tracePt t="68342" x="3000375" y="1268413"/>
          <p14:tracePt t="68358" x="2965450" y="1268413"/>
          <p14:tracePt t="68375" x="2955925" y="1268413"/>
          <p14:tracePt t="68392" x="2919413" y="1258888"/>
          <p14:tracePt t="68408" x="2901950" y="1250950"/>
          <p14:tracePt t="68427" x="2894013" y="1250950"/>
          <p14:tracePt t="68443" x="2884488" y="1250950"/>
          <p14:tracePt t="68459" x="2867025" y="1250950"/>
          <p14:tracePt t="68476" x="2867025" y="1241425"/>
          <p14:tracePt t="68492" x="2857500" y="1241425"/>
          <p14:tracePt t="68536" x="2857500" y="1231900"/>
          <p14:tracePt t="69051" x="2867025" y="1231900"/>
          <p14:tracePt t="69081" x="2874963" y="1231900"/>
          <p14:tracePt t="69089" x="2884488" y="1231900"/>
          <p14:tracePt t="69100" x="2901950" y="1231900"/>
          <p14:tracePt t="69113" x="2919413" y="1231900"/>
          <p14:tracePt t="69125" x="2973388" y="1250950"/>
          <p14:tracePt t="69142" x="3054350" y="1250950"/>
          <p14:tracePt t="69159" x="3160713" y="1268413"/>
          <p14:tracePt t="69175" x="3197225" y="1268413"/>
          <p14:tracePt t="69192" x="3295650" y="1276350"/>
          <p14:tracePt t="69208" x="3367088" y="1295400"/>
          <p14:tracePt t="69226" x="3411538" y="1295400"/>
          <p14:tracePt t="69242" x="3482975" y="1303338"/>
          <p14:tracePt t="69258" x="3554413" y="1303338"/>
          <p14:tracePt t="69275" x="3571875" y="1303338"/>
          <p14:tracePt t="69292" x="3633788" y="1330325"/>
          <p14:tracePt t="69309" x="3679825" y="1330325"/>
          <p14:tracePt t="69326" x="3714750" y="1330325"/>
          <p14:tracePt t="69342" x="3741738" y="1339850"/>
          <p14:tracePt t="69358" x="3776663" y="1339850"/>
          <p14:tracePt t="69376" x="3795713" y="1339850"/>
          <p14:tracePt t="69392" x="3813175" y="1339850"/>
          <p14:tracePt t="69436" x="3813175" y="1347788"/>
          <p14:tracePt t="69446" x="3822700" y="1347788"/>
          <p14:tracePt t="69525" x="3830638" y="1347788"/>
          <p14:tracePt t="69545" x="3840163" y="1347788"/>
          <p14:tracePt t="69555" x="3848100" y="1347788"/>
          <p14:tracePt t="69566" x="3857625" y="1347788"/>
          <p14:tracePt t="69575" x="3884613" y="1347788"/>
          <p14:tracePt t="69592" x="3894138" y="1347788"/>
          <p14:tracePt t="69608" x="3938588" y="1347788"/>
          <p14:tracePt t="69625" x="3973513" y="1347788"/>
          <p14:tracePt t="69644" x="4000500" y="1347788"/>
          <p14:tracePt t="69676" x="4017963" y="1339850"/>
          <p14:tracePt t="69692" x="4027488" y="1339850"/>
          <p14:tracePt t="69709" x="4037013" y="1347788"/>
          <p14:tracePt t="69901" x="4062413" y="1347788"/>
          <p14:tracePt t="69911" x="4089400" y="1347788"/>
          <p14:tracePt t="69921" x="4143375" y="1347788"/>
          <p14:tracePt t="69931" x="4205288" y="1347788"/>
          <p14:tracePt t="69942" x="4268788" y="1330325"/>
          <p14:tracePt t="69960" x="4394200" y="1322388"/>
          <p14:tracePt t="69976" x="4419600" y="1322388"/>
          <p14:tracePt t="69992" x="4465638" y="1312863"/>
          <p14:tracePt t="70009" x="4500563" y="1312863"/>
          <p14:tracePt t="70025" x="4518025" y="1312863"/>
          <p14:tracePt t="70042" x="4537075" y="1312863"/>
          <p14:tracePt t="70059" x="4545013" y="1312863"/>
          <p14:tracePt t="70297" x="4537075" y="1312863"/>
          <p14:tracePt t="70366" x="4527550" y="1312863"/>
          <p14:tracePt t="71197" x="4518025" y="1312863"/>
          <p14:tracePt t="71296" x="4510088" y="1312863"/>
          <p14:tracePt t="71316" x="4491038" y="1312863"/>
          <p14:tracePt t="71325" x="4483100" y="1312863"/>
          <p14:tracePt t="71336" x="4473575" y="1322388"/>
          <p14:tracePt t="71348" x="4456113" y="1322388"/>
          <p14:tracePt t="71358" x="4429125" y="1322388"/>
          <p14:tracePt t="71375" x="4348163" y="1339850"/>
          <p14:tracePt t="71392" x="4313238" y="1339850"/>
          <p14:tracePt t="71410" x="4214813" y="1339850"/>
          <p14:tracePt t="71426" x="4071938" y="1339850"/>
          <p14:tracePt t="71444" x="3946525" y="1339850"/>
          <p14:tracePt t="71459" x="3875088" y="1347788"/>
          <p14:tracePt t="71475" x="3741738" y="1357313"/>
          <p14:tracePt t="71493" x="3625850" y="1366838"/>
          <p14:tracePt t="71508" x="3571875" y="1384300"/>
          <p14:tracePt t="71525" x="3482975" y="1401763"/>
          <p14:tracePt t="71542" x="3384550" y="1401763"/>
          <p14:tracePt t="71558" x="3357563" y="1401763"/>
          <p14:tracePt t="71575" x="3286125" y="1401763"/>
          <p14:tracePt t="71592" x="3232150" y="1393825"/>
          <p14:tracePt t="71608" x="3205163" y="1384300"/>
          <p14:tracePt t="71625" x="3152775" y="1384300"/>
          <p14:tracePt t="71642" x="3089275" y="1357313"/>
          <p14:tracePt t="71659" x="3071813" y="1347788"/>
          <p14:tracePt t="71676" x="3036888" y="1322388"/>
          <p14:tracePt t="71693" x="3000375" y="1322388"/>
          <p14:tracePt t="71710" x="2990850" y="1303338"/>
          <p14:tracePt t="71725" x="2973388" y="1303338"/>
          <p14:tracePt t="71742" x="2955925" y="1285875"/>
          <p14:tracePt t="71775" x="2955925" y="1276350"/>
          <p14:tracePt t="71810" x="2955925" y="1268413"/>
          <p14:tracePt t="71909" x="2955925" y="1258888"/>
          <p14:tracePt t="71949" x="2955925" y="1250950"/>
          <p14:tracePt t="72019" x="2955925" y="1241425"/>
          <p14:tracePt t="72049" x="2955925" y="1231900"/>
          <p14:tracePt t="72058" x="2955925" y="1223963"/>
          <p14:tracePt t="72070" x="2965450" y="1223963"/>
          <p14:tracePt t="72078" x="2982913" y="1223963"/>
          <p14:tracePt t="72092" x="3017838" y="1223963"/>
          <p14:tracePt t="72108" x="3125788" y="1223963"/>
          <p14:tracePt t="72126" x="3295650" y="1223963"/>
          <p14:tracePt t="72142" x="3419475" y="1223963"/>
          <p14:tracePt t="72159" x="3714750" y="1223963"/>
          <p14:tracePt t="72176" x="4081463" y="1223963"/>
          <p14:tracePt t="72193" x="4197350" y="1223963"/>
          <p14:tracePt t="72208" x="4402138" y="1223963"/>
          <p14:tracePt t="72226" x="4572000" y="1231900"/>
          <p14:tracePt t="72242" x="4608513" y="1231900"/>
          <p14:tracePt t="72258" x="4633913" y="1241425"/>
          <p14:tracePt t="72463" x="4660900" y="1241425"/>
          <p14:tracePt t="72474" x="4724400" y="1241425"/>
          <p14:tracePt t="72483" x="4795838" y="1223963"/>
          <p14:tracePt t="72493" x="4875213" y="1214438"/>
          <p14:tracePt t="72508" x="4946650" y="1204913"/>
          <p14:tracePt t="72525" x="5089525" y="1187450"/>
          <p14:tracePt t="72542" x="5241925" y="1187450"/>
          <p14:tracePt t="72558" x="5303838" y="1187450"/>
          <p14:tracePt t="72575" x="5394325" y="1187450"/>
          <p14:tracePt t="72592" x="5456238" y="1187450"/>
          <p14:tracePt t="72608" x="5465763" y="1187450"/>
          <p14:tracePt t="72625" x="5473700" y="1187450"/>
          <p14:tracePt t="72780" x="5473700" y="1196975"/>
          <p14:tracePt t="72829" x="5473700" y="1204913"/>
          <p14:tracePt t="72880" x="5473700" y="1214438"/>
          <p14:tracePt t="72909" x="5465763" y="1223963"/>
          <p14:tracePt t="72929" x="5456238" y="1223963"/>
          <p14:tracePt t="72938" x="5446713" y="1223963"/>
          <p14:tracePt t="72948" x="5438775" y="1241425"/>
          <p14:tracePt t="72959" x="5419725" y="1241425"/>
          <p14:tracePt t="72976" x="5402263" y="1241425"/>
          <p14:tracePt t="72992" x="5348288" y="1276350"/>
          <p14:tracePt t="73008" x="5295900" y="1276350"/>
          <p14:tracePt t="73026" x="5268913" y="1276350"/>
          <p14:tracePt t="73042" x="5224463" y="1276350"/>
          <p14:tracePt t="73058" x="5170488" y="1276350"/>
          <p14:tracePt t="73076" x="5126038" y="1276350"/>
          <p14:tracePt t="73092" x="5089525" y="1276350"/>
          <p14:tracePt t="73108" x="5045075" y="1276350"/>
          <p14:tracePt t="73125" x="5018088" y="1276350"/>
          <p14:tracePt t="73142" x="5000625" y="1276350"/>
          <p14:tracePt t="73160" x="4991100" y="1268413"/>
          <p14:tracePt t="73176" x="4983163" y="1258888"/>
          <p14:tracePt t="73208" x="4983163" y="1241425"/>
          <p14:tracePt t="73226" x="4983163" y="1231900"/>
          <p14:tracePt t="73242" x="4983163" y="1223963"/>
          <p14:tracePt t="73259" x="4991100" y="1214438"/>
          <p14:tracePt t="73275" x="5000625" y="1214438"/>
          <p14:tracePt t="73292" x="5018088" y="1214438"/>
          <p14:tracePt t="73308" x="5062538" y="1214438"/>
          <p14:tracePt t="73325" x="5153025" y="1214438"/>
          <p14:tracePt t="73343" x="5313363" y="1214438"/>
          <p14:tracePt t="73358" x="5419725" y="1223963"/>
          <p14:tracePt t="73375" x="5608638" y="1231900"/>
          <p14:tracePt t="73392" x="5776913" y="1250950"/>
          <p14:tracePt t="73409" x="5840413" y="1250950"/>
          <p14:tracePt t="73426" x="5884863" y="1250950"/>
          <p14:tracePt t="73442" x="5884863" y="1258888"/>
          <p14:tracePt t="73459" x="5902325" y="1268413"/>
          <p14:tracePt t="73476" x="5902325" y="1285875"/>
          <p14:tracePt t="73492" x="5902325" y="1295400"/>
          <p14:tracePt t="73508" x="5902325" y="1303338"/>
          <p14:tracePt t="73602" x="5911850" y="1303338"/>
          <p14:tracePt t="73611" x="5929313" y="1303338"/>
          <p14:tracePt t="73632" x="5938838" y="1303338"/>
          <p14:tracePt t="73640" x="5946775" y="1303338"/>
          <p14:tracePt t="73651" x="5956300" y="1303338"/>
          <p14:tracePt t="73719" x="5965825" y="1303338"/>
          <p14:tracePt t="74432" x="5965825" y="1285875"/>
          <p14:tracePt t="74481" x="5965825" y="1276350"/>
          <p14:tracePt t="74501" x="5965825" y="1268413"/>
          <p14:tracePt t="74511" x="5965825" y="1258888"/>
          <p14:tracePt t="74522" x="5965825" y="1250950"/>
          <p14:tracePt t="74540" x="5956300" y="1231900"/>
          <p14:tracePt t="74551" x="5938838" y="1223963"/>
          <p14:tracePt t="74561" x="5902325" y="1214438"/>
          <p14:tracePt t="74575" x="5867400" y="1204913"/>
          <p14:tracePt t="74592" x="5741988" y="1169988"/>
          <p14:tracePt t="74609" x="5599113" y="1133475"/>
          <p14:tracePt t="74625" x="5500688" y="1125538"/>
          <p14:tracePt t="74631" x="5411788" y="1116013"/>
          <p14:tracePt t="74641" x="5340350" y="1108075"/>
          <p14:tracePt t="74660" x="5241925" y="1071563"/>
          <p14:tracePt t="74676" x="5197475" y="1062038"/>
          <p14:tracePt t="74693" x="5170488" y="1062038"/>
          <p14:tracePt t="74709" x="5133975" y="1062038"/>
          <p14:tracePt t="74726" x="5116513" y="1062038"/>
          <p14:tracePt t="74742" x="5099050" y="1062038"/>
          <p14:tracePt t="74759" x="5081588" y="1062038"/>
          <p14:tracePt t="74775" x="5072063" y="1062038"/>
          <p14:tracePt t="74792" x="5054600" y="1071563"/>
          <p14:tracePt t="74808" x="5027613" y="1089025"/>
          <p14:tracePt t="74825" x="5018088" y="1089025"/>
          <p14:tracePt t="74842" x="4983163" y="1089025"/>
          <p14:tracePt t="74858" x="4938713" y="1116013"/>
          <p14:tracePt t="74876" x="4884738" y="1116013"/>
          <p14:tracePt t="74891" x="4867275" y="1116013"/>
          <p14:tracePt t="74908" x="4848225" y="1125538"/>
          <p14:tracePt t="74927" x="4830763" y="1125538"/>
          <p14:tracePt t="74958" x="4813300" y="1125538"/>
          <p14:tracePt t="74976" x="4813300" y="1133475"/>
          <p14:tracePt t="75036" x="4803775" y="1133475"/>
          <p14:tracePt t="75056" x="4795838" y="1133475"/>
          <p14:tracePt t="75067" x="4795838" y="1143000"/>
          <p14:tracePt t="75135" x="4795838" y="1152525"/>
          <p14:tracePt t="75164" x="4803775" y="1152525"/>
          <p14:tracePt t="75174" x="4813300" y="1160463"/>
          <p14:tracePt t="75184" x="4830763" y="1169988"/>
          <p14:tracePt t="75195" x="4857750" y="1179513"/>
          <p14:tracePt t="75208" x="4902200" y="1187450"/>
          <p14:tracePt t="75226" x="4991100" y="1241425"/>
          <p14:tracePt t="75243" x="5143500" y="1312863"/>
          <p14:tracePt t="75258" x="5268913" y="1347788"/>
          <p14:tracePt t="75275" x="5465763" y="1347788"/>
          <p14:tracePt t="75292" x="5688013" y="1384300"/>
          <p14:tracePt t="75308" x="5795963" y="1384300"/>
          <p14:tracePt t="75325" x="5983288" y="1366838"/>
          <p14:tracePt t="75342" x="6143625" y="1339850"/>
          <p14:tracePt t="75358" x="6215063" y="1322388"/>
          <p14:tracePt t="75375" x="6330950" y="1312863"/>
          <p14:tracePt t="75392" x="6375400" y="1312863"/>
          <p14:tracePt t="75408" x="6384925" y="1312863"/>
          <p14:tracePt t="75426" x="6384925" y="1303338"/>
          <p14:tracePt t="75698" x="6411913" y="1303338"/>
          <p14:tracePt t="75708" x="6446838" y="1303338"/>
          <p14:tracePt t="75718" x="6510338" y="1303338"/>
          <p14:tracePt t="75728" x="6545263" y="1303338"/>
          <p14:tracePt t="75741" x="6572250" y="1303338"/>
          <p14:tracePt t="75758" x="6626225" y="1303338"/>
          <p14:tracePt t="75776" x="6653213" y="1303338"/>
          <p14:tracePt t="75792" x="6697663" y="1303338"/>
          <p14:tracePt t="75808" x="6705600" y="1303338"/>
          <p14:tracePt t="77410" x="6715125" y="1303338"/>
          <p14:tracePt t="77421" x="6742113" y="1303338"/>
          <p14:tracePt t="77431" x="6769100" y="1303338"/>
          <p14:tracePt t="77443" x="6796088" y="1303338"/>
          <p14:tracePt t="77460" x="6884988" y="1322388"/>
          <p14:tracePt t="77475" x="6919913" y="1322388"/>
          <p14:tracePt t="77491" x="6983413" y="1330325"/>
          <p14:tracePt t="77509" x="7027863" y="1330325"/>
          <p14:tracePt t="77525" x="7037388" y="1330325"/>
          <p14:tracePt t="77541" x="7081838" y="1357313"/>
          <p14:tracePt t="77766" x="7108825" y="1357313"/>
          <p14:tracePt t="77776" x="7134225" y="1357313"/>
          <p14:tracePt t="77787" x="7170738" y="1366838"/>
          <p14:tracePt t="77795" x="7215188" y="1366838"/>
          <p14:tracePt t="77808" x="7277100" y="1374775"/>
          <p14:tracePt t="77825" x="7375525" y="1384300"/>
          <p14:tracePt t="77841" x="7429500" y="1401763"/>
          <p14:tracePt t="77858" x="7483475" y="1401763"/>
          <p14:tracePt t="77875" x="7527925" y="1411288"/>
          <p14:tracePt t="77891" x="7537450" y="1419225"/>
          <p14:tracePt t="77908" x="7537450" y="1428750"/>
          <p14:tracePt t="77925" x="7545388" y="1428750"/>
          <p14:tracePt t="77943" x="7545388" y="1446213"/>
          <p14:tracePt t="77975" x="7527925" y="1446213"/>
          <p14:tracePt t="77993" x="7473950" y="1438275"/>
          <p14:tracePt t="78008" x="7429500" y="1438275"/>
          <p14:tracePt t="78025" x="7296150" y="1438275"/>
          <p14:tracePt t="78042" x="7197725" y="1419225"/>
          <p14:tracePt t="78058" x="7153275" y="1393825"/>
          <p14:tracePt t="78075" x="7108825" y="1366838"/>
          <p14:tracePt t="78092" x="7072313" y="1330325"/>
          <p14:tracePt t="78108" x="7054850" y="1322388"/>
          <p14:tracePt t="78125" x="7045325" y="1295400"/>
          <p14:tracePt t="78142" x="7037388" y="1258888"/>
          <p14:tracePt t="78158" x="7037388" y="1250950"/>
          <p14:tracePt t="78193" x="7045325" y="1250950"/>
          <p14:tracePt t="78208" x="7054850" y="1250950"/>
          <p14:tracePt t="78225" x="7089775" y="1250950"/>
          <p14:tracePt t="78242" x="7161213" y="1250950"/>
          <p14:tracePt t="78260" x="7259638" y="1250950"/>
          <p14:tracePt t="78275" x="7331075" y="1258888"/>
          <p14:tracePt t="78291" x="7473950" y="1268413"/>
          <p14:tracePt t="78309" x="7643813" y="1295400"/>
          <p14:tracePt t="78325" x="7715250" y="1322388"/>
          <p14:tracePt t="78341" x="7823200" y="1339850"/>
          <p14:tracePt t="78359" x="7840663" y="1357313"/>
          <p14:tracePt t="78391" x="7840663" y="1366838"/>
          <p14:tracePt t="78577" x="7848600" y="1366838"/>
          <p14:tracePt t="78596" x="7867650" y="1366838"/>
          <p14:tracePt t="78617" x="7875588" y="1366838"/>
          <p14:tracePt t="78627" x="7885113" y="1366838"/>
          <p14:tracePt t="78636" x="7894638" y="1366838"/>
          <p14:tracePt t="78705" x="7894638" y="1374775"/>
          <p14:tracePt t="78726" x="7894638" y="1384300"/>
          <p14:tracePt t="78735" x="7885113" y="1384300"/>
          <p14:tracePt t="78745" x="7885113" y="1393825"/>
          <p14:tracePt t="78759" x="7875588" y="1393825"/>
          <p14:tracePt t="78893" x="7875588" y="1384300"/>
          <p14:tracePt t="78913" x="7875588" y="1374775"/>
          <p14:tracePt t="78924" x="7875588" y="1366838"/>
          <p14:tracePt t="78944" x="7875588" y="1357313"/>
          <p14:tracePt t="78974" x="7885113" y="1357313"/>
          <p14:tracePt t="78983" x="7894638" y="1347788"/>
          <p14:tracePt t="79002" x="7902575" y="1330325"/>
          <p14:tracePt t="79053" x="7902575" y="1322388"/>
          <p14:tracePt t="79111" x="7885113" y="1322388"/>
          <p14:tracePt t="79240" x="7885113" y="1330325"/>
          <p14:tracePt t="79448" x="7894638" y="1330325"/>
          <p14:tracePt t="79529" x="7894638" y="1322388"/>
          <p14:tracePt t="79537" x="7894638" y="1312863"/>
          <p14:tracePt t="79546" x="7894638" y="1303338"/>
          <p14:tracePt t="79558" x="7875588" y="1295400"/>
          <p14:tracePt t="79575" x="7831138" y="1268413"/>
          <p14:tracePt t="79592" x="7804150" y="1250950"/>
          <p14:tracePt t="79608" x="7697788" y="1196975"/>
          <p14:tracePt t="79625" x="7581900" y="1160463"/>
          <p14:tracePt t="79641" x="7537450" y="1160463"/>
          <p14:tracePt t="79658" x="7446963" y="1152525"/>
          <p14:tracePt t="79675" x="7331075" y="1133475"/>
          <p14:tracePt t="79693" x="7286625" y="1133475"/>
          <p14:tracePt t="79709" x="7197725" y="1133475"/>
          <p14:tracePt t="79726" x="7143750" y="1133475"/>
          <p14:tracePt t="79742" x="7134225" y="1133475"/>
          <p14:tracePt t="79758" x="7108825" y="1133475"/>
          <p14:tracePt t="79775" x="7062788" y="1143000"/>
          <p14:tracePt t="79792" x="7018338" y="1152525"/>
          <p14:tracePt t="79808" x="7000875" y="1179513"/>
          <p14:tracePt t="79825" x="6965950" y="1196975"/>
          <p14:tracePt t="79843" x="6946900" y="1196975"/>
          <p14:tracePt t="79875" x="6929438" y="1214438"/>
          <p14:tracePt t="79892" x="6929438" y="1231900"/>
          <p14:tracePt t="79908" x="6929438" y="1241425"/>
          <p14:tracePt t="79925" x="6929438" y="1250950"/>
          <p14:tracePt t="79944" x="6929438" y="1268413"/>
          <p14:tracePt t="79975" x="6938963" y="1276350"/>
          <p14:tracePt t="80001" x="6946900" y="1276350"/>
          <p14:tracePt t="80041" x="6956425" y="1276350"/>
          <p14:tracePt t="80073" x="6965950" y="1276350"/>
          <p14:tracePt t="80081" x="6973888" y="1285875"/>
          <p14:tracePt t="80091" x="6983413" y="1285875"/>
          <p14:tracePt t="80108" x="6991350" y="1285875"/>
          <p14:tracePt t="80125" x="7018338" y="1312863"/>
          <p14:tracePt t="80141" x="7054850" y="1312863"/>
          <p14:tracePt t="80160" x="7116763" y="1330325"/>
          <p14:tracePt t="80175" x="7161213" y="1330325"/>
          <p14:tracePt t="80192" x="7242175" y="1339850"/>
          <p14:tracePt t="80209" x="7296150" y="1339850"/>
          <p14:tracePt t="80225" x="7323138" y="1339850"/>
          <p14:tracePt t="80241" x="7367588" y="1339850"/>
          <p14:tracePt t="80259" x="7402513" y="1339850"/>
          <p14:tracePt t="80275" x="7412038" y="1339850"/>
          <p14:tracePt t="80291" x="7419975" y="1339850"/>
          <p14:tracePt t="80309" x="7429500" y="1339850"/>
          <p14:tracePt t="80595" x="7466013" y="1322388"/>
          <p14:tracePt t="80605" x="7491413" y="1303338"/>
          <p14:tracePt t="80617" x="7510463" y="1295400"/>
          <p14:tracePt t="80626" x="7537450" y="1276350"/>
          <p14:tracePt t="80641" x="7581900" y="1268413"/>
          <p14:tracePt t="80658" x="7626350" y="1231900"/>
          <p14:tracePt t="80675" x="7653338" y="1196975"/>
          <p14:tracePt t="80693" x="7653338" y="1187450"/>
          <p14:tracePt t="80743" x="7634288" y="1187450"/>
          <p14:tracePt t="80755" x="7608888" y="1187450"/>
          <p14:tracePt t="80764" x="7572375" y="1187450"/>
          <p14:tracePt t="80775" x="7545388" y="1187450"/>
          <p14:tracePt t="80792" x="7466013" y="1187450"/>
          <p14:tracePt t="80808" x="7412038" y="1187450"/>
          <p14:tracePt t="80825" x="7340600" y="1179513"/>
          <p14:tracePt t="80842" x="7277100" y="1179513"/>
          <p14:tracePt t="80858" x="7259638" y="1179513"/>
          <p14:tracePt t="80875" x="7251700" y="1179513"/>
          <p14:tracePt t="81060" x="7251700" y="1169988"/>
          <p14:tracePt t="83569" x="7242175" y="1169988"/>
          <p14:tracePt t="83578" x="7232650" y="1160463"/>
          <p14:tracePt t="83591" x="7215188" y="1160463"/>
          <p14:tracePt t="83608" x="7153275" y="1160463"/>
          <p14:tracePt t="83625" x="7099300" y="1160463"/>
          <p14:tracePt t="83629" x="7018338" y="1160463"/>
          <p14:tracePt t="83641" x="6911975" y="1160463"/>
          <p14:tracePt t="83658" x="6697663" y="1160463"/>
          <p14:tracePt t="83676" x="6572250" y="1160463"/>
          <p14:tracePt t="83693" x="6367463" y="1179513"/>
          <p14:tracePt t="83709" x="6232525" y="1187450"/>
          <p14:tracePt t="83726" x="6161088" y="1187450"/>
          <p14:tracePt t="83741" x="6153150" y="1187450"/>
          <p14:tracePt t="83777" x="6161088" y="1187450"/>
          <p14:tracePt t="83792" x="6180138" y="1204913"/>
          <p14:tracePt t="84062" x="6170613" y="1204913"/>
          <p14:tracePt t="84072" x="6134100" y="1204913"/>
          <p14:tracePt t="84082" x="6072188" y="1204913"/>
          <p14:tracePt t="84093" x="5991225" y="1204913"/>
          <p14:tracePt t="84108" x="5911850" y="1214438"/>
          <p14:tracePt t="84125" x="5670550" y="1223963"/>
          <p14:tracePt t="84142" x="5429250" y="1241425"/>
          <p14:tracePt t="84158" x="5330825" y="1241425"/>
          <p14:tracePt t="84175" x="5180013" y="1241425"/>
          <p14:tracePt t="84192" x="5072063" y="1241425"/>
          <p14:tracePt t="84209" x="5045075" y="1241425"/>
          <p14:tracePt t="84225" x="5000625" y="1214438"/>
          <p14:tracePt t="84321" x="5010150" y="1214438"/>
          <p14:tracePt t="84329" x="5018088" y="1214438"/>
          <p14:tracePt t="84342" x="5037138" y="1223963"/>
          <p14:tracePt t="84359" x="5160963" y="1250950"/>
          <p14:tracePt t="84375" x="5259388" y="1268413"/>
          <p14:tracePt t="84391" x="5653088" y="1295400"/>
          <p14:tracePt t="84409" x="6018213" y="1295400"/>
          <p14:tracePt t="84425" x="6197600" y="1295400"/>
          <p14:tracePt t="84442" x="6411913" y="1241425"/>
          <p14:tracePt t="84458" x="6554788" y="1223963"/>
          <p14:tracePt t="84475" x="6616700" y="1214438"/>
          <p14:tracePt t="84491" x="6661150" y="1214438"/>
          <p14:tracePt t="84794" x="6643688" y="1214438"/>
          <p14:tracePt t="84805" x="6608763" y="1214438"/>
          <p14:tracePt t="84814" x="6554788" y="1214438"/>
          <p14:tracePt t="84825" x="6473825" y="1214438"/>
          <p14:tracePt t="84841" x="6330950" y="1214438"/>
          <p14:tracePt t="84858" x="6000750" y="1204913"/>
          <p14:tracePt t="84875" x="5581650" y="1196975"/>
          <p14:tracePt t="84892" x="5357813" y="1160463"/>
          <p14:tracePt t="84908" x="5268913" y="1152525"/>
          <p14:tracePt t="84925" x="5160963" y="1125538"/>
          <p14:tracePt t="84943" x="5133975" y="1125538"/>
          <p14:tracePt t="84959" x="5133975" y="1116013"/>
          <p14:tracePt t="84975" x="5160963" y="1116013"/>
          <p14:tracePt t="85190" x="5133975" y="1116013"/>
          <p14:tracePt t="85200" x="5081588" y="1116013"/>
          <p14:tracePt t="85211" x="4983163" y="1116013"/>
          <p14:tracePt t="85225" x="4867275" y="1116013"/>
          <p14:tracePt t="85241" x="4465638" y="1125538"/>
          <p14:tracePt t="85259" x="4098925" y="1125538"/>
          <p14:tracePt t="85275" x="3938588" y="1143000"/>
          <p14:tracePt t="85291" x="3795713" y="1143000"/>
          <p14:tracePt t="85309" x="3714750" y="1143000"/>
          <p14:tracePt t="85325" x="3705225" y="1143000"/>
          <p14:tracePt t="85342" x="3687763" y="1125538"/>
          <p14:tracePt t="85487" x="3687763" y="1133475"/>
          <p14:tracePt t="85508" x="3670300" y="1133475"/>
          <p14:tracePt t="85517" x="3652838" y="1152525"/>
          <p14:tracePt t="85527" x="3625850" y="1160463"/>
          <p14:tracePt t="85542" x="3598863" y="1160463"/>
          <p14:tracePt t="85558" x="3527425" y="1179513"/>
          <p14:tracePt t="85576" x="3455988" y="1204913"/>
          <p14:tracePt t="85591" x="3419475" y="1204913"/>
          <p14:tracePt t="85608" x="3367088" y="1204913"/>
          <p14:tracePt t="85625" x="3322638" y="1214438"/>
          <p14:tracePt t="85641" x="3303588" y="1223963"/>
          <p14:tracePt t="85794" x="3313113" y="1223963"/>
          <p14:tracePt t="85804" x="3322638" y="1223963"/>
          <p14:tracePt t="85814" x="3348038" y="1223963"/>
          <p14:tracePt t="85825" x="3375025" y="1231900"/>
          <p14:tracePt t="85843" x="3473450" y="1241425"/>
          <p14:tracePt t="85858" x="3536950" y="1250950"/>
          <p14:tracePt t="85875" x="3768725" y="1285875"/>
          <p14:tracePt t="85892" x="3990975" y="1295400"/>
          <p14:tracePt t="85908" x="4125913" y="1312863"/>
          <p14:tracePt t="85925" x="4340225" y="1330325"/>
          <p14:tracePt t="85942" x="4465638" y="1330325"/>
          <p14:tracePt t="85959" x="4491038" y="1330325"/>
          <p14:tracePt t="85975" x="4527550" y="1347788"/>
          <p14:tracePt t="85992" x="4537075" y="1366838"/>
          <p14:tracePt t="86199" x="4562475" y="1366838"/>
          <p14:tracePt t="86210" x="4589463" y="1366838"/>
          <p14:tracePt t="86219" x="4643438" y="1366838"/>
          <p14:tracePt t="86229" x="4687888" y="1366838"/>
          <p14:tracePt t="86241" x="4741863" y="1366838"/>
          <p14:tracePt t="86259" x="4830763" y="1347788"/>
          <p14:tracePt t="86275" x="4857750" y="1347788"/>
          <p14:tracePt t="86291" x="4902200" y="1347788"/>
          <p14:tracePt t="86309" x="4911725" y="1347788"/>
          <p14:tracePt t="86496" x="4902200" y="1347788"/>
          <p14:tracePt t="86526" x="4894263" y="1347788"/>
          <p14:tracePt t="86536" x="4884738" y="1347788"/>
          <p14:tracePt t="86546" x="4875213" y="1347788"/>
          <p14:tracePt t="86565" x="4857750" y="1347788"/>
          <p14:tracePt t="86576" x="4848225" y="1347788"/>
          <p14:tracePt t="86591" x="4822825" y="1347788"/>
          <p14:tracePt t="86608" x="4768850" y="1347788"/>
          <p14:tracePt t="86625" x="4732338" y="1347788"/>
          <p14:tracePt t="86642" x="4705350" y="1347788"/>
          <p14:tracePt t="86658" x="4616450" y="1347788"/>
          <p14:tracePt t="86675" x="4491038" y="1347788"/>
          <p14:tracePt t="86693" x="4411663" y="1347788"/>
          <p14:tracePt t="86709" x="4394200" y="1330325"/>
          <p14:tracePt t="86726" x="4384675" y="1312863"/>
          <p14:tracePt t="86758" x="4394200" y="1312863"/>
          <p14:tracePt t="86775" x="4411663" y="1322388"/>
          <p14:tracePt t="86991" x="4411663" y="1330325"/>
          <p14:tracePt t="87001" x="4394200" y="1330325"/>
          <p14:tracePt t="87011" x="4357688" y="1330325"/>
          <p14:tracePt t="87025" x="4276725" y="1347788"/>
          <p14:tracePt t="87042" x="4081463" y="1374775"/>
          <p14:tracePt t="87059" x="3768725" y="1374775"/>
          <p14:tracePt t="87075" x="3581400" y="1366838"/>
          <p14:tracePt t="87092" x="3214688" y="1303338"/>
          <p14:tracePt t="87109" x="3098800" y="1250950"/>
          <p14:tracePt t="87125" x="2938463" y="1187450"/>
          <p14:tracePt t="87128" x="2894013" y="1152525"/>
          <p14:tracePt t="87142" x="2867025" y="1108075"/>
          <p14:tracePt t="87159" x="2840038" y="1071563"/>
          <p14:tracePt t="87192" x="2840038" y="1054100"/>
          <p14:tracePt t="87210" x="2847975" y="1054100"/>
          <p14:tracePt t="87225" x="2867025" y="1054100"/>
          <p14:tracePt t="87241" x="2901950" y="1071563"/>
          <p14:tracePt t="87259" x="3081338" y="1143000"/>
          <p14:tracePt t="87275" x="3276600" y="1214438"/>
          <p14:tracePt t="87291" x="3670300" y="1276350"/>
          <p14:tracePt t="87308" x="4062413" y="1330325"/>
          <p14:tracePt t="87325" x="4179888" y="1330325"/>
          <p14:tracePt t="87341" x="4402138" y="1330325"/>
          <p14:tracePt t="87358" x="4554538" y="1330325"/>
          <p14:tracePt t="87376" x="4625975" y="1312863"/>
          <p14:tracePt t="87391" x="4633913" y="1312863"/>
          <p14:tracePt t="87408" x="4643438" y="1312863"/>
          <p14:tracePt t="87425" x="4643438" y="1322388"/>
          <p14:tracePt t="87625" x="4633913" y="1322388"/>
          <p14:tracePt t="87635" x="4616450" y="1322388"/>
          <p14:tracePt t="87644" x="4608513" y="1322388"/>
          <p14:tracePt t="87658" x="4581525" y="1322388"/>
          <p14:tracePt t="87675" x="4518025" y="1322388"/>
          <p14:tracePt t="87693" x="4394200" y="1312863"/>
          <p14:tracePt t="87709" x="4313238" y="1303338"/>
          <p14:tracePt t="87725" x="4098925" y="1295400"/>
          <p14:tracePt t="87742" x="3956050" y="1295400"/>
          <p14:tracePt t="87759" x="3919538" y="1285875"/>
          <p14:tracePt t="87775" x="3902075" y="1276350"/>
          <p14:tracePt t="87791" x="3902075" y="1268413"/>
          <p14:tracePt t="87824" x="3919538" y="1268413"/>
          <p14:tracePt t="87842" x="3946525" y="1268413"/>
          <p14:tracePt t="87858" x="3956050" y="1268413"/>
          <p14:tracePt t="87874" x="4000500" y="1268413"/>
          <p14:tracePt t="87892" x="4125913" y="1295400"/>
          <p14:tracePt t="87908" x="4187825" y="1295400"/>
          <p14:tracePt t="87925" x="4286250" y="1303338"/>
          <p14:tracePt t="87942" x="4375150" y="1303338"/>
          <p14:tracePt t="87960" x="4429125" y="1303338"/>
          <p14:tracePt t="87992" x="4438650" y="1303338"/>
          <p14:tracePt t="88030" x="4438650" y="1312863"/>
          <p14:tracePt t="88049" x="4419600" y="1312863"/>
          <p14:tracePt t="88059" x="4394200" y="1312863"/>
          <p14:tracePt t="88071" x="4367213" y="1312863"/>
          <p14:tracePt t="88079" x="4348163" y="1312863"/>
          <p14:tracePt t="88091" x="4322763" y="1312863"/>
          <p14:tracePt t="88108" x="4268788" y="1312863"/>
          <p14:tracePt t="88125" x="4232275" y="1312863"/>
          <p14:tracePt t="88129" x="4197350" y="1312863"/>
          <p14:tracePt t="88141" x="4170363" y="1303338"/>
          <p14:tracePt t="88158" x="4081463" y="1285875"/>
          <p14:tracePt t="88175" x="4044950" y="1285875"/>
          <p14:tracePt t="88192" x="4010025" y="1276350"/>
          <p14:tracePt t="88494" x="3983038" y="1276350"/>
          <p14:tracePt t="88504" x="3938588" y="1276350"/>
          <p14:tracePt t="88515" x="3848100" y="1285875"/>
          <p14:tracePt t="88525" x="3732213" y="1295400"/>
          <p14:tracePt t="88541" x="3625850" y="1303338"/>
          <p14:tracePt t="88558" x="3170238" y="1357313"/>
          <p14:tracePt t="88574" x="2714625" y="1393825"/>
          <p14:tracePt t="88591" x="2500313" y="1438275"/>
          <p14:tracePt t="88608" x="2268538" y="1446213"/>
          <p14:tracePt t="88624" x="2152650" y="1446213"/>
          <p14:tracePt t="88642" x="2133600" y="1419225"/>
          <p14:tracePt t="88871" x="2071688" y="1446213"/>
          <p14:tracePt t="88881" x="1973263" y="1482725"/>
          <p14:tracePt t="88891" x="1812925" y="1527175"/>
          <p14:tracePt t="88908" x="1608138" y="1608138"/>
          <p14:tracePt t="88924" x="1169988" y="1751013"/>
          <p14:tracePt t="88941" x="955675" y="1830388"/>
          <p14:tracePt t="88958" x="884238" y="1866900"/>
          <p14:tracePt t="88974" x="803275" y="1893888"/>
          <p14:tracePt t="88992" x="795338" y="1893888"/>
          <p14:tracePt t="89029" x="795338" y="1884363"/>
          <p14:tracePt t="89060" x="803275" y="1884363"/>
          <p14:tracePt t="89071" x="812800" y="1874838"/>
          <p14:tracePt t="89079" x="812800" y="1866900"/>
          <p14:tracePt t="89091" x="830263" y="1866900"/>
          <p14:tracePt t="89109" x="874713" y="1866900"/>
          <p14:tracePt t="89124" x="946150" y="1866900"/>
          <p14:tracePt t="89141" x="1179513" y="1866900"/>
          <p14:tracePt t="89158" x="1438275" y="1866900"/>
          <p14:tracePt t="89174" x="1589088" y="1866900"/>
          <p14:tracePt t="89191" x="1776413" y="1866900"/>
          <p14:tracePt t="89208" x="1901825" y="1866900"/>
          <p14:tracePt t="89226" x="1965325" y="1857375"/>
          <p14:tracePt t="89258" x="1973263" y="1857375"/>
          <p14:tracePt t="89494" x="2017713" y="1857375"/>
          <p14:tracePt t="89503" x="2089150" y="1857375"/>
          <p14:tracePt t="89514" x="2152650" y="1847850"/>
          <p14:tracePt t="89524" x="2197100" y="1847850"/>
          <p14:tracePt t="89542" x="2303463" y="1847850"/>
          <p14:tracePt t="89558" x="2347913" y="1847850"/>
          <p14:tracePt t="89575" x="2411413" y="1839913"/>
          <p14:tracePt t="89592" x="2428875" y="1839913"/>
          <p14:tracePt t="89949" x="2438400" y="1839913"/>
          <p14:tracePt t="89960" x="2446338" y="1839913"/>
          <p14:tracePt t="89969" x="2482850" y="1830388"/>
          <p14:tracePt t="89980" x="2527300" y="1822450"/>
          <p14:tracePt t="89992" x="2571750" y="1803400"/>
          <p14:tracePt t="90010" x="2724150" y="1776413"/>
          <p14:tracePt t="90025" x="2786063" y="1751013"/>
          <p14:tracePt t="90041" x="2884488" y="1724025"/>
          <p14:tracePt t="90058" x="2928938" y="1704975"/>
          <p14:tracePt t="90074" x="2938463" y="1704975"/>
          <p14:tracePt t="90137" x="2938463" y="1714500"/>
          <p14:tracePt t="91404" x="2955925" y="1714500"/>
          <p14:tracePt t="91414" x="2973388" y="1714500"/>
          <p14:tracePt t="91424" x="3000375" y="1714500"/>
          <p14:tracePt t="91442" x="3027363" y="1704975"/>
          <p14:tracePt t="91458" x="3125788" y="1697038"/>
          <p14:tracePt t="91474" x="3232150" y="1679575"/>
          <p14:tracePt t="91493" x="3384550" y="1660525"/>
          <p14:tracePt t="91509" x="3473450" y="1652588"/>
          <p14:tracePt t="91525" x="3633788" y="1616075"/>
          <p14:tracePt t="91542" x="3751263" y="1598613"/>
          <p14:tracePt t="91559" x="3786188" y="1598613"/>
          <p14:tracePt t="91574" x="3830638" y="1589088"/>
          <p14:tracePt t="91641" x="3830638" y="1598613"/>
          <p14:tracePt t="91859" x="3857625" y="1598613"/>
          <p14:tracePt t="91870" x="3894138" y="1598613"/>
          <p14:tracePt t="91878" x="3965575" y="1598613"/>
          <p14:tracePt t="91891" x="4037013" y="1598613"/>
          <p14:tracePt t="91908" x="4205288" y="1608138"/>
          <p14:tracePt t="91924" x="4330700" y="1616075"/>
          <p14:tracePt t="91941" x="4562475" y="1625600"/>
          <p14:tracePt t="91958" x="4803775" y="1625600"/>
          <p14:tracePt t="91974" x="4894263" y="1625600"/>
          <p14:tracePt t="91992" x="5018088" y="1625600"/>
          <p14:tracePt t="92009" x="5081588" y="1625600"/>
          <p14:tracePt t="92025" x="5089525" y="1625600"/>
          <p14:tracePt t="92245" x="5133975" y="1633538"/>
          <p14:tracePt t="92254" x="5197475" y="1633538"/>
          <p14:tracePt t="92264" x="5268913" y="1643063"/>
          <p14:tracePt t="92275" x="5357813" y="1652588"/>
          <p14:tracePt t="92291" x="5465763" y="1670050"/>
          <p14:tracePt t="92309" x="5643563" y="1687513"/>
          <p14:tracePt t="92324" x="5751513" y="1697038"/>
          <p14:tracePt t="92341" x="5813425" y="1704975"/>
          <p14:tracePt t="92358" x="5848350" y="1714500"/>
          <p14:tracePt t="92374" x="5857875" y="1714500"/>
          <p14:tracePt t="105195" x="5840413" y="1714500"/>
          <p14:tracePt t="105204" x="5803900" y="1714500"/>
          <p14:tracePt t="105215" x="5759450" y="1714500"/>
          <p14:tracePt t="105225" x="5688013" y="1714500"/>
          <p14:tracePt t="105240" x="5608638" y="1714500"/>
          <p14:tracePt t="105257" x="5375275" y="1714500"/>
          <p14:tracePt t="105274" x="5133975" y="1714500"/>
          <p14:tracePt t="105290" x="5062538" y="1714500"/>
          <p14:tracePt t="105308" x="4991100" y="1704975"/>
          <p14:tracePt t="105325" x="4983163" y="1697038"/>
          <p14:tracePt t="105341" x="4983163" y="1687513"/>
          <p14:tracePt t="105581" x="4973638" y="1687513"/>
          <p14:tracePt t="105591" x="4938713" y="1687513"/>
          <p14:tracePt t="105600" x="4867275" y="1687513"/>
          <p14:tracePt t="105610" x="4724400" y="1687513"/>
          <p14:tracePt t="105624" x="4545013" y="1704975"/>
          <p14:tracePt t="105641" x="4000500" y="1731963"/>
          <p14:tracePt t="105657" x="3795713" y="1714500"/>
          <p14:tracePt t="105674" x="3197225" y="1679575"/>
          <p14:tracePt t="105691" x="2795588" y="1643063"/>
          <p14:tracePt t="105708" x="2562225" y="1562100"/>
          <p14:tracePt t="105724" x="2517775" y="1527175"/>
          <p14:tracePt t="105741" x="2509838" y="1500188"/>
          <p14:tracePt t="105758" x="2527300" y="1490663"/>
          <p14:tracePt t="105956" x="2401888" y="1500188"/>
          <p14:tracePt t="105966" x="2197100" y="1527175"/>
          <p14:tracePt t="105976" x="1946275" y="1544638"/>
          <p14:tracePt t="105990" x="1608138" y="1544638"/>
          <p14:tracePt t="106007" x="1214438" y="1490663"/>
          <p14:tracePt t="106025" x="955675" y="1411288"/>
          <p14:tracePt t="106041" x="874713" y="1374775"/>
          <p14:tracePt t="106057" x="731838" y="1268413"/>
          <p14:tracePt t="106075" x="696913" y="1241425"/>
          <p14:tracePt t="106091" x="652463" y="1169988"/>
          <p14:tracePt t="106108" x="652463" y="1143000"/>
          <p14:tracePt t="106124" x="679450" y="1108075"/>
          <p14:tracePt t="106141" x="696913" y="1098550"/>
          <p14:tracePt t="106158" x="812800" y="1054100"/>
          <p14:tracePt t="106174" x="1054100" y="1036638"/>
          <p14:tracePt t="106191" x="1231900" y="1017588"/>
          <p14:tracePt t="106207" x="1581150" y="1009650"/>
          <p14:tracePt t="106224" x="2108200" y="973138"/>
          <p14:tracePt t="106241" x="2419350" y="973138"/>
          <p14:tracePt t="106257" x="2965450" y="955675"/>
          <p14:tracePt t="106273" x="3455988" y="928688"/>
          <p14:tracePt t="106291" x="3608388" y="928688"/>
          <p14:tracePt t="106308" x="3830638" y="928688"/>
          <p14:tracePt t="106324" x="3946525" y="928688"/>
          <p14:tracePt t="106342" x="3990975" y="928688"/>
          <p14:tracePt t="106561" x="4044950" y="928688"/>
          <p14:tracePt t="106570" x="4160838" y="938213"/>
          <p14:tracePt t="106580" x="4375150" y="938213"/>
          <p14:tracePt t="106591" x="4625975" y="955675"/>
          <p14:tracePt t="106608" x="4991100" y="973138"/>
          <p14:tracePt t="106624" x="5680075" y="990600"/>
          <p14:tracePt t="106640" x="6215063" y="1000125"/>
          <p14:tracePt t="106659" x="6518275" y="1000125"/>
          <p14:tracePt t="106674" x="6599238" y="1000125"/>
          <p14:tracePt t="106690" x="6724650" y="973138"/>
          <p14:tracePt t="106708" x="6759575" y="973138"/>
          <p14:tracePt t="106926" x="6813550" y="973138"/>
          <p14:tracePt t="106937" x="6875463" y="973138"/>
          <p14:tracePt t="106945" x="6965950" y="973138"/>
          <p14:tracePt t="106957" x="7099300" y="973138"/>
          <p14:tracePt t="106975" x="7394575" y="973138"/>
          <p14:tracePt t="106990" x="7616825" y="973138"/>
          <p14:tracePt t="107007" x="7894638" y="990600"/>
          <p14:tracePt t="107024" x="8081963" y="990600"/>
          <p14:tracePt t="107040" x="8143875" y="990600"/>
          <p14:tracePt t="107058" x="8205788" y="990600"/>
          <p14:tracePt t="107075" x="8224838" y="990600"/>
          <p14:tracePt t="107272" x="8259763" y="1009650"/>
          <p14:tracePt t="107282" x="8286750" y="1036638"/>
          <p14:tracePt t="107294" x="8304213" y="1054100"/>
          <p14:tracePt t="107308" x="8331200" y="1071563"/>
          <p14:tracePt t="107324" x="8367713" y="1133475"/>
          <p14:tracePt t="107341" x="8394700" y="1204913"/>
          <p14:tracePt t="107357" x="8412163" y="1241425"/>
          <p14:tracePt t="107374" x="8412163" y="1295400"/>
          <p14:tracePt t="107390" x="8412163" y="1330325"/>
          <p14:tracePt t="107407" x="8412163" y="1339850"/>
          <p14:tracePt t="107423" x="8402638" y="1374775"/>
          <p14:tracePt t="107440" x="8367713" y="1411288"/>
          <p14:tracePt t="107457" x="8340725" y="1428750"/>
          <p14:tracePt t="107474" x="8197850" y="1500188"/>
          <p14:tracePt t="107490" x="8001000" y="1571625"/>
          <p14:tracePt t="107507" x="7875588" y="1625600"/>
          <p14:tracePt t="107524" x="7670800" y="1660525"/>
          <p14:tracePt t="107540" x="7562850" y="1660525"/>
          <p14:tracePt t="107559" x="7518400" y="1633538"/>
          <p14:tracePt t="107575" x="7518400" y="1598613"/>
          <p14:tracePt t="107777" x="7500938" y="1598613"/>
          <p14:tracePt t="107786" x="7466013" y="1608138"/>
          <p14:tracePt t="107796" x="7402513" y="1608138"/>
          <p14:tracePt t="107807" x="7286625" y="1625600"/>
          <p14:tracePt t="107825" x="6831013" y="1652588"/>
          <p14:tracePt t="107840" x="6483350" y="1679575"/>
          <p14:tracePt t="107857" x="5795963" y="1714500"/>
          <p14:tracePt t="107875" x="5160963" y="1751013"/>
          <p14:tracePt t="107890" x="4840288" y="1758950"/>
          <p14:tracePt t="107907" x="4402138" y="1758950"/>
          <p14:tracePt t="107924" x="4062413" y="1758950"/>
          <p14:tracePt t="107940" x="3973513" y="1751013"/>
          <p14:tracePt t="107957" x="3848100" y="1714500"/>
          <p14:tracePt t="107974" x="3840163" y="1679575"/>
          <p14:tracePt t="107990" x="3857625" y="1643063"/>
          <p14:tracePt t="108007" x="3875088" y="1633538"/>
          <p14:tracePt t="108203" x="3822700" y="1633538"/>
          <p14:tracePt t="108211" x="3724275" y="1643063"/>
          <p14:tracePt t="108223" x="3571875" y="1652588"/>
          <p14:tracePt t="108241" x="3089275" y="1652588"/>
          <p14:tracePt t="108257" x="2867025" y="1652588"/>
          <p14:tracePt t="108274" x="2482850" y="1643063"/>
          <p14:tracePt t="108291" x="2116138" y="1608138"/>
          <p14:tracePt t="108308" x="1990725" y="1589088"/>
          <p14:tracePt t="108325" x="1776413" y="1544638"/>
          <p14:tracePt t="108341" x="1616075" y="1509713"/>
          <p14:tracePt t="108357" x="1554163" y="1473200"/>
          <p14:tracePt t="108374" x="1473200" y="1438275"/>
          <p14:tracePt t="108390" x="1438275" y="1401763"/>
          <p14:tracePt t="108407" x="1393825" y="1393825"/>
          <p14:tracePt t="108424" x="1374775" y="1374775"/>
          <p14:tracePt t="108441" x="1366838" y="1347788"/>
          <p14:tracePt t="108459" x="1366838" y="1322388"/>
          <p14:tracePt t="108474" x="1366838" y="1303338"/>
          <p14:tracePt t="108490" x="1366838" y="1268413"/>
          <p14:tracePt t="108509" x="1366838" y="1250950"/>
          <p14:tracePt t="108540" x="1384300" y="1223963"/>
          <p14:tracePt t="108559" x="1446213" y="1169988"/>
          <p14:tracePt t="108574" x="1509713" y="1133475"/>
          <p14:tracePt t="108590" x="1785938" y="1054100"/>
          <p14:tracePt t="108608" x="2276475" y="982663"/>
          <p14:tracePt t="108624" x="2544763" y="973138"/>
          <p14:tracePt t="108627" x="2840038" y="973138"/>
          <p14:tracePt t="108641" x="3152775" y="973138"/>
          <p14:tracePt t="108657" x="3625850" y="973138"/>
          <p14:tracePt t="108674" x="3840163" y="973138"/>
          <p14:tracePt t="108691" x="4170363" y="1027113"/>
          <p14:tracePt t="108707" x="4375150" y="1089025"/>
          <p14:tracePt t="108724" x="4438650" y="1108075"/>
          <p14:tracePt t="108740" x="4527550" y="1169988"/>
          <p14:tracePt t="108757" x="4537075" y="1179513"/>
          <p14:tracePt t="108775" x="4554538" y="1250950"/>
          <p14:tracePt t="109913" x="4554538" y="1258888"/>
          <p14:tracePt t="109943" x="4545013" y="1258888"/>
          <p14:tracePt t="109953" x="4537075" y="1258888"/>
          <p14:tracePt t="109963" x="4510088" y="1276350"/>
          <p14:tracePt t="109974" x="4465638" y="1295400"/>
          <p14:tracePt t="109991" x="4268788" y="1347788"/>
          <p14:tracePt t="110007" x="4116388" y="1393825"/>
          <p14:tracePt t="110023" x="3598863" y="1562100"/>
          <p14:tracePt t="110041" x="3133725" y="1697038"/>
          <p14:tracePt t="110057" x="2946400" y="1795463"/>
          <p14:tracePt t="110075" x="2714625" y="1866900"/>
          <p14:tracePt t="110091" x="2643188" y="1893888"/>
          <p14:tracePt t="110107" x="2633663" y="1893888"/>
          <p14:tracePt t="110124" x="2643188" y="1874838"/>
          <p14:tracePt t="110368" x="2608263" y="1893888"/>
          <p14:tracePt t="110378" x="2562225" y="1928813"/>
          <p14:tracePt t="110390" x="2473325" y="1965325"/>
          <p14:tracePt t="110408" x="2295525" y="2081213"/>
          <p14:tracePt t="110424" x="2205038" y="2143125"/>
          <p14:tracePt t="110440" x="2108200" y="2268538"/>
          <p14:tracePt t="110457" x="2044700" y="2303463"/>
          <p14:tracePt t="110473" x="2027238" y="2312988"/>
          <p14:tracePt t="110490" x="2017713" y="2312988"/>
          <p14:tracePt t="110510" x="2017713" y="2322513"/>
          <p14:tracePt t="110626" x="2017713" y="2312988"/>
          <p14:tracePt t="110962" x="2017713" y="2322513"/>
          <p14:tracePt t="110972" x="2000250" y="2330450"/>
          <p14:tracePt t="110982" x="1990725" y="2330450"/>
          <p14:tracePt t="110992" x="1982788" y="2339975"/>
          <p14:tracePt t="111007" x="1955800" y="2347913"/>
          <p14:tracePt t="111023" x="1893888" y="2374900"/>
          <p14:tracePt t="111041" x="1785938" y="2411413"/>
          <p14:tracePt t="111057" x="1758950" y="2411413"/>
          <p14:tracePt t="111073" x="1714500" y="2428875"/>
          <p14:tracePt t="111091" x="1670050" y="2438400"/>
          <p14:tracePt t="111107" x="1652588" y="2446338"/>
          <p14:tracePt t="111123" x="1616075" y="2455863"/>
          <p14:tracePt t="111141" x="1589088" y="2455863"/>
          <p14:tracePt t="111159" x="1571625" y="2455863"/>
          <p14:tracePt t="111174" x="1571625" y="2465388"/>
          <p14:tracePt t="111190" x="1562100" y="2465388"/>
          <p14:tracePt t="111427" x="1571625" y="2465388"/>
          <p14:tracePt t="111447" x="1581150" y="2465388"/>
          <p14:tracePt t="111457" x="1581150" y="2455863"/>
          <p14:tracePt t="111467" x="1598613" y="2455863"/>
          <p14:tracePt t="111477" x="1608138" y="2455863"/>
          <p14:tracePt t="111490" x="1625600" y="2455863"/>
          <p14:tracePt t="111507" x="1660525" y="2446338"/>
          <p14:tracePt t="111525" x="1724025" y="2446338"/>
          <p14:tracePt t="111540" x="1751013" y="2446338"/>
          <p14:tracePt t="111557" x="1795463" y="2446338"/>
          <p14:tracePt t="111576" x="1822450" y="2446338"/>
          <p14:tracePt t="111591" x="1830388" y="2446338"/>
          <p14:tracePt t="111607" x="1839913" y="2446338"/>
          <p14:tracePt t="111624" x="1847850" y="2465388"/>
          <p14:tracePt t="111932" x="1874838" y="2465388"/>
          <p14:tracePt t="111942" x="1901825" y="2465388"/>
          <p14:tracePt t="111953" x="1938338" y="2465388"/>
          <p14:tracePt t="111961" x="1990725" y="2446338"/>
          <p14:tracePt t="111974" x="2036763" y="2446338"/>
          <p14:tracePt t="111991" x="2133600" y="2438400"/>
          <p14:tracePt t="112007" x="2187575" y="2438400"/>
          <p14:tracePt t="112023" x="2268538" y="2438400"/>
          <p14:tracePt t="112040" x="2312988" y="2438400"/>
          <p14:tracePt t="112057" x="2339975" y="2438400"/>
          <p14:tracePt t="112075" x="2347913" y="2438400"/>
          <p14:tracePt t="112091" x="2357438" y="2438400"/>
          <p14:tracePt t="116106" x="2366963" y="2438400"/>
          <p14:tracePt t="116115" x="2384425" y="2438400"/>
          <p14:tracePt t="116126" x="2393950" y="2438400"/>
          <p14:tracePt t="116141" x="2419350" y="2438400"/>
          <p14:tracePt t="116157" x="2473325" y="2438400"/>
          <p14:tracePt t="116174" x="2517775" y="2438400"/>
          <p14:tracePt t="116190" x="2544763" y="2428875"/>
          <p14:tracePt t="116207" x="2581275" y="2428875"/>
          <p14:tracePt t="116224" x="2589213" y="2419350"/>
          <p14:tracePt t="116240" x="2598738" y="2419350"/>
          <p14:tracePt t="116287" x="2598738" y="2428875"/>
          <p14:tracePt t="116293" x="2598738" y="2438400"/>
          <p14:tracePt t="116540" x="2633663" y="2438400"/>
          <p14:tracePt t="116550" x="2670175" y="2438400"/>
          <p14:tracePt t="116561" x="2697163" y="2438400"/>
          <p14:tracePt t="116573" x="2732088" y="2438400"/>
          <p14:tracePt t="116590" x="2795588" y="2438400"/>
          <p14:tracePt t="116607" x="2847975" y="2428875"/>
          <p14:tracePt t="116624" x="2955925" y="2428875"/>
          <p14:tracePt t="116628" x="2982913" y="2428875"/>
          <p14:tracePt t="116640" x="3017838" y="2428875"/>
          <p14:tracePt t="116658" x="3036888" y="2428875"/>
          <p14:tracePt t="116673" x="3071813" y="2419350"/>
          <p14:tracePt t="116709" x="3081338" y="2419350"/>
          <p14:tracePt t="117272" x="3108325" y="2419350"/>
          <p14:tracePt t="117283" x="3143250" y="2419350"/>
          <p14:tracePt t="117292" x="3197225" y="2419350"/>
          <p14:tracePt t="117307" x="3268663" y="2419350"/>
          <p14:tracePt t="117323" x="3394075" y="2419350"/>
          <p14:tracePt t="117341" x="3571875" y="2438400"/>
          <p14:tracePt t="117357" x="3652838" y="2438400"/>
          <p14:tracePt t="117374" x="3813175" y="2438400"/>
          <p14:tracePt t="117390" x="3973513" y="2438400"/>
          <p14:tracePt t="117407" x="4037013" y="2438400"/>
          <p14:tracePt t="117423" x="4098925" y="2438400"/>
          <p14:tracePt t="117441" x="4133850" y="2438400"/>
          <p14:tracePt t="117549" x="4143375" y="2438400"/>
          <p14:tracePt t="117748" x="4152900" y="2438400"/>
          <p14:tracePt t="117756" x="4160838" y="2438400"/>
          <p14:tracePt t="117767" x="4170363" y="2438400"/>
          <p14:tracePt t="117777" x="4179888" y="2438400"/>
          <p14:tracePt t="117790" x="4187825" y="2438400"/>
          <p14:tracePt t="117806" x="4214813" y="2438400"/>
          <p14:tracePt t="117823" x="4224338" y="2428875"/>
          <p14:tracePt t="117840" x="4241800" y="2428875"/>
          <p14:tracePt t="117857" x="4251325" y="2428875"/>
          <p14:tracePt t="117974" x="4241800" y="2428875"/>
          <p14:tracePt t="118429" x="4232275" y="2428875"/>
          <p14:tracePt t="118518" x="4224338" y="2428875"/>
          <p14:tracePt t="118538" x="4214813" y="2428875"/>
          <p14:tracePt t="118548" x="4205288" y="2428875"/>
          <p14:tracePt t="118558" x="4179888" y="2428875"/>
          <p14:tracePt t="118573" x="4143375" y="2428875"/>
          <p14:tracePt t="118590" x="4044950" y="2428875"/>
          <p14:tracePt t="118607" x="3938588" y="2428875"/>
          <p14:tracePt t="118624" x="3848100" y="2428875"/>
          <p14:tracePt t="118627" x="3803650" y="2428875"/>
          <p14:tracePt t="118641" x="3768725" y="2428875"/>
          <p14:tracePt t="118657" x="3670300" y="2438400"/>
          <p14:tracePt t="118673" x="3633788" y="2438400"/>
          <p14:tracePt t="118691" x="3571875" y="2438400"/>
          <p14:tracePt t="118707" x="3554413" y="2438400"/>
          <p14:tracePt t="118826" x="3562350" y="2438400"/>
          <p14:tracePt t="119132" x="3554413" y="2438400"/>
          <p14:tracePt t="119143" x="3544888" y="2438400"/>
          <p14:tracePt t="119151" x="3509963" y="2438400"/>
          <p14:tracePt t="119161" x="3455988" y="2438400"/>
          <p14:tracePt t="119173" x="3394075" y="2438400"/>
          <p14:tracePt t="119191" x="3241675" y="2455863"/>
          <p14:tracePt t="119207" x="3133725" y="2465388"/>
          <p14:tracePt t="119223" x="2884488" y="2490788"/>
          <p14:tracePt t="119240" x="2616200" y="2517775"/>
          <p14:tracePt t="119256" x="2482850" y="2536825"/>
          <p14:tracePt t="119273" x="2295525" y="2544763"/>
          <p14:tracePt t="119290" x="2081213" y="2544763"/>
          <p14:tracePt t="119306" x="1990725" y="2544763"/>
          <p14:tracePt t="119323" x="1866900" y="2544763"/>
          <p14:tracePt t="119340" x="1776413" y="2544763"/>
          <p14:tracePt t="119357" x="1768475" y="2544763"/>
          <p14:tracePt t="119374" x="1768475" y="2536825"/>
          <p14:tracePt t="119390" x="1768475" y="2527300"/>
          <p14:tracePt t="119407" x="1776413" y="2509838"/>
          <p14:tracePt t="119666" x="1758950" y="2509838"/>
          <p14:tracePt t="119675" x="1741488" y="2509838"/>
          <p14:tracePt t="119686" x="1714500" y="2509838"/>
          <p14:tracePt t="119695" x="1679575" y="2500313"/>
          <p14:tracePt t="119707" x="1643063" y="2500313"/>
          <p14:tracePt t="119724" x="1500188" y="2482850"/>
          <p14:tracePt t="119740" x="1438275" y="2473325"/>
          <p14:tracePt t="119757" x="1322388" y="2455863"/>
          <p14:tracePt t="119774" x="1214438" y="2438400"/>
          <p14:tracePt t="119790" x="1152525" y="2419350"/>
          <p14:tracePt t="119807" x="1081088" y="2411413"/>
          <p14:tracePt t="119823" x="1054100" y="2401888"/>
          <p14:tracePt t="119840" x="1036638" y="2393950"/>
          <p14:tracePt t="119856" x="1027113" y="2393950"/>
          <p14:tracePt t="119903" x="1027113" y="2384425"/>
          <p14:tracePt t="120013" x="1036638" y="2384425"/>
          <p14:tracePt t="120022" x="1036638" y="2374900"/>
          <p14:tracePt t="120042" x="1044575" y="2374900"/>
          <p14:tracePt t="120062" x="1054100" y="2366963"/>
          <p14:tracePt t="120072" x="1062038" y="2366963"/>
          <p14:tracePt t="120092" x="1081088" y="2357438"/>
          <p14:tracePt t="120101" x="1089025" y="2357438"/>
          <p14:tracePt t="120111" x="1098550" y="2357438"/>
          <p14:tracePt t="120124" x="1116013" y="2357438"/>
          <p14:tracePt t="120140" x="1152525" y="2357438"/>
          <p14:tracePt t="120157" x="1179513" y="2357438"/>
          <p14:tracePt t="120173" x="1214438" y="2357438"/>
          <p14:tracePt t="120191" x="1258888" y="2347913"/>
          <p14:tracePt t="120207" x="1276350" y="2347913"/>
          <p14:tracePt t="120223" x="1347788" y="2330450"/>
          <p14:tracePt t="120240" x="1393825" y="2322513"/>
          <p14:tracePt t="120256" x="1428750" y="2322513"/>
          <p14:tracePt t="120273" x="1517650" y="2322513"/>
          <p14:tracePt t="120290" x="1589088" y="2322513"/>
          <p14:tracePt t="120308" x="1679575" y="2322513"/>
          <p14:tracePt t="120323" x="1704975" y="2322513"/>
          <p14:tracePt t="120340" x="1776413" y="2322513"/>
          <p14:tracePt t="120357" x="1812925" y="2322513"/>
          <p14:tracePt t="120374" x="1830388" y="2322513"/>
          <p14:tracePt t="120391" x="1847850" y="2322513"/>
          <p14:tracePt t="120407" x="1857375" y="2322513"/>
          <p14:tracePt t="120423" x="1874838" y="2330450"/>
          <p14:tracePt t="120656" x="1911350" y="2330450"/>
          <p14:tracePt t="120664" x="1982788" y="2312988"/>
          <p14:tracePt t="120675" x="2071688" y="2312988"/>
          <p14:tracePt t="120690" x="2179638" y="2276475"/>
          <p14:tracePt t="120707" x="2446338" y="2214563"/>
          <p14:tracePt t="120724" x="2705100" y="2170113"/>
          <p14:tracePt t="120740" x="2830513" y="2133600"/>
          <p14:tracePt t="120756" x="3054350" y="2054225"/>
          <p14:tracePt t="120773" x="3205163" y="1965325"/>
          <p14:tracePt t="120790" x="3259138" y="1911350"/>
          <p14:tracePt t="120807" x="3340100" y="1822450"/>
          <p14:tracePt t="120823" x="3384550" y="1776413"/>
          <p14:tracePt t="120840" x="3384550" y="1758950"/>
          <p14:tracePt t="120902" x="3384550" y="1768475"/>
          <p14:tracePt t="120923" x="3384550" y="1776413"/>
          <p14:tracePt t="120971" x="3384550" y="1785938"/>
          <p14:tracePt t="120991" x="3384550" y="1795463"/>
          <p14:tracePt t="121001" x="3384550" y="1803400"/>
          <p14:tracePt t="121013" x="3375025" y="1803400"/>
          <p14:tracePt t="121023" x="3375025" y="1812925"/>
          <p14:tracePt t="121040" x="3367088" y="1822450"/>
          <p14:tracePt t="121056" x="3357563" y="1822450"/>
          <p14:tracePt t="121073" x="3330575" y="1847850"/>
          <p14:tracePt t="121090" x="3303588" y="1874838"/>
          <p14:tracePt t="121106" x="3276600" y="1893888"/>
          <p14:tracePt t="121124" x="3232150" y="1911350"/>
          <p14:tracePt t="121141" x="3187700" y="1946275"/>
          <p14:tracePt t="121157" x="3160713" y="1955800"/>
          <p14:tracePt t="121173" x="3125788" y="1973263"/>
          <p14:tracePt t="121191" x="3081338" y="2000250"/>
          <p14:tracePt t="121208" x="3054350" y="2009775"/>
          <p14:tracePt t="121223" x="3036888" y="2017713"/>
          <p14:tracePt t="121240" x="3017838" y="2027238"/>
          <p14:tracePt t="121278" x="3017838" y="2036763"/>
          <p14:tracePt t="121299" x="3027363" y="2036763"/>
          <p14:tracePt t="121318" x="3036888" y="2044700"/>
          <p14:tracePt t="121328" x="3044825" y="2054225"/>
          <p14:tracePt t="121340" x="3054350" y="2062163"/>
          <p14:tracePt t="121357" x="3098800" y="2098675"/>
          <p14:tracePt t="121374" x="3116263" y="2108200"/>
          <p14:tracePt t="121392" x="3197225" y="2116138"/>
          <p14:tracePt t="121407" x="3295650" y="2133600"/>
          <p14:tracePt t="121423" x="3357563" y="2152650"/>
          <p14:tracePt t="121441" x="3465513" y="2170113"/>
          <p14:tracePt t="121456" x="3536950" y="2170113"/>
          <p14:tracePt t="121473" x="3562350" y="2170113"/>
          <p14:tracePt t="121490" x="3608388" y="2170113"/>
          <p14:tracePt t="121506" x="3616325" y="2160588"/>
          <p14:tracePt t="121772" x="3625850" y="2160588"/>
          <p14:tracePt t="121783" x="3660775" y="2170113"/>
          <p14:tracePt t="121792" x="3687763" y="2179638"/>
          <p14:tracePt t="121807" x="3751263" y="2214563"/>
          <p14:tracePt t="121823" x="3919538" y="2259013"/>
          <p14:tracePt t="121841" x="4054475" y="2303463"/>
          <p14:tracePt t="121857" x="4116388" y="2330450"/>
          <p14:tracePt t="121874" x="4232275" y="2357438"/>
          <p14:tracePt t="121892" x="4303713" y="2374900"/>
          <p14:tracePt t="121907" x="4322763" y="2384425"/>
          <p14:tracePt t="121924" x="4330700" y="2384425"/>
          <p14:tracePt t="122287" x="4348163" y="2384425"/>
          <p14:tracePt t="122297" x="4375150" y="2384425"/>
          <p14:tracePt t="122307" x="4394200" y="2384425"/>
          <p14:tracePt t="122323" x="4419600" y="2384425"/>
          <p14:tracePt t="122340" x="4456113" y="2384425"/>
          <p14:tracePt t="122357" x="4527550" y="2384425"/>
          <p14:tracePt t="122373" x="4554538" y="2384425"/>
          <p14:tracePt t="122391" x="4625975" y="2384425"/>
          <p14:tracePt t="122407" x="4679950" y="2384425"/>
          <p14:tracePt t="122425" x="4724400" y="2384425"/>
          <p14:tracePt t="122441" x="4741863" y="2384425"/>
          <p14:tracePt t="122456" x="4759325" y="2384425"/>
          <p14:tracePt t="122473" x="4768850" y="2384425"/>
          <p14:tracePt t="122495" x="4768850" y="2419350"/>
          <p14:tracePt t="122731" x="4822825" y="2419350"/>
          <p14:tracePt t="122742" x="4894263" y="2419350"/>
          <p14:tracePt t="122752" x="4991100" y="2419350"/>
          <p14:tracePt t="122761" x="5108575" y="2419350"/>
          <p14:tracePt t="122773" x="5214938" y="2419350"/>
          <p14:tracePt t="122791" x="5456238" y="2428875"/>
          <p14:tracePt t="122806" x="5599113" y="2428875"/>
          <p14:tracePt t="122823" x="5822950" y="2428875"/>
          <p14:tracePt t="122840" x="5991225" y="2428875"/>
          <p14:tracePt t="122856" x="6045200" y="2428875"/>
          <p14:tracePt t="122873" x="6116638" y="2419350"/>
          <p14:tracePt t="122891" x="6188075" y="2411413"/>
          <p14:tracePt t="123098" x="6215063" y="2411413"/>
          <p14:tracePt t="123108" x="6251575" y="2411413"/>
          <p14:tracePt t="123117" x="6286500" y="2393950"/>
          <p14:tracePt t="123127" x="6313488" y="2393950"/>
          <p14:tracePt t="123140" x="6348413" y="2384425"/>
          <p14:tracePt t="123157" x="6402388" y="2374900"/>
          <p14:tracePt t="123173" x="6429375" y="2366963"/>
          <p14:tracePt t="123191" x="6446838" y="2357438"/>
          <p14:tracePt t="123297" x="6446838" y="2347913"/>
          <p14:tracePt t="123335" x="6438900" y="2347913"/>
          <p14:tracePt t="123355" x="6419850" y="2339975"/>
          <p14:tracePt t="123364" x="6411913" y="2339975"/>
          <p14:tracePt t="123377" x="6402388" y="2339975"/>
          <p14:tracePt t="123391" x="6384925" y="2339975"/>
          <p14:tracePt t="123424" x="6375400" y="2339975"/>
          <p14:tracePt t="124493" x="6367463" y="2339975"/>
          <p14:tracePt t="124503" x="6348413" y="2339975"/>
          <p14:tracePt t="124513" x="6323013" y="2339975"/>
          <p14:tracePt t="124523" x="6303963" y="2339975"/>
          <p14:tracePt t="124541" x="6259513" y="2322513"/>
          <p14:tracePt t="124556" x="6242050" y="2322513"/>
          <p14:tracePt t="124573" x="6224588" y="2322513"/>
          <p14:tracePt t="124591" x="6188075" y="2322513"/>
          <p14:tracePt t="124606" x="6180138" y="2322513"/>
          <p14:tracePt t="124623" x="6153150" y="2322513"/>
          <p14:tracePt t="124643" x="6134100" y="2322513"/>
          <p14:tracePt t="124657" x="6126163" y="2322513"/>
          <p14:tracePt t="124673" x="6108700" y="2322513"/>
          <p14:tracePt t="124692" x="6081713" y="2330450"/>
          <p14:tracePt t="124723" x="6072188" y="2330450"/>
          <p14:tracePt t="124741" x="6062663" y="2347913"/>
          <p14:tracePt t="124756" x="6054725" y="2347913"/>
          <p14:tracePt t="124773" x="6054725" y="2357438"/>
          <p14:tracePt t="124790" x="6054725" y="2374900"/>
          <p14:tracePt t="124809" x="6054725" y="2384425"/>
          <p14:tracePt t="124839" x="6054725" y="2393950"/>
          <p14:tracePt t="124868" x="6054725" y="2401888"/>
          <p14:tracePt t="124878" x="6054725" y="2411413"/>
          <p14:tracePt t="124909" x="6054725" y="2419350"/>
          <p14:tracePt t="124928" x="6062663" y="2428875"/>
          <p14:tracePt t="124947" x="6062663" y="2438400"/>
          <p14:tracePt t="124958" x="6072188" y="2446338"/>
          <p14:tracePt t="124968" x="6081713" y="2446338"/>
          <p14:tracePt t="124977" x="6089650" y="2446338"/>
          <p14:tracePt t="124990" x="6099175" y="2446338"/>
          <p14:tracePt t="125007" x="6134100" y="2455863"/>
          <p14:tracePt t="125023" x="6161088" y="2465388"/>
          <p14:tracePt t="125040" x="6215063" y="2473325"/>
          <p14:tracePt t="125056" x="6251575" y="2473325"/>
          <p14:tracePt t="125073" x="6259513" y="2473325"/>
          <p14:tracePt t="125090" x="6269038" y="2482850"/>
          <p14:tracePt t="125107" x="6276975" y="2482850"/>
          <p14:tracePt t="125195" x="6269038" y="2482850"/>
          <p14:tracePt t="125206" x="6259513" y="2482850"/>
          <p14:tracePt t="125454" x="6251575" y="2482850"/>
          <p14:tracePt t="125472" x="6224588" y="2482850"/>
          <p14:tracePt t="125482" x="6197600" y="2482850"/>
          <p14:tracePt t="125492" x="6153150" y="2482850"/>
          <p14:tracePt t="125506" x="6081713" y="2482850"/>
          <p14:tracePt t="125523" x="5911850" y="2517775"/>
          <p14:tracePt t="125541" x="5705475" y="2544763"/>
          <p14:tracePt t="125556" x="5599113" y="2562225"/>
          <p14:tracePt t="125573" x="5473700" y="2562225"/>
          <p14:tracePt t="125590" x="5340350" y="2571750"/>
          <p14:tracePt t="125606" x="5276850" y="2581275"/>
          <p14:tracePt t="125623" x="5187950" y="2581275"/>
          <p14:tracePt t="125642" x="5160963" y="2571750"/>
          <p14:tracePt t="125699" x="5160963" y="2562225"/>
          <p14:tracePt t="125709" x="5160963" y="2554288"/>
          <p14:tracePt t="125859" x="5170488" y="2554288"/>
          <p14:tracePt t="125868" x="5180013" y="2554288"/>
          <p14:tracePt t="125888" x="5187950" y="2554288"/>
          <p14:tracePt t="125897" x="5205413" y="2554288"/>
          <p14:tracePt t="125908" x="5232400" y="2554288"/>
          <p14:tracePt t="125923" x="5259388" y="2554288"/>
          <p14:tracePt t="125941" x="5303838" y="2554288"/>
          <p14:tracePt t="125957" x="5357813" y="2554288"/>
          <p14:tracePt t="125973" x="5367338" y="2544763"/>
          <p14:tracePt t="125990" x="5394325" y="2544763"/>
          <p14:tracePt t="126023" x="5402263" y="2544763"/>
          <p14:tracePt t="126273" x="5419725" y="2544763"/>
          <p14:tracePt t="126284" x="5429250" y="2544763"/>
          <p14:tracePt t="126293" x="5456238" y="2536825"/>
          <p14:tracePt t="126306" x="5483225" y="2536825"/>
          <p14:tracePt t="126323" x="5510213" y="2527300"/>
          <p14:tracePt t="126340" x="5518150" y="2527300"/>
          <p14:tracePt t="126356" x="5537200" y="2527300"/>
          <p14:tracePt t="126907" x="5545138" y="2527300"/>
          <p14:tracePt t="126916" x="5562600" y="2527300"/>
          <p14:tracePt t="126926" x="5589588" y="2527300"/>
          <p14:tracePt t="126941" x="5616575" y="2527300"/>
          <p14:tracePt t="126956" x="5732463" y="2517775"/>
          <p14:tracePt t="126973" x="5786438" y="2517775"/>
          <p14:tracePt t="126990" x="5938838" y="2509838"/>
          <p14:tracePt t="127006" x="6054725" y="2490788"/>
          <p14:tracePt t="127024" x="6170613" y="2473325"/>
          <p14:tracePt t="127040" x="6205538" y="2473325"/>
          <p14:tracePt t="127057" x="6259513" y="2473325"/>
          <p14:tracePt t="127074" x="6296025" y="2473325"/>
          <p14:tracePt t="127332" x="6313488" y="2473325"/>
          <p14:tracePt t="127341" x="6348413" y="2473325"/>
          <p14:tracePt t="127351" x="6402388" y="2473325"/>
          <p14:tracePt t="127362" x="6491288" y="2473325"/>
          <p14:tracePt t="127373" x="6581775" y="2473325"/>
          <p14:tracePt t="127391" x="6742113" y="2473325"/>
          <p14:tracePt t="127407" x="6848475" y="2473325"/>
          <p14:tracePt t="127423" x="7010400" y="2473325"/>
          <p14:tracePt t="127441" x="7126288" y="2465388"/>
          <p14:tracePt t="127456" x="7153275" y="2455863"/>
          <p14:tracePt t="127473" x="7197725" y="2455863"/>
          <p14:tracePt t="127490" x="7205663" y="2455863"/>
          <p14:tracePt t="127559" x="7205663" y="2465388"/>
          <p14:tracePt t="127807" x="7215188" y="2465388"/>
          <p14:tracePt t="127817" x="7242175" y="2455863"/>
          <p14:tracePt t="127826" x="7269163" y="2455863"/>
          <p14:tracePt t="127840" x="7286625" y="2455863"/>
          <p14:tracePt t="127856" x="7323138" y="2455863"/>
          <p14:tracePt t="127873" x="7340600" y="2455863"/>
          <p14:tracePt t="127890" x="7358063" y="2446338"/>
          <p14:tracePt t="127975" x="7340600" y="2446338"/>
          <p14:tracePt t="127985" x="7296150" y="2446338"/>
          <p14:tracePt t="127994" x="7197725" y="2446338"/>
          <p14:tracePt t="128006" x="7018338" y="2446338"/>
          <p14:tracePt t="128024" x="6286500" y="2473325"/>
          <p14:tracePt t="128040" x="5848350" y="2490788"/>
          <p14:tracePt t="128056" x="5072063" y="2509838"/>
          <p14:tracePt t="128073" x="4562475" y="2562225"/>
          <p14:tracePt t="128090" x="4429125" y="2562225"/>
          <p14:tracePt t="128106" x="4322763" y="2536825"/>
          <p14:tracePt t="128123" x="4295775" y="2517775"/>
          <p14:tracePt t="128350" x="4232275" y="2517775"/>
          <p14:tracePt t="128361" x="4089400" y="2517775"/>
          <p14:tracePt t="128370" x="3867150" y="2527300"/>
          <p14:tracePt t="128380" x="3446463" y="2554288"/>
          <p14:tracePt t="128392" x="3081338" y="2589213"/>
          <p14:tracePt t="128408" x="2652713" y="2643188"/>
          <p14:tracePt t="128423" x="2044700" y="2670175"/>
          <p14:tracePt t="128440" x="1660525" y="2697163"/>
          <p14:tracePt t="128456" x="1536700" y="2697163"/>
          <p14:tracePt t="128473" x="1393825" y="2687638"/>
          <p14:tracePt t="128490" x="1339850" y="2660650"/>
          <p14:tracePt t="128506" x="1339850" y="2652713"/>
          <p14:tracePt t="128523" x="1366838" y="2643188"/>
          <p14:tracePt t="128540" x="1374775" y="2633663"/>
          <p14:tracePt t="128767" x="1384300" y="2633663"/>
          <p14:tracePt t="128776" x="1393825" y="2633663"/>
          <p14:tracePt t="128789" x="1428750" y="2633663"/>
          <p14:tracePt t="128806" x="1616075" y="2652713"/>
          <p14:tracePt t="128823" x="1776413" y="2670175"/>
          <p14:tracePt t="128840" x="2303463" y="2697163"/>
          <p14:tracePt t="128856" x="2867025" y="2705100"/>
          <p14:tracePt t="128875" x="3259138" y="2705100"/>
          <p14:tracePt t="128891" x="3394075" y="2705100"/>
          <p14:tracePt t="128907" x="3571875" y="2705100"/>
          <p14:tracePt t="128924" x="3608388" y="2687638"/>
          <p14:tracePt t="128940" x="3625850" y="2687638"/>
          <p14:tracePt t="129152" x="3705225" y="2687638"/>
          <p14:tracePt t="129161" x="3867150" y="2679700"/>
          <p14:tracePt t="129173" x="4054475" y="2652713"/>
          <p14:tracePt t="129192" x="4643438" y="2625725"/>
          <p14:tracePt t="129206" x="4902200" y="2581275"/>
          <p14:tracePt t="129223" x="5375275" y="2554288"/>
          <p14:tracePt t="129241" x="5653088" y="2500313"/>
          <p14:tracePt t="129256" x="5768975" y="2500313"/>
          <p14:tracePt t="129273" x="5902325" y="2490788"/>
          <p14:tracePt t="129290" x="5946775" y="2473325"/>
          <p14:tracePt t="129306" x="5956300" y="2465388"/>
          <p14:tracePt t="129323" x="5946775" y="2465388"/>
          <p14:tracePt t="129508" x="5956300" y="2465388"/>
          <p14:tracePt t="129519" x="5991225" y="2465388"/>
          <p14:tracePt t="129528" x="6027738" y="2455863"/>
          <p14:tracePt t="129539" x="6054725" y="2455863"/>
          <p14:tracePt t="129557" x="6089650" y="2446338"/>
          <p14:tracePt t="129573" x="6108700" y="2446338"/>
          <p14:tracePt t="129589" x="6116638" y="2446338"/>
          <p14:tracePt t="129607" x="6126163" y="2446338"/>
          <p14:tracePt t="129707" x="6116638" y="2446338"/>
          <p14:tracePt t="129884" x="6108700" y="2446338"/>
          <p14:tracePt t="129934" x="6099175" y="2446338"/>
          <p14:tracePt t="129963" x="6089650" y="2446338"/>
          <p14:tracePt t="129983" x="6081713" y="2446338"/>
          <p14:tracePt t="129992" x="6062663" y="2446338"/>
          <p14:tracePt t="130003" x="6037263" y="2446338"/>
          <p14:tracePt t="130013" x="6018213" y="2446338"/>
          <p14:tracePt t="130023" x="6000750" y="2455863"/>
          <p14:tracePt t="130040" x="5965825" y="2465388"/>
          <p14:tracePt t="130056" x="5938838" y="2465388"/>
          <p14:tracePt t="130260" x="5938838" y="2473325"/>
          <p14:tracePt t="130279" x="5946775" y="2473325"/>
          <p14:tracePt t="130309" x="5956300" y="2473325"/>
          <p14:tracePt t="130319" x="5965825" y="2473325"/>
          <p14:tracePt t="130330" x="5983288" y="2482850"/>
          <p14:tracePt t="130340" x="6000750" y="2482850"/>
          <p14:tracePt t="130356" x="6027738" y="2490788"/>
          <p14:tracePt t="130373" x="6062663" y="2509838"/>
          <p14:tracePt t="130390" x="6099175" y="2517775"/>
          <p14:tracePt t="130408" x="6126163" y="2536825"/>
          <p14:tracePt t="130423" x="6153150" y="2544763"/>
          <p14:tracePt t="130440" x="6180138" y="2554288"/>
          <p14:tracePt t="130457" x="6197600" y="2562225"/>
          <p14:tracePt t="130473" x="6205538" y="2562225"/>
          <p14:tracePt t="133382" x="6197600" y="2562225"/>
          <p14:tracePt t="133402" x="6188075" y="2562225"/>
          <p14:tracePt t="133412" x="6180138" y="2562225"/>
          <p14:tracePt t="133424" x="6170613" y="2562225"/>
          <p14:tracePt t="133441" x="6161088" y="2562225"/>
          <p14:tracePt t="133457" x="6108700" y="2562225"/>
          <p14:tracePt t="133473" x="6018213" y="2562225"/>
          <p14:tracePt t="133491" x="5911850" y="2562225"/>
          <p14:tracePt t="133506" x="5857875" y="2562225"/>
          <p14:tracePt t="133523" x="5759450" y="2562225"/>
          <p14:tracePt t="133541" x="5715000" y="2562225"/>
          <p14:tracePt t="133556" x="5697538" y="2554288"/>
          <p14:tracePt t="133591" x="5697538" y="2544763"/>
          <p14:tracePt t="133620" x="5705475" y="2544763"/>
          <p14:tracePt t="133857" x="5697538" y="2544763"/>
          <p14:tracePt t="133867" x="5680075" y="2554288"/>
          <p14:tracePt t="133878" x="5661025" y="2554288"/>
          <p14:tracePt t="133889" x="5634038" y="2562225"/>
          <p14:tracePt t="133906" x="5562600" y="2571750"/>
          <p14:tracePt t="133923" x="5527675" y="2571750"/>
          <p14:tracePt t="133940" x="5438775" y="2589213"/>
          <p14:tracePt t="133956" x="5348288" y="2608263"/>
          <p14:tracePt t="133973" x="5295900" y="2608263"/>
          <p14:tracePt t="133991" x="5180013" y="2608263"/>
          <p14:tracePt t="134006" x="5108575" y="2608263"/>
          <p14:tracePt t="134023" x="5081588" y="2598738"/>
          <p14:tracePt t="134039" x="5037138" y="2581275"/>
          <p14:tracePt t="134056" x="5000625" y="2554288"/>
          <p14:tracePt t="134075" x="4973638" y="2536825"/>
          <p14:tracePt t="134089" x="4973638" y="2517775"/>
          <p14:tracePt t="134106" x="4965700" y="2490788"/>
          <p14:tracePt t="134124" x="4965700" y="2455863"/>
          <p14:tracePt t="134139" x="4965700" y="2446338"/>
          <p14:tracePt t="134145" x="4965700" y="2438400"/>
          <p14:tracePt t="134156" x="4965700" y="2428875"/>
          <p14:tracePt t="134174" x="4973638" y="2419350"/>
          <p14:tracePt t="134190" x="4983163" y="2411413"/>
          <p14:tracePt t="134207" x="5018088" y="2393950"/>
          <p14:tracePt t="134223" x="5062538" y="2393950"/>
          <p14:tracePt t="134240" x="5089525" y="2393950"/>
          <p14:tracePt t="134256" x="5197475" y="2393950"/>
          <p14:tracePt t="134273" x="5348288" y="2393950"/>
          <p14:tracePt t="134289" x="5465763" y="2393950"/>
          <p14:tracePt t="134306" x="5741988" y="2393950"/>
          <p14:tracePt t="134323" x="5919788" y="2393950"/>
          <p14:tracePt t="134339" x="5991225" y="2384425"/>
          <p14:tracePt t="134356" x="6116638" y="2357438"/>
          <p14:tracePt t="134373" x="6161088" y="2339975"/>
          <p14:tracePt t="134406" x="6161088" y="2330450"/>
          <p14:tracePt t="134442" x="6161088" y="2322513"/>
          <p14:tracePt t="134461" x="6134100" y="2312988"/>
          <p14:tracePt t="134471" x="6108700" y="2312988"/>
          <p14:tracePt t="134480" x="6062663" y="2286000"/>
          <p14:tracePt t="134492" x="6027738" y="2268538"/>
          <p14:tracePt t="134506" x="5983288" y="2241550"/>
          <p14:tracePt t="134523" x="5902325" y="2170113"/>
          <p14:tracePt t="134540" x="5848350" y="2152650"/>
          <p14:tracePt t="134556" x="5822950" y="2143125"/>
          <p14:tracePt t="134573" x="5732463" y="2125663"/>
          <p14:tracePt t="134590" x="5680075" y="2125663"/>
          <p14:tracePt t="134606" x="5643563" y="2125663"/>
          <p14:tracePt t="134623" x="5554663" y="2133600"/>
          <p14:tracePt t="134639" x="5465763" y="2160588"/>
          <p14:tracePt t="134656" x="5411788" y="2179638"/>
          <p14:tracePt t="134673" x="5340350" y="2179638"/>
          <p14:tracePt t="134690" x="5276850" y="2205038"/>
          <p14:tracePt t="134708" x="5241925" y="2224088"/>
          <p14:tracePt t="134723" x="5224463" y="2232025"/>
          <p14:tracePt t="134740" x="5180013" y="2241550"/>
          <p14:tracePt t="134757" x="5143500" y="2259013"/>
          <p14:tracePt t="134773" x="5126038" y="2268538"/>
          <p14:tracePt t="134789" x="5108575" y="2276475"/>
          <p14:tracePt t="134806" x="5099050" y="2276475"/>
          <p14:tracePt t="134827" x="5089525" y="2276475"/>
          <p14:tracePt t="134839" x="5089525" y="2286000"/>
          <p14:tracePt t="134868" x="5081588" y="2286000"/>
          <p14:tracePt t="134965" x="5081588" y="2295525"/>
          <p14:tracePt t="135015" x="5081588" y="2303463"/>
          <p14:tracePt t="135035" x="5081588" y="2322513"/>
          <p14:tracePt t="135044" x="5089525" y="2330450"/>
          <p14:tracePt t="135056" x="5099050" y="2339975"/>
          <p14:tracePt t="135073" x="5133975" y="2366963"/>
          <p14:tracePt t="135089" x="5153025" y="2401888"/>
          <p14:tracePt t="135106" x="5205413" y="2411413"/>
          <p14:tracePt t="135123" x="5259388" y="2438400"/>
          <p14:tracePt t="135139" x="5295900" y="2446338"/>
          <p14:tracePt t="135144" x="5367338" y="2455863"/>
          <p14:tracePt t="135156" x="5429250" y="2465388"/>
          <p14:tracePt t="135175" x="5572125" y="2473325"/>
          <p14:tracePt t="135190" x="5626100" y="2473325"/>
          <p14:tracePt t="135206" x="5705475" y="2473325"/>
          <p14:tracePt t="135223" x="5786438" y="2473325"/>
          <p14:tracePt t="135241" x="5803900" y="2473325"/>
          <p14:tracePt t="135256" x="5822950" y="2465388"/>
          <p14:tracePt t="135559" x="5822950" y="2455863"/>
          <p14:tracePt t="135578" x="5822950" y="2446338"/>
          <p14:tracePt t="135598" x="5813425" y="2446338"/>
          <p14:tracePt t="135608" x="5803900" y="2438400"/>
          <p14:tracePt t="135618" x="5795963" y="2428875"/>
          <p14:tracePt t="135630" x="5786438" y="2419350"/>
          <p14:tracePt t="135639" x="5759450" y="2411413"/>
          <p14:tracePt t="135656" x="5732463" y="2384425"/>
          <p14:tracePt t="135673" x="5661025" y="2347913"/>
          <p14:tracePt t="135691" x="5527675" y="2295525"/>
          <p14:tracePt t="135708" x="5402263" y="2268538"/>
          <p14:tracePt t="135723" x="5340350" y="2259013"/>
          <p14:tracePt t="135740" x="5214938" y="2251075"/>
          <p14:tracePt t="135756" x="5108575" y="2251075"/>
          <p14:tracePt t="135773" x="5054600" y="2241550"/>
          <p14:tracePt t="135790" x="5010150" y="2241550"/>
          <p14:tracePt t="135806" x="4991100" y="2241550"/>
          <p14:tracePt t="135823" x="4991100" y="2251075"/>
          <p14:tracePt t="135839" x="4983163" y="2259013"/>
          <p14:tracePt t="135875" x="4983163" y="2268538"/>
          <p14:tracePt t="135896" x="4983163" y="2276475"/>
          <p14:tracePt t="135906" x="4983163" y="2286000"/>
          <p14:tracePt t="135925" x="4983163" y="2295525"/>
          <p14:tracePt t="135940" x="5000625" y="2312988"/>
          <p14:tracePt t="135956" x="5037138" y="2339975"/>
          <p14:tracePt t="135973" x="5133975" y="2374900"/>
          <p14:tracePt t="135990" x="5187950" y="2401888"/>
          <p14:tracePt t="136006" x="5313363" y="2428875"/>
          <p14:tracePt t="136024" x="5491163" y="2428875"/>
          <p14:tracePt t="136040" x="5572125" y="2428875"/>
          <p14:tracePt t="136056" x="5705475" y="2419350"/>
          <p14:tracePt t="136073" x="5776913" y="2401888"/>
          <p14:tracePt t="136090" x="5803900" y="2401888"/>
          <p14:tracePt t="136106" x="5803900" y="2393950"/>
          <p14:tracePt t="136182" x="5803900" y="2401888"/>
          <p14:tracePt t="136360" x="5803900" y="2411413"/>
          <p14:tracePt t="137181" x="5813425" y="2411413"/>
          <p14:tracePt t="137200" x="5822950" y="2411413"/>
          <p14:tracePt t="137310" x="5822950" y="2419350"/>
          <p14:tracePt t="137321" x="5803900" y="2419350"/>
          <p14:tracePt t="137329" x="5786438" y="2419350"/>
          <p14:tracePt t="137341" x="5741988" y="2411413"/>
          <p14:tracePt t="137356" x="5688013" y="2411413"/>
          <p14:tracePt t="137373" x="5429250" y="2411413"/>
          <p14:tracePt t="137390" x="4946650" y="2465388"/>
          <p14:tracePt t="137406" x="4652963" y="2465388"/>
          <p14:tracePt t="137423" x="4241800" y="2527300"/>
          <p14:tracePt t="137439" x="4010025" y="2517775"/>
          <p14:tracePt t="137458" x="3929063" y="2509838"/>
          <p14:tracePt t="137473" x="3919538" y="2500313"/>
          <p14:tracePt t="137490" x="3919538" y="2482850"/>
          <p14:tracePt t="137507" x="3956050" y="2465388"/>
          <p14:tracePt t="137775" x="3946525" y="2465388"/>
          <p14:tracePt t="137785" x="3919538" y="2465388"/>
          <p14:tracePt t="137794" x="3840163" y="2473325"/>
          <p14:tracePt t="137806" x="3714750" y="2490788"/>
          <p14:tracePt t="137824" x="3438525" y="2527300"/>
          <p14:tracePt t="137839" x="3160713" y="2554288"/>
          <p14:tracePt t="137856" x="2759075" y="2616200"/>
          <p14:tracePt t="137873" x="2276475" y="2687638"/>
          <p14:tracePt t="137889" x="2152650" y="2714625"/>
          <p14:tracePt t="137906" x="1973263" y="2751138"/>
          <p14:tracePt t="137924" x="1928813" y="2741613"/>
          <p14:tracePt t="137941" x="1928813" y="2732088"/>
          <p14:tracePt t="137957" x="1965325" y="2732088"/>
          <p14:tracePt t="138220" x="1955800" y="2732088"/>
          <p14:tracePt t="138230" x="1938338" y="2732088"/>
          <p14:tracePt t="138241" x="1928813" y="2732088"/>
          <p14:tracePt t="138256" x="1911350" y="2732088"/>
          <p14:tracePt t="138273" x="1874838" y="2732088"/>
          <p14:tracePt t="138289" x="1812925" y="2714625"/>
          <p14:tracePt t="138306" x="1776413" y="2714625"/>
          <p14:tracePt t="138323" x="1652588" y="2697163"/>
          <p14:tracePt t="138339" x="1490663" y="2679700"/>
          <p14:tracePt t="138357" x="1295400" y="2670175"/>
          <p14:tracePt t="138373" x="1187450" y="2670175"/>
          <p14:tracePt t="138389" x="1098550" y="2652713"/>
          <p14:tracePt t="138407" x="1081088" y="2652713"/>
          <p14:tracePt t="138439" x="1081088" y="2643188"/>
          <p14:tracePt t="138576" x="1089025" y="2643188"/>
          <p14:tracePt t="138597" x="1108075" y="2643188"/>
          <p14:tracePt t="138606" x="1133475" y="2643188"/>
          <p14:tracePt t="138616" x="1169988" y="2643188"/>
          <p14:tracePt t="138626" x="1204913" y="2643188"/>
          <p14:tracePt t="138639" x="1250950" y="2643188"/>
          <p14:tracePt t="138656" x="1438275" y="2643188"/>
          <p14:tracePt t="138673" x="1562100" y="2633663"/>
          <p14:tracePt t="138689" x="1857375" y="2581275"/>
          <p14:tracePt t="138707" x="2152650" y="2544763"/>
          <p14:tracePt t="138723" x="2232025" y="2536825"/>
          <p14:tracePt t="138740" x="2322513" y="2509838"/>
          <p14:tracePt t="138756" x="2357438" y="2500313"/>
          <p14:tracePt t="138773" x="2384425" y="2554288"/>
          <p14:tracePt t="139001" x="2419350" y="2554288"/>
          <p14:tracePt t="139011" x="2446338" y="2554288"/>
          <p14:tracePt t="139023" x="2482850" y="2554288"/>
          <p14:tracePt t="139040" x="2509838" y="2554288"/>
          <p14:tracePt t="139056" x="2562225" y="2554288"/>
          <p14:tracePt t="139073" x="2589213" y="2554288"/>
          <p14:tracePt t="139090" x="2608263" y="2554288"/>
          <p14:tracePt t="139189" x="2589213" y="2554288"/>
          <p14:tracePt t="139199" x="2562225" y="2554288"/>
          <p14:tracePt t="139209" x="2500313" y="2544763"/>
          <p14:tracePt t="139222" x="2401888" y="2536825"/>
          <p14:tracePt t="139240" x="2187575" y="2517775"/>
          <p14:tracePt t="139256" x="2000250" y="2490788"/>
          <p14:tracePt t="139272" x="1741488" y="2490788"/>
          <p14:tracePt t="139290" x="1509713" y="2490788"/>
          <p14:tracePt t="139307" x="1357313" y="2490788"/>
          <p14:tracePt t="139322" x="1322388" y="2482850"/>
          <p14:tracePt t="139339" x="1258888" y="2473325"/>
          <p14:tracePt t="139357" x="1187450" y="2473325"/>
          <p14:tracePt t="139373" x="1160463" y="2473325"/>
          <p14:tracePt t="139389" x="1108075" y="2473325"/>
          <p14:tracePt t="139406" x="1071563" y="2473325"/>
          <p14:tracePt t="139423" x="1054100" y="2473325"/>
          <p14:tracePt t="139439" x="1036638" y="2473325"/>
          <p14:tracePt t="139458" x="1017588" y="2473325"/>
          <p14:tracePt t="139833" x="990600" y="2473325"/>
          <p14:tracePt t="139842" x="973138" y="2482850"/>
          <p14:tracePt t="139852" x="928688" y="2482850"/>
          <p14:tracePt t="139862" x="884238" y="2500313"/>
          <p14:tracePt t="139872" x="839788" y="2509838"/>
          <p14:tracePt t="139891" x="812800" y="2527300"/>
          <p14:tracePt t="139922" x="812800" y="2536825"/>
          <p14:tracePt t="139941" x="812800" y="2554288"/>
          <p14:tracePt t="139957" x="822325" y="2554288"/>
          <p14:tracePt t="139973" x="839788" y="2562225"/>
          <p14:tracePt t="139991" x="857250" y="2571750"/>
          <p14:tracePt t="140023" x="893763" y="2589213"/>
          <p14:tracePt t="140040" x="938213" y="2598738"/>
          <p14:tracePt t="140056" x="955675" y="2608263"/>
          <p14:tracePt t="140072" x="1027113" y="2608263"/>
          <p14:tracePt t="140089" x="1108075" y="2616200"/>
          <p14:tracePt t="140106" x="1143000" y="2616200"/>
          <p14:tracePt t="140123" x="1196975" y="2616200"/>
          <p14:tracePt t="140139" x="1250950" y="2616200"/>
          <p14:tracePt t="140156" x="1276350" y="2608263"/>
          <p14:tracePt t="140173" x="1303338" y="2598738"/>
          <p14:tracePt t="140189" x="1322388" y="2589213"/>
          <p14:tracePt t="140207" x="1322388" y="2581275"/>
          <p14:tracePt t="140239" x="1322388" y="2608263"/>
          <p14:tracePt t="140515" x="1339850" y="2608263"/>
          <p14:tracePt t="140525" x="1366838" y="2608263"/>
          <p14:tracePt t="140535" x="1411288" y="2616200"/>
          <p14:tracePt t="140545" x="1455738" y="2633663"/>
          <p14:tracePt t="140556" x="1527175" y="2643188"/>
          <p14:tracePt t="140574" x="1652588" y="2643188"/>
          <p14:tracePt t="140589" x="1714500" y="2643188"/>
          <p14:tracePt t="140606" x="1874838" y="2643188"/>
          <p14:tracePt t="140623" x="2000250" y="2652713"/>
          <p14:tracePt t="140639" x="2044700" y="2652713"/>
          <p14:tracePt t="140644" x="2071688" y="2652713"/>
          <p14:tracePt t="140656" x="2089150" y="2652713"/>
          <p14:tracePt t="140673" x="2133600" y="2652713"/>
          <p14:tracePt t="140707" x="2143125" y="2652713"/>
          <p14:tracePt t="141276" x="2152650" y="2652713"/>
          <p14:tracePt t="141287" x="2160588" y="2652713"/>
          <p14:tracePt t="141296" x="2187575" y="2652713"/>
          <p14:tracePt t="141307" x="2241550" y="2652713"/>
          <p14:tracePt t="141322" x="2295525" y="2652713"/>
          <p14:tracePt t="141339" x="2428875" y="2652713"/>
          <p14:tracePt t="141356" x="2598738" y="2643188"/>
          <p14:tracePt t="141372" x="2670175" y="2643188"/>
          <p14:tracePt t="141389" x="2803525" y="2625725"/>
          <p14:tracePt t="141406" x="2867025" y="2608263"/>
          <p14:tracePt t="141423" x="2884488" y="2608263"/>
          <p14:tracePt t="141439" x="2901950" y="2589213"/>
          <p14:tracePt t="141457" x="2901950" y="2598738"/>
          <p14:tracePt t="141474" x="2911475" y="2633663"/>
          <p14:tracePt t="142464" x="2928938" y="2633663"/>
          <p14:tracePt t="142474" x="2946400" y="2633663"/>
          <p14:tracePt t="142483" x="2973388" y="2633663"/>
          <p14:tracePt t="142494" x="3000375" y="2633663"/>
          <p14:tracePt t="142505" x="3036888" y="2652713"/>
          <p14:tracePt t="142523" x="3133725" y="2660650"/>
          <p14:tracePt t="142539" x="3187700" y="2660650"/>
          <p14:tracePt t="142556" x="3268663" y="2660650"/>
          <p14:tracePt t="142572" x="3357563" y="2679700"/>
          <p14:tracePt t="142589" x="3394075" y="2679700"/>
          <p14:tracePt t="142606" x="3429000" y="2679700"/>
          <p14:tracePt t="142642" x="3438525" y="2687638"/>
          <p14:tracePt t="142701" x="3438525" y="2697163"/>
          <p14:tracePt t="142721" x="3438525" y="2705100"/>
          <p14:tracePt t="143720" x="3429000" y="2705100"/>
          <p14:tracePt t="143809" x="3419475" y="2705100"/>
          <p14:tracePt t="143829" x="3411538" y="2705100"/>
          <p14:tracePt t="143860" x="3402013" y="2705100"/>
          <p14:tracePt t="143868" x="3394075" y="2705100"/>
          <p14:tracePt t="143879" x="3384550" y="2705100"/>
          <p14:tracePt t="143889" x="3367088" y="2705100"/>
          <p14:tracePt t="143907" x="3295650" y="2705100"/>
          <p14:tracePt t="143922" x="3232150" y="2724150"/>
          <p14:tracePt t="143939" x="3125788" y="2741613"/>
          <p14:tracePt t="143957" x="2965450" y="2786063"/>
          <p14:tracePt t="143973" x="2874963" y="2803525"/>
          <p14:tracePt t="143989" x="2786063" y="2822575"/>
          <p14:tracePt t="144006" x="2714625" y="2830513"/>
          <p14:tracePt t="144023" x="2687638" y="2847975"/>
          <p14:tracePt t="144039" x="2670175" y="2847975"/>
          <p14:tracePt t="144067" x="2679700" y="2847975"/>
          <p14:tracePt t="144076" x="2697163" y="2847975"/>
          <p14:tracePt t="144294" x="2697163" y="2857500"/>
          <p14:tracePt t="144304" x="2670175" y="2857500"/>
          <p14:tracePt t="144313" x="2633663" y="2874963"/>
          <p14:tracePt t="144325" x="2527300" y="2884488"/>
          <p14:tracePt t="144339" x="2411413" y="2919413"/>
          <p14:tracePt t="144356" x="2152650" y="3000375"/>
          <p14:tracePt t="144373" x="1884363" y="3044825"/>
          <p14:tracePt t="144389" x="1776413" y="3054350"/>
          <p14:tracePt t="144406" x="1581150" y="3108325"/>
          <p14:tracePt t="144422" x="1455738" y="3116263"/>
          <p14:tracePt t="144439" x="1438275" y="3116263"/>
          <p14:tracePt t="144456" x="1428750" y="3108325"/>
          <p14:tracePt t="144493" x="1428750" y="3098800"/>
          <p14:tracePt t="144552" x="1438275" y="3098800"/>
          <p14:tracePt t="144572" x="1446213" y="3098800"/>
          <p14:tracePt t="144591" x="1455738" y="3098800"/>
          <p14:tracePt t="144610" x="1473200" y="3098800"/>
          <p14:tracePt t="144620" x="1509713" y="3098800"/>
          <p14:tracePt t="144632" x="1554163" y="3098800"/>
          <p14:tracePt t="144641" x="1633538" y="3098800"/>
          <p14:tracePt t="144656" x="1731963" y="3098800"/>
          <p14:tracePt t="144672" x="1938338" y="3098800"/>
          <p14:tracePt t="144690" x="2098675" y="3098800"/>
          <p14:tracePt t="144706" x="2160588" y="3098800"/>
          <p14:tracePt t="144723" x="2224088" y="3116263"/>
          <p14:tracePt t="144739" x="2241550" y="3116263"/>
          <p14:tracePt t="145016" x="2251075" y="3116263"/>
          <p14:tracePt t="145026" x="2276475" y="3116263"/>
          <p14:tracePt t="145037" x="2295525" y="3116263"/>
          <p14:tracePt t="145045" x="2312988" y="3116263"/>
          <p14:tracePt t="145056" x="2330450" y="3116263"/>
          <p14:tracePt t="145073" x="2357438" y="3116263"/>
          <p14:tracePt t="145089" x="2411413" y="3116263"/>
          <p14:tracePt t="145106" x="2455863" y="3108325"/>
          <p14:tracePt t="145123" x="2473325" y="3108325"/>
          <p14:tracePt t="145139" x="2509838" y="3108325"/>
          <p14:tracePt t="145156" x="2517775" y="3108325"/>
          <p14:tracePt t="145571" x="2509838" y="3108325"/>
          <p14:tracePt t="145580" x="2482850" y="3108325"/>
          <p14:tracePt t="145590" x="2465388" y="3108325"/>
          <p14:tracePt t="145606" x="2419350" y="3108325"/>
          <p14:tracePt t="145622" x="2347913" y="3108325"/>
          <p14:tracePt t="145639" x="2197100" y="3108325"/>
          <p14:tracePt t="145656" x="2098675" y="3108325"/>
          <p14:tracePt t="145672" x="1946275" y="3108325"/>
          <p14:tracePt t="145689" x="1822450" y="3108325"/>
          <p14:tracePt t="145706" x="1776413" y="3108325"/>
          <p14:tracePt t="145723" x="1751013" y="3108325"/>
          <p14:tracePt t="145739" x="1751013" y="3098800"/>
          <p14:tracePt t="145798" x="1758950" y="3098800"/>
          <p14:tracePt t="145807" x="1768475" y="3098800"/>
          <p14:tracePt t="145827" x="1776413" y="3098800"/>
          <p14:tracePt t="145868" x="1785938" y="3098800"/>
          <p14:tracePt t="145887" x="1795463" y="3098800"/>
          <p14:tracePt t="145899" x="1812925" y="3098800"/>
          <p14:tracePt t="145907" x="1847850" y="3098800"/>
          <p14:tracePt t="145922" x="1866900" y="3098800"/>
          <p14:tracePt t="145939" x="1982788" y="3098800"/>
          <p14:tracePt t="145956" x="2143125" y="3098800"/>
          <p14:tracePt t="145972" x="2197100" y="3098800"/>
          <p14:tracePt t="145989" x="2366963" y="3062288"/>
          <p14:tracePt t="146006" x="2490788" y="3036888"/>
          <p14:tracePt t="146024" x="2554288" y="3036888"/>
          <p14:tracePt t="146039" x="2581275" y="3036888"/>
          <p14:tracePt t="146055" x="2598738" y="3036888"/>
          <p14:tracePt t="146105" x="2598738" y="3062288"/>
          <p14:tracePt t="146382" x="2608263" y="3062288"/>
          <p14:tracePt t="146391" x="2625725" y="3062288"/>
          <p14:tracePt t="146401" x="2633663" y="3062288"/>
          <p14:tracePt t="146411" x="2652713" y="3062288"/>
          <p14:tracePt t="146422" x="2670175" y="3062288"/>
          <p14:tracePt t="146440" x="2724150" y="3062288"/>
          <p14:tracePt t="146456" x="2759075" y="3062288"/>
          <p14:tracePt t="146472" x="2847975" y="3071813"/>
          <p14:tracePt t="146490" x="2911475" y="3071813"/>
          <p14:tracePt t="146506" x="2938463" y="3071813"/>
          <p14:tracePt t="146523" x="2973388" y="3071813"/>
          <p14:tracePt t="146555" x="2982913" y="3071813"/>
          <p14:tracePt t="146572" x="2990850" y="3071813"/>
          <p14:tracePt t="146590" x="3000375" y="3071813"/>
          <p14:tracePt t="146605" x="3009900" y="3071813"/>
          <p14:tracePt t="146622" x="3017838" y="3071813"/>
          <p14:tracePt t="146639" x="3036888" y="3071813"/>
          <p14:tracePt t="146656" x="3054350" y="3071813"/>
          <p14:tracePt t="146672" x="3089275" y="3071813"/>
          <p14:tracePt t="146689" x="3108325" y="3071813"/>
          <p14:tracePt t="146706" x="3116263" y="3062288"/>
          <p14:tracePt t="146739" x="3143250" y="3081338"/>
          <p14:tracePt t="146955" x="3152775" y="3081338"/>
          <p14:tracePt t="146965" x="3160713" y="3089275"/>
          <p14:tracePt t="146975" x="3179763" y="3089275"/>
          <p14:tracePt t="146990" x="3197225" y="3089275"/>
          <p14:tracePt t="147006" x="3241675" y="3089275"/>
          <p14:tracePt t="147024" x="3303588" y="3089275"/>
          <p14:tracePt t="147040" x="3438525" y="3081338"/>
          <p14:tracePt t="147056" x="3509963" y="3054350"/>
          <p14:tracePt t="147073" x="3705225" y="3027363"/>
          <p14:tracePt t="147090" x="3795713" y="3027363"/>
          <p14:tracePt t="147106" x="3894138" y="2990850"/>
          <p14:tracePt t="147123" x="3946525" y="2973388"/>
          <p14:tracePt t="147140" x="3956050" y="2973388"/>
          <p14:tracePt t="147895" x="3956050" y="2965450"/>
          <p14:tracePt t="147925" x="3956050" y="2955925"/>
          <p14:tracePt t="148430" x="3956050" y="2946400"/>
          <p14:tracePt t="148439" x="3965575" y="2946400"/>
          <p14:tracePt t="148449" x="3973513" y="2946400"/>
          <p14:tracePt t="148459" x="3983038" y="2946400"/>
          <p14:tracePt t="148473" x="3983038" y="2938463"/>
          <p14:tracePt t="148489" x="4000500" y="2938463"/>
          <p14:tracePt t="148508" x="4000500" y="2919413"/>
          <p14:tracePt t="148636" x="3990975" y="2911475"/>
          <p14:tracePt t="148649" x="3973513" y="2911475"/>
          <p14:tracePt t="148657" x="3965575" y="2911475"/>
          <p14:tracePt t="148672" x="3956050" y="2911475"/>
          <p14:tracePt t="148689" x="3911600" y="2901950"/>
          <p14:tracePt t="148706" x="3867150" y="2901950"/>
          <p14:tracePt t="148722" x="3840163" y="2894013"/>
          <p14:tracePt t="148739" x="3741738" y="2894013"/>
          <p14:tracePt t="148756" x="3679825" y="2884488"/>
          <p14:tracePt t="148772" x="3652838" y="2884488"/>
          <p14:tracePt t="148789" x="3625850" y="2884488"/>
          <p14:tracePt t="148806" x="3616325" y="2884488"/>
          <p14:tracePt t="148839" x="3598863" y="2884488"/>
          <p14:tracePt t="148874" x="3598863" y="2894013"/>
          <p14:tracePt t="148903" x="3598863" y="2901950"/>
          <p14:tracePt t="148975" x="3598863" y="2911475"/>
          <p14:tracePt t="149003" x="3598863" y="2919413"/>
          <p14:tracePt t="149024" x="3608388" y="2928938"/>
          <p14:tracePt t="149043" x="3616325" y="2938463"/>
          <p14:tracePt t="149053" x="3625850" y="2946400"/>
          <p14:tracePt t="149062" x="3633788" y="2955925"/>
          <p14:tracePt t="149073" x="3660775" y="2965450"/>
          <p14:tracePt t="149089" x="3679825" y="2973388"/>
          <p14:tracePt t="149105" x="3724275" y="2982913"/>
          <p14:tracePt t="149122" x="3768725" y="2982913"/>
          <p14:tracePt t="149140" x="3795713" y="2982913"/>
          <p14:tracePt t="149156" x="3813175" y="2982913"/>
          <p14:tracePt t="149201" x="3822700" y="2982913"/>
          <p14:tracePt t="149212" x="3822700" y="2990850"/>
          <p14:tracePt t="149230" x="3822700" y="3000375"/>
          <p14:tracePt t="149250" x="3803650" y="3000375"/>
          <p14:tracePt t="149260" x="3786188" y="3000375"/>
          <p14:tracePt t="149273" x="3759200" y="3000375"/>
          <p14:tracePt t="149290" x="3652838" y="3000375"/>
          <p14:tracePt t="149305" x="3598863" y="3000375"/>
          <p14:tracePt t="149323" x="3429000" y="3009900"/>
          <p14:tracePt t="149339" x="3268663" y="3017838"/>
          <p14:tracePt t="149356" x="3224213" y="3017838"/>
          <p14:tracePt t="149372" x="3160713" y="3017838"/>
          <p14:tracePt t="149389" x="3116263" y="3017838"/>
          <p14:tracePt t="149406" x="3108325" y="3017838"/>
          <p14:tracePt t="149422" x="3089275" y="3017838"/>
          <p14:tracePt t="149460" x="3098800" y="3017838"/>
          <p14:tracePt t="149478" x="3108325" y="3017838"/>
          <p14:tracePt t="149488" x="3116263" y="3017838"/>
          <p14:tracePt t="149715" x="3098800" y="3017838"/>
          <p14:tracePt t="149725" x="3027363" y="3044825"/>
          <p14:tracePt t="149734" x="2928938" y="3071813"/>
          <p14:tracePt t="149744" x="2803525" y="3098800"/>
          <p14:tracePt t="149756" x="2697163" y="3133725"/>
          <p14:tracePt t="149774" x="2500313" y="3170238"/>
          <p14:tracePt t="149789" x="2428875" y="3197225"/>
          <p14:tracePt t="149805" x="2339975" y="3197225"/>
          <p14:tracePt t="149824" x="2312988" y="3214688"/>
          <p14:tracePt t="149933" x="2322513" y="3214688"/>
          <p14:tracePt t="149944" x="2330450" y="3214688"/>
          <p14:tracePt t="149952" x="2339975" y="3214688"/>
          <p14:tracePt t="149972" x="2357438" y="3214688"/>
          <p14:tracePt t="149982" x="2366963" y="3214688"/>
          <p14:tracePt t="149993" x="2384425" y="3214688"/>
          <p14:tracePt t="150006" x="2411413" y="3214688"/>
          <p14:tracePt t="150022" x="2482850" y="3214688"/>
          <p14:tracePt t="150040" x="2517775" y="3214688"/>
          <p14:tracePt t="150055" x="2643188" y="3214688"/>
          <p14:tracePt t="150072" x="2759075" y="3214688"/>
          <p14:tracePt t="150090" x="2867025" y="3214688"/>
          <p14:tracePt t="150106" x="2919413" y="3214688"/>
          <p14:tracePt t="150122" x="2965450" y="3205163"/>
          <p14:tracePt t="150139" x="2973388" y="3205163"/>
          <p14:tracePt t="150190" x="2973388" y="3241675"/>
          <p14:tracePt t="150407" x="2982913" y="3241675"/>
          <p14:tracePt t="150418" x="3017838" y="3241675"/>
          <p14:tracePt t="150428" x="3071813" y="3241675"/>
          <p14:tracePt t="150438" x="3108325" y="3241675"/>
          <p14:tracePt t="150457" x="3179763" y="3232150"/>
          <p14:tracePt t="150472" x="3214688" y="3232150"/>
          <p14:tracePt t="150489" x="3313113" y="3232150"/>
          <p14:tracePt t="150507" x="3419475" y="3232150"/>
          <p14:tracePt t="150523" x="3473450" y="3224213"/>
          <p14:tracePt t="150539" x="3544888" y="3214688"/>
          <p14:tracePt t="150557" x="3571875" y="3205163"/>
          <p14:tracePt t="150573" x="3581400" y="3205163"/>
          <p14:tracePt t="150606" x="3581400" y="3232150"/>
          <p14:tracePt t="150892" x="3581400" y="3224213"/>
          <p14:tracePt t="150902" x="3598863" y="3224213"/>
          <p14:tracePt t="150912" x="3625850" y="3224213"/>
          <p14:tracePt t="150923" x="3670300" y="3214688"/>
          <p14:tracePt t="150939" x="3697288" y="3214688"/>
          <p14:tracePt t="150955" x="3786188" y="3197225"/>
          <p14:tracePt t="150972" x="3919538" y="3170238"/>
          <p14:tracePt t="150990" x="3990975" y="3170238"/>
          <p14:tracePt t="151006" x="4152900" y="3152775"/>
          <p14:tracePt t="151023" x="4251325" y="3133725"/>
          <p14:tracePt t="151040" x="4330700" y="3133725"/>
          <p14:tracePt t="151056" x="4340225" y="3133725"/>
          <p14:tracePt t="151073" x="4357688" y="3133725"/>
          <p14:tracePt t="151089" x="4367213" y="3152775"/>
          <p14:tracePt t="151654" x="4375150" y="3152775"/>
          <p14:tracePt t="151665" x="4411663" y="3152775"/>
          <p14:tracePt t="151674" x="4456113" y="3152775"/>
          <p14:tracePt t="151689" x="4510088" y="3152775"/>
          <p14:tracePt t="151705" x="4660900" y="3152775"/>
          <p14:tracePt t="151722" x="4813300" y="3133725"/>
          <p14:tracePt t="151739" x="4867275" y="3133725"/>
          <p14:tracePt t="151756" x="5018088" y="3125788"/>
          <p14:tracePt t="151773" x="5133975" y="3116263"/>
          <p14:tracePt t="151789" x="5160963" y="3116263"/>
          <p14:tracePt t="151806" x="5214938" y="3116263"/>
          <p14:tracePt t="151823" x="5241925" y="3108325"/>
          <p14:tracePt t="151838" x="5251450" y="3108325"/>
          <p14:tracePt t="151855" x="5259388" y="3125788"/>
          <p14:tracePt t="152079" x="5295900" y="3125788"/>
          <p14:tracePt t="152089" x="5348288" y="3125788"/>
          <p14:tracePt t="152101" x="5402263" y="3125788"/>
          <p14:tracePt t="152109" x="5473700" y="3125788"/>
          <p14:tracePt t="152122" x="5545138" y="3125788"/>
          <p14:tracePt t="152139" x="5653088" y="3125788"/>
          <p14:tracePt t="152156" x="5697538" y="3125788"/>
          <p14:tracePt t="152172" x="5759450" y="3125788"/>
          <p14:tracePt t="152189" x="5822950" y="3125788"/>
          <p14:tracePt t="152206" x="5848350" y="3125788"/>
          <p14:tracePt t="152222" x="5867400" y="3116263"/>
          <p14:tracePt t="152239" x="5875338" y="3116263"/>
          <p14:tracePt t="152417" x="5884863" y="3116263"/>
          <p14:tracePt t="152430" x="5894388" y="3116263"/>
          <p14:tracePt t="152438" x="5911850" y="3108325"/>
          <p14:tracePt t="152455" x="5938838" y="3108325"/>
          <p14:tracePt t="152472" x="5956300" y="3098800"/>
          <p14:tracePt t="152489" x="6010275" y="3089275"/>
          <p14:tracePt t="152506" x="6062663" y="3081338"/>
          <p14:tracePt t="152523" x="6081713" y="3071813"/>
          <p14:tracePt t="152539" x="6108700" y="3062288"/>
          <p14:tracePt t="152555" x="6126163" y="3062288"/>
          <p14:tracePt t="152573" x="6126163" y="3054350"/>
          <p14:tracePt t="152613" x="6126163" y="3062288"/>
          <p14:tracePt t="152990" x="6134100" y="3062288"/>
          <p14:tracePt t="153000" x="6161088" y="3062288"/>
          <p14:tracePt t="153010" x="6197600" y="3062288"/>
          <p14:tracePt t="153024" x="6251575" y="3062288"/>
          <p14:tracePt t="153039" x="6330950" y="3054350"/>
          <p14:tracePt t="153055" x="6375400" y="3044825"/>
          <p14:tracePt t="153073" x="6438900" y="3044825"/>
          <p14:tracePt t="153089" x="6510338" y="3027363"/>
          <p14:tracePt t="153105" x="6537325" y="3027363"/>
          <p14:tracePt t="153122" x="6572250" y="3009900"/>
          <p14:tracePt t="153138" x="6581775" y="3000375"/>
          <p14:tracePt t="153405" x="6661150" y="2973388"/>
          <p14:tracePt t="153416" x="6804025" y="2938463"/>
          <p14:tracePt t="153425" x="7000875" y="2884488"/>
          <p14:tracePt t="153439" x="7180263" y="2813050"/>
          <p14:tracePt t="153455" x="7375525" y="2714625"/>
          <p14:tracePt t="153473" x="7429500" y="2687638"/>
          <p14:tracePt t="153489" x="7510463" y="2652713"/>
          <p14:tracePt t="153505" x="7518400" y="2652713"/>
          <p14:tracePt t="153523" x="7537450" y="2660650"/>
          <p14:tracePt t="156691" x="7518400" y="2660650"/>
          <p14:tracePt t="156702" x="7500938" y="2660650"/>
          <p14:tracePt t="156711" x="7473950" y="2660650"/>
          <p14:tracePt t="156722" x="7412038" y="2660650"/>
          <p14:tracePt t="156739" x="7259638" y="2660650"/>
          <p14:tracePt t="156755" x="7161213" y="2660650"/>
          <p14:tracePt t="156772" x="6946900" y="2660650"/>
          <p14:tracePt t="156790" x="6840538" y="2660650"/>
          <p14:tracePt t="156806" x="6823075" y="2660650"/>
          <p14:tracePt t="156822" x="6804025" y="2643188"/>
          <p14:tracePt t="156839" x="6804025" y="2633663"/>
          <p14:tracePt t="156872" x="6813550" y="2616200"/>
          <p14:tracePt t="156888" x="6823075" y="2616200"/>
          <p14:tracePt t="157205" x="6813550" y="2616200"/>
          <p14:tracePt t="157215" x="6804025" y="2616200"/>
          <p14:tracePt t="157225" x="6796088" y="2616200"/>
          <p14:tracePt t="157239" x="6769100" y="2616200"/>
          <p14:tracePt t="157255" x="6732588" y="2616200"/>
          <p14:tracePt t="157274" x="6715125" y="2616200"/>
          <p14:tracePt t="157289" x="6680200" y="2616200"/>
          <p14:tracePt t="157305" x="6643688" y="2616200"/>
          <p14:tracePt t="157323" x="6589713" y="2616200"/>
          <p14:tracePt t="157339" x="6554788" y="2616200"/>
          <p14:tracePt t="157355" x="6491288" y="2616200"/>
          <p14:tracePt t="157372" x="6465888" y="2616200"/>
          <p14:tracePt t="157388" x="6456363" y="2616200"/>
          <p14:tracePt t="157789" x="6465888" y="2616200"/>
          <p14:tracePt t="157808" x="6473825" y="2616200"/>
          <p14:tracePt t="157818" x="6500813" y="2616200"/>
          <p14:tracePt t="157828" x="6518275" y="2608263"/>
          <p14:tracePt t="157839" x="6537325" y="2608263"/>
          <p14:tracePt t="157855" x="6562725" y="2598738"/>
          <p14:tracePt t="157872" x="6608763" y="2581275"/>
          <p14:tracePt t="157888" x="6616700" y="2581275"/>
          <p14:tracePt t="157927" x="6616700" y="2571750"/>
          <p14:tracePt t="157939" x="6616700" y="2562225"/>
          <p14:tracePt t="157956" x="6562725" y="2544763"/>
          <p14:tracePt t="157972" x="6500813" y="2536825"/>
          <p14:tracePt t="157989" x="6224588" y="2509838"/>
          <p14:tracePt t="158005" x="5919788" y="2500313"/>
          <p14:tracePt t="158022" x="5670550" y="2482850"/>
          <p14:tracePt t="158039" x="5303838" y="2482850"/>
          <p14:tracePt t="158056" x="4786313" y="2455863"/>
          <p14:tracePt t="158072" x="4537075" y="2455863"/>
          <p14:tracePt t="158089" x="4205288" y="2465388"/>
          <p14:tracePt t="158106" x="4044950" y="2465388"/>
          <p14:tracePt t="158122" x="3983038" y="2465388"/>
          <p14:tracePt t="158138" x="3929063" y="2465388"/>
          <p14:tracePt t="158155" x="3929063" y="2455863"/>
          <p14:tracePt t="158172" x="3938588" y="2455863"/>
          <p14:tracePt t="158188" x="3965575" y="2455863"/>
          <p14:tracePt t="158392" x="3902075" y="2455863"/>
          <p14:tracePt t="158402" x="3803650" y="2411413"/>
          <p14:tracePt t="158412" x="3643313" y="2347913"/>
          <p14:tracePt t="158422" x="3357563" y="2214563"/>
          <p14:tracePt t="158438" x="3197225" y="2133600"/>
          <p14:tracePt t="158455" x="2919413" y="1919288"/>
          <p14:tracePt t="158472" x="2705100" y="1697038"/>
          <p14:tracePt t="158488" x="2633663" y="1616075"/>
          <p14:tracePt t="158505" x="2527300" y="1473200"/>
          <p14:tracePt t="158522" x="2446338" y="1384300"/>
          <p14:tracePt t="158540" x="2419350" y="1357313"/>
          <p14:tracePt t="158590" x="2419350" y="1366838"/>
          <p14:tracePt t="158659" x="2419350" y="1374775"/>
          <p14:tracePt t="158817" x="2411413" y="1374775"/>
          <p14:tracePt t="158838" x="2401888" y="1366838"/>
          <p14:tracePt t="158847" x="2384425" y="1357313"/>
          <p14:tracePt t="158857" x="2374900" y="1347788"/>
          <p14:tracePt t="158872" x="2357438" y="1339850"/>
          <p14:tracePt t="158888" x="2339975" y="1330325"/>
          <p14:tracePt t="158906" x="2330450" y="1312863"/>
          <p14:tracePt t="159203" x="2295525" y="1339850"/>
          <p14:tracePt t="159214" x="2232025" y="1411288"/>
          <p14:tracePt t="159224" x="2160588" y="1482725"/>
          <p14:tracePt t="159238" x="2044700" y="1598613"/>
          <p14:tracePt t="159255" x="1901825" y="1776413"/>
          <p14:tracePt t="159272" x="1785938" y="1973263"/>
          <p14:tracePt t="159289" x="1751013" y="2071688"/>
          <p14:tracePt t="159305" x="1687513" y="2214563"/>
          <p14:tracePt t="159323" x="1643063" y="2357438"/>
          <p14:tracePt t="159338" x="1643063" y="2419350"/>
          <p14:tracePt t="159355" x="1633538" y="2554288"/>
          <p14:tracePt t="159372" x="1633538" y="2643188"/>
          <p14:tracePt t="159388" x="1633538" y="2705100"/>
          <p14:tracePt t="159405" x="1643063" y="2803525"/>
          <p14:tracePt t="159422" x="1687513" y="2928938"/>
          <p14:tracePt t="159440" x="1731963" y="2990850"/>
          <p14:tracePt t="159455" x="1741488" y="3009900"/>
          <p14:tracePt t="159472" x="1768475" y="3009900"/>
          <p14:tracePt t="159490" x="1785938" y="3027363"/>
          <p14:tracePt t="159522" x="1822450" y="3027363"/>
          <p14:tracePt t="159539" x="1830388" y="3027363"/>
          <p14:tracePt t="159555" x="1839913" y="3027363"/>
          <p14:tracePt t="159572" x="1866900" y="3027363"/>
          <p14:tracePt t="159590" x="1911350" y="3027363"/>
          <p14:tracePt t="159605" x="1928813" y="3027363"/>
          <p14:tracePt t="159622" x="1965325" y="3027363"/>
          <p14:tracePt t="159638" x="2009775" y="3017838"/>
          <p14:tracePt t="159655" x="2036763" y="3009900"/>
          <p14:tracePt t="159672" x="2125663" y="2982913"/>
          <p14:tracePt t="159689" x="2187575" y="2965450"/>
          <p14:tracePt t="159705" x="2224088" y="2955925"/>
          <p14:tracePt t="159722" x="2251075" y="2955925"/>
          <p14:tracePt t="160075" x="2251075" y="2965450"/>
          <p14:tracePt t="160083" x="2241550" y="2965450"/>
          <p14:tracePt t="160093" x="2214563" y="2965450"/>
          <p14:tracePt t="160105" x="2160588" y="2965450"/>
          <p14:tracePt t="160123" x="2027238" y="2982913"/>
          <p14:tracePt t="160139" x="1955800" y="3000375"/>
          <p14:tracePt t="160143" x="1847850" y="3009900"/>
          <p14:tracePt t="160155" x="1731963" y="3027363"/>
          <p14:tracePt t="160173" x="1571625" y="3027363"/>
          <p14:tracePt t="160189" x="1527175" y="3027363"/>
          <p14:tracePt t="160205" x="1446213" y="3027363"/>
          <p14:tracePt t="160222" x="1428750" y="3009900"/>
          <p14:tracePt t="160238" x="1428750" y="3000375"/>
          <p14:tracePt t="160272" x="1428750" y="2990850"/>
          <p14:tracePt t="160322" x="1438275" y="2990850"/>
          <p14:tracePt t="160380" x="1446213" y="3000375"/>
          <p14:tracePt t="160421" x="1446213" y="3009900"/>
          <p14:tracePt t="160469" x="1438275" y="3009900"/>
          <p14:tracePt t="160479" x="1411288" y="3009900"/>
          <p14:tracePt t="160490" x="1374775" y="3009900"/>
          <p14:tracePt t="160505" x="1347788" y="3009900"/>
          <p14:tracePt t="160522" x="1285875" y="3000375"/>
          <p14:tracePt t="160539" x="1196975" y="2965450"/>
          <p14:tracePt t="160556" x="1152525" y="2928938"/>
          <p14:tracePt t="160573" x="1089025" y="2884488"/>
          <p14:tracePt t="160589" x="1071563" y="2830513"/>
          <p14:tracePt t="160605" x="1062038" y="2822575"/>
          <p14:tracePt t="160622" x="1062038" y="2813050"/>
          <p14:tracePt t="160650" x="1062038" y="2803525"/>
          <p14:tracePt t="160657" x="1062038" y="2795588"/>
          <p14:tracePt t="160672" x="1062038" y="2776538"/>
          <p14:tracePt t="160688" x="1108075" y="2670175"/>
          <p14:tracePt t="160706" x="1223963" y="2490788"/>
          <p14:tracePt t="160722" x="1295400" y="2411413"/>
          <p14:tracePt t="160738" x="1455738" y="2268538"/>
          <p14:tracePt t="160756" x="1633538" y="2125663"/>
          <p14:tracePt t="160772" x="1741488" y="2098675"/>
          <p14:tracePt t="160788" x="1928813" y="2098675"/>
          <p14:tracePt t="160806" x="2143125" y="2160588"/>
          <p14:tracePt t="160822" x="2268538" y="2214563"/>
          <p14:tracePt t="160840" x="2509838" y="2286000"/>
          <p14:tracePt t="160855" x="2776538" y="2339975"/>
          <p14:tracePt t="160872" x="2919413" y="2374900"/>
          <p14:tracePt t="160888" x="3187700" y="2428875"/>
          <p14:tracePt t="160905" x="3571875" y="2465388"/>
          <p14:tracePt t="160922" x="3776663" y="2490788"/>
          <p14:tracePt t="160938" x="4241800" y="2500313"/>
          <p14:tracePt t="160955" x="4732338" y="2500313"/>
          <p14:tracePt t="160973" x="5054600" y="2500313"/>
          <p14:tracePt t="160989" x="5180013" y="2500313"/>
          <p14:tracePt t="161005" x="5348288" y="2517775"/>
          <p14:tracePt t="161023" x="5438775" y="2544763"/>
          <p14:tracePt t="161038" x="5456238" y="2554288"/>
          <p14:tracePt t="161055" x="5465763" y="2571750"/>
          <p14:tracePt t="161073" x="5465763" y="2625725"/>
          <p14:tracePt t="161090" x="5456238" y="2652713"/>
          <p14:tracePt t="161105" x="5394325" y="2652713"/>
          <p14:tracePt t="161123" x="5259388" y="2625725"/>
          <p14:tracePt t="161139" x="5160963" y="2571750"/>
          <p14:tracePt t="161142" x="5089525" y="2517775"/>
          <p14:tracePt t="161155" x="5010150" y="2446338"/>
          <p14:tracePt t="161172" x="4848225" y="2303463"/>
          <p14:tracePt t="161189" x="4751388" y="2224088"/>
          <p14:tracePt t="161205" x="4537075" y="2000250"/>
          <p14:tracePt t="161222" x="4330700" y="1795463"/>
          <p14:tracePt t="161239" x="4259263" y="1724025"/>
          <p14:tracePt t="161255" x="4108450" y="1598613"/>
          <p14:tracePt t="161271" x="4017963" y="1465263"/>
          <p14:tracePt t="161290" x="3929063" y="1366838"/>
          <p14:tracePt t="161306" x="3875088" y="1312863"/>
          <p14:tracePt t="161323" x="3786188" y="1241425"/>
          <p14:tracePt t="161341" x="3759200" y="1223963"/>
          <p14:tracePt t="161371" x="3768725" y="1223963"/>
          <p14:tracePt t="161618" x="3741738" y="1223963"/>
          <p14:tracePt t="161626" x="3724275" y="1223963"/>
          <p14:tracePt t="161639" x="3705225" y="1214438"/>
          <p14:tracePt t="161656" x="3670300" y="1204913"/>
          <p14:tracePt t="161688" x="3660775" y="1196975"/>
          <p14:tracePt t="161717" x="3660775" y="1187450"/>
          <p14:tracePt t="161994" x="3652838" y="1187450"/>
          <p14:tracePt t="162003" x="3643313" y="1187450"/>
          <p14:tracePt t="162013" x="3625850" y="1187450"/>
          <p14:tracePt t="162024" x="3608388" y="1187450"/>
          <p14:tracePt t="162039" x="3581400" y="1187450"/>
          <p14:tracePt t="162056" x="3544888" y="1179513"/>
          <p14:tracePt t="162073" x="3509963" y="1179513"/>
          <p14:tracePt t="162088" x="3490913" y="1179513"/>
          <p14:tracePt t="162105" x="3438525" y="1179513"/>
          <p14:tracePt t="162123" x="3402013" y="1179513"/>
          <p14:tracePt t="162138" x="3384550" y="1179513"/>
          <p14:tracePt t="162143" x="3357563" y="1169988"/>
          <p14:tracePt t="162155" x="3340100" y="1169988"/>
          <p14:tracePt t="162172" x="3295650" y="1160463"/>
          <p14:tracePt t="162190" x="3259138" y="1160463"/>
          <p14:tracePt t="162205" x="3241675" y="1160463"/>
          <p14:tracePt t="162221" x="3197225" y="1160463"/>
          <p14:tracePt t="162240" x="3143250" y="1160463"/>
          <p14:tracePt t="162255" x="3125788" y="1160463"/>
          <p14:tracePt t="162272" x="3089275" y="1160463"/>
          <p14:tracePt t="162290" x="3054350" y="1160463"/>
          <p14:tracePt t="162306" x="3027363" y="1160463"/>
          <p14:tracePt t="162323" x="2982913" y="1169988"/>
          <p14:tracePt t="162340" x="2938463" y="1169988"/>
          <p14:tracePt t="162355" x="2919413" y="1169988"/>
          <p14:tracePt t="162372" x="2894013" y="1179513"/>
          <p14:tracePt t="162389" x="2857500" y="1187450"/>
          <p14:tracePt t="162405" x="2847975" y="1196975"/>
          <p14:tracePt t="162422" x="2813050" y="1196975"/>
          <p14:tracePt t="162438" x="2776538" y="1204913"/>
          <p14:tracePt t="162455" x="2768600" y="1204913"/>
          <p14:tracePt t="162472" x="2751138" y="1214438"/>
          <p14:tracePt t="162488" x="2732088" y="1214438"/>
          <p14:tracePt t="162505" x="2732088" y="1223963"/>
          <p14:tracePt t="162844" x="2724150" y="1223963"/>
          <p14:tracePt t="162854" x="2705100" y="1223963"/>
          <p14:tracePt t="162863" x="2687638" y="1223963"/>
          <p14:tracePt t="162875" x="2670175" y="1223963"/>
          <p14:tracePt t="162888" x="2643188" y="1223963"/>
          <p14:tracePt t="162905" x="2616200" y="1223963"/>
          <p14:tracePt t="162922" x="2589213" y="1223963"/>
          <p14:tracePt t="162938" x="2571750" y="1223963"/>
          <p14:tracePt t="162955" x="2544763" y="1231900"/>
          <p14:tracePt t="162972" x="2527300" y="1231900"/>
          <p14:tracePt t="162988" x="2517775" y="1231900"/>
          <p14:tracePt t="163724" x="2500313" y="1231900"/>
          <p14:tracePt t="163734" x="2490788" y="1231900"/>
          <p14:tracePt t="163744" x="2473325" y="1231900"/>
          <p14:tracePt t="163755" x="2446338" y="1231900"/>
          <p14:tracePt t="163773" x="2357438" y="1241425"/>
          <p14:tracePt t="163788" x="2295525" y="1258888"/>
          <p14:tracePt t="163805" x="2214563" y="1276350"/>
          <p14:tracePt t="163824" x="2125663" y="1322388"/>
          <p14:tracePt t="163840" x="2071688" y="1339850"/>
          <p14:tracePt t="163855" x="1990725" y="1366838"/>
          <p14:tracePt t="163872" x="1928813" y="1419225"/>
          <p14:tracePt t="163888" x="1911350" y="1428750"/>
          <p14:tracePt t="163905" x="1884363" y="1473200"/>
          <p14:tracePt t="163922" x="1866900" y="1517650"/>
          <p14:tracePt t="163938" x="1847850" y="1544638"/>
          <p14:tracePt t="163955" x="1847850" y="1589088"/>
          <p14:tracePt t="163972" x="1847850" y="1625600"/>
          <p14:tracePt t="163988" x="1847850" y="1643063"/>
          <p14:tracePt t="164005" x="1866900" y="1704975"/>
          <p14:tracePt t="164021" x="1928813" y="1785938"/>
          <p14:tracePt t="164038" x="1990725" y="1822450"/>
          <p14:tracePt t="164056" x="2232025" y="1893888"/>
          <p14:tracePt t="164073" x="2500313" y="1938338"/>
          <p14:tracePt t="164089" x="2724150" y="1965325"/>
          <p14:tracePt t="164105" x="2965450" y="1965325"/>
          <p14:tracePt t="164122" x="3160713" y="1965325"/>
          <p14:tracePt t="164139" x="3286125" y="1938338"/>
          <p14:tracePt t="164155" x="3330575" y="1919288"/>
          <p14:tracePt t="164172" x="3411538" y="1919288"/>
          <p14:tracePt t="168154" x="3411538" y="1928813"/>
          <p14:tracePt t="168183" x="3411538" y="1938338"/>
          <p14:tracePt t="168213" x="3402013" y="1938338"/>
          <p14:tracePt t="168222" x="3384550" y="1938338"/>
          <p14:tracePt t="168232" x="3357563" y="1938338"/>
          <p14:tracePt t="168242" x="3322638" y="1938338"/>
          <p14:tracePt t="168255" x="3268663" y="1938338"/>
          <p14:tracePt t="168271" x="3143250" y="1938338"/>
          <p14:tracePt t="168288" x="3062288" y="1938338"/>
          <p14:tracePt t="168305" x="2938463" y="1857375"/>
          <p14:tracePt t="168321" x="2857500" y="1785938"/>
          <p14:tracePt t="168339" x="2830513" y="1758950"/>
          <p14:tracePt t="168355" x="2751138" y="1660525"/>
          <p14:tracePt t="168372" x="2714625" y="1625600"/>
          <p14:tracePt t="168388" x="2705100" y="1616075"/>
          <p14:tracePt t="168405" x="2705100" y="1608138"/>
          <p14:tracePt t="168439" x="2724150" y="1589088"/>
          <p14:tracePt t="168455" x="2741613" y="1581150"/>
          <p14:tracePt t="168471" x="2867025" y="1527175"/>
          <p14:tracePt t="168489" x="3081338" y="1509713"/>
          <p14:tracePt t="168505" x="3197225" y="1509713"/>
          <p14:tracePt t="168522" x="3455988" y="1500188"/>
          <p14:tracePt t="168538" x="3813175" y="1482725"/>
          <p14:tracePt t="168555" x="3946525" y="1482725"/>
          <p14:tracePt t="168571" x="4187825" y="1438275"/>
          <p14:tracePt t="168589" x="4348163" y="1419225"/>
          <p14:tracePt t="168606" x="4402138" y="1419225"/>
          <p14:tracePt t="168816" x="4402138" y="1411288"/>
          <p14:tracePt t="168826" x="4419600" y="1411288"/>
          <p14:tracePt t="168839" x="4473575" y="1393825"/>
          <p14:tracePt t="168855" x="4608513" y="1322388"/>
          <p14:tracePt t="168872" x="4687888" y="1295400"/>
          <p14:tracePt t="168888" x="4822825" y="1268413"/>
          <p14:tracePt t="168905" x="4911725" y="1231900"/>
          <p14:tracePt t="168922" x="4956175" y="1214438"/>
          <p14:tracePt t="168938" x="5018088" y="1169988"/>
          <p14:tracePt t="168955" x="5054600" y="1152525"/>
          <p14:tracePt t="168972" x="5062538" y="1143000"/>
          <p14:tracePt t="169033" x="5054600" y="1143000"/>
          <p14:tracePt t="169043" x="5045075" y="1143000"/>
          <p14:tracePt t="169054" x="5018088" y="1143000"/>
          <p14:tracePt t="169072" x="4946650" y="1125538"/>
          <p14:tracePt t="169089" x="4884738" y="1108075"/>
          <p14:tracePt t="169105" x="4786313" y="1098550"/>
          <p14:tracePt t="169122" x="4687888" y="1081088"/>
          <p14:tracePt t="169138" x="4616450" y="1071563"/>
          <p14:tracePt t="169142" x="4510088" y="1071563"/>
          <p14:tracePt t="169154" x="4411663" y="1071563"/>
          <p14:tracePt t="169173" x="4268788" y="1071563"/>
          <p14:tracePt t="169188" x="4179888" y="1089025"/>
          <p14:tracePt t="169205" x="4010025" y="1125538"/>
          <p14:tracePt t="169221" x="3919538" y="1152525"/>
          <p14:tracePt t="169238" x="3884613" y="1169988"/>
          <p14:tracePt t="169255" x="3813175" y="1196975"/>
          <p14:tracePt t="169272" x="3776663" y="1223963"/>
          <p14:tracePt t="169288" x="3759200" y="1223963"/>
          <p14:tracePt t="169305" x="3741738" y="1241425"/>
          <p14:tracePt t="169321" x="3732213" y="1258888"/>
          <p14:tracePt t="169355" x="3732213" y="1276350"/>
          <p14:tracePt t="169372" x="3732213" y="1322388"/>
          <p14:tracePt t="169389" x="3732213" y="1384300"/>
          <p14:tracePt t="169405" x="3741738" y="1411288"/>
          <p14:tracePt t="169422" x="3786188" y="1473200"/>
          <p14:tracePt t="169439" x="3875088" y="1527175"/>
          <p14:tracePt t="169455" x="3919538" y="1562100"/>
          <p14:tracePt t="169471" x="4116388" y="1652588"/>
          <p14:tracePt t="169488" x="4322763" y="1687513"/>
          <p14:tracePt t="169505" x="4419600" y="1687513"/>
          <p14:tracePt t="169522" x="4633913" y="1697038"/>
          <p14:tracePt t="169538" x="4776788" y="1670050"/>
          <p14:tracePt t="169555" x="4822825" y="1633538"/>
          <p14:tracePt t="169571" x="4911725" y="1589088"/>
          <p14:tracePt t="169815" x="4911725" y="1598613"/>
          <p14:tracePt t="169825" x="4911725" y="1608138"/>
          <p14:tracePt t="169834" x="4911725" y="1625600"/>
          <p14:tracePt t="169844" x="4919663" y="1633538"/>
          <p14:tracePt t="169856" x="4919663" y="1660525"/>
          <p14:tracePt t="169872" x="4919663" y="1679575"/>
          <p14:tracePt t="169888" x="4919663" y="1741488"/>
          <p14:tracePt t="169905" x="4919663" y="1785938"/>
          <p14:tracePt t="169923" x="4911725" y="1830388"/>
          <p14:tracePt t="169938" x="4902200" y="1857375"/>
          <p14:tracePt t="169955" x="4875213" y="1893888"/>
          <p14:tracePt t="169973" x="4867275" y="1919288"/>
          <p14:tracePt t="170005" x="4857750" y="1919288"/>
          <p14:tracePt t="170073" x="4857750" y="1911350"/>
          <p14:tracePt t="170330" x="4848225" y="1919288"/>
          <p14:tracePt t="170340" x="4848225" y="1938338"/>
          <p14:tracePt t="170359" x="4848225" y="1946275"/>
          <p14:tracePt t="170369" x="4848225" y="1955800"/>
          <p14:tracePt t="170378" x="4848225" y="1973263"/>
          <p14:tracePt t="170389" x="4848225" y="1990725"/>
          <p14:tracePt t="170405" x="4848225" y="2009775"/>
          <p14:tracePt t="170422" x="4840288" y="2044700"/>
          <p14:tracePt t="170438" x="4840288" y="2089150"/>
          <p14:tracePt t="170455" x="4840288" y="2125663"/>
          <p14:tracePt t="170471" x="4840288" y="2170113"/>
          <p14:tracePt t="170488" x="4840288" y="2205038"/>
          <p14:tracePt t="170547" x="4848225" y="2205038"/>
          <p14:tracePt t="170556" x="4848225" y="2197100"/>
          <p14:tracePt t="170804" x="4848225" y="2187575"/>
          <p14:tracePt t="170813" x="4848225" y="2179638"/>
          <p14:tracePt t="170825" x="4830763" y="2170113"/>
          <p14:tracePt t="170838" x="4813300" y="2170113"/>
          <p14:tracePt t="170855" x="4705350" y="2125663"/>
          <p14:tracePt t="170873" x="4510088" y="2089150"/>
          <p14:tracePt t="170888" x="4375150" y="2054225"/>
          <p14:tracePt t="170904" x="4054475" y="2027238"/>
          <p14:tracePt t="170922" x="3830638" y="2017713"/>
          <p14:tracePt t="170938" x="3697288" y="2000250"/>
          <p14:tracePt t="170954" x="3527425" y="2017713"/>
          <p14:tracePt t="170972" x="3394075" y="2054225"/>
          <p14:tracePt t="170988" x="3303588" y="2081213"/>
          <p14:tracePt t="171005" x="3152775" y="2089150"/>
          <p14:tracePt t="171021" x="3071813" y="2108200"/>
          <p14:tracePt t="171038" x="3017838" y="2116138"/>
          <p14:tracePt t="171055" x="2919413" y="2143125"/>
          <p14:tracePt t="171071" x="2813050" y="2160588"/>
          <p14:tracePt t="171089" x="2759075" y="2179638"/>
          <p14:tracePt t="171105" x="2687638" y="2205038"/>
          <p14:tracePt t="171122" x="2608263" y="2241550"/>
          <p14:tracePt t="171140" x="2527300" y="2268538"/>
          <p14:tracePt t="171155" x="2490788" y="2268538"/>
          <p14:tracePt t="171172" x="2411413" y="2303463"/>
          <p14:tracePt t="171189" x="2330450" y="2357438"/>
          <p14:tracePt t="171205" x="2295525" y="2374900"/>
          <p14:tracePt t="171221" x="2251075" y="2411413"/>
          <p14:tracePt t="171238" x="2232025" y="2428875"/>
          <p14:tracePt t="171255" x="2224088" y="2446338"/>
          <p14:tracePt t="171271" x="2205038" y="2465388"/>
          <p14:tracePt t="171288" x="2179638" y="2509838"/>
          <p14:tracePt t="171305" x="2179638" y="2536825"/>
          <p14:tracePt t="171321" x="2160588" y="2589213"/>
          <p14:tracePt t="171339" x="2152650" y="2660650"/>
          <p14:tracePt t="171355" x="2143125" y="2714625"/>
          <p14:tracePt t="171372" x="2133600" y="2803525"/>
          <p14:tracePt t="171388" x="2133600" y="2874963"/>
          <p14:tracePt t="171406" x="2133600" y="2946400"/>
          <p14:tracePt t="171422" x="2133600" y="3000375"/>
          <p14:tracePt t="171438" x="2187575" y="3071813"/>
          <p14:tracePt t="171456" x="2268538" y="3125788"/>
          <p14:tracePt t="171471" x="2322513" y="3125788"/>
          <p14:tracePt t="171488" x="2446338" y="3143250"/>
          <p14:tracePt t="171505" x="2625725" y="3179763"/>
          <p14:tracePt t="171521" x="2697163" y="3197225"/>
          <p14:tracePt t="171538" x="2830513" y="3205163"/>
          <p14:tracePt t="171555" x="2973388" y="3197225"/>
          <p14:tracePt t="171571" x="3054350" y="3187700"/>
          <p14:tracePt t="171588" x="3143250" y="3170238"/>
          <p14:tracePt t="171812" x="3170238" y="3170238"/>
          <p14:tracePt t="171824" x="3214688" y="3160713"/>
          <p14:tracePt t="171832" x="3286125" y="3160713"/>
          <p14:tracePt t="171844" x="3357563" y="3160713"/>
          <p14:tracePt t="171855" x="3438525" y="3152775"/>
          <p14:tracePt t="171872" x="3608388" y="3133725"/>
          <p14:tracePt t="171888" x="3714750" y="3108325"/>
          <p14:tracePt t="171904" x="3929063" y="3081338"/>
          <p14:tracePt t="171922" x="4187825" y="3000375"/>
          <p14:tracePt t="171938" x="4295775" y="2955925"/>
          <p14:tracePt t="171955" x="4456113" y="2867025"/>
          <p14:tracePt t="171971" x="4537075" y="2813050"/>
          <p14:tracePt t="171988" x="4545013" y="2803525"/>
          <p14:tracePt t="173513" x="4518025" y="2813050"/>
          <p14:tracePt t="173522" x="4473575" y="2813050"/>
          <p14:tracePt t="173532" x="4402138" y="2840038"/>
          <p14:tracePt t="173542" x="4241800" y="2894013"/>
          <p14:tracePt t="173555" x="4000500" y="2946400"/>
          <p14:tracePt t="173571" x="3330575" y="3108325"/>
          <p14:tracePt t="173588" x="3027363" y="3232150"/>
          <p14:tracePt t="173605" x="2473325" y="3402013"/>
          <p14:tracePt t="173623" x="2303463" y="3455988"/>
          <p14:tracePt t="173638" x="2251075" y="3455988"/>
          <p14:tracePt t="173641" x="2197100" y="3473450"/>
          <p14:tracePt t="173654" x="2179638" y="3473450"/>
          <p14:tracePt t="173898" x="2160588" y="3482975"/>
          <p14:tracePt t="173908" x="2133600" y="3490913"/>
          <p14:tracePt t="173919" x="2054225" y="3509963"/>
          <p14:tracePt t="173927" x="1955800" y="3527425"/>
          <p14:tracePt t="173938" x="1866900" y="3544888"/>
          <p14:tracePt t="173956" x="1608138" y="3598863"/>
          <p14:tracePt t="173971" x="1527175" y="3616325"/>
          <p14:tracePt t="173988" x="1446213" y="3616325"/>
          <p14:tracePt t="174006" x="1401763" y="3625850"/>
          <p14:tracePt t="174021" x="1393825" y="3625850"/>
          <p14:tracePt t="174038" x="1384300" y="3625850"/>
          <p14:tracePt t="174106" x="1384300" y="3633788"/>
          <p14:tracePt t="174137" x="1374775" y="3633788"/>
          <p14:tracePt t="174145" x="1374775" y="3643313"/>
          <p14:tracePt t="174156" x="1366838" y="3643313"/>
          <p14:tracePt t="174172" x="1357313" y="3652838"/>
          <p14:tracePt t="174188" x="1339850" y="3652838"/>
          <p14:tracePt t="174205" x="1303338" y="3670300"/>
          <p14:tracePt t="174221" x="1285875" y="3679825"/>
          <p14:tracePt t="174238" x="1258888" y="3679825"/>
          <p14:tracePt t="174254" x="1250950" y="3687763"/>
          <p14:tracePt t="174343" x="1250950" y="3697288"/>
          <p14:tracePt t="174365" x="1250950" y="3705225"/>
          <p14:tracePt t="174404" x="1258888" y="3705225"/>
          <p14:tracePt t="174412" x="1268413" y="3705225"/>
          <p14:tracePt t="174424" x="1295400" y="3714750"/>
          <p14:tracePt t="174438" x="1339850" y="3714750"/>
          <p14:tracePt t="174455" x="1465263" y="3768725"/>
          <p14:tracePt t="174472" x="1643063" y="3786188"/>
          <p14:tracePt t="174488" x="1751013" y="3813175"/>
          <p14:tracePt t="174504" x="1919288" y="3822700"/>
          <p14:tracePt t="174521" x="2054225" y="3830638"/>
          <p14:tracePt t="174538" x="2098675" y="3830638"/>
          <p14:tracePt t="174555" x="2170113" y="3803650"/>
          <p14:tracePt t="174572" x="2179638" y="3786188"/>
          <p14:tracePt t="174799" x="2197100" y="3786188"/>
          <p14:tracePt t="174809" x="2232025" y="3786188"/>
          <p14:tracePt t="174821" x="2268538" y="3786188"/>
          <p14:tracePt t="174838" x="2401888" y="3786188"/>
          <p14:tracePt t="174856" x="2473325" y="3786188"/>
          <p14:tracePt t="174872" x="2616200" y="3795713"/>
          <p14:tracePt t="174888" x="2751138" y="3795713"/>
          <p14:tracePt t="174906" x="2813050" y="3795713"/>
          <p14:tracePt t="174922" x="2884488" y="3795713"/>
          <p14:tracePt t="174938" x="2911475" y="3795713"/>
          <p14:tracePt t="174956" x="2928938" y="3795713"/>
          <p14:tracePt t="174988" x="2938463" y="3803650"/>
          <p14:tracePt t="175175" x="2965450" y="3803650"/>
          <p14:tracePt t="175184" x="2990850" y="3803650"/>
          <p14:tracePt t="175194" x="3017838" y="3803650"/>
          <p14:tracePt t="175205" x="3044825" y="3803650"/>
          <p14:tracePt t="175222" x="3054350" y="3803650"/>
          <p14:tracePt t="175238" x="3071813" y="3803650"/>
          <p14:tracePt t="175254" x="3089275" y="3803650"/>
          <p14:tracePt t="175271" x="3098800" y="3813175"/>
          <p14:tracePt t="175641" x="3098800" y="3830638"/>
          <p14:tracePt t="178529" x="3089275" y="3830638"/>
          <p14:tracePt t="178538" x="3071813" y="3830638"/>
          <p14:tracePt t="178548" x="3044825" y="3830638"/>
          <p14:tracePt t="178557" x="3009900" y="3830638"/>
          <p14:tracePt t="178571" x="2946400" y="3830638"/>
          <p14:tracePt t="178588" x="2759075" y="3840163"/>
          <p14:tracePt t="178606" x="2652713" y="3848100"/>
          <p14:tracePt t="178621" x="2401888" y="3857625"/>
          <p14:tracePt t="178638" x="2251075" y="3857625"/>
          <p14:tracePt t="178657" x="2187575" y="3848100"/>
          <p14:tracePt t="178671" x="2179638" y="3830638"/>
          <p14:tracePt t="178963" x="2152650" y="3830638"/>
          <p14:tracePt t="178973" x="2108200" y="3830638"/>
          <p14:tracePt t="178983" x="2017713" y="3830638"/>
          <p14:tracePt t="178992" x="1928813" y="3830638"/>
          <p14:tracePt t="179004" x="1830388" y="3830638"/>
          <p14:tracePt t="179022" x="1571625" y="3830638"/>
          <p14:tracePt t="179038" x="1473200" y="3830638"/>
          <p14:tracePt t="179054" x="1339850" y="3830638"/>
          <p14:tracePt t="179071" x="1276350" y="3822700"/>
          <p14:tracePt t="179088" x="1268413" y="3822700"/>
          <p14:tracePt t="179104" x="1268413" y="3813175"/>
          <p14:tracePt t="179121" x="1268413" y="3803650"/>
          <p14:tracePt t="179139" x="1268413" y="3813175"/>
          <p14:tracePt t="179517" x="1276350" y="3813175"/>
          <p14:tracePt t="179527" x="1295400" y="3813175"/>
          <p14:tracePt t="179538" x="1312863" y="3813175"/>
          <p14:tracePt t="179556" x="1401763" y="3813175"/>
          <p14:tracePt t="179571" x="1438275" y="3813175"/>
          <p14:tracePt t="179588" x="1509713" y="3813175"/>
          <p14:tracePt t="179607" x="1571625" y="3803650"/>
          <p14:tracePt t="179621" x="1589088" y="3795713"/>
          <p14:tracePt t="179638" x="1608138" y="3776663"/>
          <p14:tracePt t="179656" x="1608138" y="3768725"/>
          <p14:tracePt t="179686" x="1608138" y="3759200"/>
          <p14:tracePt t="179695" x="1581150" y="3751263"/>
          <p14:tracePt t="179707" x="1562100" y="3732213"/>
          <p14:tracePt t="179721" x="1536700" y="3724275"/>
          <p14:tracePt t="179738" x="1465263" y="3687763"/>
          <p14:tracePt t="179754" x="1384300" y="3633788"/>
          <p14:tracePt t="179771" x="1339850" y="3625850"/>
          <p14:tracePt t="179787" x="1268413" y="3616325"/>
          <p14:tracePt t="179804" x="1196975" y="3608388"/>
          <p14:tracePt t="179822" x="1160463" y="3608388"/>
          <p14:tracePt t="179838" x="1081088" y="3608388"/>
          <p14:tracePt t="179854" x="1044575" y="3608388"/>
          <p14:tracePt t="179871" x="1036638" y="3608388"/>
          <p14:tracePt t="179904" x="1036638" y="3616325"/>
          <p14:tracePt t="179922" x="1036638" y="3625850"/>
          <p14:tracePt t="179938" x="1036638" y="3633788"/>
          <p14:tracePt t="179955" x="1054100" y="3652838"/>
          <p14:tracePt t="179971" x="1081088" y="3705225"/>
          <p14:tracePt t="179988" x="1089025" y="3714750"/>
          <p14:tracePt t="180004" x="1152525" y="3768725"/>
          <p14:tracePt t="180021" x="1223963" y="3803650"/>
          <p14:tracePt t="180037" x="1285875" y="3813175"/>
          <p14:tracePt t="180054" x="1401763" y="3822700"/>
          <p14:tracePt t="180071" x="1500188" y="3822700"/>
          <p14:tracePt t="180088" x="1554163" y="3803650"/>
          <p14:tracePt t="180104" x="1679575" y="3714750"/>
          <p14:tracePt t="180121" x="1751013" y="3625850"/>
          <p14:tracePt t="180138" x="1768475" y="3598863"/>
          <p14:tracePt t="180142" x="1776413" y="3589338"/>
          <p14:tracePt t="180155" x="1776413" y="3581400"/>
          <p14:tracePt t="180171" x="1776413" y="3571875"/>
          <p14:tracePt t="180201" x="1758950" y="3571875"/>
          <p14:tracePt t="180209" x="1751013" y="3571875"/>
          <p14:tracePt t="180221" x="1731963" y="3571875"/>
          <p14:tracePt t="180239" x="1670050" y="3571875"/>
          <p14:tracePt t="180254" x="1616075" y="3554413"/>
          <p14:tracePt t="180271" x="1544638" y="3544888"/>
          <p14:tracePt t="180289" x="1482725" y="3527425"/>
          <p14:tracePt t="180305" x="1455738" y="3527425"/>
          <p14:tracePt t="180321" x="1401763" y="3527425"/>
          <p14:tracePt t="180338" x="1366838" y="3527425"/>
          <p14:tracePt t="180354" x="1357313" y="3527425"/>
          <p14:tracePt t="180371" x="1347788" y="3527425"/>
          <p14:tracePt t="180388" x="1347788" y="3544888"/>
          <p14:tracePt t="180421" x="1347788" y="3562350"/>
          <p14:tracePt t="180438" x="1339850" y="3581400"/>
          <p14:tracePt t="180455" x="1330325" y="3598863"/>
          <p14:tracePt t="180664" x="1330325" y="3608388"/>
          <p14:tracePt t="180694" x="1330325" y="3616325"/>
          <p14:tracePt t="180706" x="1330325" y="3625850"/>
          <p14:tracePt t="180713" x="1330325" y="3633788"/>
          <p14:tracePt t="180734" x="1339850" y="3643313"/>
          <p14:tracePt t="180743" x="1347788" y="3643313"/>
          <p14:tracePt t="180764" x="1357313" y="3652838"/>
          <p14:tracePt t="180774" x="1366838" y="3652838"/>
          <p14:tracePt t="180788" x="1384300" y="3660775"/>
          <p14:tracePt t="180804" x="1428750" y="3670300"/>
          <p14:tracePt t="180823" x="1465263" y="3679825"/>
          <p14:tracePt t="180838" x="1490663" y="3679825"/>
          <p14:tracePt t="181149" x="1500188" y="3679825"/>
          <p14:tracePt t="181159" x="1527175" y="3679825"/>
          <p14:tracePt t="181171" x="1554163" y="3679825"/>
          <p14:tracePt t="181188" x="1608138" y="3697288"/>
          <p14:tracePt t="181205" x="1652588" y="3697288"/>
          <p14:tracePt t="181221" x="1768475" y="3705225"/>
          <p14:tracePt t="181238" x="1884363" y="3714750"/>
          <p14:tracePt t="181254" x="1919288" y="3724275"/>
          <p14:tracePt t="181271" x="2009775" y="3741738"/>
          <p14:tracePt t="181288" x="2081213" y="3776663"/>
          <p14:tracePt t="181304" x="2098675" y="3776663"/>
          <p14:tracePt t="181338" x="2098675" y="3786188"/>
          <p14:tracePt t="181359" x="2098675" y="3795713"/>
          <p14:tracePt t="181377" x="2089150" y="3795713"/>
          <p14:tracePt t="181388" x="2062163" y="3795713"/>
          <p14:tracePt t="181407" x="1990725" y="3786188"/>
          <p14:tracePt t="181422" x="1928813" y="3786188"/>
          <p14:tracePt t="181437" x="1751013" y="3786188"/>
          <p14:tracePt t="181456" x="1589088" y="3776663"/>
          <p14:tracePt t="181471" x="1509713" y="3768725"/>
          <p14:tracePt t="181487" x="1322388" y="3768725"/>
          <p14:tracePt t="181505" x="1223963" y="3768725"/>
          <p14:tracePt t="181521" x="1169988" y="3759200"/>
          <p14:tracePt t="181538" x="1116013" y="3751263"/>
          <p14:tracePt t="181554" x="1089025" y="3751263"/>
          <p14:tracePt t="181604" x="1089025" y="3741738"/>
          <p14:tracePt t="181931" x="1098550" y="3741738"/>
          <p14:tracePt t="181962" x="1108075" y="3741738"/>
          <p14:tracePt t="181971" x="1125538" y="3741738"/>
          <p14:tracePt t="181980" x="1160463" y="3741738"/>
          <p14:tracePt t="181990" x="1196975" y="3741738"/>
          <p14:tracePt t="182004" x="1250950" y="3741738"/>
          <p14:tracePt t="182021" x="1428750" y="3741738"/>
          <p14:tracePt t="182039" x="1697038" y="3751263"/>
          <p14:tracePt t="182054" x="1822450" y="3751263"/>
          <p14:tracePt t="182071" x="2108200" y="3759200"/>
          <p14:tracePt t="182089" x="2322513" y="3759200"/>
          <p14:tracePt t="182104" x="2401888" y="3759200"/>
          <p14:tracePt t="182121" x="2571750" y="3759200"/>
          <p14:tracePt t="182139" x="2679700" y="3759200"/>
          <p14:tracePt t="182407" x="2705100" y="3759200"/>
          <p14:tracePt t="182415" x="2741613" y="3759200"/>
          <p14:tracePt t="182426" x="2786063" y="3759200"/>
          <p14:tracePt t="182437" x="2822575" y="3759200"/>
          <p14:tracePt t="182455" x="2946400" y="3768725"/>
          <p14:tracePt t="182471" x="3027363" y="3768725"/>
          <p14:tracePt t="182487" x="3152775" y="3768725"/>
          <p14:tracePt t="182505" x="3259138" y="3768725"/>
          <p14:tracePt t="182521" x="3295650" y="3768725"/>
          <p14:tracePt t="182537" x="3330575" y="3768725"/>
          <p14:tracePt t="182555" x="3340100" y="3768725"/>
          <p14:tracePt t="182880" x="3348038" y="3768725"/>
          <p14:tracePt t="182891" x="3357563" y="3768725"/>
          <p14:tracePt t="182910" x="3367088" y="3768725"/>
          <p14:tracePt t="182921" x="3375025" y="3768725"/>
          <p14:tracePt t="182930" x="3384550" y="3768725"/>
          <p14:tracePt t="182940" x="3394075" y="3768725"/>
          <p14:tracePt t="182955" x="3402013" y="3768725"/>
          <p14:tracePt t="182971" x="3419475" y="3768725"/>
          <p14:tracePt t="182989" x="3429000" y="3768725"/>
          <p14:tracePt t="183004" x="3438525" y="3768725"/>
          <p14:tracePt t="183068" x="3438525" y="3776663"/>
          <p14:tracePt t="183098" x="3438525" y="3786188"/>
          <p14:tracePt t="183139" x="3429000" y="3786188"/>
          <p14:tracePt t="183148" x="3411538" y="3786188"/>
          <p14:tracePt t="183158" x="3367088" y="3786188"/>
          <p14:tracePt t="183172" x="3286125" y="3786188"/>
          <p14:tracePt t="183188" x="3116263" y="3786188"/>
          <p14:tracePt t="183205" x="2982913" y="3795713"/>
          <p14:tracePt t="183221" x="2705100" y="3822700"/>
          <p14:tracePt t="183237" x="2419350" y="3857625"/>
          <p14:tracePt t="183256" x="2286000" y="3867150"/>
          <p14:tracePt t="183271" x="2268538" y="3867150"/>
          <p14:tracePt t="183287" x="2259013" y="3857625"/>
          <p14:tracePt t="183306" x="2259013" y="3848100"/>
          <p14:tracePt t="183321" x="2276475" y="3822700"/>
          <p14:tracePt t="183613" x="2286000" y="3822700"/>
          <p14:tracePt t="183623" x="2303463" y="3822700"/>
          <p14:tracePt t="183632" x="2330450" y="3822700"/>
          <p14:tracePt t="183642" x="2366963" y="3822700"/>
          <p14:tracePt t="183656" x="2401888" y="3813175"/>
          <p14:tracePt t="183672" x="2500313" y="3813175"/>
          <p14:tracePt t="183687" x="2571750" y="3813175"/>
          <p14:tracePt t="183705" x="2714625" y="3813175"/>
          <p14:tracePt t="183721" x="2857500" y="3813175"/>
          <p14:tracePt t="183737" x="2928938" y="3813175"/>
          <p14:tracePt t="183754" x="3000375" y="3813175"/>
          <p14:tracePt t="183771" x="3036888" y="3813175"/>
          <p14:tracePt t="184009" x="3054350" y="3813175"/>
          <p14:tracePt t="184018" x="3089275" y="3813175"/>
          <p14:tracePt t="184030" x="3116263" y="3813175"/>
          <p14:tracePt t="184038" x="3160713" y="3813175"/>
          <p14:tracePt t="184054" x="3205163" y="3813175"/>
          <p14:tracePt t="184071" x="3330575" y="3813175"/>
          <p14:tracePt t="184087" x="3429000" y="3813175"/>
          <p14:tracePt t="184104" x="3473450" y="3813175"/>
          <p14:tracePt t="184121" x="3536950" y="3803650"/>
          <p14:tracePt t="184137" x="3608388" y="3803650"/>
          <p14:tracePt t="184156" x="3625850" y="3803650"/>
          <p14:tracePt t="184171" x="3633788" y="3795713"/>
          <p14:tracePt t="184208" x="3633788" y="3803650"/>
          <p14:tracePt t="184463" x="3652838" y="3803650"/>
          <p14:tracePt t="184473" x="3679825" y="3803650"/>
          <p14:tracePt t="184484" x="3705225" y="3803650"/>
          <p14:tracePt t="184493" x="3741738" y="3803650"/>
          <p14:tracePt t="184505" x="3776663" y="3803650"/>
          <p14:tracePt t="184522" x="3840163" y="3803650"/>
          <p14:tracePt t="184537" x="3867150" y="3803650"/>
          <p14:tracePt t="184554" x="3902075" y="3803650"/>
          <p14:tracePt t="184572" x="3938588" y="3803650"/>
          <p14:tracePt t="184587" x="3946525" y="3803650"/>
          <p14:tracePt t="184604" x="3956050" y="3803650"/>
          <p14:tracePt t="184632" x="3956050" y="3813175"/>
          <p14:tracePt t="184730" x="3946525" y="3822700"/>
          <p14:tracePt t="184740" x="3938588" y="3822700"/>
          <p14:tracePt t="184750" x="3929063" y="3822700"/>
          <p14:tracePt t="184770" x="3911600" y="3822700"/>
          <p14:tracePt t="184782" x="3894138" y="3822700"/>
          <p14:tracePt t="184790" x="3867150" y="3822700"/>
          <p14:tracePt t="184804" x="3830638" y="3822700"/>
          <p14:tracePt t="184821" x="3741738" y="3830638"/>
          <p14:tracePt t="184839" x="3687763" y="3830638"/>
          <p14:tracePt t="184854" x="3660775" y="3830638"/>
          <p14:tracePt t="184871" x="3633788" y="3830638"/>
          <p14:tracePt t="184889" x="3616325" y="3830638"/>
          <p14:tracePt t="184988" x="3625850" y="3830638"/>
          <p14:tracePt t="185335" x="3633788" y="3830638"/>
          <p14:tracePt t="185355" x="3643313" y="3822700"/>
          <p14:tracePt t="185364" x="3652838" y="3822700"/>
          <p14:tracePt t="185374" x="3660775" y="3822700"/>
          <p14:tracePt t="185388" x="3687763" y="3813175"/>
          <p14:tracePt t="185405" x="3813175" y="3813175"/>
          <p14:tracePt t="185422" x="3884613" y="3803650"/>
          <p14:tracePt t="185437" x="4062413" y="3803650"/>
          <p14:tracePt t="185455" x="4214813" y="3803650"/>
          <p14:tracePt t="185472" x="4313238" y="3795713"/>
          <p14:tracePt t="185487" x="4340225" y="3795713"/>
          <p14:tracePt t="185504" x="4357688" y="3795713"/>
          <p14:tracePt t="185521" x="4367213" y="3795713"/>
          <p14:tracePt t="185563" x="4367213" y="3803650"/>
          <p14:tracePt t="185592" x="4357688" y="3803650"/>
          <p14:tracePt t="185601" x="4348163" y="3813175"/>
          <p14:tracePt t="185631" x="4340225" y="3813175"/>
          <p14:tracePt t="185642" x="4330700" y="3803650"/>
          <p14:tracePt t="185651" x="4322763" y="3803650"/>
          <p14:tracePt t="185660" x="4303713" y="3803650"/>
          <p14:tracePt t="185673" x="4276725" y="3803650"/>
          <p14:tracePt t="185689" x="4197350" y="3795713"/>
          <p14:tracePt t="185705" x="4160838" y="3795713"/>
          <p14:tracePt t="185721" x="4071938" y="3795713"/>
          <p14:tracePt t="185738" x="4010025" y="3795713"/>
          <p14:tracePt t="185755" x="3973513" y="3786188"/>
          <p14:tracePt t="185771" x="3911600" y="3786188"/>
          <p14:tracePt t="185789" x="3884613" y="3786188"/>
          <p14:tracePt t="185859" x="3884613" y="3776663"/>
          <p14:tracePt t="185881" x="3894138" y="3776663"/>
          <p14:tracePt t="185898" x="3902075" y="3776663"/>
          <p14:tracePt t="185909" x="3911600" y="3776663"/>
          <p14:tracePt t="185918" x="3919538" y="3776663"/>
          <p14:tracePt t="185927" x="3946525" y="3776663"/>
          <p14:tracePt t="185939" x="3983038" y="3776663"/>
          <p14:tracePt t="185956" x="4027488" y="3776663"/>
          <p14:tracePt t="185971" x="4160838" y="3776663"/>
          <p14:tracePt t="185987" x="4322763" y="3776663"/>
          <p14:tracePt t="186004" x="4375150" y="3776663"/>
          <p14:tracePt t="186021" x="4456113" y="3776663"/>
          <p14:tracePt t="186037" x="4527550" y="3786188"/>
          <p14:tracePt t="186056" x="4545013" y="3786188"/>
          <p14:tracePt t="186071" x="4554538" y="3803650"/>
          <p14:tracePt t="186453" x="4554538" y="3795713"/>
          <p14:tracePt t="186461" x="4562475" y="3795713"/>
          <p14:tracePt t="186472" x="4572000" y="3795713"/>
          <p14:tracePt t="186487" x="4598988" y="3795713"/>
          <p14:tracePt t="186504" x="4643438" y="3795713"/>
          <p14:tracePt t="186521" x="4705350" y="3795713"/>
          <p14:tracePt t="186537" x="4732338" y="3795713"/>
          <p14:tracePt t="186554" x="4776788" y="3795713"/>
          <p14:tracePt t="186571" x="4813300" y="3795713"/>
          <p14:tracePt t="186650" x="4813300" y="3803650"/>
          <p14:tracePt t="186868" x="4822825" y="3803650"/>
          <p14:tracePt t="186878" x="4830763" y="3803650"/>
          <p14:tracePt t="186888" x="4848225" y="3803650"/>
          <p14:tracePt t="186906" x="4884738" y="3803650"/>
          <p14:tracePt t="186921" x="4983163" y="3803650"/>
          <p14:tracePt t="186938" x="5081588" y="3803650"/>
          <p14:tracePt t="186956" x="5143500" y="3803650"/>
          <p14:tracePt t="186971" x="5251450" y="3795713"/>
          <p14:tracePt t="186987" x="5357813" y="3786188"/>
          <p14:tracePt t="187005" x="5438775" y="3786188"/>
          <p14:tracePt t="187021" x="5456238" y="3786188"/>
          <p14:tracePt t="187037" x="5483225" y="3786188"/>
          <p14:tracePt t="187205" x="5483225" y="3795713"/>
          <p14:tracePt t="189916" x="5465763" y="3795713"/>
          <p14:tracePt t="189925" x="5429250" y="3786188"/>
          <p14:tracePt t="189937" x="5367338" y="3759200"/>
          <p14:tracePt t="189955" x="5108575" y="3687763"/>
          <p14:tracePt t="189971" x="4857750" y="3571875"/>
          <p14:tracePt t="189987" x="4483100" y="3295650"/>
          <p14:tracePt t="190005" x="4125913" y="2928938"/>
          <p14:tracePt t="190021" x="4037013" y="2847975"/>
          <p14:tracePt t="190037" x="3902075" y="2652713"/>
          <p14:tracePt t="190055" x="3822700" y="2509838"/>
          <p14:tracePt t="190070" x="3803650" y="2465388"/>
          <p14:tracePt t="190302" x="3786188" y="2446338"/>
          <p14:tracePt t="190311" x="3732213" y="2411413"/>
          <p14:tracePt t="190322" x="3670300" y="2339975"/>
          <p14:tracePt t="190337" x="3544888" y="2197100"/>
          <p14:tracePt t="190354" x="3214688" y="1795463"/>
          <p14:tracePt t="190371" x="2965450" y="1446213"/>
          <p14:tracePt t="190387" x="2857500" y="1276350"/>
          <p14:tracePt t="190404" x="2759075" y="1125538"/>
          <p14:tracePt t="190421" x="2724150" y="1044575"/>
          <p14:tracePt t="190439" x="2714625" y="1027113"/>
          <p14:tracePt t="190455" x="2714625" y="1000125"/>
          <p14:tracePt t="190559" x="2697163" y="1000125"/>
          <p14:tracePt t="190580" x="2687638" y="1000125"/>
          <p14:tracePt t="190588" x="2670175" y="1000125"/>
          <p14:tracePt t="190598" x="2652713" y="1000125"/>
          <p14:tracePt t="190618" x="2633663" y="1000125"/>
          <p14:tracePt t="190638" x="2625725" y="1000125"/>
          <p14:tracePt t="190648" x="2608263" y="1000125"/>
          <p14:tracePt t="190660" x="2589213" y="1027113"/>
          <p14:tracePt t="190671" x="2536825" y="1054100"/>
          <p14:tracePt t="190688" x="2374900" y="1160463"/>
          <p14:tracePt t="190705" x="2276475" y="1258888"/>
          <p14:tracePt t="190721" x="2009775" y="1589088"/>
          <p14:tracePt t="190737" x="1803400" y="1803400"/>
          <p14:tracePt t="190755" x="1697038" y="1973263"/>
          <p14:tracePt t="190771" x="1616075" y="2187575"/>
          <p14:tracePt t="190787" x="1589088" y="2339975"/>
          <p14:tracePt t="190805" x="1608138" y="2554288"/>
          <p14:tracePt t="190821" x="1660525" y="2616200"/>
          <p14:tracePt t="190838" x="1768475" y="2670175"/>
          <p14:tracePt t="191014" x="1751013" y="2803525"/>
          <p14:tracePt t="191024" x="1751013" y="2973388"/>
          <p14:tracePt t="191036" x="1751013" y="3081338"/>
          <p14:tracePt t="191043" x="1751013" y="3224213"/>
          <p14:tracePt t="191054" x="1768475" y="3367088"/>
          <p14:tracePt t="191070" x="1822450" y="3517900"/>
          <p14:tracePt t="191087" x="1911350" y="3652838"/>
          <p14:tracePt t="191104" x="2054225" y="3795713"/>
          <p14:tracePt t="191122" x="2224088" y="3875088"/>
          <p14:tracePt t="191137" x="2276475" y="3902075"/>
          <p14:tracePt t="191154" x="2419350" y="3938588"/>
          <p14:tracePt t="191173" x="2544763" y="3938588"/>
          <p14:tracePt t="191188" x="2589213" y="3938588"/>
          <p14:tracePt t="191205" x="2643188" y="3919538"/>
          <p14:tracePt t="191450" x="2697163" y="3919538"/>
          <p14:tracePt t="191459" x="2759075" y="3956050"/>
          <p14:tracePt t="191471" x="2840038" y="3983038"/>
          <p14:tracePt t="191488" x="3081338" y="4098925"/>
          <p14:tracePt t="191504" x="3224213" y="4133850"/>
          <p14:tracePt t="191520" x="3438525" y="4214813"/>
          <p14:tracePt t="191537" x="3643313" y="4214813"/>
          <p14:tracePt t="191554" x="3714750" y="4214813"/>
          <p14:tracePt t="191570" x="3786188" y="4214813"/>
          <p14:tracePt t="191588" x="3813175" y="4197350"/>
          <p14:tracePt t="191905" x="3867150" y="4179888"/>
          <p14:tracePt t="191914" x="3938588" y="4160838"/>
          <p14:tracePt t="191925" x="4010025" y="4152900"/>
          <p14:tracePt t="191938" x="4089400" y="4125913"/>
          <p14:tracePt t="191954" x="4241800" y="4089400"/>
          <p14:tracePt t="191973" x="4303713" y="4062413"/>
          <p14:tracePt t="191987" x="4419600" y="4037013"/>
          <p14:tracePt t="192004" x="4500563" y="4010025"/>
          <p14:tracePt t="192020" x="4510088" y="4000500"/>
          <p14:tracePt t="192143" x="4500563" y="4000500"/>
          <p14:tracePt t="192151" x="4491038" y="4000500"/>
          <p14:tracePt t="192162" x="4483100" y="4000500"/>
          <p14:tracePt t="192173" x="4473575" y="4000500"/>
          <p14:tracePt t="192188" x="4465638" y="4000500"/>
          <p14:tracePt t="192205" x="4419600" y="4000500"/>
          <p14:tracePt t="192222" x="4357688" y="4000500"/>
          <p14:tracePt t="192237" x="4295775" y="4000500"/>
          <p14:tracePt t="192254" x="4179888" y="4000500"/>
          <p14:tracePt t="192270" x="4037013" y="3990975"/>
          <p14:tracePt t="192287" x="3946525" y="3990975"/>
          <p14:tracePt t="192304" x="3848100" y="3990975"/>
          <p14:tracePt t="192321" x="3840163" y="3990975"/>
          <p14:tracePt t="192339" x="3840163" y="3983038"/>
          <p14:tracePt t="192577" x="3830638" y="3983038"/>
          <p14:tracePt t="192587" x="3795713" y="3973513"/>
          <p14:tracePt t="192598" x="3724275" y="3973513"/>
          <p14:tracePt t="192607" x="3660775" y="3973513"/>
          <p14:tracePt t="192620" x="3562350" y="3973513"/>
          <p14:tracePt t="192637" x="3330575" y="3973513"/>
          <p14:tracePt t="192655" x="3179763" y="3973513"/>
          <p14:tracePt t="192671" x="3125788" y="3973513"/>
          <p14:tracePt t="192687" x="3071813" y="3973513"/>
          <p14:tracePt t="192705" x="3062288" y="3973513"/>
          <p14:tracePt t="192745" x="3062288" y="3983038"/>
          <p14:tracePt t="192765" x="3062288" y="3990975"/>
          <p14:tracePt t="192785" x="3071813" y="3990975"/>
          <p14:tracePt t="192805" x="3071813" y="4000500"/>
          <p14:tracePt t="192834" x="3071813" y="4010025"/>
          <p14:tracePt t="192854" x="3081338" y="4017963"/>
          <p14:tracePt t="192864" x="3089275" y="4027488"/>
          <p14:tracePt t="192873" x="3098800" y="4027488"/>
          <p14:tracePt t="192887" x="3116263" y="4044950"/>
          <p14:tracePt t="192904" x="3160713" y="4081463"/>
          <p14:tracePt t="192920" x="3224213" y="4116388"/>
          <p14:tracePt t="192938" x="3330575" y="4125913"/>
          <p14:tracePt t="192954" x="3446463" y="4143375"/>
          <p14:tracePt t="193576" x="3465513" y="4143375"/>
          <p14:tracePt t="193586" x="3482975" y="4143375"/>
          <p14:tracePt t="193597" x="3536950" y="4143375"/>
          <p14:tracePt t="193606" x="3616325" y="4143375"/>
          <p14:tracePt t="193621" x="3714750" y="4143375"/>
          <p14:tracePt t="193637" x="3929063" y="4179888"/>
          <p14:tracePt t="193655" x="4197350" y="4179888"/>
          <p14:tracePt t="193670" x="4303713" y="4179888"/>
          <p14:tracePt t="193687" x="4537075" y="4179888"/>
          <p14:tracePt t="193705" x="4679950" y="4160838"/>
          <p14:tracePt t="193721" x="4732338" y="4160838"/>
          <p14:tracePt t="193737" x="4776788" y="4143375"/>
          <p14:tracePt t="193755" x="4786313" y="4133850"/>
          <p14:tracePt t="193770" x="4795838" y="4143375"/>
          <p14:tracePt t="194002" x="4803775" y="4143375"/>
          <p14:tracePt t="194012" x="4822825" y="4143375"/>
          <p14:tracePt t="194022" x="4848225" y="4143375"/>
          <p14:tracePt t="194037" x="4875213" y="4143375"/>
          <p14:tracePt t="194054" x="4938713" y="4160838"/>
          <p14:tracePt t="194070" x="5045075" y="4160838"/>
          <p14:tracePt t="194087" x="5099050" y="4160838"/>
          <p14:tracePt t="194104" x="5160963" y="4160838"/>
          <p14:tracePt t="194120" x="5205413" y="4160838"/>
          <p14:tracePt t="194154" x="5224463" y="4160838"/>
          <p14:tracePt t="194180" x="5224463" y="4170363"/>
          <p14:tracePt t="194258" x="5214938" y="4170363"/>
          <p14:tracePt t="194268" x="5205413" y="4170363"/>
          <p14:tracePt t="194278" x="5197475" y="4170363"/>
          <p14:tracePt t="194289" x="5187950" y="4170363"/>
          <p14:tracePt t="194304" x="5160963" y="4170363"/>
          <p14:tracePt t="194320" x="5089525" y="4170363"/>
          <p14:tracePt t="194338" x="5000625" y="4170363"/>
          <p14:tracePt t="194354" x="4956175" y="4170363"/>
          <p14:tracePt t="194370" x="4830763" y="4170363"/>
          <p14:tracePt t="194387" x="4714875" y="4170363"/>
          <p14:tracePt t="194404" x="4679950" y="4170363"/>
          <p14:tracePt t="194420" x="4589463" y="4170363"/>
          <p14:tracePt t="194437" x="4527550" y="4170363"/>
          <p14:tracePt t="194455" x="4518025" y="4170363"/>
          <p14:tracePt t="194470" x="4510088" y="4170363"/>
          <p14:tracePt t="194536" x="4510088" y="4179888"/>
          <p14:tracePt t="194546" x="4500563" y="4179888"/>
          <p14:tracePt t="194556" x="4483100" y="4197350"/>
          <p14:tracePt t="194570" x="4456113" y="4205288"/>
          <p14:tracePt t="194587" x="4411663" y="4224338"/>
          <p14:tracePt t="194604" x="4286250" y="4259263"/>
          <p14:tracePt t="194620" x="4214813" y="4268788"/>
          <p14:tracePt t="194637" x="4133850" y="4276725"/>
          <p14:tracePt t="194654" x="4054475" y="4268788"/>
          <p14:tracePt t="194670" x="4010025" y="4268788"/>
          <p14:tracePt t="194687" x="3946525" y="4268788"/>
          <p14:tracePt t="194705" x="3902075" y="4241800"/>
          <p14:tracePt t="194722" x="3884613" y="4232275"/>
          <p14:tracePt t="194737" x="3857625" y="4232275"/>
          <p14:tracePt t="194754" x="3848100" y="4224338"/>
          <p14:tracePt t="194822" x="3848100" y="4214813"/>
          <p14:tracePt t="194835" x="3867150" y="4214813"/>
          <p14:tracePt t="194842" x="3875088" y="4214813"/>
          <p14:tracePt t="194854" x="3902075" y="4214813"/>
          <p14:tracePt t="194872" x="4054475" y="4251325"/>
          <p14:tracePt t="194887" x="4197350" y="4295775"/>
          <p14:tracePt t="194904" x="4660900" y="4375150"/>
          <p14:tracePt t="194921" x="5072063" y="4411663"/>
          <p14:tracePt t="194937" x="5205413" y="4429125"/>
          <p14:tracePt t="194955" x="5402263" y="4438650"/>
          <p14:tracePt t="194971" x="5599113" y="4446588"/>
          <p14:tracePt t="194987" x="5634038" y="4446588"/>
          <p14:tracePt t="195004" x="5724525" y="4465638"/>
          <p14:tracePt t="195209" x="5732463" y="4465638"/>
          <p14:tracePt t="195218" x="5768975" y="4465638"/>
          <p14:tracePt t="195228" x="5830888" y="4465638"/>
          <p14:tracePt t="195239" x="5894388" y="4456113"/>
          <p14:tracePt t="195255" x="5965825" y="4446588"/>
          <p14:tracePt t="195270" x="6081713" y="4438650"/>
          <p14:tracePt t="195287" x="6188075" y="4429125"/>
          <p14:tracePt t="195304" x="6224588" y="4419600"/>
          <p14:tracePt t="195320" x="6286500" y="4411663"/>
          <p14:tracePt t="195337" x="6303963" y="4394200"/>
          <p14:tracePt t="195427" x="6296025" y="4394200"/>
          <p14:tracePt t="195436" x="6286500" y="4394200"/>
          <p14:tracePt t="195446" x="6259513" y="4394200"/>
          <p14:tracePt t="195457" x="6251575" y="4394200"/>
          <p14:tracePt t="195471" x="6232525" y="4394200"/>
          <p14:tracePt t="195487" x="6170613" y="4394200"/>
          <p14:tracePt t="195505" x="6116638" y="4394200"/>
          <p14:tracePt t="195520" x="6089650" y="4394200"/>
          <p14:tracePt t="195537" x="6037263" y="4394200"/>
          <p14:tracePt t="195555" x="5965825" y="4394200"/>
          <p14:tracePt t="195570" x="5919788" y="4384675"/>
          <p14:tracePt t="195587" x="5867400" y="4375150"/>
          <p14:tracePt t="195604" x="5803900" y="4367213"/>
          <p14:tracePt t="195620" x="5786438" y="4357688"/>
          <p14:tracePt t="195654" x="5803900" y="4348163"/>
          <p14:tracePt t="195670" x="5822950" y="4348163"/>
          <p14:tracePt t="195902" x="5795963" y="4348163"/>
          <p14:tracePt t="195912" x="5768975" y="4348163"/>
          <p14:tracePt t="195921" x="5741988" y="4348163"/>
          <p14:tracePt t="195937" x="5688013" y="4348163"/>
          <p14:tracePt t="195954" x="5581650" y="4340225"/>
          <p14:tracePt t="195972" x="5537200" y="4322763"/>
          <p14:tracePt t="195987" x="5527675" y="4313238"/>
          <p14:tracePt t="196004" x="5527675" y="4295775"/>
          <p14:tracePt t="196060" x="5537200" y="4295775"/>
          <p14:tracePt t="196069" x="5545138" y="4295775"/>
          <p14:tracePt t="196079" x="5554663" y="4295775"/>
          <p14:tracePt t="196089" x="5599113" y="4295775"/>
          <p14:tracePt t="196104" x="5653088" y="4295775"/>
          <p14:tracePt t="196121" x="5768975" y="4295775"/>
          <p14:tracePt t="196138" x="5911850" y="4295775"/>
          <p14:tracePt t="196154" x="5983288" y="4295775"/>
          <p14:tracePt t="196158" x="6054725" y="4295775"/>
          <p14:tracePt t="196170" x="6116638" y="4286250"/>
          <p14:tracePt t="196188" x="6180138" y="4276725"/>
          <p14:tracePt t="196204" x="6205538" y="4276725"/>
          <p14:tracePt t="196222" x="6232525" y="4295775"/>
          <p14:tracePt t="196239" x="6242050" y="4322763"/>
          <p14:tracePt t="196386" x="6251575" y="4322763"/>
          <p14:tracePt t="196396" x="6276975" y="4322763"/>
          <p14:tracePt t="196408" x="6296025" y="4322763"/>
          <p14:tracePt t="196420" x="6303963" y="4322763"/>
          <p14:tracePt t="196437" x="6340475" y="4322763"/>
          <p14:tracePt t="196455" x="6394450" y="4322763"/>
          <p14:tracePt t="196471" x="6411913" y="4322763"/>
          <p14:tracePt t="196487" x="6419850" y="4313238"/>
          <p14:tracePt t="196573" x="6394450" y="4313238"/>
          <p14:tracePt t="196585" x="6367463" y="4313238"/>
          <p14:tracePt t="196593" x="6323013" y="4313238"/>
          <p14:tracePt t="196604" x="6251575" y="4313238"/>
          <p14:tracePt t="196620" x="6161088" y="4313238"/>
          <p14:tracePt t="196637" x="5929313" y="4330700"/>
          <p14:tracePt t="196654" x="5795963" y="4340225"/>
          <p14:tracePt t="196671" x="5741988" y="4340225"/>
          <p14:tracePt t="196724" x="5751513" y="4340225"/>
          <p14:tracePt t="196950" x="5732463" y="4340225"/>
          <p14:tracePt t="196960" x="5697538" y="4340225"/>
          <p14:tracePt t="196971" x="5653088" y="4340225"/>
          <p14:tracePt t="196989" x="5510213" y="4340225"/>
          <p14:tracePt t="197005" x="5438775" y="4340225"/>
          <p14:tracePt t="197021" x="5357813" y="4340225"/>
          <p14:tracePt t="197038" x="5340350" y="4340225"/>
          <p14:tracePt t="197054" x="5330825" y="4340225"/>
          <p14:tracePt t="197177" x="5340350" y="4340225"/>
          <p14:tracePt t="197197" x="5348288" y="4348163"/>
          <p14:tracePt t="197208" x="5367338" y="4357688"/>
          <p14:tracePt t="197217" x="5384800" y="4357688"/>
          <p14:tracePt t="197226" x="5394325" y="4367213"/>
          <p14:tracePt t="197238" x="5419725" y="4375150"/>
          <p14:tracePt t="197255" x="5438775" y="4375150"/>
          <p14:tracePt t="197270" x="5483225" y="4375150"/>
          <p14:tracePt t="197287" x="5545138" y="4375150"/>
          <p14:tracePt t="197306" x="5589588" y="4357688"/>
          <p14:tracePt t="197320" x="5608638" y="4348163"/>
          <p14:tracePt t="197337" x="5608638" y="4340225"/>
          <p14:tracePt t="197911" x="5608638" y="4330700"/>
          <p14:tracePt t="197930" x="5608638" y="4322763"/>
          <p14:tracePt t="197949" x="5616575" y="4322763"/>
          <p14:tracePt t="197960" x="5616575" y="4313238"/>
          <p14:tracePt t="197978" x="5626100" y="4303713"/>
          <p14:tracePt t="197991" x="5626100" y="4295775"/>
          <p14:tracePt t="198007" x="5626100" y="4286250"/>
          <p14:tracePt t="198020" x="5626100" y="4268788"/>
          <p14:tracePt t="198037" x="5626100" y="4241800"/>
          <p14:tracePt t="198054" x="5626100" y="4232275"/>
          <p14:tracePt t="198070" x="5626100" y="4205288"/>
          <p14:tracePt t="198088" x="5599113" y="4187825"/>
          <p14:tracePt t="198103" x="5562600" y="4179888"/>
          <p14:tracePt t="198120" x="5473700" y="4143375"/>
          <p14:tracePt t="198137" x="5348288" y="4116388"/>
          <p14:tracePt t="198153" x="5259388" y="4108450"/>
          <p14:tracePt t="198159" x="5180013" y="4108450"/>
          <p14:tracePt t="198170" x="5099050" y="4108450"/>
          <p14:tracePt t="198187" x="4973638" y="4108450"/>
          <p14:tracePt t="198204" x="4938713" y="4116388"/>
          <p14:tracePt t="198222" x="4867275" y="4133850"/>
          <p14:tracePt t="198237" x="4848225" y="4143375"/>
          <p14:tracePt t="198254" x="4848225" y="4152900"/>
          <p14:tracePt t="198287" x="4848225" y="4160838"/>
          <p14:tracePt t="198306" x="4848225" y="4179888"/>
          <p14:tracePt t="198320" x="4848225" y="4197350"/>
          <p14:tracePt t="198337" x="4848225" y="4251325"/>
          <p14:tracePt t="198354" x="4894263" y="4303713"/>
          <p14:tracePt t="198370" x="4946650" y="4330700"/>
          <p14:tracePt t="198387" x="5062538" y="4357688"/>
          <p14:tracePt t="198404" x="5224463" y="4375150"/>
          <p14:tracePt t="198420" x="5303838" y="4375150"/>
          <p14:tracePt t="198437" x="5465763" y="4357688"/>
          <p14:tracePt t="198453" x="5653088" y="4241800"/>
          <p14:tracePt t="198472" x="5732463" y="4187825"/>
          <p14:tracePt t="198487" x="5830888" y="4098925"/>
          <p14:tracePt t="198504" x="5857875" y="4062413"/>
          <p14:tracePt t="198582" x="5848350" y="4062413"/>
          <p14:tracePt t="198604" x="5848350" y="4071938"/>
          <p14:tracePt t="198632" x="5848350" y="4081463"/>
          <p14:tracePt t="198641" x="5848350" y="4098925"/>
          <p14:tracePt t="198938" x="5857875" y="4098925"/>
          <p14:tracePt t="198948" x="5894388" y="4098925"/>
          <p14:tracePt t="198958" x="5956300" y="4098925"/>
          <p14:tracePt t="198972" x="6027738" y="4108450"/>
          <p14:tracePt t="198988" x="6232525" y="4133850"/>
          <p14:tracePt t="199004" x="6330950" y="4152900"/>
          <p14:tracePt t="199020" x="6562725" y="4152900"/>
          <p14:tracePt t="199037" x="6769100" y="4152900"/>
          <p14:tracePt t="199054" x="6848475" y="4143375"/>
          <p14:tracePt t="199070" x="6973888" y="4116388"/>
          <p14:tracePt t="199087" x="7027863" y="4116388"/>
          <p14:tracePt t="199103" x="7037388" y="4098925"/>
          <p14:tracePt t="199120" x="7037388" y="4108450"/>
          <p14:tracePt t="199156" x="7037388" y="4116388"/>
          <p14:tracePt t="199245" x="7037388" y="4125913"/>
          <p14:tracePt t="201619" x="7037388" y="4133850"/>
          <p14:tracePt t="201827" x="7045325" y="4133850"/>
          <p14:tracePt t="201836" x="7081838" y="4125913"/>
          <p14:tracePt t="201848" x="7108825" y="4108450"/>
          <p14:tracePt t="201856" x="7126288" y="4108450"/>
          <p14:tracePt t="201876" x="7126288" y="4098925"/>
          <p14:tracePt t="201896" x="7126288" y="4089400"/>
          <p14:tracePt t="201906" x="7126288" y="4081463"/>
          <p14:tracePt t="201920" x="7116763" y="4081463"/>
          <p14:tracePt t="201937" x="7081838" y="4062413"/>
          <p14:tracePt t="201955" x="6956425" y="4017963"/>
          <p14:tracePt t="201970" x="6804025" y="3990975"/>
          <p14:tracePt t="201987" x="6242050" y="3902075"/>
          <p14:tracePt t="202004" x="5599113" y="3786188"/>
          <p14:tracePt t="202020" x="5313363" y="3732213"/>
          <p14:tracePt t="202037" x="4714875" y="3652838"/>
          <p14:tracePt t="202055" x="4170363" y="3625850"/>
          <p14:tracePt t="202070" x="4037013" y="3625850"/>
          <p14:tracePt t="202087" x="3795713" y="3625850"/>
          <p14:tracePt t="202104" x="3643313" y="3625850"/>
          <p14:tracePt t="202120" x="3625850" y="3625850"/>
          <p14:tracePt t="202137" x="3608388" y="3625850"/>
          <p14:tracePt t="202164" x="3608388" y="3616325"/>
          <p14:tracePt t="202176" x="3616325" y="3616325"/>
          <p14:tracePt t="202187" x="3625850" y="3608388"/>
          <p14:tracePt t="202203" x="3643313" y="3608388"/>
          <p14:tracePt t="202440" x="3633788" y="3608388"/>
          <p14:tracePt t="202450" x="3589338" y="3608388"/>
          <p14:tracePt t="202461" x="3490913" y="3608388"/>
          <p14:tracePt t="202473" x="3357563" y="3616325"/>
          <p14:tracePt t="202488" x="2867025" y="3625850"/>
          <p14:tracePt t="202504" x="2589213" y="3660775"/>
          <p14:tracePt t="202520" x="1965325" y="3724275"/>
          <p14:tracePt t="202538" x="1509713" y="3759200"/>
          <p14:tracePt t="202554" x="1347788" y="3786188"/>
          <p14:tracePt t="202570" x="1214438" y="3795713"/>
          <p14:tracePt t="202587" x="1204913" y="3795713"/>
          <p14:tracePt t="202709" x="1214438" y="3795713"/>
          <p14:tracePt t="202767" x="1223963" y="3795713"/>
          <p14:tracePt t="202776" x="1231900" y="3795713"/>
          <p14:tracePt t="202796" x="1268413" y="3795713"/>
          <p14:tracePt t="202806" x="1312863" y="3795713"/>
          <p14:tracePt t="202820" x="1374775" y="3795713"/>
          <p14:tracePt t="202837" x="1527175" y="3795713"/>
          <p14:tracePt t="202855" x="1741488" y="3795713"/>
          <p14:tracePt t="202870" x="1857375" y="3795713"/>
          <p14:tracePt t="202887" x="2214563" y="3795713"/>
          <p14:tracePt t="202905" x="2455863" y="3786188"/>
          <p14:tracePt t="202920" x="2562225" y="3786188"/>
          <p14:tracePt t="202937" x="2697163" y="3786188"/>
          <p14:tracePt t="202954" x="2741613" y="3786188"/>
          <p14:tracePt t="202970" x="2751138" y="3786188"/>
          <p14:tracePt t="202987" x="2768600" y="3786188"/>
          <p14:tracePt t="203223" x="2786063" y="3768725"/>
          <p14:tracePt t="203231" x="2830513" y="3759200"/>
          <p14:tracePt t="203241" x="2901950" y="3751263"/>
          <p14:tracePt t="203254" x="3000375" y="3732213"/>
          <p14:tracePt t="203271" x="3259138" y="3697288"/>
          <p14:tracePt t="203287" x="3375025" y="3679825"/>
          <p14:tracePt t="203304" x="3571875" y="3643313"/>
          <p14:tracePt t="203320" x="3679825" y="3625850"/>
          <p14:tracePt t="203338" x="3705225" y="3625850"/>
          <p14:tracePt t="203353" x="3714750" y="3625850"/>
          <p14:tracePt t="203390" x="3714750" y="3633788"/>
          <p14:tracePt t="203420" x="3714750" y="3643313"/>
          <p14:tracePt t="203489" x="3705225" y="3643313"/>
          <p14:tracePt t="203499" x="3697288" y="3643313"/>
          <p14:tracePt t="203519" x="3687763" y="3643313"/>
          <p14:tracePt t="203538" x="3679825" y="3643313"/>
          <p14:tracePt t="203548" x="3670300" y="3652838"/>
          <p14:tracePt t="203558" x="3652838" y="3660775"/>
          <p14:tracePt t="203571" x="3598863" y="3679825"/>
          <p14:tracePt t="203587" x="3509963" y="3697288"/>
          <p14:tracePt t="203603" x="3473450" y="3705225"/>
          <p14:tracePt t="203620" x="3419475" y="3714750"/>
          <p14:tracePt t="203637" x="3367088" y="3724275"/>
          <p14:tracePt t="203653" x="3340100" y="3732213"/>
          <p14:tracePt t="203657" x="3313113" y="3741738"/>
          <p14:tracePt t="203670" x="3276600" y="3759200"/>
          <p14:tracePt t="203687" x="3259138" y="3759200"/>
          <p14:tracePt t="203736" x="3268663" y="3759200"/>
          <p14:tracePt t="203944" x="3232150" y="3786188"/>
          <p14:tracePt t="203954" x="3160713" y="3840163"/>
          <p14:tracePt t="203964" x="3071813" y="3911600"/>
          <p14:tracePt t="203975" x="2938463" y="3983038"/>
          <p14:tracePt t="203988" x="2822575" y="4054475"/>
          <p14:tracePt t="204005" x="2652713" y="4133850"/>
          <p14:tracePt t="204020" x="2571750" y="4160838"/>
          <p14:tracePt t="204037" x="2419350" y="4232275"/>
          <p14:tracePt t="204054" x="2286000" y="4276725"/>
          <p14:tracePt t="204070" x="2241550" y="4276725"/>
          <p14:tracePt t="204087" x="2152650" y="4286250"/>
          <p14:tracePt t="204104" x="2054225" y="4322763"/>
          <p14:tracePt t="204121" x="1973263" y="4348163"/>
          <p14:tracePt t="204137" x="1965325" y="4348163"/>
          <p14:tracePt t="204212" x="1965325" y="4340225"/>
          <p14:tracePt t="204231" x="1973263" y="4340225"/>
          <p14:tracePt t="204241" x="1990725" y="4330700"/>
          <p14:tracePt t="204251" x="2000250" y="4330700"/>
          <p14:tracePt t="204260" x="2036763" y="4330700"/>
          <p14:tracePt t="204272" x="2071688" y="4340225"/>
          <p14:tracePt t="204287" x="2116138" y="4348163"/>
          <p14:tracePt t="204304" x="2197100" y="4375150"/>
          <p14:tracePt t="204320" x="2276475" y="4394200"/>
          <p14:tracePt t="204337" x="2322513" y="4394200"/>
          <p14:tracePt t="204353" x="2411413" y="4402138"/>
          <p14:tracePt t="204370" x="2490788" y="4402138"/>
          <p14:tracePt t="204387" x="2544763" y="4402138"/>
          <p14:tracePt t="204403" x="2598738" y="4402138"/>
          <p14:tracePt t="204420" x="2652713" y="4402138"/>
          <p14:tracePt t="204438" x="2714625" y="4402138"/>
          <p14:tracePt t="204453" x="2751138" y="4402138"/>
          <p14:tracePt t="204471" x="2822575" y="4394200"/>
          <p14:tracePt t="204488" x="2938463" y="4384675"/>
          <p14:tracePt t="204504" x="2973388" y="4367213"/>
          <p14:tracePt t="204520" x="3062288" y="4357688"/>
          <p14:tracePt t="204756" x="3071813" y="4340225"/>
          <p14:tracePt t="204765" x="3108325" y="4330700"/>
          <p14:tracePt t="204775" x="3152775" y="4330700"/>
          <p14:tracePt t="204787" x="3179763" y="4322763"/>
          <p14:tracePt t="204804" x="3232150" y="4303713"/>
          <p14:tracePt t="204820" x="3251200" y="4303713"/>
          <p14:tracePt t="204837" x="3276600" y="4303713"/>
          <p14:tracePt t="205092" x="3295650" y="4295775"/>
          <p14:tracePt t="205101" x="3322638" y="4286250"/>
          <p14:tracePt t="205111" x="3348038" y="4276725"/>
          <p14:tracePt t="205121" x="3394075" y="4259263"/>
          <p14:tracePt t="205136" x="3429000" y="4251325"/>
          <p14:tracePt t="205153" x="3482975" y="4232275"/>
          <p14:tracePt t="205170" x="3517900" y="4232275"/>
          <p14:tracePt t="205187" x="3527425" y="4232275"/>
          <p14:tracePt t="205229" x="3527425" y="4241800"/>
          <p14:tracePt t="205249" x="3509963" y="4241800"/>
          <p14:tracePt t="205259" x="3482975" y="4241800"/>
          <p14:tracePt t="205271" x="3455988" y="4241800"/>
          <p14:tracePt t="205287" x="3429000" y="4241800"/>
          <p14:tracePt t="205304" x="3402013" y="4241800"/>
          <p14:tracePt t="205320" x="3375025" y="4241800"/>
          <p14:tracePt t="205337" x="3357563" y="4241800"/>
          <p14:tracePt t="205353" x="3313113" y="4232275"/>
          <p14:tracePt t="205370" x="3224213" y="4205288"/>
          <p14:tracePt t="205388" x="3081338" y="4197350"/>
          <p14:tracePt t="205403" x="2990850" y="4197350"/>
          <p14:tracePt t="205420" x="2867025" y="4197350"/>
          <p14:tracePt t="205437" x="2732088" y="4197350"/>
          <p14:tracePt t="205453" x="2633663" y="4197350"/>
          <p14:tracePt t="205470" x="2438400" y="4232275"/>
          <p14:tracePt t="205488" x="2224088" y="4268788"/>
          <p14:tracePt t="205504" x="2108200" y="4276725"/>
          <p14:tracePt t="205520" x="1946275" y="4286250"/>
          <p14:tracePt t="205537" x="1812925" y="4295775"/>
          <p14:tracePt t="205554" x="1758950" y="4303713"/>
          <p14:tracePt t="205570" x="1724025" y="4303713"/>
          <p14:tracePt t="205603" x="1724025" y="4286250"/>
          <p14:tracePt t="205620" x="1751013" y="4276725"/>
          <p14:tracePt t="205844" x="1714500" y="4276725"/>
          <p14:tracePt t="205853" x="1625600" y="4276725"/>
          <p14:tracePt t="205864" x="1544638" y="4276725"/>
          <p14:tracePt t="205873" x="1473200" y="4276725"/>
          <p14:tracePt t="205887" x="1401763" y="4276725"/>
          <p14:tracePt t="205903" x="1339850" y="4224338"/>
          <p14:tracePt t="205920" x="1339850" y="4205288"/>
          <p14:tracePt t="205937" x="1339850" y="4179888"/>
          <p14:tracePt t="205953" x="1357313" y="4152900"/>
          <p14:tracePt t="205971" x="1411288" y="4125913"/>
          <p14:tracePt t="205987" x="1465263" y="4098925"/>
          <p14:tracePt t="206004" x="1589088" y="4089400"/>
          <p14:tracePt t="206021" x="1731963" y="4089400"/>
          <p14:tracePt t="206036" x="1795463" y="4089400"/>
          <p14:tracePt t="206054" x="1919288" y="4089400"/>
          <p14:tracePt t="206070" x="2027238" y="4089400"/>
          <p14:tracePt t="206087" x="2054225" y="4108450"/>
          <p14:tracePt t="206103" x="2081213" y="4116388"/>
          <p14:tracePt t="206120" x="2089150" y="4133850"/>
          <p14:tracePt t="206308" x="2089150" y="4125913"/>
          <p14:tracePt t="206328" x="2089150" y="4116388"/>
          <p14:tracePt t="206368" x="2081213" y="4116388"/>
          <p14:tracePt t="206378" x="2071688" y="4116388"/>
          <p14:tracePt t="206387" x="2054225" y="4116388"/>
          <p14:tracePt t="206403" x="2027238" y="4116388"/>
          <p14:tracePt t="206420" x="1938338" y="4116388"/>
          <p14:tracePt t="206437" x="1795463" y="4081463"/>
          <p14:tracePt t="206453" x="1741488" y="4071938"/>
          <p14:tracePt t="206470" x="1616075" y="4054475"/>
          <p14:tracePt t="206487" x="1527175" y="4037013"/>
          <p14:tracePt t="206504" x="1509713" y="4027488"/>
          <p14:tracePt t="206521" x="1490663" y="4027488"/>
          <p14:tracePt t="206586" x="1482725" y="4027488"/>
          <p14:tracePt t="206743" x="1490663" y="4027488"/>
          <p14:tracePt t="206753" x="1509713" y="4027488"/>
          <p14:tracePt t="206764" x="1536700" y="4037013"/>
          <p14:tracePt t="206773" x="1571625" y="4054475"/>
          <p14:tracePt t="206788" x="1616075" y="4062413"/>
          <p14:tracePt t="206804" x="1741488" y="4081463"/>
          <p14:tracePt t="206820" x="1822450" y="4089400"/>
          <p14:tracePt t="206838" x="1973263" y="4098925"/>
          <p14:tracePt t="206853" x="2089150" y="4098925"/>
          <p14:tracePt t="206871" x="2160588" y="4098925"/>
          <p14:tracePt t="206887" x="2170113" y="4098925"/>
          <p14:tracePt t="206941" x="2152650" y="4089400"/>
          <p14:tracePt t="207129" x="2152650" y="4081463"/>
          <p14:tracePt t="207139" x="2152650" y="4071938"/>
          <p14:tracePt t="207149" x="2187575" y="4044950"/>
          <p14:tracePt t="207158" x="2268538" y="3965575"/>
          <p14:tracePt t="207170" x="2347913" y="3884613"/>
          <p14:tracePt t="207188" x="2527300" y="3732213"/>
          <p14:tracePt t="207203" x="2874963" y="3367088"/>
          <p14:tracePt t="207220" x="3098800" y="3081338"/>
          <p14:tracePt t="207238" x="3348038" y="2732088"/>
          <p14:tracePt t="207253" x="3419475" y="2633663"/>
          <p14:tracePt t="207271" x="3517900" y="2490788"/>
          <p14:tracePt t="207288" x="3527425" y="2473325"/>
          <p14:tracePt t="207327" x="3527425" y="2490788"/>
          <p14:tracePt t="207338" x="3527425" y="2554288"/>
          <p14:tracePt t="207537" x="3527425" y="2562225"/>
          <p14:tracePt t="207545" x="3517900" y="2562225"/>
          <p14:tracePt t="207555" x="3500438" y="2562225"/>
          <p14:tracePt t="207570" x="3446463" y="2571750"/>
          <p14:tracePt t="207587" x="3286125" y="2598738"/>
          <p14:tracePt t="207604" x="2928938" y="2652713"/>
          <p14:tracePt t="207620" x="2768600" y="2670175"/>
          <p14:tracePt t="207638" x="2419350" y="2679700"/>
          <p14:tracePt t="207654" x="2303463" y="2679700"/>
          <p14:tracePt t="207670" x="2071688" y="2679700"/>
          <p14:tracePt t="207687" x="1857375" y="2679700"/>
          <p14:tracePt t="207703" x="1704975" y="2643188"/>
          <p14:tracePt t="207720" x="1660525" y="2616200"/>
          <p14:tracePt t="207737" x="1660525" y="2571750"/>
          <p14:tracePt t="207753" x="1687513" y="2473325"/>
          <p14:tracePt t="207772" x="1785938" y="2268538"/>
          <p14:tracePt t="207788" x="1919288" y="2152650"/>
          <p14:tracePt t="207803" x="2259013" y="1830388"/>
          <p14:tracePt t="207822" x="2509838" y="1598613"/>
          <p14:tracePt t="207837" x="2589213" y="1544638"/>
          <p14:tracePt t="207853" x="2741613" y="1527175"/>
          <p14:tracePt t="207871" x="2847975" y="1536700"/>
          <p14:tracePt t="207887" x="2901950" y="1571625"/>
          <p14:tracePt t="207903" x="3062288" y="1652588"/>
          <p14:tracePt t="207920" x="3241675" y="1714500"/>
          <p14:tracePt t="207936" x="3313113" y="1758950"/>
          <p14:tracePt t="207953" x="3490913" y="1803400"/>
          <p14:tracePt t="207970" x="3679825" y="1839913"/>
          <p14:tracePt t="207987" x="3768725" y="1847850"/>
          <p14:tracePt t="208004" x="3911600" y="1866900"/>
          <p14:tracePt t="208020" x="4044950" y="1866900"/>
          <p14:tracePt t="208038" x="4152900" y="1911350"/>
          <p14:tracePt t="208054" x="4179888" y="1919288"/>
          <p14:tracePt t="208070" x="4232275" y="1965325"/>
          <p14:tracePt t="208088" x="4268788" y="1990725"/>
          <p14:tracePt t="208103" x="4276725" y="2017713"/>
          <p14:tracePt t="208120" x="4276725" y="2044700"/>
          <p14:tracePt t="208138" x="4276725" y="2062163"/>
          <p14:tracePt t="208153" x="4276725" y="2081213"/>
          <p14:tracePt t="208157" x="4276725" y="2098675"/>
          <p14:tracePt t="208171" x="4276725" y="2116138"/>
          <p14:tracePt t="208187" x="4205288" y="2197100"/>
          <p14:tracePt t="208203" x="4143375" y="2241550"/>
          <p14:tracePt t="208220" x="3929063" y="2347913"/>
          <p14:tracePt t="208237" x="3643313" y="2517775"/>
          <p14:tracePt t="208254" x="3536950" y="2581275"/>
          <p14:tracePt t="208271" x="3348038" y="2633663"/>
          <p14:tracePt t="208288" x="3268663" y="2633663"/>
          <p14:tracePt t="208304" x="3224213" y="2616200"/>
          <p14:tracePt t="208320" x="3143250" y="2544763"/>
          <p14:tracePt t="208337" x="3125788" y="2490788"/>
          <p14:tracePt t="208353" x="3125788" y="2465388"/>
          <p14:tracePt t="208370" x="3152775" y="2428875"/>
          <p14:tracePt t="208386" x="3170238" y="2438400"/>
          <p14:tracePt t="208585" x="3098800" y="2438400"/>
          <p14:tracePt t="208594" x="2990850" y="2438400"/>
          <p14:tracePt t="208604" x="2919413" y="2438400"/>
          <p14:tracePt t="208620" x="2830513" y="2455863"/>
          <p14:tracePt t="208637" x="2608263" y="2500313"/>
          <p14:tracePt t="208653" x="2374900" y="2562225"/>
          <p14:tracePt t="208670" x="2214563" y="2608263"/>
          <p14:tracePt t="208687" x="1955800" y="2679700"/>
          <p14:tracePt t="208703" x="1830388" y="2732088"/>
          <p14:tracePt t="208721" x="1751013" y="2751138"/>
          <p14:tracePt t="208737" x="1714500" y="2786063"/>
          <p14:tracePt t="208753" x="1625600" y="2919413"/>
          <p14:tracePt t="208772" x="1598613" y="3108325"/>
          <p14:tracePt t="208787" x="1589088" y="3205163"/>
          <p14:tracePt t="208804" x="1589088" y="3375025"/>
          <p14:tracePt t="208820" x="1633538" y="3571875"/>
          <p14:tracePt t="208837" x="1697038" y="3670300"/>
          <p14:tracePt t="208853" x="1839913" y="3803650"/>
          <p14:tracePt t="208870" x="2036763" y="3946525"/>
          <p14:tracePt t="208886" x="2197100" y="4037013"/>
          <p14:tracePt t="208903" x="2438400" y="4108450"/>
          <p14:tracePt t="208920" x="2608263" y="4143375"/>
          <p14:tracePt t="208936" x="2679700" y="4143375"/>
          <p14:tracePt t="208953" x="2759075" y="4152900"/>
          <p14:tracePt t="208970" x="2847975" y="4116388"/>
          <p14:tracePt t="208987" x="2884488" y="4081463"/>
          <p14:tracePt t="209216" x="2884488" y="4071938"/>
          <p14:tracePt t="209236" x="2867025" y="4071938"/>
          <p14:tracePt t="209246" x="2847975" y="4071938"/>
          <p14:tracePt t="209257" x="2822575" y="4062413"/>
          <p14:tracePt t="209271" x="2795588" y="4062413"/>
          <p14:tracePt t="209287" x="2687638" y="4037013"/>
          <p14:tracePt t="209304" x="2625725" y="4017963"/>
          <p14:tracePt t="209320" x="2428875" y="3990975"/>
          <p14:tracePt t="209336" x="2205038" y="3983038"/>
          <p14:tracePt t="209355" x="2062163" y="3973513"/>
          <p14:tracePt t="209370" x="1990725" y="3956050"/>
          <p14:tracePt t="209387" x="1928813" y="3946525"/>
          <p14:tracePt t="209403" x="1928813" y="3938588"/>
          <p14:tracePt t="209436" x="1946275" y="3929063"/>
          <p14:tracePt t="209453" x="1973263" y="3929063"/>
          <p14:tracePt t="209693" x="1955800" y="3929063"/>
          <p14:tracePt t="209702" x="1928813" y="3929063"/>
          <p14:tracePt t="209712" x="1884363" y="3929063"/>
          <p14:tracePt t="209722" x="1839913" y="3929063"/>
          <p14:tracePt t="209736" x="1795463" y="3929063"/>
          <p14:tracePt t="209753" x="1697038" y="3929063"/>
          <p14:tracePt t="209771" x="1598613" y="3929063"/>
          <p14:tracePt t="209787" x="1562100" y="3929063"/>
          <p14:tracePt t="209804" x="1509713" y="3929063"/>
          <p14:tracePt t="209821" x="1490663" y="3929063"/>
          <p14:tracePt t="209837" x="1482725" y="3929063"/>
          <p14:tracePt t="209853" x="1482725" y="3919538"/>
          <p14:tracePt t="210819" x="1500188" y="3919538"/>
          <p14:tracePt t="210830" x="1517650" y="3919538"/>
          <p14:tracePt t="210840" x="1544638" y="3919538"/>
          <p14:tracePt t="210853" x="1571625" y="3919538"/>
          <p14:tracePt t="210870" x="1652588" y="3929063"/>
          <p14:tracePt t="210888" x="1839913" y="3956050"/>
          <p14:tracePt t="210903" x="1911350" y="3973513"/>
          <p14:tracePt t="210920" x="2044700" y="3973513"/>
          <p14:tracePt t="210938" x="2125663" y="3983038"/>
          <p14:tracePt t="210953" x="2152650" y="3990975"/>
          <p14:tracePt t="210970" x="2170113" y="3990975"/>
          <p14:tracePt t="211027" x="2160588" y="4010025"/>
          <p14:tracePt t="211256" x="2160588" y="4017963"/>
          <p14:tracePt t="211284" x="2152650" y="4017963"/>
          <p14:tracePt t="211294" x="2143125" y="4017963"/>
          <p14:tracePt t="211314" x="2133600" y="4017963"/>
          <p14:tracePt t="211323" x="2116138" y="4017963"/>
          <p14:tracePt t="211336" x="2098675" y="4017963"/>
          <p14:tracePt t="211353" x="2081213" y="4017963"/>
          <p14:tracePt t="211370" x="2062163" y="4017963"/>
          <p14:tracePt t="211386" x="2009775" y="4017963"/>
          <p14:tracePt t="211403" x="1973263" y="4017963"/>
          <p14:tracePt t="211420" x="1955800" y="4017963"/>
          <p14:tracePt t="211437" x="1928813" y="4017963"/>
          <p14:tracePt t="211453" x="1911350" y="4017963"/>
          <p14:tracePt t="211522" x="1911350" y="4010025"/>
          <p14:tracePt t="211840" x="1893888" y="4010025"/>
          <p14:tracePt t="211850" x="1866900" y="4010025"/>
          <p14:tracePt t="211858" x="1839913" y="4010025"/>
          <p14:tracePt t="211870" x="1803400" y="4010025"/>
          <p14:tracePt t="211887" x="1731963" y="4000500"/>
          <p14:tracePt t="211903" x="1679575" y="3990975"/>
          <p14:tracePt t="211920" x="1509713" y="3965575"/>
          <p14:tracePt t="211937" x="1330325" y="3911600"/>
          <p14:tracePt t="211953" x="1268413" y="3884613"/>
          <p14:tracePt t="211970" x="1169988" y="3848100"/>
          <p14:tracePt t="211987" x="1116013" y="3813175"/>
          <p14:tracePt t="212020" x="1116013" y="3803650"/>
          <p14:tracePt t="212037" x="1116013" y="3776663"/>
          <p14:tracePt t="212070" x="1143000" y="3759200"/>
          <p14:tracePt t="212087" x="1160463" y="3751263"/>
          <p14:tracePt t="212104" x="1187450" y="3741738"/>
          <p14:tracePt t="212120" x="1268413" y="3724275"/>
          <p14:tracePt t="212136" x="1438275" y="3687763"/>
          <p14:tracePt t="212154" x="1598613" y="3670300"/>
          <p14:tracePt t="212170" x="1670050" y="3670300"/>
          <p14:tracePt t="212186" x="1874838" y="3714750"/>
          <p14:tracePt t="212204" x="2098675" y="3751263"/>
          <p14:tracePt t="212220" x="2197100" y="3768725"/>
          <p14:tracePt t="212236" x="2384425" y="3813175"/>
          <p14:tracePt t="212253" x="2490788" y="3840163"/>
          <p14:tracePt t="212270" x="2517775" y="3840163"/>
          <p14:tracePt t="212551" x="2536825" y="3840163"/>
          <p14:tracePt t="212560" x="2571750" y="3840163"/>
          <p14:tracePt t="212571" x="2625725" y="3840163"/>
          <p14:tracePt t="212587" x="2679700" y="3840163"/>
          <p14:tracePt t="212603" x="2795588" y="3840163"/>
          <p14:tracePt t="212620" x="2946400" y="3840163"/>
          <p14:tracePt t="212636" x="3044825" y="3840163"/>
          <p14:tracePt t="212653" x="3179763" y="3840163"/>
          <p14:tracePt t="212670" x="3303588" y="3848100"/>
          <p14:tracePt t="212686" x="3340100" y="3848100"/>
          <p14:tracePt t="212703" x="3384550" y="3848100"/>
          <p14:tracePt t="212720" x="3394075" y="3848100"/>
          <p14:tracePt t="212737" x="3394075" y="3875088"/>
          <p14:tracePt t="212937" x="3402013" y="3875088"/>
          <p14:tracePt t="212978" x="3402013" y="3867150"/>
          <p14:tracePt t="212986" x="3384550" y="3857625"/>
          <p14:tracePt t="212997" x="3367088" y="3857625"/>
          <p14:tracePt t="213006" x="3330575" y="3848100"/>
          <p14:tracePt t="213020" x="3295650" y="3840163"/>
          <p14:tracePt t="213038" x="3143250" y="3776663"/>
          <p14:tracePt t="213053" x="3017838" y="3732213"/>
          <p14:tracePt t="213070" x="2768600" y="3687763"/>
          <p14:tracePt t="213087" x="2571750" y="3679825"/>
          <p14:tracePt t="213104" x="2366963" y="3679825"/>
          <p14:tracePt t="213120" x="2286000" y="3687763"/>
          <p14:tracePt t="213136" x="2125663" y="3741738"/>
          <p14:tracePt t="213153" x="2009775" y="3776663"/>
          <p14:tracePt t="213170" x="1982788" y="3786188"/>
          <p14:tracePt t="213187" x="1946275" y="3803650"/>
          <p14:tracePt t="213203" x="1928813" y="3822700"/>
          <p14:tracePt t="213220" x="1919288" y="3822700"/>
          <p14:tracePt t="213236" x="1901825" y="3840163"/>
          <p14:tracePt t="213253" x="1901825" y="3848100"/>
          <p14:tracePt t="213312" x="1911350" y="3848100"/>
          <p14:tracePt t="213323" x="1919288" y="3848100"/>
          <p14:tracePt t="213332" x="1946275" y="3867150"/>
          <p14:tracePt t="213342" x="1990725" y="3884613"/>
          <p14:tracePt t="213353" x="2027238" y="3894138"/>
          <p14:tracePt t="213371" x="2232025" y="3946525"/>
          <p14:tracePt t="213387" x="2455863" y="3965575"/>
          <p14:tracePt t="213403" x="2867025" y="4010025"/>
          <p14:tracePt t="213421" x="3313113" y="4098925"/>
          <p14:tracePt t="213437" x="3438525" y="4098925"/>
          <p14:tracePt t="213453" x="3643313" y="4116388"/>
          <p14:tracePt t="213471" x="3732213" y="4116388"/>
          <p14:tracePt t="213486" x="3751263" y="4125913"/>
          <p14:tracePt t="213503" x="3768725" y="4108450"/>
          <p14:tracePt t="213847" x="3776663" y="4108450"/>
          <p14:tracePt t="213856" x="3803650" y="4108450"/>
          <p14:tracePt t="213867" x="3848100" y="4108450"/>
          <p14:tracePt t="213876" x="3894138" y="4108450"/>
          <p14:tracePt t="213888" x="3956050" y="4116388"/>
          <p14:tracePt t="213903" x="4017963" y="4125913"/>
          <p14:tracePt t="213920" x="4214813" y="4152900"/>
          <p14:tracePt t="213936" x="4402138" y="4152900"/>
          <p14:tracePt t="213953" x="4500563" y="4160838"/>
          <p14:tracePt t="213970" x="4670425" y="4179888"/>
          <p14:tracePt t="213987" x="4751388" y="4179888"/>
          <p14:tracePt t="214004" x="4776788" y="4179888"/>
          <p14:tracePt t="214020" x="4786313" y="4179888"/>
          <p14:tracePt t="214045" x="4786313" y="4187825"/>
          <p14:tracePt t="214064" x="4786313" y="4197350"/>
          <p14:tracePt t="214074" x="4786313" y="4205288"/>
          <p14:tracePt t="214086" x="4786313" y="4214813"/>
          <p14:tracePt t="214104" x="4751388" y="4232275"/>
          <p14:tracePt t="214120" x="4732338" y="4232275"/>
          <p14:tracePt t="214137" x="4679950" y="4241800"/>
          <p14:tracePt t="214153" x="4616450" y="4251325"/>
          <p14:tracePt t="214170" x="4572000" y="4251325"/>
          <p14:tracePt t="214186" x="4446588" y="4286250"/>
          <p14:tracePt t="214203" x="4251325" y="4303713"/>
          <p14:tracePt t="214220" x="4160838" y="4330700"/>
          <p14:tracePt t="214236" x="3902075" y="4357688"/>
          <p14:tracePt t="214253" x="3652838" y="4357688"/>
          <p14:tracePt t="214270" x="3490913" y="4367213"/>
          <p14:tracePt t="214288" x="3143250" y="4367213"/>
          <p14:tracePt t="214304" x="2911475" y="4340225"/>
          <p14:tracePt t="214321" x="2795588" y="4268788"/>
          <p14:tracePt t="214337" x="2786063" y="4251325"/>
          <p14:tracePt t="214353" x="2786063" y="4214813"/>
          <p14:tracePt t="214370" x="2786063" y="4197350"/>
          <p14:tracePt t="214403" x="2803525" y="4197350"/>
          <p14:tracePt t="214420" x="2822575" y="4214813"/>
          <p14:tracePt t="214436" x="2830513" y="4214813"/>
          <p14:tracePt t="214453" x="2830513" y="4224338"/>
          <p14:tracePt t="214470" x="3098800" y="4375150"/>
          <p14:tracePt t="214728" x="3108325" y="4375150"/>
          <p14:tracePt t="214737" x="3133725" y="4375150"/>
          <p14:tracePt t="214747" x="3160713" y="4375150"/>
          <p14:tracePt t="214757" x="3205163" y="4384675"/>
          <p14:tracePt t="214769" x="3276600" y="4384675"/>
          <p14:tracePt t="214788" x="3465513" y="4394200"/>
          <p14:tracePt t="214803" x="3554413" y="4394200"/>
          <p14:tracePt t="214820" x="3803650" y="4367213"/>
          <p14:tracePt t="214838" x="4017963" y="4348163"/>
          <p14:tracePt t="214853" x="4089400" y="4330700"/>
          <p14:tracePt t="214870" x="4241800" y="4303713"/>
          <p14:tracePt t="214887" x="4348163" y="4295775"/>
          <p14:tracePt t="214903" x="4394200" y="4276725"/>
          <p14:tracePt t="214920" x="4429125" y="4276725"/>
          <p14:tracePt t="215123" x="4446588" y="4276725"/>
          <p14:tracePt t="215133" x="4500563" y="4276725"/>
          <p14:tracePt t="215143" x="4581525" y="4276725"/>
          <p14:tracePt t="215154" x="4670425" y="4268788"/>
          <p14:tracePt t="215170" x="4759325" y="4251325"/>
          <p14:tracePt t="215186" x="4938713" y="4224338"/>
          <p14:tracePt t="215203" x="5153025" y="4205288"/>
          <p14:tracePt t="215220" x="5251450" y="4152900"/>
          <p14:tracePt t="215236" x="5446713" y="4089400"/>
          <p14:tracePt t="215253" x="5589588" y="4000500"/>
          <p14:tracePt t="215271" x="5697538" y="3911600"/>
          <p14:tracePt t="215288" x="5732463" y="3867150"/>
          <p14:tracePt t="215303" x="5776913" y="3803650"/>
          <p14:tracePt t="215320" x="5786438" y="3786188"/>
          <p14:tracePt t="215353" x="5786438" y="3768725"/>
          <p14:tracePt t="215370" x="5759450" y="3751263"/>
          <p14:tracePt t="215387" x="5732463" y="3751263"/>
          <p14:tracePt t="215403" x="5608638" y="3697288"/>
          <p14:tracePt t="215420" x="5348288" y="3616325"/>
          <p14:tracePt t="215437" x="5205413" y="3571875"/>
          <p14:tracePt t="215453" x="4857750" y="3517900"/>
          <p14:tracePt t="215470" x="4643438" y="3490913"/>
          <p14:tracePt t="215486" x="4545013" y="3490913"/>
          <p14:tracePt t="215503" x="4330700" y="3490913"/>
          <p14:tracePt t="215520" x="4125913" y="3517900"/>
          <p14:tracePt t="215538" x="4037013" y="3527425"/>
          <p14:tracePt t="215553" x="3830638" y="3536950"/>
          <p14:tracePt t="215570" x="3714750" y="3554413"/>
          <p14:tracePt t="215588" x="3625850" y="3571875"/>
          <p14:tracePt t="215603" x="3581400" y="3571875"/>
          <p14:tracePt t="215620" x="3446463" y="3581400"/>
          <p14:tracePt t="215637" x="3330575" y="3598863"/>
          <p14:tracePt t="215653" x="3286125" y="3598863"/>
          <p14:tracePt t="215657" x="3251200" y="3608388"/>
          <p14:tracePt t="215669" x="3214688" y="3608388"/>
          <p14:tracePt t="215687" x="3133725" y="3633788"/>
          <p14:tracePt t="215703" x="3081338" y="3643313"/>
          <p14:tracePt t="215720" x="2982913" y="3652838"/>
          <p14:tracePt t="215737" x="2894013" y="3660775"/>
          <p14:tracePt t="215753" x="2857500" y="3660775"/>
          <p14:tracePt t="215770" x="2803525" y="3679825"/>
          <p14:tracePt t="215787" x="2768600" y="3687763"/>
          <p14:tracePt t="215826" x="2776538" y="3687763"/>
          <p14:tracePt t="215837" x="2786063" y="3687763"/>
          <p14:tracePt t="215853" x="2795588" y="3679825"/>
          <p14:tracePt t="216104" x="2759075" y="3679825"/>
          <p14:tracePt t="216112" x="2687638" y="3679825"/>
          <p14:tracePt t="216122" x="2598738" y="3687763"/>
          <p14:tracePt t="216136" x="2517775" y="3714750"/>
          <p14:tracePt t="216153" x="2312988" y="3751263"/>
          <p14:tracePt t="216170" x="2205038" y="3751263"/>
          <p14:tracePt t="216186" x="2081213" y="3776663"/>
          <p14:tracePt t="216203" x="2009775" y="3786188"/>
          <p14:tracePt t="216221" x="1982788" y="3786188"/>
          <p14:tracePt t="217448" x="1973263" y="3786188"/>
          <p14:tracePt t="217458" x="1955800" y="3786188"/>
          <p14:tracePt t="217470" x="1946275" y="3786188"/>
          <p14:tracePt t="217487" x="1928813" y="3786188"/>
          <p14:tracePt t="217503" x="1911350" y="3786188"/>
          <p14:tracePt t="217519" x="1901825" y="3786188"/>
          <p14:tracePt t="217538" x="1884363" y="3786188"/>
          <p14:tracePt t="217553" x="1874838" y="3786188"/>
          <p14:tracePt t="217570" x="1847850" y="3786188"/>
          <p14:tracePt t="217587" x="1812925" y="3795713"/>
          <p14:tracePt t="217603" x="1803400" y="3803650"/>
          <p14:tracePt t="217619" x="1776413" y="3813175"/>
          <p14:tracePt t="217636" x="1758950" y="3813175"/>
          <p14:tracePt t="217670" x="1751013" y="3822700"/>
          <p14:tracePt t="217696" x="1751013" y="3830638"/>
          <p14:tracePt t="217716" x="1751013" y="3840163"/>
          <p14:tracePt t="217735" x="1751013" y="3848100"/>
          <p14:tracePt t="217755" x="1751013" y="3857625"/>
          <p14:tracePt t="217765" x="1751013" y="3875088"/>
          <p14:tracePt t="217775" x="1751013" y="3884613"/>
          <p14:tracePt t="217786" x="1751013" y="3894138"/>
          <p14:tracePt t="217804" x="1751013" y="3919538"/>
          <p14:tracePt t="217820" x="1751013" y="3938588"/>
          <p14:tracePt t="217837" x="1768475" y="3956050"/>
          <p14:tracePt t="217853" x="1785938" y="3965575"/>
          <p14:tracePt t="217869" x="1812925" y="3973513"/>
          <p14:tracePt t="217886" x="1866900" y="3990975"/>
          <p14:tracePt t="217903" x="1955800" y="4010025"/>
          <p14:tracePt t="217919" x="2027238" y="4027488"/>
          <p14:tracePt t="217936" x="2286000" y="4054475"/>
          <p14:tracePt t="217953" x="2482850" y="4081463"/>
          <p14:tracePt t="217969" x="2571750" y="4089400"/>
          <p14:tracePt t="217986" x="2724150" y="4098925"/>
          <p14:tracePt t="218003" x="2795588" y="4098925"/>
          <p14:tracePt t="218250" x="2795588" y="4108450"/>
          <p14:tracePt t="218270" x="2795588" y="4116388"/>
          <p14:tracePt t="218280" x="2786063" y="4125913"/>
          <p14:tracePt t="218290" x="2759075" y="4160838"/>
          <p14:tracePt t="218304" x="2705100" y="4197350"/>
          <p14:tracePt t="218320" x="2562225" y="4259263"/>
          <p14:tracePt t="218338" x="2490788" y="4286250"/>
          <p14:tracePt t="218353" x="2259013" y="4411663"/>
          <p14:tracePt t="218370" x="2054225" y="4500563"/>
          <p14:tracePt t="218388" x="1866900" y="4589463"/>
          <p14:tracePt t="218403" x="1795463" y="4625975"/>
          <p14:tracePt t="218419" x="1616075" y="4687888"/>
          <p14:tracePt t="218438" x="1527175" y="4705350"/>
          <p14:tracePt t="218453" x="1500188" y="4705350"/>
          <p14:tracePt t="218469" x="1446213" y="4732338"/>
          <p14:tracePt t="218487" x="1401763" y="4751388"/>
          <p14:tracePt t="218519" x="1393825" y="4751388"/>
          <p14:tracePt t="218539" x="1374775" y="4751388"/>
          <p14:tracePt t="218554" x="1357313" y="4751388"/>
          <p14:tracePt t="218570" x="1339850" y="4759325"/>
          <p14:tracePt t="218587" x="1312863" y="4768850"/>
          <p14:tracePt t="218605" x="1303338" y="4776788"/>
          <p14:tracePt t="218619" x="1276350" y="4786313"/>
          <p14:tracePt t="218637" x="1241425" y="4795838"/>
          <p14:tracePt t="218654" x="1214438" y="4803775"/>
          <p14:tracePt t="218670" x="1196975" y="4813300"/>
          <p14:tracePt t="218686" x="1160463" y="4822825"/>
          <p14:tracePt t="218719" x="1152525" y="4822825"/>
          <p14:tracePt t="218914" x="1160463" y="4822825"/>
          <p14:tracePt t="219012" x="1169988" y="4822825"/>
          <p14:tracePt t="219290" x="1179513" y="4822825"/>
          <p14:tracePt t="219298" x="1187450" y="4822825"/>
          <p14:tracePt t="219320" x="1204913" y="4822825"/>
          <p14:tracePt t="219328" x="1223963" y="4822825"/>
          <p14:tracePt t="219339" x="1268413" y="4822825"/>
          <p14:tracePt t="219354" x="1322388" y="4822825"/>
          <p14:tracePt t="219370" x="1446213" y="4822825"/>
          <p14:tracePt t="219388" x="1652588" y="4822825"/>
          <p14:tracePt t="219403" x="1751013" y="4822825"/>
          <p14:tracePt t="219419" x="1874838" y="4822825"/>
          <p14:tracePt t="219436" x="1965325" y="4830763"/>
          <p14:tracePt t="219453" x="1990725" y="4840288"/>
          <p14:tracePt t="219469" x="2000250" y="4848225"/>
          <p14:tracePt t="219503" x="2000250" y="4857750"/>
          <p14:tracePt t="219716" x="2009775" y="4857750"/>
          <p14:tracePt t="219723" x="2054225" y="4840288"/>
          <p14:tracePt t="219736" x="2125663" y="4830763"/>
          <p14:tracePt t="219753" x="2330450" y="4786313"/>
          <p14:tracePt t="219769" x="2438400" y="4759325"/>
          <p14:tracePt t="219786" x="2759075" y="4741863"/>
          <p14:tracePt t="219803" x="3036888" y="4705350"/>
          <p14:tracePt t="219820" x="3143250" y="4705350"/>
          <p14:tracePt t="219837" x="3313113" y="4705350"/>
          <p14:tracePt t="219853" x="3375025" y="4705350"/>
          <p14:tracePt t="219869" x="3402013" y="4705350"/>
          <p14:tracePt t="220151" x="3419475" y="4705350"/>
          <p14:tracePt t="220159" x="3455988" y="4705350"/>
          <p14:tracePt t="220170" x="3509963" y="4705350"/>
          <p14:tracePt t="220186" x="3571875" y="4714875"/>
          <p14:tracePt t="220203" x="3705225" y="4714875"/>
          <p14:tracePt t="220219" x="3884613" y="4714875"/>
          <p14:tracePt t="220238" x="4037013" y="4714875"/>
          <p14:tracePt t="220253" x="4108450" y="4714875"/>
          <p14:tracePt t="220269" x="4205288" y="4714875"/>
          <p14:tracePt t="220288" x="4241800" y="4714875"/>
          <p14:tracePt t="220347" x="4241800" y="4732338"/>
          <p14:tracePt t="220565" x="4251325" y="4732338"/>
          <p14:tracePt t="220574" x="4276725" y="4732338"/>
          <p14:tracePt t="220586" x="4322763" y="4732338"/>
          <p14:tracePt t="220604" x="4456113" y="4714875"/>
          <p14:tracePt t="220619" x="4527550" y="4714875"/>
          <p14:tracePt t="220636" x="4670425" y="4697413"/>
          <p14:tracePt t="220653" x="4759325" y="4687888"/>
          <p14:tracePt t="220669" x="4803775" y="4670425"/>
          <p14:tracePt t="220686" x="4857750" y="4643438"/>
          <p14:tracePt t="220703" x="4894263" y="4633913"/>
          <p14:tracePt t="220720" x="4919663" y="4633913"/>
          <p14:tracePt t="220753" x="4929188" y="4633913"/>
          <p14:tracePt t="220962" x="4973638" y="4633913"/>
          <p14:tracePt t="220971" x="5054600" y="4625975"/>
          <p14:tracePt t="220980" x="5153025" y="4625975"/>
          <p14:tracePt t="220991" x="5251450" y="4616450"/>
          <p14:tracePt t="221003" x="5330825" y="4616450"/>
          <p14:tracePt t="221020" x="5456238" y="4598988"/>
          <p14:tracePt t="221036" x="5510213" y="4598988"/>
          <p14:tracePt t="221053" x="5616575" y="4581525"/>
          <p14:tracePt t="221070" x="5643563" y="4581525"/>
          <p14:tracePt t="221087" x="5653088" y="4572000"/>
          <p14:tracePt t="221120" x="5643563" y="4572000"/>
          <p14:tracePt t="221137" x="5643563" y="4581525"/>
          <p14:tracePt t="222763" x="5634038" y="4581525"/>
          <p14:tracePt t="222774" x="5626100" y="4581525"/>
          <p14:tracePt t="222783" x="5616575" y="4581525"/>
          <p14:tracePt t="222793" x="5608638" y="4581525"/>
          <p14:tracePt t="222804" x="5572125" y="4581525"/>
          <p14:tracePt t="222822" x="5518150" y="4589463"/>
          <p14:tracePt t="222837" x="5313363" y="4608513"/>
          <p14:tracePt t="222853" x="4705350" y="4714875"/>
          <p14:tracePt t="222871" x="3867150" y="4884738"/>
          <p14:tracePt t="222887" x="3438525" y="5010150"/>
          <p14:tracePt t="222903" x="2938463" y="5126038"/>
          <p14:tracePt t="222921" x="2652713" y="5133975"/>
          <p14:tracePt t="222936" x="2589213" y="5133975"/>
          <p14:tracePt t="222953" x="2562225" y="5133975"/>
          <p14:tracePt t="222970" x="2562225" y="5126038"/>
          <p14:tracePt t="222986" x="2598738" y="5126038"/>
          <p14:tracePt t="223238" x="2509838" y="5133975"/>
          <p14:tracePt t="223247" x="2393950" y="5170488"/>
          <p14:tracePt t="223259" x="2232025" y="5197475"/>
          <p14:tracePt t="223269" x="1982788" y="5224463"/>
          <p14:tracePt t="223286" x="1731963" y="5268913"/>
          <p14:tracePt t="223303" x="1643063" y="5313363"/>
          <p14:tracePt t="223320" x="1490663" y="5330825"/>
          <p14:tracePt t="223337" x="1419225" y="5330825"/>
          <p14:tracePt t="223353" x="1384300" y="5340350"/>
          <p14:tracePt t="223369" x="1357313" y="5340350"/>
          <p14:tracePt t="223388" x="1339850" y="5340350"/>
          <p14:tracePt t="223403" x="1330325" y="5340350"/>
          <p14:tracePt t="223419" x="1322388" y="5340350"/>
          <p14:tracePt t="223595" x="1339850" y="5340350"/>
          <p14:tracePt t="223613" x="1347788" y="5340350"/>
          <p14:tracePt t="223623" x="1374775" y="5340350"/>
          <p14:tracePt t="223633" x="1428750" y="5340350"/>
          <p14:tracePt t="223643" x="1473200" y="5340350"/>
          <p14:tracePt t="223654" x="1562100" y="5357813"/>
          <p14:tracePt t="223669" x="1633538" y="5367338"/>
          <p14:tracePt t="223686" x="1803400" y="5384800"/>
          <p14:tracePt t="223703" x="1946275" y="5402263"/>
          <p14:tracePt t="223719" x="2000250" y="5411788"/>
          <p14:tracePt t="223736" x="2071688" y="5411788"/>
          <p14:tracePt t="223753" x="2125663" y="5411788"/>
          <p14:tracePt t="223770" x="2133600" y="5411788"/>
          <p14:tracePt t="223786" x="2133600" y="5419725"/>
          <p14:tracePt t="224040" x="2143125" y="5419725"/>
          <p14:tracePt t="224049" x="2160588" y="5419725"/>
          <p14:tracePt t="224060" x="2179638" y="5419725"/>
          <p14:tracePt t="224071" x="2197100" y="5411788"/>
          <p14:tracePt t="224088" x="2232025" y="5411788"/>
          <p14:tracePt t="224104" x="2330450" y="5402263"/>
          <p14:tracePt t="224119" x="2419350" y="5394325"/>
          <p14:tracePt t="224138" x="2517775" y="5384800"/>
          <p14:tracePt t="224153" x="2589213" y="5375275"/>
          <p14:tracePt t="224169" x="2670175" y="5357813"/>
          <p14:tracePt t="224187" x="2714625" y="5357813"/>
          <p14:tracePt t="224219" x="2724150" y="5357813"/>
          <p14:tracePt t="224604" x="2741613" y="5357813"/>
          <p14:tracePt t="224612" x="2776538" y="5357813"/>
          <p14:tracePt t="224623" x="2813050" y="5357813"/>
          <p14:tracePt t="224637" x="2857500" y="5357813"/>
          <p14:tracePt t="224653" x="3017838" y="5348288"/>
          <p14:tracePt t="224669" x="3108325" y="5330825"/>
          <p14:tracePt t="224686" x="3276600" y="5295900"/>
          <p14:tracePt t="224703" x="3419475" y="5286375"/>
          <p14:tracePt t="224721" x="3517900" y="5276850"/>
          <p14:tracePt t="224736" x="3544888" y="5276850"/>
          <p14:tracePt t="224753" x="3571875" y="5268913"/>
          <p14:tracePt t="224769" x="3581400" y="5268913"/>
          <p14:tracePt t="224901" x="3581400" y="5276850"/>
          <p14:tracePt t="226718" x="3608388" y="5276850"/>
          <p14:tracePt t="226730" x="3643313" y="5276850"/>
          <p14:tracePt t="226738" x="3679825" y="5276850"/>
          <p14:tracePt t="226753" x="3714750" y="5276850"/>
          <p14:tracePt t="226769" x="3840163" y="5295900"/>
          <p14:tracePt t="226787" x="4000500" y="5295900"/>
          <p14:tracePt t="226802" x="4098925" y="5313363"/>
          <p14:tracePt t="226819" x="4322763" y="5322888"/>
          <p14:tracePt t="226826" x="4438650" y="5340350"/>
          <p14:tracePt t="226839" x="4537075" y="5357813"/>
          <p14:tracePt t="226853" x="4625975" y="5394325"/>
          <p14:tracePt t="226869" x="4768850" y="5429250"/>
          <p14:tracePt t="226887" x="4840288" y="5438775"/>
          <p14:tracePt t="226903" x="4857750" y="5438775"/>
          <p14:tracePt t="226937" x="4857750" y="5446713"/>
          <p14:tracePt t="226953" x="4857750" y="5456238"/>
          <p14:tracePt t="226969" x="4848225" y="5456238"/>
          <p14:tracePt t="227214" x="4894263" y="5456238"/>
          <p14:tracePt t="227223" x="4965700" y="5456238"/>
          <p14:tracePt t="227236" x="5054600" y="5456238"/>
          <p14:tracePt t="227252" x="5205413" y="5456238"/>
          <p14:tracePt t="227269" x="5286375" y="5456238"/>
          <p14:tracePt t="227286" x="5438775" y="5438775"/>
          <p14:tracePt t="227302" x="5500688" y="5419725"/>
          <p14:tracePt t="227320" x="5518150" y="5419725"/>
          <p14:tracePt t="227361" x="5527675" y="5419725"/>
          <p14:tracePt t="228163" x="5537200" y="5419725"/>
          <p14:tracePt t="228184" x="5545138" y="5419725"/>
          <p14:tracePt t="228192" x="5554663" y="5419725"/>
          <p14:tracePt t="228213" x="5562600" y="5419725"/>
          <p14:tracePt t="228232" x="5572125" y="5419725"/>
          <p14:tracePt t="228253" x="5581650" y="5419725"/>
          <p14:tracePt t="229874" x="5581650" y="5429250"/>
          <p14:tracePt t="230913" x="5572125" y="5429250"/>
          <p14:tracePt t="231744" x="5572125" y="5438775"/>
          <p14:tracePt t="231903" x="5572125" y="5446713"/>
          <p14:tracePt t="232031" x="5572125" y="5456238"/>
          <p14:tracePt t="232042" x="5572125" y="5465763"/>
          <p14:tracePt t="232060" x="5572125" y="5473700"/>
          <p14:tracePt t="232080" x="5562600" y="5473700"/>
          <p14:tracePt t="232100" x="5562600" y="5483225"/>
          <p14:tracePt t="232150" x="5562600" y="5491163"/>
          <p14:tracePt t="233297" x="5554663" y="5491163"/>
          <p14:tracePt t="233326" x="5545138" y="5491163"/>
          <p14:tracePt t="233346" x="5537200" y="5491163"/>
          <p14:tracePt t="233356" x="5518150" y="5491163"/>
          <p14:tracePt t="233366" x="5491163" y="5491163"/>
          <p14:tracePt t="233376" x="5446713" y="5500688"/>
          <p14:tracePt t="233387" x="5384800" y="5518150"/>
          <p14:tracePt t="233402" x="5313363" y="5527675"/>
          <p14:tracePt t="233419" x="5214938" y="5537200"/>
          <p14:tracePt t="233436" x="5143500" y="5545138"/>
          <p14:tracePt t="233452" x="5108575" y="5554663"/>
          <p14:tracePt t="233469" x="5045075" y="5554663"/>
          <p14:tracePt t="233486" x="5018088" y="5554663"/>
          <p14:tracePt t="233519" x="5018088" y="5545138"/>
          <p14:tracePt t="233536" x="5018088" y="5527675"/>
          <p14:tracePt t="233554" x="5037138" y="5500688"/>
          <p14:tracePt t="233569" x="5045075" y="5510213"/>
          <p14:tracePt t="233812" x="5045075" y="5518150"/>
          <p14:tracePt t="233831" x="5037138" y="5518150"/>
          <p14:tracePt t="233881" x="5027613" y="5518150"/>
          <p14:tracePt t="233901" x="5010150" y="5527675"/>
          <p14:tracePt t="233911" x="4983163" y="5527675"/>
          <p14:tracePt t="233921" x="4946650" y="5537200"/>
          <p14:tracePt t="233936" x="4884738" y="5545138"/>
          <p14:tracePt t="233952" x="4732338" y="5589588"/>
          <p14:tracePt t="233970" x="4438650" y="5653088"/>
          <p14:tracePt t="233986" x="4214813" y="5705475"/>
          <p14:tracePt t="234002" x="3643313" y="5848350"/>
          <p14:tracePt t="234019" x="3170238" y="5946775"/>
          <p14:tracePt t="234036" x="3054350" y="5956300"/>
          <p14:tracePt t="234052" x="2973388" y="5956300"/>
          <p14:tracePt t="234069" x="2955925" y="5956300"/>
          <p14:tracePt t="234086" x="2955925" y="5946775"/>
          <p14:tracePt t="234102" x="2990850" y="5911850"/>
          <p14:tracePt t="234120" x="3027363" y="5911850"/>
          <p14:tracePt t="234326" x="3017838" y="5911850"/>
          <p14:tracePt t="234336" x="2955925" y="5911850"/>
          <p14:tracePt t="234345" x="2857500" y="5919788"/>
          <p14:tracePt t="234357" x="2751138" y="5919788"/>
          <p14:tracePt t="234369" x="2633663" y="5938838"/>
          <p14:tracePt t="234386" x="2384425" y="5956300"/>
          <p14:tracePt t="234402" x="2330450" y="5956300"/>
          <p14:tracePt t="234419" x="2241550" y="5938838"/>
          <p14:tracePt t="234436" x="2224088" y="5929313"/>
          <p14:tracePt t="234454" x="2214563" y="5919788"/>
          <p14:tracePt t="234469" x="2214563" y="5911850"/>
          <p14:tracePt t="234534" x="2224088" y="5911850"/>
          <p14:tracePt t="234565" x="2232025" y="5911850"/>
          <p14:tracePt t="234574" x="2241550" y="5911850"/>
          <p14:tracePt t="234594" x="2251075" y="5902325"/>
          <p14:tracePt t="234605" x="2276475" y="5902325"/>
          <p14:tracePt t="234619" x="2322513" y="5902325"/>
          <p14:tracePt t="234636" x="2438400" y="5875338"/>
          <p14:tracePt t="234652" x="2589213" y="5875338"/>
          <p14:tracePt t="234669" x="2633663" y="5875338"/>
          <p14:tracePt t="234686" x="2724150" y="5857875"/>
          <p14:tracePt t="234702" x="2768600" y="5848350"/>
          <p14:tracePt t="234721" x="2786063" y="5848350"/>
          <p14:tracePt t="234781" x="2786063" y="5857875"/>
          <p14:tracePt t="234821" x="2786063" y="5867400"/>
          <p14:tracePt t="234893" x="2776538" y="5867400"/>
          <p14:tracePt t="234901" x="2759075" y="5867400"/>
          <p14:tracePt t="234909" x="2732088" y="5867400"/>
          <p14:tracePt t="234921" x="2705100" y="5867400"/>
          <p14:tracePt t="234936" x="2679700" y="5867400"/>
          <p14:tracePt t="234952" x="2598738" y="5867400"/>
          <p14:tracePt t="234970" x="2500313" y="5867400"/>
          <p14:tracePt t="234986" x="2455863" y="5867400"/>
          <p14:tracePt t="235002" x="2384425" y="5857875"/>
          <p14:tracePt t="235019" x="2339975" y="5857875"/>
          <p14:tracePt t="235037" x="2339975" y="5848350"/>
          <p14:tracePt t="235052" x="2330450" y="5848350"/>
          <p14:tracePt t="235069" x="2330450" y="5840413"/>
          <p14:tracePt t="235156" x="2339975" y="5840413"/>
          <p14:tracePt t="235188" x="2347913" y="5840413"/>
          <p14:tracePt t="235196" x="2357438" y="5840413"/>
          <p14:tracePt t="235207" x="2366963" y="5840413"/>
          <p14:tracePt t="235219" x="2393950" y="5840413"/>
          <p14:tracePt t="235236" x="2465388" y="5840413"/>
          <p14:tracePt t="235252" x="2554288" y="5840413"/>
          <p14:tracePt t="235269" x="2714625" y="5840413"/>
          <p14:tracePt t="235286" x="2884488" y="5840413"/>
          <p14:tracePt t="235302" x="2955925" y="5840413"/>
          <p14:tracePt t="235319" x="3062288" y="5840413"/>
          <p14:tracePt t="235335" x="3089275" y="5840413"/>
          <p14:tracePt t="235370" x="3089275" y="5848350"/>
          <p14:tracePt t="235404" x="3081338" y="5848350"/>
          <p14:tracePt t="235612" x="3071813" y="5857875"/>
          <p14:tracePt t="235624" x="3062288" y="5857875"/>
          <p14:tracePt t="235632" x="3054350" y="5857875"/>
          <p14:tracePt t="235642" x="3036888" y="5857875"/>
          <p14:tracePt t="235654" x="3009900" y="5857875"/>
          <p14:tracePt t="235670" x="2982913" y="5857875"/>
          <p14:tracePt t="235686" x="2928938" y="5857875"/>
          <p14:tracePt t="235702" x="2867025" y="5857875"/>
          <p14:tracePt t="235721" x="2813050" y="5857875"/>
          <p14:tracePt t="235736" x="2786063" y="5857875"/>
          <p14:tracePt t="235753" x="2759075" y="5857875"/>
          <p14:tracePt t="235770" x="2741613" y="5857875"/>
          <p14:tracePt t="235786" x="2732088" y="5857875"/>
          <p14:tracePt t="235928" x="2741613" y="5857875"/>
          <p14:tracePt t="235949" x="2751138" y="5857875"/>
          <p14:tracePt t="235958" x="2759075" y="5857875"/>
          <p14:tracePt t="235980" x="2768600" y="5857875"/>
          <p14:tracePt t="235998" x="2786063" y="5857875"/>
          <p14:tracePt t="236008" x="2803525" y="5857875"/>
          <p14:tracePt t="236019" x="2830513" y="5857875"/>
          <p14:tracePt t="236036" x="2867025" y="5857875"/>
          <p14:tracePt t="236052" x="2946400" y="5857875"/>
          <p14:tracePt t="236069" x="3027363" y="5867400"/>
          <p14:tracePt t="236086" x="3098800" y="5867400"/>
          <p14:tracePt t="236102" x="3133725" y="5867400"/>
          <p14:tracePt t="236119" x="3197225" y="5867400"/>
          <p14:tracePt t="236137" x="3241675" y="5867400"/>
          <p14:tracePt t="236153" x="3251200" y="5867400"/>
          <p14:tracePt t="236206" x="3251200" y="5875338"/>
          <p14:tracePt t="236453" x="3251200" y="5884863"/>
          <p14:tracePt t="236611" x="3241675" y="5884863"/>
          <p14:tracePt t="236631" x="3241675" y="5894388"/>
          <p14:tracePt t="237037" x="3232150" y="5894388"/>
          <p14:tracePt t="237057" x="3224213" y="5894388"/>
          <p14:tracePt t="237077" x="3214688" y="5894388"/>
          <p14:tracePt t="237096" x="3205163" y="5894388"/>
          <p14:tracePt t="237110" x="3179763" y="5894388"/>
          <p14:tracePt t="237116" x="3152775" y="5894388"/>
          <p14:tracePt t="237126" x="3116263" y="5894388"/>
          <p14:tracePt t="237137" x="3081338" y="5902325"/>
          <p14:tracePt t="237153" x="3044825" y="5902325"/>
          <p14:tracePt t="237157" x="3017838" y="5902325"/>
          <p14:tracePt t="237169" x="3000375" y="5911850"/>
          <p14:tracePt t="237186" x="2955925" y="5911850"/>
          <p14:tracePt t="237202" x="2919413" y="5911850"/>
          <p14:tracePt t="237219" x="2840038" y="5902325"/>
          <p14:tracePt t="237236" x="2776538" y="5902325"/>
          <p14:tracePt t="237253" x="2741613" y="5902325"/>
          <p14:tracePt t="237269" x="2697163" y="5894388"/>
          <p14:tracePt t="237285" x="2652713" y="5884863"/>
          <p14:tracePt t="237304" x="2616200" y="5875338"/>
          <p14:tracePt t="237319" x="2589213" y="5875338"/>
          <p14:tracePt t="237336" x="2581275" y="5867400"/>
          <p14:tracePt t="237502" x="2589213" y="5867400"/>
          <p14:tracePt t="237512" x="2598738" y="5867400"/>
          <p14:tracePt t="237542" x="2608263" y="5867400"/>
          <p14:tracePt t="237572" x="2616200" y="5867400"/>
          <p14:tracePt t="237592" x="2633663" y="5867400"/>
          <p14:tracePt t="237601" x="2643188" y="5867400"/>
          <p14:tracePt t="237611" x="2660650" y="5867400"/>
          <p14:tracePt t="237622" x="2687638" y="5867400"/>
          <p14:tracePt t="237635" x="2714625" y="5867400"/>
          <p14:tracePt t="237652" x="2786063" y="5867400"/>
          <p14:tracePt t="237671" x="2884488" y="5867400"/>
          <p14:tracePt t="237686" x="2955925" y="5867400"/>
          <p14:tracePt t="237702" x="3143250" y="5867400"/>
          <p14:tracePt t="237720" x="3348038" y="5840413"/>
          <p14:tracePt t="237736" x="3446463" y="5840413"/>
          <p14:tracePt t="237752" x="3598863" y="5830888"/>
          <p14:tracePt t="237769" x="3714750" y="5822950"/>
          <p14:tracePt t="237785" x="3741738" y="5822950"/>
          <p14:tracePt t="237802" x="3776663" y="5822950"/>
          <p14:tracePt t="237819" x="3803650" y="5813425"/>
          <p14:tracePt t="238077" x="3813175" y="5813425"/>
          <p14:tracePt t="238085" x="3822700" y="5813425"/>
          <p14:tracePt t="238096" x="3840163" y="5813425"/>
          <p14:tracePt t="238107" x="3867150" y="5813425"/>
          <p14:tracePt t="238119" x="3875088" y="5813425"/>
          <p14:tracePt t="238135" x="3902075" y="5813425"/>
          <p14:tracePt t="238154" x="3938588" y="5813425"/>
          <p14:tracePt t="238170" x="3946525" y="5813425"/>
          <p14:tracePt t="238186" x="3983038" y="5813425"/>
          <p14:tracePt t="238203" x="4000500" y="5813425"/>
          <p14:tracePt t="238220" x="4017963" y="5822950"/>
          <p14:tracePt t="238252" x="4027488" y="5822950"/>
          <p14:tracePt t="238269" x="4027488" y="5830888"/>
          <p14:tracePt t="238295" x="4027488" y="5840413"/>
          <p14:tracePt t="238314" x="4017963" y="5840413"/>
          <p14:tracePt t="238324" x="4010025" y="5840413"/>
          <p14:tracePt t="238335" x="3983038" y="5840413"/>
          <p14:tracePt t="238352" x="3938588" y="5840413"/>
          <p14:tracePt t="238369" x="3902075" y="5840413"/>
          <p14:tracePt t="238386" x="3803650" y="5840413"/>
          <p14:tracePt t="238403" x="3670300" y="5840413"/>
          <p14:tracePt t="238420" x="3625850" y="5840413"/>
          <p14:tracePt t="238436" x="3517900" y="5840413"/>
          <p14:tracePt t="238452" x="3411538" y="5840413"/>
          <p14:tracePt t="238470" x="3348038" y="5840413"/>
          <p14:tracePt t="238486" x="3259138" y="5822950"/>
          <p14:tracePt t="238502" x="3197225" y="5822950"/>
          <p14:tracePt t="238520" x="3143250" y="5822950"/>
          <p14:tracePt t="238536" x="3133725" y="5822950"/>
          <p14:tracePt t="238552" x="3125788" y="5822950"/>
          <p14:tracePt t="238585" x="3108325" y="5822950"/>
          <p14:tracePt t="238602" x="3098800" y="5822950"/>
          <p14:tracePt t="238690" x="3089275" y="5822950"/>
          <p14:tracePt t="238700" x="3081338" y="5822950"/>
          <p14:tracePt t="238709" x="3071813" y="5822950"/>
          <p14:tracePt t="238721" x="3054350" y="5822950"/>
          <p14:tracePt t="238736" x="3044825" y="5822950"/>
          <p14:tracePt t="238752" x="3000375" y="5840413"/>
          <p14:tracePt t="238769" x="2946400" y="5840413"/>
          <p14:tracePt t="238785" x="2919413" y="5840413"/>
          <p14:tracePt t="238802" x="2911475" y="5840413"/>
          <p14:tracePt t="238907" x="2919413" y="5840413"/>
          <p14:tracePt t="238918" x="2928938" y="5840413"/>
          <p14:tracePt t="238927" x="2938463" y="5840413"/>
          <p14:tracePt t="238947" x="2955925" y="5840413"/>
          <p14:tracePt t="238956" x="2965450" y="5840413"/>
          <p14:tracePt t="238969" x="2982913" y="5840413"/>
          <p14:tracePt t="238986" x="3098800" y="5840413"/>
          <p14:tracePt t="239002" x="3232150" y="5840413"/>
          <p14:tracePt t="239019" x="3571875" y="5840413"/>
          <p14:tracePt t="239036" x="4089400" y="5822950"/>
          <p14:tracePt t="239052" x="4259263" y="5822950"/>
          <p14:tracePt t="239069" x="4554538" y="5803900"/>
          <p14:tracePt t="239085" x="4687888" y="5795963"/>
          <p14:tracePt t="239102" x="4705350" y="5795963"/>
          <p14:tracePt t="239119" x="4732338" y="5795963"/>
          <p14:tracePt t="239144" x="4724400" y="5795963"/>
          <p14:tracePt t="239157" x="4724400" y="5884863"/>
          <p14:tracePt t="239352" x="4803775" y="5884863"/>
          <p14:tracePt t="239362" x="4929188" y="5867400"/>
          <p14:tracePt t="239373" x="5081588" y="5848350"/>
          <p14:tracePt t="239385" x="5268913" y="5813425"/>
          <p14:tracePt t="239402" x="5680075" y="5759450"/>
          <p14:tracePt t="239420" x="5786438" y="5741988"/>
          <p14:tracePt t="239436" x="5983288" y="5724525"/>
          <p14:tracePt t="239452" x="6089650" y="5724525"/>
          <p14:tracePt t="239470" x="6108700" y="5724525"/>
          <p14:tracePt t="239486" x="6116638" y="5715000"/>
          <p14:tracePt t="239531" x="6116638" y="5724525"/>
          <p14:tracePt t="239550" x="6116638" y="5732463"/>
          <p14:tracePt t="239561" x="6116638" y="5741988"/>
          <p14:tracePt t="239797" x="6108700" y="5741988"/>
          <p14:tracePt t="240688" x="6099175" y="5741988"/>
          <p14:tracePt t="240966" x="6089650" y="5741988"/>
          <p14:tracePt t="241183" x="6089650" y="5732463"/>
          <p14:tracePt t="241193" x="6081713" y="5732463"/>
          <p14:tracePt t="241222" x="6072188" y="5732463"/>
          <p14:tracePt t="241233" x="6072188" y="5724525"/>
          <p14:tracePt t="241292" x="6062663" y="5715000"/>
          <p14:tracePt t="241301" x="6054725" y="5715000"/>
          <p14:tracePt t="241312" x="6045200" y="5705475"/>
          <p14:tracePt t="241321" x="6037263" y="5697538"/>
          <p14:tracePt t="241335" x="6037263" y="5688013"/>
          <p14:tracePt t="241352" x="6027738" y="5680075"/>
          <p14:tracePt t="241370" x="6018213" y="5670550"/>
          <p14:tracePt t="241403" x="6010275" y="5670550"/>
          <p14:tracePt t="241420" x="6010275" y="5661025"/>
          <p14:tracePt t="241460" x="6010275" y="5653088"/>
          <p14:tracePt t="241489" x="6000750" y="5653088"/>
          <p14:tracePt t="241499" x="6000750" y="5643563"/>
          <p14:tracePt t="241628" x="6000750" y="5634038"/>
          <p14:tracePt t="241647" x="5991225" y="5634038"/>
          <p14:tracePt t="241658" x="5991225" y="5626100"/>
          <p14:tracePt t="241670" x="5983288" y="5626100"/>
          <p14:tracePt t="241686" x="5973763" y="5616575"/>
          <p14:tracePt t="241702" x="5965825" y="5608638"/>
          <p14:tracePt t="241719" x="5946775" y="5599113"/>
          <p14:tracePt t="241736" x="5938838" y="5589588"/>
          <p14:tracePt t="241752" x="5929313" y="5589588"/>
          <p14:tracePt t="241769" x="5929313" y="5572125"/>
          <p14:tracePt t="241866" x="5929313" y="5581650"/>
          <p14:tracePt t="241885" x="5929313" y="5599113"/>
          <p14:tracePt t="242281" x="5919788" y="5599113"/>
          <p14:tracePt t="242300" x="5911850" y="5599113"/>
          <p14:tracePt t="242311" x="5902325" y="5599113"/>
          <p14:tracePt t="242321" x="5884863" y="5599113"/>
          <p14:tracePt t="242335" x="5875338" y="5599113"/>
          <p14:tracePt t="242352" x="5848350" y="5599113"/>
          <p14:tracePt t="242369" x="5822950" y="5599113"/>
          <p14:tracePt t="242385" x="5813425" y="5589588"/>
          <p14:tracePt t="242402" x="5786438" y="5581650"/>
          <p14:tracePt t="242420" x="5768975" y="5581650"/>
          <p14:tracePt t="242436" x="5751513" y="5581650"/>
          <p14:tracePt t="242452" x="5732463" y="5572125"/>
          <p14:tracePt t="242470" x="5724525" y="5572125"/>
          <p14:tracePt t="242485" x="5724525" y="5562600"/>
          <p14:tracePt t="242588" x="5724525" y="5572125"/>
          <p14:tracePt t="242846" x="5705475" y="5572125"/>
          <p14:tracePt t="242855" x="5697538" y="5581650"/>
          <p14:tracePt t="242869" x="5697538" y="5589588"/>
          <p14:tracePt t="242885" x="5688013" y="5589588"/>
          <p14:tracePt t="242924" x="5688013" y="5599113"/>
          <p14:tracePt t="242953" x="5688013" y="5608638"/>
          <p14:tracePt t="242984" x="5688013" y="5616575"/>
          <p14:tracePt t="243023" x="5688013" y="5626100"/>
          <p14:tracePt t="243876" x="5680075" y="5626100"/>
          <p14:tracePt t="243883" x="5670550" y="5626100"/>
          <p14:tracePt t="243893" x="5653088" y="5626100"/>
          <p14:tracePt t="243904" x="5608638" y="5626100"/>
          <p14:tracePt t="243919" x="5537200" y="5616575"/>
          <p14:tracePt t="243936" x="5402263" y="5616575"/>
          <p14:tracePt t="243952" x="5268913" y="5599113"/>
          <p14:tracePt t="243969" x="5205413" y="5589588"/>
          <p14:tracePt t="243985" x="5089525" y="5562600"/>
          <p14:tracePt t="244002" x="5018088" y="5554663"/>
          <p14:tracePt t="244019" x="4973638" y="5527675"/>
          <p14:tracePt t="244035" x="4956175" y="5527675"/>
          <p14:tracePt t="244052" x="4956175" y="5518150"/>
          <p14:tracePt t="244102" x="4973638" y="5518150"/>
          <p14:tracePt t="244428" x="4973638" y="5527675"/>
          <p14:tracePt t="244438" x="4973638" y="5537200"/>
          <p14:tracePt t="244448" x="4973638" y="5545138"/>
          <p14:tracePt t="244458" x="4973638" y="5572125"/>
          <p14:tracePt t="244469" x="4973638" y="5599113"/>
          <p14:tracePt t="244487" x="4973638" y="5634038"/>
          <p14:tracePt t="244502" x="4973638" y="5643563"/>
          <p14:tracePt t="244519" x="4983163" y="5670550"/>
          <p14:tracePt t="244536" x="4991100" y="5697538"/>
          <p14:tracePt t="244552" x="4991100" y="5715000"/>
          <p14:tracePt t="244569" x="5000625" y="5751513"/>
          <p14:tracePt t="244586" x="5010150" y="5776913"/>
          <p14:tracePt t="244602" x="5010150" y="5786438"/>
          <p14:tracePt t="244619" x="5027613" y="5813425"/>
          <p14:tracePt t="244635" x="5037138" y="5822950"/>
          <p14:tracePt t="244669" x="5037138" y="5830888"/>
          <p14:tracePt t="244695" x="5045075" y="5840413"/>
          <p14:tracePt t="244704" x="5045075" y="5848350"/>
          <p14:tracePt t="244720" x="5054600" y="5848350"/>
          <p14:tracePt t="244736" x="5062538" y="5867400"/>
          <p14:tracePt t="244753" x="5072063" y="5875338"/>
          <p14:tracePt t="244769" x="5081588" y="5884863"/>
          <p14:tracePt t="244786" x="5099050" y="5894388"/>
          <p14:tracePt t="244803" x="5116513" y="5902325"/>
          <p14:tracePt t="244819" x="5116513" y="5911850"/>
          <p14:tracePt t="244835" x="5133975" y="5911850"/>
          <p14:tracePt t="244852" x="5153025" y="5911850"/>
          <p14:tracePt t="244885" x="5180013" y="5902325"/>
          <p14:tracePt t="244903" x="5205413" y="5884863"/>
          <p14:tracePt t="244920" x="5232400" y="5857875"/>
          <p14:tracePt t="244936" x="5286375" y="5795963"/>
          <p14:tracePt t="244952" x="5340350" y="5732463"/>
          <p14:tracePt t="244970" x="5348288" y="5715000"/>
          <p14:tracePt t="244985" x="5367338" y="5634038"/>
          <p14:tracePt t="245002" x="5367338" y="5581650"/>
          <p14:tracePt t="245020" x="5367338" y="5562600"/>
          <p14:tracePt t="245035" x="5348288" y="5537200"/>
          <p14:tracePt t="245052" x="5330825" y="5518150"/>
          <p14:tracePt t="245069" x="5322888" y="5518150"/>
          <p14:tracePt t="245171" x="5313363" y="5518150"/>
          <p14:tracePt t="245250" x="5313363" y="5527675"/>
          <p14:tracePt t="246650" x="5286375" y="5527675"/>
          <p14:tracePt t="246659" x="5251450" y="5537200"/>
          <p14:tracePt t="246672" x="5180013" y="5545138"/>
          <p14:tracePt t="246686" x="5072063" y="5554663"/>
          <p14:tracePt t="246702" x="4724400" y="5626100"/>
          <p14:tracePt t="246720" x="4160838" y="5732463"/>
          <p14:tracePt t="246735" x="3884613" y="5830888"/>
          <p14:tracePt t="246752" x="3438525" y="5938838"/>
          <p14:tracePt t="246769" x="3170238" y="5991225"/>
          <p14:tracePt t="246785" x="3062288" y="6000750"/>
          <p14:tracePt t="246802" x="2919413" y="6000750"/>
          <p14:tracePt t="246818" x="2894013" y="5991225"/>
          <p14:tracePt t="246852" x="2901950" y="5983288"/>
          <p14:tracePt t="246869" x="2965450" y="5991225"/>
          <p14:tracePt t="247105" x="2938463" y="5991225"/>
          <p14:tracePt t="247114" x="2867025" y="6000750"/>
          <p14:tracePt t="247125" x="2751138" y="6018213"/>
          <p14:tracePt t="247135" x="2562225" y="6054725"/>
          <p14:tracePt t="247153" x="2303463" y="6108700"/>
          <p14:tracePt t="247156" x="2071688" y="6153150"/>
          <p14:tracePt t="247168" x="1928813" y="6188075"/>
          <p14:tracePt t="247186" x="1643063" y="6224588"/>
          <p14:tracePt t="247204" x="1465263" y="6269038"/>
          <p14:tracePt t="247220" x="1419225" y="6269038"/>
          <p14:tracePt t="247235" x="1357313" y="6286500"/>
          <p14:tracePt t="247292" x="1357313" y="6296025"/>
          <p14:tracePt t="247323" x="1357313" y="6303963"/>
          <p14:tracePt t="247352" x="1357313" y="6313488"/>
          <p14:tracePt t="247373" x="1374775" y="6313488"/>
          <p14:tracePt t="247381" x="1384300" y="6313488"/>
          <p14:tracePt t="247392" x="1401763" y="6323013"/>
          <p14:tracePt t="247402" x="1419225" y="6340475"/>
          <p14:tracePt t="247418" x="1446213" y="6340475"/>
          <p14:tracePt t="247436" x="1589088" y="6384925"/>
          <p14:tracePt t="247452" x="1803400" y="6429375"/>
          <p14:tracePt t="247469" x="1946275" y="6429375"/>
          <p14:tracePt t="247485" x="2286000" y="6465888"/>
          <p14:tracePt t="247502" x="2509838" y="6465888"/>
          <p14:tracePt t="247520" x="2687638" y="6473825"/>
          <p14:tracePt t="247535" x="2751138" y="6473825"/>
          <p14:tracePt t="247552" x="2813050" y="6446838"/>
          <p14:tracePt t="247569" x="2813050" y="6438900"/>
          <p14:tracePt t="247807" x="2822575" y="6438900"/>
          <p14:tracePt t="247817" x="2840038" y="6438900"/>
          <p14:tracePt t="247827" x="2884488" y="6438900"/>
          <p14:tracePt t="247838" x="2919413" y="6438900"/>
          <p14:tracePt t="247852" x="2955925" y="6438900"/>
          <p14:tracePt t="247868" x="3098800" y="6446838"/>
          <p14:tracePt t="247886" x="3268663" y="6446838"/>
          <p14:tracePt t="247902" x="3348038" y="6446838"/>
          <p14:tracePt t="247918" x="3544888" y="6446838"/>
          <p14:tracePt t="247936" x="3705225" y="6446838"/>
          <p14:tracePt t="247952" x="3786188" y="6446838"/>
          <p14:tracePt t="247969" x="3875088" y="6419850"/>
          <p14:tracePt t="247985" x="3911600" y="6419850"/>
          <p14:tracePt t="248002" x="3919538" y="6429375"/>
          <p14:tracePt t="248035" x="3911600" y="6429375"/>
          <p14:tracePt t="248302" x="3946525" y="6429375"/>
          <p14:tracePt t="248312" x="4037013" y="6419850"/>
          <p14:tracePt t="248322" x="4143375" y="6419850"/>
          <p14:tracePt t="248335" x="4259263" y="6419850"/>
          <p14:tracePt t="248352" x="4473575" y="6419850"/>
          <p14:tracePt t="248368" x="4589463" y="6429375"/>
          <p14:tracePt t="248385" x="4795838" y="6429375"/>
          <p14:tracePt t="248402" x="4965700" y="6411913"/>
          <p14:tracePt t="248420" x="5072063" y="6411913"/>
          <p14:tracePt t="248436" x="5099050" y="6411913"/>
          <p14:tracePt t="248452" x="5126038" y="6411913"/>
          <p14:tracePt t="248485" x="5126038" y="6402388"/>
          <p14:tracePt t="248689" x="5133975" y="6402388"/>
          <p14:tracePt t="248698" x="5160963" y="6402388"/>
          <p14:tracePt t="248707" x="5205413" y="6402388"/>
          <p14:tracePt t="248720" x="5286375" y="6402388"/>
          <p14:tracePt t="248736" x="5384800" y="6402388"/>
          <p14:tracePt t="248752" x="5537200" y="6394450"/>
          <p14:tracePt t="248769" x="5670550" y="6394450"/>
          <p14:tracePt t="248786" x="5751513" y="6394450"/>
          <p14:tracePt t="248802" x="5776913" y="6394450"/>
          <p14:tracePt t="248818" x="5803900" y="6394450"/>
          <p14:tracePt t="248836" x="5813425" y="6394450"/>
          <p14:tracePt t="249053" x="5822950" y="6394450"/>
          <p14:tracePt t="249064" x="5848350" y="6394450"/>
          <p14:tracePt t="249074" x="5894388" y="6394450"/>
          <p14:tracePt t="249085" x="5929313" y="6394450"/>
          <p14:tracePt t="249103" x="6037263" y="6394450"/>
          <p14:tracePt t="249118" x="6099175" y="6394450"/>
          <p14:tracePt t="249135" x="6251575" y="6384925"/>
          <p14:tracePt t="249152" x="6384925" y="6384925"/>
          <p14:tracePt t="249169" x="6419850" y="6384925"/>
          <p14:tracePt t="249173" x="6473825" y="6384925"/>
          <p14:tracePt t="249185" x="6510338" y="6384925"/>
          <p14:tracePt t="249203" x="6537325" y="6384925"/>
          <p14:tracePt t="249252" x="6537325" y="6402388"/>
          <p14:tracePt t="249470" x="6589713" y="6402388"/>
          <p14:tracePt t="249479" x="6634163" y="6402388"/>
          <p14:tracePt t="249489" x="6688138" y="6402388"/>
          <p14:tracePt t="249501" x="6724650" y="6402388"/>
          <p14:tracePt t="249519" x="6804025" y="6402388"/>
          <p14:tracePt t="249535" x="6848475" y="6402388"/>
          <p14:tracePt t="249552" x="6902450" y="6402388"/>
          <p14:tracePt t="249569" x="6929438" y="6402388"/>
          <p14:tracePt t="249585" x="6938963" y="6402388"/>
          <p14:tracePt t="249736" x="6929438" y="6402388"/>
          <p14:tracePt t="249746" x="6919913" y="6402388"/>
          <p14:tracePt t="249756" x="6911975" y="6402388"/>
          <p14:tracePt t="249768" x="6894513" y="6402388"/>
          <p14:tracePt t="249786" x="6858000" y="6402388"/>
          <p14:tracePt t="249801" x="6831013" y="6402388"/>
          <p14:tracePt t="249818" x="6786563" y="6402388"/>
          <p14:tracePt t="249835" x="6688138" y="6402388"/>
          <p14:tracePt t="249852" x="6616700" y="6402388"/>
          <p14:tracePt t="249868" x="6518275" y="6402388"/>
          <p14:tracePt t="249885" x="6438900" y="6402388"/>
          <p14:tracePt t="249901" x="6402388" y="6402388"/>
          <p14:tracePt t="249918" x="6340475" y="6402388"/>
          <p14:tracePt t="249935" x="6303963" y="6402388"/>
          <p14:tracePt t="250400" x="6313488" y="6402388"/>
          <p14:tracePt t="250440" x="6323013" y="6402388"/>
          <p14:tracePt t="250449" x="6330950" y="6402388"/>
          <p14:tracePt t="250459" x="6340475" y="6402388"/>
          <p14:tracePt t="250470" x="6348413" y="6402388"/>
          <p14:tracePt t="250486" x="6367463" y="6402388"/>
          <p14:tracePt t="250501" x="6402388" y="6402388"/>
          <p14:tracePt t="250519" x="6491288" y="6402388"/>
          <p14:tracePt t="250535" x="6537325" y="6402388"/>
          <p14:tracePt t="250552" x="6634163" y="6402388"/>
          <p14:tracePt t="250568" x="6724650" y="6402388"/>
          <p14:tracePt t="250585" x="6759575" y="6402388"/>
          <p14:tracePt t="250602" x="6813550" y="6411913"/>
          <p14:tracePt t="250618" x="6831013" y="6411913"/>
          <p14:tracePt t="250636" x="6884988" y="6483350"/>
          <p14:tracePt t="250855" x="6911975" y="6483350"/>
          <p14:tracePt t="250864" x="6983413" y="6473825"/>
          <p14:tracePt t="250875" x="7054850" y="6446838"/>
          <p14:tracePt t="250885" x="7153275" y="6438900"/>
          <p14:tracePt t="250903" x="7269163" y="6411913"/>
          <p14:tracePt t="250918" x="7510463" y="6394450"/>
          <p14:tracePt t="250935" x="7715250" y="6375400"/>
          <p14:tracePt t="250952" x="7804150" y="6367463"/>
          <p14:tracePt t="250969" x="7939088" y="6357938"/>
          <p14:tracePt t="250985" x="8001000" y="6340475"/>
          <p14:tracePt t="251002" x="8010525" y="6340475"/>
          <p14:tracePt t="251052" x="8010525" y="6357938"/>
          <p14:tracePt t="251222" x="8027988" y="6357938"/>
          <p14:tracePt t="251231" x="8081963" y="6357938"/>
          <p14:tracePt t="251241" x="8161338" y="6323013"/>
          <p14:tracePt t="251251" x="8251825" y="6296025"/>
          <p14:tracePt t="251269" x="8358188" y="6276975"/>
          <p14:tracePt t="251285" x="8697913" y="6180138"/>
          <p14:tracePt t="251301" x="8902700" y="6089650"/>
          <p14:tracePt t="251319" x="9082088" y="6062663"/>
          <p14:tracePt t="251335" x="9134475" y="6045200"/>
          <p14:tracePt t="285377" x="9109075" y="6037263"/>
          <p14:tracePt t="285387" x="9063038" y="6037263"/>
          <p14:tracePt t="285401" x="8974138" y="6018213"/>
          <p14:tracePt t="285417" x="8670925" y="5938838"/>
          <p14:tracePt t="285434" x="8528050" y="5902325"/>
          <p14:tracePt t="285451" x="8170863" y="5830888"/>
          <p14:tracePt t="285467" x="7947025" y="5751513"/>
          <p14:tracePt t="285484" x="7867650" y="5715000"/>
          <p14:tracePt t="285500" x="7786688" y="5661025"/>
          <p14:tracePt t="285517" x="7777163" y="5626100"/>
          <p14:tracePt t="285733" x="7759700" y="5626100"/>
          <p14:tracePt t="285744" x="7697788" y="5608638"/>
          <p14:tracePt t="285753" x="7589838" y="5589588"/>
          <p14:tracePt t="285767" x="7402513" y="5527675"/>
          <p14:tracePt t="285784" x="6724650" y="5348288"/>
          <p14:tracePt t="285801" x="6027738" y="5037138"/>
          <p14:tracePt t="285817" x="5803900" y="4884738"/>
          <p14:tracePt t="285834" x="5500688" y="4660900"/>
          <p14:tracePt t="285852" x="5419725" y="4554538"/>
          <p14:tracePt t="285868" x="5402263" y="4500563"/>
          <p14:tracePt t="286099" x="5340350" y="4473575"/>
          <p14:tracePt t="286109" x="5241925" y="4402138"/>
          <p14:tracePt t="286120" x="5072063" y="4313238"/>
          <p14:tracePt t="286134" x="4902200" y="4187825"/>
          <p14:tracePt t="286150" x="4357688" y="3759200"/>
          <p14:tracePt t="286168" x="3990975" y="3367088"/>
          <p14:tracePt t="286184" x="3822700" y="3098800"/>
          <p14:tracePt t="286201" x="3598863" y="2759075"/>
          <p14:tracePt t="286217" x="3527425" y="2652713"/>
          <p14:tracePt t="286234" x="3509963" y="2643188"/>
          <p14:tracePt t="286251" x="3509963" y="2589213"/>
          <p14:tracePt t="286465" x="3482975" y="2589213"/>
          <p14:tracePt t="286475" x="3455988" y="2571750"/>
          <p14:tracePt t="286486" x="3357563" y="2554288"/>
          <p14:tracePt t="286500" x="3214688" y="2500313"/>
          <p14:tracePt t="286517" x="2884488" y="2393950"/>
          <p14:tracePt t="286534" x="2473325" y="2286000"/>
          <p14:tracePt t="286550" x="2330450" y="2259013"/>
          <p14:tracePt t="286567" x="2125663" y="2197100"/>
          <p14:tracePt t="286584" x="2009775" y="2160588"/>
          <p14:tracePt t="286602" x="2000250" y="2160588"/>
          <p14:tracePt t="286618" x="2009775" y="2143125"/>
          <p14:tracePt t="291193" x="1946275" y="2187575"/>
          <p14:tracePt t="291203" x="1839913" y="2286000"/>
          <p14:tracePt t="291217" x="1758950" y="2374900"/>
          <p14:tracePt t="291234" x="1652588" y="2517775"/>
          <p14:tracePt t="291252" x="1571625" y="2643188"/>
          <p14:tracePt t="291267" x="1536700" y="2732088"/>
          <p14:tracePt t="291284" x="1509713" y="2973388"/>
          <p14:tracePt t="291301" x="1500188" y="3133725"/>
          <p14:tracePt t="291317" x="1517650" y="3241675"/>
          <p14:tracePt t="291334" x="1598613" y="3465513"/>
          <p14:tracePt t="291351" x="1724025" y="3643313"/>
          <p14:tracePt t="291368" x="1768475" y="3714750"/>
          <p14:tracePt t="291384" x="1901825" y="3875088"/>
          <p14:tracePt t="291401" x="2036763" y="3938588"/>
          <p14:tracePt t="291417" x="2098675" y="3946525"/>
          <p14:tracePt t="291433" x="2224088" y="3929063"/>
          <p14:tracePt t="292529" x="2232025" y="3929063"/>
          <p14:tracePt t="292548" x="2268538" y="3938588"/>
          <p14:tracePt t="292558" x="2322513" y="3965575"/>
          <p14:tracePt t="292569" x="2419350" y="3990975"/>
          <p14:tracePt t="292583" x="2544763" y="4037013"/>
          <p14:tracePt t="292600" x="2919413" y="4160838"/>
          <p14:tracePt t="292619" x="3313113" y="4286250"/>
          <p14:tracePt t="292634" x="3490913" y="4303713"/>
          <p14:tracePt t="292651" x="3884613" y="4375150"/>
          <p14:tracePt t="292668" x="4089400" y="4384675"/>
          <p14:tracePt t="292684" x="4187825" y="4411663"/>
          <p14:tracePt t="292701" x="4313238" y="4411663"/>
          <p14:tracePt t="292717" x="4375150" y="4411663"/>
          <p14:tracePt t="292734" x="4375150" y="4384675"/>
          <p14:tracePt t="292954" x="4419600" y="4384675"/>
          <p14:tracePt t="292964" x="4500563" y="4375150"/>
          <p14:tracePt t="292974" x="4608513" y="4357688"/>
          <p14:tracePt t="292985" x="4741863" y="4330700"/>
          <p14:tracePt t="293000" x="4911725" y="4295775"/>
          <p14:tracePt t="293017" x="5180013" y="4224338"/>
          <p14:tracePt t="293033" x="5438775" y="4116388"/>
          <p14:tracePt t="293050" x="5527675" y="4081463"/>
          <p14:tracePt t="293067" x="5670550" y="4027488"/>
          <p14:tracePt t="293084" x="5732463" y="4000500"/>
          <p14:tracePt t="293100" x="5751513" y="4000500"/>
          <p14:tracePt t="293182" x="5741988" y="4000500"/>
          <p14:tracePt t="297630" x="5732463" y="4000500"/>
          <p14:tracePt t="297640" x="5724525" y="4000500"/>
          <p14:tracePt t="297651" x="5705475" y="4000500"/>
          <p14:tracePt t="297667" x="5661025" y="4010025"/>
          <p14:tracePt t="297684" x="5419725" y="4027488"/>
          <p14:tracePt t="297700" x="4786313" y="4116388"/>
          <p14:tracePt t="297718" x="4062413" y="4214813"/>
          <p14:tracePt t="297734" x="3751263" y="4276725"/>
          <p14:tracePt t="297751" x="3322638" y="4313238"/>
          <p14:tracePt t="297768" x="3152775" y="4330700"/>
          <p14:tracePt t="297784" x="3116263" y="4322763"/>
          <p14:tracePt t="297800" x="3089275" y="4303713"/>
          <p14:tracePt t="297817" x="3143250" y="4313238"/>
          <p14:tracePt t="298045" x="3089275" y="4322763"/>
          <p14:tracePt t="298055" x="3009900" y="4340225"/>
          <p14:tracePt t="298067" x="2901950" y="4348163"/>
          <p14:tracePt t="298084" x="2500313" y="4411663"/>
          <p14:tracePt t="298100" x="2322513" y="4419600"/>
          <p14:tracePt t="298117" x="2027238" y="4465638"/>
          <p14:tracePt t="298134" x="1866900" y="4465638"/>
          <p14:tracePt t="298150" x="1822450" y="4465638"/>
          <p14:tracePt t="298167" x="1785938" y="4438650"/>
          <p14:tracePt t="298184" x="1795463" y="4429125"/>
          <p14:tracePt t="298392" x="1768475" y="4429125"/>
          <p14:tracePt t="298402" x="1687513" y="4446588"/>
          <p14:tracePt t="298411" x="1608138" y="4456113"/>
          <p14:tracePt t="298421" x="1455738" y="4473575"/>
          <p14:tracePt t="298434" x="1339850" y="4483100"/>
          <p14:tracePt t="298450" x="1116013" y="4483100"/>
          <p14:tracePt t="298467" x="1000125" y="4491038"/>
          <p14:tracePt t="298483" x="901700" y="4500563"/>
          <p14:tracePt t="298500" x="884238" y="4500563"/>
          <p14:tracePt t="298517" x="884238" y="4510088"/>
          <p14:tracePt t="298534" x="884238" y="4518025"/>
          <p14:tracePt t="298550" x="884238" y="4545013"/>
          <p14:tracePt t="298567" x="884238" y="4554538"/>
          <p14:tracePt t="298583" x="911225" y="4608513"/>
          <p14:tracePt t="298600" x="990600" y="4679950"/>
          <p14:tracePt t="298618" x="1062038" y="4732338"/>
          <p14:tracePt t="298633" x="1214438" y="4840288"/>
          <p14:tracePt t="298650" x="1384300" y="4902200"/>
          <p14:tracePt t="298668" x="1633538" y="4911725"/>
          <p14:tracePt t="298684" x="1741488" y="4911725"/>
          <p14:tracePt t="298700" x="1982788" y="4911725"/>
          <p14:tracePt t="298717" x="2170113" y="4884738"/>
          <p14:tracePt t="298734" x="2251075" y="4867275"/>
          <p14:tracePt t="298751" x="2339975" y="4867275"/>
          <p14:tracePt t="298767" x="2411413" y="4857750"/>
          <p14:tracePt t="298784" x="2419350" y="4848225"/>
          <p14:tracePt t="298800" x="2428875" y="4848225"/>
          <p14:tracePt t="298817" x="2428875" y="4840288"/>
          <p14:tracePt t="298837" x="2428875" y="4822825"/>
          <p14:tracePt t="298850" x="2428875" y="4795838"/>
          <p14:tracePt t="298867" x="2312988" y="4732338"/>
          <p14:tracePt t="298884" x="2241550" y="4697413"/>
          <p14:tracePt t="298900" x="1928813" y="4608513"/>
          <p14:tracePt t="298917" x="1714500" y="4545013"/>
          <p14:tracePt t="298934" x="1509713" y="4500563"/>
          <p14:tracePt t="298950" x="1411288" y="4500563"/>
          <p14:tracePt t="298967" x="1347788" y="4518025"/>
          <p14:tracePt t="298985" x="1347788" y="4545013"/>
          <p14:tracePt t="299017" x="1357313" y="4562475"/>
          <p14:tracePt t="299034" x="1374775" y="4572000"/>
          <p14:tracePt t="299050" x="1384300" y="4581525"/>
          <p14:tracePt t="299066" x="1438275" y="4589463"/>
          <p14:tracePt t="299084" x="1589088" y="4652963"/>
          <p14:tracePt t="299100" x="1679575" y="4670425"/>
          <p14:tracePt t="299116" x="1946275" y="4687888"/>
          <p14:tracePt t="299134" x="2108200" y="4687888"/>
          <p14:tracePt t="299150" x="2160588" y="4679950"/>
          <p14:tracePt t="299167" x="2224088" y="4643438"/>
          <p14:tracePt t="299185" x="2232025" y="4616450"/>
          <p14:tracePt t="299200" x="2232025" y="4608513"/>
          <p14:tracePt t="299217" x="2197100" y="4598988"/>
          <p14:tracePt t="299234" x="2071688" y="4572000"/>
          <p14:tracePt t="299251" x="1812925" y="4562475"/>
          <p14:tracePt t="299266" x="1704975" y="4562475"/>
          <p14:tracePt t="299283" x="1527175" y="4616450"/>
          <p14:tracePt t="299300" x="1490663" y="4633913"/>
          <p14:tracePt t="299317" x="1482725" y="4660900"/>
          <p14:tracePt t="299333" x="1482725" y="4670425"/>
          <p14:tracePt t="299352" x="1490663" y="4670425"/>
          <p14:tracePt t="299367" x="1500188" y="4670425"/>
          <p14:tracePt t="299383" x="1554163" y="4679950"/>
          <p14:tracePt t="299400" x="1660525" y="4714875"/>
          <p14:tracePt t="299417" x="1758950" y="4741863"/>
          <p14:tracePt t="299434" x="1965325" y="4830763"/>
          <p14:tracePt t="299450" x="2179638" y="4919663"/>
          <p14:tracePt t="299467" x="2259013" y="4929188"/>
          <p14:tracePt t="299484" x="2366963" y="4946650"/>
          <p14:tracePt t="299501" x="2419350" y="4956175"/>
          <p14:tracePt t="299517" x="2438400" y="4956175"/>
          <p14:tracePt t="299777" x="2517775" y="4956175"/>
          <p14:tracePt t="299786" x="2697163" y="4956175"/>
          <p14:tracePt t="299800" x="3071813" y="4919663"/>
          <p14:tracePt t="299817" x="3795713" y="4840288"/>
          <p14:tracePt t="299833" x="4116388" y="4813300"/>
          <p14:tracePt t="299850" x="4616450" y="4786313"/>
          <p14:tracePt t="299866" x="4902200" y="4786313"/>
          <p14:tracePt t="299884" x="5099050" y="4795838"/>
          <p14:tracePt t="299900" x="5143500" y="4795838"/>
          <p14:tracePt t="299917" x="5170488" y="4795838"/>
          <p14:tracePt t="300103" x="5241925" y="4803775"/>
          <p14:tracePt t="300113" x="5411788" y="4822825"/>
          <p14:tracePt t="300123" x="5840413" y="4875213"/>
          <p14:tracePt t="300133" x="6205538" y="4911725"/>
          <p14:tracePt t="300150" x="6626225" y="4956175"/>
          <p14:tracePt t="300167" x="7277100" y="5018088"/>
          <p14:tracePt t="300185" x="7697788" y="5037138"/>
          <p14:tracePt t="300201" x="7991475" y="5081588"/>
          <p14:tracePt t="300217" x="8054975" y="5081588"/>
          <p14:tracePt t="300234" x="8116888" y="5081588"/>
          <p14:tracePt t="300251" x="8143875" y="5081588"/>
          <p14:tracePt t="300479" x="8286750" y="5054600"/>
          <p14:tracePt t="300488" x="8518525" y="5010150"/>
          <p14:tracePt t="300500" x="8777288" y="4965700"/>
          <p14:tracePt t="303383" x="9109075" y="2911475"/>
          <p14:tracePt t="303400" x="9055100" y="2822575"/>
          <p14:tracePt t="303417" x="9018588" y="2741613"/>
          <p14:tracePt t="303671" x="8983663" y="2732088"/>
          <p14:tracePt t="303679" x="8920163" y="2670175"/>
          <p14:tracePt t="303689" x="8759825" y="2554288"/>
          <p14:tracePt t="303700" x="8510588" y="2330450"/>
          <p14:tracePt t="303716" x="8232775" y="2108200"/>
          <p14:tracePt t="303734" x="7751763" y="1633538"/>
          <p14:tracePt t="303750" x="7331075" y="1347788"/>
          <p14:tracePt t="303767" x="7143750" y="1250950"/>
          <p14:tracePt t="303784" x="6983413" y="1160463"/>
          <p14:tracePt t="303800" x="6884988" y="1098550"/>
          <p14:tracePt t="303817" x="6867525" y="1081088"/>
          <p14:tracePt t="304055" x="6823075" y="1071563"/>
          <p14:tracePt t="304065" x="6751638" y="1054100"/>
          <p14:tracePt t="304075" x="6589713" y="1009650"/>
          <p14:tracePt t="304085" x="6323013" y="928688"/>
          <p14:tracePt t="304099" x="6108700" y="874713"/>
          <p14:tracePt t="304116" x="5661025" y="776288"/>
          <p14:tracePt t="304134" x="5429250" y="723900"/>
          <p14:tracePt t="304150" x="5367338" y="704850"/>
          <p14:tracePt t="304167" x="5303838" y="660400"/>
          <p14:tracePt t="304185" x="5303838" y="642938"/>
          <p14:tracePt t="304382" x="5276850" y="642938"/>
          <p14:tracePt t="304392" x="5180013" y="642938"/>
          <p14:tracePt t="304402" x="5000625" y="660400"/>
          <p14:tracePt t="304416" x="4776788" y="660400"/>
          <p14:tracePt t="304434" x="4089400" y="687388"/>
          <p14:tracePt t="304451" x="3608388" y="687388"/>
          <p14:tracePt t="304466" x="3482975" y="679450"/>
          <p14:tracePt t="304484" x="3375025" y="652463"/>
          <p14:tracePt t="304500" x="3357563" y="652463"/>
          <p14:tracePt t="304708" x="3322638" y="652463"/>
          <p14:tracePt t="304718" x="3259138" y="660400"/>
          <p14:tracePt t="304728" x="3170238" y="669925"/>
          <p14:tracePt t="304738" x="3044825" y="687388"/>
          <p14:tracePt t="304750" x="2928938" y="687388"/>
          <p14:tracePt t="304767" x="2705100" y="687388"/>
          <p14:tracePt t="304784" x="2608263" y="679450"/>
          <p14:tracePt t="304800" x="2500313" y="669925"/>
          <p14:tracePt t="304817" x="2455863" y="652463"/>
          <p14:tracePt t="304850" x="2455863" y="642938"/>
          <p14:tracePt t="304926" x="2455863" y="652463"/>
          <p14:tracePt t="304936" x="2455863" y="660400"/>
          <p14:tracePt t="304966" x="2465388" y="660400"/>
          <p14:tracePt t="304996" x="2482850" y="660400"/>
          <p14:tracePt t="305005" x="2490788" y="679450"/>
          <p14:tracePt t="305016" x="2527300" y="679450"/>
          <p14:tracePt t="305034" x="2633663" y="679450"/>
          <p14:tracePt t="305050" x="2724150" y="687388"/>
          <p14:tracePt t="305066" x="3000375" y="704850"/>
          <p14:tracePt t="305084" x="3429000" y="687388"/>
          <p14:tracePt t="305100" x="3670300" y="687388"/>
          <p14:tracePt t="305116" x="4037013" y="687388"/>
          <p14:tracePt t="305134" x="4268788" y="687388"/>
          <p14:tracePt t="305150" x="4340225" y="687388"/>
          <p14:tracePt t="305166" x="4429125" y="687388"/>
          <p14:tracePt t="305391" x="4473575" y="687388"/>
          <p14:tracePt t="305401" x="4554538" y="687388"/>
          <p14:tracePt t="305410" x="4652963" y="687388"/>
          <p14:tracePt t="305420" x="4786313" y="696913"/>
          <p14:tracePt t="305433" x="4946650" y="723900"/>
          <p14:tracePt t="305450" x="5232400" y="731838"/>
          <p14:tracePt t="305466" x="5394325" y="741363"/>
          <p14:tracePt t="305483" x="5616575" y="741363"/>
          <p14:tracePt t="305500" x="5786438" y="741363"/>
          <p14:tracePt t="305516" x="5857875" y="741363"/>
          <p14:tracePt t="305533" x="5894388" y="741363"/>
          <p14:tracePt t="305567" x="5894388" y="750888"/>
          <p14:tracePt t="305737" x="5911850" y="750888"/>
          <p14:tracePt t="305749" x="5938838" y="750888"/>
          <p14:tracePt t="305757" x="5973763" y="750888"/>
          <p14:tracePt t="305767" x="6027738" y="741363"/>
          <p14:tracePt t="305784" x="6062663" y="731838"/>
          <p14:tracePt t="305800" x="6153150" y="687388"/>
          <p14:tracePt t="305817" x="6188075" y="652463"/>
          <p14:tracePt t="305833" x="6197600" y="652463"/>
          <p14:tracePt t="305895" x="6180138" y="652463"/>
          <p14:tracePt t="305906" x="6143625" y="642938"/>
          <p14:tracePt t="305916" x="6126163" y="642938"/>
          <p14:tracePt t="305935" x="6089650" y="642938"/>
          <p14:tracePt t="305950" x="6081713" y="642938"/>
          <p14:tracePt t="305967" x="6072188" y="642938"/>
          <p14:tracePt t="305984" x="6054725" y="642938"/>
          <p14:tracePt t="306000" x="6045200" y="633413"/>
          <p14:tracePt t="306016" x="6018213" y="633413"/>
          <p14:tracePt t="306034" x="5965825" y="615950"/>
          <p14:tracePt t="306050" x="5911850" y="598488"/>
          <p14:tracePt t="306066" x="5795963" y="561975"/>
          <p14:tracePt t="306083" x="5670550" y="536575"/>
          <p14:tracePt t="306100" x="5589588" y="517525"/>
          <p14:tracePt t="306116" x="5394325" y="500063"/>
          <p14:tracePt t="306133" x="5214938" y="500063"/>
          <p14:tracePt t="306150" x="5160963" y="500063"/>
          <p14:tracePt t="306166" x="5126038" y="500063"/>
          <p14:tracePt t="306185" x="5133975" y="500063"/>
          <p14:tracePt t="306201" x="5197475" y="527050"/>
          <p14:tracePt t="306420" x="5089525" y="527050"/>
          <p14:tracePt t="306429" x="4973638" y="527050"/>
          <p14:tracePt t="306439" x="4803775" y="536575"/>
          <p14:tracePt t="306450" x="4581525" y="561975"/>
          <p14:tracePt t="306466" x="4446588" y="571500"/>
          <p14:tracePt t="306484" x="4054475" y="625475"/>
          <p14:tracePt t="306500" x="3732213" y="625475"/>
          <p14:tracePt t="306516" x="3562350" y="625475"/>
          <p14:tracePt t="306533" x="3313113" y="608013"/>
          <p14:tracePt t="306550" x="3089275" y="608013"/>
          <p14:tracePt t="306567" x="2919413" y="608013"/>
          <p14:tracePt t="306583" x="2884488" y="608013"/>
          <p14:tracePt t="306600" x="2840038" y="615950"/>
          <p14:tracePt t="306617" x="2795588" y="625475"/>
          <p14:tracePt t="306633" x="2768600" y="625475"/>
          <p14:tracePt t="306650" x="2697163" y="652463"/>
          <p14:tracePt t="306667" x="2598738" y="652463"/>
          <p14:tracePt t="306683" x="2544763" y="660400"/>
          <p14:tracePt t="306688" x="2527300" y="669925"/>
          <p14:tracePt t="306700" x="2509838" y="669925"/>
          <p14:tracePt t="306717" x="2482850" y="669925"/>
          <p14:tracePt t="306884" x="2490788" y="669925"/>
          <p14:tracePt t="306894" x="2500313" y="679450"/>
          <p14:tracePt t="306905" x="2509838" y="679450"/>
          <p14:tracePt t="306916" x="2517775" y="679450"/>
          <p14:tracePt t="306934" x="2562225" y="696913"/>
          <p14:tracePt t="306951" x="2608263" y="714375"/>
          <p14:tracePt t="306967" x="2776538" y="723900"/>
          <p14:tracePt t="306985" x="3205163" y="768350"/>
          <p14:tracePt t="307000" x="3357563" y="785813"/>
          <p14:tracePt t="307016" x="3732213" y="812800"/>
          <p14:tracePt t="307034" x="3938588" y="812800"/>
          <p14:tracePt t="307050" x="4027488" y="812800"/>
          <p14:tracePt t="307066" x="4125913" y="812800"/>
          <p14:tracePt t="307083" x="4143375" y="812800"/>
          <p14:tracePt t="307281" x="4160838" y="812800"/>
          <p14:tracePt t="307290" x="4187825" y="812800"/>
          <p14:tracePt t="307300" x="4241800" y="812800"/>
          <p14:tracePt t="307316" x="4348163" y="812800"/>
          <p14:tracePt t="307333" x="4598988" y="822325"/>
          <p14:tracePt t="307350" x="5054600" y="822325"/>
          <p14:tracePt t="307366" x="5251450" y="822325"/>
          <p14:tracePt t="307383" x="5599113" y="822325"/>
          <p14:tracePt t="307400" x="5840413" y="822325"/>
          <p14:tracePt t="307416" x="5956300" y="822325"/>
          <p14:tracePt t="307434" x="6089650" y="795338"/>
          <p14:tracePt t="307450" x="6161088" y="768350"/>
          <p14:tracePt t="307483" x="6161088" y="776288"/>
          <p14:tracePt t="307676" x="6215063" y="768350"/>
          <p14:tracePt t="307687" x="6303963" y="741363"/>
          <p14:tracePt t="307696" x="6419850" y="704850"/>
          <p14:tracePt t="307706" x="6562725" y="679450"/>
          <p14:tracePt t="307717" x="6688138" y="633413"/>
          <p14:tracePt t="307734" x="6804025" y="615950"/>
          <p14:tracePt t="307750" x="7000875" y="588963"/>
          <p14:tracePt t="307767" x="7134225" y="561975"/>
          <p14:tracePt t="307784" x="7180263" y="561975"/>
          <p14:tracePt t="307800" x="7188200" y="561975"/>
          <p14:tracePt t="307816" x="7197725" y="58102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080711B-2D0B-4BA5-9F6A-FA79514F3FBE}"/>
              </a:ext>
            </a:extLst>
          </p:cNvPr>
          <p:cNvSpPr txBox="1"/>
          <p:nvPr/>
        </p:nvSpPr>
        <p:spPr>
          <a:xfrm>
            <a:off x="889239" y="1448468"/>
            <a:ext cx="7496004" cy="2677656"/>
          </a:xfrm>
          <a:prstGeom prst="rect">
            <a:avLst/>
          </a:prstGeom>
          <a:noFill/>
        </p:spPr>
        <p:txBody>
          <a:bodyPr wrap="square">
            <a:spAutoFit/>
          </a:bodyPr>
          <a:lstStyle/>
          <a:p>
            <a:pPr algn="just">
              <a:spcAft>
                <a:spcPts val="0"/>
              </a:spcAft>
            </a:pPr>
            <a:r>
              <a:rPr lang="ja-JP" altLang="en-US" sz="2400" b="0" i="0" dirty="0">
                <a:solidFill>
                  <a:srgbClr val="201F1E"/>
                </a:solidFill>
                <a:effectLst/>
                <a:latin typeface="ＭＳ 明朝" panose="02020609040205080304" pitchFamily="17" charset="-128"/>
                <a:ea typeface="ＭＳ 明朝" panose="02020609040205080304" pitchFamily="17" charset="-128"/>
              </a:rPr>
              <a:t>講習内容及び個別対応について　</a:t>
            </a:r>
            <a:endParaRPr lang="en-US" altLang="ja-JP" sz="2400" b="0" i="0" dirty="0">
              <a:solidFill>
                <a:srgbClr val="201F1E"/>
              </a:solidFill>
              <a:effectLst/>
              <a:latin typeface="ＭＳ 明朝" panose="02020609040205080304" pitchFamily="17" charset="-128"/>
              <a:ea typeface="ＭＳ 明朝" panose="02020609040205080304" pitchFamily="17" charset="-128"/>
            </a:endParaRPr>
          </a:p>
          <a:p>
            <a:pPr algn="just">
              <a:spcAft>
                <a:spcPts val="0"/>
              </a:spcAft>
            </a:pPr>
            <a:r>
              <a:rPr lang="ja-JP" altLang="en-US" sz="2400" b="0" i="0" spc="40" dirty="0">
                <a:solidFill>
                  <a:srgbClr val="201F1E"/>
                </a:solidFill>
                <a:effectLst/>
                <a:latin typeface="ＭＳ 明朝" panose="02020609040205080304" pitchFamily="17" charset="-128"/>
                <a:ea typeface="ＭＳ 明朝" panose="02020609040205080304" pitchFamily="17" charset="-128"/>
              </a:rPr>
              <a:t>研究創出支援センター</a:t>
            </a:r>
            <a:r>
              <a:rPr lang="ja-JP" altLang="en-US" sz="2400" b="0" i="0" spc="40" dirty="0">
                <a:solidFill>
                  <a:srgbClr val="201F1E"/>
                </a:solidFill>
                <a:effectLst/>
                <a:latin typeface="inherit"/>
              </a:rPr>
              <a:t> </a:t>
            </a:r>
            <a:r>
              <a:rPr lang="ja-JP" altLang="en-US" sz="2400" b="0" i="0" spc="40" dirty="0">
                <a:solidFill>
                  <a:srgbClr val="201F1E"/>
                </a:solidFill>
                <a:effectLst/>
                <a:latin typeface="ＭＳ 明朝" panose="02020609040205080304" pitchFamily="17" charset="-128"/>
                <a:ea typeface="ＭＳ 明朝" panose="02020609040205080304" pitchFamily="17" charset="-128"/>
              </a:rPr>
              <a:t>鈴木進</a:t>
            </a:r>
            <a:endParaRPr lang="en-US" altLang="ja-JP" sz="2400" b="0" i="0" spc="40" dirty="0">
              <a:solidFill>
                <a:srgbClr val="201F1E"/>
              </a:solidFill>
              <a:effectLst/>
              <a:latin typeface="ＭＳ 明朝" panose="02020609040205080304" pitchFamily="17" charset="-128"/>
              <a:ea typeface="ＭＳ 明朝" panose="02020609040205080304" pitchFamily="17" charset="-128"/>
            </a:endParaRPr>
          </a:p>
          <a:p>
            <a:pPr algn="just">
              <a:spcAft>
                <a:spcPts val="0"/>
              </a:spcAft>
            </a:pPr>
            <a:r>
              <a:rPr lang="ja-JP" altLang="en-US" sz="2400" b="0" i="0" spc="40" dirty="0">
                <a:solidFill>
                  <a:srgbClr val="201F1E"/>
                </a:solidFill>
                <a:effectLst/>
                <a:latin typeface="ＭＳ 明朝" panose="02020609040205080304" pitchFamily="17" charset="-128"/>
                <a:ea typeface="ＭＳ 明朝" panose="02020609040205080304" pitchFamily="17" charset="-128"/>
              </a:rPr>
              <a:t>（</a:t>
            </a:r>
            <a:r>
              <a:rPr lang="en-US" altLang="ja-JP" sz="2400" b="0" i="0" spc="40" dirty="0">
                <a:solidFill>
                  <a:srgbClr val="201F1E"/>
                </a:solidFill>
                <a:effectLst/>
                <a:latin typeface="inherit"/>
              </a:rPr>
              <a:t>e-mail</a:t>
            </a:r>
            <a:r>
              <a:rPr lang="ja-JP" altLang="en-US" sz="2400" b="0" i="0" spc="40" dirty="0">
                <a:solidFill>
                  <a:srgbClr val="201F1E"/>
                </a:solidFill>
                <a:effectLst/>
                <a:latin typeface="ＭＳ 明朝" panose="02020609040205080304" pitchFamily="17" charset="-128"/>
                <a:ea typeface="ＭＳ 明朝" panose="02020609040205080304" pitchFamily="17" charset="-128"/>
              </a:rPr>
              <a:t>：</a:t>
            </a:r>
            <a:r>
              <a:rPr lang="en-US" altLang="ja-JP" sz="2400" b="0" i="0" u="sng" spc="40" dirty="0">
                <a:solidFill>
                  <a:srgbClr val="954F72"/>
                </a:solidFill>
                <a:effectLst/>
                <a:latin typeface="inherit"/>
                <a:hlinkClick r:id="rId4"/>
              </a:rPr>
              <a:t>suzukis@aichi-med-u.ac.jp</a:t>
            </a:r>
            <a:r>
              <a:rPr lang="ja-JP" altLang="en-US" sz="2400" b="0" i="0" spc="40" dirty="0">
                <a:solidFill>
                  <a:srgbClr val="201F1E"/>
                </a:solidFill>
                <a:effectLst/>
                <a:latin typeface="ＭＳ 明朝" panose="02020609040205080304" pitchFamily="17" charset="-128"/>
                <a:ea typeface="ＭＳ 明朝" panose="02020609040205080304" pitchFamily="17" charset="-128"/>
              </a:rPr>
              <a:t>，内線：</a:t>
            </a:r>
            <a:r>
              <a:rPr lang="en-US" altLang="ja-JP" sz="2400" b="0" i="0" spc="40" dirty="0">
                <a:solidFill>
                  <a:srgbClr val="201F1E"/>
                </a:solidFill>
                <a:effectLst/>
                <a:latin typeface="inherit"/>
              </a:rPr>
              <a:t>78537)</a:t>
            </a:r>
            <a:endParaRPr lang="ja-JP" altLang="en-US" sz="2400" b="0" i="0" dirty="0">
              <a:solidFill>
                <a:srgbClr val="201F1E"/>
              </a:solidFill>
              <a:effectLst/>
              <a:latin typeface="Century" panose="02040604050505020304" pitchFamily="18" charset="0"/>
            </a:endParaRPr>
          </a:p>
          <a:p>
            <a:pPr algn="just">
              <a:spcAft>
                <a:spcPts val="0"/>
              </a:spcAft>
            </a:pPr>
            <a:endParaRPr lang="en-US" altLang="ja-JP" sz="2400" dirty="0">
              <a:solidFill>
                <a:srgbClr val="201F1E"/>
              </a:solidFill>
              <a:latin typeface="ＭＳ 明朝" panose="02020609040205080304" pitchFamily="17" charset="-128"/>
              <a:ea typeface="ＭＳ 明朝" panose="02020609040205080304" pitchFamily="17" charset="-128"/>
            </a:endParaRPr>
          </a:p>
          <a:p>
            <a:pPr algn="just">
              <a:spcAft>
                <a:spcPts val="0"/>
              </a:spcAft>
            </a:pPr>
            <a:endParaRPr lang="en-US" altLang="ja-JP" sz="2400" b="0" i="0" dirty="0">
              <a:solidFill>
                <a:srgbClr val="201F1E"/>
              </a:solidFill>
              <a:effectLst/>
              <a:latin typeface="ＭＳ 明朝" panose="02020609040205080304" pitchFamily="17" charset="-128"/>
              <a:ea typeface="ＭＳ 明朝" panose="02020609040205080304" pitchFamily="17" charset="-128"/>
            </a:endParaRPr>
          </a:p>
          <a:p>
            <a:pPr algn="just">
              <a:spcAft>
                <a:spcPts val="0"/>
              </a:spcAft>
            </a:pPr>
            <a:r>
              <a:rPr lang="ja-JP" altLang="en-US" sz="2400" b="0" i="0" dirty="0">
                <a:solidFill>
                  <a:srgbClr val="201F1E"/>
                </a:solidFill>
                <a:effectLst/>
                <a:latin typeface="ＭＳ 明朝" panose="02020609040205080304" pitchFamily="17" charset="-128"/>
                <a:ea typeface="ＭＳ 明朝" panose="02020609040205080304" pitchFamily="17" charset="-128"/>
              </a:rPr>
              <a:t>事務担当</a:t>
            </a:r>
            <a:r>
              <a:rPr lang="ja-JP" altLang="en-US" sz="2400" dirty="0">
                <a:solidFill>
                  <a:srgbClr val="201F1E"/>
                </a:solidFill>
                <a:latin typeface="Century" panose="02040604050505020304" pitchFamily="18" charset="0"/>
              </a:rPr>
              <a:t> </a:t>
            </a:r>
            <a:r>
              <a:rPr lang="ja-JP" altLang="en-US" sz="2400" b="0" i="0" dirty="0">
                <a:solidFill>
                  <a:srgbClr val="201F1E"/>
                </a:solidFill>
                <a:effectLst/>
                <a:latin typeface="ＭＳ 明朝" panose="02020609040205080304" pitchFamily="17" charset="-128"/>
                <a:ea typeface="ＭＳ 明朝" panose="02020609040205080304" pitchFamily="17" charset="-128"/>
              </a:rPr>
              <a:t>産学連携事務室</a:t>
            </a:r>
            <a:r>
              <a:rPr lang="ja-JP" altLang="en-US" sz="2400" b="0" i="0" dirty="0">
                <a:solidFill>
                  <a:srgbClr val="201F1E"/>
                </a:solidFill>
                <a:effectLst/>
                <a:latin typeface="inherit"/>
              </a:rPr>
              <a:t> </a:t>
            </a:r>
            <a:r>
              <a:rPr lang="ja-JP" altLang="en-US" sz="2400" b="0" i="0" dirty="0">
                <a:solidFill>
                  <a:srgbClr val="201F1E"/>
                </a:solidFill>
                <a:effectLst/>
                <a:latin typeface="ＭＳ 明朝" panose="02020609040205080304" pitchFamily="17" charset="-128"/>
                <a:ea typeface="ＭＳ 明朝" panose="02020609040205080304" pitchFamily="17" charset="-128"/>
              </a:rPr>
              <a:t>加藤（</a:t>
            </a:r>
            <a:r>
              <a:rPr lang="en-US" altLang="ja-JP" sz="2400" b="0" i="0" dirty="0">
                <a:solidFill>
                  <a:srgbClr val="201F1E"/>
                </a:solidFill>
                <a:effectLst/>
                <a:latin typeface="inherit"/>
              </a:rPr>
              <a:t>e-mail</a:t>
            </a:r>
            <a:r>
              <a:rPr lang="ja-JP" altLang="en-US" sz="2400" b="0" i="0" dirty="0">
                <a:solidFill>
                  <a:srgbClr val="201F1E"/>
                </a:solidFill>
                <a:effectLst/>
                <a:latin typeface="ＭＳ 明朝" panose="02020609040205080304" pitchFamily="17" charset="-128"/>
                <a:ea typeface="ＭＳ 明朝" panose="02020609040205080304" pitchFamily="17" charset="-128"/>
              </a:rPr>
              <a:t>：</a:t>
            </a:r>
            <a:r>
              <a:rPr lang="en-US" altLang="ja-JP" sz="2400" b="0" i="0" u="sng" dirty="0">
                <a:solidFill>
                  <a:srgbClr val="954F72"/>
                </a:solidFill>
                <a:effectLst/>
                <a:latin typeface="inherit"/>
                <a:hlinkClick r:id="rId5"/>
              </a:rPr>
              <a:t>kenshi@aichi-med-u.ac.jp</a:t>
            </a:r>
            <a:r>
              <a:rPr lang="ja-JP" altLang="en-US" sz="2400" b="0" i="0" dirty="0">
                <a:solidFill>
                  <a:srgbClr val="201F1E"/>
                </a:solidFill>
                <a:effectLst/>
                <a:latin typeface="ＭＳ 明朝" panose="02020609040205080304" pitchFamily="17" charset="-128"/>
                <a:ea typeface="ＭＳ 明朝" panose="02020609040205080304" pitchFamily="17" charset="-128"/>
              </a:rPr>
              <a:t>，内線：</a:t>
            </a:r>
            <a:r>
              <a:rPr lang="en-US" altLang="ja-JP" sz="2400" b="0" i="0" dirty="0">
                <a:solidFill>
                  <a:srgbClr val="201F1E"/>
                </a:solidFill>
                <a:effectLst/>
                <a:latin typeface="inherit"/>
              </a:rPr>
              <a:t>11269</a:t>
            </a:r>
            <a:r>
              <a:rPr lang="ja-JP" altLang="en-US" sz="2400" b="0" i="0" dirty="0">
                <a:solidFill>
                  <a:srgbClr val="201F1E"/>
                </a:solidFill>
                <a:effectLst/>
                <a:latin typeface="ＭＳ 明朝" panose="02020609040205080304" pitchFamily="17" charset="-128"/>
                <a:ea typeface="ＭＳ 明朝" panose="02020609040205080304" pitchFamily="17" charset="-128"/>
              </a:rPr>
              <a:t>）</a:t>
            </a:r>
            <a:endParaRPr lang="ja-JP" altLang="en-US" sz="2400" b="0" i="0" dirty="0">
              <a:solidFill>
                <a:srgbClr val="201F1E"/>
              </a:solidFill>
              <a:effectLst/>
              <a:latin typeface="Century" panose="02040604050505020304" pitchFamily="18" charset="0"/>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29116969"/>
      </p:ext>
    </p:extLst>
  </p:cSld>
  <p:clrMapOvr>
    <a:masterClrMapping/>
  </p:clrMapOvr>
  <mc:AlternateContent xmlns:mc="http://schemas.openxmlformats.org/markup-compatibility/2006" xmlns:p14="http://schemas.microsoft.com/office/powerpoint/2010/main">
    <mc:Choice Requires="p14">
      <p:transition spd="slow" p14:dur="2000" advTm="46895"/>
    </mc:Choice>
    <mc:Fallback xmlns="">
      <p:transition spd="slow" advTm="46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9392" x="7188200" y="581025"/>
          <p14:tracePt t="39401" x="7180263" y="581025"/>
          <p14:tracePt t="39411" x="7161213" y="581025"/>
          <p14:tracePt t="39424" x="7134225" y="581025"/>
          <p14:tracePt t="39441" x="7027863" y="581025"/>
          <p14:tracePt t="39458" x="6919913" y="581025"/>
          <p14:tracePt t="39474" x="6554788" y="633413"/>
          <p14:tracePt t="39491" x="6010275" y="758825"/>
          <p14:tracePt t="39508" x="5634038" y="893763"/>
          <p14:tracePt t="39524" x="5180013" y="955675"/>
          <p14:tracePt t="39542" x="4938713" y="982663"/>
          <p14:tracePt t="39558" x="4875213" y="982663"/>
          <p14:tracePt t="39574" x="4867275" y="982663"/>
          <p14:tracePt t="39591" x="4884738" y="982663"/>
          <p14:tracePt t="39826" x="4768850" y="982663"/>
          <p14:tracePt t="39836" x="4518025" y="1009650"/>
          <p14:tracePt t="39847" x="4214813" y="1036638"/>
          <p14:tracePt t="39857" x="3884613" y="1081088"/>
          <p14:tracePt t="39875" x="3536950" y="1152525"/>
          <p14:tracePt t="39891" x="3000375" y="1204913"/>
          <p14:tracePt t="39908" x="2724150" y="1223963"/>
          <p14:tracePt t="39925" x="2554288" y="1223963"/>
          <p14:tracePt t="39941" x="2544763" y="1223963"/>
          <p14:tracePt t="39958" x="2562225" y="1223963"/>
          <p14:tracePt t="40152" x="2482850" y="1223963"/>
          <p14:tracePt t="40162" x="2347913" y="1223963"/>
          <p14:tracePt t="40175" x="2241550" y="1223963"/>
          <p14:tracePt t="40191" x="2108200" y="1241425"/>
          <p14:tracePt t="40208" x="1839913" y="1285875"/>
          <p14:tracePt t="40224" x="1697038" y="1303338"/>
          <p14:tracePt t="40241" x="1571625" y="1322388"/>
          <p14:tracePt t="40258" x="1536700" y="1339850"/>
          <p14:tracePt t="40274" x="1473200" y="1357313"/>
          <p14:tracePt t="40291" x="1419225" y="1357313"/>
          <p14:tracePt t="40307" x="1393825" y="1366838"/>
          <p14:tracePt t="40324" x="1330325" y="1366838"/>
          <p14:tracePt t="40341" x="1285875" y="1374775"/>
          <p14:tracePt t="40357" x="1276350" y="1374775"/>
          <p14:tracePt t="40374" x="1268413" y="1374775"/>
          <p14:tracePt t="40411" x="1276350" y="1374775"/>
          <p14:tracePt t="40627" x="1214438" y="1384300"/>
          <p14:tracePt t="40637" x="1108075" y="1393825"/>
          <p14:tracePt t="40647" x="965200" y="1401763"/>
          <p14:tracePt t="40658" x="839788" y="1411288"/>
          <p14:tracePt t="40675" x="758825" y="1428750"/>
          <p14:tracePt t="40691" x="571500" y="1490663"/>
          <p14:tracePt t="40708" x="455613" y="1527175"/>
          <p14:tracePt t="40725" x="401638" y="1581150"/>
          <p14:tracePt t="40741" x="401638" y="1608138"/>
          <p14:tracePt t="40758" x="393700" y="1652588"/>
          <p14:tracePt t="40775" x="393700" y="1731963"/>
          <p14:tracePt t="40791" x="401638" y="1776413"/>
          <p14:tracePt t="40808" x="438150" y="1884363"/>
          <p14:tracePt t="40824" x="500063" y="2009775"/>
          <p14:tracePt t="40841" x="554038" y="2081213"/>
          <p14:tracePt t="40857" x="696913" y="2259013"/>
          <p14:tracePt t="40874" x="803275" y="2347913"/>
          <p14:tracePt t="40891" x="884238" y="2428875"/>
          <p14:tracePt t="40908" x="1089025" y="2536825"/>
          <p14:tracePt t="40925" x="1339850" y="2670175"/>
          <p14:tracePt t="40940" x="1500188" y="2759075"/>
          <p14:tracePt t="40958" x="1751013" y="2813050"/>
          <p14:tracePt t="40975" x="1928813" y="2813050"/>
          <p14:tracePt t="40991" x="2009775" y="2768600"/>
          <p14:tracePt t="41230" x="2098675" y="2795588"/>
          <p14:tracePt t="41240" x="2251075" y="2822575"/>
          <p14:tracePt t="41250" x="2517775" y="2901950"/>
          <p14:tracePt t="41260" x="2741613" y="2982913"/>
          <p14:tracePt t="41274" x="3054350" y="3062288"/>
          <p14:tracePt t="41291" x="3670300" y="3089275"/>
          <p14:tracePt t="41309" x="4384675" y="3098800"/>
          <p14:tracePt t="41324" x="4679950" y="3098800"/>
          <p14:tracePt t="41340" x="5000625" y="3054350"/>
          <p14:tracePt t="41358" x="5259388" y="2955925"/>
          <p14:tracePt t="41374" x="5375275" y="2894013"/>
          <p14:tracePt t="41576" x="5411788" y="2894013"/>
          <p14:tracePt t="41587" x="5483225" y="2894013"/>
          <p14:tracePt t="41598" x="5653088" y="2901950"/>
          <p14:tracePt t="41607" x="5894388" y="2901950"/>
          <p14:tracePt t="41625" x="6545263" y="2901950"/>
          <p14:tracePt t="41641" x="6919913" y="2874963"/>
          <p14:tracePt t="41658" x="7572375" y="2786063"/>
          <p14:tracePt t="41675" x="7920038" y="2724150"/>
          <p14:tracePt t="41691" x="8027988" y="2714625"/>
          <p14:tracePt t="41708" x="8161338" y="2687638"/>
          <p14:tracePt t="41725" x="8180388" y="2679700"/>
          <p14:tracePt t="41741" x="8180388" y="2687638"/>
          <p14:tracePt t="41942" x="8277225" y="2697163"/>
          <p14:tracePt t="41952" x="8402638" y="2714625"/>
          <p14:tracePt t="41962" x="8545513" y="2768600"/>
          <p14:tracePt t="41974" x="8626475" y="2768600"/>
          <p14:tracePt t="41991" x="8724900" y="2786063"/>
          <p14:tracePt t="42007" x="8759825" y="2786063"/>
          <p14:tracePt t="42024" x="8777288" y="2786063"/>
          <p14:tracePt t="42041" x="8777288" y="2776538"/>
          <p14:tracePt t="42081" x="8769350" y="2776538"/>
          <p14:tracePt t="42092" x="8742363" y="2768600"/>
          <p14:tracePt t="42107" x="8732838" y="2751138"/>
          <p14:tracePt t="42131" x="8724900" y="2724150"/>
          <p14:tracePt t="42141" x="8724900" y="2714625"/>
          <p14:tracePt t="42157" x="8724900" y="2705100"/>
          <p14:tracePt t="42175" x="8724900" y="2679700"/>
          <p14:tracePt t="42191" x="8715375" y="2633663"/>
          <p14:tracePt t="42209" x="8697913" y="2598738"/>
          <p14:tracePt t="42224" x="8697913" y="2571750"/>
          <p14:tracePt t="42241" x="8661400" y="2509838"/>
          <p14:tracePt t="42259" x="8653463" y="2446338"/>
          <p14:tracePt t="42274" x="8634413" y="2419350"/>
          <p14:tracePt t="42291" x="8626475" y="2401888"/>
          <p14:tracePt t="42545" x="8626475" y="2393950"/>
          <p14:tracePt t="42556" x="8626475" y="2384425"/>
          <p14:tracePt t="42566" x="8609013" y="2366963"/>
          <p14:tracePt t="42576" x="8589963" y="2322513"/>
          <p14:tracePt t="42591" x="8537575" y="2286000"/>
          <p14:tracePt t="42607" x="8402638" y="2170113"/>
          <p14:tracePt t="42624" x="8161338" y="1973263"/>
          <p14:tracePt t="42640" x="8001000" y="1866900"/>
          <p14:tracePt t="42657" x="7732713" y="1660525"/>
          <p14:tracePt t="42674" x="7634288" y="1527175"/>
          <p14:tracePt t="42691" x="7616825" y="1490663"/>
          <p14:tracePt t="42707" x="7616825" y="1509713"/>
          <p14:tracePt t="42892" x="7599363" y="1509713"/>
          <p14:tracePt t="42901" x="7545388" y="1490663"/>
          <p14:tracePt t="42911" x="7500938" y="1473200"/>
          <p14:tracePt t="42924" x="7385050" y="1428750"/>
          <p14:tracePt t="42941" x="6919913" y="1268413"/>
          <p14:tracePt t="42958" x="6581775" y="1169988"/>
          <p14:tracePt t="42975" x="6089650" y="1027113"/>
          <p14:tracePt t="42991" x="5875338" y="901700"/>
          <p14:tracePt t="43008" x="5840413" y="884238"/>
          <p14:tracePt t="43228" x="5786438" y="884238"/>
          <p14:tracePt t="43238" x="5634038" y="901700"/>
          <p14:tracePt t="43247" x="5295900" y="901700"/>
          <p14:tracePt t="43259" x="4919663" y="928688"/>
          <p14:tracePt t="43274" x="4456113" y="946150"/>
          <p14:tracePt t="43291" x="3724275" y="965200"/>
          <p14:tracePt t="43307" x="3384550" y="965200"/>
          <p14:tracePt t="43324" x="3286125" y="946150"/>
          <p14:tracePt t="43341" x="3197225" y="919163"/>
          <p14:tracePt t="43357" x="3197225" y="911225"/>
          <p14:tracePt t="43544" x="3152775" y="911225"/>
          <p14:tracePt t="43554" x="3000375" y="911225"/>
          <p14:tracePt t="43565" x="2679700" y="928688"/>
          <p14:tracePt t="43575" x="2312988" y="946150"/>
          <p14:tracePt t="43590" x="1866900" y="982663"/>
          <p14:tracePt t="43607" x="1160463" y="1000125"/>
          <p14:tracePt t="43624" x="785813" y="982663"/>
          <p14:tracePt t="43641" x="669925" y="973138"/>
          <p14:tracePt t="43657" x="588963" y="938213"/>
          <p14:tracePt t="43674" x="588963" y="911225"/>
          <p14:tracePt t="43870" x="581025" y="928688"/>
          <p14:tracePt t="43881" x="544513" y="946150"/>
          <p14:tracePt t="43891" x="527050" y="990600"/>
          <p14:tracePt t="43907" x="517525" y="1017588"/>
          <p14:tracePt t="43924" x="490538" y="1098550"/>
          <p14:tracePt t="43941" x="438150" y="1223963"/>
          <p14:tracePt t="43959" x="411163" y="1438275"/>
          <p14:tracePt t="43974" x="411163" y="1544638"/>
          <p14:tracePt t="43991" x="393700" y="1679575"/>
          <p14:tracePt t="44009" x="393700" y="1785938"/>
          <p14:tracePt t="44024" x="393700" y="1830388"/>
          <p14:tracePt t="44041" x="401638" y="1866900"/>
          <p14:tracePt t="44058" x="419100" y="1884363"/>
          <p14:tracePt t="44074" x="428625" y="1884363"/>
          <p14:tracePt t="44108" x="428625" y="1874838"/>
          <p14:tracePt t="45195" x="419100" y="1874838"/>
          <p14:tracePt t="45205" x="401638" y="1874838"/>
          <p14:tracePt t="45215" x="384175" y="1874838"/>
          <p14:tracePt t="45226" x="347663" y="1857375"/>
          <p14:tracePt t="45241" x="276225" y="1822450"/>
          <p14:tracePt t="45258" x="88900" y="1741488"/>
          <p14:tracePt t="46679" x="61913" y="11588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BE80B47-4008-45A1-88F1-3795C5D62D7A}"/>
              </a:ext>
            </a:extLst>
          </p:cNvPr>
          <p:cNvSpPr txBox="1"/>
          <p:nvPr/>
        </p:nvSpPr>
        <p:spPr>
          <a:xfrm>
            <a:off x="2422001" y="5281992"/>
            <a:ext cx="3833101" cy="400110"/>
          </a:xfrm>
          <a:prstGeom prst="rect">
            <a:avLst/>
          </a:prstGeom>
          <a:noFill/>
        </p:spPr>
        <p:txBody>
          <a:bodyPr wrap="none" rtlCol="0">
            <a:spAutoFit/>
          </a:bodyPr>
          <a:lstStyle/>
          <a:p>
            <a:r>
              <a:rPr lang="ja-JP" altLang="en-US" sz="2000" b="1" dirty="0"/>
              <a:t>研究創出支援センター　鈴木 進</a:t>
            </a:r>
          </a:p>
        </p:txBody>
      </p:sp>
      <p:sp>
        <p:nvSpPr>
          <p:cNvPr id="6" name="テキスト ボックス 5">
            <a:extLst>
              <a:ext uri="{FF2B5EF4-FFF2-40B4-BE49-F238E27FC236}">
                <a16:creationId xmlns:a16="http://schemas.microsoft.com/office/drawing/2014/main" id="{49142C70-F2EC-436D-B6EA-CC5B7EAB9CF9}"/>
              </a:ext>
            </a:extLst>
          </p:cNvPr>
          <p:cNvSpPr txBox="1"/>
          <p:nvPr/>
        </p:nvSpPr>
        <p:spPr>
          <a:xfrm>
            <a:off x="5616749" y="279958"/>
            <a:ext cx="3264035" cy="338554"/>
          </a:xfrm>
          <a:prstGeom prst="rect">
            <a:avLst/>
          </a:prstGeom>
          <a:noFill/>
        </p:spPr>
        <p:txBody>
          <a:bodyPr wrap="none" rtlCol="0">
            <a:spAutoFit/>
          </a:bodyPr>
          <a:lstStyle/>
          <a:p>
            <a:r>
              <a:rPr kumimoji="1" lang="ja-JP" altLang="en-US" sz="1600" b="1" dirty="0"/>
              <a:t>令和</a:t>
            </a:r>
            <a:r>
              <a:rPr kumimoji="1" lang="en-US" altLang="ja-JP" sz="1600" b="1" dirty="0"/>
              <a:t>2</a:t>
            </a:r>
            <a:r>
              <a:rPr kumimoji="1" lang="ja-JP" altLang="en-US" sz="1600" b="1" dirty="0"/>
              <a:t>年度 第二回 実験技術講習会</a:t>
            </a:r>
          </a:p>
        </p:txBody>
      </p:sp>
      <p:sp>
        <p:nvSpPr>
          <p:cNvPr id="7" name="正方形/長方形 6"/>
          <p:cNvSpPr/>
          <p:nvPr/>
        </p:nvSpPr>
        <p:spPr>
          <a:xfrm>
            <a:off x="850663" y="2752799"/>
            <a:ext cx="7664823" cy="1015663"/>
          </a:xfrm>
          <a:prstGeom prst="rect">
            <a:avLst/>
          </a:prstGeom>
        </p:spPr>
        <p:txBody>
          <a:bodyPr wrap="square">
            <a:spAutoFit/>
          </a:bodyPr>
          <a:lstStyle/>
          <a:p>
            <a:r>
              <a:rPr lang="en-US" altLang="ja-JP" sz="2000" b="1" dirty="0">
                <a:latin typeface="+mn-ea"/>
                <a:cs typeface="Times New Roman" panose="02020603050405020304" pitchFamily="18" charset="0"/>
              </a:rPr>
              <a:t>(1) </a:t>
            </a:r>
            <a:r>
              <a:rPr lang="ja-JP" altLang="en-US" sz="2000" b="1" dirty="0">
                <a:latin typeface="+mn-ea"/>
                <a:cs typeface="Times New Roman" panose="02020603050405020304" pitchFamily="18" charset="0"/>
              </a:rPr>
              <a:t>サイトカイン定量測定 </a:t>
            </a:r>
            <a:r>
              <a:rPr lang="en-US" altLang="ja-JP" sz="2000" b="1" dirty="0">
                <a:latin typeface="+mn-ea"/>
                <a:cs typeface="Times New Roman" panose="02020603050405020304" pitchFamily="18" charset="0"/>
              </a:rPr>
              <a:t>ELISA</a:t>
            </a:r>
            <a:r>
              <a:rPr lang="ja-JP" altLang="en-US" sz="2000" b="1" dirty="0">
                <a:latin typeface="+mn-ea"/>
                <a:cs typeface="Times New Roman" panose="02020603050405020304" pitchFamily="18" charset="0"/>
              </a:rPr>
              <a:t>法の基礎知識</a:t>
            </a:r>
            <a:endParaRPr lang="en-US" altLang="ja-JP" sz="2000" b="1" dirty="0">
              <a:latin typeface="+mn-ea"/>
              <a:cs typeface="Times New Roman" panose="02020603050405020304" pitchFamily="18" charset="0"/>
            </a:endParaRPr>
          </a:p>
          <a:p>
            <a:endParaRPr lang="en-US" altLang="ja-JP" sz="2000" b="1" dirty="0">
              <a:latin typeface="+mn-ea"/>
              <a:cs typeface="Times New Roman" panose="02020603050405020304" pitchFamily="18" charset="0"/>
            </a:endParaRPr>
          </a:p>
          <a:p>
            <a:r>
              <a:rPr lang="en-US" altLang="ja-JP" sz="2000" b="1" dirty="0">
                <a:latin typeface="+mn-ea"/>
                <a:cs typeface="Times New Roman" panose="02020603050405020304" pitchFamily="18" charset="0"/>
              </a:rPr>
              <a:t>(2)</a:t>
            </a:r>
            <a:r>
              <a:rPr lang="ja-JP" altLang="en-US" sz="2000" b="1" dirty="0">
                <a:latin typeface="+mn-ea"/>
                <a:cs typeface="Times New Roman" panose="02020603050405020304" pitchFamily="18" charset="0"/>
              </a:rPr>
              <a:t> フローサイトメーターを用いたサイトカイン多項目同時測定の手技</a:t>
            </a:r>
            <a:endParaRPr lang="ja-JP" altLang="en-US" sz="2000" b="1" dirty="0">
              <a:latin typeface="+mn-ea"/>
            </a:endParaRPr>
          </a:p>
        </p:txBody>
      </p:sp>
      <p:sp>
        <p:nvSpPr>
          <p:cNvPr id="8" name="正方形/長方形 7"/>
          <p:cNvSpPr/>
          <p:nvPr/>
        </p:nvSpPr>
        <p:spPr>
          <a:xfrm>
            <a:off x="850663" y="1092269"/>
            <a:ext cx="7664823" cy="374461"/>
          </a:xfrm>
          <a:prstGeom prst="rect">
            <a:avLst/>
          </a:prstGeom>
        </p:spPr>
        <p:txBody>
          <a:bodyPr wrap="square">
            <a:spAutoFit/>
          </a:bodyPr>
          <a:lstStyle/>
          <a:p>
            <a:pPr algn="just">
              <a:lnSpc>
                <a:spcPts val="2200"/>
              </a:lnSpc>
              <a:spcAft>
                <a:spcPts val="0"/>
              </a:spcAft>
            </a:pPr>
            <a:r>
              <a:rPr lang="ja-JP" altLang="en-US" sz="2400" b="1" i="0" dirty="0">
                <a:solidFill>
                  <a:srgbClr val="C00000"/>
                </a:solidFill>
                <a:effectLst/>
                <a:latin typeface="+mn-ea"/>
              </a:rPr>
              <a:t>フローサイトメーターを用いたサイトカイン多項目同時測定</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24186570"/>
      </p:ext>
    </p:extLst>
  </p:cSld>
  <p:clrMapOvr>
    <a:masterClrMapping/>
  </p:clrMapOvr>
  <mc:AlternateContent xmlns:mc="http://schemas.openxmlformats.org/markup-compatibility/2006" xmlns:p14="http://schemas.microsoft.com/office/powerpoint/2010/main">
    <mc:Choice Requires="p14">
      <p:transition spd="slow" p14:dur="2000" advTm="24697"/>
    </mc:Choice>
    <mc:Fallback xmlns="">
      <p:transition spd="slow" advTm="24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0437" x="7510463" y="4776788"/>
          <p14:tracePt t="20448" x="7446963" y="4776788"/>
          <p14:tracePt t="20458" x="7375525" y="4768850"/>
          <p14:tracePt t="20467" x="7269163" y="4741863"/>
          <p14:tracePt t="20483" x="7126288" y="4697413"/>
          <p14:tracePt t="20499" x="6554788" y="4473575"/>
          <p14:tracePt t="20516" x="5822950" y="4108450"/>
          <p14:tracePt t="20533" x="5429250" y="3929063"/>
          <p14:tracePt t="20550" x="4483100" y="3768725"/>
          <p14:tracePt t="20567" x="3429000" y="3330575"/>
          <p14:tracePt t="20584" x="3000375" y="3259138"/>
          <p14:tracePt t="20600" x="2419350" y="3170238"/>
          <p14:tracePt t="20616" x="2197100" y="3044825"/>
          <p14:tracePt t="20882" x="2170113" y="3027363"/>
          <p14:tracePt t="20891" x="2143125" y="3009900"/>
          <p14:tracePt t="20903" x="2081213" y="2955925"/>
          <p14:tracePt t="20916" x="1955800" y="2830513"/>
          <p14:tracePt t="20932" x="1589088" y="2411413"/>
          <p14:tracePt t="20950" x="1374775" y="2125663"/>
          <p14:tracePt t="20966" x="919163" y="1554163"/>
          <p14:tracePt t="20983" x="625475" y="1116013"/>
          <p14:tracePt t="21000" x="527050" y="874713"/>
          <p14:tracePt t="21016" x="527050" y="847725"/>
          <p14:tracePt t="21239" x="482600" y="847725"/>
          <p14:tracePt t="21248" x="393700" y="795338"/>
          <p14:tracePt t="21260" x="204788" y="731838"/>
          <p14:tracePt t="23087" x="160338" y="142875"/>
          <p14:tracePt t="23099" x="169863" y="142875"/>
          <p14:tracePt t="23106" x="187325" y="160338"/>
          <p14:tracePt t="23118" x="204788" y="160338"/>
          <p14:tracePt t="23135" x="223838" y="169863"/>
          <p14:tracePt t="23149" x="241300" y="169863"/>
          <p14:tracePt t="23183" x="250825" y="169863"/>
          <p14:tracePt t="23227" x="250825" y="152400"/>
          <p14:tracePt t="23235" x="223838" y="142875"/>
          <p14:tracePt t="23245" x="196850" y="125413"/>
          <p14:tracePt t="23255" x="169863" y="107950"/>
          <p14:tracePt t="24235" x="44450" y="8890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テキスト ボックス 491">
            <a:extLst>
              <a:ext uri="{FF2B5EF4-FFF2-40B4-BE49-F238E27FC236}">
                <a16:creationId xmlns:a16="http://schemas.microsoft.com/office/drawing/2014/main" id="{139842A0-E293-472B-B627-6D04D4523C8E}"/>
              </a:ext>
            </a:extLst>
          </p:cNvPr>
          <p:cNvSpPr txBox="1"/>
          <p:nvPr/>
        </p:nvSpPr>
        <p:spPr>
          <a:xfrm>
            <a:off x="1152442" y="6179031"/>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16" name="正方形/長方形 315">
            <a:extLst>
              <a:ext uri="{FF2B5EF4-FFF2-40B4-BE49-F238E27FC236}">
                <a16:creationId xmlns:a16="http://schemas.microsoft.com/office/drawing/2014/main" id="{6AB2363F-80DA-4086-88B2-9BACD6EA91AB}"/>
              </a:ext>
            </a:extLst>
          </p:cNvPr>
          <p:cNvSpPr/>
          <p:nvPr/>
        </p:nvSpPr>
        <p:spPr>
          <a:xfrm>
            <a:off x="7037989" y="5851972"/>
            <a:ext cx="1304615" cy="653860"/>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7" name="テキスト ボックス 316">
            <a:extLst>
              <a:ext uri="{FF2B5EF4-FFF2-40B4-BE49-F238E27FC236}">
                <a16:creationId xmlns:a16="http://schemas.microsoft.com/office/drawing/2014/main" id="{71CEF744-82F9-495F-B481-31BA717AA678}"/>
              </a:ext>
            </a:extLst>
          </p:cNvPr>
          <p:cNvSpPr txBox="1"/>
          <p:nvPr/>
        </p:nvSpPr>
        <p:spPr>
          <a:xfrm>
            <a:off x="7866325" y="6190536"/>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38" name="フローチャート: 判断 337">
            <a:extLst>
              <a:ext uri="{FF2B5EF4-FFF2-40B4-BE49-F238E27FC236}">
                <a16:creationId xmlns:a16="http://schemas.microsoft.com/office/drawing/2014/main" id="{E6BB99D6-DC03-41E7-BADC-FCBB954793B0}"/>
              </a:ext>
            </a:extLst>
          </p:cNvPr>
          <p:cNvSpPr/>
          <p:nvPr/>
        </p:nvSpPr>
        <p:spPr>
          <a:xfrm>
            <a:off x="7977542" y="6231113"/>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正方形/長方形 213">
            <a:extLst>
              <a:ext uri="{FF2B5EF4-FFF2-40B4-BE49-F238E27FC236}">
                <a16:creationId xmlns:a16="http://schemas.microsoft.com/office/drawing/2014/main" id="{7F29E89E-10CC-40C2-8339-DA9A93919555}"/>
              </a:ext>
            </a:extLst>
          </p:cNvPr>
          <p:cNvSpPr/>
          <p:nvPr/>
        </p:nvSpPr>
        <p:spPr>
          <a:xfrm>
            <a:off x="2613445" y="4269597"/>
            <a:ext cx="1304615" cy="584775"/>
          </a:xfrm>
          <a:prstGeom prst="rect">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テキスト ボックス 214">
            <a:extLst>
              <a:ext uri="{FF2B5EF4-FFF2-40B4-BE49-F238E27FC236}">
                <a16:creationId xmlns:a16="http://schemas.microsoft.com/office/drawing/2014/main" id="{DB34A2E3-8479-4F23-BA02-9CAC9A981E34}"/>
              </a:ext>
            </a:extLst>
          </p:cNvPr>
          <p:cNvSpPr txBox="1"/>
          <p:nvPr/>
        </p:nvSpPr>
        <p:spPr>
          <a:xfrm>
            <a:off x="3441781" y="4539076"/>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 name="テキスト ボックス 1">
            <a:extLst>
              <a:ext uri="{FF2B5EF4-FFF2-40B4-BE49-F238E27FC236}">
                <a16:creationId xmlns:a16="http://schemas.microsoft.com/office/drawing/2014/main" id="{09E82387-F55B-40E5-95F6-9C6EACFE347B}"/>
              </a:ext>
            </a:extLst>
          </p:cNvPr>
          <p:cNvSpPr txBox="1"/>
          <p:nvPr/>
        </p:nvSpPr>
        <p:spPr>
          <a:xfrm>
            <a:off x="1572739" y="83993"/>
            <a:ext cx="5950219" cy="830997"/>
          </a:xfrm>
          <a:prstGeom prst="rect">
            <a:avLst/>
          </a:prstGeom>
          <a:noFill/>
        </p:spPr>
        <p:txBody>
          <a:bodyPr wrap="none" rtlCol="0">
            <a:spAutoFit/>
          </a:bodyPr>
          <a:lstStyle/>
          <a:p>
            <a:r>
              <a:rPr kumimoji="1" lang="en-US" altLang="ja-JP" sz="2400" b="1" dirty="0">
                <a:solidFill>
                  <a:srgbClr val="C00000"/>
                </a:solidFill>
              </a:rPr>
              <a:t>Enzyme linked immuno-sorbent assay (ELISA)</a:t>
            </a:r>
          </a:p>
          <a:p>
            <a:pPr algn="ctr"/>
            <a:r>
              <a:rPr lang="ja-JP" altLang="en-US" sz="2400" b="1" dirty="0">
                <a:solidFill>
                  <a:srgbClr val="C00000"/>
                </a:solidFill>
              </a:rPr>
              <a:t>操作法の概略と原理</a:t>
            </a:r>
            <a:endParaRPr kumimoji="1" lang="ja-JP" altLang="en-US" sz="2400" b="1" dirty="0">
              <a:solidFill>
                <a:srgbClr val="C00000"/>
              </a:solidFill>
            </a:endParaRPr>
          </a:p>
        </p:txBody>
      </p:sp>
      <p:sp>
        <p:nvSpPr>
          <p:cNvPr id="5" name="フローチャート: 判断 4">
            <a:extLst>
              <a:ext uri="{FF2B5EF4-FFF2-40B4-BE49-F238E27FC236}">
                <a16:creationId xmlns:a16="http://schemas.microsoft.com/office/drawing/2014/main" id="{964B6873-D4A7-42E4-9583-CB0AC0FFDF32}"/>
              </a:ext>
            </a:extLst>
          </p:cNvPr>
          <p:cNvSpPr/>
          <p:nvPr/>
        </p:nvSpPr>
        <p:spPr>
          <a:xfrm>
            <a:off x="2952461" y="4343095"/>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3433F8A0-F4C1-4591-943D-ACBC0F550490}"/>
              </a:ext>
            </a:extLst>
          </p:cNvPr>
          <p:cNvGrpSpPr/>
          <p:nvPr/>
        </p:nvGrpSpPr>
        <p:grpSpPr>
          <a:xfrm rot="17489862">
            <a:off x="7138974" y="5996035"/>
            <a:ext cx="335348" cy="461665"/>
            <a:chOff x="4156363" y="2224144"/>
            <a:chExt cx="335348" cy="461665"/>
          </a:xfrm>
        </p:grpSpPr>
        <p:sp>
          <p:nvSpPr>
            <p:cNvPr id="4" name="テキスト ボックス 3">
              <a:extLst>
                <a:ext uri="{FF2B5EF4-FFF2-40B4-BE49-F238E27FC236}">
                  <a16:creationId xmlns:a16="http://schemas.microsoft.com/office/drawing/2014/main" id="{A5B561E0-C4B4-470F-90D3-933CA520B36E}"/>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8" name="楕円 17">
              <a:extLst>
                <a:ext uri="{FF2B5EF4-FFF2-40B4-BE49-F238E27FC236}">
                  <a16:creationId xmlns:a16="http://schemas.microsoft.com/office/drawing/2014/main" id="{E5C1B1DA-4487-4610-935F-2558BE0F1137}"/>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6" name="台形 45">
            <a:extLst>
              <a:ext uri="{FF2B5EF4-FFF2-40B4-BE49-F238E27FC236}">
                <a16:creationId xmlns:a16="http://schemas.microsoft.com/office/drawing/2014/main" id="{D13DAB1A-C549-4AB1-88DD-718E89405AC7}"/>
              </a:ext>
            </a:extLst>
          </p:cNvPr>
          <p:cNvSpPr/>
          <p:nvPr/>
        </p:nvSpPr>
        <p:spPr>
          <a:xfrm rot="13548664">
            <a:off x="1827472" y="1510739"/>
            <a:ext cx="166498" cy="675199"/>
          </a:xfrm>
          <a:prstGeom prst="trapezoid">
            <a:avLst>
              <a:gd name="adj" fmla="val 40632"/>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2700000" scaled="1"/>
            <a:tileRect/>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4" name="グループ化 153">
            <a:extLst>
              <a:ext uri="{FF2B5EF4-FFF2-40B4-BE49-F238E27FC236}">
                <a16:creationId xmlns:a16="http://schemas.microsoft.com/office/drawing/2014/main" id="{52E66703-184C-43DC-B75E-DB8432585873}"/>
              </a:ext>
            </a:extLst>
          </p:cNvPr>
          <p:cNvGrpSpPr/>
          <p:nvPr/>
        </p:nvGrpSpPr>
        <p:grpSpPr>
          <a:xfrm>
            <a:off x="669383" y="2058245"/>
            <a:ext cx="1244840" cy="556314"/>
            <a:chOff x="718015" y="2190982"/>
            <a:chExt cx="1765135" cy="556314"/>
          </a:xfrm>
        </p:grpSpPr>
        <p:grpSp>
          <p:nvGrpSpPr>
            <p:cNvPr id="23" name="グループ化 22">
              <a:extLst>
                <a:ext uri="{FF2B5EF4-FFF2-40B4-BE49-F238E27FC236}">
                  <a16:creationId xmlns:a16="http://schemas.microsoft.com/office/drawing/2014/main" id="{820AAB1C-2460-4C25-BE79-24FA97034FCD}"/>
                </a:ext>
              </a:extLst>
            </p:cNvPr>
            <p:cNvGrpSpPr/>
            <p:nvPr/>
          </p:nvGrpSpPr>
          <p:grpSpPr>
            <a:xfrm>
              <a:off x="718015" y="2190982"/>
              <a:ext cx="1765135" cy="556314"/>
              <a:chOff x="920794" y="2788451"/>
              <a:chExt cx="1777645" cy="556314"/>
            </a:xfrm>
          </p:grpSpPr>
          <p:cxnSp>
            <p:nvCxnSpPr>
              <p:cNvPr id="32" name="直線コネクタ 31">
                <a:extLst>
                  <a:ext uri="{FF2B5EF4-FFF2-40B4-BE49-F238E27FC236}">
                    <a16:creationId xmlns:a16="http://schemas.microsoft.com/office/drawing/2014/main" id="{F3722E3B-B664-43E1-AA0D-B82BAAB89065}"/>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0BA2B6BB-DDB9-45C9-B42D-AB801C653814}"/>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9EB229E6-7AA0-40D0-9FC1-AD8AE4F21248}"/>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7" name="正方形/長方形 56">
              <a:extLst>
                <a:ext uri="{FF2B5EF4-FFF2-40B4-BE49-F238E27FC236}">
                  <a16:creationId xmlns:a16="http://schemas.microsoft.com/office/drawing/2014/main" id="{997E6E3C-7138-4D77-A1C1-8C13313E7703}"/>
                </a:ext>
              </a:extLst>
            </p:cNvPr>
            <p:cNvSpPr/>
            <p:nvPr/>
          </p:nvSpPr>
          <p:spPr>
            <a:xfrm>
              <a:off x="734769" y="2590633"/>
              <a:ext cx="1733181" cy="139169"/>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8" name="楕円 57">
            <a:extLst>
              <a:ext uri="{FF2B5EF4-FFF2-40B4-BE49-F238E27FC236}">
                <a16:creationId xmlns:a16="http://schemas.microsoft.com/office/drawing/2014/main" id="{77DF545C-88AA-43D3-BCB5-824DC39CE265}"/>
              </a:ext>
            </a:extLst>
          </p:cNvPr>
          <p:cNvSpPr/>
          <p:nvPr/>
        </p:nvSpPr>
        <p:spPr>
          <a:xfrm>
            <a:off x="1579468" y="2074920"/>
            <a:ext cx="95756" cy="121761"/>
          </a:xfrm>
          <a:prstGeom prst="ellips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a:extLst>
              <a:ext uri="{FF2B5EF4-FFF2-40B4-BE49-F238E27FC236}">
                <a16:creationId xmlns:a16="http://schemas.microsoft.com/office/drawing/2014/main" id="{0EF9CE1A-D722-40D4-B647-CDE95ACA245E}"/>
              </a:ext>
            </a:extLst>
          </p:cNvPr>
          <p:cNvSpPr/>
          <p:nvPr/>
        </p:nvSpPr>
        <p:spPr>
          <a:xfrm>
            <a:off x="1530015" y="2352039"/>
            <a:ext cx="95754" cy="111916"/>
          </a:xfrm>
          <a:prstGeom prst="ellips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楕円 59">
            <a:extLst>
              <a:ext uri="{FF2B5EF4-FFF2-40B4-BE49-F238E27FC236}">
                <a16:creationId xmlns:a16="http://schemas.microsoft.com/office/drawing/2014/main" id="{35F98150-6C86-47C4-847F-C21C63D0757A}"/>
              </a:ext>
            </a:extLst>
          </p:cNvPr>
          <p:cNvSpPr/>
          <p:nvPr/>
        </p:nvSpPr>
        <p:spPr>
          <a:xfrm>
            <a:off x="1598697" y="2223438"/>
            <a:ext cx="95754" cy="111916"/>
          </a:xfrm>
          <a:prstGeom prst="ellips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3247926D-F31F-4FAF-93E9-DD6121242DBD}"/>
              </a:ext>
            </a:extLst>
          </p:cNvPr>
          <p:cNvSpPr txBox="1"/>
          <p:nvPr/>
        </p:nvSpPr>
        <p:spPr>
          <a:xfrm>
            <a:off x="336593" y="1407611"/>
            <a:ext cx="1822049" cy="584775"/>
          </a:xfrm>
          <a:prstGeom prst="rect">
            <a:avLst/>
          </a:prstGeom>
          <a:noFill/>
        </p:spPr>
        <p:txBody>
          <a:bodyPr wrap="square" rtlCol="0">
            <a:spAutoFit/>
          </a:bodyPr>
          <a:lstStyle/>
          <a:p>
            <a:r>
              <a:rPr lang="ja-JP" altLang="en-US" sz="1600" dirty="0"/>
              <a:t>抗体溶液を</a:t>
            </a:r>
            <a:r>
              <a:rPr lang="en-US" altLang="ja-JP" sz="1600" dirty="0"/>
              <a:t>96well</a:t>
            </a:r>
            <a:r>
              <a:rPr lang="ja-JP" altLang="en-US" sz="1600" dirty="0"/>
              <a:t>プレートに添加</a:t>
            </a:r>
            <a:endParaRPr kumimoji="1" lang="ja-JP" altLang="en-US" sz="1600" dirty="0"/>
          </a:p>
        </p:txBody>
      </p:sp>
      <p:cxnSp>
        <p:nvCxnSpPr>
          <p:cNvPr id="65" name="直線矢印コネクタ 64">
            <a:extLst>
              <a:ext uri="{FF2B5EF4-FFF2-40B4-BE49-F238E27FC236}">
                <a16:creationId xmlns:a16="http://schemas.microsoft.com/office/drawing/2014/main" id="{1FAFF581-C466-487D-AC3B-51E5709A302F}"/>
              </a:ext>
            </a:extLst>
          </p:cNvPr>
          <p:cNvCxnSpPr>
            <a:cxnSpLocks/>
          </p:cNvCxnSpPr>
          <p:nvPr/>
        </p:nvCxnSpPr>
        <p:spPr>
          <a:xfrm>
            <a:off x="2081694" y="2403076"/>
            <a:ext cx="62901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55" name="グループ化 154">
            <a:extLst>
              <a:ext uri="{FF2B5EF4-FFF2-40B4-BE49-F238E27FC236}">
                <a16:creationId xmlns:a16="http://schemas.microsoft.com/office/drawing/2014/main" id="{D03100C9-DF44-4BA8-929F-968FA23B4BA5}"/>
              </a:ext>
            </a:extLst>
          </p:cNvPr>
          <p:cNvGrpSpPr/>
          <p:nvPr/>
        </p:nvGrpSpPr>
        <p:grpSpPr>
          <a:xfrm>
            <a:off x="2865489" y="2075438"/>
            <a:ext cx="1252759" cy="639754"/>
            <a:chOff x="3486906" y="2190982"/>
            <a:chExt cx="1797928" cy="639754"/>
          </a:xfrm>
        </p:grpSpPr>
        <p:sp>
          <p:nvSpPr>
            <p:cNvPr id="35" name="正方形/長方形 34">
              <a:extLst>
                <a:ext uri="{FF2B5EF4-FFF2-40B4-BE49-F238E27FC236}">
                  <a16:creationId xmlns:a16="http://schemas.microsoft.com/office/drawing/2014/main" id="{688631C5-2804-4CDC-9970-610E3A2E441F}"/>
                </a:ext>
              </a:extLst>
            </p:cNvPr>
            <p:cNvSpPr/>
            <p:nvPr/>
          </p:nvSpPr>
          <p:spPr>
            <a:xfrm>
              <a:off x="3527502" y="2307550"/>
              <a:ext cx="1724357" cy="432694"/>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378FF48C-F16F-4FB8-A34D-77378BFBCC44}"/>
                </a:ext>
              </a:extLst>
            </p:cNvPr>
            <p:cNvSpPr txBox="1"/>
            <p:nvPr/>
          </p:nvSpPr>
          <p:spPr>
            <a:xfrm rot="14294089">
              <a:off x="3550065" y="2294601"/>
              <a:ext cx="335348" cy="461666"/>
            </a:xfrm>
            <a:prstGeom prst="rect">
              <a:avLst/>
            </a:prstGeom>
            <a:noFill/>
          </p:spPr>
          <p:txBody>
            <a:bodyPr wrap="none" rtlCol="0">
              <a:spAutoFit/>
            </a:bodyPr>
            <a:lstStyle/>
            <a:p>
              <a:r>
                <a:rPr kumimoji="1" lang="en-US" altLang="ja-JP" sz="2400" dirty="0"/>
                <a:t>Y</a:t>
              </a:r>
              <a:endParaRPr kumimoji="1" lang="ja-JP" altLang="en-US" sz="2400" dirty="0"/>
            </a:p>
          </p:txBody>
        </p:sp>
        <p:sp>
          <p:nvSpPr>
            <p:cNvPr id="37" name="テキスト ボックス 36">
              <a:extLst>
                <a:ext uri="{FF2B5EF4-FFF2-40B4-BE49-F238E27FC236}">
                  <a16:creationId xmlns:a16="http://schemas.microsoft.com/office/drawing/2014/main" id="{350736A1-880A-49B4-B80F-131DD7AB0CC2}"/>
                </a:ext>
              </a:extLst>
            </p:cNvPr>
            <p:cNvSpPr txBox="1"/>
            <p:nvPr/>
          </p:nvSpPr>
          <p:spPr>
            <a:xfrm>
              <a:off x="4006453" y="2259781"/>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8" name="テキスト ボックス 37">
              <a:extLst>
                <a:ext uri="{FF2B5EF4-FFF2-40B4-BE49-F238E27FC236}">
                  <a16:creationId xmlns:a16="http://schemas.microsoft.com/office/drawing/2014/main" id="{F78B46F8-BC9C-488B-820E-FF08A8389585}"/>
                </a:ext>
              </a:extLst>
            </p:cNvPr>
            <p:cNvSpPr txBox="1"/>
            <p:nvPr/>
          </p:nvSpPr>
          <p:spPr>
            <a:xfrm rot="16979610">
              <a:off x="4223767" y="2353773"/>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9" name="テキスト ボックス 38">
              <a:extLst>
                <a:ext uri="{FF2B5EF4-FFF2-40B4-BE49-F238E27FC236}">
                  <a16:creationId xmlns:a16="http://schemas.microsoft.com/office/drawing/2014/main" id="{B017A22B-0DEA-4F00-9ADE-FF2058A5CF6D}"/>
                </a:ext>
              </a:extLst>
            </p:cNvPr>
            <p:cNvSpPr txBox="1"/>
            <p:nvPr/>
          </p:nvSpPr>
          <p:spPr>
            <a:xfrm rot="19820386">
              <a:off x="4642477" y="2326273"/>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0" name="テキスト ボックス 39">
              <a:extLst>
                <a:ext uri="{FF2B5EF4-FFF2-40B4-BE49-F238E27FC236}">
                  <a16:creationId xmlns:a16="http://schemas.microsoft.com/office/drawing/2014/main" id="{1283D687-0F89-4424-B4D2-7CC4E8544389}"/>
                </a:ext>
              </a:extLst>
            </p:cNvPr>
            <p:cNvSpPr txBox="1"/>
            <p:nvPr/>
          </p:nvSpPr>
          <p:spPr>
            <a:xfrm rot="2537083">
              <a:off x="4868091" y="2286857"/>
              <a:ext cx="335347"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1" name="テキスト ボックス 40">
              <a:extLst>
                <a:ext uri="{FF2B5EF4-FFF2-40B4-BE49-F238E27FC236}">
                  <a16:creationId xmlns:a16="http://schemas.microsoft.com/office/drawing/2014/main" id="{CD8621DA-3222-4A92-A132-EB29774E97EA}"/>
                </a:ext>
              </a:extLst>
            </p:cNvPr>
            <p:cNvSpPr txBox="1"/>
            <p:nvPr/>
          </p:nvSpPr>
          <p:spPr>
            <a:xfrm rot="15325425">
              <a:off x="4366711" y="2183884"/>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2" name="テキスト ボックス 41">
              <a:extLst>
                <a:ext uri="{FF2B5EF4-FFF2-40B4-BE49-F238E27FC236}">
                  <a16:creationId xmlns:a16="http://schemas.microsoft.com/office/drawing/2014/main" id="{66930186-FA64-4CC2-9E5B-E826D7B36C0F}"/>
                </a:ext>
              </a:extLst>
            </p:cNvPr>
            <p:cNvSpPr txBox="1"/>
            <p:nvPr/>
          </p:nvSpPr>
          <p:spPr>
            <a:xfrm rot="14066680">
              <a:off x="3767836" y="2432229"/>
              <a:ext cx="335348" cy="461666"/>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67" name="グループ化 66">
              <a:extLst>
                <a:ext uri="{FF2B5EF4-FFF2-40B4-BE49-F238E27FC236}">
                  <a16:creationId xmlns:a16="http://schemas.microsoft.com/office/drawing/2014/main" id="{C87A846B-9633-4488-A4A6-103CCD46D5A4}"/>
                </a:ext>
              </a:extLst>
            </p:cNvPr>
            <p:cNvGrpSpPr/>
            <p:nvPr/>
          </p:nvGrpSpPr>
          <p:grpSpPr>
            <a:xfrm>
              <a:off x="3507189" y="2190982"/>
              <a:ext cx="1777645" cy="556314"/>
              <a:chOff x="920794" y="2788451"/>
              <a:chExt cx="1777645" cy="556314"/>
            </a:xfrm>
          </p:grpSpPr>
          <p:cxnSp>
            <p:nvCxnSpPr>
              <p:cNvPr id="68" name="直線コネクタ 67">
                <a:extLst>
                  <a:ext uri="{FF2B5EF4-FFF2-40B4-BE49-F238E27FC236}">
                    <a16:creationId xmlns:a16="http://schemas.microsoft.com/office/drawing/2014/main" id="{9C31DFD4-3FB1-44A0-973F-BA90F6DE2FAD}"/>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75C77D86-9A15-4FAC-BAC7-FBCE0E9717F7}"/>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CDFD849C-0264-4710-A11D-3703D992A044}"/>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75" name="テキスト ボックス 74">
            <a:extLst>
              <a:ext uri="{FF2B5EF4-FFF2-40B4-BE49-F238E27FC236}">
                <a16:creationId xmlns:a16="http://schemas.microsoft.com/office/drawing/2014/main" id="{CB14AC60-DDE0-484B-9297-5485DAC61784}"/>
              </a:ext>
            </a:extLst>
          </p:cNvPr>
          <p:cNvSpPr txBox="1"/>
          <p:nvPr/>
        </p:nvSpPr>
        <p:spPr>
          <a:xfrm>
            <a:off x="2660413" y="1380366"/>
            <a:ext cx="1415772" cy="584775"/>
          </a:xfrm>
          <a:prstGeom prst="rect">
            <a:avLst/>
          </a:prstGeom>
          <a:noFill/>
        </p:spPr>
        <p:txBody>
          <a:bodyPr wrap="none" rtlCol="0">
            <a:spAutoFit/>
          </a:bodyPr>
          <a:lstStyle/>
          <a:p>
            <a:r>
              <a:rPr kumimoji="1" lang="ja-JP" altLang="en-US" sz="1600" dirty="0"/>
              <a:t>一定時間反応</a:t>
            </a:r>
            <a:endParaRPr kumimoji="1" lang="en-US" altLang="ja-JP" sz="1600" dirty="0"/>
          </a:p>
          <a:p>
            <a:r>
              <a:rPr lang="en-US" altLang="ja-JP" sz="1600" dirty="0"/>
              <a:t>    (4</a:t>
            </a:r>
            <a:r>
              <a:rPr lang="ja-JP" altLang="en-US" sz="1600" dirty="0"/>
              <a:t>℃ </a:t>
            </a:r>
            <a:r>
              <a:rPr lang="en-US" altLang="ja-JP" sz="1600" dirty="0"/>
              <a:t>18 hr.)</a:t>
            </a:r>
            <a:endParaRPr kumimoji="1" lang="ja-JP" altLang="en-US" sz="1600" dirty="0"/>
          </a:p>
        </p:txBody>
      </p:sp>
      <p:grpSp>
        <p:nvGrpSpPr>
          <p:cNvPr id="88" name="グループ化 87">
            <a:extLst>
              <a:ext uri="{FF2B5EF4-FFF2-40B4-BE49-F238E27FC236}">
                <a16:creationId xmlns:a16="http://schemas.microsoft.com/office/drawing/2014/main" id="{240EF3AB-19FF-49A2-9653-AEDCDBCF8639}"/>
              </a:ext>
            </a:extLst>
          </p:cNvPr>
          <p:cNvGrpSpPr/>
          <p:nvPr/>
        </p:nvGrpSpPr>
        <p:grpSpPr>
          <a:xfrm>
            <a:off x="4883413" y="2081677"/>
            <a:ext cx="1198285" cy="695631"/>
            <a:chOff x="6365702" y="2238817"/>
            <a:chExt cx="1789153" cy="695631"/>
          </a:xfrm>
        </p:grpSpPr>
        <p:sp>
          <p:nvSpPr>
            <p:cNvPr id="76" name="正方形/長方形 75">
              <a:extLst>
                <a:ext uri="{FF2B5EF4-FFF2-40B4-BE49-F238E27FC236}">
                  <a16:creationId xmlns:a16="http://schemas.microsoft.com/office/drawing/2014/main" id="{E7997018-7388-4823-9637-53BDBB8CCAED}"/>
                </a:ext>
              </a:extLst>
            </p:cNvPr>
            <p:cNvSpPr/>
            <p:nvPr/>
          </p:nvSpPr>
          <p:spPr>
            <a:xfrm>
              <a:off x="6410311" y="2355385"/>
              <a:ext cx="1724357" cy="432694"/>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a:extLst>
                <a:ext uri="{FF2B5EF4-FFF2-40B4-BE49-F238E27FC236}">
                  <a16:creationId xmlns:a16="http://schemas.microsoft.com/office/drawing/2014/main" id="{3887346F-B04C-476C-90DF-B700EBD28DD8}"/>
                </a:ext>
              </a:extLst>
            </p:cNvPr>
            <p:cNvSpPr txBox="1"/>
            <p:nvPr/>
          </p:nvSpPr>
          <p:spPr>
            <a:xfrm>
              <a:off x="6573706" y="2471445"/>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78" name="テキスト ボックス 77">
              <a:extLst>
                <a:ext uri="{FF2B5EF4-FFF2-40B4-BE49-F238E27FC236}">
                  <a16:creationId xmlns:a16="http://schemas.microsoft.com/office/drawing/2014/main" id="{37A66B2D-C826-4252-98AC-A662CE289198}"/>
                </a:ext>
              </a:extLst>
            </p:cNvPr>
            <p:cNvSpPr txBox="1"/>
            <p:nvPr/>
          </p:nvSpPr>
          <p:spPr>
            <a:xfrm>
              <a:off x="6793898" y="2471444"/>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79" name="テキスト ボックス 78">
              <a:extLst>
                <a:ext uri="{FF2B5EF4-FFF2-40B4-BE49-F238E27FC236}">
                  <a16:creationId xmlns:a16="http://schemas.microsoft.com/office/drawing/2014/main" id="{E30C71AA-CC3B-4314-AEED-D0E3190CBC24}"/>
                </a:ext>
              </a:extLst>
            </p:cNvPr>
            <p:cNvSpPr txBox="1"/>
            <p:nvPr/>
          </p:nvSpPr>
          <p:spPr>
            <a:xfrm>
              <a:off x="7029582" y="2472237"/>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80" name="テキスト ボックス 79">
              <a:extLst>
                <a:ext uri="{FF2B5EF4-FFF2-40B4-BE49-F238E27FC236}">
                  <a16:creationId xmlns:a16="http://schemas.microsoft.com/office/drawing/2014/main" id="{0824A14B-CE5E-4272-BEA9-5DCF673B4800}"/>
                </a:ext>
              </a:extLst>
            </p:cNvPr>
            <p:cNvSpPr txBox="1"/>
            <p:nvPr/>
          </p:nvSpPr>
          <p:spPr>
            <a:xfrm>
              <a:off x="7527219" y="2472783"/>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81" name="テキスト ボックス 80">
              <a:extLst>
                <a:ext uri="{FF2B5EF4-FFF2-40B4-BE49-F238E27FC236}">
                  <a16:creationId xmlns:a16="http://schemas.microsoft.com/office/drawing/2014/main" id="{39D3C21B-BE96-4430-8D6C-E05D8F630180}"/>
                </a:ext>
              </a:extLst>
            </p:cNvPr>
            <p:cNvSpPr txBox="1"/>
            <p:nvPr/>
          </p:nvSpPr>
          <p:spPr>
            <a:xfrm>
              <a:off x="7778595" y="2466389"/>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82" name="テキスト ボックス 81">
              <a:extLst>
                <a:ext uri="{FF2B5EF4-FFF2-40B4-BE49-F238E27FC236}">
                  <a16:creationId xmlns:a16="http://schemas.microsoft.com/office/drawing/2014/main" id="{002AEBBA-3A09-4CB1-9FDE-CF8A707C5A4F}"/>
                </a:ext>
              </a:extLst>
            </p:cNvPr>
            <p:cNvSpPr txBox="1"/>
            <p:nvPr/>
          </p:nvSpPr>
          <p:spPr>
            <a:xfrm>
              <a:off x="7283932" y="2471444"/>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83" name="テキスト ボックス 82">
              <a:extLst>
                <a:ext uri="{FF2B5EF4-FFF2-40B4-BE49-F238E27FC236}">
                  <a16:creationId xmlns:a16="http://schemas.microsoft.com/office/drawing/2014/main" id="{9330A2DC-596C-4E93-AD42-B8E32515FF1F}"/>
                </a:ext>
              </a:extLst>
            </p:cNvPr>
            <p:cNvSpPr txBox="1"/>
            <p:nvPr/>
          </p:nvSpPr>
          <p:spPr>
            <a:xfrm>
              <a:off x="6365702" y="2471445"/>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84" name="グループ化 83">
              <a:extLst>
                <a:ext uri="{FF2B5EF4-FFF2-40B4-BE49-F238E27FC236}">
                  <a16:creationId xmlns:a16="http://schemas.microsoft.com/office/drawing/2014/main" id="{128320D9-1C9E-4AC0-96FA-D105792A4AD4}"/>
                </a:ext>
              </a:extLst>
            </p:cNvPr>
            <p:cNvGrpSpPr/>
            <p:nvPr/>
          </p:nvGrpSpPr>
          <p:grpSpPr>
            <a:xfrm>
              <a:off x="6377210" y="2238817"/>
              <a:ext cx="1777645" cy="556314"/>
              <a:chOff x="920794" y="2788451"/>
              <a:chExt cx="1777645" cy="556314"/>
            </a:xfrm>
          </p:grpSpPr>
          <p:cxnSp>
            <p:nvCxnSpPr>
              <p:cNvPr id="85" name="直線コネクタ 84">
                <a:extLst>
                  <a:ext uri="{FF2B5EF4-FFF2-40B4-BE49-F238E27FC236}">
                    <a16:creationId xmlns:a16="http://schemas.microsoft.com/office/drawing/2014/main" id="{8D764A31-2340-4E96-A62E-6E3FA7EF909B}"/>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6CB1D774-544C-4129-840A-FF2C640A8371}"/>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0DA7CEEE-9009-4E5E-8FF2-E54F4F06A029}"/>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89" name="直線矢印コネクタ 88">
            <a:extLst>
              <a:ext uri="{FF2B5EF4-FFF2-40B4-BE49-F238E27FC236}">
                <a16:creationId xmlns:a16="http://schemas.microsoft.com/office/drawing/2014/main" id="{0E400B3A-672D-412C-B450-5B89A6D72EC7}"/>
              </a:ext>
            </a:extLst>
          </p:cNvPr>
          <p:cNvCxnSpPr>
            <a:cxnSpLocks/>
          </p:cNvCxnSpPr>
          <p:nvPr/>
        </p:nvCxnSpPr>
        <p:spPr>
          <a:xfrm>
            <a:off x="4223833" y="2409889"/>
            <a:ext cx="62901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0" name="テキスト ボックス 89">
            <a:extLst>
              <a:ext uri="{FF2B5EF4-FFF2-40B4-BE49-F238E27FC236}">
                <a16:creationId xmlns:a16="http://schemas.microsoft.com/office/drawing/2014/main" id="{7C93D6BC-F0EA-4328-AA27-22C5341CB8EB}"/>
              </a:ext>
            </a:extLst>
          </p:cNvPr>
          <p:cNvSpPr txBox="1"/>
          <p:nvPr/>
        </p:nvSpPr>
        <p:spPr>
          <a:xfrm>
            <a:off x="4728652" y="1395490"/>
            <a:ext cx="1663520" cy="584775"/>
          </a:xfrm>
          <a:prstGeom prst="rect">
            <a:avLst/>
          </a:prstGeom>
          <a:noFill/>
        </p:spPr>
        <p:txBody>
          <a:bodyPr wrap="square" rtlCol="0">
            <a:spAutoFit/>
          </a:bodyPr>
          <a:lstStyle/>
          <a:p>
            <a:r>
              <a:rPr kumimoji="1" lang="ja-JP" altLang="en-US" sz="1600" dirty="0"/>
              <a:t>抗体がプレート表面に結合</a:t>
            </a:r>
          </a:p>
        </p:txBody>
      </p:sp>
      <p:cxnSp>
        <p:nvCxnSpPr>
          <p:cNvPr id="91" name="直線矢印コネクタ 90">
            <a:extLst>
              <a:ext uri="{FF2B5EF4-FFF2-40B4-BE49-F238E27FC236}">
                <a16:creationId xmlns:a16="http://schemas.microsoft.com/office/drawing/2014/main" id="{AC2C2D1F-13B6-4636-AD04-118B5CFE4993}"/>
              </a:ext>
            </a:extLst>
          </p:cNvPr>
          <p:cNvCxnSpPr>
            <a:cxnSpLocks/>
          </p:cNvCxnSpPr>
          <p:nvPr/>
        </p:nvCxnSpPr>
        <p:spPr>
          <a:xfrm>
            <a:off x="7619883" y="4860806"/>
            <a:ext cx="0" cy="2776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7" name="テキスト ボックス 106">
            <a:extLst>
              <a:ext uri="{FF2B5EF4-FFF2-40B4-BE49-F238E27FC236}">
                <a16:creationId xmlns:a16="http://schemas.microsoft.com/office/drawing/2014/main" id="{4B4DEB0A-5B4E-4F86-B638-A8BE94FF9AC0}"/>
              </a:ext>
            </a:extLst>
          </p:cNvPr>
          <p:cNvSpPr txBox="1"/>
          <p:nvPr/>
        </p:nvSpPr>
        <p:spPr>
          <a:xfrm>
            <a:off x="6494812" y="1359854"/>
            <a:ext cx="2571740" cy="584775"/>
          </a:xfrm>
          <a:prstGeom prst="rect">
            <a:avLst/>
          </a:prstGeom>
          <a:noFill/>
        </p:spPr>
        <p:txBody>
          <a:bodyPr wrap="square" rtlCol="0">
            <a:spAutoFit/>
          </a:bodyPr>
          <a:lstStyle/>
          <a:p>
            <a:r>
              <a:rPr kumimoji="1" lang="ja-JP" altLang="en-US" sz="1600" dirty="0"/>
              <a:t>抗体が結合していない</a:t>
            </a:r>
            <a:endParaRPr kumimoji="1" lang="en-US" altLang="ja-JP" sz="1600" dirty="0"/>
          </a:p>
          <a:p>
            <a:r>
              <a:rPr kumimoji="1" lang="ja-JP" altLang="en-US" sz="1600" dirty="0"/>
              <a:t>プレート表面をブロッキング</a:t>
            </a:r>
          </a:p>
        </p:txBody>
      </p:sp>
      <p:grpSp>
        <p:nvGrpSpPr>
          <p:cNvPr id="132" name="グループ化 131">
            <a:extLst>
              <a:ext uri="{FF2B5EF4-FFF2-40B4-BE49-F238E27FC236}">
                <a16:creationId xmlns:a16="http://schemas.microsoft.com/office/drawing/2014/main" id="{6D28521F-6EE3-4A2D-8B1F-ADD3B111F49A}"/>
              </a:ext>
            </a:extLst>
          </p:cNvPr>
          <p:cNvGrpSpPr/>
          <p:nvPr/>
        </p:nvGrpSpPr>
        <p:grpSpPr>
          <a:xfrm>
            <a:off x="6950517" y="2095883"/>
            <a:ext cx="1398395" cy="695631"/>
            <a:chOff x="6175243" y="4209256"/>
            <a:chExt cx="1848310" cy="695631"/>
          </a:xfrm>
        </p:grpSpPr>
        <p:sp>
          <p:nvSpPr>
            <p:cNvPr id="95" name="正方形/長方形 94">
              <a:extLst>
                <a:ext uri="{FF2B5EF4-FFF2-40B4-BE49-F238E27FC236}">
                  <a16:creationId xmlns:a16="http://schemas.microsoft.com/office/drawing/2014/main" id="{87AA6F3B-CFA5-4BA2-8270-1DE9C002FB8B}"/>
                </a:ext>
              </a:extLst>
            </p:cNvPr>
            <p:cNvSpPr/>
            <p:nvPr/>
          </p:nvSpPr>
          <p:spPr>
            <a:xfrm>
              <a:off x="6279009" y="4325824"/>
              <a:ext cx="1724357" cy="432694"/>
            </a:xfrm>
            <a:prstGeom prst="rect">
              <a:avLst/>
            </a:prstGeom>
            <a:solidFill>
              <a:schemeClr val="accent4">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テキスト ボックス 95">
              <a:extLst>
                <a:ext uri="{FF2B5EF4-FFF2-40B4-BE49-F238E27FC236}">
                  <a16:creationId xmlns:a16="http://schemas.microsoft.com/office/drawing/2014/main" id="{9557D114-9391-4F6F-A4E4-9EC42CD69328}"/>
                </a:ext>
              </a:extLst>
            </p:cNvPr>
            <p:cNvSpPr txBox="1"/>
            <p:nvPr/>
          </p:nvSpPr>
          <p:spPr>
            <a:xfrm>
              <a:off x="6374795" y="4441884"/>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97" name="テキスト ボックス 96">
              <a:extLst>
                <a:ext uri="{FF2B5EF4-FFF2-40B4-BE49-F238E27FC236}">
                  <a16:creationId xmlns:a16="http://schemas.microsoft.com/office/drawing/2014/main" id="{68B335D5-4E69-48CD-BC55-AD8BD9CD47B4}"/>
                </a:ext>
              </a:extLst>
            </p:cNvPr>
            <p:cNvSpPr txBox="1"/>
            <p:nvPr/>
          </p:nvSpPr>
          <p:spPr>
            <a:xfrm>
              <a:off x="6603438" y="4441883"/>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98" name="テキスト ボックス 97">
              <a:extLst>
                <a:ext uri="{FF2B5EF4-FFF2-40B4-BE49-F238E27FC236}">
                  <a16:creationId xmlns:a16="http://schemas.microsoft.com/office/drawing/2014/main" id="{F4324716-8D84-4285-931E-482DF963E13B}"/>
                </a:ext>
              </a:extLst>
            </p:cNvPr>
            <p:cNvSpPr txBox="1"/>
            <p:nvPr/>
          </p:nvSpPr>
          <p:spPr>
            <a:xfrm>
              <a:off x="6830671" y="4442676"/>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99" name="テキスト ボックス 98">
              <a:extLst>
                <a:ext uri="{FF2B5EF4-FFF2-40B4-BE49-F238E27FC236}">
                  <a16:creationId xmlns:a16="http://schemas.microsoft.com/office/drawing/2014/main" id="{410D2659-73B9-44B8-B409-16DF9C50033B}"/>
                </a:ext>
              </a:extLst>
            </p:cNvPr>
            <p:cNvSpPr txBox="1"/>
            <p:nvPr/>
          </p:nvSpPr>
          <p:spPr>
            <a:xfrm>
              <a:off x="7373851" y="4443222"/>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00" name="テキスト ボックス 99">
              <a:extLst>
                <a:ext uri="{FF2B5EF4-FFF2-40B4-BE49-F238E27FC236}">
                  <a16:creationId xmlns:a16="http://schemas.microsoft.com/office/drawing/2014/main" id="{8187D05D-160D-41B1-B126-98A9FB9640C5}"/>
                </a:ext>
              </a:extLst>
            </p:cNvPr>
            <p:cNvSpPr txBox="1"/>
            <p:nvPr/>
          </p:nvSpPr>
          <p:spPr>
            <a:xfrm>
              <a:off x="7625226" y="4436828"/>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01" name="テキスト ボックス 100">
              <a:extLst>
                <a:ext uri="{FF2B5EF4-FFF2-40B4-BE49-F238E27FC236}">
                  <a16:creationId xmlns:a16="http://schemas.microsoft.com/office/drawing/2014/main" id="{46F6F088-53F7-4F21-B46C-F56B18566A24}"/>
                </a:ext>
              </a:extLst>
            </p:cNvPr>
            <p:cNvSpPr txBox="1"/>
            <p:nvPr/>
          </p:nvSpPr>
          <p:spPr>
            <a:xfrm>
              <a:off x="7101923" y="4441883"/>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02" name="テキスト ボックス 101">
              <a:extLst>
                <a:ext uri="{FF2B5EF4-FFF2-40B4-BE49-F238E27FC236}">
                  <a16:creationId xmlns:a16="http://schemas.microsoft.com/office/drawing/2014/main" id="{2E852D39-7A81-49D4-8143-20B5B0211FCC}"/>
                </a:ext>
              </a:extLst>
            </p:cNvPr>
            <p:cNvSpPr txBox="1"/>
            <p:nvPr/>
          </p:nvSpPr>
          <p:spPr>
            <a:xfrm>
              <a:off x="6175243" y="4441884"/>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103" name="グループ化 102">
              <a:extLst>
                <a:ext uri="{FF2B5EF4-FFF2-40B4-BE49-F238E27FC236}">
                  <a16:creationId xmlns:a16="http://schemas.microsoft.com/office/drawing/2014/main" id="{5B995CF3-23EB-4CF7-85E4-8F71F6039333}"/>
                </a:ext>
              </a:extLst>
            </p:cNvPr>
            <p:cNvGrpSpPr/>
            <p:nvPr/>
          </p:nvGrpSpPr>
          <p:grpSpPr>
            <a:xfrm>
              <a:off x="6245908" y="4209256"/>
              <a:ext cx="1777645" cy="556314"/>
              <a:chOff x="920794" y="2788451"/>
              <a:chExt cx="1777645" cy="556314"/>
            </a:xfrm>
          </p:grpSpPr>
          <p:cxnSp>
            <p:nvCxnSpPr>
              <p:cNvPr id="104" name="直線コネクタ 103">
                <a:extLst>
                  <a:ext uri="{FF2B5EF4-FFF2-40B4-BE49-F238E27FC236}">
                    <a16:creationId xmlns:a16="http://schemas.microsoft.com/office/drawing/2014/main" id="{3DF3524E-AE07-46A8-8051-75E312A4F298}"/>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1503CBBA-46ED-4364-BD82-D83B1379EB00}"/>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40215D53-DA1A-4400-8876-570E7EDAD0B8}"/>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09" name="直線コネクタ 108">
              <a:extLst>
                <a:ext uri="{FF2B5EF4-FFF2-40B4-BE49-F238E27FC236}">
                  <a16:creationId xmlns:a16="http://schemas.microsoft.com/office/drawing/2014/main" id="{D5BDA982-F5D2-462C-B238-324A6AE20CC2}"/>
                </a:ext>
              </a:extLst>
            </p:cNvPr>
            <p:cNvCxnSpPr>
              <a:cxnSpLocks/>
            </p:cNvCxnSpPr>
            <p:nvPr/>
          </p:nvCxnSpPr>
          <p:spPr>
            <a:xfrm>
              <a:off x="7078018" y="4739336"/>
              <a:ext cx="229498"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2FCCB316-1E05-4D8B-B17F-0B63405A933D}"/>
                </a:ext>
              </a:extLst>
            </p:cNvPr>
            <p:cNvCxnSpPr>
              <a:cxnSpLocks/>
            </p:cNvCxnSpPr>
            <p:nvPr/>
          </p:nvCxnSpPr>
          <p:spPr>
            <a:xfrm>
              <a:off x="7341145" y="4732957"/>
              <a:ext cx="229498"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3039C927-DF5E-4A2F-B037-BCE71B30FA19}"/>
                </a:ext>
              </a:extLst>
            </p:cNvPr>
            <p:cNvCxnSpPr>
              <a:cxnSpLocks/>
            </p:cNvCxnSpPr>
            <p:nvPr/>
          </p:nvCxnSpPr>
          <p:spPr>
            <a:xfrm flipV="1">
              <a:off x="7614822" y="4732942"/>
              <a:ext cx="215709"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8B25A44A-EAEE-4818-AA05-99541693F06B}"/>
                </a:ext>
              </a:extLst>
            </p:cNvPr>
            <p:cNvCxnSpPr>
              <a:cxnSpLocks/>
            </p:cNvCxnSpPr>
            <p:nvPr/>
          </p:nvCxnSpPr>
          <p:spPr>
            <a:xfrm>
              <a:off x="6852308" y="4732942"/>
              <a:ext cx="183524"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BCC348AA-BA92-433B-890C-A3D5E41D7713}"/>
                </a:ext>
              </a:extLst>
            </p:cNvPr>
            <p:cNvCxnSpPr>
              <a:cxnSpLocks/>
            </p:cNvCxnSpPr>
            <p:nvPr/>
          </p:nvCxnSpPr>
          <p:spPr>
            <a:xfrm>
              <a:off x="6618288" y="4732942"/>
              <a:ext cx="1878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9B491196-B6F5-442D-8485-E7F562882ECC}"/>
                </a:ext>
              </a:extLst>
            </p:cNvPr>
            <p:cNvCxnSpPr>
              <a:cxnSpLocks/>
            </p:cNvCxnSpPr>
            <p:nvPr/>
          </p:nvCxnSpPr>
          <p:spPr>
            <a:xfrm>
              <a:off x="6429616" y="4732942"/>
              <a:ext cx="14749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37FBA7D4-6EE6-4BEC-B964-1FC4A0FC487A}"/>
                </a:ext>
              </a:extLst>
            </p:cNvPr>
            <p:cNvCxnSpPr>
              <a:cxnSpLocks/>
            </p:cNvCxnSpPr>
            <p:nvPr/>
          </p:nvCxnSpPr>
          <p:spPr>
            <a:xfrm>
              <a:off x="7863787" y="4739336"/>
              <a:ext cx="14749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ECD5BF7D-E010-4E30-83AB-5FD92C435890}"/>
                </a:ext>
              </a:extLst>
            </p:cNvPr>
            <p:cNvCxnSpPr>
              <a:cxnSpLocks/>
            </p:cNvCxnSpPr>
            <p:nvPr/>
          </p:nvCxnSpPr>
          <p:spPr>
            <a:xfrm>
              <a:off x="6288130" y="4739336"/>
              <a:ext cx="7794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27" name="直線矢印コネクタ 126">
            <a:extLst>
              <a:ext uri="{FF2B5EF4-FFF2-40B4-BE49-F238E27FC236}">
                <a16:creationId xmlns:a16="http://schemas.microsoft.com/office/drawing/2014/main" id="{F450CE02-D4D4-4F6F-BF81-F1FBE8449E18}"/>
              </a:ext>
            </a:extLst>
          </p:cNvPr>
          <p:cNvCxnSpPr>
            <a:cxnSpLocks/>
          </p:cNvCxnSpPr>
          <p:nvPr/>
        </p:nvCxnSpPr>
        <p:spPr>
          <a:xfrm flipH="1">
            <a:off x="4097460" y="6132956"/>
            <a:ext cx="55946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6" name="直線矢印コネクタ 155">
            <a:extLst>
              <a:ext uri="{FF2B5EF4-FFF2-40B4-BE49-F238E27FC236}">
                <a16:creationId xmlns:a16="http://schemas.microsoft.com/office/drawing/2014/main" id="{2EB5BA00-48B1-4D94-AEF9-01D23C9DE985}"/>
              </a:ext>
            </a:extLst>
          </p:cNvPr>
          <p:cNvCxnSpPr>
            <a:cxnSpLocks/>
          </p:cNvCxnSpPr>
          <p:nvPr/>
        </p:nvCxnSpPr>
        <p:spPr>
          <a:xfrm>
            <a:off x="6169703" y="2384144"/>
            <a:ext cx="62901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7" name="テキスト ボックス 156">
            <a:extLst>
              <a:ext uri="{FF2B5EF4-FFF2-40B4-BE49-F238E27FC236}">
                <a16:creationId xmlns:a16="http://schemas.microsoft.com/office/drawing/2014/main" id="{D93AC568-47CA-4E23-883C-F2547270840B}"/>
              </a:ext>
            </a:extLst>
          </p:cNvPr>
          <p:cNvSpPr txBox="1"/>
          <p:nvPr/>
        </p:nvSpPr>
        <p:spPr>
          <a:xfrm>
            <a:off x="76263" y="985637"/>
            <a:ext cx="2571538" cy="369332"/>
          </a:xfrm>
          <a:prstGeom prst="rect">
            <a:avLst/>
          </a:prstGeom>
          <a:noFill/>
          <a:ln>
            <a:noFill/>
          </a:ln>
        </p:spPr>
        <p:txBody>
          <a:bodyPr wrap="none" rtlCol="0">
            <a:spAutoFit/>
          </a:bodyPr>
          <a:lstStyle/>
          <a:p>
            <a:r>
              <a:rPr kumimoji="1" lang="ja-JP" altLang="en-US" b="1" dirty="0">
                <a:solidFill>
                  <a:srgbClr val="002060"/>
                </a:solidFill>
              </a:rPr>
              <a:t>抗体結合プレートの作製</a:t>
            </a:r>
          </a:p>
        </p:txBody>
      </p:sp>
      <p:grpSp>
        <p:nvGrpSpPr>
          <p:cNvPr id="210" name="グループ化 209">
            <a:extLst>
              <a:ext uri="{FF2B5EF4-FFF2-40B4-BE49-F238E27FC236}">
                <a16:creationId xmlns:a16="http://schemas.microsoft.com/office/drawing/2014/main" id="{9DDF1FBB-BD85-4089-B710-2B0C68845339}"/>
              </a:ext>
            </a:extLst>
          </p:cNvPr>
          <p:cNvGrpSpPr/>
          <p:nvPr/>
        </p:nvGrpSpPr>
        <p:grpSpPr>
          <a:xfrm>
            <a:off x="660924" y="4161796"/>
            <a:ext cx="1398395" cy="838945"/>
            <a:chOff x="467317" y="5141101"/>
            <a:chExt cx="1398395" cy="838945"/>
          </a:xfrm>
        </p:grpSpPr>
        <p:sp>
          <p:nvSpPr>
            <p:cNvPr id="159" name="正方形/長方形 158">
              <a:extLst>
                <a:ext uri="{FF2B5EF4-FFF2-40B4-BE49-F238E27FC236}">
                  <a16:creationId xmlns:a16="http://schemas.microsoft.com/office/drawing/2014/main" id="{FC5FFDE2-D6F2-44CF-AE6B-9C6F3CA8570B}"/>
                </a:ext>
              </a:extLst>
            </p:cNvPr>
            <p:cNvSpPr/>
            <p:nvPr/>
          </p:nvSpPr>
          <p:spPr>
            <a:xfrm>
              <a:off x="545824" y="5605021"/>
              <a:ext cx="1304615" cy="228655"/>
            </a:xfrm>
            <a:prstGeom prst="rect">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テキスト ボックス 162">
              <a:extLst>
                <a:ext uri="{FF2B5EF4-FFF2-40B4-BE49-F238E27FC236}">
                  <a16:creationId xmlns:a16="http://schemas.microsoft.com/office/drawing/2014/main" id="{3A09FB2D-BB39-4542-B51A-631E7FDC8E90}"/>
                </a:ext>
              </a:extLst>
            </p:cNvPr>
            <p:cNvSpPr txBox="1"/>
            <p:nvPr/>
          </p:nvSpPr>
          <p:spPr>
            <a:xfrm>
              <a:off x="1374160" y="5518381"/>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60" name="テキスト ボックス 159">
              <a:extLst>
                <a:ext uri="{FF2B5EF4-FFF2-40B4-BE49-F238E27FC236}">
                  <a16:creationId xmlns:a16="http://schemas.microsoft.com/office/drawing/2014/main" id="{A629D1A8-1D9F-405C-80CA-A58228F1D280}"/>
                </a:ext>
              </a:extLst>
            </p:cNvPr>
            <p:cNvSpPr txBox="1"/>
            <p:nvPr/>
          </p:nvSpPr>
          <p:spPr>
            <a:xfrm>
              <a:off x="618294" y="5517043"/>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61" name="テキスト ボックス 160">
              <a:extLst>
                <a:ext uri="{FF2B5EF4-FFF2-40B4-BE49-F238E27FC236}">
                  <a16:creationId xmlns:a16="http://schemas.microsoft.com/office/drawing/2014/main" id="{AD71FE3F-239B-47D0-89D8-4DC4438BA1EB}"/>
                </a:ext>
              </a:extLst>
            </p:cNvPr>
            <p:cNvSpPr txBox="1"/>
            <p:nvPr/>
          </p:nvSpPr>
          <p:spPr>
            <a:xfrm>
              <a:off x="791281" y="551704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62" name="テキスト ボックス 161">
              <a:extLst>
                <a:ext uri="{FF2B5EF4-FFF2-40B4-BE49-F238E27FC236}">
                  <a16:creationId xmlns:a16="http://schemas.microsoft.com/office/drawing/2014/main" id="{9C776FF0-F864-49F5-AFD6-7AB8CF5A15D0}"/>
                </a:ext>
              </a:extLst>
            </p:cNvPr>
            <p:cNvSpPr txBox="1"/>
            <p:nvPr/>
          </p:nvSpPr>
          <p:spPr>
            <a:xfrm>
              <a:off x="963201" y="5517835"/>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64" name="テキスト ボックス 163">
              <a:extLst>
                <a:ext uri="{FF2B5EF4-FFF2-40B4-BE49-F238E27FC236}">
                  <a16:creationId xmlns:a16="http://schemas.microsoft.com/office/drawing/2014/main" id="{CA57BA81-F2EA-47DE-91C9-7579F7ADB806}"/>
                </a:ext>
              </a:extLst>
            </p:cNvPr>
            <p:cNvSpPr txBox="1"/>
            <p:nvPr/>
          </p:nvSpPr>
          <p:spPr>
            <a:xfrm>
              <a:off x="1564346" y="551198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65" name="テキスト ボックス 164">
              <a:extLst>
                <a:ext uri="{FF2B5EF4-FFF2-40B4-BE49-F238E27FC236}">
                  <a16:creationId xmlns:a16="http://schemas.microsoft.com/office/drawing/2014/main" id="{64C59395-CF22-462B-AC60-6C88E4BD3632}"/>
                </a:ext>
              </a:extLst>
            </p:cNvPr>
            <p:cNvSpPr txBox="1"/>
            <p:nvPr/>
          </p:nvSpPr>
          <p:spPr>
            <a:xfrm>
              <a:off x="1168425" y="551704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66" name="テキスト ボックス 165">
              <a:extLst>
                <a:ext uri="{FF2B5EF4-FFF2-40B4-BE49-F238E27FC236}">
                  <a16:creationId xmlns:a16="http://schemas.microsoft.com/office/drawing/2014/main" id="{A2B0BB9E-572F-4998-AAF9-391E9CF3084A}"/>
                </a:ext>
              </a:extLst>
            </p:cNvPr>
            <p:cNvSpPr txBox="1"/>
            <p:nvPr/>
          </p:nvSpPr>
          <p:spPr>
            <a:xfrm>
              <a:off x="467317" y="5517043"/>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167" name="グループ化 166">
              <a:extLst>
                <a:ext uri="{FF2B5EF4-FFF2-40B4-BE49-F238E27FC236}">
                  <a16:creationId xmlns:a16="http://schemas.microsoft.com/office/drawing/2014/main" id="{1F3D588C-7F2F-4DD3-8254-64BC9602F901}"/>
                </a:ext>
              </a:extLst>
            </p:cNvPr>
            <p:cNvGrpSpPr/>
            <p:nvPr/>
          </p:nvGrpSpPr>
          <p:grpSpPr>
            <a:xfrm>
              <a:off x="520781" y="5141101"/>
              <a:ext cx="1344931" cy="699627"/>
              <a:chOff x="920794" y="2788451"/>
              <a:chExt cx="1777645" cy="556314"/>
            </a:xfrm>
          </p:grpSpPr>
          <p:cxnSp>
            <p:nvCxnSpPr>
              <p:cNvPr id="176" name="直線コネクタ 175">
                <a:extLst>
                  <a:ext uri="{FF2B5EF4-FFF2-40B4-BE49-F238E27FC236}">
                    <a16:creationId xmlns:a16="http://schemas.microsoft.com/office/drawing/2014/main" id="{FDE71A80-E62A-4205-B0B6-5AA34999D710}"/>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a:extLst>
                  <a:ext uri="{FF2B5EF4-FFF2-40B4-BE49-F238E27FC236}">
                    <a16:creationId xmlns:a16="http://schemas.microsoft.com/office/drawing/2014/main" id="{C25EBA71-766F-41D2-A2DA-431C5303B91A}"/>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8" name="直線コネクタ 177">
                <a:extLst>
                  <a:ext uri="{FF2B5EF4-FFF2-40B4-BE49-F238E27FC236}">
                    <a16:creationId xmlns:a16="http://schemas.microsoft.com/office/drawing/2014/main" id="{69962CAB-9F3B-461A-B176-BC2E26EBF95F}"/>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68" name="直線コネクタ 167">
              <a:extLst>
                <a:ext uri="{FF2B5EF4-FFF2-40B4-BE49-F238E27FC236}">
                  <a16:creationId xmlns:a16="http://schemas.microsoft.com/office/drawing/2014/main" id="{6B610396-FADA-457C-B49D-21A65AED3616}"/>
                </a:ext>
              </a:extLst>
            </p:cNvPr>
            <p:cNvCxnSpPr>
              <a:cxnSpLocks/>
            </p:cNvCxnSpPr>
            <p:nvPr/>
          </p:nvCxnSpPr>
          <p:spPr>
            <a:xfrm>
              <a:off x="1150339" y="5814495"/>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a:extLst>
                <a:ext uri="{FF2B5EF4-FFF2-40B4-BE49-F238E27FC236}">
                  <a16:creationId xmlns:a16="http://schemas.microsoft.com/office/drawing/2014/main" id="{941A9E70-97B4-426C-AAB2-5D90CE3CB089}"/>
                </a:ext>
              </a:extLst>
            </p:cNvPr>
            <p:cNvCxnSpPr>
              <a:cxnSpLocks/>
            </p:cNvCxnSpPr>
            <p:nvPr/>
          </p:nvCxnSpPr>
          <p:spPr>
            <a:xfrm>
              <a:off x="1349416" y="5808116"/>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a:extLst>
                <a:ext uri="{FF2B5EF4-FFF2-40B4-BE49-F238E27FC236}">
                  <a16:creationId xmlns:a16="http://schemas.microsoft.com/office/drawing/2014/main" id="{7359A8BB-8960-4D14-9969-539C3DB48A8F}"/>
                </a:ext>
              </a:extLst>
            </p:cNvPr>
            <p:cNvCxnSpPr>
              <a:cxnSpLocks/>
            </p:cNvCxnSpPr>
            <p:nvPr/>
          </p:nvCxnSpPr>
          <p:spPr>
            <a:xfrm flipV="1">
              <a:off x="1556474" y="5808101"/>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a:extLst>
                <a:ext uri="{FF2B5EF4-FFF2-40B4-BE49-F238E27FC236}">
                  <a16:creationId xmlns:a16="http://schemas.microsoft.com/office/drawing/2014/main" id="{2D258568-414A-4995-878C-A95A94D59116}"/>
                </a:ext>
              </a:extLst>
            </p:cNvPr>
            <p:cNvCxnSpPr>
              <a:cxnSpLocks/>
            </p:cNvCxnSpPr>
            <p:nvPr/>
          </p:nvCxnSpPr>
          <p:spPr>
            <a:xfrm>
              <a:off x="979571" y="5808101"/>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2" name="直線コネクタ 171">
              <a:extLst>
                <a:ext uri="{FF2B5EF4-FFF2-40B4-BE49-F238E27FC236}">
                  <a16:creationId xmlns:a16="http://schemas.microsoft.com/office/drawing/2014/main" id="{45229940-E890-471B-A2FC-998CAD9FCCAC}"/>
                </a:ext>
              </a:extLst>
            </p:cNvPr>
            <p:cNvCxnSpPr>
              <a:cxnSpLocks/>
            </p:cNvCxnSpPr>
            <p:nvPr/>
          </p:nvCxnSpPr>
          <p:spPr>
            <a:xfrm>
              <a:off x="802516" y="5808101"/>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3" name="直線コネクタ 172">
              <a:extLst>
                <a:ext uri="{FF2B5EF4-FFF2-40B4-BE49-F238E27FC236}">
                  <a16:creationId xmlns:a16="http://schemas.microsoft.com/office/drawing/2014/main" id="{D7DDAFCE-A363-4C8E-B59F-FE724E66A74B}"/>
                </a:ext>
              </a:extLst>
            </p:cNvPr>
            <p:cNvCxnSpPr>
              <a:cxnSpLocks/>
            </p:cNvCxnSpPr>
            <p:nvPr/>
          </p:nvCxnSpPr>
          <p:spPr>
            <a:xfrm>
              <a:off x="659771" y="5808101"/>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4" name="直線コネクタ 173">
              <a:extLst>
                <a:ext uri="{FF2B5EF4-FFF2-40B4-BE49-F238E27FC236}">
                  <a16:creationId xmlns:a16="http://schemas.microsoft.com/office/drawing/2014/main" id="{F798F959-E72F-48C1-B87F-8F0F74A45DA5}"/>
                </a:ext>
              </a:extLst>
            </p:cNvPr>
            <p:cNvCxnSpPr>
              <a:cxnSpLocks/>
            </p:cNvCxnSpPr>
            <p:nvPr/>
          </p:nvCxnSpPr>
          <p:spPr>
            <a:xfrm>
              <a:off x="1744836" y="5814495"/>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5" name="直線コネクタ 174">
              <a:extLst>
                <a:ext uri="{FF2B5EF4-FFF2-40B4-BE49-F238E27FC236}">
                  <a16:creationId xmlns:a16="http://schemas.microsoft.com/office/drawing/2014/main" id="{479F8191-0723-4DF9-BA0C-20C40E5F8FCE}"/>
                </a:ext>
              </a:extLst>
            </p:cNvPr>
            <p:cNvCxnSpPr>
              <a:cxnSpLocks/>
            </p:cNvCxnSpPr>
            <p:nvPr/>
          </p:nvCxnSpPr>
          <p:spPr>
            <a:xfrm>
              <a:off x="552725" y="5814495"/>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79" name="台形 178">
            <a:extLst>
              <a:ext uri="{FF2B5EF4-FFF2-40B4-BE49-F238E27FC236}">
                <a16:creationId xmlns:a16="http://schemas.microsoft.com/office/drawing/2014/main" id="{87109ACE-D3BA-4DB6-A35D-55B634BDE309}"/>
              </a:ext>
            </a:extLst>
          </p:cNvPr>
          <p:cNvSpPr/>
          <p:nvPr/>
        </p:nvSpPr>
        <p:spPr>
          <a:xfrm rot="13548664">
            <a:off x="2020150" y="3624396"/>
            <a:ext cx="166498" cy="675199"/>
          </a:xfrm>
          <a:prstGeom prst="trapezoid">
            <a:avLst>
              <a:gd name="adj" fmla="val 40632"/>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path path="circle">
              <a:fillToRect l="100000" t="100000"/>
            </a:path>
            <a:tileRect r="-100000" b="-10000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楕円 179">
            <a:extLst>
              <a:ext uri="{FF2B5EF4-FFF2-40B4-BE49-F238E27FC236}">
                <a16:creationId xmlns:a16="http://schemas.microsoft.com/office/drawing/2014/main" id="{D9D843B5-3CFC-4321-A786-E11B2EBAC51B}"/>
              </a:ext>
            </a:extLst>
          </p:cNvPr>
          <p:cNvSpPr/>
          <p:nvPr/>
        </p:nvSpPr>
        <p:spPr>
          <a:xfrm>
            <a:off x="1783056" y="4242026"/>
            <a:ext cx="95756" cy="121761"/>
          </a:xfrm>
          <a:prstGeom prst="ellipse">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楕円 180">
            <a:extLst>
              <a:ext uri="{FF2B5EF4-FFF2-40B4-BE49-F238E27FC236}">
                <a16:creationId xmlns:a16="http://schemas.microsoft.com/office/drawing/2014/main" id="{74F97440-1E18-4704-B0ED-9BB9E9A9476F}"/>
              </a:ext>
            </a:extLst>
          </p:cNvPr>
          <p:cNvSpPr/>
          <p:nvPr/>
        </p:nvSpPr>
        <p:spPr>
          <a:xfrm>
            <a:off x="1733603" y="4519145"/>
            <a:ext cx="95754" cy="111916"/>
          </a:xfrm>
          <a:prstGeom prst="ellipse">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楕円 181">
            <a:extLst>
              <a:ext uri="{FF2B5EF4-FFF2-40B4-BE49-F238E27FC236}">
                <a16:creationId xmlns:a16="http://schemas.microsoft.com/office/drawing/2014/main" id="{6C579D81-DF91-4899-A783-CD23AC787944}"/>
              </a:ext>
            </a:extLst>
          </p:cNvPr>
          <p:cNvSpPr/>
          <p:nvPr/>
        </p:nvSpPr>
        <p:spPr>
          <a:xfrm>
            <a:off x="1802285" y="4390544"/>
            <a:ext cx="95754" cy="111916"/>
          </a:xfrm>
          <a:prstGeom prst="ellipse">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テキスト ボックス 182">
            <a:extLst>
              <a:ext uri="{FF2B5EF4-FFF2-40B4-BE49-F238E27FC236}">
                <a16:creationId xmlns:a16="http://schemas.microsoft.com/office/drawing/2014/main" id="{14FE461A-03A7-400F-A56E-3E1795A75A7C}"/>
              </a:ext>
            </a:extLst>
          </p:cNvPr>
          <p:cNvSpPr txBox="1"/>
          <p:nvPr/>
        </p:nvSpPr>
        <p:spPr>
          <a:xfrm>
            <a:off x="483909" y="3516676"/>
            <a:ext cx="1822049" cy="584775"/>
          </a:xfrm>
          <a:prstGeom prst="rect">
            <a:avLst/>
          </a:prstGeom>
          <a:noFill/>
        </p:spPr>
        <p:txBody>
          <a:bodyPr wrap="square" rtlCol="0">
            <a:spAutoFit/>
          </a:bodyPr>
          <a:lstStyle/>
          <a:p>
            <a:r>
              <a:rPr lang="ja-JP" altLang="en-US" sz="1600" dirty="0"/>
              <a:t>サンプルを</a:t>
            </a:r>
            <a:r>
              <a:rPr lang="en-US" altLang="ja-JP" sz="1600" dirty="0"/>
              <a:t>96well</a:t>
            </a:r>
            <a:r>
              <a:rPr lang="ja-JP" altLang="en-US" sz="1600" dirty="0"/>
              <a:t>プレートに添加</a:t>
            </a:r>
            <a:endParaRPr kumimoji="1" lang="ja-JP" altLang="en-US" sz="1600" dirty="0"/>
          </a:p>
        </p:txBody>
      </p:sp>
      <p:cxnSp>
        <p:nvCxnSpPr>
          <p:cNvPr id="211" name="直線矢印コネクタ 210">
            <a:extLst>
              <a:ext uri="{FF2B5EF4-FFF2-40B4-BE49-F238E27FC236}">
                <a16:creationId xmlns:a16="http://schemas.microsoft.com/office/drawing/2014/main" id="{1F143BB3-C538-4061-96B6-DCAC3EF9F7A5}"/>
              </a:ext>
            </a:extLst>
          </p:cNvPr>
          <p:cNvCxnSpPr>
            <a:cxnSpLocks/>
          </p:cNvCxnSpPr>
          <p:nvPr/>
        </p:nvCxnSpPr>
        <p:spPr>
          <a:xfrm>
            <a:off x="2127467" y="4475786"/>
            <a:ext cx="39309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6" name="テキスト ボックス 215">
            <a:extLst>
              <a:ext uri="{FF2B5EF4-FFF2-40B4-BE49-F238E27FC236}">
                <a16:creationId xmlns:a16="http://schemas.microsoft.com/office/drawing/2014/main" id="{35AA2B87-EBD5-4BD9-9360-0CF01469037E}"/>
              </a:ext>
            </a:extLst>
          </p:cNvPr>
          <p:cNvSpPr txBox="1"/>
          <p:nvPr/>
        </p:nvSpPr>
        <p:spPr>
          <a:xfrm>
            <a:off x="2685915" y="453773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17" name="テキスト ボックス 216">
            <a:extLst>
              <a:ext uri="{FF2B5EF4-FFF2-40B4-BE49-F238E27FC236}">
                <a16:creationId xmlns:a16="http://schemas.microsoft.com/office/drawing/2014/main" id="{2011030F-5D56-4403-96A7-D79F5FEE2773}"/>
              </a:ext>
            </a:extLst>
          </p:cNvPr>
          <p:cNvSpPr txBox="1"/>
          <p:nvPr/>
        </p:nvSpPr>
        <p:spPr>
          <a:xfrm>
            <a:off x="2858902" y="453773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18" name="テキスト ボックス 217">
            <a:extLst>
              <a:ext uri="{FF2B5EF4-FFF2-40B4-BE49-F238E27FC236}">
                <a16:creationId xmlns:a16="http://schemas.microsoft.com/office/drawing/2014/main" id="{F8052CC8-469E-493F-8072-547663ED8E0F}"/>
              </a:ext>
            </a:extLst>
          </p:cNvPr>
          <p:cNvSpPr txBox="1"/>
          <p:nvPr/>
        </p:nvSpPr>
        <p:spPr>
          <a:xfrm>
            <a:off x="3030822" y="4538530"/>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19" name="テキスト ボックス 218">
            <a:extLst>
              <a:ext uri="{FF2B5EF4-FFF2-40B4-BE49-F238E27FC236}">
                <a16:creationId xmlns:a16="http://schemas.microsoft.com/office/drawing/2014/main" id="{C6E0A925-0A10-4CD5-8A0E-1807ED529500}"/>
              </a:ext>
            </a:extLst>
          </p:cNvPr>
          <p:cNvSpPr txBox="1"/>
          <p:nvPr/>
        </p:nvSpPr>
        <p:spPr>
          <a:xfrm>
            <a:off x="3631967" y="453268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20" name="テキスト ボックス 219">
            <a:extLst>
              <a:ext uri="{FF2B5EF4-FFF2-40B4-BE49-F238E27FC236}">
                <a16:creationId xmlns:a16="http://schemas.microsoft.com/office/drawing/2014/main" id="{957FAF12-0A0F-4DC4-860D-83B576C5F2C2}"/>
              </a:ext>
            </a:extLst>
          </p:cNvPr>
          <p:cNvSpPr txBox="1"/>
          <p:nvPr/>
        </p:nvSpPr>
        <p:spPr>
          <a:xfrm>
            <a:off x="3236046" y="453773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21" name="テキスト ボックス 220">
            <a:extLst>
              <a:ext uri="{FF2B5EF4-FFF2-40B4-BE49-F238E27FC236}">
                <a16:creationId xmlns:a16="http://schemas.microsoft.com/office/drawing/2014/main" id="{D0825AE8-1D09-4FCD-9C53-EBF37D0C24B9}"/>
              </a:ext>
            </a:extLst>
          </p:cNvPr>
          <p:cNvSpPr txBox="1"/>
          <p:nvPr/>
        </p:nvSpPr>
        <p:spPr>
          <a:xfrm>
            <a:off x="2534938" y="453773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222" name="グループ化 221">
            <a:extLst>
              <a:ext uri="{FF2B5EF4-FFF2-40B4-BE49-F238E27FC236}">
                <a16:creationId xmlns:a16="http://schemas.microsoft.com/office/drawing/2014/main" id="{1620B60F-4C80-44BA-A7CD-9A28D01038B4}"/>
              </a:ext>
            </a:extLst>
          </p:cNvPr>
          <p:cNvGrpSpPr/>
          <p:nvPr/>
        </p:nvGrpSpPr>
        <p:grpSpPr>
          <a:xfrm>
            <a:off x="2588402" y="4161796"/>
            <a:ext cx="1344931" cy="699627"/>
            <a:chOff x="920794" y="2788451"/>
            <a:chExt cx="1777645" cy="556314"/>
          </a:xfrm>
        </p:grpSpPr>
        <p:cxnSp>
          <p:nvCxnSpPr>
            <p:cNvPr id="231" name="直線コネクタ 230">
              <a:extLst>
                <a:ext uri="{FF2B5EF4-FFF2-40B4-BE49-F238E27FC236}">
                  <a16:creationId xmlns:a16="http://schemas.microsoft.com/office/drawing/2014/main" id="{FD355E18-8C8F-478A-B543-156299AA041F}"/>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2" name="直線コネクタ 231">
              <a:extLst>
                <a:ext uri="{FF2B5EF4-FFF2-40B4-BE49-F238E27FC236}">
                  <a16:creationId xmlns:a16="http://schemas.microsoft.com/office/drawing/2014/main" id="{7A7ED802-9A87-47A2-8426-82F41E854B41}"/>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3" name="直線コネクタ 232">
              <a:extLst>
                <a:ext uri="{FF2B5EF4-FFF2-40B4-BE49-F238E27FC236}">
                  <a16:creationId xmlns:a16="http://schemas.microsoft.com/office/drawing/2014/main" id="{3AF849CC-8B03-44BC-9CFB-F94042A9B7B9}"/>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23" name="直線コネクタ 222">
            <a:extLst>
              <a:ext uri="{FF2B5EF4-FFF2-40B4-BE49-F238E27FC236}">
                <a16:creationId xmlns:a16="http://schemas.microsoft.com/office/drawing/2014/main" id="{AA594CA7-C22D-4E83-8A80-2E10425F4CA7}"/>
              </a:ext>
            </a:extLst>
          </p:cNvPr>
          <p:cNvCxnSpPr>
            <a:cxnSpLocks/>
          </p:cNvCxnSpPr>
          <p:nvPr/>
        </p:nvCxnSpPr>
        <p:spPr>
          <a:xfrm>
            <a:off x="3217960" y="4835190"/>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4" name="直線コネクタ 223">
            <a:extLst>
              <a:ext uri="{FF2B5EF4-FFF2-40B4-BE49-F238E27FC236}">
                <a16:creationId xmlns:a16="http://schemas.microsoft.com/office/drawing/2014/main" id="{51B92508-D2E4-4D1D-AAD3-E188B595A3F0}"/>
              </a:ext>
            </a:extLst>
          </p:cNvPr>
          <p:cNvCxnSpPr>
            <a:cxnSpLocks/>
          </p:cNvCxnSpPr>
          <p:nvPr/>
        </p:nvCxnSpPr>
        <p:spPr>
          <a:xfrm>
            <a:off x="3417037" y="4828811"/>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5" name="直線コネクタ 224">
            <a:extLst>
              <a:ext uri="{FF2B5EF4-FFF2-40B4-BE49-F238E27FC236}">
                <a16:creationId xmlns:a16="http://schemas.microsoft.com/office/drawing/2014/main" id="{DDB9E8F2-69A9-4DDE-966C-4E925BA87D24}"/>
              </a:ext>
            </a:extLst>
          </p:cNvPr>
          <p:cNvCxnSpPr>
            <a:cxnSpLocks/>
          </p:cNvCxnSpPr>
          <p:nvPr/>
        </p:nvCxnSpPr>
        <p:spPr>
          <a:xfrm flipV="1">
            <a:off x="3624095" y="4828796"/>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6" name="直線コネクタ 225">
            <a:extLst>
              <a:ext uri="{FF2B5EF4-FFF2-40B4-BE49-F238E27FC236}">
                <a16:creationId xmlns:a16="http://schemas.microsoft.com/office/drawing/2014/main" id="{A0484A04-5F90-4470-BF28-C9D680427617}"/>
              </a:ext>
            </a:extLst>
          </p:cNvPr>
          <p:cNvCxnSpPr>
            <a:cxnSpLocks/>
          </p:cNvCxnSpPr>
          <p:nvPr/>
        </p:nvCxnSpPr>
        <p:spPr>
          <a:xfrm>
            <a:off x="3047192" y="4828796"/>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a:extLst>
              <a:ext uri="{FF2B5EF4-FFF2-40B4-BE49-F238E27FC236}">
                <a16:creationId xmlns:a16="http://schemas.microsoft.com/office/drawing/2014/main" id="{545CE446-D595-4237-A5FC-791F84249ADD}"/>
              </a:ext>
            </a:extLst>
          </p:cNvPr>
          <p:cNvCxnSpPr>
            <a:cxnSpLocks/>
          </p:cNvCxnSpPr>
          <p:nvPr/>
        </p:nvCxnSpPr>
        <p:spPr>
          <a:xfrm>
            <a:off x="2870137" y="4828796"/>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8" name="直線コネクタ 227">
            <a:extLst>
              <a:ext uri="{FF2B5EF4-FFF2-40B4-BE49-F238E27FC236}">
                <a16:creationId xmlns:a16="http://schemas.microsoft.com/office/drawing/2014/main" id="{B9581DB5-3A3D-4352-999A-907B03C08FC7}"/>
              </a:ext>
            </a:extLst>
          </p:cNvPr>
          <p:cNvCxnSpPr>
            <a:cxnSpLocks/>
          </p:cNvCxnSpPr>
          <p:nvPr/>
        </p:nvCxnSpPr>
        <p:spPr>
          <a:xfrm>
            <a:off x="2727392" y="4828796"/>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a:extLst>
              <a:ext uri="{FF2B5EF4-FFF2-40B4-BE49-F238E27FC236}">
                <a16:creationId xmlns:a16="http://schemas.microsoft.com/office/drawing/2014/main" id="{4B91905A-12A8-47AE-A841-2B0F5A7B9521}"/>
              </a:ext>
            </a:extLst>
          </p:cNvPr>
          <p:cNvCxnSpPr>
            <a:cxnSpLocks/>
          </p:cNvCxnSpPr>
          <p:nvPr/>
        </p:nvCxnSpPr>
        <p:spPr>
          <a:xfrm>
            <a:off x="3812457" y="4835190"/>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0" name="直線コネクタ 229">
            <a:extLst>
              <a:ext uri="{FF2B5EF4-FFF2-40B4-BE49-F238E27FC236}">
                <a16:creationId xmlns:a16="http://schemas.microsoft.com/office/drawing/2014/main" id="{226A4B4C-11E3-4273-AB7A-6DE498B42791}"/>
              </a:ext>
            </a:extLst>
          </p:cNvPr>
          <p:cNvCxnSpPr>
            <a:cxnSpLocks/>
          </p:cNvCxnSpPr>
          <p:nvPr/>
        </p:nvCxnSpPr>
        <p:spPr>
          <a:xfrm>
            <a:off x="2620346" y="4835190"/>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4" name="直線矢印コネクタ 233">
            <a:extLst>
              <a:ext uri="{FF2B5EF4-FFF2-40B4-BE49-F238E27FC236}">
                <a16:creationId xmlns:a16="http://schemas.microsoft.com/office/drawing/2014/main" id="{B49B3092-BC05-4267-BB4A-35962EE41EF6}"/>
              </a:ext>
            </a:extLst>
          </p:cNvPr>
          <p:cNvCxnSpPr>
            <a:cxnSpLocks/>
          </p:cNvCxnSpPr>
          <p:nvPr/>
        </p:nvCxnSpPr>
        <p:spPr>
          <a:xfrm flipV="1">
            <a:off x="4025430" y="4465961"/>
            <a:ext cx="476994" cy="666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5" name="テキスト ボックス 234">
            <a:extLst>
              <a:ext uri="{FF2B5EF4-FFF2-40B4-BE49-F238E27FC236}">
                <a16:creationId xmlns:a16="http://schemas.microsoft.com/office/drawing/2014/main" id="{90D0E140-910A-496E-890D-C75AA3502E8C}"/>
              </a:ext>
            </a:extLst>
          </p:cNvPr>
          <p:cNvSpPr txBox="1"/>
          <p:nvPr/>
        </p:nvSpPr>
        <p:spPr>
          <a:xfrm>
            <a:off x="2508519" y="3508830"/>
            <a:ext cx="1415772" cy="584775"/>
          </a:xfrm>
          <a:prstGeom prst="rect">
            <a:avLst/>
          </a:prstGeom>
          <a:noFill/>
        </p:spPr>
        <p:txBody>
          <a:bodyPr wrap="none" rtlCol="0">
            <a:spAutoFit/>
          </a:bodyPr>
          <a:lstStyle/>
          <a:p>
            <a:r>
              <a:rPr kumimoji="1" lang="ja-JP" altLang="en-US" sz="1600" dirty="0"/>
              <a:t>一定時間反応</a:t>
            </a:r>
            <a:endParaRPr kumimoji="1" lang="en-US" altLang="ja-JP" sz="1600" dirty="0"/>
          </a:p>
          <a:p>
            <a:r>
              <a:rPr lang="en-US" altLang="ja-JP" sz="1600" dirty="0"/>
              <a:t>    (</a:t>
            </a:r>
            <a:r>
              <a:rPr lang="ja-JP" altLang="en-US" sz="1600" dirty="0"/>
              <a:t>室温 </a:t>
            </a:r>
            <a:r>
              <a:rPr lang="en-US" altLang="ja-JP" sz="1600" dirty="0"/>
              <a:t>1hr.)</a:t>
            </a:r>
            <a:endParaRPr kumimoji="1" lang="ja-JP" altLang="en-US" sz="1600" dirty="0"/>
          </a:p>
        </p:txBody>
      </p:sp>
      <p:sp>
        <p:nvSpPr>
          <p:cNvPr id="236" name="テキスト ボックス 235">
            <a:extLst>
              <a:ext uri="{FF2B5EF4-FFF2-40B4-BE49-F238E27FC236}">
                <a16:creationId xmlns:a16="http://schemas.microsoft.com/office/drawing/2014/main" id="{355EB6B3-0D82-4A60-961B-4EEB9CCB0075}"/>
              </a:ext>
            </a:extLst>
          </p:cNvPr>
          <p:cNvSpPr txBox="1"/>
          <p:nvPr/>
        </p:nvSpPr>
        <p:spPr>
          <a:xfrm>
            <a:off x="6170365" y="2364222"/>
            <a:ext cx="646331" cy="369332"/>
          </a:xfrm>
          <a:prstGeom prst="rect">
            <a:avLst/>
          </a:prstGeom>
          <a:noFill/>
        </p:spPr>
        <p:txBody>
          <a:bodyPr wrap="none" rtlCol="0">
            <a:spAutoFit/>
          </a:bodyPr>
          <a:lstStyle/>
          <a:p>
            <a:r>
              <a:rPr kumimoji="1" lang="ja-JP" altLang="en-US" dirty="0"/>
              <a:t>洗浄</a:t>
            </a:r>
          </a:p>
        </p:txBody>
      </p:sp>
      <p:sp>
        <p:nvSpPr>
          <p:cNvPr id="237" name="フローチャート: 判断 236">
            <a:extLst>
              <a:ext uri="{FF2B5EF4-FFF2-40B4-BE49-F238E27FC236}">
                <a16:creationId xmlns:a16="http://schemas.microsoft.com/office/drawing/2014/main" id="{C5C4AC07-1C95-47A0-9EB2-D600803F3725}"/>
              </a:ext>
            </a:extLst>
          </p:cNvPr>
          <p:cNvSpPr/>
          <p:nvPr/>
        </p:nvSpPr>
        <p:spPr>
          <a:xfrm>
            <a:off x="3084392" y="4458272"/>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8" name="フローチャート: 判断 237">
            <a:extLst>
              <a:ext uri="{FF2B5EF4-FFF2-40B4-BE49-F238E27FC236}">
                <a16:creationId xmlns:a16="http://schemas.microsoft.com/office/drawing/2014/main" id="{40455D86-0BCC-4E15-BAC2-0603A0846567}"/>
              </a:ext>
            </a:extLst>
          </p:cNvPr>
          <p:cNvSpPr/>
          <p:nvPr/>
        </p:nvSpPr>
        <p:spPr>
          <a:xfrm>
            <a:off x="3546604" y="4470955"/>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9" name="フローチャート: 判断 238">
            <a:extLst>
              <a:ext uri="{FF2B5EF4-FFF2-40B4-BE49-F238E27FC236}">
                <a16:creationId xmlns:a16="http://schemas.microsoft.com/office/drawing/2014/main" id="{2B8092C3-6EC5-41A6-9C2F-951B22C74541}"/>
              </a:ext>
            </a:extLst>
          </p:cNvPr>
          <p:cNvSpPr/>
          <p:nvPr/>
        </p:nvSpPr>
        <p:spPr>
          <a:xfrm rot="18039272">
            <a:off x="2826055" y="4470954"/>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0" name="フローチャート: 判断 239">
            <a:extLst>
              <a:ext uri="{FF2B5EF4-FFF2-40B4-BE49-F238E27FC236}">
                <a16:creationId xmlns:a16="http://schemas.microsoft.com/office/drawing/2014/main" id="{5E286AA4-EEA6-45FE-81A5-42B6ED1311D1}"/>
              </a:ext>
            </a:extLst>
          </p:cNvPr>
          <p:cNvSpPr/>
          <p:nvPr/>
        </p:nvSpPr>
        <p:spPr>
          <a:xfrm rot="2582217">
            <a:off x="2710288" y="4282232"/>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1" name="フローチャート: 判断 240">
            <a:extLst>
              <a:ext uri="{FF2B5EF4-FFF2-40B4-BE49-F238E27FC236}">
                <a16:creationId xmlns:a16="http://schemas.microsoft.com/office/drawing/2014/main" id="{031F32B1-E94A-43E4-A2CA-5B00F693D578}"/>
              </a:ext>
            </a:extLst>
          </p:cNvPr>
          <p:cNvSpPr/>
          <p:nvPr/>
        </p:nvSpPr>
        <p:spPr>
          <a:xfrm>
            <a:off x="3221564" y="4383272"/>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2" name="フローチャート: 判断 241">
            <a:extLst>
              <a:ext uri="{FF2B5EF4-FFF2-40B4-BE49-F238E27FC236}">
                <a16:creationId xmlns:a16="http://schemas.microsoft.com/office/drawing/2014/main" id="{C4A49700-1275-4EEF-9E6E-684F6F502321}"/>
              </a:ext>
            </a:extLst>
          </p:cNvPr>
          <p:cNvSpPr/>
          <p:nvPr/>
        </p:nvSpPr>
        <p:spPr>
          <a:xfrm rot="14434533">
            <a:off x="3386536" y="4355854"/>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3" name="フローチャート: 判断 242">
            <a:extLst>
              <a:ext uri="{FF2B5EF4-FFF2-40B4-BE49-F238E27FC236}">
                <a16:creationId xmlns:a16="http://schemas.microsoft.com/office/drawing/2014/main" id="{ED62A448-26D5-4618-9C69-73F4F40307D0}"/>
              </a:ext>
            </a:extLst>
          </p:cNvPr>
          <p:cNvSpPr/>
          <p:nvPr/>
        </p:nvSpPr>
        <p:spPr>
          <a:xfrm rot="17691210">
            <a:off x="3713492" y="4342758"/>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4" name="正方形/長方形 243">
            <a:extLst>
              <a:ext uri="{FF2B5EF4-FFF2-40B4-BE49-F238E27FC236}">
                <a16:creationId xmlns:a16="http://schemas.microsoft.com/office/drawing/2014/main" id="{E05BD3AA-89EE-4243-AFBE-FD5346C067C0}"/>
              </a:ext>
            </a:extLst>
          </p:cNvPr>
          <p:cNvSpPr/>
          <p:nvPr/>
        </p:nvSpPr>
        <p:spPr>
          <a:xfrm>
            <a:off x="4681963" y="4262545"/>
            <a:ext cx="1304615" cy="584775"/>
          </a:xfrm>
          <a:prstGeom prst="rect">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 name="テキスト ボックス 244">
            <a:extLst>
              <a:ext uri="{FF2B5EF4-FFF2-40B4-BE49-F238E27FC236}">
                <a16:creationId xmlns:a16="http://schemas.microsoft.com/office/drawing/2014/main" id="{19B55E97-F842-47C1-A73E-D20AD26C3E6B}"/>
              </a:ext>
            </a:extLst>
          </p:cNvPr>
          <p:cNvSpPr txBox="1"/>
          <p:nvPr/>
        </p:nvSpPr>
        <p:spPr>
          <a:xfrm>
            <a:off x="5510299" y="4532024"/>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46" name="フローチャート: 判断 245">
            <a:extLst>
              <a:ext uri="{FF2B5EF4-FFF2-40B4-BE49-F238E27FC236}">
                <a16:creationId xmlns:a16="http://schemas.microsoft.com/office/drawing/2014/main" id="{791A5AC1-88DB-473F-B364-099294B03CA4}"/>
              </a:ext>
            </a:extLst>
          </p:cNvPr>
          <p:cNvSpPr/>
          <p:nvPr/>
        </p:nvSpPr>
        <p:spPr>
          <a:xfrm>
            <a:off x="4867521" y="4566465"/>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7" name="テキスト ボックス 246">
            <a:extLst>
              <a:ext uri="{FF2B5EF4-FFF2-40B4-BE49-F238E27FC236}">
                <a16:creationId xmlns:a16="http://schemas.microsoft.com/office/drawing/2014/main" id="{DF30E81D-257D-46B0-88D6-8E04F1C78459}"/>
              </a:ext>
            </a:extLst>
          </p:cNvPr>
          <p:cNvSpPr txBox="1"/>
          <p:nvPr/>
        </p:nvSpPr>
        <p:spPr>
          <a:xfrm>
            <a:off x="4754433" y="4530686"/>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48" name="テキスト ボックス 247">
            <a:extLst>
              <a:ext uri="{FF2B5EF4-FFF2-40B4-BE49-F238E27FC236}">
                <a16:creationId xmlns:a16="http://schemas.microsoft.com/office/drawing/2014/main" id="{7F36B6BD-161C-4352-B739-5FADD7E26D9B}"/>
              </a:ext>
            </a:extLst>
          </p:cNvPr>
          <p:cNvSpPr txBox="1"/>
          <p:nvPr/>
        </p:nvSpPr>
        <p:spPr>
          <a:xfrm>
            <a:off x="4927420" y="4530685"/>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49" name="テキスト ボックス 248">
            <a:extLst>
              <a:ext uri="{FF2B5EF4-FFF2-40B4-BE49-F238E27FC236}">
                <a16:creationId xmlns:a16="http://schemas.microsoft.com/office/drawing/2014/main" id="{1C8EE6D5-4BA9-4B55-B160-D275888140B8}"/>
              </a:ext>
            </a:extLst>
          </p:cNvPr>
          <p:cNvSpPr txBox="1"/>
          <p:nvPr/>
        </p:nvSpPr>
        <p:spPr>
          <a:xfrm>
            <a:off x="5099340" y="453147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50" name="テキスト ボックス 249">
            <a:extLst>
              <a:ext uri="{FF2B5EF4-FFF2-40B4-BE49-F238E27FC236}">
                <a16:creationId xmlns:a16="http://schemas.microsoft.com/office/drawing/2014/main" id="{F4041D01-99F7-4B3A-8255-795422A67621}"/>
              </a:ext>
            </a:extLst>
          </p:cNvPr>
          <p:cNvSpPr txBox="1"/>
          <p:nvPr/>
        </p:nvSpPr>
        <p:spPr>
          <a:xfrm>
            <a:off x="5700485" y="4525630"/>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51" name="テキスト ボックス 250">
            <a:extLst>
              <a:ext uri="{FF2B5EF4-FFF2-40B4-BE49-F238E27FC236}">
                <a16:creationId xmlns:a16="http://schemas.microsoft.com/office/drawing/2014/main" id="{7C767C13-3E31-4CAF-B03A-299AE27A5AFC}"/>
              </a:ext>
            </a:extLst>
          </p:cNvPr>
          <p:cNvSpPr txBox="1"/>
          <p:nvPr/>
        </p:nvSpPr>
        <p:spPr>
          <a:xfrm>
            <a:off x="5304564" y="4530685"/>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52" name="テキスト ボックス 251">
            <a:extLst>
              <a:ext uri="{FF2B5EF4-FFF2-40B4-BE49-F238E27FC236}">
                <a16:creationId xmlns:a16="http://schemas.microsoft.com/office/drawing/2014/main" id="{EBEF0267-489A-4E30-964E-5AD21589F262}"/>
              </a:ext>
            </a:extLst>
          </p:cNvPr>
          <p:cNvSpPr txBox="1"/>
          <p:nvPr/>
        </p:nvSpPr>
        <p:spPr>
          <a:xfrm>
            <a:off x="4603456" y="4530686"/>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253" name="グループ化 252">
            <a:extLst>
              <a:ext uri="{FF2B5EF4-FFF2-40B4-BE49-F238E27FC236}">
                <a16:creationId xmlns:a16="http://schemas.microsoft.com/office/drawing/2014/main" id="{2C57AFF7-98CE-4D20-8704-0E67AC8DF1A1}"/>
              </a:ext>
            </a:extLst>
          </p:cNvPr>
          <p:cNvGrpSpPr/>
          <p:nvPr/>
        </p:nvGrpSpPr>
        <p:grpSpPr>
          <a:xfrm>
            <a:off x="4656920" y="4154744"/>
            <a:ext cx="1344931" cy="699627"/>
            <a:chOff x="920794" y="2788451"/>
            <a:chExt cx="1777645" cy="556314"/>
          </a:xfrm>
        </p:grpSpPr>
        <p:cxnSp>
          <p:nvCxnSpPr>
            <p:cNvPr id="254" name="直線コネクタ 253">
              <a:extLst>
                <a:ext uri="{FF2B5EF4-FFF2-40B4-BE49-F238E27FC236}">
                  <a16:creationId xmlns:a16="http://schemas.microsoft.com/office/drawing/2014/main" id="{E20D4EF6-FC38-4F5C-A972-75312060BA2E}"/>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5" name="直線コネクタ 254">
              <a:extLst>
                <a:ext uri="{FF2B5EF4-FFF2-40B4-BE49-F238E27FC236}">
                  <a16:creationId xmlns:a16="http://schemas.microsoft.com/office/drawing/2014/main" id="{C23D769A-39D8-47FC-A2D3-958F60329553}"/>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6" name="直線コネクタ 255">
              <a:extLst>
                <a:ext uri="{FF2B5EF4-FFF2-40B4-BE49-F238E27FC236}">
                  <a16:creationId xmlns:a16="http://schemas.microsoft.com/office/drawing/2014/main" id="{12E1AE83-F3A5-4BFE-A420-6D2FE50F02CD}"/>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57" name="直線コネクタ 256">
            <a:extLst>
              <a:ext uri="{FF2B5EF4-FFF2-40B4-BE49-F238E27FC236}">
                <a16:creationId xmlns:a16="http://schemas.microsoft.com/office/drawing/2014/main" id="{96F64909-5D71-450F-98FB-A112D5AF0C5B}"/>
              </a:ext>
            </a:extLst>
          </p:cNvPr>
          <p:cNvCxnSpPr>
            <a:cxnSpLocks/>
          </p:cNvCxnSpPr>
          <p:nvPr/>
        </p:nvCxnSpPr>
        <p:spPr>
          <a:xfrm>
            <a:off x="5286478" y="4828138"/>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8" name="直線コネクタ 257">
            <a:extLst>
              <a:ext uri="{FF2B5EF4-FFF2-40B4-BE49-F238E27FC236}">
                <a16:creationId xmlns:a16="http://schemas.microsoft.com/office/drawing/2014/main" id="{DA1A7DC0-E92B-4F12-B258-C5200B4684EB}"/>
              </a:ext>
            </a:extLst>
          </p:cNvPr>
          <p:cNvCxnSpPr>
            <a:cxnSpLocks/>
          </p:cNvCxnSpPr>
          <p:nvPr/>
        </p:nvCxnSpPr>
        <p:spPr>
          <a:xfrm>
            <a:off x="5485555" y="4821759"/>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9" name="直線コネクタ 258">
            <a:extLst>
              <a:ext uri="{FF2B5EF4-FFF2-40B4-BE49-F238E27FC236}">
                <a16:creationId xmlns:a16="http://schemas.microsoft.com/office/drawing/2014/main" id="{11B80039-6875-49B8-87B2-0800C19A5229}"/>
              </a:ext>
            </a:extLst>
          </p:cNvPr>
          <p:cNvCxnSpPr>
            <a:cxnSpLocks/>
          </p:cNvCxnSpPr>
          <p:nvPr/>
        </p:nvCxnSpPr>
        <p:spPr>
          <a:xfrm flipV="1">
            <a:off x="5692613" y="4821744"/>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0" name="直線コネクタ 259">
            <a:extLst>
              <a:ext uri="{FF2B5EF4-FFF2-40B4-BE49-F238E27FC236}">
                <a16:creationId xmlns:a16="http://schemas.microsoft.com/office/drawing/2014/main" id="{E4A0CAC4-3107-4125-9DD0-0804EA91BD89}"/>
              </a:ext>
            </a:extLst>
          </p:cNvPr>
          <p:cNvCxnSpPr>
            <a:cxnSpLocks/>
          </p:cNvCxnSpPr>
          <p:nvPr/>
        </p:nvCxnSpPr>
        <p:spPr>
          <a:xfrm>
            <a:off x="5115710" y="4821744"/>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1" name="直線コネクタ 260">
            <a:extLst>
              <a:ext uri="{FF2B5EF4-FFF2-40B4-BE49-F238E27FC236}">
                <a16:creationId xmlns:a16="http://schemas.microsoft.com/office/drawing/2014/main" id="{65AFCE68-3832-40B2-8421-7087A0489429}"/>
              </a:ext>
            </a:extLst>
          </p:cNvPr>
          <p:cNvCxnSpPr>
            <a:cxnSpLocks/>
          </p:cNvCxnSpPr>
          <p:nvPr/>
        </p:nvCxnSpPr>
        <p:spPr>
          <a:xfrm>
            <a:off x="4938655" y="4821744"/>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2" name="直線コネクタ 261">
            <a:extLst>
              <a:ext uri="{FF2B5EF4-FFF2-40B4-BE49-F238E27FC236}">
                <a16:creationId xmlns:a16="http://schemas.microsoft.com/office/drawing/2014/main" id="{DD504FBB-DDA9-47BD-AF2E-082D5EBD95CA}"/>
              </a:ext>
            </a:extLst>
          </p:cNvPr>
          <p:cNvCxnSpPr>
            <a:cxnSpLocks/>
          </p:cNvCxnSpPr>
          <p:nvPr/>
        </p:nvCxnSpPr>
        <p:spPr>
          <a:xfrm>
            <a:off x="4795910" y="4821744"/>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3" name="直線コネクタ 262">
            <a:extLst>
              <a:ext uri="{FF2B5EF4-FFF2-40B4-BE49-F238E27FC236}">
                <a16:creationId xmlns:a16="http://schemas.microsoft.com/office/drawing/2014/main" id="{D8A349C5-D7AB-4737-ACEA-05D4ACC10FB3}"/>
              </a:ext>
            </a:extLst>
          </p:cNvPr>
          <p:cNvCxnSpPr>
            <a:cxnSpLocks/>
          </p:cNvCxnSpPr>
          <p:nvPr/>
        </p:nvCxnSpPr>
        <p:spPr>
          <a:xfrm>
            <a:off x="5880975" y="4828138"/>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4" name="直線コネクタ 263">
            <a:extLst>
              <a:ext uri="{FF2B5EF4-FFF2-40B4-BE49-F238E27FC236}">
                <a16:creationId xmlns:a16="http://schemas.microsoft.com/office/drawing/2014/main" id="{BF96D1C5-80C1-4EAD-B961-8B1286B095DF}"/>
              </a:ext>
            </a:extLst>
          </p:cNvPr>
          <p:cNvCxnSpPr>
            <a:cxnSpLocks/>
          </p:cNvCxnSpPr>
          <p:nvPr/>
        </p:nvCxnSpPr>
        <p:spPr>
          <a:xfrm>
            <a:off x="4688864" y="4828138"/>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65" name="フローチャート: 判断 264">
            <a:extLst>
              <a:ext uri="{FF2B5EF4-FFF2-40B4-BE49-F238E27FC236}">
                <a16:creationId xmlns:a16="http://schemas.microsoft.com/office/drawing/2014/main" id="{1A30CBB7-CCDB-4947-BB99-C58D593BE984}"/>
              </a:ext>
            </a:extLst>
          </p:cNvPr>
          <p:cNvSpPr/>
          <p:nvPr/>
        </p:nvSpPr>
        <p:spPr>
          <a:xfrm>
            <a:off x="5037206" y="4553259"/>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フローチャート: 判断 265">
            <a:extLst>
              <a:ext uri="{FF2B5EF4-FFF2-40B4-BE49-F238E27FC236}">
                <a16:creationId xmlns:a16="http://schemas.microsoft.com/office/drawing/2014/main" id="{9BC7C2A1-C0F1-4EF3-B17C-BB81F52AEAEB}"/>
              </a:ext>
            </a:extLst>
          </p:cNvPr>
          <p:cNvSpPr/>
          <p:nvPr/>
        </p:nvSpPr>
        <p:spPr>
          <a:xfrm>
            <a:off x="5621516" y="4572601"/>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フローチャート: 判断 266">
            <a:extLst>
              <a:ext uri="{FF2B5EF4-FFF2-40B4-BE49-F238E27FC236}">
                <a16:creationId xmlns:a16="http://schemas.microsoft.com/office/drawing/2014/main" id="{062E3982-B1D3-478F-A616-6BE7B91A97A9}"/>
              </a:ext>
            </a:extLst>
          </p:cNvPr>
          <p:cNvSpPr/>
          <p:nvPr/>
        </p:nvSpPr>
        <p:spPr>
          <a:xfrm rot="190698">
            <a:off x="4716850" y="4558093"/>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フローチャート: 判断 267">
            <a:extLst>
              <a:ext uri="{FF2B5EF4-FFF2-40B4-BE49-F238E27FC236}">
                <a16:creationId xmlns:a16="http://schemas.microsoft.com/office/drawing/2014/main" id="{D911EA2C-DB9D-4D00-8F0D-08E617CD2741}"/>
              </a:ext>
            </a:extLst>
          </p:cNvPr>
          <p:cNvSpPr/>
          <p:nvPr/>
        </p:nvSpPr>
        <p:spPr>
          <a:xfrm rot="2582217">
            <a:off x="4778806" y="4275180"/>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 name="フローチャート: 判断 268">
            <a:extLst>
              <a:ext uri="{FF2B5EF4-FFF2-40B4-BE49-F238E27FC236}">
                <a16:creationId xmlns:a16="http://schemas.microsoft.com/office/drawing/2014/main" id="{A3C35774-A1AA-4E7A-B675-318989D37A60}"/>
              </a:ext>
            </a:extLst>
          </p:cNvPr>
          <p:cNvSpPr/>
          <p:nvPr/>
        </p:nvSpPr>
        <p:spPr>
          <a:xfrm>
            <a:off x="5209080" y="4561618"/>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0" name="フローチャート: 判断 269">
            <a:extLst>
              <a:ext uri="{FF2B5EF4-FFF2-40B4-BE49-F238E27FC236}">
                <a16:creationId xmlns:a16="http://schemas.microsoft.com/office/drawing/2014/main" id="{E5EB2D4F-2126-4769-9683-60E5A3546AD5}"/>
              </a:ext>
            </a:extLst>
          </p:cNvPr>
          <p:cNvSpPr/>
          <p:nvPr/>
        </p:nvSpPr>
        <p:spPr>
          <a:xfrm>
            <a:off x="5409604" y="4564934"/>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1" name="フローチャート: 判断 270">
            <a:extLst>
              <a:ext uri="{FF2B5EF4-FFF2-40B4-BE49-F238E27FC236}">
                <a16:creationId xmlns:a16="http://schemas.microsoft.com/office/drawing/2014/main" id="{9A666169-1795-4B6B-AA05-7A7FF2ED364C}"/>
              </a:ext>
            </a:extLst>
          </p:cNvPr>
          <p:cNvSpPr/>
          <p:nvPr/>
        </p:nvSpPr>
        <p:spPr>
          <a:xfrm>
            <a:off x="5807586" y="4559506"/>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3" name="テキスト ボックス 272">
            <a:extLst>
              <a:ext uri="{FF2B5EF4-FFF2-40B4-BE49-F238E27FC236}">
                <a16:creationId xmlns:a16="http://schemas.microsoft.com/office/drawing/2014/main" id="{50AF02B3-7644-4F33-8E05-B3FAE2E96978}"/>
              </a:ext>
            </a:extLst>
          </p:cNvPr>
          <p:cNvSpPr txBox="1"/>
          <p:nvPr/>
        </p:nvSpPr>
        <p:spPr>
          <a:xfrm>
            <a:off x="4445598" y="3751069"/>
            <a:ext cx="1814920" cy="338554"/>
          </a:xfrm>
          <a:prstGeom prst="rect">
            <a:avLst/>
          </a:prstGeom>
          <a:noFill/>
        </p:spPr>
        <p:txBody>
          <a:bodyPr wrap="none" rtlCol="0">
            <a:spAutoFit/>
          </a:bodyPr>
          <a:lstStyle/>
          <a:p>
            <a:r>
              <a:rPr kumimoji="1" lang="ja-JP" altLang="en-US" sz="1600" dirty="0"/>
              <a:t>抗原が抗体に結合</a:t>
            </a:r>
          </a:p>
        </p:txBody>
      </p:sp>
      <p:cxnSp>
        <p:nvCxnSpPr>
          <p:cNvPr id="274" name="直線矢印コネクタ 273">
            <a:extLst>
              <a:ext uri="{FF2B5EF4-FFF2-40B4-BE49-F238E27FC236}">
                <a16:creationId xmlns:a16="http://schemas.microsoft.com/office/drawing/2014/main" id="{0A395CD0-ED36-4AD0-85CE-FC2BC445BD39}"/>
              </a:ext>
            </a:extLst>
          </p:cNvPr>
          <p:cNvCxnSpPr>
            <a:cxnSpLocks/>
          </p:cNvCxnSpPr>
          <p:nvPr/>
        </p:nvCxnSpPr>
        <p:spPr>
          <a:xfrm>
            <a:off x="6184061" y="4452857"/>
            <a:ext cx="60121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5" name="正方形/長方形 274">
            <a:extLst>
              <a:ext uri="{FF2B5EF4-FFF2-40B4-BE49-F238E27FC236}">
                <a16:creationId xmlns:a16="http://schemas.microsoft.com/office/drawing/2014/main" id="{396E52BA-ADF8-4482-A854-CA3E0601854F}"/>
              </a:ext>
            </a:extLst>
          </p:cNvPr>
          <p:cNvSpPr/>
          <p:nvPr/>
        </p:nvSpPr>
        <p:spPr>
          <a:xfrm>
            <a:off x="6997282" y="4537737"/>
            <a:ext cx="1304615" cy="256290"/>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6" name="テキスト ボックス 275">
            <a:extLst>
              <a:ext uri="{FF2B5EF4-FFF2-40B4-BE49-F238E27FC236}">
                <a16:creationId xmlns:a16="http://schemas.microsoft.com/office/drawing/2014/main" id="{07A5FD9A-2682-421A-AAFF-78F38DE22825}"/>
              </a:ext>
            </a:extLst>
          </p:cNvPr>
          <p:cNvSpPr txBox="1"/>
          <p:nvPr/>
        </p:nvSpPr>
        <p:spPr>
          <a:xfrm>
            <a:off x="7825618" y="4478731"/>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77" name="フローチャート: 判断 276">
            <a:extLst>
              <a:ext uri="{FF2B5EF4-FFF2-40B4-BE49-F238E27FC236}">
                <a16:creationId xmlns:a16="http://schemas.microsoft.com/office/drawing/2014/main" id="{DBF69F4F-C3CE-492F-BD1E-CDA6BEFFD9DB}"/>
              </a:ext>
            </a:extLst>
          </p:cNvPr>
          <p:cNvSpPr/>
          <p:nvPr/>
        </p:nvSpPr>
        <p:spPr>
          <a:xfrm>
            <a:off x="7182840" y="4513172"/>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8" name="テキスト ボックス 277">
            <a:extLst>
              <a:ext uri="{FF2B5EF4-FFF2-40B4-BE49-F238E27FC236}">
                <a16:creationId xmlns:a16="http://schemas.microsoft.com/office/drawing/2014/main" id="{A2806A5C-8CE8-45E4-9F96-9B029AF6A90E}"/>
              </a:ext>
            </a:extLst>
          </p:cNvPr>
          <p:cNvSpPr txBox="1"/>
          <p:nvPr/>
        </p:nvSpPr>
        <p:spPr>
          <a:xfrm>
            <a:off x="7069752" y="4477393"/>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79" name="テキスト ボックス 278">
            <a:extLst>
              <a:ext uri="{FF2B5EF4-FFF2-40B4-BE49-F238E27FC236}">
                <a16:creationId xmlns:a16="http://schemas.microsoft.com/office/drawing/2014/main" id="{964A304C-773A-48D3-B2B7-076BF56B464B}"/>
              </a:ext>
            </a:extLst>
          </p:cNvPr>
          <p:cNvSpPr txBox="1"/>
          <p:nvPr/>
        </p:nvSpPr>
        <p:spPr>
          <a:xfrm>
            <a:off x="7242739" y="447739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80" name="テキスト ボックス 279">
            <a:extLst>
              <a:ext uri="{FF2B5EF4-FFF2-40B4-BE49-F238E27FC236}">
                <a16:creationId xmlns:a16="http://schemas.microsoft.com/office/drawing/2014/main" id="{D4076866-F77E-46AB-B88A-44FC056ED71D}"/>
              </a:ext>
            </a:extLst>
          </p:cNvPr>
          <p:cNvSpPr txBox="1"/>
          <p:nvPr/>
        </p:nvSpPr>
        <p:spPr>
          <a:xfrm>
            <a:off x="7414659" y="4478185"/>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81" name="テキスト ボックス 280">
            <a:extLst>
              <a:ext uri="{FF2B5EF4-FFF2-40B4-BE49-F238E27FC236}">
                <a16:creationId xmlns:a16="http://schemas.microsoft.com/office/drawing/2014/main" id="{8B315791-A2E5-4A5D-B121-63A105C7FE0E}"/>
              </a:ext>
            </a:extLst>
          </p:cNvPr>
          <p:cNvSpPr txBox="1"/>
          <p:nvPr/>
        </p:nvSpPr>
        <p:spPr>
          <a:xfrm>
            <a:off x="8015804" y="447233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82" name="テキスト ボックス 281">
            <a:extLst>
              <a:ext uri="{FF2B5EF4-FFF2-40B4-BE49-F238E27FC236}">
                <a16:creationId xmlns:a16="http://schemas.microsoft.com/office/drawing/2014/main" id="{C1C3A997-0D62-4477-886E-644679346F97}"/>
              </a:ext>
            </a:extLst>
          </p:cNvPr>
          <p:cNvSpPr txBox="1"/>
          <p:nvPr/>
        </p:nvSpPr>
        <p:spPr>
          <a:xfrm>
            <a:off x="7619883" y="447739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83" name="テキスト ボックス 282">
            <a:extLst>
              <a:ext uri="{FF2B5EF4-FFF2-40B4-BE49-F238E27FC236}">
                <a16:creationId xmlns:a16="http://schemas.microsoft.com/office/drawing/2014/main" id="{7A6145AC-B28F-4CEE-AB6B-5BC2E434CFC7}"/>
              </a:ext>
            </a:extLst>
          </p:cNvPr>
          <p:cNvSpPr txBox="1"/>
          <p:nvPr/>
        </p:nvSpPr>
        <p:spPr>
          <a:xfrm>
            <a:off x="6918775" y="4477393"/>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284" name="グループ化 283">
            <a:extLst>
              <a:ext uri="{FF2B5EF4-FFF2-40B4-BE49-F238E27FC236}">
                <a16:creationId xmlns:a16="http://schemas.microsoft.com/office/drawing/2014/main" id="{DF4B4957-56D5-4AB4-AC31-BB32F0033401}"/>
              </a:ext>
            </a:extLst>
          </p:cNvPr>
          <p:cNvGrpSpPr/>
          <p:nvPr/>
        </p:nvGrpSpPr>
        <p:grpSpPr>
          <a:xfrm>
            <a:off x="6972239" y="4101451"/>
            <a:ext cx="1344931" cy="699627"/>
            <a:chOff x="920794" y="2788451"/>
            <a:chExt cx="1777645" cy="556314"/>
          </a:xfrm>
        </p:grpSpPr>
        <p:cxnSp>
          <p:nvCxnSpPr>
            <p:cNvPr id="285" name="直線コネクタ 284">
              <a:extLst>
                <a:ext uri="{FF2B5EF4-FFF2-40B4-BE49-F238E27FC236}">
                  <a16:creationId xmlns:a16="http://schemas.microsoft.com/office/drawing/2014/main" id="{42AF35BF-AA1E-4C84-8C90-07E13AFE040B}"/>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6" name="直線コネクタ 285">
              <a:extLst>
                <a:ext uri="{FF2B5EF4-FFF2-40B4-BE49-F238E27FC236}">
                  <a16:creationId xmlns:a16="http://schemas.microsoft.com/office/drawing/2014/main" id="{CAF4C440-B70C-4A1A-8600-E58464E00B8D}"/>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7" name="直線コネクタ 286">
              <a:extLst>
                <a:ext uri="{FF2B5EF4-FFF2-40B4-BE49-F238E27FC236}">
                  <a16:creationId xmlns:a16="http://schemas.microsoft.com/office/drawing/2014/main" id="{312901FB-988D-482F-BAA9-61DAC4656FBD}"/>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88" name="直線コネクタ 287">
            <a:extLst>
              <a:ext uri="{FF2B5EF4-FFF2-40B4-BE49-F238E27FC236}">
                <a16:creationId xmlns:a16="http://schemas.microsoft.com/office/drawing/2014/main" id="{D5B3AA73-2D8A-494A-9516-42068EFD71E6}"/>
              </a:ext>
            </a:extLst>
          </p:cNvPr>
          <p:cNvCxnSpPr>
            <a:cxnSpLocks/>
          </p:cNvCxnSpPr>
          <p:nvPr/>
        </p:nvCxnSpPr>
        <p:spPr>
          <a:xfrm>
            <a:off x="7601797" y="4774845"/>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9" name="直線コネクタ 288">
            <a:extLst>
              <a:ext uri="{FF2B5EF4-FFF2-40B4-BE49-F238E27FC236}">
                <a16:creationId xmlns:a16="http://schemas.microsoft.com/office/drawing/2014/main" id="{DA8F29E9-4E8D-4FE3-AEA2-59E5B371FA60}"/>
              </a:ext>
            </a:extLst>
          </p:cNvPr>
          <p:cNvCxnSpPr>
            <a:cxnSpLocks/>
          </p:cNvCxnSpPr>
          <p:nvPr/>
        </p:nvCxnSpPr>
        <p:spPr>
          <a:xfrm>
            <a:off x="7800874" y="4768466"/>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0" name="直線コネクタ 289">
            <a:extLst>
              <a:ext uri="{FF2B5EF4-FFF2-40B4-BE49-F238E27FC236}">
                <a16:creationId xmlns:a16="http://schemas.microsoft.com/office/drawing/2014/main" id="{BB1A9948-3F1B-407A-B7A0-F31C4A33544A}"/>
              </a:ext>
            </a:extLst>
          </p:cNvPr>
          <p:cNvCxnSpPr>
            <a:cxnSpLocks/>
          </p:cNvCxnSpPr>
          <p:nvPr/>
        </p:nvCxnSpPr>
        <p:spPr>
          <a:xfrm flipV="1">
            <a:off x="8007932" y="4768451"/>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1" name="直線コネクタ 290">
            <a:extLst>
              <a:ext uri="{FF2B5EF4-FFF2-40B4-BE49-F238E27FC236}">
                <a16:creationId xmlns:a16="http://schemas.microsoft.com/office/drawing/2014/main" id="{2BD33717-BADE-4501-8295-28C30EC1127D}"/>
              </a:ext>
            </a:extLst>
          </p:cNvPr>
          <p:cNvCxnSpPr>
            <a:cxnSpLocks/>
          </p:cNvCxnSpPr>
          <p:nvPr/>
        </p:nvCxnSpPr>
        <p:spPr>
          <a:xfrm>
            <a:off x="7431029" y="4768451"/>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2" name="直線コネクタ 291">
            <a:extLst>
              <a:ext uri="{FF2B5EF4-FFF2-40B4-BE49-F238E27FC236}">
                <a16:creationId xmlns:a16="http://schemas.microsoft.com/office/drawing/2014/main" id="{2140DA4C-1F87-4065-A9E2-4F6D59270345}"/>
              </a:ext>
            </a:extLst>
          </p:cNvPr>
          <p:cNvCxnSpPr>
            <a:cxnSpLocks/>
          </p:cNvCxnSpPr>
          <p:nvPr/>
        </p:nvCxnSpPr>
        <p:spPr>
          <a:xfrm>
            <a:off x="7253974" y="4768451"/>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3" name="直線コネクタ 292">
            <a:extLst>
              <a:ext uri="{FF2B5EF4-FFF2-40B4-BE49-F238E27FC236}">
                <a16:creationId xmlns:a16="http://schemas.microsoft.com/office/drawing/2014/main" id="{23D94047-C382-46C2-B460-01781773A39B}"/>
              </a:ext>
            </a:extLst>
          </p:cNvPr>
          <p:cNvCxnSpPr>
            <a:cxnSpLocks/>
          </p:cNvCxnSpPr>
          <p:nvPr/>
        </p:nvCxnSpPr>
        <p:spPr>
          <a:xfrm>
            <a:off x="7111229" y="4768451"/>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4" name="直線コネクタ 293">
            <a:extLst>
              <a:ext uri="{FF2B5EF4-FFF2-40B4-BE49-F238E27FC236}">
                <a16:creationId xmlns:a16="http://schemas.microsoft.com/office/drawing/2014/main" id="{B0B95EA5-B24B-4EC4-B6C7-DA0F9F7ED52E}"/>
              </a:ext>
            </a:extLst>
          </p:cNvPr>
          <p:cNvCxnSpPr>
            <a:cxnSpLocks/>
          </p:cNvCxnSpPr>
          <p:nvPr/>
        </p:nvCxnSpPr>
        <p:spPr>
          <a:xfrm>
            <a:off x="8196294" y="4774845"/>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5" name="直線コネクタ 294">
            <a:extLst>
              <a:ext uri="{FF2B5EF4-FFF2-40B4-BE49-F238E27FC236}">
                <a16:creationId xmlns:a16="http://schemas.microsoft.com/office/drawing/2014/main" id="{4A29B07B-9532-41DA-9297-15405A263AC1}"/>
              </a:ext>
            </a:extLst>
          </p:cNvPr>
          <p:cNvCxnSpPr>
            <a:cxnSpLocks/>
          </p:cNvCxnSpPr>
          <p:nvPr/>
        </p:nvCxnSpPr>
        <p:spPr>
          <a:xfrm>
            <a:off x="7004183" y="4774845"/>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96" name="フローチャート: 判断 295">
            <a:extLst>
              <a:ext uri="{FF2B5EF4-FFF2-40B4-BE49-F238E27FC236}">
                <a16:creationId xmlns:a16="http://schemas.microsoft.com/office/drawing/2014/main" id="{AD40EAC1-FA46-4DE9-AA9E-4F999DB47A43}"/>
              </a:ext>
            </a:extLst>
          </p:cNvPr>
          <p:cNvSpPr/>
          <p:nvPr/>
        </p:nvSpPr>
        <p:spPr>
          <a:xfrm>
            <a:off x="7352525" y="4499966"/>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7" name="フローチャート: 判断 296">
            <a:extLst>
              <a:ext uri="{FF2B5EF4-FFF2-40B4-BE49-F238E27FC236}">
                <a16:creationId xmlns:a16="http://schemas.microsoft.com/office/drawing/2014/main" id="{80E1ED67-3D39-4008-95CF-FD5B0B41131C}"/>
              </a:ext>
            </a:extLst>
          </p:cNvPr>
          <p:cNvSpPr/>
          <p:nvPr/>
        </p:nvSpPr>
        <p:spPr>
          <a:xfrm>
            <a:off x="7936835" y="4519308"/>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8" name="フローチャート: 判断 297">
            <a:extLst>
              <a:ext uri="{FF2B5EF4-FFF2-40B4-BE49-F238E27FC236}">
                <a16:creationId xmlns:a16="http://schemas.microsoft.com/office/drawing/2014/main" id="{D72E5B59-9999-4E26-884F-2999390D0B06}"/>
              </a:ext>
            </a:extLst>
          </p:cNvPr>
          <p:cNvSpPr/>
          <p:nvPr/>
        </p:nvSpPr>
        <p:spPr>
          <a:xfrm rot="190698">
            <a:off x="7032169" y="4504800"/>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0" name="フローチャート: 判断 299">
            <a:extLst>
              <a:ext uri="{FF2B5EF4-FFF2-40B4-BE49-F238E27FC236}">
                <a16:creationId xmlns:a16="http://schemas.microsoft.com/office/drawing/2014/main" id="{1AA4E148-E0B2-4E17-A04D-621444782AAC}"/>
              </a:ext>
            </a:extLst>
          </p:cNvPr>
          <p:cNvSpPr/>
          <p:nvPr/>
        </p:nvSpPr>
        <p:spPr>
          <a:xfrm>
            <a:off x="7524399" y="4508325"/>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1" name="フローチャート: 判断 300">
            <a:extLst>
              <a:ext uri="{FF2B5EF4-FFF2-40B4-BE49-F238E27FC236}">
                <a16:creationId xmlns:a16="http://schemas.microsoft.com/office/drawing/2014/main" id="{4A12E91F-B777-4B76-8673-351CFAAE0919}"/>
              </a:ext>
            </a:extLst>
          </p:cNvPr>
          <p:cNvSpPr/>
          <p:nvPr/>
        </p:nvSpPr>
        <p:spPr>
          <a:xfrm>
            <a:off x="7724923" y="4511641"/>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2" name="フローチャート: 判断 301">
            <a:extLst>
              <a:ext uri="{FF2B5EF4-FFF2-40B4-BE49-F238E27FC236}">
                <a16:creationId xmlns:a16="http://schemas.microsoft.com/office/drawing/2014/main" id="{3B40CFAA-958E-4E0A-B553-C24A299E56D5}"/>
              </a:ext>
            </a:extLst>
          </p:cNvPr>
          <p:cNvSpPr/>
          <p:nvPr/>
        </p:nvSpPr>
        <p:spPr>
          <a:xfrm>
            <a:off x="8122905" y="4506213"/>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5" name="テキスト ボックス 304">
            <a:extLst>
              <a:ext uri="{FF2B5EF4-FFF2-40B4-BE49-F238E27FC236}">
                <a16:creationId xmlns:a16="http://schemas.microsoft.com/office/drawing/2014/main" id="{EA309ABB-E98A-4A1F-8EB7-58C559847C38}"/>
              </a:ext>
            </a:extLst>
          </p:cNvPr>
          <p:cNvSpPr txBox="1"/>
          <p:nvPr/>
        </p:nvSpPr>
        <p:spPr>
          <a:xfrm>
            <a:off x="6178422" y="4461190"/>
            <a:ext cx="646331" cy="369332"/>
          </a:xfrm>
          <a:prstGeom prst="rect">
            <a:avLst/>
          </a:prstGeom>
          <a:noFill/>
        </p:spPr>
        <p:txBody>
          <a:bodyPr wrap="none" rtlCol="0">
            <a:spAutoFit/>
          </a:bodyPr>
          <a:lstStyle/>
          <a:p>
            <a:r>
              <a:rPr kumimoji="1" lang="ja-JP" altLang="en-US" dirty="0"/>
              <a:t>洗浄</a:t>
            </a:r>
          </a:p>
        </p:txBody>
      </p:sp>
      <p:sp>
        <p:nvSpPr>
          <p:cNvPr id="306" name="台形 305">
            <a:extLst>
              <a:ext uri="{FF2B5EF4-FFF2-40B4-BE49-F238E27FC236}">
                <a16:creationId xmlns:a16="http://schemas.microsoft.com/office/drawing/2014/main" id="{2ED80C37-FDEA-426D-99BE-183C6A2725CF}"/>
              </a:ext>
            </a:extLst>
          </p:cNvPr>
          <p:cNvSpPr/>
          <p:nvPr/>
        </p:nvSpPr>
        <p:spPr>
          <a:xfrm rot="13548664">
            <a:off x="8247375" y="3523398"/>
            <a:ext cx="166498" cy="675199"/>
          </a:xfrm>
          <a:prstGeom prst="trapezoid">
            <a:avLst>
              <a:gd name="adj" fmla="val 40632"/>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path path="circle">
              <a:fillToRect l="100000" t="100000"/>
            </a:path>
            <a:tileRect r="-100000" b="-10000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 name="楕円 306">
            <a:extLst>
              <a:ext uri="{FF2B5EF4-FFF2-40B4-BE49-F238E27FC236}">
                <a16:creationId xmlns:a16="http://schemas.microsoft.com/office/drawing/2014/main" id="{A225F78F-17FF-48B7-A7FA-9E9AF9651578}"/>
              </a:ext>
            </a:extLst>
          </p:cNvPr>
          <p:cNvSpPr/>
          <p:nvPr/>
        </p:nvSpPr>
        <p:spPr>
          <a:xfrm>
            <a:off x="7996142" y="4146182"/>
            <a:ext cx="95756" cy="121761"/>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8" name="楕円 307">
            <a:extLst>
              <a:ext uri="{FF2B5EF4-FFF2-40B4-BE49-F238E27FC236}">
                <a16:creationId xmlns:a16="http://schemas.microsoft.com/office/drawing/2014/main" id="{71563A41-676A-4E82-B626-D98575ABBC57}"/>
              </a:ext>
            </a:extLst>
          </p:cNvPr>
          <p:cNvSpPr/>
          <p:nvPr/>
        </p:nvSpPr>
        <p:spPr>
          <a:xfrm>
            <a:off x="7946689" y="4423301"/>
            <a:ext cx="95754" cy="111916"/>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9" name="楕円 308">
            <a:extLst>
              <a:ext uri="{FF2B5EF4-FFF2-40B4-BE49-F238E27FC236}">
                <a16:creationId xmlns:a16="http://schemas.microsoft.com/office/drawing/2014/main" id="{FF168E26-BDE6-42A3-8F7E-79A692C2E18F}"/>
              </a:ext>
            </a:extLst>
          </p:cNvPr>
          <p:cNvSpPr/>
          <p:nvPr/>
        </p:nvSpPr>
        <p:spPr>
          <a:xfrm>
            <a:off x="8015371" y="4294700"/>
            <a:ext cx="95754" cy="111916"/>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0" name="テキスト ボックス 309">
            <a:extLst>
              <a:ext uri="{FF2B5EF4-FFF2-40B4-BE49-F238E27FC236}">
                <a16:creationId xmlns:a16="http://schemas.microsoft.com/office/drawing/2014/main" id="{5B5983E5-28F0-4B4C-B6B3-6D610E368542}"/>
              </a:ext>
            </a:extLst>
          </p:cNvPr>
          <p:cNvSpPr txBox="1"/>
          <p:nvPr/>
        </p:nvSpPr>
        <p:spPr>
          <a:xfrm>
            <a:off x="6669305" y="3265138"/>
            <a:ext cx="1678142" cy="830997"/>
          </a:xfrm>
          <a:prstGeom prst="rect">
            <a:avLst/>
          </a:prstGeom>
          <a:noFill/>
        </p:spPr>
        <p:txBody>
          <a:bodyPr wrap="square" rtlCol="0">
            <a:spAutoFit/>
          </a:bodyPr>
          <a:lstStyle/>
          <a:p>
            <a:r>
              <a:rPr lang="ja-JP" altLang="en-US" sz="1600" dirty="0"/>
              <a:t>酵素標識抗体を</a:t>
            </a:r>
            <a:r>
              <a:rPr lang="en-US" altLang="ja-JP" sz="1600" dirty="0"/>
              <a:t>96well</a:t>
            </a:r>
            <a:r>
              <a:rPr lang="ja-JP" altLang="en-US" sz="1600" dirty="0"/>
              <a:t>プレートに添加</a:t>
            </a:r>
            <a:endParaRPr kumimoji="1" lang="ja-JP" altLang="en-US" sz="1600" dirty="0"/>
          </a:p>
        </p:txBody>
      </p:sp>
      <p:cxnSp>
        <p:nvCxnSpPr>
          <p:cNvPr id="311" name="直線矢印コネクタ 310">
            <a:extLst>
              <a:ext uri="{FF2B5EF4-FFF2-40B4-BE49-F238E27FC236}">
                <a16:creationId xmlns:a16="http://schemas.microsoft.com/office/drawing/2014/main" id="{894EBE3A-BD88-42C4-88D0-158AA3CA42B5}"/>
              </a:ext>
            </a:extLst>
          </p:cNvPr>
          <p:cNvCxnSpPr>
            <a:cxnSpLocks/>
          </p:cNvCxnSpPr>
          <p:nvPr/>
        </p:nvCxnSpPr>
        <p:spPr>
          <a:xfrm flipH="1">
            <a:off x="6359315" y="6126682"/>
            <a:ext cx="55946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18" name="フローチャート: 判断 317">
            <a:extLst>
              <a:ext uri="{FF2B5EF4-FFF2-40B4-BE49-F238E27FC236}">
                <a16:creationId xmlns:a16="http://schemas.microsoft.com/office/drawing/2014/main" id="{F8FE6FD1-00B6-40B1-8301-E57ED63F2909}"/>
              </a:ext>
            </a:extLst>
          </p:cNvPr>
          <p:cNvSpPr/>
          <p:nvPr/>
        </p:nvSpPr>
        <p:spPr>
          <a:xfrm>
            <a:off x="7223547" y="6224977"/>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9" name="テキスト ボックス 318">
            <a:extLst>
              <a:ext uri="{FF2B5EF4-FFF2-40B4-BE49-F238E27FC236}">
                <a16:creationId xmlns:a16="http://schemas.microsoft.com/office/drawing/2014/main" id="{D8A2A1FE-7F3E-441B-A88B-01971EC8BBBB}"/>
              </a:ext>
            </a:extLst>
          </p:cNvPr>
          <p:cNvSpPr txBox="1"/>
          <p:nvPr/>
        </p:nvSpPr>
        <p:spPr>
          <a:xfrm>
            <a:off x="7110459" y="618919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20" name="テキスト ボックス 319">
            <a:extLst>
              <a:ext uri="{FF2B5EF4-FFF2-40B4-BE49-F238E27FC236}">
                <a16:creationId xmlns:a16="http://schemas.microsoft.com/office/drawing/2014/main" id="{6A04AD54-6ABF-4690-BF90-97F7CCB05837}"/>
              </a:ext>
            </a:extLst>
          </p:cNvPr>
          <p:cNvSpPr txBox="1"/>
          <p:nvPr/>
        </p:nvSpPr>
        <p:spPr>
          <a:xfrm>
            <a:off x="7283446" y="618919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21" name="テキスト ボックス 320">
            <a:extLst>
              <a:ext uri="{FF2B5EF4-FFF2-40B4-BE49-F238E27FC236}">
                <a16:creationId xmlns:a16="http://schemas.microsoft.com/office/drawing/2014/main" id="{5E671E1B-9C31-4D22-A739-F06C9CC99062}"/>
              </a:ext>
            </a:extLst>
          </p:cNvPr>
          <p:cNvSpPr txBox="1"/>
          <p:nvPr/>
        </p:nvSpPr>
        <p:spPr>
          <a:xfrm>
            <a:off x="7455366" y="6189990"/>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22" name="テキスト ボックス 321">
            <a:extLst>
              <a:ext uri="{FF2B5EF4-FFF2-40B4-BE49-F238E27FC236}">
                <a16:creationId xmlns:a16="http://schemas.microsoft.com/office/drawing/2014/main" id="{145CB2BD-4A90-435B-9943-C7DE9E5F7415}"/>
              </a:ext>
            </a:extLst>
          </p:cNvPr>
          <p:cNvSpPr txBox="1"/>
          <p:nvPr/>
        </p:nvSpPr>
        <p:spPr>
          <a:xfrm>
            <a:off x="8056511" y="618414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23" name="テキスト ボックス 322">
            <a:extLst>
              <a:ext uri="{FF2B5EF4-FFF2-40B4-BE49-F238E27FC236}">
                <a16:creationId xmlns:a16="http://schemas.microsoft.com/office/drawing/2014/main" id="{50D4828F-10E8-427A-8B20-AB540A02A294}"/>
              </a:ext>
            </a:extLst>
          </p:cNvPr>
          <p:cNvSpPr txBox="1"/>
          <p:nvPr/>
        </p:nvSpPr>
        <p:spPr>
          <a:xfrm>
            <a:off x="7660590" y="618919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24" name="テキスト ボックス 323">
            <a:extLst>
              <a:ext uri="{FF2B5EF4-FFF2-40B4-BE49-F238E27FC236}">
                <a16:creationId xmlns:a16="http://schemas.microsoft.com/office/drawing/2014/main" id="{C0E89B80-93A8-4104-B59D-EDF5F9629EAE}"/>
              </a:ext>
            </a:extLst>
          </p:cNvPr>
          <p:cNvSpPr txBox="1"/>
          <p:nvPr/>
        </p:nvSpPr>
        <p:spPr>
          <a:xfrm>
            <a:off x="6959482" y="618919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325" name="グループ化 324">
            <a:extLst>
              <a:ext uri="{FF2B5EF4-FFF2-40B4-BE49-F238E27FC236}">
                <a16:creationId xmlns:a16="http://schemas.microsoft.com/office/drawing/2014/main" id="{F5D4BF4F-51CB-400A-9336-1E67C25F3EC9}"/>
              </a:ext>
            </a:extLst>
          </p:cNvPr>
          <p:cNvGrpSpPr/>
          <p:nvPr/>
        </p:nvGrpSpPr>
        <p:grpSpPr>
          <a:xfrm>
            <a:off x="7012946" y="5813256"/>
            <a:ext cx="1344931" cy="699627"/>
            <a:chOff x="920794" y="2788451"/>
            <a:chExt cx="1777645" cy="556314"/>
          </a:xfrm>
        </p:grpSpPr>
        <p:cxnSp>
          <p:nvCxnSpPr>
            <p:cNvPr id="326" name="直線コネクタ 325">
              <a:extLst>
                <a:ext uri="{FF2B5EF4-FFF2-40B4-BE49-F238E27FC236}">
                  <a16:creationId xmlns:a16="http://schemas.microsoft.com/office/drawing/2014/main" id="{CF79DE71-F32F-46BC-9B7F-77612AE8CE2C}"/>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7" name="直線コネクタ 326">
              <a:extLst>
                <a:ext uri="{FF2B5EF4-FFF2-40B4-BE49-F238E27FC236}">
                  <a16:creationId xmlns:a16="http://schemas.microsoft.com/office/drawing/2014/main" id="{E6CDFDCA-3313-4B83-BD93-AB850B7B619C}"/>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8" name="直線コネクタ 327">
              <a:extLst>
                <a:ext uri="{FF2B5EF4-FFF2-40B4-BE49-F238E27FC236}">
                  <a16:creationId xmlns:a16="http://schemas.microsoft.com/office/drawing/2014/main" id="{781E11E9-1F15-4141-AB25-D477691A4CA1}"/>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29" name="直線コネクタ 328">
            <a:extLst>
              <a:ext uri="{FF2B5EF4-FFF2-40B4-BE49-F238E27FC236}">
                <a16:creationId xmlns:a16="http://schemas.microsoft.com/office/drawing/2014/main" id="{BD4A90F1-88D6-46AF-860B-95F8254C0D41}"/>
              </a:ext>
            </a:extLst>
          </p:cNvPr>
          <p:cNvCxnSpPr>
            <a:cxnSpLocks/>
          </p:cNvCxnSpPr>
          <p:nvPr/>
        </p:nvCxnSpPr>
        <p:spPr>
          <a:xfrm>
            <a:off x="7642504" y="6486650"/>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0" name="直線コネクタ 329">
            <a:extLst>
              <a:ext uri="{FF2B5EF4-FFF2-40B4-BE49-F238E27FC236}">
                <a16:creationId xmlns:a16="http://schemas.microsoft.com/office/drawing/2014/main" id="{09A7DF69-E81B-49B1-B4CE-C856338CBAA5}"/>
              </a:ext>
            </a:extLst>
          </p:cNvPr>
          <p:cNvCxnSpPr>
            <a:cxnSpLocks/>
          </p:cNvCxnSpPr>
          <p:nvPr/>
        </p:nvCxnSpPr>
        <p:spPr>
          <a:xfrm>
            <a:off x="7841581" y="6480271"/>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1" name="直線コネクタ 330">
            <a:extLst>
              <a:ext uri="{FF2B5EF4-FFF2-40B4-BE49-F238E27FC236}">
                <a16:creationId xmlns:a16="http://schemas.microsoft.com/office/drawing/2014/main" id="{7A7BA8C8-70B3-4830-B173-3F1A4EBD28CD}"/>
              </a:ext>
            </a:extLst>
          </p:cNvPr>
          <p:cNvCxnSpPr>
            <a:cxnSpLocks/>
          </p:cNvCxnSpPr>
          <p:nvPr/>
        </p:nvCxnSpPr>
        <p:spPr>
          <a:xfrm flipV="1">
            <a:off x="8048639" y="6480256"/>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2" name="直線コネクタ 331">
            <a:extLst>
              <a:ext uri="{FF2B5EF4-FFF2-40B4-BE49-F238E27FC236}">
                <a16:creationId xmlns:a16="http://schemas.microsoft.com/office/drawing/2014/main" id="{1D182B5D-F66B-472B-A503-8CE96723F778}"/>
              </a:ext>
            </a:extLst>
          </p:cNvPr>
          <p:cNvCxnSpPr>
            <a:cxnSpLocks/>
          </p:cNvCxnSpPr>
          <p:nvPr/>
        </p:nvCxnSpPr>
        <p:spPr>
          <a:xfrm>
            <a:off x="7471736" y="6480256"/>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直線コネクタ 332">
            <a:extLst>
              <a:ext uri="{FF2B5EF4-FFF2-40B4-BE49-F238E27FC236}">
                <a16:creationId xmlns:a16="http://schemas.microsoft.com/office/drawing/2014/main" id="{69166812-6965-4F3D-AAC9-A89E5354BEC6}"/>
              </a:ext>
            </a:extLst>
          </p:cNvPr>
          <p:cNvCxnSpPr>
            <a:cxnSpLocks/>
          </p:cNvCxnSpPr>
          <p:nvPr/>
        </p:nvCxnSpPr>
        <p:spPr>
          <a:xfrm>
            <a:off x="7294681" y="6480256"/>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直線コネクタ 333">
            <a:extLst>
              <a:ext uri="{FF2B5EF4-FFF2-40B4-BE49-F238E27FC236}">
                <a16:creationId xmlns:a16="http://schemas.microsoft.com/office/drawing/2014/main" id="{975007CC-C228-448D-9FDB-DA5481098052}"/>
              </a:ext>
            </a:extLst>
          </p:cNvPr>
          <p:cNvCxnSpPr>
            <a:cxnSpLocks/>
          </p:cNvCxnSpPr>
          <p:nvPr/>
        </p:nvCxnSpPr>
        <p:spPr>
          <a:xfrm>
            <a:off x="7151936" y="6480256"/>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直線コネクタ 334">
            <a:extLst>
              <a:ext uri="{FF2B5EF4-FFF2-40B4-BE49-F238E27FC236}">
                <a16:creationId xmlns:a16="http://schemas.microsoft.com/office/drawing/2014/main" id="{525B8C8F-2C1E-4A2F-9F77-D77A99E71348}"/>
              </a:ext>
            </a:extLst>
          </p:cNvPr>
          <p:cNvCxnSpPr>
            <a:cxnSpLocks/>
          </p:cNvCxnSpPr>
          <p:nvPr/>
        </p:nvCxnSpPr>
        <p:spPr>
          <a:xfrm>
            <a:off x="8237001" y="6486650"/>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直線コネクタ 335">
            <a:extLst>
              <a:ext uri="{FF2B5EF4-FFF2-40B4-BE49-F238E27FC236}">
                <a16:creationId xmlns:a16="http://schemas.microsoft.com/office/drawing/2014/main" id="{5601F4B0-1641-469A-A305-1A703A3206F3}"/>
              </a:ext>
            </a:extLst>
          </p:cNvPr>
          <p:cNvCxnSpPr>
            <a:cxnSpLocks/>
          </p:cNvCxnSpPr>
          <p:nvPr/>
        </p:nvCxnSpPr>
        <p:spPr>
          <a:xfrm>
            <a:off x="7044890" y="6486650"/>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37" name="フローチャート: 判断 336">
            <a:extLst>
              <a:ext uri="{FF2B5EF4-FFF2-40B4-BE49-F238E27FC236}">
                <a16:creationId xmlns:a16="http://schemas.microsoft.com/office/drawing/2014/main" id="{C97443A0-09BC-4940-8EA1-809153CD7E5F}"/>
              </a:ext>
            </a:extLst>
          </p:cNvPr>
          <p:cNvSpPr/>
          <p:nvPr/>
        </p:nvSpPr>
        <p:spPr>
          <a:xfrm>
            <a:off x="7393232" y="6211771"/>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9" name="フローチャート: 判断 338">
            <a:extLst>
              <a:ext uri="{FF2B5EF4-FFF2-40B4-BE49-F238E27FC236}">
                <a16:creationId xmlns:a16="http://schemas.microsoft.com/office/drawing/2014/main" id="{9D4093BF-F298-411D-8201-9D7654A93EC8}"/>
              </a:ext>
            </a:extLst>
          </p:cNvPr>
          <p:cNvSpPr/>
          <p:nvPr/>
        </p:nvSpPr>
        <p:spPr>
          <a:xfrm rot="190698">
            <a:off x="7072876" y="6216605"/>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0" name="フローチャート: 判断 339">
            <a:extLst>
              <a:ext uri="{FF2B5EF4-FFF2-40B4-BE49-F238E27FC236}">
                <a16:creationId xmlns:a16="http://schemas.microsoft.com/office/drawing/2014/main" id="{95017E66-580F-4D9D-B9C7-C06A6B20DC4E}"/>
              </a:ext>
            </a:extLst>
          </p:cNvPr>
          <p:cNvSpPr/>
          <p:nvPr/>
        </p:nvSpPr>
        <p:spPr>
          <a:xfrm>
            <a:off x="7565106" y="6220130"/>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1" name="フローチャート: 判断 340">
            <a:extLst>
              <a:ext uri="{FF2B5EF4-FFF2-40B4-BE49-F238E27FC236}">
                <a16:creationId xmlns:a16="http://schemas.microsoft.com/office/drawing/2014/main" id="{6986E83D-9C04-43D2-9762-FC14E5833AA4}"/>
              </a:ext>
            </a:extLst>
          </p:cNvPr>
          <p:cNvSpPr/>
          <p:nvPr/>
        </p:nvSpPr>
        <p:spPr>
          <a:xfrm>
            <a:off x="7765630" y="6223446"/>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2" name="フローチャート: 判断 341">
            <a:extLst>
              <a:ext uri="{FF2B5EF4-FFF2-40B4-BE49-F238E27FC236}">
                <a16:creationId xmlns:a16="http://schemas.microsoft.com/office/drawing/2014/main" id="{C2FDFBA4-35C9-463D-B778-AEE4D9DAD358}"/>
              </a:ext>
            </a:extLst>
          </p:cNvPr>
          <p:cNvSpPr/>
          <p:nvPr/>
        </p:nvSpPr>
        <p:spPr>
          <a:xfrm>
            <a:off x="8163612" y="6218018"/>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4" name="グループ化 343">
            <a:extLst>
              <a:ext uri="{FF2B5EF4-FFF2-40B4-BE49-F238E27FC236}">
                <a16:creationId xmlns:a16="http://schemas.microsoft.com/office/drawing/2014/main" id="{A25D0B00-2B42-4BD0-9E68-FE8E0C1E044C}"/>
              </a:ext>
            </a:extLst>
          </p:cNvPr>
          <p:cNvGrpSpPr/>
          <p:nvPr/>
        </p:nvGrpSpPr>
        <p:grpSpPr>
          <a:xfrm>
            <a:off x="7706872" y="5896942"/>
            <a:ext cx="335348" cy="461665"/>
            <a:chOff x="4156363" y="2224144"/>
            <a:chExt cx="335348" cy="461665"/>
          </a:xfrm>
        </p:grpSpPr>
        <p:sp>
          <p:nvSpPr>
            <p:cNvPr id="345" name="テキスト ボックス 344">
              <a:extLst>
                <a:ext uri="{FF2B5EF4-FFF2-40B4-BE49-F238E27FC236}">
                  <a16:creationId xmlns:a16="http://schemas.microsoft.com/office/drawing/2014/main" id="{CAB38947-9F1D-4323-A03F-C60D0DE1D846}"/>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46" name="楕円 345">
              <a:extLst>
                <a:ext uri="{FF2B5EF4-FFF2-40B4-BE49-F238E27FC236}">
                  <a16:creationId xmlns:a16="http://schemas.microsoft.com/office/drawing/2014/main" id="{784DF62E-5E0C-419C-88C0-38620617706F}"/>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7" name="グループ化 346">
            <a:extLst>
              <a:ext uri="{FF2B5EF4-FFF2-40B4-BE49-F238E27FC236}">
                <a16:creationId xmlns:a16="http://schemas.microsoft.com/office/drawing/2014/main" id="{69246BFA-7707-4062-9B45-C25D3F0AE417}"/>
              </a:ext>
            </a:extLst>
          </p:cNvPr>
          <p:cNvGrpSpPr/>
          <p:nvPr/>
        </p:nvGrpSpPr>
        <p:grpSpPr>
          <a:xfrm>
            <a:off x="7245961" y="5912706"/>
            <a:ext cx="335348" cy="461665"/>
            <a:chOff x="4156363" y="2224144"/>
            <a:chExt cx="335348" cy="461665"/>
          </a:xfrm>
        </p:grpSpPr>
        <p:sp>
          <p:nvSpPr>
            <p:cNvPr id="348" name="テキスト ボックス 347">
              <a:extLst>
                <a:ext uri="{FF2B5EF4-FFF2-40B4-BE49-F238E27FC236}">
                  <a16:creationId xmlns:a16="http://schemas.microsoft.com/office/drawing/2014/main" id="{B14CFED8-C6EA-4D02-8658-84DC1BDA013C}"/>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49" name="楕円 348">
              <a:extLst>
                <a:ext uri="{FF2B5EF4-FFF2-40B4-BE49-F238E27FC236}">
                  <a16:creationId xmlns:a16="http://schemas.microsoft.com/office/drawing/2014/main" id="{202ABC03-BDE0-4F02-97C9-43F49A67E366}"/>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0" name="グループ化 349">
            <a:extLst>
              <a:ext uri="{FF2B5EF4-FFF2-40B4-BE49-F238E27FC236}">
                <a16:creationId xmlns:a16="http://schemas.microsoft.com/office/drawing/2014/main" id="{03D9D883-F7D7-478C-9783-125D47EAB2B7}"/>
              </a:ext>
            </a:extLst>
          </p:cNvPr>
          <p:cNvGrpSpPr/>
          <p:nvPr/>
        </p:nvGrpSpPr>
        <p:grpSpPr>
          <a:xfrm rot="9179491">
            <a:off x="7481803" y="5845546"/>
            <a:ext cx="335348" cy="461665"/>
            <a:chOff x="4156363" y="2224144"/>
            <a:chExt cx="335348" cy="461665"/>
          </a:xfrm>
        </p:grpSpPr>
        <p:sp>
          <p:nvSpPr>
            <p:cNvPr id="351" name="テキスト ボックス 350">
              <a:extLst>
                <a:ext uri="{FF2B5EF4-FFF2-40B4-BE49-F238E27FC236}">
                  <a16:creationId xmlns:a16="http://schemas.microsoft.com/office/drawing/2014/main" id="{6C5354AA-D55C-4008-8B0D-CE617E744FAF}"/>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52" name="楕円 351">
              <a:extLst>
                <a:ext uri="{FF2B5EF4-FFF2-40B4-BE49-F238E27FC236}">
                  <a16:creationId xmlns:a16="http://schemas.microsoft.com/office/drawing/2014/main" id="{D1456109-9447-453C-9BD6-3D1EF0984D9F}"/>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3" name="グループ化 352">
            <a:extLst>
              <a:ext uri="{FF2B5EF4-FFF2-40B4-BE49-F238E27FC236}">
                <a16:creationId xmlns:a16="http://schemas.microsoft.com/office/drawing/2014/main" id="{EAFB3546-05C7-4693-B258-6A3F78F05BAD}"/>
              </a:ext>
            </a:extLst>
          </p:cNvPr>
          <p:cNvGrpSpPr/>
          <p:nvPr/>
        </p:nvGrpSpPr>
        <p:grpSpPr>
          <a:xfrm rot="3114215">
            <a:off x="7038471" y="5812829"/>
            <a:ext cx="335348" cy="461665"/>
            <a:chOff x="4156363" y="2224144"/>
            <a:chExt cx="335348" cy="461665"/>
          </a:xfrm>
        </p:grpSpPr>
        <p:sp>
          <p:nvSpPr>
            <p:cNvPr id="354" name="テキスト ボックス 353">
              <a:extLst>
                <a:ext uri="{FF2B5EF4-FFF2-40B4-BE49-F238E27FC236}">
                  <a16:creationId xmlns:a16="http://schemas.microsoft.com/office/drawing/2014/main" id="{4876622F-6F78-4FC5-9227-73F8317941A7}"/>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55" name="楕円 354">
              <a:extLst>
                <a:ext uri="{FF2B5EF4-FFF2-40B4-BE49-F238E27FC236}">
                  <a16:creationId xmlns:a16="http://schemas.microsoft.com/office/drawing/2014/main" id="{FF2DB5FD-033D-4FFB-A055-BC80C4469190}"/>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6" name="グループ化 355">
            <a:extLst>
              <a:ext uri="{FF2B5EF4-FFF2-40B4-BE49-F238E27FC236}">
                <a16:creationId xmlns:a16="http://schemas.microsoft.com/office/drawing/2014/main" id="{6B04D1DA-10BC-48DB-97B0-38B986863B20}"/>
              </a:ext>
            </a:extLst>
          </p:cNvPr>
          <p:cNvGrpSpPr/>
          <p:nvPr/>
        </p:nvGrpSpPr>
        <p:grpSpPr>
          <a:xfrm>
            <a:off x="7389728" y="6076541"/>
            <a:ext cx="335348" cy="461665"/>
            <a:chOff x="4156363" y="2224144"/>
            <a:chExt cx="335348" cy="461665"/>
          </a:xfrm>
        </p:grpSpPr>
        <p:sp>
          <p:nvSpPr>
            <p:cNvPr id="357" name="テキスト ボックス 356">
              <a:extLst>
                <a:ext uri="{FF2B5EF4-FFF2-40B4-BE49-F238E27FC236}">
                  <a16:creationId xmlns:a16="http://schemas.microsoft.com/office/drawing/2014/main" id="{A52E3A87-D45E-4A6B-B202-90DBC4DC6AE9}"/>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58" name="楕円 357">
              <a:extLst>
                <a:ext uri="{FF2B5EF4-FFF2-40B4-BE49-F238E27FC236}">
                  <a16:creationId xmlns:a16="http://schemas.microsoft.com/office/drawing/2014/main" id="{9F55EEBF-0BC1-4F21-9845-8DD5F56A1023}"/>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9" name="グループ化 358">
            <a:extLst>
              <a:ext uri="{FF2B5EF4-FFF2-40B4-BE49-F238E27FC236}">
                <a16:creationId xmlns:a16="http://schemas.microsoft.com/office/drawing/2014/main" id="{E0436012-FF8B-4237-8FF8-9940532079B1}"/>
              </a:ext>
            </a:extLst>
          </p:cNvPr>
          <p:cNvGrpSpPr/>
          <p:nvPr/>
        </p:nvGrpSpPr>
        <p:grpSpPr>
          <a:xfrm>
            <a:off x="7566983" y="5869864"/>
            <a:ext cx="335348" cy="461665"/>
            <a:chOff x="4156363" y="2224144"/>
            <a:chExt cx="335348" cy="461665"/>
          </a:xfrm>
        </p:grpSpPr>
        <p:sp>
          <p:nvSpPr>
            <p:cNvPr id="360" name="テキスト ボックス 359">
              <a:extLst>
                <a:ext uri="{FF2B5EF4-FFF2-40B4-BE49-F238E27FC236}">
                  <a16:creationId xmlns:a16="http://schemas.microsoft.com/office/drawing/2014/main" id="{BB71A4E2-A166-4073-86C8-F2B05D222FD7}"/>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61" name="楕円 360">
              <a:extLst>
                <a:ext uri="{FF2B5EF4-FFF2-40B4-BE49-F238E27FC236}">
                  <a16:creationId xmlns:a16="http://schemas.microsoft.com/office/drawing/2014/main" id="{2CA57CF9-FF03-466C-8CEE-FD71236FD31D}"/>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2" name="グループ化 361">
            <a:extLst>
              <a:ext uri="{FF2B5EF4-FFF2-40B4-BE49-F238E27FC236}">
                <a16:creationId xmlns:a16="http://schemas.microsoft.com/office/drawing/2014/main" id="{93E97A82-4CDE-450C-8EF3-5BE49C518AE0}"/>
              </a:ext>
            </a:extLst>
          </p:cNvPr>
          <p:cNvGrpSpPr/>
          <p:nvPr/>
        </p:nvGrpSpPr>
        <p:grpSpPr>
          <a:xfrm rot="5184769">
            <a:off x="7868045" y="5955558"/>
            <a:ext cx="335348" cy="461665"/>
            <a:chOff x="4156363" y="2224144"/>
            <a:chExt cx="335348" cy="461665"/>
          </a:xfrm>
        </p:grpSpPr>
        <p:sp>
          <p:nvSpPr>
            <p:cNvPr id="363" name="テキスト ボックス 362">
              <a:extLst>
                <a:ext uri="{FF2B5EF4-FFF2-40B4-BE49-F238E27FC236}">
                  <a16:creationId xmlns:a16="http://schemas.microsoft.com/office/drawing/2014/main" id="{74AB650A-9DE5-4280-9760-B884E019A670}"/>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64" name="楕円 363">
              <a:extLst>
                <a:ext uri="{FF2B5EF4-FFF2-40B4-BE49-F238E27FC236}">
                  <a16:creationId xmlns:a16="http://schemas.microsoft.com/office/drawing/2014/main" id="{5C3C74A7-9475-47B7-8F42-D39A5C20D676}"/>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5" name="グループ化 364">
            <a:extLst>
              <a:ext uri="{FF2B5EF4-FFF2-40B4-BE49-F238E27FC236}">
                <a16:creationId xmlns:a16="http://schemas.microsoft.com/office/drawing/2014/main" id="{86C6DBAB-AC9C-476F-874B-32FB2A88B9CE}"/>
              </a:ext>
            </a:extLst>
          </p:cNvPr>
          <p:cNvGrpSpPr/>
          <p:nvPr/>
        </p:nvGrpSpPr>
        <p:grpSpPr>
          <a:xfrm rot="14918915">
            <a:off x="7980985" y="5771107"/>
            <a:ext cx="335348" cy="461665"/>
            <a:chOff x="4156363" y="2224144"/>
            <a:chExt cx="335348" cy="461665"/>
          </a:xfrm>
        </p:grpSpPr>
        <p:sp>
          <p:nvSpPr>
            <p:cNvPr id="366" name="テキスト ボックス 365">
              <a:extLst>
                <a:ext uri="{FF2B5EF4-FFF2-40B4-BE49-F238E27FC236}">
                  <a16:creationId xmlns:a16="http://schemas.microsoft.com/office/drawing/2014/main" id="{A03CA7A5-4B4F-494C-B42D-6CDA8ED3C5A8}"/>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67" name="楕円 366">
              <a:extLst>
                <a:ext uri="{FF2B5EF4-FFF2-40B4-BE49-F238E27FC236}">
                  <a16:creationId xmlns:a16="http://schemas.microsoft.com/office/drawing/2014/main" id="{5D969688-FAA4-4922-86F1-2542EF7304A0}"/>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8" name="テキスト ボックス 367">
            <a:extLst>
              <a:ext uri="{FF2B5EF4-FFF2-40B4-BE49-F238E27FC236}">
                <a16:creationId xmlns:a16="http://schemas.microsoft.com/office/drawing/2014/main" id="{8BA00CAE-0B52-4429-A0B4-24ACEB7B2F81}"/>
              </a:ext>
            </a:extLst>
          </p:cNvPr>
          <p:cNvSpPr txBox="1"/>
          <p:nvPr/>
        </p:nvSpPr>
        <p:spPr>
          <a:xfrm>
            <a:off x="6943246" y="5189590"/>
            <a:ext cx="1415772" cy="584775"/>
          </a:xfrm>
          <a:prstGeom prst="rect">
            <a:avLst/>
          </a:prstGeom>
          <a:noFill/>
        </p:spPr>
        <p:txBody>
          <a:bodyPr wrap="none" rtlCol="0">
            <a:spAutoFit/>
          </a:bodyPr>
          <a:lstStyle/>
          <a:p>
            <a:r>
              <a:rPr kumimoji="1" lang="ja-JP" altLang="en-US" sz="1600" dirty="0"/>
              <a:t>一定時間反応</a:t>
            </a:r>
            <a:endParaRPr kumimoji="1" lang="en-US" altLang="ja-JP" sz="1600" dirty="0"/>
          </a:p>
          <a:p>
            <a:r>
              <a:rPr lang="en-US" altLang="ja-JP" sz="1600" dirty="0"/>
              <a:t>    (</a:t>
            </a:r>
            <a:r>
              <a:rPr lang="ja-JP" altLang="en-US" sz="1600" dirty="0"/>
              <a:t>室温 </a:t>
            </a:r>
            <a:r>
              <a:rPr lang="en-US" altLang="ja-JP" sz="1600" dirty="0"/>
              <a:t>1hr.)</a:t>
            </a:r>
            <a:endParaRPr kumimoji="1" lang="ja-JP" altLang="en-US" sz="1600" dirty="0"/>
          </a:p>
        </p:txBody>
      </p:sp>
      <p:sp>
        <p:nvSpPr>
          <p:cNvPr id="370" name="正方形/長方形 369">
            <a:extLst>
              <a:ext uri="{FF2B5EF4-FFF2-40B4-BE49-F238E27FC236}">
                <a16:creationId xmlns:a16="http://schemas.microsoft.com/office/drawing/2014/main" id="{400721E7-04E7-4473-9035-27AC5C29F53C}"/>
              </a:ext>
            </a:extLst>
          </p:cNvPr>
          <p:cNvSpPr/>
          <p:nvPr/>
        </p:nvSpPr>
        <p:spPr>
          <a:xfrm>
            <a:off x="4818856" y="5850923"/>
            <a:ext cx="1304615" cy="653860"/>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1" name="テキスト ボックス 370">
            <a:extLst>
              <a:ext uri="{FF2B5EF4-FFF2-40B4-BE49-F238E27FC236}">
                <a16:creationId xmlns:a16="http://schemas.microsoft.com/office/drawing/2014/main" id="{2D43B4D4-5608-4431-AB96-3FEA08A75980}"/>
              </a:ext>
            </a:extLst>
          </p:cNvPr>
          <p:cNvSpPr txBox="1"/>
          <p:nvPr/>
        </p:nvSpPr>
        <p:spPr>
          <a:xfrm>
            <a:off x="5647192" y="618948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72" name="フローチャート: 判断 371">
            <a:extLst>
              <a:ext uri="{FF2B5EF4-FFF2-40B4-BE49-F238E27FC236}">
                <a16:creationId xmlns:a16="http://schemas.microsoft.com/office/drawing/2014/main" id="{66F0C284-FE2E-43CB-AEE4-B4164656477B}"/>
              </a:ext>
            </a:extLst>
          </p:cNvPr>
          <p:cNvSpPr/>
          <p:nvPr/>
        </p:nvSpPr>
        <p:spPr>
          <a:xfrm>
            <a:off x="5758409" y="6230064"/>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3" name="グループ化 372">
            <a:extLst>
              <a:ext uri="{FF2B5EF4-FFF2-40B4-BE49-F238E27FC236}">
                <a16:creationId xmlns:a16="http://schemas.microsoft.com/office/drawing/2014/main" id="{2E662973-3643-415E-9C9B-D6E898CCC8BA}"/>
              </a:ext>
            </a:extLst>
          </p:cNvPr>
          <p:cNvGrpSpPr/>
          <p:nvPr/>
        </p:nvGrpSpPr>
        <p:grpSpPr>
          <a:xfrm rot="4717719">
            <a:off x="5605424" y="5704213"/>
            <a:ext cx="335348" cy="461665"/>
            <a:chOff x="4156363" y="2224144"/>
            <a:chExt cx="335348" cy="461665"/>
          </a:xfrm>
        </p:grpSpPr>
        <p:sp>
          <p:nvSpPr>
            <p:cNvPr id="374" name="テキスト ボックス 373">
              <a:extLst>
                <a:ext uri="{FF2B5EF4-FFF2-40B4-BE49-F238E27FC236}">
                  <a16:creationId xmlns:a16="http://schemas.microsoft.com/office/drawing/2014/main" id="{A5A649AE-8503-4D48-A2E3-DFD248DD2CC8}"/>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75" name="楕円 374">
              <a:extLst>
                <a:ext uri="{FF2B5EF4-FFF2-40B4-BE49-F238E27FC236}">
                  <a16:creationId xmlns:a16="http://schemas.microsoft.com/office/drawing/2014/main" id="{59BC8FD5-9F89-44C9-BAD5-706571CE1070}"/>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6" name="フローチャート: 判断 375">
            <a:extLst>
              <a:ext uri="{FF2B5EF4-FFF2-40B4-BE49-F238E27FC236}">
                <a16:creationId xmlns:a16="http://schemas.microsoft.com/office/drawing/2014/main" id="{93AADE39-E616-41EC-AB39-DDC85120CDD7}"/>
              </a:ext>
            </a:extLst>
          </p:cNvPr>
          <p:cNvSpPr/>
          <p:nvPr/>
        </p:nvSpPr>
        <p:spPr>
          <a:xfrm>
            <a:off x="5004414" y="6223928"/>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7" name="テキスト ボックス 376">
            <a:extLst>
              <a:ext uri="{FF2B5EF4-FFF2-40B4-BE49-F238E27FC236}">
                <a16:creationId xmlns:a16="http://schemas.microsoft.com/office/drawing/2014/main" id="{10F7A0AA-1016-4FDD-B976-ECCFB5DA459C}"/>
              </a:ext>
            </a:extLst>
          </p:cNvPr>
          <p:cNvSpPr txBox="1"/>
          <p:nvPr/>
        </p:nvSpPr>
        <p:spPr>
          <a:xfrm>
            <a:off x="4891326" y="6188149"/>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78" name="テキスト ボックス 377">
            <a:extLst>
              <a:ext uri="{FF2B5EF4-FFF2-40B4-BE49-F238E27FC236}">
                <a16:creationId xmlns:a16="http://schemas.microsoft.com/office/drawing/2014/main" id="{C570AE91-840F-4ADA-94D8-C09F06BC9A24}"/>
              </a:ext>
            </a:extLst>
          </p:cNvPr>
          <p:cNvSpPr txBox="1"/>
          <p:nvPr/>
        </p:nvSpPr>
        <p:spPr>
          <a:xfrm>
            <a:off x="5064313" y="618814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79" name="テキスト ボックス 378">
            <a:extLst>
              <a:ext uri="{FF2B5EF4-FFF2-40B4-BE49-F238E27FC236}">
                <a16:creationId xmlns:a16="http://schemas.microsoft.com/office/drawing/2014/main" id="{A7F2BF5C-2A02-475C-8B8B-A6DAA02257EF}"/>
              </a:ext>
            </a:extLst>
          </p:cNvPr>
          <p:cNvSpPr txBox="1"/>
          <p:nvPr/>
        </p:nvSpPr>
        <p:spPr>
          <a:xfrm>
            <a:off x="5236233" y="6188941"/>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80" name="テキスト ボックス 379">
            <a:extLst>
              <a:ext uri="{FF2B5EF4-FFF2-40B4-BE49-F238E27FC236}">
                <a16:creationId xmlns:a16="http://schemas.microsoft.com/office/drawing/2014/main" id="{55F1BD39-3CF3-49AB-A8B9-14941E3C095A}"/>
              </a:ext>
            </a:extLst>
          </p:cNvPr>
          <p:cNvSpPr txBox="1"/>
          <p:nvPr/>
        </p:nvSpPr>
        <p:spPr>
          <a:xfrm>
            <a:off x="5837378" y="6183093"/>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81" name="テキスト ボックス 380">
            <a:extLst>
              <a:ext uri="{FF2B5EF4-FFF2-40B4-BE49-F238E27FC236}">
                <a16:creationId xmlns:a16="http://schemas.microsoft.com/office/drawing/2014/main" id="{0ABA467D-29A9-44A0-9381-9D135D70D1BE}"/>
              </a:ext>
            </a:extLst>
          </p:cNvPr>
          <p:cNvSpPr txBox="1"/>
          <p:nvPr/>
        </p:nvSpPr>
        <p:spPr>
          <a:xfrm>
            <a:off x="5441457" y="618814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82" name="テキスト ボックス 381">
            <a:extLst>
              <a:ext uri="{FF2B5EF4-FFF2-40B4-BE49-F238E27FC236}">
                <a16:creationId xmlns:a16="http://schemas.microsoft.com/office/drawing/2014/main" id="{BB3B5B15-DC80-43CF-990D-12CD6E72656D}"/>
              </a:ext>
            </a:extLst>
          </p:cNvPr>
          <p:cNvSpPr txBox="1"/>
          <p:nvPr/>
        </p:nvSpPr>
        <p:spPr>
          <a:xfrm>
            <a:off x="4740349" y="6188149"/>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383" name="グループ化 382">
            <a:extLst>
              <a:ext uri="{FF2B5EF4-FFF2-40B4-BE49-F238E27FC236}">
                <a16:creationId xmlns:a16="http://schemas.microsoft.com/office/drawing/2014/main" id="{BE736C0A-9B62-4569-A17D-BAF51E95A888}"/>
              </a:ext>
            </a:extLst>
          </p:cNvPr>
          <p:cNvGrpSpPr/>
          <p:nvPr/>
        </p:nvGrpSpPr>
        <p:grpSpPr>
          <a:xfrm>
            <a:off x="4793813" y="5812207"/>
            <a:ext cx="1344931" cy="699627"/>
            <a:chOff x="920794" y="2788451"/>
            <a:chExt cx="1777645" cy="556314"/>
          </a:xfrm>
        </p:grpSpPr>
        <p:cxnSp>
          <p:nvCxnSpPr>
            <p:cNvPr id="384" name="直線コネクタ 383">
              <a:extLst>
                <a:ext uri="{FF2B5EF4-FFF2-40B4-BE49-F238E27FC236}">
                  <a16:creationId xmlns:a16="http://schemas.microsoft.com/office/drawing/2014/main" id="{88F9B4F8-6004-457C-A8E2-541BB77F5B14}"/>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5" name="直線コネクタ 384">
              <a:extLst>
                <a:ext uri="{FF2B5EF4-FFF2-40B4-BE49-F238E27FC236}">
                  <a16:creationId xmlns:a16="http://schemas.microsoft.com/office/drawing/2014/main" id="{512EB3CA-DFAB-4530-9B7D-E8024605D9B4}"/>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6" name="直線コネクタ 385">
              <a:extLst>
                <a:ext uri="{FF2B5EF4-FFF2-40B4-BE49-F238E27FC236}">
                  <a16:creationId xmlns:a16="http://schemas.microsoft.com/office/drawing/2014/main" id="{CD1F1A35-4BA7-4321-9F3B-EACEB54CEF78}"/>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87" name="直線コネクタ 386">
            <a:extLst>
              <a:ext uri="{FF2B5EF4-FFF2-40B4-BE49-F238E27FC236}">
                <a16:creationId xmlns:a16="http://schemas.microsoft.com/office/drawing/2014/main" id="{9C3932E7-4A0A-4937-A92D-3FD140D2FE40}"/>
              </a:ext>
            </a:extLst>
          </p:cNvPr>
          <p:cNvCxnSpPr>
            <a:cxnSpLocks/>
          </p:cNvCxnSpPr>
          <p:nvPr/>
        </p:nvCxnSpPr>
        <p:spPr>
          <a:xfrm>
            <a:off x="5423371" y="6485601"/>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8" name="直線コネクタ 387">
            <a:extLst>
              <a:ext uri="{FF2B5EF4-FFF2-40B4-BE49-F238E27FC236}">
                <a16:creationId xmlns:a16="http://schemas.microsoft.com/office/drawing/2014/main" id="{F46A7F51-3991-41B7-A542-B947B5517B27}"/>
              </a:ext>
            </a:extLst>
          </p:cNvPr>
          <p:cNvCxnSpPr>
            <a:cxnSpLocks/>
          </p:cNvCxnSpPr>
          <p:nvPr/>
        </p:nvCxnSpPr>
        <p:spPr>
          <a:xfrm>
            <a:off x="5622448" y="6479222"/>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9" name="直線コネクタ 388">
            <a:extLst>
              <a:ext uri="{FF2B5EF4-FFF2-40B4-BE49-F238E27FC236}">
                <a16:creationId xmlns:a16="http://schemas.microsoft.com/office/drawing/2014/main" id="{2F838620-51FC-4DDF-AA29-4C05A42D6771}"/>
              </a:ext>
            </a:extLst>
          </p:cNvPr>
          <p:cNvCxnSpPr>
            <a:cxnSpLocks/>
          </p:cNvCxnSpPr>
          <p:nvPr/>
        </p:nvCxnSpPr>
        <p:spPr>
          <a:xfrm flipV="1">
            <a:off x="5829506" y="6479207"/>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0" name="直線コネクタ 389">
            <a:extLst>
              <a:ext uri="{FF2B5EF4-FFF2-40B4-BE49-F238E27FC236}">
                <a16:creationId xmlns:a16="http://schemas.microsoft.com/office/drawing/2014/main" id="{89A82B9C-8D5B-4E32-8C81-1370CC1142A3}"/>
              </a:ext>
            </a:extLst>
          </p:cNvPr>
          <p:cNvCxnSpPr>
            <a:cxnSpLocks/>
          </p:cNvCxnSpPr>
          <p:nvPr/>
        </p:nvCxnSpPr>
        <p:spPr>
          <a:xfrm>
            <a:off x="5252603" y="6479207"/>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1" name="直線コネクタ 390">
            <a:extLst>
              <a:ext uri="{FF2B5EF4-FFF2-40B4-BE49-F238E27FC236}">
                <a16:creationId xmlns:a16="http://schemas.microsoft.com/office/drawing/2014/main" id="{465D465F-1D9E-437D-A02D-946A3B4716E2}"/>
              </a:ext>
            </a:extLst>
          </p:cNvPr>
          <p:cNvCxnSpPr>
            <a:cxnSpLocks/>
          </p:cNvCxnSpPr>
          <p:nvPr/>
        </p:nvCxnSpPr>
        <p:spPr>
          <a:xfrm>
            <a:off x="5075548" y="6479207"/>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2" name="直線コネクタ 391">
            <a:extLst>
              <a:ext uri="{FF2B5EF4-FFF2-40B4-BE49-F238E27FC236}">
                <a16:creationId xmlns:a16="http://schemas.microsoft.com/office/drawing/2014/main" id="{3A3A6A8C-2481-4C82-8A6B-E6FFDFDF9DC1}"/>
              </a:ext>
            </a:extLst>
          </p:cNvPr>
          <p:cNvCxnSpPr>
            <a:cxnSpLocks/>
          </p:cNvCxnSpPr>
          <p:nvPr/>
        </p:nvCxnSpPr>
        <p:spPr>
          <a:xfrm>
            <a:off x="4932803" y="6479207"/>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3" name="直線コネクタ 392">
            <a:extLst>
              <a:ext uri="{FF2B5EF4-FFF2-40B4-BE49-F238E27FC236}">
                <a16:creationId xmlns:a16="http://schemas.microsoft.com/office/drawing/2014/main" id="{C335C223-41A4-4241-80C7-9EC0E3FEB392}"/>
              </a:ext>
            </a:extLst>
          </p:cNvPr>
          <p:cNvCxnSpPr>
            <a:cxnSpLocks/>
          </p:cNvCxnSpPr>
          <p:nvPr/>
        </p:nvCxnSpPr>
        <p:spPr>
          <a:xfrm>
            <a:off x="6017868" y="6485601"/>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4" name="直線コネクタ 393">
            <a:extLst>
              <a:ext uri="{FF2B5EF4-FFF2-40B4-BE49-F238E27FC236}">
                <a16:creationId xmlns:a16="http://schemas.microsoft.com/office/drawing/2014/main" id="{19072CA8-49AA-46A8-BF3E-5E01F896ABB3}"/>
              </a:ext>
            </a:extLst>
          </p:cNvPr>
          <p:cNvCxnSpPr>
            <a:cxnSpLocks/>
          </p:cNvCxnSpPr>
          <p:nvPr/>
        </p:nvCxnSpPr>
        <p:spPr>
          <a:xfrm>
            <a:off x="4825757" y="6485601"/>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95" name="フローチャート: 判断 394">
            <a:extLst>
              <a:ext uri="{FF2B5EF4-FFF2-40B4-BE49-F238E27FC236}">
                <a16:creationId xmlns:a16="http://schemas.microsoft.com/office/drawing/2014/main" id="{46843AB6-27BA-4705-B191-E400BAF00FE4}"/>
              </a:ext>
            </a:extLst>
          </p:cNvPr>
          <p:cNvSpPr/>
          <p:nvPr/>
        </p:nvSpPr>
        <p:spPr>
          <a:xfrm>
            <a:off x="5174099" y="6210722"/>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6" name="フローチャート: 判断 395">
            <a:extLst>
              <a:ext uri="{FF2B5EF4-FFF2-40B4-BE49-F238E27FC236}">
                <a16:creationId xmlns:a16="http://schemas.microsoft.com/office/drawing/2014/main" id="{4A55E2F6-E8FD-4E6E-AC08-5A1A75921F5E}"/>
              </a:ext>
            </a:extLst>
          </p:cNvPr>
          <p:cNvSpPr/>
          <p:nvPr/>
        </p:nvSpPr>
        <p:spPr>
          <a:xfrm rot="190698">
            <a:off x="4853743" y="6215556"/>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7" name="フローチャート: 判断 396">
            <a:extLst>
              <a:ext uri="{FF2B5EF4-FFF2-40B4-BE49-F238E27FC236}">
                <a16:creationId xmlns:a16="http://schemas.microsoft.com/office/drawing/2014/main" id="{923C2DB9-7EF1-4229-AA02-748C2BC826B2}"/>
              </a:ext>
            </a:extLst>
          </p:cNvPr>
          <p:cNvSpPr/>
          <p:nvPr/>
        </p:nvSpPr>
        <p:spPr>
          <a:xfrm>
            <a:off x="5345973" y="6219081"/>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8" name="フローチャート: 判断 397">
            <a:extLst>
              <a:ext uri="{FF2B5EF4-FFF2-40B4-BE49-F238E27FC236}">
                <a16:creationId xmlns:a16="http://schemas.microsoft.com/office/drawing/2014/main" id="{E53CCB2C-AEB8-4FE4-9D5C-62482DDAF5FB}"/>
              </a:ext>
            </a:extLst>
          </p:cNvPr>
          <p:cNvSpPr/>
          <p:nvPr/>
        </p:nvSpPr>
        <p:spPr>
          <a:xfrm>
            <a:off x="5546497" y="6222397"/>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 name="フローチャート: 判断 398">
            <a:extLst>
              <a:ext uri="{FF2B5EF4-FFF2-40B4-BE49-F238E27FC236}">
                <a16:creationId xmlns:a16="http://schemas.microsoft.com/office/drawing/2014/main" id="{C0299623-0DB4-4ED7-B02F-C4967025C2CC}"/>
              </a:ext>
            </a:extLst>
          </p:cNvPr>
          <p:cNvSpPr/>
          <p:nvPr/>
        </p:nvSpPr>
        <p:spPr>
          <a:xfrm>
            <a:off x="5944479" y="6216969"/>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0" name="グループ化 399">
            <a:extLst>
              <a:ext uri="{FF2B5EF4-FFF2-40B4-BE49-F238E27FC236}">
                <a16:creationId xmlns:a16="http://schemas.microsoft.com/office/drawing/2014/main" id="{D0B8D720-36F7-481C-83BF-90EAD1A8DF0F}"/>
              </a:ext>
            </a:extLst>
          </p:cNvPr>
          <p:cNvGrpSpPr/>
          <p:nvPr/>
        </p:nvGrpSpPr>
        <p:grpSpPr>
          <a:xfrm>
            <a:off x="5436681" y="5966238"/>
            <a:ext cx="335348" cy="461665"/>
            <a:chOff x="4156363" y="2224144"/>
            <a:chExt cx="335348" cy="461665"/>
          </a:xfrm>
        </p:grpSpPr>
        <p:sp>
          <p:nvSpPr>
            <p:cNvPr id="401" name="テキスト ボックス 400">
              <a:extLst>
                <a:ext uri="{FF2B5EF4-FFF2-40B4-BE49-F238E27FC236}">
                  <a16:creationId xmlns:a16="http://schemas.microsoft.com/office/drawing/2014/main" id="{50C3A287-E80C-4AD9-9566-68E781B86BAD}"/>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02" name="楕円 401">
              <a:extLst>
                <a:ext uri="{FF2B5EF4-FFF2-40B4-BE49-F238E27FC236}">
                  <a16:creationId xmlns:a16="http://schemas.microsoft.com/office/drawing/2014/main" id="{D141C9C4-D456-44E1-A64E-B8BC70CA2A23}"/>
                </a:ext>
              </a:extLst>
            </p:cNvPr>
            <p:cNvSpPr/>
            <p:nvPr/>
          </p:nvSpPr>
          <p:spPr>
            <a:xfrm>
              <a:off x="4280110"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3" name="グループ化 402">
            <a:extLst>
              <a:ext uri="{FF2B5EF4-FFF2-40B4-BE49-F238E27FC236}">
                <a16:creationId xmlns:a16="http://schemas.microsoft.com/office/drawing/2014/main" id="{FA0B53FF-EECD-4D3D-9136-D6174C5B9068}"/>
              </a:ext>
            </a:extLst>
          </p:cNvPr>
          <p:cNvGrpSpPr/>
          <p:nvPr/>
        </p:nvGrpSpPr>
        <p:grpSpPr>
          <a:xfrm>
            <a:off x="5060096" y="5959354"/>
            <a:ext cx="335348" cy="461665"/>
            <a:chOff x="4156363" y="2224144"/>
            <a:chExt cx="335348" cy="461665"/>
          </a:xfrm>
        </p:grpSpPr>
        <p:sp>
          <p:nvSpPr>
            <p:cNvPr id="404" name="テキスト ボックス 403">
              <a:extLst>
                <a:ext uri="{FF2B5EF4-FFF2-40B4-BE49-F238E27FC236}">
                  <a16:creationId xmlns:a16="http://schemas.microsoft.com/office/drawing/2014/main" id="{B63347F9-5C24-497C-8591-A493C73C0CA1}"/>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05" name="楕円 404">
              <a:extLst>
                <a:ext uri="{FF2B5EF4-FFF2-40B4-BE49-F238E27FC236}">
                  <a16:creationId xmlns:a16="http://schemas.microsoft.com/office/drawing/2014/main" id="{52DA314F-BF01-4C0D-AB11-B1138064E51F}"/>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6" name="グループ化 405">
            <a:extLst>
              <a:ext uri="{FF2B5EF4-FFF2-40B4-BE49-F238E27FC236}">
                <a16:creationId xmlns:a16="http://schemas.microsoft.com/office/drawing/2014/main" id="{9E8B75D9-6CF3-427D-9E28-6FB1E16221C6}"/>
              </a:ext>
            </a:extLst>
          </p:cNvPr>
          <p:cNvGrpSpPr/>
          <p:nvPr/>
        </p:nvGrpSpPr>
        <p:grpSpPr>
          <a:xfrm>
            <a:off x="4745145" y="5959353"/>
            <a:ext cx="335348" cy="461665"/>
            <a:chOff x="4156363" y="2224144"/>
            <a:chExt cx="335348" cy="461665"/>
          </a:xfrm>
        </p:grpSpPr>
        <p:sp>
          <p:nvSpPr>
            <p:cNvPr id="407" name="テキスト ボックス 406">
              <a:extLst>
                <a:ext uri="{FF2B5EF4-FFF2-40B4-BE49-F238E27FC236}">
                  <a16:creationId xmlns:a16="http://schemas.microsoft.com/office/drawing/2014/main" id="{311FEAE6-51AD-41BA-A83A-016C3311FA2C}"/>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08" name="楕円 407">
              <a:extLst>
                <a:ext uri="{FF2B5EF4-FFF2-40B4-BE49-F238E27FC236}">
                  <a16:creationId xmlns:a16="http://schemas.microsoft.com/office/drawing/2014/main" id="{739B185F-AD1E-4CBA-A6A2-E669118B2482}"/>
                </a:ext>
              </a:extLst>
            </p:cNvPr>
            <p:cNvSpPr/>
            <p:nvPr/>
          </p:nvSpPr>
          <p:spPr>
            <a:xfrm>
              <a:off x="4274302" y="2235537"/>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9" name="グループ化 408">
            <a:extLst>
              <a:ext uri="{FF2B5EF4-FFF2-40B4-BE49-F238E27FC236}">
                <a16:creationId xmlns:a16="http://schemas.microsoft.com/office/drawing/2014/main" id="{070B5679-7CC2-44E1-BAAB-C687EE3AA6CA}"/>
              </a:ext>
            </a:extLst>
          </p:cNvPr>
          <p:cNvGrpSpPr/>
          <p:nvPr/>
        </p:nvGrpSpPr>
        <p:grpSpPr>
          <a:xfrm rot="7571667">
            <a:off x="5221354" y="5786125"/>
            <a:ext cx="335348" cy="461665"/>
            <a:chOff x="4156363" y="2224144"/>
            <a:chExt cx="335348" cy="461665"/>
          </a:xfrm>
        </p:grpSpPr>
        <p:sp>
          <p:nvSpPr>
            <p:cNvPr id="410" name="テキスト ボックス 409">
              <a:extLst>
                <a:ext uri="{FF2B5EF4-FFF2-40B4-BE49-F238E27FC236}">
                  <a16:creationId xmlns:a16="http://schemas.microsoft.com/office/drawing/2014/main" id="{2EA5A369-5AED-4832-A85D-6C6537DA72BD}"/>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11" name="楕円 410">
              <a:extLst>
                <a:ext uri="{FF2B5EF4-FFF2-40B4-BE49-F238E27FC236}">
                  <a16:creationId xmlns:a16="http://schemas.microsoft.com/office/drawing/2014/main" id="{F89A4455-E492-497B-B6D2-B92FF6D5306A}"/>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2" name="グループ化 411">
            <a:extLst>
              <a:ext uri="{FF2B5EF4-FFF2-40B4-BE49-F238E27FC236}">
                <a16:creationId xmlns:a16="http://schemas.microsoft.com/office/drawing/2014/main" id="{93923957-5615-4ECF-9B51-B5AE2A232B01}"/>
              </a:ext>
            </a:extLst>
          </p:cNvPr>
          <p:cNvGrpSpPr/>
          <p:nvPr/>
        </p:nvGrpSpPr>
        <p:grpSpPr>
          <a:xfrm>
            <a:off x="4895234" y="5964900"/>
            <a:ext cx="335348" cy="461665"/>
            <a:chOff x="4156363" y="2224144"/>
            <a:chExt cx="335348" cy="461665"/>
          </a:xfrm>
        </p:grpSpPr>
        <p:sp>
          <p:nvSpPr>
            <p:cNvPr id="413" name="テキスト ボックス 412">
              <a:extLst>
                <a:ext uri="{FF2B5EF4-FFF2-40B4-BE49-F238E27FC236}">
                  <a16:creationId xmlns:a16="http://schemas.microsoft.com/office/drawing/2014/main" id="{3367F718-57E8-45CE-B690-8A633A369105}"/>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14" name="楕円 413">
              <a:extLst>
                <a:ext uri="{FF2B5EF4-FFF2-40B4-BE49-F238E27FC236}">
                  <a16:creationId xmlns:a16="http://schemas.microsoft.com/office/drawing/2014/main" id="{6E85BED3-53D8-42F7-BB3D-156D30424E3B}"/>
                </a:ext>
              </a:extLst>
            </p:cNvPr>
            <p:cNvSpPr/>
            <p:nvPr/>
          </p:nvSpPr>
          <p:spPr>
            <a:xfrm>
              <a:off x="4273716" y="224332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5" name="グループ化 414">
            <a:extLst>
              <a:ext uri="{FF2B5EF4-FFF2-40B4-BE49-F238E27FC236}">
                <a16:creationId xmlns:a16="http://schemas.microsoft.com/office/drawing/2014/main" id="{DA40C1C3-139A-4A13-B33B-BF939C4EBE58}"/>
              </a:ext>
            </a:extLst>
          </p:cNvPr>
          <p:cNvGrpSpPr/>
          <p:nvPr/>
        </p:nvGrpSpPr>
        <p:grpSpPr>
          <a:xfrm>
            <a:off x="5234801" y="5964899"/>
            <a:ext cx="335348" cy="461665"/>
            <a:chOff x="4156363" y="2224144"/>
            <a:chExt cx="335348" cy="461665"/>
          </a:xfrm>
        </p:grpSpPr>
        <p:sp>
          <p:nvSpPr>
            <p:cNvPr id="416" name="テキスト ボックス 415">
              <a:extLst>
                <a:ext uri="{FF2B5EF4-FFF2-40B4-BE49-F238E27FC236}">
                  <a16:creationId xmlns:a16="http://schemas.microsoft.com/office/drawing/2014/main" id="{866D404C-E0FD-4242-8973-14A3344B56D8}"/>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17" name="楕円 416">
              <a:extLst>
                <a:ext uri="{FF2B5EF4-FFF2-40B4-BE49-F238E27FC236}">
                  <a16:creationId xmlns:a16="http://schemas.microsoft.com/office/drawing/2014/main" id="{F90FEFB1-E0E8-439B-8477-FB8FB8A2440C}"/>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8" name="グループ化 417">
            <a:extLst>
              <a:ext uri="{FF2B5EF4-FFF2-40B4-BE49-F238E27FC236}">
                <a16:creationId xmlns:a16="http://schemas.microsoft.com/office/drawing/2014/main" id="{954FE169-7183-4E6C-82FB-551E8537E9E1}"/>
              </a:ext>
            </a:extLst>
          </p:cNvPr>
          <p:cNvGrpSpPr/>
          <p:nvPr/>
        </p:nvGrpSpPr>
        <p:grpSpPr>
          <a:xfrm>
            <a:off x="5644801" y="5967202"/>
            <a:ext cx="335348" cy="461665"/>
            <a:chOff x="4156363" y="2224144"/>
            <a:chExt cx="335348" cy="461665"/>
          </a:xfrm>
        </p:grpSpPr>
        <p:sp>
          <p:nvSpPr>
            <p:cNvPr id="419" name="テキスト ボックス 418">
              <a:extLst>
                <a:ext uri="{FF2B5EF4-FFF2-40B4-BE49-F238E27FC236}">
                  <a16:creationId xmlns:a16="http://schemas.microsoft.com/office/drawing/2014/main" id="{BA0AD27A-6DD1-4B0F-8587-EA8C92D04438}"/>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20" name="楕円 419">
              <a:extLst>
                <a:ext uri="{FF2B5EF4-FFF2-40B4-BE49-F238E27FC236}">
                  <a16:creationId xmlns:a16="http://schemas.microsoft.com/office/drawing/2014/main" id="{3BC2A116-A26D-415E-A967-3964D2B7584D}"/>
                </a:ext>
              </a:extLst>
            </p:cNvPr>
            <p:cNvSpPr/>
            <p:nvPr/>
          </p:nvSpPr>
          <p:spPr>
            <a:xfrm>
              <a:off x="4280646" y="223051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1" name="グループ化 420">
            <a:extLst>
              <a:ext uri="{FF2B5EF4-FFF2-40B4-BE49-F238E27FC236}">
                <a16:creationId xmlns:a16="http://schemas.microsoft.com/office/drawing/2014/main" id="{B72D1AAA-E15C-440B-B6FD-683AFB4DF45B}"/>
              </a:ext>
            </a:extLst>
          </p:cNvPr>
          <p:cNvGrpSpPr/>
          <p:nvPr/>
        </p:nvGrpSpPr>
        <p:grpSpPr>
          <a:xfrm>
            <a:off x="5830854" y="5948198"/>
            <a:ext cx="335348" cy="461665"/>
            <a:chOff x="4156363" y="2224144"/>
            <a:chExt cx="335348" cy="461665"/>
          </a:xfrm>
        </p:grpSpPr>
        <p:sp>
          <p:nvSpPr>
            <p:cNvPr id="422" name="テキスト ボックス 421">
              <a:extLst>
                <a:ext uri="{FF2B5EF4-FFF2-40B4-BE49-F238E27FC236}">
                  <a16:creationId xmlns:a16="http://schemas.microsoft.com/office/drawing/2014/main" id="{98AB48A2-1F89-4DC9-88B5-0AB5D82310F4}"/>
                </a:ext>
              </a:extLst>
            </p:cNvPr>
            <p:cNvSpPr txBox="1"/>
            <p:nvPr/>
          </p:nvSpPr>
          <p:spPr>
            <a:xfrm rot="10636813">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23" name="楕円 422">
              <a:extLst>
                <a:ext uri="{FF2B5EF4-FFF2-40B4-BE49-F238E27FC236}">
                  <a16:creationId xmlns:a16="http://schemas.microsoft.com/office/drawing/2014/main" id="{0CF59EDB-98D2-4BAB-A81F-556A32209549}"/>
                </a:ext>
              </a:extLst>
            </p:cNvPr>
            <p:cNvSpPr/>
            <p:nvPr/>
          </p:nvSpPr>
          <p:spPr>
            <a:xfrm>
              <a:off x="4273716"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24" name="テキスト ボックス 423">
            <a:extLst>
              <a:ext uri="{FF2B5EF4-FFF2-40B4-BE49-F238E27FC236}">
                <a16:creationId xmlns:a16="http://schemas.microsoft.com/office/drawing/2014/main" id="{E00BA7A7-9804-468D-9DA0-64B3C2A43533}"/>
              </a:ext>
            </a:extLst>
          </p:cNvPr>
          <p:cNvSpPr txBox="1"/>
          <p:nvPr/>
        </p:nvSpPr>
        <p:spPr>
          <a:xfrm>
            <a:off x="4771531" y="5244773"/>
            <a:ext cx="1659326" cy="584775"/>
          </a:xfrm>
          <a:prstGeom prst="rect">
            <a:avLst/>
          </a:prstGeom>
          <a:noFill/>
        </p:spPr>
        <p:txBody>
          <a:bodyPr wrap="square" rtlCol="0">
            <a:spAutoFit/>
          </a:bodyPr>
          <a:lstStyle/>
          <a:p>
            <a:r>
              <a:rPr kumimoji="1" lang="ja-JP" altLang="en-US" sz="1600" dirty="0"/>
              <a:t>酵素標識抗体が抗原に結合</a:t>
            </a:r>
          </a:p>
        </p:txBody>
      </p:sp>
      <p:sp>
        <p:nvSpPr>
          <p:cNvPr id="425" name="テキスト ボックス 424">
            <a:extLst>
              <a:ext uri="{FF2B5EF4-FFF2-40B4-BE49-F238E27FC236}">
                <a16:creationId xmlns:a16="http://schemas.microsoft.com/office/drawing/2014/main" id="{376D561D-E6B5-4704-ADD0-5DBA4909AC8E}"/>
              </a:ext>
            </a:extLst>
          </p:cNvPr>
          <p:cNvSpPr txBox="1"/>
          <p:nvPr/>
        </p:nvSpPr>
        <p:spPr>
          <a:xfrm>
            <a:off x="4081669" y="6167375"/>
            <a:ext cx="646331" cy="369332"/>
          </a:xfrm>
          <a:prstGeom prst="rect">
            <a:avLst/>
          </a:prstGeom>
          <a:noFill/>
        </p:spPr>
        <p:txBody>
          <a:bodyPr wrap="none" rtlCol="0">
            <a:spAutoFit/>
          </a:bodyPr>
          <a:lstStyle/>
          <a:p>
            <a:r>
              <a:rPr kumimoji="1" lang="ja-JP" altLang="en-US" dirty="0"/>
              <a:t>洗浄</a:t>
            </a:r>
          </a:p>
        </p:txBody>
      </p:sp>
      <p:sp>
        <p:nvSpPr>
          <p:cNvPr id="426" name="正方形/長方形 425">
            <a:extLst>
              <a:ext uri="{FF2B5EF4-FFF2-40B4-BE49-F238E27FC236}">
                <a16:creationId xmlns:a16="http://schemas.microsoft.com/office/drawing/2014/main" id="{AE9127B3-7BB4-41A5-8392-3DD832517E5E}"/>
              </a:ext>
            </a:extLst>
          </p:cNvPr>
          <p:cNvSpPr/>
          <p:nvPr/>
        </p:nvSpPr>
        <p:spPr>
          <a:xfrm>
            <a:off x="2733227" y="6276496"/>
            <a:ext cx="1304615" cy="195256"/>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7" name="テキスト ボックス 426">
            <a:extLst>
              <a:ext uri="{FF2B5EF4-FFF2-40B4-BE49-F238E27FC236}">
                <a16:creationId xmlns:a16="http://schemas.microsoft.com/office/drawing/2014/main" id="{4C08CDC1-7F32-46D2-9D4A-C7165B6FF315}"/>
              </a:ext>
            </a:extLst>
          </p:cNvPr>
          <p:cNvSpPr txBox="1"/>
          <p:nvPr/>
        </p:nvSpPr>
        <p:spPr>
          <a:xfrm>
            <a:off x="3561563" y="6156456"/>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28" name="フローチャート: 判断 427">
            <a:extLst>
              <a:ext uri="{FF2B5EF4-FFF2-40B4-BE49-F238E27FC236}">
                <a16:creationId xmlns:a16="http://schemas.microsoft.com/office/drawing/2014/main" id="{2FF405E7-AED0-4BF1-BC60-C18C56C19E21}"/>
              </a:ext>
            </a:extLst>
          </p:cNvPr>
          <p:cNvSpPr/>
          <p:nvPr/>
        </p:nvSpPr>
        <p:spPr>
          <a:xfrm>
            <a:off x="3672780" y="6197033"/>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2" name="フローチャート: 判断 431">
            <a:extLst>
              <a:ext uri="{FF2B5EF4-FFF2-40B4-BE49-F238E27FC236}">
                <a16:creationId xmlns:a16="http://schemas.microsoft.com/office/drawing/2014/main" id="{2D25D807-3771-4CBA-8F4E-E421C30ABAA3}"/>
              </a:ext>
            </a:extLst>
          </p:cNvPr>
          <p:cNvSpPr/>
          <p:nvPr/>
        </p:nvSpPr>
        <p:spPr>
          <a:xfrm>
            <a:off x="2918785" y="6190897"/>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3" name="テキスト ボックス 432">
            <a:extLst>
              <a:ext uri="{FF2B5EF4-FFF2-40B4-BE49-F238E27FC236}">
                <a16:creationId xmlns:a16="http://schemas.microsoft.com/office/drawing/2014/main" id="{9377A5FB-DC57-454F-A9C6-4617E3DDA655}"/>
              </a:ext>
            </a:extLst>
          </p:cNvPr>
          <p:cNvSpPr txBox="1"/>
          <p:nvPr/>
        </p:nvSpPr>
        <p:spPr>
          <a:xfrm>
            <a:off x="2805697" y="615511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34" name="テキスト ボックス 433">
            <a:extLst>
              <a:ext uri="{FF2B5EF4-FFF2-40B4-BE49-F238E27FC236}">
                <a16:creationId xmlns:a16="http://schemas.microsoft.com/office/drawing/2014/main" id="{A6373BB8-2B3B-402D-BF3C-17177503E69B}"/>
              </a:ext>
            </a:extLst>
          </p:cNvPr>
          <p:cNvSpPr txBox="1"/>
          <p:nvPr/>
        </p:nvSpPr>
        <p:spPr>
          <a:xfrm>
            <a:off x="2978684" y="615511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35" name="テキスト ボックス 434">
            <a:extLst>
              <a:ext uri="{FF2B5EF4-FFF2-40B4-BE49-F238E27FC236}">
                <a16:creationId xmlns:a16="http://schemas.microsoft.com/office/drawing/2014/main" id="{4FAF19B4-62C2-474E-961C-FF4A0E12956A}"/>
              </a:ext>
            </a:extLst>
          </p:cNvPr>
          <p:cNvSpPr txBox="1"/>
          <p:nvPr/>
        </p:nvSpPr>
        <p:spPr>
          <a:xfrm>
            <a:off x="3150604" y="6155910"/>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36" name="テキスト ボックス 435">
            <a:extLst>
              <a:ext uri="{FF2B5EF4-FFF2-40B4-BE49-F238E27FC236}">
                <a16:creationId xmlns:a16="http://schemas.microsoft.com/office/drawing/2014/main" id="{7C4DC93D-CA4C-4C37-B815-14D2EE505293}"/>
              </a:ext>
            </a:extLst>
          </p:cNvPr>
          <p:cNvSpPr txBox="1"/>
          <p:nvPr/>
        </p:nvSpPr>
        <p:spPr>
          <a:xfrm>
            <a:off x="3751749" y="615006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37" name="テキスト ボックス 436">
            <a:extLst>
              <a:ext uri="{FF2B5EF4-FFF2-40B4-BE49-F238E27FC236}">
                <a16:creationId xmlns:a16="http://schemas.microsoft.com/office/drawing/2014/main" id="{BDE6CC33-EDE7-4CF3-A5CA-C5EBFB15ED1A}"/>
              </a:ext>
            </a:extLst>
          </p:cNvPr>
          <p:cNvSpPr txBox="1"/>
          <p:nvPr/>
        </p:nvSpPr>
        <p:spPr>
          <a:xfrm>
            <a:off x="3355828" y="615511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38" name="テキスト ボックス 437">
            <a:extLst>
              <a:ext uri="{FF2B5EF4-FFF2-40B4-BE49-F238E27FC236}">
                <a16:creationId xmlns:a16="http://schemas.microsoft.com/office/drawing/2014/main" id="{54E04C0D-CD76-4A87-8925-69FF2C96BA20}"/>
              </a:ext>
            </a:extLst>
          </p:cNvPr>
          <p:cNvSpPr txBox="1"/>
          <p:nvPr/>
        </p:nvSpPr>
        <p:spPr>
          <a:xfrm>
            <a:off x="2654720" y="615511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439" name="グループ化 438">
            <a:extLst>
              <a:ext uri="{FF2B5EF4-FFF2-40B4-BE49-F238E27FC236}">
                <a16:creationId xmlns:a16="http://schemas.microsoft.com/office/drawing/2014/main" id="{9C71905F-4B17-474E-AD93-BCBD4C78F8BA}"/>
              </a:ext>
            </a:extLst>
          </p:cNvPr>
          <p:cNvGrpSpPr/>
          <p:nvPr/>
        </p:nvGrpSpPr>
        <p:grpSpPr>
          <a:xfrm>
            <a:off x="2708184" y="5779176"/>
            <a:ext cx="1344931" cy="699627"/>
            <a:chOff x="920794" y="2788451"/>
            <a:chExt cx="1777645" cy="556314"/>
          </a:xfrm>
        </p:grpSpPr>
        <p:cxnSp>
          <p:nvCxnSpPr>
            <p:cNvPr id="440" name="直線コネクタ 439">
              <a:extLst>
                <a:ext uri="{FF2B5EF4-FFF2-40B4-BE49-F238E27FC236}">
                  <a16:creationId xmlns:a16="http://schemas.microsoft.com/office/drawing/2014/main" id="{70D28B64-EF4A-40CB-BDAA-99ED7B4C0CC3}"/>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1" name="直線コネクタ 440">
              <a:extLst>
                <a:ext uri="{FF2B5EF4-FFF2-40B4-BE49-F238E27FC236}">
                  <a16:creationId xmlns:a16="http://schemas.microsoft.com/office/drawing/2014/main" id="{FBEF9256-09F2-4D81-AA0D-06062C031883}"/>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2" name="直線コネクタ 441">
              <a:extLst>
                <a:ext uri="{FF2B5EF4-FFF2-40B4-BE49-F238E27FC236}">
                  <a16:creationId xmlns:a16="http://schemas.microsoft.com/office/drawing/2014/main" id="{2EB467D3-182F-43BB-8706-9460A5093245}"/>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43" name="直線コネクタ 442">
            <a:extLst>
              <a:ext uri="{FF2B5EF4-FFF2-40B4-BE49-F238E27FC236}">
                <a16:creationId xmlns:a16="http://schemas.microsoft.com/office/drawing/2014/main" id="{6795E88C-3AF5-49EC-B37F-1065C8EE6861}"/>
              </a:ext>
            </a:extLst>
          </p:cNvPr>
          <p:cNvCxnSpPr>
            <a:cxnSpLocks/>
          </p:cNvCxnSpPr>
          <p:nvPr/>
        </p:nvCxnSpPr>
        <p:spPr>
          <a:xfrm>
            <a:off x="3337742" y="6452570"/>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4" name="直線コネクタ 443">
            <a:extLst>
              <a:ext uri="{FF2B5EF4-FFF2-40B4-BE49-F238E27FC236}">
                <a16:creationId xmlns:a16="http://schemas.microsoft.com/office/drawing/2014/main" id="{D9081891-C61F-4016-88A4-E02AE5E1D3CE}"/>
              </a:ext>
            </a:extLst>
          </p:cNvPr>
          <p:cNvCxnSpPr>
            <a:cxnSpLocks/>
          </p:cNvCxnSpPr>
          <p:nvPr/>
        </p:nvCxnSpPr>
        <p:spPr>
          <a:xfrm>
            <a:off x="3536819" y="6446191"/>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5" name="直線コネクタ 444">
            <a:extLst>
              <a:ext uri="{FF2B5EF4-FFF2-40B4-BE49-F238E27FC236}">
                <a16:creationId xmlns:a16="http://schemas.microsoft.com/office/drawing/2014/main" id="{11F04169-17E3-45FE-8FF7-A77158B17C22}"/>
              </a:ext>
            </a:extLst>
          </p:cNvPr>
          <p:cNvCxnSpPr>
            <a:cxnSpLocks/>
          </p:cNvCxnSpPr>
          <p:nvPr/>
        </p:nvCxnSpPr>
        <p:spPr>
          <a:xfrm flipV="1">
            <a:off x="3743877" y="6446176"/>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6" name="直線コネクタ 445">
            <a:extLst>
              <a:ext uri="{FF2B5EF4-FFF2-40B4-BE49-F238E27FC236}">
                <a16:creationId xmlns:a16="http://schemas.microsoft.com/office/drawing/2014/main" id="{704B5642-E806-4862-9B56-4CDFC49DC3A3}"/>
              </a:ext>
            </a:extLst>
          </p:cNvPr>
          <p:cNvCxnSpPr>
            <a:cxnSpLocks/>
          </p:cNvCxnSpPr>
          <p:nvPr/>
        </p:nvCxnSpPr>
        <p:spPr>
          <a:xfrm>
            <a:off x="3166974" y="6446176"/>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7" name="直線コネクタ 446">
            <a:extLst>
              <a:ext uri="{FF2B5EF4-FFF2-40B4-BE49-F238E27FC236}">
                <a16:creationId xmlns:a16="http://schemas.microsoft.com/office/drawing/2014/main" id="{E507E2F9-B16A-4644-8934-7091A2F6B101}"/>
              </a:ext>
            </a:extLst>
          </p:cNvPr>
          <p:cNvCxnSpPr>
            <a:cxnSpLocks/>
          </p:cNvCxnSpPr>
          <p:nvPr/>
        </p:nvCxnSpPr>
        <p:spPr>
          <a:xfrm>
            <a:off x="2989919" y="6446176"/>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8" name="直線コネクタ 447">
            <a:extLst>
              <a:ext uri="{FF2B5EF4-FFF2-40B4-BE49-F238E27FC236}">
                <a16:creationId xmlns:a16="http://schemas.microsoft.com/office/drawing/2014/main" id="{A7B79719-A72B-4F42-8F83-C3669BC62FC2}"/>
              </a:ext>
            </a:extLst>
          </p:cNvPr>
          <p:cNvCxnSpPr>
            <a:cxnSpLocks/>
          </p:cNvCxnSpPr>
          <p:nvPr/>
        </p:nvCxnSpPr>
        <p:spPr>
          <a:xfrm>
            <a:off x="2847174" y="6446176"/>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9" name="直線コネクタ 448">
            <a:extLst>
              <a:ext uri="{FF2B5EF4-FFF2-40B4-BE49-F238E27FC236}">
                <a16:creationId xmlns:a16="http://schemas.microsoft.com/office/drawing/2014/main" id="{AEB89858-0EF0-43C2-AC21-A31722A295B2}"/>
              </a:ext>
            </a:extLst>
          </p:cNvPr>
          <p:cNvCxnSpPr>
            <a:cxnSpLocks/>
          </p:cNvCxnSpPr>
          <p:nvPr/>
        </p:nvCxnSpPr>
        <p:spPr>
          <a:xfrm>
            <a:off x="3932239" y="6452570"/>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0" name="直線コネクタ 449">
            <a:extLst>
              <a:ext uri="{FF2B5EF4-FFF2-40B4-BE49-F238E27FC236}">
                <a16:creationId xmlns:a16="http://schemas.microsoft.com/office/drawing/2014/main" id="{BB1126FD-8377-44F3-AF80-5E152FC16026}"/>
              </a:ext>
            </a:extLst>
          </p:cNvPr>
          <p:cNvCxnSpPr>
            <a:cxnSpLocks/>
          </p:cNvCxnSpPr>
          <p:nvPr/>
        </p:nvCxnSpPr>
        <p:spPr>
          <a:xfrm>
            <a:off x="2740128" y="6452570"/>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451" name="フローチャート: 判断 450">
            <a:extLst>
              <a:ext uri="{FF2B5EF4-FFF2-40B4-BE49-F238E27FC236}">
                <a16:creationId xmlns:a16="http://schemas.microsoft.com/office/drawing/2014/main" id="{CCA310C3-5276-4C74-8157-A0EB572602B9}"/>
              </a:ext>
            </a:extLst>
          </p:cNvPr>
          <p:cNvSpPr/>
          <p:nvPr/>
        </p:nvSpPr>
        <p:spPr>
          <a:xfrm>
            <a:off x="3088470" y="6177691"/>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2" name="フローチャート: 判断 451">
            <a:extLst>
              <a:ext uri="{FF2B5EF4-FFF2-40B4-BE49-F238E27FC236}">
                <a16:creationId xmlns:a16="http://schemas.microsoft.com/office/drawing/2014/main" id="{FAC3A4FA-40A3-45D5-9E65-3BBCDAC0EEF2}"/>
              </a:ext>
            </a:extLst>
          </p:cNvPr>
          <p:cNvSpPr/>
          <p:nvPr/>
        </p:nvSpPr>
        <p:spPr>
          <a:xfrm rot="190698">
            <a:off x="2768114" y="6182525"/>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3" name="フローチャート: 判断 452">
            <a:extLst>
              <a:ext uri="{FF2B5EF4-FFF2-40B4-BE49-F238E27FC236}">
                <a16:creationId xmlns:a16="http://schemas.microsoft.com/office/drawing/2014/main" id="{4657299C-911A-4C24-AB6F-02CBF6776977}"/>
              </a:ext>
            </a:extLst>
          </p:cNvPr>
          <p:cNvSpPr/>
          <p:nvPr/>
        </p:nvSpPr>
        <p:spPr>
          <a:xfrm>
            <a:off x="3260344" y="6186050"/>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4" name="フローチャート: 判断 453">
            <a:extLst>
              <a:ext uri="{FF2B5EF4-FFF2-40B4-BE49-F238E27FC236}">
                <a16:creationId xmlns:a16="http://schemas.microsoft.com/office/drawing/2014/main" id="{857EAF41-CE6D-4B19-A734-44D4A4E8EE00}"/>
              </a:ext>
            </a:extLst>
          </p:cNvPr>
          <p:cNvSpPr/>
          <p:nvPr/>
        </p:nvSpPr>
        <p:spPr>
          <a:xfrm>
            <a:off x="3460868" y="6189366"/>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5" name="フローチャート: 判断 454">
            <a:extLst>
              <a:ext uri="{FF2B5EF4-FFF2-40B4-BE49-F238E27FC236}">
                <a16:creationId xmlns:a16="http://schemas.microsoft.com/office/drawing/2014/main" id="{5BE64EBB-F283-4D13-8AD1-9427A82A0CA4}"/>
              </a:ext>
            </a:extLst>
          </p:cNvPr>
          <p:cNvSpPr/>
          <p:nvPr/>
        </p:nvSpPr>
        <p:spPr>
          <a:xfrm>
            <a:off x="3858850" y="6183938"/>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6" name="グループ化 455">
            <a:extLst>
              <a:ext uri="{FF2B5EF4-FFF2-40B4-BE49-F238E27FC236}">
                <a16:creationId xmlns:a16="http://schemas.microsoft.com/office/drawing/2014/main" id="{AA1BC5FC-B036-43B4-A35D-22AE3C1BDAFC}"/>
              </a:ext>
            </a:extLst>
          </p:cNvPr>
          <p:cNvGrpSpPr/>
          <p:nvPr/>
        </p:nvGrpSpPr>
        <p:grpSpPr>
          <a:xfrm>
            <a:off x="3351052" y="5933207"/>
            <a:ext cx="335348" cy="461665"/>
            <a:chOff x="4156363" y="2224144"/>
            <a:chExt cx="335348" cy="461665"/>
          </a:xfrm>
        </p:grpSpPr>
        <p:sp>
          <p:nvSpPr>
            <p:cNvPr id="457" name="テキスト ボックス 456">
              <a:extLst>
                <a:ext uri="{FF2B5EF4-FFF2-40B4-BE49-F238E27FC236}">
                  <a16:creationId xmlns:a16="http://schemas.microsoft.com/office/drawing/2014/main" id="{5D545700-B9C1-453C-AD9A-B83CACCA2623}"/>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58" name="楕円 457">
              <a:extLst>
                <a:ext uri="{FF2B5EF4-FFF2-40B4-BE49-F238E27FC236}">
                  <a16:creationId xmlns:a16="http://schemas.microsoft.com/office/drawing/2014/main" id="{AB2D07DF-6192-4241-B05B-ABFA45C22934}"/>
                </a:ext>
              </a:extLst>
            </p:cNvPr>
            <p:cNvSpPr/>
            <p:nvPr/>
          </p:nvSpPr>
          <p:spPr>
            <a:xfrm>
              <a:off x="4280110"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9" name="グループ化 458">
            <a:extLst>
              <a:ext uri="{FF2B5EF4-FFF2-40B4-BE49-F238E27FC236}">
                <a16:creationId xmlns:a16="http://schemas.microsoft.com/office/drawing/2014/main" id="{8F28AC2F-093C-4920-AFCD-BEC49C9234EC}"/>
              </a:ext>
            </a:extLst>
          </p:cNvPr>
          <p:cNvGrpSpPr/>
          <p:nvPr/>
        </p:nvGrpSpPr>
        <p:grpSpPr>
          <a:xfrm>
            <a:off x="2974467" y="5926323"/>
            <a:ext cx="335348" cy="461665"/>
            <a:chOff x="4156363" y="2224144"/>
            <a:chExt cx="335348" cy="461665"/>
          </a:xfrm>
        </p:grpSpPr>
        <p:sp>
          <p:nvSpPr>
            <p:cNvPr id="460" name="テキスト ボックス 459">
              <a:extLst>
                <a:ext uri="{FF2B5EF4-FFF2-40B4-BE49-F238E27FC236}">
                  <a16:creationId xmlns:a16="http://schemas.microsoft.com/office/drawing/2014/main" id="{C59F649C-93D4-443C-8C14-AF7F64A9539D}"/>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61" name="楕円 460">
              <a:extLst>
                <a:ext uri="{FF2B5EF4-FFF2-40B4-BE49-F238E27FC236}">
                  <a16:creationId xmlns:a16="http://schemas.microsoft.com/office/drawing/2014/main" id="{32A73078-C01B-4F80-B3AC-C1A7751A7F17}"/>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2" name="グループ化 461">
            <a:extLst>
              <a:ext uri="{FF2B5EF4-FFF2-40B4-BE49-F238E27FC236}">
                <a16:creationId xmlns:a16="http://schemas.microsoft.com/office/drawing/2014/main" id="{E6A59AFB-3A1A-4E02-B9D7-6BA38C4143A2}"/>
              </a:ext>
            </a:extLst>
          </p:cNvPr>
          <p:cNvGrpSpPr/>
          <p:nvPr/>
        </p:nvGrpSpPr>
        <p:grpSpPr>
          <a:xfrm>
            <a:off x="2659516" y="5926322"/>
            <a:ext cx="335348" cy="461665"/>
            <a:chOff x="4156363" y="2224144"/>
            <a:chExt cx="335348" cy="461665"/>
          </a:xfrm>
        </p:grpSpPr>
        <p:sp>
          <p:nvSpPr>
            <p:cNvPr id="463" name="テキスト ボックス 462">
              <a:extLst>
                <a:ext uri="{FF2B5EF4-FFF2-40B4-BE49-F238E27FC236}">
                  <a16:creationId xmlns:a16="http://schemas.microsoft.com/office/drawing/2014/main" id="{6542A5BE-FC1E-4F4C-8864-79F362DAFE96}"/>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64" name="楕円 463">
              <a:extLst>
                <a:ext uri="{FF2B5EF4-FFF2-40B4-BE49-F238E27FC236}">
                  <a16:creationId xmlns:a16="http://schemas.microsoft.com/office/drawing/2014/main" id="{E46699D6-8161-4888-BF4E-0DD19AD71649}"/>
                </a:ext>
              </a:extLst>
            </p:cNvPr>
            <p:cNvSpPr/>
            <p:nvPr/>
          </p:nvSpPr>
          <p:spPr>
            <a:xfrm>
              <a:off x="4274302" y="2235537"/>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8" name="グループ化 467">
            <a:extLst>
              <a:ext uri="{FF2B5EF4-FFF2-40B4-BE49-F238E27FC236}">
                <a16:creationId xmlns:a16="http://schemas.microsoft.com/office/drawing/2014/main" id="{FDC6FD44-8ED7-455D-A196-38CB7574407E}"/>
              </a:ext>
            </a:extLst>
          </p:cNvPr>
          <p:cNvGrpSpPr/>
          <p:nvPr/>
        </p:nvGrpSpPr>
        <p:grpSpPr>
          <a:xfrm>
            <a:off x="2809605" y="5931869"/>
            <a:ext cx="335348" cy="461665"/>
            <a:chOff x="4156363" y="2224144"/>
            <a:chExt cx="335348" cy="461665"/>
          </a:xfrm>
        </p:grpSpPr>
        <p:sp>
          <p:nvSpPr>
            <p:cNvPr id="469" name="テキスト ボックス 468">
              <a:extLst>
                <a:ext uri="{FF2B5EF4-FFF2-40B4-BE49-F238E27FC236}">
                  <a16:creationId xmlns:a16="http://schemas.microsoft.com/office/drawing/2014/main" id="{95B47B1B-60B0-4BE3-8C38-87EC97E0AB93}"/>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70" name="楕円 469">
              <a:extLst>
                <a:ext uri="{FF2B5EF4-FFF2-40B4-BE49-F238E27FC236}">
                  <a16:creationId xmlns:a16="http://schemas.microsoft.com/office/drawing/2014/main" id="{A49BC6BD-74BD-4430-962F-D3AC83E3B964}"/>
                </a:ext>
              </a:extLst>
            </p:cNvPr>
            <p:cNvSpPr/>
            <p:nvPr/>
          </p:nvSpPr>
          <p:spPr>
            <a:xfrm>
              <a:off x="4273716" y="224332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1" name="グループ化 470">
            <a:extLst>
              <a:ext uri="{FF2B5EF4-FFF2-40B4-BE49-F238E27FC236}">
                <a16:creationId xmlns:a16="http://schemas.microsoft.com/office/drawing/2014/main" id="{7981B959-07A6-43E1-BD0D-AFD330B0598C}"/>
              </a:ext>
            </a:extLst>
          </p:cNvPr>
          <p:cNvGrpSpPr/>
          <p:nvPr/>
        </p:nvGrpSpPr>
        <p:grpSpPr>
          <a:xfrm>
            <a:off x="3148670" y="5936659"/>
            <a:ext cx="335348" cy="461665"/>
            <a:chOff x="4156363" y="2224144"/>
            <a:chExt cx="335348" cy="461665"/>
          </a:xfrm>
        </p:grpSpPr>
        <p:sp>
          <p:nvSpPr>
            <p:cNvPr id="472" name="テキスト ボックス 471">
              <a:extLst>
                <a:ext uri="{FF2B5EF4-FFF2-40B4-BE49-F238E27FC236}">
                  <a16:creationId xmlns:a16="http://schemas.microsoft.com/office/drawing/2014/main" id="{6B5A57BA-3FD0-491B-8441-8BA650F241D0}"/>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73" name="楕円 472">
              <a:extLst>
                <a:ext uri="{FF2B5EF4-FFF2-40B4-BE49-F238E27FC236}">
                  <a16:creationId xmlns:a16="http://schemas.microsoft.com/office/drawing/2014/main" id="{223EBE06-7391-4370-BC8F-8442D9F12E05}"/>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4" name="グループ化 473">
            <a:extLst>
              <a:ext uri="{FF2B5EF4-FFF2-40B4-BE49-F238E27FC236}">
                <a16:creationId xmlns:a16="http://schemas.microsoft.com/office/drawing/2014/main" id="{EAC36F4A-8EB5-40F1-A0CC-13AD9BC5A107}"/>
              </a:ext>
            </a:extLst>
          </p:cNvPr>
          <p:cNvGrpSpPr/>
          <p:nvPr/>
        </p:nvGrpSpPr>
        <p:grpSpPr>
          <a:xfrm>
            <a:off x="3559172" y="5934171"/>
            <a:ext cx="335348" cy="461665"/>
            <a:chOff x="4156363" y="2224144"/>
            <a:chExt cx="335348" cy="461665"/>
          </a:xfrm>
        </p:grpSpPr>
        <p:sp>
          <p:nvSpPr>
            <p:cNvPr id="475" name="テキスト ボックス 474">
              <a:extLst>
                <a:ext uri="{FF2B5EF4-FFF2-40B4-BE49-F238E27FC236}">
                  <a16:creationId xmlns:a16="http://schemas.microsoft.com/office/drawing/2014/main" id="{3FE23E34-7A24-4AE9-9921-00DF7B4BF357}"/>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76" name="楕円 475">
              <a:extLst>
                <a:ext uri="{FF2B5EF4-FFF2-40B4-BE49-F238E27FC236}">
                  <a16:creationId xmlns:a16="http://schemas.microsoft.com/office/drawing/2014/main" id="{8E17573C-D799-4BB1-AE98-75D04E498549}"/>
                </a:ext>
              </a:extLst>
            </p:cNvPr>
            <p:cNvSpPr/>
            <p:nvPr/>
          </p:nvSpPr>
          <p:spPr>
            <a:xfrm>
              <a:off x="4280646" y="223051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7" name="グループ化 476">
            <a:extLst>
              <a:ext uri="{FF2B5EF4-FFF2-40B4-BE49-F238E27FC236}">
                <a16:creationId xmlns:a16="http://schemas.microsoft.com/office/drawing/2014/main" id="{9889631D-1973-4456-945B-72E0372D27BB}"/>
              </a:ext>
            </a:extLst>
          </p:cNvPr>
          <p:cNvGrpSpPr/>
          <p:nvPr/>
        </p:nvGrpSpPr>
        <p:grpSpPr>
          <a:xfrm>
            <a:off x="3745225" y="5915167"/>
            <a:ext cx="335348" cy="461665"/>
            <a:chOff x="4156363" y="2224144"/>
            <a:chExt cx="335348" cy="461665"/>
          </a:xfrm>
        </p:grpSpPr>
        <p:sp>
          <p:nvSpPr>
            <p:cNvPr id="478" name="テキスト ボックス 477">
              <a:extLst>
                <a:ext uri="{FF2B5EF4-FFF2-40B4-BE49-F238E27FC236}">
                  <a16:creationId xmlns:a16="http://schemas.microsoft.com/office/drawing/2014/main" id="{67467A20-C50F-4911-96DD-3099E5189AA7}"/>
                </a:ext>
              </a:extLst>
            </p:cNvPr>
            <p:cNvSpPr txBox="1"/>
            <p:nvPr/>
          </p:nvSpPr>
          <p:spPr>
            <a:xfrm rot="10636813">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79" name="楕円 478">
              <a:extLst>
                <a:ext uri="{FF2B5EF4-FFF2-40B4-BE49-F238E27FC236}">
                  <a16:creationId xmlns:a16="http://schemas.microsoft.com/office/drawing/2014/main" id="{2FC4BC95-17DE-4AE5-9EF2-C1084872F41E}"/>
                </a:ext>
              </a:extLst>
            </p:cNvPr>
            <p:cNvSpPr/>
            <p:nvPr/>
          </p:nvSpPr>
          <p:spPr>
            <a:xfrm>
              <a:off x="4273716"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80" name="台形 479">
            <a:extLst>
              <a:ext uri="{FF2B5EF4-FFF2-40B4-BE49-F238E27FC236}">
                <a16:creationId xmlns:a16="http://schemas.microsoft.com/office/drawing/2014/main" id="{9FBAD9AE-A118-44BC-BC1D-0745FD5A0FC9}"/>
              </a:ext>
            </a:extLst>
          </p:cNvPr>
          <p:cNvSpPr/>
          <p:nvPr/>
        </p:nvSpPr>
        <p:spPr>
          <a:xfrm rot="13548664">
            <a:off x="4064926" y="5268085"/>
            <a:ext cx="166498" cy="675199"/>
          </a:xfrm>
          <a:prstGeom prst="trapezoid">
            <a:avLst>
              <a:gd name="adj" fmla="val 40632"/>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path path="circle">
              <a:fillToRect l="100000" t="100000"/>
            </a:path>
            <a:tileRect r="-100000" b="-10000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1" name="楕円 480">
            <a:extLst>
              <a:ext uri="{FF2B5EF4-FFF2-40B4-BE49-F238E27FC236}">
                <a16:creationId xmlns:a16="http://schemas.microsoft.com/office/drawing/2014/main" id="{FA1F5FDC-FCF9-4954-A7D8-6E52ED92488F}"/>
              </a:ext>
            </a:extLst>
          </p:cNvPr>
          <p:cNvSpPr/>
          <p:nvPr/>
        </p:nvSpPr>
        <p:spPr>
          <a:xfrm>
            <a:off x="3813693" y="5890869"/>
            <a:ext cx="95756" cy="121761"/>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2" name="楕円 481">
            <a:extLst>
              <a:ext uri="{FF2B5EF4-FFF2-40B4-BE49-F238E27FC236}">
                <a16:creationId xmlns:a16="http://schemas.microsoft.com/office/drawing/2014/main" id="{4E052CB6-76BA-407D-9462-8FBC3E6B3520}"/>
              </a:ext>
            </a:extLst>
          </p:cNvPr>
          <p:cNvSpPr/>
          <p:nvPr/>
        </p:nvSpPr>
        <p:spPr>
          <a:xfrm>
            <a:off x="3764240" y="6167988"/>
            <a:ext cx="95754" cy="111916"/>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3" name="楕円 482">
            <a:extLst>
              <a:ext uri="{FF2B5EF4-FFF2-40B4-BE49-F238E27FC236}">
                <a16:creationId xmlns:a16="http://schemas.microsoft.com/office/drawing/2014/main" id="{0BC01CA2-A326-405E-9178-C1905844D7D5}"/>
              </a:ext>
            </a:extLst>
          </p:cNvPr>
          <p:cNvSpPr/>
          <p:nvPr/>
        </p:nvSpPr>
        <p:spPr>
          <a:xfrm>
            <a:off x="3832922" y="6039387"/>
            <a:ext cx="95754" cy="111916"/>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4" name="テキスト ボックス 483">
            <a:extLst>
              <a:ext uri="{FF2B5EF4-FFF2-40B4-BE49-F238E27FC236}">
                <a16:creationId xmlns:a16="http://schemas.microsoft.com/office/drawing/2014/main" id="{BEFEDB4E-4F60-46B8-9380-1F9F2451FEE6}"/>
              </a:ext>
            </a:extLst>
          </p:cNvPr>
          <p:cNvSpPr txBox="1"/>
          <p:nvPr/>
        </p:nvSpPr>
        <p:spPr>
          <a:xfrm>
            <a:off x="2545323" y="4997921"/>
            <a:ext cx="1678142" cy="830997"/>
          </a:xfrm>
          <a:prstGeom prst="rect">
            <a:avLst/>
          </a:prstGeom>
          <a:noFill/>
        </p:spPr>
        <p:txBody>
          <a:bodyPr wrap="square" rtlCol="0">
            <a:spAutoFit/>
          </a:bodyPr>
          <a:lstStyle/>
          <a:p>
            <a:r>
              <a:rPr lang="ja-JP" altLang="en-US" sz="1600" dirty="0"/>
              <a:t>酵素基質溶液を</a:t>
            </a:r>
            <a:r>
              <a:rPr lang="en-US" altLang="ja-JP" sz="1600" dirty="0"/>
              <a:t>96well</a:t>
            </a:r>
            <a:r>
              <a:rPr lang="ja-JP" altLang="en-US" sz="1600" dirty="0"/>
              <a:t>プレートに添加</a:t>
            </a:r>
            <a:endParaRPr kumimoji="1" lang="ja-JP" altLang="en-US" sz="1600" dirty="0"/>
          </a:p>
        </p:txBody>
      </p:sp>
      <p:cxnSp>
        <p:nvCxnSpPr>
          <p:cNvPr id="485" name="直線矢印コネクタ 484">
            <a:extLst>
              <a:ext uri="{FF2B5EF4-FFF2-40B4-BE49-F238E27FC236}">
                <a16:creationId xmlns:a16="http://schemas.microsoft.com/office/drawing/2014/main" id="{B5E428C4-A3D4-4979-B0BF-B487B534DC03}"/>
              </a:ext>
            </a:extLst>
          </p:cNvPr>
          <p:cNvCxnSpPr>
            <a:cxnSpLocks/>
          </p:cNvCxnSpPr>
          <p:nvPr/>
        </p:nvCxnSpPr>
        <p:spPr>
          <a:xfrm flipH="1">
            <a:off x="2210822" y="6150062"/>
            <a:ext cx="38725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87" name="テキスト ボックス 486">
            <a:extLst>
              <a:ext uri="{FF2B5EF4-FFF2-40B4-BE49-F238E27FC236}">
                <a16:creationId xmlns:a16="http://schemas.microsoft.com/office/drawing/2014/main" id="{7D382DD1-486F-4E4B-BAFD-BE8B7AA03EAE}"/>
              </a:ext>
            </a:extLst>
          </p:cNvPr>
          <p:cNvSpPr txBox="1"/>
          <p:nvPr/>
        </p:nvSpPr>
        <p:spPr>
          <a:xfrm>
            <a:off x="1563401" y="617957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88" name="フローチャート: 判断 487">
            <a:extLst>
              <a:ext uri="{FF2B5EF4-FFF2-40B4-BE49-F238E27FC236}">
                <a16:creationId xmlns:a16="http://schemas.microsoft.com/office/drawing/2014/main" id="{229E6F29-5453-4F2E-971F-C320D7A60D30}"/>
              </a:ext>
            </a:extLst>
          </p:cNvPr>
          <p:cNvSpPr/>
          <p:nvPr/>
        </p:nvSpPr>
        <p:spPr>
          <a:xfrm>
            <a:off x="1674618" y="6220154"/>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9" name="フローチャート: 判断 488">
            <a:extLst>
              <a:ext uri="{FF2B5EF4-FFF2-40B4-BE49-F238E27FC236}">
                <a16:creationId xmlns:a16="http://schemas.microsoft.com/office/drawing/2014/main" id="{ADC6A670-DF5C-4066-B576-94FA68294397}"/>
              </a:ext>
            </a:extLst>
          </p:cNvPr>
          <p:cNvSpPr/>
          <p:nvPr/>
        </p:nvSpPr>
        <p:spPr>
          <a:xfrm>
            <a:off x="920623" y="6214018"/>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0" name="テキスト ボックス 489">
            <a:extLst>
              <a:ext uri="{FF2B5EF4-FFF2-40B4-BE49-F238E27FC236}">
                <a16:creationId xmlns:a16="http://schemas.microsoft.com/office/drawing/2014/main" id="{E65ED726-23B4-4777-A565-0E9378A8E8C7}"/>
              </a:ext>
            </a:extLst>
          </p:cNvPr>
          <p:cNvSpPr txBox="1"/>
          <p:nvPr/>
        </p:nvSpPr>
        <p:spPr>
          <a:xfrm>
            <a:off x="807535" y="6178239"/>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91" name="テキスト ボックス 490">
            <a:extLst>
              <a:ext uri="{FF2B5EF4-FFF2-40B4-BE49-F238E27FC236}">
                <a16:creationId xmlns:a16="http://schemas.microsoft.com/office/drawing/2014/main" id="{B01D5EC7-A1F3-4E47-9656-BED383332428}"/>
              </a:ext>
            </a:extLst>
          </p:cNvPr>
          <p:cNvSpPr txBox="1"/>
          <p:nvPr/>
        </p:nvSpPr>
        <p:spPr>
          <a:xfrm>
            <a:off x="980522" y="617823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93" name="テキスト ボックス 492">
            <a:extLst>
              <a:ext uri="{FF2B5EF4-FFF2-40B4-BE49-F238E27FC236}">
                <a16:creationId xmlns:a16="http://schemas.microsoft.com/office/drawing/2014/main" id="{53B9DBC6-4039-4A74-A3A3-732ACA04F195}"/>
              </a:ext>
            </a:extLst>
          </p:cNvPr>
          <p:cNvSpPr txBox="1"/>
          <p:nvPr/>
        </p:nvSpPr>
        <p:spPr>
          <a:xfrm>
            <a:off x="1753587" y="6173183"/>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94" name="テキスト ボックス 493">
            <a:extLst>
              <a:ext uri="{FF2B5EF4-FFF2-40B4-BE49-F238E27FC236}">
                <a16:creationId xmlns:a16="http://schemas.microsoft.com/office/drawing/2014/main" id="{FED04E88-FB20-40AB-ACC9-7EDC2483A995}"/>
              </a:ext>
            </a:extLst>
          </p:cNvPr>
          <p:cNvSpPr txBox="1"/>
          <p:nvPr/>
        </p:nvSpPr>
        <p:spPr>
          <a:xfrm>
            <a:off x="1357666" y="617823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95" name="テキスト ボックス 494">
            <a:extLst>
              <a:ext uri="{FF2B5EF4-FFF2-40B4-BE49-F238E27FC236}">
                <a16:creationId xmlns:a16="http://schemas.microsoft.com/office/drawing/2014/main" id="{E340044B-F0AB-4A8B-AE61-99CCAE20A1AB}"/>
              </a:ext>
            </a:extLst>
          </p:cNvPr>
          <p:cNvSpPr txBox="1"/>
          <p:nvPr/>
        </p:nvSpPr>
        <p:spPr>
          <a:xfrm>
            <a:off x="656558" y="6178239"/>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496" name="グループ化 495">
            <a:extLst>
              <a:ext uri="{FF2B5EF4-FFF2-40B4-BE49-F238E27FC236}">
                <a16:creationId xmlns:a16="http://schemas.microsoft.com/office/drawing/2014/main" id="{0FCBD54F-2F3F-4838-AF27-D9D2D17B1594}"/>
              </a:ext>
            </a:extLst>
          </p:cNvPr>
          <p:cNvGrpSpPr/>
          <p:nvPr/>
        </p:nvGrpSpPr>
        <p:grpSpPr>
          <a:xfrm>
            <a:off x="710022" y="5802297"/>
            <a:ext cx="1344931" cy="699627"/>
            <a:chOff x="920794" y="2788451"/>
            <a:chExt cx="1777645" cy="556314"/>
          </a:xfrm>
        </p:grpSpPr>
        <p:cxnSp>
          <p:nvCxnSpPr>
            <p:cNvPr id="497" name="直線コネクタ 496">
              <a:extLst>
                <a:ext uri="{FF2B5EF4-FFF2-40B4-BE49-F238E27FC236}">
                  <a16:creationId xmlns:a16="http://schemas.microsoft.com/office/drawing/2014/main" id="{83276908-A6A6-48B7-8AEB-119E44FBFE7B}"/>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8" name="直線コネクタ 497">
              <a:extLst>
                <a:ext uri="{FF2B5EF4-FFF2-40B4-BE49-F238E27FC236}">
                  <a16:creationId xmlns:a16="http://schemas.microsoft.com/office/drawing/2014/main" id="{B5DFD19B-58C6-4B51-B210-94AB8A8D8317}"/>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9" name="直線コネクタ 498">
              <a:extLst>
                <a:ext uri="{FF2B5EF4-FFF2-40B4-BE49-F238E27FC236}">
                  <a16:creationId xmlns:a16="http://schemas.microsoft.com/office/drawing/2014/main" id="{BA90C8D9-484C-40FE-87D8-BC120B3A5B18}"/>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500" name="直線コネクタ 499">
            <a:extLst>
              <a:ext uri="{FF2B5EF4-FFF2-40B4-BE49-F238E27FC236}">
                <a16:creationId xmlns:a16="http://schemas.microsoft.com/office/drawing/2014/main" id="{CA8F5038-7679-4F13-82FB-C96F3355C611}"/>
              </a:ext>
            </a:extLst>
          </p:cNvPr>
          <p:cNvCxnSpPr>
            <a:cxnSpLocks/>
          </p:cNvCxnSpPr>
          <p:nvPr/>
        </p:nvCxnSpPr>
        <p:spPr>
          <a:xfrm>
            <a:off x="1339580" y="6475691"/>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1" name="直線コネクタ 500">
            <a:extLst>
              <a:ext uri="{FF2B5EF4-FFF2-40B4-BE49-F238E27FC236}">
                <a16:creationId xmlns:a16="http://schemas.microsoft.com/office/drawing/2014/main" id="{F44CEB57-D417-44E8-A937-C327A1E5619C}"/>
              </a:ext>
            </a:extLst>
          </p:cNvPr>
          <p:cNvCxnSpPr>
            <a:cxnSpLocks/>
          </p:cNvCxnSpPr>
          <p:nvPr/>
        </p:nvCxnSpPr>
        <p:spPr>
          <a:xfrm>
            <a:off x="1538657" y="6469312"/>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2" name="直線コネクタ 501">
            <a:extLst>
              <a:ext uri="{FF2B5EF4-FFF2-40B4-BE49-F238E27FC236}">
                <a16:creationId xmlns:a16="http://schemas.microsoft.com/office/drawing/2014/main" id="{67391AC5-205B-4971-AF7B-F48FD80B49C6}"/>
              </a:ext>
            </a:extLst>
          </p:cNvPr>
          <p:cNvCxnSpPr>
            <a:cxnSpLocks/>
          </p:cNvCxnSpPr>
          <p:nvPr/>
        </p:nvCxnSpPr>
        <p:spPr>
          <a:xfrm flipV="1">
            <a:off x="1745715" y="6469297"/>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3" name="直線コネクタ 502">
            <a:extLst>
              <a:ext uri="{FF2B5EF4-FFF2-40B4-BE49-F238E27FC236}">
                <a16:creationId xmlns:a16="http://schemas.microsoft.com/office/drawing/2014/main" id="{8052B539-432D-459D-9785-4E077D4FA091}"/>
              </a:ext>
            </a:extLst>
          </p:cNvPr>
          <p:cNvCxnSpPr>
            <a:cxnSpLocks/>
          </p:cNvCxnSpPr>
          <p:nvPr/>
        </p:nvCxnSpPr>
        <p:spPr>
          <a:xfrm>
            <a:off x="1168812" y="6469297"/>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4" name="直線コネクタ 503">
            <a:extLst>
              <a:ext uri="{FF2B5EF4-FFF2-40B4-BE49-F238E27FC236}">
                <a16:creationId xmlns:a16="http://schemas.microsoft.com/office/drawing/2014/main" id="{93F04908-0FEE-4966-9F0C-FB40CCFCD188}"/>
              </a:ext>
            </a:extLst>
          </p:cNvPr>
          <p:cNvCxnSpPr>
            <a:cxnSpLocks/>
          </p:cNvCxnSpPr>
          <p:nvPr/>
        </p:nvCxnSpPr>
        <p:spPr>
          <a:xfrm>
            <a:off x="991757" y="6469297"/>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5" name="直線コネクタ 504">
            <a:extLst>
              <a:ext uri="{FF2B5EF4-FFF2-40B4-BE49-F238E27FC236}">
                <a16:creationId xmlns:a16="http://schemas.microsoft.com/office/drawing/2014/main" id="{B7C54AAE-C1F3-4397-A24A-5258CEF576B2}"/>
              </a:ext>
            </a:extLst>
          </p:cNvPr>
          <p:cNvCxnSpPr>
            <a:cxnSpLocks/>
          </p:cNvCxnSpPr>
          <p:nvPr/>
        </p:nvCxnSpPr>
        <p:spPr>
          <a:xfrm>
            <a:off x="849012" y="6469297"/>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6" name="直線コネクタ 505">
            <a:extLst>
              <a:ext uri="{FF2B5EF4-FFF2-40B4-BE49-F238E27FC236}">
                <a16:creationId xmlns:a16="http://schemas.microsoft.com/office/drawing/2014/main" id="{0FA29917-A6AB-4CFB-9A1A-1F6F119E0D5F}"/>
              </a:ext>
            </a:extLst>
          </p:cNvPr>
          <p:cNvCxnSpPr>
            <a:cxnSpLocks/>
          </p:cNvCxnSpPr>
          <p:nvPr/>
        </p:nvCxnSpPr>
        <p:spPr>
          <a:xfrm>
            <a:off x="1934077" y="6475691"/>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7" name="直線コネクタ 506">
            <a:extLst>
              <a:ext uri="{FF2B5EF4-FFF2-40B4-BE49-F238E27FC236}">
                <a16:creationId xmlns:a16="http://schemas.microsoft.com/office/drawing/2014/main" id="{170A6439-573F-4D80-8F30-01E745C2E3C7}"/>
              </a:ext>
            </a:extLst>
          </p:cNvPr>
          <p:cNvCxnSpPr>
            <a:cxnSpLocks/>
          </p:cNvCxnSpPr>
          <p:nvPr/>
        </p:nvCxnSpPr>
        <p:spPr>
          <a:xfrm>
            <a:off x="741966" y="6475691"/>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508" name="フローチャート: 判断 507">
            <a:extLst>
              <a:ext uri="{FF2B5EF4-FFF2-40B4-BE49-F238E27FC236}">
                <a16:creationId xmlns:a16="http://schemas.microsoft.com/office/drawing/2014/main" id="{8ACF28EA-7CC0-484D-81CC-8D2BB7742164}"/>
              </a:ext>
            </a:extLst>
          </p:cNvPr>
          <p:cNvSpPr/>
          <p:nvPr/>
        </p:nvSpPr>
        <p:spPr>
          <a:xfrm>
            <a:off x="1090308" y="6200812"/>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9" name="フローチャート: 判断 508">
            <a:extLst>
              <a:ext uri="{FF2B5EF4-FFF2-40B4-BE49-F238E27FC236}">
                <a16:creationId xmlns:a16="http://schemas.microsoft.com/office/drawing/2014/main" id="{E7AD9137-368F-436C-9749-1E74DA12E51D}"/>
              </a:ext>
            </a:extLst>
          </p:cNvPr>
          <p:cNvSpPr/>
          <p:nvPr/>
        </p:nvSpPr>
        <p:spPr>
          <a:xfrm rot="190698">
            <a:off x="769952" y="6205646"/>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0" name="フローチャート: 判断 509">
            <a:extLst>
              <a:ext uri="{FF2B5EF4-FFF2-40B4-BE49-F238E27FC236}">
                <a16:creationId xmlns:a16="http://schemas.microsoft.com/office/drawing/2014/main" id="{B048947D-F18A-4F06-95ED-7873AFA05885}"/>
              </a:ext>
            </a:extLst>
          </p:cNvPr>
          <p:cNvSpPr/>
          <p:nvPr/>
        </p:nvSpPr>
        <p:spPr>
          <a:xfrm>
            <a:off x="1269335" y="6221729"/>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1" name="フローチャート: 判断 510">
            <a:extLst>
              <a:ext uri="{FF2B5EF4-FFF2-40B4-BE49-F238E27FC236}">
                <a16:creationId xmlns:a16="http://schemas.microsoft.com/office/drawing/2014/main" id="{D625AF79-4022-4CFD-AA50-F1F1EDCBF297}"/>
              </a:ext>
            </a:extLst>
          </p:cNvPr>
          <p:cNvSpPr/>
          <p:nvPr/>
        </p:nvSpPr>
        <p:spPr>
          <a:xfrm>
            <a:off x="1462706" y="6212487"/>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2" name="フローチャート: 判断 511">
            <a:extLst>
              <a:ext uri="{FF2B5EF4-FFF2-40B4-BE49-F238E27FC236}">
                <a16:creationId xmlns:a16="http://schemas.microsoft.com/office/drawing/2014/main" id="{ACEB0A1F-EB37-4A97-8EE7-F6039A5EAD32}"/>
              </a:ext>
            </a:extLst>
          </p:cNvPr>
          <p:cNvSpPr/>
          <p:nvPr/>
        </p:nvSpPr>
        <p:spPr>
          <a:xfrm>
            <a:off x="1860688" y="6207059"/>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13" name="グループ化 512">
            <a:extLst>
              <a:ext uri="{FF2B5EF4-FFF2-40B4-BE49-F238E27FC236}">
                <a16:creationId xmlns:a16="http://schemas.microsoft.com/office/drawing/2014/main" id="{6FE61364-13D0-4592-B3AF-3BCC60C90842}"/>
              </a:ext>
            </a:extLst>
          </p:cNvPr>
          <p:cNvGrpSpPr/>
          <p:nvPr/>
        </p:nvGrpSpPr>
        <p:grpSpPr>
          <a:xfrm>
            <a:off x="1352890" y="5956328"/>
            <a:ext cx="335348" cy="461665"/>
            <a:chOff x="4156363" y="2224144"/>
            <a:chExt cx="335348" cy="461665"/>
          </a:xfrm>
        </p:grpSpPr>
        <p:sp>
          <p:nvSpPr>
            <p:cNvPr id="514" name="テキスト ボックス 513">
              <a:extLst>
                <a:ext uri="{FF2B5EF4-FFF2-40B4-BE49-F238E27FC236}">
                  <a16:creationId xmlns:a16="http://schemas.microsoft.com/office/drawing/2014/main" id="{FEA8DC76-F93E-4E17-9580-32231242099E}"/>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15" name="楕円 514">
              <a:extLst>
                <a:ext uri="{FF2B5EF4-FFF2-40B4-BE49-F238E27FC236}">
                  <a16:creationId xmlns:a16="http://schemas.microsoft.com/office/drawing/2014/main" id="{784398C8-BF8C-4AFE-B6F5-1D430BB4B1EC}"/>
                </a:ext>
              </a:extLst>
            </p:cNvPr>
            <p:cNvSpPr/>
            <p:nvPr/>
          </p:nvSpPr>
          <p:spPr>
            <a:xfrm>
              <a:off x="4280110"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6" name="グループ化 515">
            <a:extLst>
              <a:ext uri="{FF2B5EF4-FFF2-40B4-BE49-F238E27FC236}">
                <a16:creationId xmlns:a16="http://schemas.microsoft.com/office/drawing/2014/main" id="{CB596B01-F2C2-4567-BA88-1A0B0CD89073}"/>
              </a:ext>
            </a:extLst>
          </p:cNvPr>
          <p:cNvGrpSpPr/>
          <p:nvPr/>
        </p:nvGrpSpPr>
        <p:grpSpPr>
          <a:xfrm>
            <a:off x="1155005" y="5956651"/>
            <a:ext cx="335348" cy="461665"/>
            <a:chOff x="4169238" y="2212582"/>
            <a:chExt cx="335348" cy="461665"/>
          </a:xfrm>
        </p:grpSpPr>
        <p:sp>
          <p:nvSpPr>
            <p:cNvPr id="517" name="テキスト ボックス 516">
              <a:extLst>
                <a:ext uri="{FF2B5EF4-FFF2-40B4-BE49-F238E27FC236}">
                  <a16:creationId xmlns:a16="http://schemas.microsoft.com/office/drawing/2014/main" id="{0AC75BA6-B657-451B-85D4-32B57005C11A}"/>
                </a:ext>
              </a:extLst>
            </p:cNvPr>
            <p:cNvSpPr txBox="1"/>
            <p:nvPr/>
          </p:nvSpPr>
          <p:spPr>
            <a:xfrm rot="10800000">
              <a:off x="4169238" y="2212582"/>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18" name="楕円 517">
              <a:extLst>
                <a:ext uri="{FF2B5EF4-FFF2-40B4-BE49-F238E27FC236}">
                  <a16:creationId xmlns:a16="http://schemas.microsoft.com/office/drawing/2014/main" id="{5995A9BF-8B58-4C76-9531-84C5821F0C9D}"/>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9" name="グループ化 518">
            <a:extLst>
              <a:ext uri="{FF2B5EF4-FFF2-40B4-BE49-F238E27FC236}">
                <a16:creationId xmlns:a16="http://schemas.microsoft.com/office/drawing/2014/main" id="{121C3690-A751-442A-AB7E-7A28140E8A11}"/>
              </a:ext>
            </a:extLst>
          </p:cNvPr>
          <p:cNvGrpSpPr/>
          <p:nvPr/>
        </p:nvGrpSpPr>
        <p:grpSpPr>
          <a:xfrm>
            <a:off x="661354" y="5949443"/>
            <a:ext cx="335348" cy="461665"/>
            <a:chOff x="4156363" y="2224144"/>
            <a:chExt cx="335348" cy="461665"/>
          </a:xfrm>
        </p:grpSpPr>
        <p:sp>
          <p:nvSpPr>
            <p:cNvPr id="520" name="テキスト ボックス 519">
              <a:extLst>
                <a:ext uri="{FF2B5EF4-FFF2-40B4-BE49-F238E27FC236}">
                  <a16:creationId xmlns:a16="http://schemas.microsoft.com/office/drawing/2014/main" id="{3ED9B4B1-1FB8-418F-9DC1-64FE3685DC02}"/>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21" name="楕円 520">
              <a:extLst>
                <a:ext uri="{FF2B5EF4-FFF2-40B4-BE49-F238E27FC236}">
                  <a16:creationId xmlns:a16="http://schemas.microsoft.com/office/drawing/2014/main" id="{2024757E-F9EA-441A-BD40-FC2A0584D7F1}"/>
                </a:ext>
              </a:extLst>
            </p:cNvPr>
            <p:cNvSpPr/>
            <p:nvPr/>
          </p:nvSpPr>
          <p:spPr>
            <a:xfrm>
              <a:off x="4274302" y="2235537"/>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22" name="グループ化 521">
            <a:extLst>
              <a:ext uri="{FF2B5EF4-FFF2-40B4-BE49-F238E27FC236}">
                <a16:creationId xmlns:a16="http://schemas.microsoft.com/office/drawing/2014/main" id="{066C322B-4AE4-4182-824A-BCB17FA7D751}"/>
              </a:ext>
            </a:extLst>
          </p:cNvPr>
          <p:cNvGrpSpPr/>
          <p:nvPr/>
        </p:nvGrpSpPr>
        <p:grpSpPr>
          <a:xfrm>
            <a:off x="811443" y="5954990"/>
            <a:ext cx="335348" cy="461665"/>
            <a:chOff x="4156363" y="2224144"/>
            <a:chExt cx="335348" cy="461665"/>
          </a:xfrm>
        </p:grpSpPr>
        <p:sp>
          <p:nvSpPr>
            <p:cNvPr id="523" name="テキスト ボックス 522">
              <a:extLst>
                <a:ext uri="{FF2B5EF4-FFF2-40B4-BE49-F238E27FC236}">
                  <a16:creationId xmlns:a16="http://schemas.microsoft.com/office/drawing/2014/main" id="{8E883F51-DA7B-4D69-80C0-4790BD1BBE19}"/>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24" name="楕円 523">
              <a:extLst>
                <a:ext uri="{FF2B5EF4-FFF2-40B4-BE49-F238E27FC236}">
                  <a16:creationId xmlns:a16="http://schemas.microsoft.com/office/drawing/2014/main" id="{F1B03002-ACAB-4F36-9DC6-B8C39A894CDE}"/>
                </a:ext>
              </a:extLst>
            </p:cNvPr>
            <p:cNvSpPr/>
            <p:nvPr/>
          </p:nvSpPr>
          <p:spPr>
            <a:xfrm>
              <a:off x="4273716" y="224332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25" name="グループ化 524">
            <a:extLst>
              <a:ext uri="{FF2B5EF4-FFF2-40B4-BE49-F238E27FC236}">
                <a16:creationId xmlns:a16="http://schemas.microsoft.com/office/drawing/2014/main" id="{01AD745E-6E2D-4D62-B85E-0FD26DD2D4F6}"/>
              </a:ext>
            </a:extLst>
          </p:cNvPr>
          <p:cNvGrpSpPr/>
          <p:nvPr/>
        </p:nvGrpSpPr>
        <p:grpSpPr>
          <a:xfrm>
            <a:off x="969387" y="5969420"/>
            <a:ext cx="335348" cy="461665"/>
            <a:chOff x="4162659" y="2217049"/>
            <a:chExt cx="335348" cy="461665"/>
          </a:xfrm>
        </p:grpSpPr>
        <p:sp>
          <p:nvSpPr>
            <p:cNvPr id="526" name="テキスト ボックス 525">
              <a:extLst>
                <a:ext uri="{FF2B5EF4-FFF2-40B4-BE49-F238E27FC236}">
                  <a16:creationId xmlns:a16="http://schemas.microsoft.com/office/drawing/2014/main" id="{6718FF42-4424-42F7-B275-85DA9B025BC9}"/>
                </a:ext>
              </a:extLst>
            </p:cNvPr>
            <p:cNvSpPr txBox="1"/>
            <p:nvPr/>
          </p:nvSpPr>
          <p:spPr>
            <a:xfrm rot="10800000">
              <a:off x="4162659" y="2217049"/>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27" name="楕円 526">
              <a:extLst>
                <a:ext uri="{FF2B5EF4-FFF2-40B4-BE49-F238E27FC236}">
                  <a16:creationId xmlns:a16="http://schemas.microsoft.com/office/drawing/2014/main" id="{3F9281AD-F0DA-4C86-9909-48D675E3AB14}"/>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28" name="グループ化 527">
            <a:extLst>
              <a:ext uri="{FF2B5EF4-FFF2-40B4-BE49-F238E27FC236}">
                <a16:creationId xmlns:a16="http://schemas.microsoft.com/office/drawing/2014/main" id="{384F4B56-6212-4B4D-9768-E8B9F8D092E4}"/>
              </a:ext>
            </a:extLst>
          </p:cNvPr>
          <p:cNvGrpSpPr/>
          <p:nvPr/>
        </p:nvGrpSpPr>
        <p:grpSpPr>
          <a:xfrm>
            <a:off x="1561010" y="5957292"/>
            <a:ext cx="335348" cy="461665"/>
            <a:chOff x="4156363" y="2224144"/>
            <a:chExt cx="335348" cy="461665"/>
          </a:xfrm>
        </p:grpSpPr>
        <p:sp>
          <p:nvSpPr>
            <p:cNvPr id="529" name="テキスト ボックス 528">
              <a:extLst>
                <a:ext uri="{FF2B5EF4-FFF2-40B4-BE49-F238E27FC236}">
                  <a16:creationId xmlns:a16="http://schemas.microsoft.com/office/drawing/2014/main" id="{38827C45-04CB-4B47-AB79-06180DFC2411}"/>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30" name="楕円 529">
              <a:extLst>
                <a:ext uri="{FF2B5EF4-FFF2-40B4-BE49-F238E27FC236}">
                  <a16:creationId xmlns:a16="http://schemas.microsoft.com/office/drawing/2014/main" id="{562B7D84-27B1-4B10-83EE-06E06F8B4C59}"/>
                </a:ext>
              </a:extLst>
            </p:cNvPr>
            <p:cNvSpPr/>
            <p:nvPr/>
          </p:nvSpPr>
          <p:spPr>
            <a:xfrm>
              <a:off x="4280646" y="223051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1" name="グループ化 530">
            <a:extLst>
              <a:ext uri="{FF2B5EF4-FFF2-40B4-BE49-F238E27FC236}">
                <a16:creationId xmlns:a16="http://schemas.microsoft.com/office/drawing/2014/main" id="{5F6F7E6B-8DB2-4775-BA8A-34E40C3964A5}"/>
              </a:ext>
            </a:extLst>
          </p:cNvPr>
          <p:cNvGrpSpPr/>
          <p:nvPr/>
        </p:nvGrpSpPr>
        <p:grpSpPr>
          <a:xfrm>
            <a:off x="1747063" y="5938288"/>
            <a:ext cx="335348" cy="461665"/>
            <a:chOff x="4156363" y="2224144"/>
            <a:chExt cx="335348" cy="461665"/>
          </a:xfrm>
        </p:grpSpPr>
        <p:sp>
          <p:nvSpPr>
            <p:cNvPr id="532" name="テキスト ボックス 531">
              <a:extLst>
                <a:ext uri="{FF2B5EF4-FFF2-40B4-BE49-F238E27FC236}">
                  <a16:creationId xmlns:a16="http://schemas.microsoft.com/office/drawing/2014/main" id="{02B88BBF-7FED-40E7-BF86-D52C27644405}"/>
                </a:ext>
              </a:extLst>
            </p:cNvPr>
            <p:cNvSpPr txBox="1"/>
            <p:nvPr/>
          </p:nvSpPr>
          <p:spPr>
            <a:xfrm rot="10636813">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33" name="楕円 532">
              <a:extLst>
                <a:ext uri="{FF2B5EF4-FFF2-40B4-BE49-F238E27FC236}">
                  <a16:creationId xmlns:a16="http://schemas.microsoft.com/office/drawing/2014/main" id="{6355A369-7392-4A26-A701-EB4215D4812D}"/>
                </a:ext>
              </a:extLst>
            </p:cNvPr>
            <p:cNvSpPr/>
            <p:nvPr/>
          </p:nvSpPr>
          <p:spPr>
            <a:xfrm>
              <a:off x="4273716"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86" name="正方形/長方形 485">
            <a:extLst>
              <a:ext uri="{FF2B5EF4-FFF2-40B4-BE49-F238E27FC236}">
                <a16:creationId xmlns:a16="http://schemas.microsoft.com/office/drawing/2014/main" id="{E2A1F248-FBD8-47F2-B6D9-C28A840DABBE}"/>
              </a:ext>
            </a:extLst>
          </p:cNvPr>
          <p:cNvSpPr/>
          <p:nvPr/>
        </p:nvSpPr>
        <p:spPr>
          <a:xfrm>
            <a:off x="735065" y="5935646"/>
            <a:ext cx="1304615" cy="559227"/>
          </a:xfrm>
          <a:prstGeom prst="rect">
            <a:avLst/>
          </a:pr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8" name="テキスト ボックス 537">
            <a:extLst>
              <a:ext uri="{FF2B5EF4-FFF2-40B4-BE49-F238E27FC236}">
                <a16:creationId xmlns:a16="http://schemas.microsoft.com/office/drawing/2014/main" id="{A8B7928B-34E3-4A55-8C5C-48ED2E898DCB}"/>
              </a:ext>
            </a:extLst>
          </p:cNvPr>
          <p:cNvSpPr txBox="1"/>
          <p:nvPr/>
        </p:nvSpPr>
        <p:spPr>
          <a:xfrm>
            <a:off x="1090308" y="5424382"/>
            <a:ext cx="646331" cy="369332"/>
          </a:xfrm>
          <a:prstGeom prst="rect">
            <a:avLst/>
          </a:prstGeom>
          <a:noFill/>
        </p:spPr>
        <p:txBody>
          <a:bodyPr wrap="none" rtlCol="0">
            <a:spAutoFit/>
          </a:bodyPr>
          <a:lstStyle/>
          <a:p>
            <a:r>
              <a:rPr kumimoji="1" lang="ja-JP" altLang="en-US" dirty="0"/>
              <a:t>発色</a:t>
            </a:r>
          </a:p>
        </p:txBody>
      </p:sp>
      <p:sp>
        <p:nvSpPr>
          <p:cNvPr id="539" name="テキスト ボックス 538">
            <a:extLst>
              <a:ext uri="{FF2B5EF4-FFF2-40B4-BE49-F238E27FC236}">
                <a16:creationId xmlns:a16="http://schemas.microsoft.com/office/drawing/2014/main" id="{25A5F77B-73C6-4650-A0A8-6B0232AECD48}"/>
              </a:ext>
            </a:extLst>
          </p:cNvPr>
          <p:cNvSpPr txBox="1"/>
          <p:nvPr/>
        </p:nvSpPr>
        <p:spPr>
          <a:xfrm>
            <a:off x="201287" y="3030627"/>
            <a:ext cx="2276585" cy="369332"/>
          </a:xfrm>
          <a:prstGeom prst="rect">
            <a:avLst/>
          </a:prstGeom>
          <a:noFill/>
          <a:ln>
            <a:noFill/>
          </a:ln>
        </p:spPr>
        <p:txBody>
          <a:bodyPr wrap="none" rtlCol="0">
            <a:spAutoFit/>
          </a:bodyPr>
          <a:lstStyle/>
          <a:p>
            <a:r>
              <a:rPr lang="ja-JP" altLang="en-US" b="1" dirty="0">
                <a:solidFill>
                  <a:srgbClr val="002060"/>
                </a:solidFill>
              </a:rPr>
              <a:t>抗体酵素反応の測定</a:t>
            </a:r>
            <a:endParaRPr kumimoji="1" lang="ja-JP" altLang="en-US" b="1" dirty="0">
              <a:solidFill>
                <a:srgbClr val="002060"/>
              </a:solidFill>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08789378"/>
      </p:ext>
    </p:extLst>
  </p:cSld>
  <p:clrMapOvr>
    <a:masterClrMapping/>
  </p:clrMapOvr>
  <mc:AlternateContent xmlns:mc="http://schemas.openxmlformats.org/markup-compatibility/2006" xmlns:p14="http://schemas.microsoft.com/office/powerpoint/2010/main">
    <mc:Choice Requires="p14">
      <p:transition spd="slow" p14:dur="2000" advTm="468063"/>
    </mc:Choice>
    <mc:Fallback xmlns="">
      <p:transition spd="slow" advTm="468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2957" x="4527550" y="3795713"/>
          <p14:tracePt t="22977" x="4384675" y="3795713"/>
          <p14:tracePt t="22997" x="4062413" y="3803650"/>
          <p14:tracePt t="23017" x="3500438" y="3822700"/>
          <p14:tracePt t="23037" x="2867025" y="3822700"/>
          <p14:tracePt t="23057" x="2276475" y="3803650"/>
          <p14:tracePt t="23077" x="1874838" y="3643313"/>
          <p14:tracePt t="23097" x="1751013" y="3527425"/>
          <p14:tracePt t="23116" x="1714500" y="3473450"/>
          <p14:tracePt t="23353" x="1687513" y="3455988"/>
          <p14:tracePt t="23374" x="1517650" y="3357563"/>
          <p14:tracePt t="23394" x="1169988" y="3027363"/>
          <p14:tracePt t="23414" x="847725" y="2643188"/>
          <p14:tracePt t="23433" x="660400" y="2286000"/>
          <p14:tracePt t="23453" x="608013" y="2187575"/>
          <p14:tracePt t="23472" x="588963" y="2062163"/>
          <p14:tracePt t="23491" x="608013" y="1893888"/>
          <p14:tracePt t="23709" x="608013" y="1847850"/>
          <p14:tracePt t="23728" x="625475" y="1687513"/>
          <p14:tracePt t="23749" x="723900" y="1295400"/>
          <p14:tracePt t="23768" x="785813" y="1133475"/>
          <p14:tracePt t="23788" x="795338" y="1125538"/>
          <p14:tracePt t="23808" x="803275" y="1125538"/>
          <p14:tracePt t="23828" x="830263" y="1152525"/>
          <p14:tracePt t="24025" x="822325" y="1152525"/>
          <p14:tracePt t="24048" x="785813" y="1160463"/>
          <p14:tracePt t="24068" x="731838" y="1160463"/>
          <p14:tracePt t="24086" x="571500" y="1160463"/>
          <p14:tracePt t="24106" x="438150" y="1160463"/>
          <p14:tracePt t="24126" x="330200" y="1160463"/>
          <p14:tracePt t="24145" x="276225" y="1133475"/>
          <p14:tracePt t="24165" x="268288" y="1125538"/>
          <p14:tracePt t="24401" x="258763" y="1125538"/>
          <p14:tracePt t="24450" x="250825" y="1125538"/>
          <p14:tracePt t="24471" x="231775" y="1108075"/>
          <p14:tracePt t="24492" x="223838" y="1098550"/>
          <p14:tracePt t="24511" x="214313" y="1089025"/>
          <p14:tracePt t="24534" x="214313" y="1081088"/>
          <p14:tracePt t="24629" x="223838" y="1081088"/>
          <p14:tracePt t="24649" x="241300" y="1081088"/>
          <p14:tracePt t="24667" x="285750" y="1081088"/>
          <p14:tracePt t="24689" x="357188" y="1081088"/>
          <p14:tracePt t="24708" x="446088" y="1071563"/>
          <p14:tracePt t="24729" x="544513" y="1054100"/>
          <p14:tracePt t="24750" x="625475" y="1054100"/>
          <p14:tracePt t="24786" x="704850" y="1054100"/>
          <p14:tracePt t="24809" x="714375" y="1054100"/>
          <p14:tracePt t="24828" x="723900" y="1054100"/>
          <p14:tracePt t="25093" x="731838" y="1054100"/>
          <p14:tracePt t="25112" x="795338" y="1054100"/>
          <p14:tracePt t="25133" x="901700" y="1062038"/>
          <p14:tracePt t="25152" x="1036638" y="1071563"/>
          <p14:tracePt t="25174" x="1196975" y="1108075"/>
          <p14:tracePt t="25193" x="1285875" y="1108075"/>
          <p14:tracePt t="25213" x="1357313" y="1116013"/>
          <p14:tracePt t="25233" x="1401763" y="1116013"/>
          <p14:tracePt t="25253" x="1411288" y="1116013"/>
          <p14:tracePt t="25468" x="1428750" y="1116013"/>
          <p14:tracePt t="25489" x="1473200" y="1125538"/>
          <p14:tracePt t="25509" x="1527175" y="1133475"/>
          <p14:tracePt t="25529" x="1581150" y="1143000"/>
          <p14:tracePt t="25551" x="1652588" y="1143000"/>
          <p14:tracePt t="25577" x="1847850" y="1152525"/>
          <p14:tracePt t="25601" x="1938338" y="1152525"/>
          <p14:tracePt t="25621" x="2009775" y="1152525"/>
          <p14:tracePt t="25641" x="2054225" y="1152525"/>
          <p14:tracePt t="25662" x="2081213" y="1152525"/>
          <p14:tracePt t="25875" x="2098675" y="1152525"/>
          <p14:tracePt t="25894" x="2197100" y="1133475"/>
          <p14:tracePt t="25914" x="2330450" y="1116013"/>
          <p14:tracePt t="25933" x="2446338" y="1108075"/>
          <p14:tracePt t="25954" x="2571750" y="1062038"/>
          <p14:tracePt t="25973" x="2670175" y="1054100"/>
          <p14:tracePt t="25993" x="2714625" y="1081088"/>
          <p14:tracePt t="26013" x="2741613" y="1089025"/>
          <p14:tracePt t="26034" x="2751138" y="1089025"/>
          <p14:tracePt t="26053" x="2759075" y="1098550"/>
          <p14:tracePt t="26073" x="2776538" y="1143000"/>
          <p14:tracePt t="26250" x="2776538" y="1152525"/>
          <p14:tracePt t="26269" x="2786063" y="1179513"/>
          <p14:tracePt t="26290" x="2786063" y="1204913"/>
          <p14:tracePt t="26310" x="2786063" y="1214438"/>
          <p14:tracePt t="26330" x="2786063" y="1231900"/>
          <p14:tracePt t="26349" x="2776538" y="1250950"/>
          <p14:tracePt t="26369" x="2687638" y="1276350"/>
          <p14:tracePt t="26389" x="2589213" y="1303338"/>
          <p14:tracePt t="26408" x="2527300" y="1303338"/>
          <p14:tracePt t="26428" x="2500313" y="1303338"/>
          <p14:tracePt t="26447" x="2490788" y="1303338"/>
          <p14:tracePt t="26654" x="2473325" y="1303338"/>
          <p14:tracePt t="26675" x="2419350" y="1303338"/>
          <p14:tracePt t="26695" x="2347913" y="1285875"/>
          <p14:tracePt t="26714" x="2205038" y="1276350"/>
          <p14:tracePt t="26735" x="2062163" y="1258888"/>
          <p14:tracePt t="26756" x="1955800" y="1231900"/>
          <p14:tracePt t="26775" x="1901825" y="1223963"/>
          <p14:tracePt t="26990" x="1874838" y="1223963"/>
          <p14:tracePt t="27010" x="1785938" y="1241425"/>
          <p14:tracePt t="27030" x="1625600" y="1250950"/>
          <p14:tracePt t="27052" x="1465263" y="1250950"/>
          <p14:tracePt t="27072" x="1223963" y="1231900"/>
          <p14:tracePt t="27091" x="1044575" y="1214438"/>
          <p14:tracePt t="27111" x="893763" y="1196975"/>
          <p14:tracePt t="27131" x="866775" y="1179513"/>
          <p14:tracePt t="27150" x="866775" y="1160463"/>
          <p14:tracePt t="27356" x="847725" y="1169988"/>
          <p14:tracePt t="27378" x="803275" y="1196975"/>
          <p14:tracePt t="27399" x="704850" y="1241425"/>
          <p14:tracePt t="27418" x="554038" y="1268413"/>
          <p14:tracePt t="27438" x="393700" y="1295400"/>
          <p14:tracePt t="27457" x="258763" y="1295400"/>
          <p14:tracePt t="27477" x="196850" y="1295400"/>
          <p14:tracePt t="27497" x="160338" y="1268413"/>
          <p14:tracePt t="27516" x="160338" y="1258888"/>
          <p14:tracePt t="27761" x="152400" y="1258888"/>
          <p14:tracePt t="27782" x="107950" y="1241425"/>
          <p14:tracePt t="27801" x="71438" y="1179513"/>
          <p14:tracePt t="27821" x="53975" y="1125538"/>
          <p14:tracePt t="27842" x="44450" y="1071563"/>
          <p14:tracePt t="27861" x="44450" y="1062038"/>
          <p14:tracePt t="27882" x="44450" y="1027113"/>
          <p14:tracePt t="27902" x="142875" y="982663"/>
          <p14:tracePt t="27923" x="339725" y="928688"/>
          <p14:tracePt t="27943" x="652463" y="928688"/>
          <p14:tracePt t="27962" x="928688" y="928688"/>
          <p14:tracePt t="27981" x="1231900" y="965200"/>
          <p14:tracePt t="28002" x="1446213" y="990600"/>
          <p14:tracePt t="28021" x="1554163" y="1009650"/>
          <p14:tracePt t="28042" x="1616075" y="1009650"/>
          <p14:tracePt t="28061" x="1633538" y="1009650"/>
          <p14:tracePt t="28081" x="1625600" y="1009650"/>
          <p14:tracePt t="28257" x="1652588" y="1009650"/>
          <p14:tracePt t="28276" x="1795463" y="1009650"/>
          <p14:tracePt t="28295" x="2062163" y="1036638"/>
          <p14:tracePt t="28316" x="2347913" y="1116013"/>
          <p14:tracePt t="28337" x="2581275" y="1169988"/>
          <p14:tracePt t="28355" x="2732088" y="1179513"/>
          <p14:tracePt t="28376" x="2822575" y="1187450"/>
          <p14:tracePt t="28396" x="2874963" y="1196975"/>
          <p14:tracePt t="28415" x="2884488" y="1196975"/>
          <p14:tracePt t="28651" x="2901950" y="1196975"/>
          <p14:tracePt t="28673" x="2965450" y="1196975"/>
          <p14:tracePt t="28693" x="3036888" y="1196975"/>
          <p14:tracePt t="28712" x="3062288" y="1196975"/>
          <p14:tracePt t="28736" x="3081338" y="1196975"/>
          <p14:tracePt t="29432" x="3071813" y="1196975"/>
          <p14:tracePt t="29452" x="3044825" y="1204913"/>
          <p14:tracePt t="29471" x="2955925" y="1241425"/>
          <p14:tracePt t="29491" x="2786063" y="1285875"/>
          <p14:tracePt t="29511" x="2517775" y="1384300"/>
          <p14:tracePt t="29532" x="2347913" y="1446213"/>
          <p14:tracePt t="29554" x="2259013" y="1455738"/>
          <p14:tracePt t="29580" x="2241550" y="1455738"/>
          <p14:tracePt t="29748" x="2232025" y="1465263"/>
          <p14:tracePt t="29768" x="2160588" y="1536700"/>
          <p14:tracePt t="29788" x="1893888" y="1625600"/>
          <p14:tracePt t="29807" x="1455738" y="1731963"/>
          <p14:tracePt t="29828" x="1231900" y="1768475"/>
          <p14:tracePt t="29848" x="1143000" y="1758950"/>
          <p14:tracePt t="29868" x="1125538" y="1741488"/>
          <p14:tracePt t="29887" x="1125538" y="1724025"/>
          <p14:tracePt t="30045" x="1108075" y="1724025"/>
          <p14:tracePt t="30065" x="1044575" y="1731963"/>
          <p14:tracePt t="30085" x="919163" y="1768475"/>
          <p14:tracePt t="30105" x="795338" y="1803400"/>
          <p14:tracePt t="30126" x="750888" y="1812925"/>
          <p14:tracePt t="30154" x="750888" y="1803400"/>
          <p14:tracePt t="30174" x="741363" y="1785938"/>
          <p14:tracePt t="30195" x="731838" y="1776413"/>
          <p14:tracePt t="30214" x="731838" y="1768475"/>
          <p14:tracePt t="30242" x="731838" y="1758950"/>
          <p14:tracePt t="30262" x="731838" y="1751013"/>
          <p14:tracePt t="30302" x="731838" y="1731963"/>
          <p14:tracePt t="30322" x="776288" y="1724025"/>
          <p14:tracePt t="30342" x="866775" y="1724025"/>
          <p14:tracePt t="30362" x="982663" y="1724025"/>
          <p14:tracePt t="30384" x="1160463" y="1803400"/>
          <p14:tracePt t="30405" x="1295400" y="1822450"/>
          <p14:tracePt t="30426" x="1330325" y="1822450"/>
          <p14:tracePt t="30445" x="1339850" y="1822450"/>
          <p14:tracePt t="30466" x="1339850" y="1830388"/>
          <p14:tracePt t="30687" x="1330325" y="1830388"/>
          <p14:tracePt t="30708" x="1268413" y="1839913"/>
          <p14:tracePt t="30727" x="1169988" y="1839913"/>
          <p14:tracePt t="30747" x="1062038" y="1839913"/>
          <p14:tracePt t="30767" x="973138" y="1812925"/>
          <p14:tracePt t="30788" x="928688" y="1768475"/>
          <p14:tracePt t="30807" x="911225" y="1751013"/>
          <p14:tracePt t="31064" x="911225" y="1741488"/>
          <p14:tracePt t="31083" x="965200" y="1731963"/>
          <p14:tracePt t="31103" x="1036638" y="1731963"/>
          <p14:tracePt t="31122" x="1116013" y="1724025"/>
          <p14:tracePt t="31143" x="1223963" y="1724025"/>
          <p14:tracePt t="31162" x="1330325" y="1724025"/>
          <p14:tracePt t="31182" x="1384300" y="1714500"/>
          <p14:tracePt t="31202" x="1411288" y="1714500"/>
          <p14:tracePt t="31222" x="1419225" y="1714500"/>
          <p14:tracePt t="31419" x="1428750" y="1714500"/>
          <p14:tracePt t="31439" x="1473200" y="1714500"/>
          <p14:tracePt t="31459" x="1527175" y="1714500"/>
          <p14:tracePt t="31478" x="1589088" y="1704975"/>
          <p14:tracePt t="31498" x="1660525" y="1704975"/>
          <p14:tracePt t="31518" x="1687513" y="1704975"/>
          <p14:tracePt t="31539" x="1724025" y="1704975"/>
          <p14:tracePt t="31561" x="1731963" y="1704975"/>
          <p14:tracePt t="31585" x="1731963" y="1697038"/>
          <p14:tracePt t="31677" x="1741488" y="1697038"/>
          <p14:tracePt t="31696" x="1768475" y="1697038"/>
          <p14:tracePt t="31715" x="1785938" y="1697038"/>
          <p14:tracePt t="31736" x="1795463" y="1697038"/>
          <p14:tracePt t="31756" x="1803400" y="1697038"/>
          <p14:tracePt t="32132" x="1795463" y="1697038"/>
          <p14:tracePt t="32150" x="1776413" y="1697038"/>
          <p14:tracePt t="32174" x="1741488" y="1697038"/>
          <p14:tracePt t="32199" x="1598613" y="1724025"/>
          <p14:tracePt t="32220" x="1428750" y="1751013"/>
          <p14:tracePt t="32240" x="1276350" y="1768475"/>
          <p14:tracePt t="32261" x="1196975" y="1768475"/>
          <p14:tracePt t="32280" x="1160463" y="1768475"/>
          <p14:tracePt t="32301" x="1160463" y="1758950"/>
          <p14:tracePt t="32566" x="1152525" y="1758950"/>
          <p14:tracePt t="32588" x="1089025" y="1758950"/>
          <p14:tracePt t="32611" x="1009650" y="1758950"/>
          <p14:tracePt t="32630" x="893763" y="1768475"/>
          <p14:tracePt t="32649" x="812800" y="1768475"/>
          <p14:tracePt t="32669" x="795338" y="1768475"/>
          <p14:tracePt t="32911" x="803275" y="1768475"/>
          <p14:tracePt t="32941" x="830263" y="1768475"/>
          <p14:tracePt t="32961" x="901700" y="1795463"/>
          <p14:tracePt t="32981" x="1036638" y="1830388"/>
          <p14:tracePt t="33002" x="1152525" y="1857375"/>
          <p14:tracePt t="33022" x="1258888" y="1866900"/>
          <p14:tracePt t="33042" x="1339850" y="1866900"/>
          <p14:tracePt t="33062" x="1366838" y="1866900"/>
          <p14:tracePt t="33296" x="1374775" y="1866900"/>
          <p14:tracePt t="33317" x="1401763" y="1866900"/>
          <p14:tracePt t="33337" x="1446213" y="1866900"/>
          <p14:tracePt t="33356" x="1490663" y="1866900"/>
          <p14:tracePt t="33378" x="1527175" y="1866900"/>
          <p14:tracePt t="33406" x="1536700" y="1866900"/>
          <p14:tracePt t="33544" x="1536700" y="1874838"/>
          <p14:tracePt t="33851" x="1544638" y="1874838"/>
          <p14:tracePt t="33871" x="1571625" y="1874838"/>
          <p14:tracePt t="33893" x="1589088" y="1884363"/>
          <p14:tracePt t="33913" x="1616075" y="1884363"/>
          <p14:tracePt t="33979" x="1616075" y="1893888"/>
          <p14:tracePt t="34227" x="1598613" y="1893888"/>
          <p14:tracePt t="34247" x="1562100" y="1884363"/>
          <p14:tracePt t="34266" x="1482725" y="1866900"/>
          <p14:tracePt t="34286" x="1411288" y="1857375"/>
          <p14:tracePt t="34306" x="1322388" y="1839913"/>
          <p14:tracePt t="34328" x="1241425" y="1803400"/>
          <p14:tracePt t="34348" x="1196975" y="1803400"/>
          <p14:tracePt t="34370" x="1179513" y="1785938"/>
          <p14:tracePt t="34614" x="1187450" y="1785938"/>
          <p14:tracePt t="34633" x="1196975" y="1795463"/>
          <p14:tracePt t="34653" x="1204913" y="1803400"/>
          <p14:tracePt t="34674" x="1214438" y="1812925"/>
          <p14:tracePt t="34695" x="1223963" y="1822450"/>
          <p14:tracePt t="34830" x="1214438" y="1812925"/>
          <p14:tracePt t="34851" x="1143000" y="1795463"/>
          <p14:tracePt t="34870" x="1062038" y="1751013"/>
          <p14:tracePt t="34890" x="1009650" y="1731963"/>
          <p14:tracePt t="34909" x="1000125" y="1714500"/>
          <p14:tracePt t="35244" x="973138" y="1714500"/>
          <p14:tracePt t="35264" x="893763" y="1697038"/>
          <p14:tracePt t="35282" x="857250" y="1687513"/>
          <p14:tracePt t="35304" x="741363" y="1633538"/>
          <p14:tracePt t="35325" x="704850" y="1608138"/>
          <p14:tracePt t="35346" x="696913" y="1608138"/>
          <p14:tracePt t="35365" x="696913" y="1598613"/>
          <p14:tracePt t="35393" x="696913" y="1589088"/>
          <p14:tracePt t="35414" x="741363" y="1581150"/>
          <p14:tracePt t="35434" x="830263" y="1581150"/>
          <p14:tracePt t="35455" x="946150" y="1581150"/>
          <p14:tracePt t="35475" x="1044575" y="1581150"/>
          <p14:tracePt t="35496" x="1152525" y="1581150"/>
          <p14:tracePt t="35515" x="1223963" y="1581150"/>
          <p14:tracePt t="35536" x="1241425" y="1581150"/>
          <p14:tracePt t="36401" x="1241425" y="1589088"/>
          <p14:tracePt t="36421" x="1241425" y="1598613"/>
          <p14:tracePt t="36441" x="1241425" y="1633538"/>
          <p14:tracePt t="36460" x="1214438" y="1704975"/>
          <p14:tracePt t="36481" x="1187450" y="1803400"/>
          <p14:tracePt t="36500" x="1179513" y="1884363"/>
          <p14:tracePt t="36521" x="1179513" y="1919288"/>
          <p14:tracePt t="36807" x="1179513" y="1928813"/>
          <p14:tracePt t="36847" x="1160463" y="1928813"/>
          <p14:tracePt t="36865" x="1125538" y="1928813"/>
          <p14:tracePt t="36885" x="1089025" y="1928813"/>
          <p14:tracePt t="36905" x="1062038" y="1928813"/>
          <p14:tracePt t="36925" x="1036638" y="1928813"/>
          <p14:tracePt t="36948" x="1027113" y="1911350"/>
          <p14:tracePt t="36968" x="1027113" y="1901825"/>
          <p14:tracePt t="36988" x="1027113" y="1884363"/>
          <p14:tracePt t="37073" x="1027113" y="1874838"/>
          <p14:tracePt t="37095" x="1027113" y="1857375"/>
          <p14:tracePt t="37115" x="1027113" y="1839913"/>
          <p14:tracePt t="37135" x="1062038" y="1812925"/>
          <p14:tracePt t="37156" x="1116013" y="1795463"/>
          <p14:tracePt t="37178" x="1160463" y="1768475"/>
          <p14:tracePt t="37197" x="1187450" y="1758950"/>
          <p14:tracePt t="37302" x="1187450" y="1768475"/>
          <p14:tracePt t="40285" x="1204913" y="1768475"/>
          <p14:tracePt t="40305" x="1303338" y="1768475"/>
          <p14:tracePt t="40325" x="1473200" y="1768475"/>
          <p14:tracePt t="40344" x="1741488" y="1803400"/>
          <p14:tracePt t="40365" x="2017713" y="1812925"/>
          <p14:tracePt t="40383" x="2366963" y="1830388"/>
          <p14:tracePt t="40404" x="2598738" y="1830388"/>
          <p14:tracePt t="40423" x="2803525" y="1830388"/>
          <p14:tracePt t="40444" x="2901950" y="1830388"/>
          <p14:tracePt t="40463" x="2955925" y="1812925"/>
          <p14:tracePt t="41985" x="2965450" y="1812925"/>
          <p14:tracePt t="42006" x="3036888" y="1768475"/>
          <p14:tracePt t="42026" x="3179763" y="1704975"/>
          <p14:tracePt t="42045" x="3268663" y="1652588"/>
          <p14:tracePt t="42065" x="3367088" y="1598613"/>
          <p14:tracePt t="42085" x="3411538" y="1581150"/>
          <p14:tracePt t="42104" x="3446463" y="1581150"/>
          <p14:tracePt t="42193" x="3446463" y="1589088"/>
          <p14:tracePt t="42520" x="3446463" y="1598613"/>
          <p14:tracePt t="42629" x="3438525" y="1598613"/>
          <p14:tracePt t="42650" x="3419475" y="1589088"/>
          <p14:tracePt t="42670" x="3384550" y="1589088"/>
          <p14:tracePt t="42690" x="3348038" y="1562100"/>
          <p14:tracePt t="42709" x="3330575" y="1554163"/>
          <p14:tracePt t="42728" x="3322638" y="1554163"/>
          <p14:tracePt t="42904" x="3322638" y="1544638"/>
          <p14:tracePt t="42944" x="3322638" y="1536700"/>
          <p14:tracePt t="42964" x="3313113" y="1536700"/>
          <p14:tracePt t="42984" x="3303588" y="1527175"/>
          <p14:tracePt t="43005" x="3295650" y="1517650"/>
          <p14:tracePt t="43024" x="3286125" y="1500188"/>
          <p14:tracePt t="43044" x="3268663" y="1500188"/>
          <p14:tracePt t="47619" x="3259138" y="1500188"/>
          <p14:tracePt t="47639" x="3251200" y="1500188"/>
          <p14:tracePt t="47659" x="3170238" y="1517650"/>
          <p14:tracePt t="47680" x="2990850" y="1608138"/>
          <p14:tracePt t="47699" x="2633663" y="1731963"/>
          <p14:tracePt t="47720" x="2374900" y="1839913"/>
          <p14:tracePt t="47742" x="2232025" y="1893888"/>
          <p14:tracePt t="47761" x="2160588" y="1911350"/>
          <p14:tracePt t="48005" x="2116138" y="1938338"/>
          <p14:tracePt t="48025" x="1965325" y="2009775"/>
          <p14:tracePt t="48045" x="1768475" y="2081213"/>
          <p14:tracePt t="48065" x="1500188" y="2170113"/>
          <p14:tracePt t="48086" x="1303338" y="2241550"/>
          <p14:tracePt t="48106" x="1187450" y="2268538"/>
          <p14:tracePt t="48125" x="1169988" y="2268538"/>
          <p14:tracePt t="48146" x="1169988" y="2251075"/>
          <p14:tracePt t="48351" x="1143000" y="2259013"/>
          <p14:tracePt t="48372" x="1044575" y="2303463"/>
          <p14:tracePt t="48393" x="866775" y="2374900"/>
          <p14:tracePt t="48412" x="633413" y="2446338"/>
          <p14:tracePt t="48432" x="509588" y="2490788"/>
          <p14:tracePt t="48451" x="490538" y="2490788"/>
          <p14:tracePt t="48529" x="500063" y="2509838"/>
          <p14:tracePt t="48552" x="536575" y="2544763"/>
          <p14:tracePt t="48575" x="598488" y="2598738"/>
          <p14:tracePt t="48599" x="669925" y="2670175"/>
          <p14:tracePt t="48618" x="687388" y="2679700"/>
          <p14:tracePt t="48638" x="696913" y="2687638"/>
          <p14:tracePt t="48657" x="696913" y="2697163"/>
          <p14:tracePt t="48678" x="704850" y="2697163"/>
          <p14:tracePt t="48716" x="704850" y="2687638"/>
          <p14:tracePt t="48737" x="704850" y="2679700"/>
          <p14:tracePt t="48758" x="714375" y="2652713"/>
          <p14:tracePt t="48777" x="723900" y="2608263"/>
          <p14:tracePt t="48796" x="731838" y="2581275"/>
          <p14:tracePt t="48816" x="731838" y="2554288"/>
          <p14:tracePt t="48934" x="741363" y="2554288"/>
          <p14:tracePt t="48955" x="776288" y="2554288"/>
          <p14:tracePt t="48975" x="803275" y="2562225"/>
          <p14:tracePt t="48996" x="847725" y="2571750"/>
          <p14:tracePt t="49015" x="866775" y="2581275"/>
          <p14:tracePt t="49036" x="884238" y="2581275"/>
          <p14:tracePt t="49055" x="884238" y="2589213"/>
          <p14:tracePt t="49389" x="884238" y="2581275"/>
          <p14:tracePt t="49409" x="884238" y="2571750"/>
          <p14:tracePt t="49429" x="893763" y="2554288"/>
          <p14:tracePt t="49448" x="893763" y="2527300"/>
          <p14:tracePt t="49467" x="893763" y="2509838"/>
          <p14:tracePt t="49487" x="893763" y="2490788"/>
          <p14:tracePt t="49626" x="893763" y="2500313"/>
          <p14:tracePt t="49647" x="901700" y="2517775"/>
          <p14:tracePt t="49668" x="911225" y="2536825"/>
          <p14:tracePt t="49687" x="919163" y="2554288"/>
          <p14:tracePt t="49707" x="928688" y="2562225"/>
          <p14:tracePt t="49729" x="938213" y="2562225"/>
          <p14:tracePt t="49774" x="946150" y="2562225"/>
          <p14:tracePt t="49805" x="955675" y="2544763"/>
          <p14:tracePt t="49823" x="955675" y="2536825"/>
          <p14:tracePt t="49854" x="965200" y="2527300"/>
          <p14:tracePt t="49875" x="982663" y="2509838"/>
          <p14:tracePt t="49894" x="990600" y="2509838"/>
          <p14:tracePt t="49914" x="1000125" y="2509838"/>
          <p14:tracePt t="49935" x="1017588" y="2509838"/>
          <p14:tracePt t="49956" x="1027113" y="2527300"/>
          <p14:tracePt t="49976" x="1036638" y="2536825"/>
          <p14:tracePt t="49997" x="1044575" y="2544763"/>
          <p14:tracePt t="50016" x="1054100" y="2554288"/>
          <p14:tracePt t="50052" x="1062038" y="2554288"/>
          <p14:tracePt t="50240" x="1071563" y="2554288"/>
          <p14:tracePt t="50260" x="1116013" y="2554288"/>
          <p14:tracePt t="50280" x="1187450" y="2554288"/>
          <p14:tracePt t="50299" x="1330325" y="2581275"/>
          <p14:tracePt t="50319" x="1428750" y="2589213"/>
          <p14:tracePt t="50338" x="1490663" y="2598738"/>
          <p14:tracePt t="50358" x="1517650" y="2608263"/>
          <p14:tracePt t="50389" x="1517650" y="2616200"/>
          <p14:tracePt t="50495" x="1509713" y="2616200"/>
          <p14:tracePt t="50515" x="1455738" y="2616200"/>
          <p14:tracePt t="50537" x="1303338" y="2562225"/>
          <p14:tracePt t="50558" x="1152525" y="2517775"/>
          <p14:tracePt t="50580" x="1098550" y="2482850"/>
          <p14:tracePt t="50603" x="1098550" y="2473325"/>
          <p14:tracePt t="50644" x="1116013" y="2455863"/>
          <p14:tracePt t="50664" x="1241425" y="2455863"/>
          <p14:tracePt t="50685" x="1419225" y="2455863"/>
          <p14:tracePt t="50704" x="1562100" y="2455863"/>
          <p14:tracePt t="50725" x="1687513" y="2455863"/>
          <p14:tracePt t="50747" x="1751013" y="2465388"/>
          <p14:tracePt t="50766" x="1776413" y="2465388"/>
          <p14:tracePt t="50787" x="1776413" y="2473325"/>
          <p14:tracePt t="51012" x="1785938" y="2473325"/>
          <p14:tracePt t="51031" x="1795463" y="2473325"/>
          <p14:tracePt t="51050" x="1839913" y="2500313"/>
          <p14:tracePt t="51071" x="1884363" y="2562225"/>
          <p14:tracePt t="51090" x="1901825" y="2581275"/>
          <p14:tracePt t="51109" x="1911350" y="2589213"/>
          <p14:tracePt t="51129" x="1919288" y="2598738"/>
          <p14:tracePt t="51357" x="1911350" y="2589213"/>
          <p14:tracePt t="51376" x="1893888" y="2589213"/>
          <p14:tracePt t="51396" x="1874838" y="2562225"/>
          <p14:tracePt t="51416" x="1839913" y="2536825"/>
          <p14:tracePt t="51435" x="1822450" y="2509838"/>
          <p14:tracePt t="51455" x="1803400" y="2473325"/>
          <p14:tracePt t="51473" x="1803400" y="2465388"/>
          <p14:tracePt t="51535" x="1803400" y="2473325"/>
          <p14:tracePt t="51558" x="1803400" y="2490788"/>
          <p14:tracePt t="51579" x="1795463" y="2517775"/>
          <p14:tracePt t="51601" x="1785938" y="2562225"/>
          <p14:tracePt t="51623" x="1758950" y="2616200"/>
          <p14:tracePt t="51663" x="1751013" y="2616200"/>
          <p14:tracePt t="51691" x="1741488" y="2616200"/>
          <p14:tracePt t="51712" x="1724025" y="2589213"/>
          <p14:tracePt t="51732" x="1724025" y="2562225"/>
          <p14:tracePt t="51751" x="1704975" y="2527300"/>
          <p14:tracePt t="51771" x="1704975" y="2517775"/>
          <p14:tracePt t="51840" x="1704975" y="2527300"/>
          <p14:tracePt t="51860" x="1704975" y="2536825"/>
          <p14:tracePt t="51882" x="1704975" y="2544763"/>
          <p14:tracePt t="51910" x="1704975" y="2562225"/>
          <p14:tracePt t="51931" x="1704975" y="2571750"/>
          <p14:tracePt t="51950" x="1704975" y="2598738"/>
          <p14:tracePt t="51979" x="1704975" y="2608263"/>
          <p14:tracePt t="52028" x="1704975" y="2616200"/>
          <p14:tracePt t="55032" x="1704975" y="2608263"/>
          <p14:tracePt t="55055" x="1679575" y="2589213"/>
          <p14:tracePt t="55074" x="1643063" y="2544763"/>
          <p14:tracePt t="55094" x="1589088" y="2482850"/>
          <p14:tracePt t="55113" x="1500188" y="2384425"/>
          <p14:tracePt t="55134" x="1446213" y="2286000"/>
          <p14:tracePt t="55154" x="1419225" y="2241550"/>
          <p14:tracePt t="55175" x="1419225" y="2232025"/>
          <p14:tracePt t="55419" x="1401763" y="2224088"/>
          <p14:tracePt t="55438" x="1347788" y="2187575"/>
          <p14:tracePt t="55458" x="1231900" y="2081213"/>
          <p14:tracePt t="55478" x="1116013" y="1928813"/>
          <p14:tracePt t="55498" x="1009650" y="1803400"/>
          <p14:tracePt t="55518" x="911225" y="1751013"/>
          <p14:tracePt t="55539" x="847725" y="1679575"/>
          <p14:tracePt t="55814" x="830263" y="1679575"/>
          <p14:tracePt t="55858" x="750888" y="1652588"/>
          <p14:tracePt t="55884" x="696913" y="1643063"/>
          <p14:tracePt t="55904" x="687388" y="1625600"/>
          <p14:tracePt t="55927" x="679450" y="1625600"/>
          <p14:tracePt t="56043" x="687388" y="1625600"/>
          <p14:tracePt t="56062" x="741363" y="1625600"/>
          <p14:tracePt t="56081" x="785813" y="1616075"/>
          <p14:tracePt t="56102" x="847725" y="1616075"/>
          <p14:tracePt t="56122" x="893763" y="1616075"/>
          <p14:tracePt t="56141" x="928688" y="1616075"/>
          <p14:tracePt t="56161" x="938213" y="1616075"/>
          <p14:tracePt t="56181" x="946150" y="1616075"/>
          <p14:tracePt t="56219" x="946150" y="1625600"/>
          <p14:tracePt t="56466" x="955675" y="1625600"/>
          <p14:tracePt t="56486" x="982663" y="1625600"/>
          <p14:tracePt t="56508" x="1009650" y="1625600"/>
          <p14:tracePt t="56529" x="1036638" y="1625600"/>
          <p14:tracePt t="56550" x="1081088" y="1625600"/>
          <p14:tracePt t="56575" x="1143000" y="1616075"/>
          <p14:tracePt t="56598" x="1169988" y="1616075"/>
          <p14:tracePt t="56621" x="1187450" y="1616075"/>
          <p14:tracePt t="57168" x="1204913" y="1616075"/>
          <p14:tracePt t="57188" x="1231900" y="1616075"/>
          <p14:tracePt t="57208" x="1250950" y="1616075"/>
          <p14:tracePt t="57228" x="1295400" y="1616075"/>
          <p14:tracePt t="57249" x="1339850" y="1616075"/>
          <p14:tracePt t="57270" x="1384300" y="1616075"/>
          <p14:tracePt t="57291" x="1401763" y="1616075"/>
          <p14:tracePt t="57311" x="1411288" y="1616075"/>
          <p14:tracePt t="57603" x="1419225" y="1616075"/>
          <p14:tracePt t="57623" x="1455738" y="1616075"/>
          <p14:tracePt t="57644" x="1482725" y="1625600"/>
          <p14:tracePt t="57665" x="1500188" y="1633538"/>
          <p14:tracePt t="57684" x="1527175" y="1633538"/>
          <p14:tracePt t="57705" x="1536700" y="1633538"/>
          <p14:tracePt t="57723" x="1544638" y="1633538"/>
          <p14:tracePt t="57771" x="1544638" y="1643063"/>
          <p14:tracePt t="57810" x="1544638" y="1652588"/>
          <p14:tracePt t="58256" x="1554163" y="1652588"/>
          <p14:tracePt t="58849" x="1562100" y="1652588"/>
          <p14:tracePt t="58870" x="1589088" y="1652588"/>
          <p14:tracePt t="58892" x="1625600" y="1643063"/>
          <p14:tracePt t="58914" x="1643063" y="1633538"/>
          <p14:tracePt t="58937" x="1670050" y="1625600"/>
          <p14:tracePt t="59264" x="1679575" y="1625600"/>
          <p14:tracePt t="59293" x="1687513" y="1625600"/>
          <p14:tracePt t="59313" x="1704975" y="1625600"/>
          <p14:tracePt t="59333" x="1714500" y="1625600"/>
          <p14:tracePt t="59353" x="1751013" y="1625600"/>
          <p14:tracePt t="59373" x="1768475" y="1625600"/>
          <p14:tracePt t="59393" x="1785938" y="1625600"/>
          <p14:tracePt t="59701" x="1795463" y="1625600"/>
          <p14:tracePt t="59720" x="1839913" y="1625600"/>
          <p14:tracePt t="59739" x="1884363" y="1616075"/>
          <p14:tracePt t="59759" x="1928813" y="1608138"/>
          <p14:tracePt t="59779" x="1965325" y="1598613"/>
          <p14:tracePt t="59798" x="1973263" y="1598613"/>
          <p14:tracePt t="59936" x="1973263" y="1589088"/>
          <p14:tracePt t="60034" x="1973263" y="1581150"/>
          <p14:tracePt t="60154" x="1973263" y="1571625"/>
          <p14:tracePt t="60193" x="1973263" y="1562100"/>
          <p14:tracePt t="60224" x="1973263" y="1554163"/>
          <p14:tracePt t="60247" x="1973263" y="1544638"/>
          <p14:tracePt t="60826" x="1965325" y="1544638"/>
          <p14:tracePt t="60848" x="1955800" y="1544638"/>
          <p14:tracePt t="60876" x="1946275" y="1544638"/>
          <p14:tracePt t="60895" x="1938338" y="1544638"/>
          <p14:tracePt t="60916" x="1928813" y="1544638"/>
          <p14:tracePt t="61162" x="1919288" y="1544638"/>
          <p14:tracePt t="61182" x="1911350" y="1544638"/>
          <p14:tracePt t="61201" x="1901825" y="1544638"/>
          <p14:tracePt t="61221" x="1893888" y="1544638"/>
          <p14:tracePt t="61240" x="1884363" y="1544638"/>
          <p14:tracePt t="61329" x="1884363" y="1536700"/>
          <p14:tracePt t="61351" x="1874838" y="1536700"/>
          <p14:tracePt t="61370" x="1866900" y="1536700"/>
          <p14:tracePt t="61676" x="1857375" y="1536700"/>
          <p14:tracePt t="61696" x="1847850" y="1536700"/>
          <p14:tracePt t="61716" x="1830388" y="1536700"/>
          <p14:tracePt t="61736" x="1822450" y="1536700"/>
          <p14:tracePt t="61755" x="1803400" y="1536700"/>
          <p14:tracePt t="61776" x="1795463" y="1536700"/>
          <p14:tracePt t="61796" x="1776413" y="1536700"/>
          <p14:tracePt t="61983" x="1776413" y="1527175"/>
          <p14:tracePt t="62023" x="1785938" y="1527175"/>
          <p14:tracePt t="62043" x="1812925" y="1517650"/>
          <p14:tracePt t="62064" x="1847850" y="1509713"/>
          <p14:tracePt t="62083" x="1884363" y="1500188"/>
          <p14:tracePt t="62103" x="1911350" y="1500188"/>
          <p14:tracePt t="62182" x="1911350" y="1509713"/>
          <p14:tracePt t="62427" x="1919288" y="1509713"/>
          <p14:tracePt t="62447" x="1955800" y="1509713"/>
          <p14:tracePt t="62467" x="1973263" y="1509713"/>
          <p14:tracePt t="62487" x="2000250" y="1509713"/>
          <p14:tracePt t="62506" x="2017713" y="1509713"/>
          <p14:tracePt t="62724" x="2000250" y="1509713"/>
          <p14:tracePt t="62744" x="1990725" y="1509713"/>
          <p14:tracePt t="62765" x="1973263" y="1509713"/>
          <p14:tracePt t="62786" x="1965325" y="1509713"/>
          <p14:tracePt t="62807" x="1946275" y="1509713"/>
          <p14:tracePt t="62827" x="1938338" y="1509713"/>
          <p14:tracePt t="63050" x="1946275" y="1509713"/>
          <p14:tracePt t="63073" x="1973263" y="1509713"/>
          <p14:tracePt t="63098" x="2000250" y="1509713"/>
          <p14:tracePt t="63121" x="2017713" y="1509713"/>
          <p14:tracePt t="63143" x="2027238" y="1509713"/>
          <p14:tracePt t="63168" x="2036763" y="1509713"/>
          <p14:tracePt t="63376" x="2044700" y="1509713"/>
          <p14:tracePt t="63396" x="2054225" y="1509713"/>
          <p14:tracePt t="63417" x="2062163" y="1509713"/>
          <p14:tracePt t="63436" x="2081213" y="1500188"/>
          <p14:tracePt t="63456" x="2089150" y="1500188"/>
          <p14:tracePt t="63475" x="2108200" y="1500188"/>
          <p14:tracePt t="63744" x="2116138" y="1500188"/>
          <p14:tracePt t="63763" x="2143125" y="1500188"/>
          <p14:tracePt t="63782" x="2160588" y="1490663"/>
          <p14:tracePt t="63802" x="2179638" y="1490663"/>
          <p14:tracePt t="63823" x="2187575" y="1490663"/>
          <p14:tracePt t="64315" x="2197100" y="1490663"/>
          <p14:tracePt t="64870" x="2179638" y="1500188"/>
          <p14:tracePt t="64890" x="2160588" y="1500188"/>
          <p14:tracePt t="64910" x="2152650" y="1509713"/>
          <p14:tracePt t="64929" x="2116138" y="1517650"/>
          <p14:tracePt t="65463" x="2116138" y="1527175"/>
          <p14:tracePt t="65544" x="2116138" y="1536700"/>
          <p14:tracePt t="65581" x="2116138" y="1554163"/>
          <p14:tracePt t="65601" x="2071688" y="1589088"/>
          <p14:tracePt t="65622" x="2009775" y="1679575"/>
          <p14:tracePt t="65641" x="1919288" y="1768475"/>
          <p14:tracePt t="65661" x="1857375" y="1812925"/>
          <p14:tracePt t="65682" x="1822450" y="1847850"/>
          <p14:tracePt t="65701" x="1803400" y="1866900"/>
          <p14:tracePt t="65722" x="1795463" y="1874838"/>
          <p14:tracePt t="65897" x="1795463" y="1884363"/>
          <p14:tracePt t="65917" x="1768475" y="1911350"/>
          <p14:tracePt t="65937" x="1697038" y="1965325"/>
          <p14:tracePt t="65957" x="1544638" y="2098675"/>
          <p14:tracePt t="65978" x="1384300" y="2251075"/>
          <p14:tracePt t="65999" x="1312863" y="2295525"/>
          <p14:tracePt t="66022" x="1303338" y="2303463"/>
          <p14:tracePt t="66042" x="1303338" y="2286000"/>
          <p14:tracePt t="66264" x="1285875" y="2286000"/>
          <p14:tracePt t="66284" x="1231900" y="2286000"/>
          <p14:tracePt t="66304" x="1133475" y="2259013"/>
          <p14:tracePt t="66324" x="1044575" y="2214563"/>
          <p14:tracePt t="66345" x="946150" y="2143125"/>
          <p14:tracePt t="66364" x="847725" y="2089150"/>
          <p14:tracePt t="66385" x="776288" y="2062163"/>
          <p14:tracePt t="66405" x="758825" y="2044700"/>
          <p14:tracePt t="66425" x="750888" y="2044700"/>
          <p14:tracePt t="66619" x="741363" y="2044700"/>
          <p14:tracePt t="66689" x="741363" y="2036763"/>
          <p14:tracePt t="66757" x="731838" y="2036763"/>
          <p14:tracePt t="66777" x="731838" y="2027238"/>
          <p14:tracePt t="66797" x="723900" y="2027238"/>
          <p14:tracePt t="66817" x="723900" y="2017713"/>
          <p14:tracePt t="67054" x="723900" y="2027238"/>
          <p14:tracePt t="67093" x="723900" y="2036763"/>
          <p14:tracePt t="67113" x="723900" y="2062163"/>
          <p14:tracePt t="67134" x="723900" y="2108200"/>
          <p14:tracePt t="67155" x="723900" y="2143125"/>
          <p14:tracePt t="67174" x="723900" y="2179638"/>
          <p14:tracePt t="67194" x="723900" y="2224088"/>
          <p14:tracePt t="67214" x="723900" y="2268538"/>
          <p14:tracePt t="67235" x="723900" y="2286000"/>
          <p14:tracePt t="67254" x="723900" y="2295525"/>
          <p14:tracePt t="67360" x="723900" y="2303463"/>
          <p14:tracePt t="67392" x="723900" y="2312988"/>
          <p14:tracePt t="67648" x="731838" y="2312988"/>
          <p14:tracePt t="68596" x="741363" y="2312988"/>
          <p14:tracePt t="68617" x="776288" y="2312988"/>
          <p14:tracePt t="68636" x="812800" y="2322513"/>
          <p14:tracePt t="68657" x="866775" y="2339975"/>
          <p14:tracePt t="68677" x="928688" y="2357438"/>
          <p14:tracePt t="68697" x="1009650" y="2393950"/>
          <p14:tracePt t="68716" x="1044575" y="2401888"/>
          <p14:tracePt t="68736" x="1062038" y="2411413"/>
          <p14:tracePt t="68756" x="1071563" y="2411413"/>
          <p14:tracePt t="68982" x="1071563" y="2419350"/>
          <p14:tracePt t="69012" x="1071563" y="2428875"/>
          <p14:tracePt t="69032" x="1044575" y="2428875"/>
          <p14:tracePt t="69052" x="1000125" y="2428875"/>
          <p14:tracePt t="69074" x="938213" y="2438400"/>
          <p14:tracePt t="69095" x="893763" y="2438400"/>
          <p14:tracePt t="69115" x="857250" y="2438400"/>
          <p14:tracePt t="69136" x="830263" y="2438400"/>
          <p14:tracePt t="69156" x="830263" y="2446338"/>
          <p14:tracePt t="69175" x="822325" y="2446338"/>
          <p14:tracePt t="69288" x="812800" y="2446338"/>
          <p14:tracePt t="69418" x="822325" y="2446338"/>
          <p14:tracePt t="69438" x="839788" y="2446338"/>
          <p14:tracePt t="69457" x="893763" y="2465388"/>
          <p14:tracePt t="69479" x="1017588" y="2490788"/>
          <p14:tracePt t="69498" x="1152525" y="2527300"/>
          <p14:tracePt t="69519" x="1303338" y="2544763"/>
          <p14:tracePt t="69538" x="1446213" y="2544763"/>
          <p14:tracePt t="69563" x="1581150" y="2517775"/>
          <p14:tracePt t="69586" x="1714500" y="2517775"/>
          <p14:tracePt t="69609" x="1741488" y="2517775"/>
          <p14:tracePt t="69629" x="1751013" y="2517775"/>
          <p14:tracePt t="69862" x="1768475" y="2517775"/>
          <p14:tracePt t="69882" x="1812925" y="2517775"/>
          <p14:tracePt t="69903" x="1884363" y="2517775"/>
          <p14:tracePt t="69923" x="1938338" y="2527300"/>
          <p14:tracePt t="69943" x="1955800" y="2527300"/>
          <p14:tracePt t="70011" x="1955800" y="2536825"/>
          <p14:tracePt t="71919" x="1965325" y="2536825"/>
          <p14:tracePt t="71938" x="1990725" y="2536825"/>
          <p14:tracePt t="71960" x="2036763" y="2536825"/>
          <p14:tracePt t="71979" x="2098675" y="2536825"/>
          <p14:tracePt t="72000" x="2143125" y="2536825"/>
          <p14:tracePt t="72019" x="2187575" y="2536825"/>
          <p14:tracePt t="72039" x="2214563" y="2536825"/>
          <p14:tracePt t="72066" x="2214563" y="2554288"/>
          <p14:tracePt t="72324" x="2232025" y="2554288"/>
          <p14:tracePt t="72343" x="2322513" y="2482850"/>
          <p14:tracePt t="72364" x="2455863" y="2357438"/>
          <p14:tracePt t="72383" x="2616200" y="2232025"/>
          <p14:tracePt t="72404" x="2813050" y="2081213"/>
          <p14:tracePt t="72423" x="2946400" y="1955800"/>
          <p14:tracePt t="72442" x="3009900" y="1857375"/>
          <p14:tracePt t="72462" x="3017838" y="1847850"/>
          <p14:tracePt t="72521" x="3017838" y="1866900"/>
          <p14:tracePt t="72788" x="3017838" y="1857375"/>
          <p14:tracePt t="72810" x="3044825" y="1822450"/>
          <p14:tracePt t="72829" x="3098800" y="1758950"/>
          <p14:tracePt t="72849" x="3133725" y="1704975"/>
          <p14:tracePt t="72872" x="3179763" y="1660525"/>
          <p14:tracePt t="72892" x="3205163" y="1643063"/>
          <p14:tracePt t="72947" x="3205163" y="1652588"/>
          <p14:tracePt t="73193" x="3214688" y="1652588"/>
          <p14:tracePt t="73214" x="3313113" y="1625600"/>
          <p14:tracePt t="73233" x="3473450" y="1571625"/>
          <p14:tracePt t="73253" x="3697288" y="1527175"/>
          <p14:tracePt t="73274" x="3884613" y="1455738"/>
          <p14:tracePt t="73294" x="4010025" y="1393825"/>
          <p14:tracePt t="73313" x="4071938" y="1374775"/>
          <p14:tracePt t="73335" x="4081463" y="1374775"/>
          <p14:tracePt t="73356" x="4081463" y="1384300"/>
          <p14:tracePt t="73375" x="4081463" y="1393825"/>
          <p14:tracePt t="73549" x="4125913" y="1393825"/>
          <p14:tracePt t="73570" x="4232275" y="1393825"/>
          <p14:tracePt t="73594" x="4340225" y="1384300"/>
          <p14:tracePt t="73618" x="4483100" y="1384300"/>
          <p14:tracePt t="73640" x="4510088" y="1384300"/>
          <p14:tracePt t="74400" x="4500563" y="1393825"/>
          <p14:tracePt t="74420" x="4491038" y="1401763"/>
          <p14:tracePt t="74440" x="4473575" y="1411288"/>
          <p14:tracePt t="74460" x="4446588" y="1428750"/>
          <p14:tracePt t="74481" x="4402138" y="1465263"/>
          <p14:tracePt t="74500" x="4303713" y="1527175"/>
          <p14:tracePt t="74520" x="4170363" y="1598613"/>
          <p14:tracePt t="74538" x="4071938" y="1652588"/>
          <p14:tracePt t="74562" x="3990975" y="1660525"/>
          <p14:tracePt t="74583" x="3983038" y="1660525"/>
          <p14:tracePt t="74608" x="3990975" y="1652588"/>
          <p14:tracePt t="74628" x="4000500" y="1643063"/>
          <p14:tracePt t="74856" x="3990975" y="1652588"/>
          <p14:tracePt t="74876" x="3946525" y="1670050"/>
          <p14:tracePt t="74895" x="3830638" y="1687513"/>
          <p14:tracePt t="74915" x="3670300" y="1724025"/>
          <p14:tracePt t="74935" x="3490913" y="1741488"/>
          <p14:tracePt t="74954" x="3367088" y="1768475"/>
          <p14:tracePt t="74974" x="3268663" y="1768475"/>
          <p14:tracePt t="74994" x="3232150" y="1768475"/>
          <p14:tracePt t="75014" x="3224213" y="1768475"/>
          <p14:tracePt t="75103" x="3232150" y="1768475"/>
          <p14:tracePt t="75126" x="3232150" y="1776413"/>
          <p14:tracePt t="75146" x="3241675" y="1776413"/>
          <p14:tracePt t="75175" x="3259138" y="1785938"/>
          <p14:tracePt t="75197" x="3286125" y="1803400"/>
          <p14:tracePt t="75221" x="3357563" y="1839913"/>
          <p14:tracePt t="75243" x="3429000" y="1857375"/>
          <p14:tracePt t="75265" x="3544888" y="1857375"/>
          <p14:tracePt t="75288" x="3697288" y="1857375"/>
          <p14:tracePt t="75309" x="3795713" y="1847850"/>
          <p14:tracePt t="75329" x="3848100" y="1839913"/>
          <p14:tracePt t="75349" x="3875088" y="1830388"/>
          <p14:tracePt t="75368" x="3902075" y="1830388"/>
          <p14:tracePt t="75389" x="3919538" y="1830388"/>
          <p14:tracePt t="75408" x="3919538" y="1822450"/>
          <p14:tracePt t="75507" x="3919538" y="1812925"/>
          <p14:tracePt t="75724" x="3911600" y="1803400"/>
          <p14:tracePt t="75746" x="3902075" y="1803400"/>
          <p14:tracePt t="75767" x="3875088" y="1785938"/>
          <p14:tracePt t="75787" x="3848100" y="1768475"/>
          <p14:tracePt t="75809" x="3795713" y="1751013"/>
          <p14:tracePt t="75828" x="3714750" y="1724025"/>
          <p14:tracePt t="75849" x="3643313" y="1704975"/>
          <p14:tracePt t="75869" x="3589338" y="1704975"/>
          <p14:tracePt t="75891" x="3490913" y="1687513"/>
          <p14:tracePt t="75911" x="3446463" y="1679575"/>
          <p14:tracePt t="75930" x="3419475" y="1670050"/>
          <p14:tracePt t="75951" x="3348038" y="1670050"/>
          <p14:tracePt t="75971" x="3295650" y="1670050"/>
          <p14:tracePt t="75991" x="3241675" y="1670050"/>
          <p14:tracePt t="76014" x="3197225" y="1670050"/>
          <p14:tracePt t="76035" x="3160713" y="1670050"/>
          <p14:tracePt t="76055" x="3125788" y="1670050"/>
          <p14:tracePt t="76075" x="3081338" y="1670050"/>
          <p14:tracePt t="76094" x="3044825" y="1679575"/>
          <p14:tracePt t="76114" x="3017838" y="1687513"/>
          <p14:tracePt t="76135" x="2990850" y="1697038"/>
          <p14:tracePt t="76179" x="2990850" y="1704975"/>
          <p14:tracePt t="76210" x="2982913" y="1704975"/>
          <p14:tracePt t="76232" x="2973388" y="1714500"/>
          <p14:tracePt t="76308" x="2973388" y="1724025"/>
          <p14:tracePt t="76332" x="2965450" y="1731963"/>
          <p14:tracePt t="76361" x="2955925" y="1758950"/>
          <p14:tracePt t="76427" x="2955925" y="1768475"/>
          <p14:tracePt t="76447" x="2955925" y="1776413"/>
          <p14:tracePt t="76468" x="2955925" y="1803400"/>
          <p14:tracePt t="76490" x="2955925" y="1847850"/>
          <p14:tracePt t="76512" x="2955925" y="1866900"/>
          <p14:tracePt t="76534" x="2955925" y="1874838"/>
          <p14:tracePt t="76564" x="2955925" y="1884363"/>
          <p14:tracePt t="76589" x="2955925" y="1893888"/>
          <p14:tracePt t="76611" x="2973388" y="1901825"/>
          <p14:tracePt t="76632" x="3000375" y="1901825"/>
          <p14:tracePt t="76655" x="3089275" y="1928813"/>
          <p14:tracePt t="76674" x="3152775" y="1938338"/>
          <p14:tracePt t="76693" x="3259138" y="1938338"/>
          <p14:tracePt t="76713" x="3340100" y="1938338"/>
          <p14:tracePt t="76733" x="3402013" y="1911350"/>
          <p14:tracePt t="76754" x="3429000" y="1911350"/>
          <p14:tracePt t="76775" x="3455988" y="1911350"/>
          <p14:tracePt t="77090" x="3465513" y="1911350"/>
          <p14:tracePt t="77112" x="3490913" y="1911350"/>
          <p14:tracePt t="77134" x="3536950" y="1919288"/>
          <p14:tracePt t="77158" x="3625850" y="1919288"/>
          <p14:tracePt t="77180" x="3679825" y="1919288"/>
          <p14:tracePt t="77203" x="3714750" y="1919288"/>
          <p14:tracePt t="77546" x="3724275" y="1919288"/>
          <p14:tracePt t="77572" x="3741738" y="1919288"/>
          <p14:tracePt t="77597" x="3768725" y="1919288"/>
          <p14:tracePt t="77625" x="3867150" y="1911350"/>
          <p14:tracePt t="77647" x="3938588" y="1874838"/>
          <p14:tracePt t="77666" x="3973513" y="1847850"/>
          <p14:tracePt t="77687" x="3990975" y="1847850"/>
          <p14:tracePt t="77706" x="3990975" y="1830388"/>
          <p14:tracePt t="77820" x="4000500" y="1839913"/>
          <p14:tracePt t="77978" x="4010025" y="1839913"/>
          <p14:tracePt t="78001" x="4062413" y="1812925"/>
          <p14:tracePt t="78021" x="4125913" y="1751013"/>
          <p14:tracePt t="78047" x="4232275" y="1643063"/>
          <p14:tracePt t="78071" x="4286250" y="1571625"/>
          <p14:tracePt t="78093" x="4303713" y="1544638"/>
          <p14:tracePt t="78296" x="4303713" y="1536700"/>
          <p14:tracePt t="78324" x="4303713" y="1527175"/>
          <p14:tracePt t="78363" x="4303713" y="1517650"/>
          <p14:tracePt t="78385" x="4295775" y="1517650"/>
          <p14:tracePt t="78484" x="4295775" y="1527175"/>
          <p14:tracePt t="79394" x="4286250" y="1527175"/>
          <p14:tracePt t="79412" x="4276725" y="1527175"/>
          <p14:tracePt t="79441" x="4268788" y="1527175"/>
          <p14:tracePt t="79866" x="4251325" y="1527175"/>
          <p14:tracePt t="79887" x="4241800" y="1527175"/>
          <p14:tracePt t="79907" x="4224338" y="1527175"/>
          <p14:tracePt t="79926" x="4197350" y="1517650"/>
          <p14:tracePt t="79946" x="4179888" y="1509713"/>
          <p14:tracePt t="80153" x="4187825" y="1509713"/>
          <p14:tracePt t="80806" x="4179888" y="1517650"/>
          <p14:tracePt t="80826" x="4133850" y="1544638"/>
          <p14:tracePt t="80847" x="4071938" y="1571625"/>
          <p14:tracePt t="80867" x="3983038" y="1625600"/>
          <p14:tracePt t="80889" x="3911600" y="1652588"/>
          <p14:tracePt t="80910" x="3875088" y="1652588"/>
          <p14:tracePt t="80930" x="3867150" y="1652588"/>
          <p14:tracePt t="81191" x="3867150" y="1660525"/>
          <p14:tracePt t="81212" x="3822700" y="1660525"/>
          <p14:tracePt t="81234" x="3751263" y="1670050"/>
          <p14:tracePt t="81256" x="3660775" y="1679575"/>
          <p14:tracePt t="81281" x="3500438" y="1687513"/>
          <p14:tracePt t="81301" x="3438525" y="1697038"/>
          <p14:tracePt t="81325" x="3394075" y="1714500"/>
          <p14:tracePt t="81350" x="3384550" y="1714500"/>
          <p14:tracePt t="81430" x="3375025" y="1714500"/>
          <p14:tracePt t="81452" x="3340100" y="1714500"/>
          <p14:tracePt t="81473" x="3330575" y="1724025"/>
          <p14:tracePt t="81494" x="3313113" y="1724025"/>
          <p14:tracePt t="81516" x="3295650" y="1731963"/>
          <p14:tracePt t="81716" x="3303588" y="1741488"/>
          <p14:tracePt t="81735" x="3340100" y="1758950"/>
          <p14:tracePt t="81755" x="3411538" y="1785938"/>
          <p14:tracePt t="81775" x="3517900" y="1785938"/>
          <p14:tracePt t="81795" x="3625850" y="1795463"/>
          <p14:tracePt t="81815" x="3687763" y="1795463"/>
          <p14:tracePt t="81834" x="3714750" y="1795463"/>
          <p14:tracePt t="81854" x="3724275" y="1795463"/>
          <p14:tracePt t="81944" x="3724275" y="1803400"/>
          <p14:tracePt t="82021" x="3732213" y="1803400"/>
          <p14:tracePt t="82043" x="3741738" y="1803400"/>
          <p14:tracePt t="82068" x="3751263" y="1812925"/>
          <p14:tracePt t="82090" x="3786188" y="1839913"/>
          <p14:tracePt t="82111" x="3795713" y="1839913"/>
          <p14:tracePt t="82131" x="3803650" y="1847850"/>
          <p14:tracePt t="82477" x="3813175" y="1847850"/>
          <p14:tracePt t="82535" x="3822700" y="1847850"/>
          <p14:tracePt t="82626" x="3822700" y="1839913"/>
          <p14:tracePt t="82647" x="3803650" y="1822450"/>
          <p14:tracePt t="82668" x="3732213" y="1785938"/>
          <p14:tracePt t="82690" x="3643313" y="1785938"/>
          <p14:tracePt t="82712" x="3554413" y="1768475"/>
          <p14:tracePt t="82736" x="3465513" y="1751013"/>
          <p14:tracePt t="82758" x="3402013" y="1741488"/>
          <p14:tracePt t="82784" x="3303588" y="1731963"/>
          <p14:tracePt t="82806" x="3241675" y="1731963"/>
          <p14:tracePt t="82826" x="3187700" y="1751013"/>
          <p14:tracePt t="82845" x="3143250" y="1758950"/>
          <p14:tracePt t="82864" x="3116263" y="1768475"/>
          <p14:tracePt t="82885" x="3116263" y="1776413"/>
          <p14:tracePt t="82909" x="3116263" y="1785938"/>
          <p14:tracePt t="82933" x="3116263" y="1803400"/>
          <p14:tracePt t="83004" x="3116263" y="1812925"/>
          <p14:tracePt t="83026" x="3133725" y="1830388"/>
          <p14:tracePt t="83050" x="3205163" y="1901825"/>
          <p14:tracePt t="83071" x="3268663" y="1919288"/>
          <p14:tracePt t="83092" x="3313113" y="1938338"/>
          <p14:tracePt t="83114" x="3340100" y="1938338"/>
          <p14:tracePt t="83135" x="3367088" y="1938338"/>
          <p14:tracePt t="83156" x="3375025" y="1938338"/>
          <p14:tracePt t="83178" x="3394075" y="1938338"/>
          <p14:tracePt t="83199" x="3419475" y="1938338"/>
          <p14:tracePt t="83223" x="3429000" y="1938338"/>
          <p14:tracePt t="83246" x="3465513" y="1938338"/>
          <p14:tracePt t="83268" x="3473450" y="1938338"/>
          <p14:tracePt t="83357" x="3419475" y="1938338"/>
          <p14:tracePt t="83379" x="3375025" y="1938338"/>
          <p14:tracePt t="83401" x="3330575" y="1938338"/>
          <p14:tracePt t="83496" x="3340100" y="1946275"/>
          <p14:tracePt t="83516" x="3375025" y="1955800"/>
          <p14:tracePt t="83539" x="3429000" y="1955800"/>
          <p14:tracePt t="83563" x="3554413" y="1973263"/>
          <p14:tracePt t="83593" x="3724275" y="1965325"/>
          <p14:tracePt t="83622" x="3768725" y="1911350"/>
          <p14:tracePt t="83646" x="3786188" y="1874838"/>
          <p14:tracePt t="83667" x="3786188" y="1857375"/>
          <p14:tracePt t="83688" x="3786188" y="1830388"/>
          <p14:tracePt t="83708" x="3786188" y="1785938"/>
          <p14:tracePt t="83728" x="3768725" y="1751013"/>
          <p14:tracePt t="83751" x="3670300" y="1697038"/>
          <p14:tracePt t="83772" x="3517900" y="1670050"/>
          <p14:tracePt t="83792" x="3402013" y="1670050"/>
          <p14:tracePt t="83813" x="3241675" y="1679575"/>
          <p14:tracePt t="83832" x="3081338" y="1741488"/>
          <p14:tracePt t="83852" x="2982913" y="1758950"/>
          <p14:tracePt t="83871" x="2965450" y="1776413"/>
          <p14:tracePt t="83891" x="2965450" y="1795463"/>
          <p14:tracePt t="83911" x="2965450" y="1847850"/>
          <p14:tracePt t="83932" x="2955925" y="1919288"/>
          <p14:tracePt t="83952" x="2973388" y="2000250"/>
          <p14:tracePt t="83973" x="3027363" y="2036763"/>
          <p14:tracePt t="83995" x="3116263" y="2071688"/>
          <p14:tracePt t="84015" x="3232150" y="2098675"/>
          <p14:tracePt t="84038" x="3455988" y="2098675"/>
          <p14:tracePt t="84061" x="3652838" y="2054225"/>
          <p14:tracePt t="84081" x="3803650" y="1973263"/>
          <p14:tracePt t="84102" x="3965575" y="1911350"/>
          <p14:tracePt t="84123" x="4044950" y="1874838"/>
          <p14:tracePt t="84142" x="4062413" y="1866900"/>
          <p14:tracePt t="84503" x="4071938" y="1866900"/>
          <p14:tracePt t="84522" x="4098925" y="1847850"/>
          <p14:tracePt t="84543" x="4125913" y="1847850"/>
          <p14:tracePt t="84566" x="4143375" y="1847850"/>
          <p14:tracePt t="84592" x="4170363" y="1830388"/>
          <p14:tracePt t="84613" x="4179888" y="1822450"/>
          <p14:tracePt t="85096" x="4170363" y="1822450"/>
          <p14:tracePt t="85119" x="4125913" y="1822450"/>
          <p14:tracePt t="85141" x="4089400" y="1822450"/>
          <p14:tracePt t="85165" x="4054475" y="1822450"/>
          <p14:tracePt t="85189" x="4017963" y="1822450"/>
          <p14:tracePt t="85211" x="4010025" y="1822450"/>
          <p14:tracePt t="85233" x="4000500" y="1822450"/>
          <p14:tracePt t="85284" x="4010025" y="1839913"/>
          <p14:tracePt t="85305" x="4044950" y="1901825"/>
          <p14:tracePt t="85327" x="4081463" y="2000250"/>
          <p14:tracePt t="85348" x="4125913" y="2081213"/>
          <p14:tracePt t="85370" x="4152900" y="2133600"/>
          <p14:tracePt t="85395" x="4170363" y="2187575"/>
          <p14:tracePt t="85418" x="4170363" y="2214563"/>
          <p14:tracePt t="85439" x="4170363" y="2268538"/>
          <p14:tracePt t="85459" x="4089400" y="2339975"/>
          <p14:tracePt t="85481" x="3813175" y="2482850"/>
          <p14:tracePt t="85503" x="3608388" y="2554288"/>
          <p14:tracePt t="85523" x="3446463" y="2571750"/>
          <p14:tracePt t="85543" x="3259138" y="2571750"/>
          <p14:tracePt t="85570" x="3027363" y="2509838"/>
          <p14:tracePt t="85597" x="2928938" y="2455863"/>
          <p14:tracePt t="85626" x="2830513" y="2322513"/>
          <p14:tracePt t="85650" x="2822575" y="2224088"/>
          <p14:tracePt t="85672" x="2822575" y="2187575"/>
          <p14:tracePt t="85695" x="2847975" y="2133600"/>
          <p14:tracePt t="85718" x="3143250" y="1990725"/>
          <p14:tracePt t="85739" x="3616325" y="1839913"/>
          <p14:tracePt t="85760" x="4081463" y="1768475"/>
          <p14:tracePt t="85779" x="4456113" y="1776413"/>
          <p14:tracePt t="85800" x="4679950" y="1830388"/>
          <p14:tracePt t="85819" x="4822825" y="1919288"/>
          <p14:tracePt t="85840" x="4894263" y="2027238"/>
          <p14:tracePt t="85859" x="4911725" y="2108200"/>
          <p14:tracePt t="85879" x="4911725" y="2187575"/>
          <p14:tracePt t="85898" x="4786313" y="2339975"/>
          <p14:tracePt t="85917" x="4500563" y="2517775"/>
          <p14:tracePt t="85938" x="4089400" y="2714625"/>
          <p14:tracePt t="85957" x="3741738" y="2768600"/>
          <p14:tracePt t="85978" x="3465513" y="2732088"/>
          <p14:tracePt t="85999" x="3330575" y="2652713"/>
          <p14:tracePt t="86019" x="3232150" y="2527300"/>
          <p14:tracePt t="86040" x="3214688" y="2401888"/>
          <p14:tracePt t="86066" x="3276600" y="2197100"/>
          <p14:tracePt t="86086" x="3465513" y="1973263"/>
          <p14:tracePt t="86109" x="3759200" y="1758950"/>
          <p14:tracePt t="86131" x="3983038" y="1731963"/>
          <p14:tracePt t="86154" x="4286250" y="1795463"/>
          <p14:tracePt t="86176" x="4419600" y="1893888"/>
          <p14:tracePt t="86199" x="4473575" y="1938338"/>
          <p14:tracePt t="86223" x="4491038" y="2044700"/>
          <p14:tracePt t="86246" x="4473575" y="2170113"/>
          <p14:tracePt t="86270" x="4340225" y="2384425"/>
          <p14:tracePt t="86292" x="3929063" y="2625725"/>
          <p14:tracePt t="86314" x="3616325" y="2724150"/>
          <p14:tracePt t="86334" x="3375025" y="2724150"/>
          <p14:tracePt t="86355" x="3251200" y="2714625"/>
          <p14:tracePt t="86374" x="3160713" y="2616200"/>
          <p14:tracePt t="86394" x="3133725" y="2536825"/>
          <p14:tracePt t="86414" x="3133725" y="2465388"/>
          <p14:tracePt t="86434" x="3143250" y="2411413"/>
          <p14:tracePt t="86453" x="3224213" y="2286000"/>
          <p14:tracePt t="86474" x="3340100" y="2214563"/>
          <p14:tracePt t="86493" x="3509963" y="2125663"/>
          <p14:tracePt t="86515" x="3643313" y="2071688"/>
          <p14:tracePt t="86534" x="3786188" y="2027238"/>
          <p14:tracePt t="86556" x="3919538" y="1955800"/>
          <p14:tracePt t="86579" x="3965575" y="1928813"/>
          <p14:tracePt t="86620" x="3965575" y="1919288"/>
          <p14:tracePt t="86642" x="3919538" y="1911350"/>
          <p14:tracePt t="86666" x="3830638" y="1884363"/>
          <p14:tracePt t="86689" x="3732213" y="1874838"/>
          <p14:tracePt t="86712" x="3616325" y="1857375"/>
          <p14:tracePt t="86736" x="3465513" y="1874838"/>
          <p14:tracePt t="86760" x="3411538" y="1901825"/>
          <p14:tracePt t="86784" x="3375025" y="1911350"/>
          <p14:tracePt t="86807" x="3375025" y="1938338"/>
          <p14:tracePt t="86829" x="3375025" y="1946275"/>
          <p14:tracePt t="86848" x="3384550" y="2009775"/>
          <p14:tracePt t="86868" x="3429000" y="2125663"/>
          <p14:tracePt t="86888" x="3500438" y="2303463"/>
          <p14:tracePt t="86908" x="3625850" y="2473325"/>
          <p14:tracePt t="86927" x="3803650" y="2571750"/>
          <p14:tracePt t="86948" x="3983038" y="2608263"/>
          <p14:tracePt t="86969" x="4160838" y="2625725"/>
          <p14:tracePt t="86990" x="4313238" y="2598738"/>
          <p14:tracePt t="87010" x="4375150" y="2581275"/>
          <p14:tracePt t="87031" x="4419600" y="2536825"/>
          <p14:tracePt t="87051" x="4429125" y="2517775"/>
          <p14:tracePt t="87071" x="4438650" y="2517775"/>
          <p14:tracePt t="87342" x="4438650" y="2509838"/>
          <p14:tracePt t="87363" x="4518025" y="2438400"/>
          <p14:tracePt t="87382" x="4697413" y="2322513"/>
          <p14:tracePt t="87402" x="4911725" y="2187575"/>
          <p14:tracePt t="87422" x="5089525" y="2081213"/>
          <p14:tracePt t="87442" x="5197475" y="2000250"/>
          <p14:tracePt t="87462" x="5214938" y="1990725"/>
          <p14:tracePt t="87509" x="5214938" y="2000250"/>
          <p14:tracePt t="87534" x="5241925" y="2009775"/>
          <p14:tracePt t="87709" x="5268913" y="2000250"/>
          <p14:tracePt t="87729" x="5322888" y="1955800"/>
          <p14:tracePt t="87753" x="5375275" y="1866900"/>
          <p14:tracePt t="87776" x="5456238" y="1768475"/>
          <p14:tracePt t="87802" x="5483225" y="1724025"/>
          <p14:tracePt t="87826" x="5483225" y="1697038"/>
          <p14:tracePt t="87849" x="5465763" y="1660525"/>
          <p14:tracePt t="87871" x="5411788" y="1616075"/>
          <p14:tracePt t="87896" x="5313363" y="1581150"/>
          <p14:tracePt t="87916" x="5268913" y="1571625"/>
          <p14:tracePt t="87937" x="5232400" y="1554163"/>
          <p14:tracePt t="87958" x="5224463" y="1544638"/>
          <p14:tracePt t="88320" x="5232400" y="1544638"/>
          <p14:tracePt t="88340" x="5286375" y="1536700"/>
          <p14:tracePt t="88362" x="5402263" y="1527175"/>
          <p14:tracePt t="88384" x="5554663" y="1517650"/>
          <p14:tracePt t="88403" x="5670550" y="1517650"/>
          <p14:tracePt t="88423" x="5741988" y="1517650"/>
          <p14:tracePt t="88443" x="5786438" y="1517650"/>
          <p14:tracePt t="88463" x="5795963" y="1517650"/>
          <p14:tracePt t="88482" x="5813425" y="1536700"/>
          <p14:tracePt t="88666" x="5840413" y="1536700"/>
          <p14:tracePt t="88689" x="5894388" y="1536700"/>
          <p14:tracePt t="88714" x="6000750" y="1536700"/>
          <p14:tracePt t="88735" x="6054725" y="1536700"/>
          <p14:tracePt t="88755" x="6081713" y="1536700"/>
          <p14:tracePt t="88774" x="6089650" y="1536700"/>
          <p14:tracePt t="88824" x="6089650" y="1544638"/>
          <p14:tracePt t="89053" x="6089650" y="1554163"/>
          <p14:tracePt t="89992" x="6081713" y="1554163"/>
          <p14:tracePt t="90100" x="6072188" y="1554163"/>
          <p14:tracePt t="90121" x="6062663" y="1554163"/>
          <p14:tracePt t="90288" x="6054725" y="1554163"/>
          <p14:tracePt t="90317" x="6045200" y="1562100"/>
          <p14:tracePt t="90535" x="6045200" y="1571625"/>
          <p14:tracePt t="90556" x="6037263" y="1581150"/>
          <p14:tracePt t="90580" x="5973763" y="1697038"/>
          <p14:tracePt t="90607" x="5643563" y="2152650"/>
          <p14:tracePt t="90630" x="5330825" y="2660650"/>
          <p14:tracePt t="90652" x="5133975" y="2928938"/>
          <p14:tracePt t="90673" x="5099050" y="2973388"/>
          <p14:tracePt t="90723" x="5099050" y="2946400"/>
          <p14:tracePt t="90743" x="5099050" y="2901950"/>
          <p14:tracePt t="90970" x="5081588" y="2901950"/>
          <p14:tracePt t="90992" x="5045075" y="2901950"/>
          <p14:tracePt t="91015" x="5018088" y="2901950"/>
          <p14:tracePt t="91040" x="4973638" y="2884488"/>
          <p14:tracePt t="91062" x="4946650" y="2867025"/>
          <p14:tracePt t="91088" x="4919663" y="2840038"/>
          <p14:tracePt t="91109" x="4911725" y="2840038"/>
          <p14:tracePt t="91131" x="4911725" y="2830513"/>
          <p14:tracePt t="91178" x="4919663" y="2830513"/>
          <p14:tracePt t="91199" x="4938713" y="2830513"/>
          <p14:tracePt t="91222" x="5000625" y="2803525"/>
          <p14:tracePt t="91246" x="5187950" y="2759075"/>
          <p14:tracePt t="91269" x="5286375" y="2732088"/>
          <p14:tracePt t="91291" x="5357813" y="2714625"/>
          <p14:tracePt t="91313" x="5411788" y="2705100"/>
          <p14:tracePt t="91335" x="5429250" y="2705100"/>
          <p14:tracePt t="91376" x="5429250" y="2732088"/>
          <p14:tracePt t="91583" x="5446713" y="2732088"/>
          <p14:tracePt t="91608" x="5545138" y="2714625"/>
          <p14:tracePt t="91629" x="5670550" y="2697163"/>
          <p14:tracePt t="91651" x="5857875" y="2670175"/>
          <p14:tracePt t="91671" x="5929313" y="2652713"/>
          <p14:tracePt t="91691" x="5983288" y="2652713"/>
          <p14:tracePt t="91711" x="5991225" y="2652713"/>
          <p14:tracePt t="91800" x="6010275" y="2660650"/>
          <p14:tracePt t="91989" x="6037263" y="2660650"/>
          <p14:tracePt t="92010" x="6081713" y="2660650"/>
          <p14:tracePt t="92033" x="6143625" y="2652713"/>
          <p14:tracePt t="92057" x="6197600" y="2643188"/>
          <p14:tracePt t="92087" x="6205538" y="2643188"/>
          <p14:tracePt t="92157" x="6205538" y="2652713"/>
          <p14:tracePt t="94195" x="6197600" y="2652713"/>
          <p14:tracePt t="94216" x="6161088" y="2652713"/>
          <p14:tracePt t="94240" x="6126163" y="2652713"/>
          <p14:tracePt t="94262" x="6062663" y="2660650"/>
          <p14:tracePt t="94286" x="5830888" y="2705100"/>
          <p14:tracePt t="94309" x="5616575" y="2751138"/>
          <p14:tracePt t="94333" x="5483225" y="2759075"/>
          <p14:tracePt t="94356" x="5456238" y="2759075"/>
          <p14:tracePt t="94589" x="5446713" y="2759075"/>
          <p14:tracePt t="94612" x="5402263" y="2759075"/>
          <p14:tracePt t="94632" x="5357813" y="2741613"/>
          <p14:tracePt t="94652" x="5295900" y="2732088"/>
          <p14:tracePt t="94673" x="5197475" y="2714625"/>
          <p14:tracePt t="94692" x="5153025" y="2687638"/>
          <p14:tracePt t="94898" x="5143500" y="2679700"/>
          <p14:tracePt t="94919" x="5126038" y="2660650"/>
          <p14:tracePt t="94940" x="5099050" y="2633663"/>
          <p14:tracePt t="94964" x="5045075" y="2581275"/>
          <p14:tracePt t="94986" x="5027613" y="2544763"/>
          <p14:tracePt t="95008" x="5010150" y="2517775"/>
          <p14:tracePt t="95029" x="5010150" y="2509838"/>
          <p14:tracePt t="95067" x="5010150" y="2500313"/>
          <p14:tracePt t="95195" x="5010150" y="2490788"/>
          <p14:tracePt t="95216" x="5010150" y="2473325"/>
          <p14:tracePt t="95239" x="5018088" y="2455863"/>
          <p14:tracePt t="95262" x="5037138" y="2419350"/>
          <p14:tracePt t="95688" x="5045075" y="2419350"/>
          <p14:tracePt t="95710" x="5062538" y="2428875"/>
          <p14:tracePt t="95733" x="5072063" y="2428875"/>
          <p14:tracePt t="95755" x="5099050" y="2438400"/>
          <p14:tracePt t="95779" x="5160963" y="2455863"/>
          <p14:tracePt t="95802" x="5214938" y="2473325"/>
          <p14:tracePt t="95822" x="5268913" y="2473325"/>
          <p14:tracePt t="95844" x="5295900" y="2473325"/>
          <p14:tracePt t="95865" x="5330825" y="2473325"/>
          <p14:tracePt t="95985" x="5303838" y="2473325"/>
          <p14:tracePt t="96007" x="5276850" y="2473325"/>
          <p14:tracePt t="96029" x="5241925" y="2473325"/>
          <p14:tracePt t="96054" x="5160963" y="2465388"/>
          <p14:tracePt t="96076" x="5116513" y="2465388"/>
          <p14:tracePt t="96096" x="5072063" y="2465388"/>
          <p14:tracePt t="96117" x="5054600" y="2465388"/>
          <p14:tracePt t="96311" x="5054600" y="2473325"/>
          <p14:tracePt t="96334" x="5054600" y="2517775"/>
          <p14:tracePt t="96353" x="5054600" y="2562225"/>
          <p14:tracePt t="96374" x="5062538" y="2571750"/>
          <p14:tracePt t="96394" x="5072063" y="2581275"/>
          <p14:tracePt t="96414" x="5081588" y="2581275"/>
          <p14:tracePt t="96460" x="5089525" y="2562225"/>
          <p14:tracePt t="96479" x="5099050" y="2527300"/>
          <p14:tracePt t="96501" x="5099050" y="2473325"/>
          <p14:tracePt t="96521" x="5099050" y="2455863"/>
          <p14:tracePt t="96541" x="5099050" y="2446338"/>
          <p14:tracePt t="96608" x="5099050" y="2455863"/>
          <p14:tracePt t="96632" x="5099050" y="2473325"/>
          <p14:tracePt t="96653" x="5099050" y="2482850"/>
          <p14:tracePt t="96676" x="5108575" y="2517775"/>
          <p14:tracePt t="96698" x="5108575" y="2536825"/>
          <p14:tracePt t="96721" x="5108575" y="2544763"/>
          <p14:tracePt t="96742" x="5116513" y="2571750"/>
          <p14:tracePt t="96762" x="5116513" y="2589213"/>
          <p14:tracePt t="96784" x="5116513" y="2625725"/>
          <p14:tracePt t="96805" x="5116513" y="2652713"/>
          <p14:tracePt t="96825" x="5116513" y="2670175"/>
          <p14:tracePt t="96845" x="5116513" y="2679700"/>
          <p14:tracePt t="96884" x="5116513" y="2687638"/>
          <p14:tracePt t="96944" x="5116513" y="2697163"/>
          <p14:tracePt t="96965" x="5116513" y="2705100"/>
          <p14:tracePt t="96987" x="5116513" y="2724150"/>
          <p14:tracePt t="97011" x="5099050" y="2751138"/>
          <p14:tracePt t="97033" x="5089525" y="2768600"/>
          <p14:tracePt t="97055" x="5081588" y="2786063"/>
          <p14:tracePt t="97170" x="5081588" y="2776538"/>
          <p14:tracePt t="97192" x="5072063" y="2768600"/>
          <p14:tracePt t="97222" x="5062538" y="2759075"/>
          <p14:tracePt t="97242" x="5062538" y="2751138"/>
          <p14:tracePt t="97265" x="5062538" y="2741613"/>
          <p14:tracePt t="97300" x="5062538" y="2732088"/>
          <p14:tracePt t="97323" x="5072063" y="2724150"/>
          <p14:tracePt t="97343" x="5081588" y="2714625"/>
          <p14:tracePt t="97365" x="5089525" y="2705100"/>
          <p14:tracePt t="97388" x="5108575" y="2705100"/>
          <p14:tracePt t="97596" x="5108575" y="2697163"/>
          <p14:tracePt t="97619" x="5108575" y="2687638"/>
          <p14:tracePt t="97655" x="5108575" y="2679700"/>
          <p14:tracePt t="97864" x="5108575" y="2687638"/>
          <p14:tracePt t="97893" x="5108575" y="2697163"/>
          <p14:tracePt t="98160" x="5099050" y="2697163"/>
          <p14:tracePt t="98210" x="5089525" y="2705100"/>
          <p14:tracePt t="98229" x="5081588" y="2705100"/>
          <p14:tracePt t="98253" x="5072063" y="2714625"/>
          <p14:tracePt t="98275" x="5062538" y="2714625"/>
          <p14:tracePt t="98555" x="5072063" y="2714625"/>
          <p14:tracePt t="98579" x="5081588" y="2714625"/>
          <p14:tracePt t="98606" x="5108575" y="2714625"/>
          <p14:tracePt t="98630" x="5143500" y="2714625"/>
          <p14:tracePt t="98653" x="5187950" y="2714625"/>
          <p14:tracePt t="98676" x="5197475" y="2714625"/>
          <p14:tracePt t="98714" x="5205413" y="2714625"/>
          <p14:tracePt t="98930" x="5187950" y="2714625"/>
          <p14:tracePt t="98952" x="5143500" y="2714625"/>
          <p14:tracePt t="98972" x="5108575" y="2714625"/>
          <p14:tracePt t="98993" x="5081588" y="2714625"/>
          <p14:tracePt t="99013" x="5072063" y="2705100"/>
          <p14:tracePt t="99034" x="5062538" y="2697163"/>
          <p14:tracePt t="99058" x="5062538" y="2687638"/>
          <p14:tracePt t="99109" x="5045075" y="2687638"/>
          <p14:tracePt t="99131" x="5037138" y="2687638"/>
          <p14:tracePt t="99169" x="5037138" y="2679700"/>
          <p14:tracePt t="99296" x="5045075" y="2679700"/>
          <p14:tracePt t="99317" x="5062538" y="2679700"/>
          <p14:tracePt t="99337" x="5072063" y="2679700"/>
          <p14:tracePt t="99357" x="5089525" y="2679700"/>
          <p14:tracePt t="99385" x="5099050" y="2679700"/>
          <p14:tracePt t="99572" x="5099050" y="2670175"/>
          <p14:tracePt t="99652" x="5099050" y="2660650"/>
          <p14:tracePt t="99673" x="5089525" y="2660650"/>
          <p14:tracePt t="99693" x="5081588" y="2660650"/>
          <p14:tracePt t="99712" x="5072063" y="2643188"/>
          <p14:tracePt t="99731" x="5072063" y="2633663"/>
          <p14:tracePt t="99754" x="5062538" y="2625725"/>
          <p14:tracePt t="99780" x="5062538" y="2616200"/>
          <p14:tracePt t="99810" x="5062538" y="2608263"/>
          <p14:tracePt t="99833" x="5062538" y="2589213"/>
          <p14:tracePt t="99858" x="5062538" y="2581275"/>
          <p14:tracePt t="99972" x="5062538" y="2589213"/>
          <p14:tracePt t="99992" x="5062538" y="2598738"/>
          <p14:tracePt t="100013" x="5062538" y="2608263"/>
          <p14:tracePt t="100052" x="5062538" y="2625725"/>
          <p14:tracePt t="100072" x="5062538" y="2652713"/>
          <p14:tracePt t="100093" x="5072063" y="2670175"/>
          <p14:tracePt t="100115" x="5072063" y="2705100"/>
          <p14:tracePt t="100268" x="5072063" y="2697163"/>
          <p14:tracePt t="100290" x="5072063" y="2687638"/>
          <p14:tracePt t="100310" x="5072063" y="2679700"/>
          <p14:tracePt t="100334" x="5072063" y="2670175"/>
          <p14:tracePt t="100356" x="5072063" y="2652713"/>
          <p14:tracePt t="100379" x="5072063" y="2633663"/>
          <p14:tracePt t="100401" x="5072063" y="2625725"/>
          <p14:tracePt t="100424" x="5072063" y="2616200"/>
          <p14:tracePt t="100700" x="5072063" y="2608263"/>
          <p14:tracePt t="100729" x="5072063" y="2598738"/>
          <p14:tracePt t="100750" x="5072063" y="2589213"/>
          <p14:tracePt t="100773" x="5072063" y="2581275"/>
          <p14:tracePt t="100808" x="5072063" y="2589213"/>
          <p14:tracePt t="100849" x="5072063" y="2598738"/>
          <p14:tracePt t="100879" x="5072063" y="2608263"/>
          <p14:tracePt t="100909" x="5072063" y="2616200"/>
          <p14:tracePt t="100932" x="5072063" y="2625725"/>
          <p14:tracePt t="100953" x="5072063" y="2633663"/>
          <p14:tracePt t="100978" x="5072063" y="2643188"/>
          <p14:tracePt t="101097" x="5072063" y="2633663"/>
          <p14:tracePt t="101117" x="5072063" y="2608263"/>
          <p14:tracePt t="101140" x="5062538" y="2589213"/>
          <p14:tracePt t="101161" x="5054600" y="2589213"/>
          <p14:tracePt t="101195" x="5054600" y="2598738"/>
          <p14:tracePt t="101217" x="5054600" y="2608263"/>
          <p14:tracePt t="101239" x="5054600" y="2625725"/>
          <p14:tracePt t="101263" x="5062538" y="2660650"/>
          <p14:tracePt t="101382" x="5062538" y="2652713"/>
          <p14:tracePt t="101403" x="5062538" y="2643188"/>
          <p14:tracePt t="101424" x="5062538" y="2616200"/>
          <p14:tracePt t="101447" x="5062538" y="2598738"/>
          <p14:tracePt t="101531" x="5062538" y="2608263"/>
          <p14:tracePt t="101552" x="5062538" y="2625725"/>
          <p14:tracePt t="101581" x="5062538" y="2633663"/>
          <p14:tracePt t="101620" x="5062538" y="2643188"/>
          <p14:tracePt t="101691" x="5062538" y="2652713"/>
          <p14:tracePt t="101788" x="5062538" y="2660650"/>
          <p14:tracePt t="101956" x="5062538" y="2670175"/>
          <p14:tracePt t="101986" x="5062538" y="2679700"/>
          <p14:tracePt t="102006" x="5062538" y="2687638"/>
          <p14:tracePt t="102029" x="5062538" y="2697163"/>
          <p14:tracePt t="102056" x="5062538" y="2705100"/>
          <p14:tracePt t="102293" x="5062538" y="2697163"/>
          <p14:tracePt t="102331" x="5062538" y="2687638"/>
          <p14:tracePt t="102353" x="5054600" y="2687638"/>
          <p14:tracePt t="102374" x="5045075" y="2679700"/>
          <p14:tracePt t="102395" x="5037138" y="2679700"/>
          <p14:tracePt t="102629" x="5054600" y="2679700"/>
          <p14:tracePt t="102648" x="5072063" y="2679700"/>
          <p14:tracePt t="102669" x="5081588" y="2679700"/>
          <p14:tracePt t="102688" x="5089525" y="2679700"/>
          <p14:tracePt t="102711" x="5099050" y="2679700"/>
          <p14:tracePt t="102797" x="5099050" y="2687638"/>
          <p14:tracePt t="102836" x="5089525" y="2687638"/>
          <p14:tracePt t="102857" x="5081588" y="2687638"/>
          <p14:tracePt t="102879" x="5062538" y="2687638"/>
          <p14:tracePt t="103044" x="5054600" y="2687638"/>
          <p14:tracePt t="103069" x="5045075" y="2687638"/>
          <p14:tracePt t="103089" x="5037138" y="2687638"/>
          <p14:tracePt t="103112" x="5018088" y="2687638"/>
          <p14:tracePt t="103154" x="5010150" y="2687638"/>
          <p14:tracePt t="103379" x="5018088" y="2687638"/>
          <p14:tracePt t="103402" x="5037138" y="2687638"/>
          <p14:tracePt t="103425" x="5045075" y="2687638"/>
          <p14:tracePt t="103444" x="5054600" y="2687638"/>
          <p14:tracePt t="103464" x="5062538" y="2687638"/>
          <p14:tracePt t="103606" x="5054600" y="2687638"/>
          <p14:tracePt t="103629" x="5037138" y="2679700"/>
          <p14:tracePt t="103651" x="5027613" y="2679700"/>
          <p14:tracePt t="103671" x="5018088" y="2679700"/>
          <p14:tracePt t="103693" x="5010150" y="2679700"/>
          <p14:tracePt t="103884" x="5018088" y="2679700"/>
          <p14:tracePt t="103904" x="5045075" y="2679700"/>
          <p14:tracePt t="103924" x="5062538" y="2679700"/>
          <p14:tracePt t="103946" x="5081588" y="2679700"/>
          <p14:tracePt t="104171" x="5081588" y="2670175"/>
          <p14:tracePt t="104202" x="5081588" y="2652713"/>
          <p14:tracePt t="104222" x="5081588" y="2643188"/>
          <p14:tracePt t="104242" x="5081588" y="2616200"/>
          <p14:tracePt t="104261" x="5072063" y="2589213"/>
          <p14:tracePt t="104284" x="5062538" y="2589213"/>
          <p14:tracePt t="104388" x="5062538" y="2598738"/>
          <p14:tracePt t="104413" x="5062538" y="2608263"/>
          <p14:tracePt t="104433" x="5062538" y="2616200"/>
          <p14:tracePt t="104458" x="5062538" y="2687638"/>
          <p14:tracePt t="104482" x="5062538" y="2714625"/>
          <p14:tracePt t="104528" x="5062538" y="2724150"/>
          <p14:tracePt t="104575" x="5062538" y="2705100"/>
          <p14:tracePt t="104597" x="5062538" y="2697163"/>
          <p14:tracePt t="104666" x="5062538" y="2705100"/>
          <p14:tracePt t="104689" x="5081588" y="2732088"/>
          <p14:tracePt t="104713" x="5089525" y="2751138"/>
          <p14:tracePt t="104736" x="5099050" y="2759075"/>
          <p14:tracePt t="104823" x="5089525" y="2751138"/>
          <p14:tracePt t="104844" x="5062538" y="2741613"/>
          <p14:tracePt t="104866" x="5027613" y="2732088"/>
          <p14:tracePt t="104888" x="5010150" y="2732088"/>
          <p14:tracePt t="104907" x="5000625" y="2714625"/>
          <p14:tracePt t="104927" x="4983163" y="2714625"/>
          <p14:tracePt t="105081" x="4991100" y="2714625"/>
          <p14:tracePt t="105101" x="5027613" y="2714625"/>
          <p14:tracePt t="105120" x="5089525" y="2714625"/>
          <p14:tracePt t="105144" x="5133975" y="2697163"/>
          <p14:tracePt t="105166" x="5160963" y="2697163"/>
          <p14:tracePt t="105185" x="5180013" y="2697163"/>
          <p14:tracePt t="105206" x="5187950" y="2697163"/>
          <p14:tracePt t="105545" x="5170488" y="2697163"/>
          <p14:tracePt t="105569" x="5143500" y="2697163"/>
          <p14:tracePt t="105593" x="5089525" y="2697163"/>
          <p14:tracePt t="105616" x="5072063" y="2697163"/>
          <p14:tracePt t="105637" x="5062538" y="2697163"/>
          <p14:tracePt t="105852" x="5072063" y="2697163"/>
          <p14:tracePt t="105873" x="5108575" y="2697163"/>
          <p14:tracePt t="105896" x="5143500" y="2697163"/>
          <p14:tracePt t="105925" x="5214938" y="2697163"/>
          <p14:tracePt t="105952" x="5259388" y="2697163"/>
          <p14:tracePt t="106277" x="5276850" y="2697163"/>
          <p14:tracePt t="106298" x="5322888" y="2697163"/>
          <p14:tracePt t="106320" x="5375275" y="2697163"/>
          <p14:tracePt t="106343" x="5438775" y="2705100"/>
          <p14:tracePt t="106365" x="5527675" y="2705100"/>
          <p14:tracePt t="106386" x="5562600" y="2705100"/>
          <p14:tracePt t="106417" x="5572125" y="2705100"/>
          <p14:tracePt t="106644" x="5581650" y="2705100"/>
          <p14:tracePt t="106663" x="5608638" y="2705100"/>
          <p14:tracePt t="106682" x="5643563" y="2705100"/>
          <p14:tracePt t="106703" x="5697538" y="2705100"/>
          <p14:tracePt t="106724" x="5724525" y="2705100"/>
          <p14:tracePt t="106744" x="5732463" y="2705100"/>
          <p14:tracePt t="106989" x="5741988" y="2705100"/>
          <p14:tracePt t="107010" x="5795963" y="2687638"/>
          <p14:tracePt t="107029" x="5875338" y="2679700"/>
          <p14:tracePt t="107052" x="5965825" y="2679700"/>
          <p14:tracePt t="107073" x="6018213" y="2679700"/>
          <p14:tracePt t="107097" x="6045200" y="2670175"/>
          <p14:tracePt t="107157" x="6045200" y="2679700"/>
          <p14:tracePt t="108244" x="6037263" y="2679700"/>
          <p14:tracePt t="108264" x="6018213" y="2679700"/>
          <p14:tracePt t="108285" x="5973763" y="2687638"/>
          <p14:tracePt t="108305" x="5894388" y="2705100"/>
          <p14:tracePt t="108328" x="5822950" y="2714625"/>
          <p14:tracePt t="108349" x="5768975" y="2732088"/>
          <p14:tracePt t="108372" x="5759450" y="2732088"/>
          <p14:tracePt t="108403" x="5759450" y="2724150"/>
          <p14:tracePt t="108426" x="5768975" y="2724150"/>
          <p14:tracePt t="108699" x="5751513" y="2724150"/>
          <p14:tracePt t="108720" x="5688013" y="2714625"/>
          <p14:tracePt t="108743" x="5599113" y="2714625"/>
          <p14:tracePt t="108769" x="5438775" y="2705100"/>
          <p14:tracePt t="108790" x="5367338" y="2697163"/>
          <p14:tracePt t="108812" x="5313363" y="2687638"/>
          <p14:tracePt t="108833" x="5295900" y="2679700"/>
          <p14:tracePt t="108856" x="5303838" y="2679700"/>
          <p14:tracePt t="109086" x="5286375" y="2679700"/>
          <p14:tracePt t="109107" x="5224463" y="2670175"/>
          <p14:tracePt t="109127" x="5180013" y="2670175"/>
          <p14:tracePt t="109149" x="5116513" y="2670175"/>
          <p14:tracePt t="109172" x="5037138" y="2670175"/>
          <p14:tracePt t="109194" x="5018088" y="2670175"/>
          <p14:tracePt t="112072" x="5027613" y="2670175"/>
          <p14:tracePt t="112093" x="5037138" y="2670175"/>
          <p14:tracePt t="112120" x="5072063" y="2660650"/>
          <p14:tracePt t="112142" x="5108575" y="2660650"/>
          <p14:tracePt t="112163" x="5126038" y="2652713"/>
          <p14:tracePt t="112191" x="5160963" y="2652713"/>
          <p14:tracePt t="112214" x="5170488" y="2643188"/>
          <p14:tracePt t="112249" x="5170488" y="2660650"/>
          <p14:tracePt t="112555" x="5180013" y="2660650"/>
          <p14:tracePt t="112576" x="5214938" y="2660650"/>
          <p14:tracePt t="112601" x="5268913" y="2660650"/>
          <p14:tracePt t="112629" x="5367338" y="2660650"/>
          <p14:tracePt t="112653" x="5527675" y="2660650"/>
          <p14:tracePt t="112675" x="5572125" y="2652713"/>
          <p14:tracePt t="112698" x="5589588" y="2652713"/>
          <p14:tracePt t="112721" x="5589588" y="2643188"/>
          <p14:tracePt t="112923" x="5608638" y="2643188"/>
          <p14:tracePt t="112952" x="5705475" y="2643188"/>
          <p14:tracePt t="112980" x="5884863" y="2643188"/>
          <p14:tracePt t="113010" x="6027738" y="2643188"/>
          <p14:tracePt t="113031" x="6062663" y="2643188"/>
          <p14:tracePt t="114634" x="6054725" y="2643188"/>
          <p14:tracePt t="114655" x="6045200" y="2643188"/>
          <p14:tracePt t="114677" x="6010275" y="2643188"/>
          <p14:tracePt t="114699" x="5911850" y="2652713"/>
          <p14:tracePt t="114721" x="5653088" y="2705100"/>
          <p14:tracePt t="114742" x="5375275" y="2768600"/>
          <p14:tracePt t="114764" x="5205413" y="2795588"/>
          <p14:tracePt t="114785" x="5143500" y="2795588"/>
          <p14:tracePt t="114809" x="5153025" y="2786063"/>
          <p14:tracePt t="115048" x="5133975" y="2786063"/>
          <p14:tracePt t="115073" x="5089525" y="2776538"/>
          <p14:tracePt t="115096" x="5027613" y="2751138"/>
          <p14:tracePt t="115118" x="4956175" y="2732088"/>
          <p14:tracePt t="115140" x="4919663" y="2724150"/>
          <p14:tracePt t="115160" x="4902200" y="2714625"/>
          <p14:tracePt t="115284" x="4911725" y="2714625"/>
          <p14:tracePt t="115304" x="4919663" y="2714625"/>
          <p14:tracePt t="115324" x="4956175" y="2714625"/>
          <p14:tracePt t="115345" x="5000625" y="2714625"/>
          <p14:tracePt t="115365" x="5045075" y="2714625"/>
          <p14:tracePt t="115386" x="5108575" y="2714625"/>
          <p14:tracePt t="115406" x="5133975" y="2714625"/>
          <p14:tracePt t="115425" x="5143500" y="2714625"/>
          <p14:tracePt t="115710" x="5133975" y="2714625"/>
          <p14:tracePt t="115738" x="5108575" y="2697163"/>
          <p14:tracePt t="115767" x="5062538" y="2687638"/>
          <p14:tracePt t="115795" x="5037138" y="2687638"/>
          <p14:tracePt t="115822" x="5018088" y="2679700"/>
          <p14:tracePt t="116175" x="5010150" y="2679700"/>
          <p14:tracePt t="116196" x="5000625" y="2679700"/>
          <p14:tracePt t="116220" x="4991100" y="2679700"/>
          <p14:tracePt t="116243" x="4973638" y="2670175"/>
          <p14:tracePt t="116471" x="4983163" y="2670175"/>
          <p14:tracePt t="116491" x="5018088" y="2670175"/>
          <p14:tracePt t="116511" x="5072063" y="2670175"/>
          <p14:tracePt t="116530" x="5133975" y="2670175"/>
          <p14:tracePt t="116550" x="5180013" y="2670175"/>
          <p14:tracePt t="116573" x="5224463" y="2670175"/>
          <p14:tracePt t="116595" x="5251450" y="2670175"/>
          <p14:tracePt t="116622" x="5276850" y="2670175"/>
          <p14:tracePt t="116828" x="5268913" y="2670175"/>
          <p14:tracePt t="116850" x="5251450" y="2670175"/>
          <p14:tracePt t="116873" x="5224463" y="2670175"/>
          <p14:tracePt t="116899" x="5170488" y="2660650"/>
          <p14:tracePt t="116921" x="5133975" y="2660650"/>
          <p14:tracePt t="116942" x="5099050" y="2652713"/>
          <p14:tracePt t="116963" x="5081588" y="2643188"/>
          <p14:tracePt t="117164" x="5089525" y="2643188"/>
          <p14:tracePt t="117186" x="5108575" y="2643188"/>
          <p14:tracePt t="117209" x="5133975" y="2643188"/>
          <p14:tracePt t="117234" x="5241925" y="2643188"/>
          <p14:tracePt t="117255" x="5340350" y="2643188"/>
          <p14:tracePt t="117277" x="5402263" y="2643188"/>
          <p14:tracePt t="117298" x="5438775" y="2643188"/>
          <p14:tracePt t="117317" x="5456238" y="2643188"/>
          <p14:tracePt t="117638" x="5465763" y="2643188"/>
          <p14:tracePt t="117659" x="5473700" y="2643188"/>
          <p14:tracePt t="117680" x="5491163" y="2633663"/>
          <p14:tracePt t="117702" x="5537200" y="2633663"/>
          <p14:tracePt t="117727" x="5653088" y="2633663"/>
          <p14:tracePt t="117755" x="5786438" y="2633663"/>
          <p14:tracePt t="117780" x="6000750" y="2633663"/>
          <p14:tracePt t="117800" x="6089650" y="2633663"/>
          <p14:tracePt t="117821" x="6099175" y="2633663"/>
          <p14:tracePt t="117895" x="6099175" y="2643188"/>
          <p14:tracePt t="118093" x="6126163" y="2643188"/>
          <p14:tracePt t="118116" x="6180138" y="2625725"/>
          <p14:tracePt t="118139" x="6242050" y="2616200"/>
          <p14:tracePt t="118162" x="6296025" y="2616200"/>
          <p14:tracePt t="118222" x="6296025" y="2625725"/>
          <p14:tracePt t="118795" x="6286500" y="2625725"/>
          <p14:tracePt t="118817" x="6259513" y="2625725"/>
          <p14:tracePt t="118840" x="6197600" y="2633663"/>
          <p14:tracePt t="118859" x="6045200" y="2643188"/>
          <p14:tracePt t="118879" x="5867400" y="2643188"/>
          <p14:tracePt t="118900" x="5643563" y="2652713"/>
          <p14:tracePt t="118919" x="5518150" y="2652713"/>
          <p14:tracePt t="118939" x="5483225" y="2652713"/>
          <p14:tracePt t="119012" x="5491163" y="2652713"/>
          <p14:tracePt t="119152" x="5473700" y="2652713"/>
          <p14:tracePt t="119172" x="5438775" y="2660650"/>
          <p14:tracePt t="119195" x="5394325" y="2660650"/>
          <p14:tracePt t="119216" x="5357813" y="2660650"/>
          <p14:tracePt t="119240" x="5313363" y="2660650"/>
          <p14:tracePt t="119279" x="5313363" y="2652713"/>
          <p14:tracePt t="119783" x="5303838" y="2652713"/>
          <p14:tracePt t="119803" x="5276850" y="2652713"/>
          <p14:tracePt t="119824" x="5232400" y="2652713"/>
          <p14:tracePt t="119843" x="5187950" y="2652713"/>
          <p14:tracePt t="119864" x="5143500" y="2652713"/>
          <p14:tracePt t="119884" x="5099050" y="2652713"/>
          <p14:tracePt t="119904" x="5072063" y="2652713"/>
          <p14:tracePt t="119923" x="5062538" y="2652713"/>
          <p14:tracePt t="121259" x="5072063" y="2652713"/>
          <p14:tracePt t="121282" x="5089525" y="2652713"/>
          <p14:tracePt t="121304" x="5108575" y="2652713"/>
          <p14:tracePt t="121326" x="5170488" y="2652713"/>
          <p14:tracePt t="121346" x="5214938" y="2660650"/>
          <p14:tracePt t="121367" x="5232400" y="2660650"/>
          <p14:tracePt t="121386" x="5251450" y="2660650"/>
          <p14:tracePt t="121445" x="5251450" y="2670175"/>
          <p14:tracePt t="122453" x="5251450" y="2679700"/>
          <p14:tracePt t="122800" x="5241925" y="2679700"/>
          <p14:tracePt t="123155" x="5241925" y="2670175"/>
          <p14:tracePt t="123175" x="5180013" y="2643188"/>
          <p14:tracePt t="123197" x="4956175" y="2544763"/>
          <p14:tracePt t="123219" x="4562475" y="2428875"/>
          <p14:tracePt t="123243" x="4000500" y="2303463"/>
          <p14:tracePt t="123264" x="3776663" y="2232025"/>
          <p14:tracePt t="123285" x="3687763" y="2160588"/>
          <p14:tracePt t="123309" x="3687763" y="2098675"/>
          <p14:tracePt t="123520" x="3687763" y="2089150"/>
          <p14:tracePt t="123542" x="3608388" y="2054225"/>
          <p14:tracePt t="123566" x="3419475" y="1990725"/>
          <p14:tracePt t="123593" x="2946400" y="1822450"/>
          <p14:tracePt t="123619" x="2714625" y="1652588"/>
          <p14:tracePt t="123644" x="2643188" y="1554163"/>
          <p14:tracePt t="123666" x="2633663" y="1517650"/>
          <p14:tracePt t="123690" x="2643188" y="1500188"/>
          <p14:tracePt t="123713" x="2679700" y="1482725"/>
          <p14:tracePt t="123735" x="2830513" y="1465263"/>
          <p14:tracePt t="123755" x="3116263" y="1465263"/>
          <p14:tracePt t="123775" x="3465513" y="1562100"/>
          <p14:tracePt t="123797" x="3830638" y="1714500"/>
          <p14:tracePt t="123818" x="4017963" y="1785938"/>
          <p14:tracePt t="123838" x="4143375" y="1839913"/>
          <p14:tracePt t="123858" x="4152900" y="1847850"/>
          <p14:tracePt t="123879" x="4152900" y="1866900"/>
          <p14:tracePt t="123927" x="4152900" y="1847850"/>
          <p14:tracePt t="123948" x="4125913" y="1785938"/>
          <p14:tracePt t="123968" x="4071938" y="1633538"/>
          <p14:tracePt t="123987" x="3983038" y="1527175"/>
          <p14:tracePt t="124008" x="3867150" y="1500188"/>
          <p14:tracePt t="124028" x="3670300" y="1500188"/>
          <p14:tracePt t="124049" x="3473450" y="1500188"/>
          <p14:tracePt t="124071" x="3330575" y="1500188"/>
          <p14:tracePt t="124091" x="3251200" y="1509713"/>
          <p14:tracePt t="124112" x="3251200" y="1527175"/>
          <p14:tracePt t="124144" x="3259138" y="1562100"/>
          <p14:tracePt t="124166" x="3375025" y="1731963"/>
          <p14:tracePt t="124185" x="3562350" y="1847850"/>
          <p14:tracePt t="124206" x="3768725" y="1884363"/>
          <p14:tracePt t="124225" x="3946525" y="1884363"/>
          <p14:tracePt t="124247" x="4133850" y="1822450"/>
          <p14:tracePt t="124267" x="4241800" y="1724025"/>
          <p14:tracePt t="124287" x="4268788" y="1598613"/>
          <p14:tracePt t="124306" x="4251325" y="1490663"/>
          <p14:tracePt t="124326" x="4143375" y="1446213"/>
          <p14:tracePt t="124345" x="4017963" y="1446213"/>
          <p14:tracePt t="124367" x="3795713" y="1465263"/>
          <p14:tracePt t="124386" x="3544888" y="1517650"/>
          <p14:tracePt t="124406" x="3375025" y="1571625"/>
          <p14:tracePt t="124425" x="3348038" y="1581150"/>
          <p14:tracePt t="124490" x="3357563" y="1598613"/>
          <p14:tracePt t="124511" x="3455988" y="1704975"/>
          <p14:tracePt t="124535" x="3687763" y="1822450"/>
          <p14:tracePt t="124559" x="4044950" y="1884363"/>
          <p14:tracePt t="124583" x="4187825" y="1847850"/>
          <p14:tracePt t="124605" x="4241800" y="1830388"/>
          <p14:tracePt t="124631" x="4214813" y="1785938"/>
          <p14:tracePt t="124655" x="4098925" y="1731963"/>
          <p14:tracePt t="124681" x="3822700" y="1679575"/>
          <p14:tracePt t="124704" x="3598863" y="1687513"/>
          <p14:tracePt t="124724" x="3446463" y="1731963"/>
          <p14:tracePt t="124746" x="3394075" y="1768475"/>
          <p14:tracePt t="124806" x="3394075" y="1776413"/>
          <p14:tracePt t="124826" x="3446463" y="1884363"/>
          <p14:tracePt t="124847" x="3589338" y="2125663"/>
          <p14:tracePt t="124868" x="3768725" y="2339975"/>
          <p14:tracePt t="124890" x="3946525" y="2473325"/>
          <p14:tracePt t="124909" x="4232275" y="2608263"/>
          <p14:tracePt t="124930" x="4537075" y="2697163"/>
          <p14:tracePt t="124950" x="4848225" y="2786063"/>
          <p14:tracePt t="124970" x="5018088" y="2786063"/>
          <p14:tracePt t="124989" x="5081588" y="2652713"/>
          <p14:tracePt t="125183" x="5126038" y="2652713"/>
          <p14:tracePt t="125203" x="5330825" y="2652713"/>
          <p14:tracePt t="125224" x="5688013" y="2679700"/>
          <p14:tracePt t="125244" x="6054725" y="2724150"/>
          <p14:tracePt t="125263" x="6269038" y="2741613"/>
          <p14:tracePt t="125282" x="6367463" y="2751138"/>
          <p14:tracePt t="125303" x="6394450" y="2751138"/>
          <p14:tracePt t="125530" x="6411913" y="2751138"/>
          <p14:tracePt t="125550" x="6473825" y="2759075"/>
          <p14:tracePt t="125579" x="6643688" y="2759075"/>
          <p14:tracePt t="125604" x="6769100" y="2741613"/>
          <p14:tracePt t="125633" x="6902450" y="2660650"/>
          <p14:tracePt t="125657" x="6938963" y="2616200"/>
          <p14:tracePt t="125717" x="6938963" y="2608263"/>
          <p14:tracePt t="125737" x="6938963" y="2589213"/>
          <p14:tracePt t="125759" x="6938963" y="2571750"/>
          <p14:tracePt t="125780" x="6929438" y="2536825"/>
          <p14:tracePt t="125801" x="6929438" y="2517775"/>
          <p14:tracePt t="125823" x="6919913" y="2509838"/>
          <p14:tracePt t="125841" x="6919913" y="2500313"/>
          <p14:tracePt t="125861" x="6919913" y="2490788"/>
          <p14:tracePt t="125881" x="6911975" y="2473325"/>
          <p14:tracePt t="125904" x="6902450" y="2446338"/>
          <p14:tracePt t="125924" x="6867525" y="2411413"/>
          <p14:tracePt t="125947" x="6804025" y="2384425"/>
          <p14:tracePt t="125967" x="6742113" y="2357438"/>
          <p14:tracePt t="125987" x="6661150" y="2339975"/>
          <p14:tracePt t="126008" x="6545263" y="2330450"/>
          <p14:tracePt t="126029" x="6429375" y="2330450"/>
          <p14:tracePt t="126048" x="6340475" y="2330450"/>
          <p14:tracePt t="126069" x="6269038" y="2366963"/>
          <p14:tracePt t="126091" x="6197600" y="2419350"/>
          <p14:tracePt t="126113" x="6143625" y="2465388"/>
          <p14:tracePt t="126133" x="6099175" y="2509838"/>
          <p14:tracePt t="126154" x="6081713" y="2544763"/>
          <p14:tracePt t="126173" x="6072188" y="2589213"/>
          <p14:tracePt t="126193" x="6072188" y="2697163"/>
          <p14:tracePt t="126213" x="6072188" y="2813050"/>
          <p14:tracePt t="126233" x="6126163" y="2946400"/>
          <p14:tracePt t="126253" x="6232525" y="3081338"/>
          <p14:tracePt t="126274" x="6375400" y="3152775"/>
          <p14:tracePt t="126294" x="6545263" y="3179763"/>
          <p14:tracePt t="126315" x="6759575" y="3160713"/>
          <p14:tracePt t="126338" x="6946900" y="3027363"/>
          <p14:tracePt t="126358" x="7153275" y="2840038"/>
          <p14:tracePt t="126378" x="7224713" y="2732088"/>
          <p14:tracePt t="126399" x="7251700" y="2660650"/>
          <p14:tracePt t="126419" x="7251700" y="2562225"/>
          <p14:tracePt t="126439" x="7205663" y="2428875"/>
          <p14:tracePt t="126458" x="7081838" y="2295525"/>
          <p14:tracePt t="126478" x="6938963" y="2214563"/>
          <p14:tracePt t="126497" x="6769100" y="2152650"/>
          <p14:tracePt t="126518" x="6599238" y="2133600"/>
          <p14:tracePt t="126538" x="6456363" y="2143125"/>
          <p14:tracePt t="126559" x="6340475" y="2160588"/>
          <p14:tracePt t="126579" x="6242050" y="2232025"/>
          <p14:tracePt t="126602" x="6180138" y="2295525"/>
          <p14:tracePt t="126623" x="6116638" y="2374900"/>
          <p14:tracePt t="126645" x="6037263" y="2589213"/>
          <p14:tracePt t="126665" x="6010275" y="2751138"/>
          <p14:tracePt t="126686" x="5983288" y="2894013"/>
          <p14:tracePt t="126706" x="5983288" y="3143250"/>
          <p14:tracePt t="126727" x="5991225" y="3276600"/>
          <p14:tracePt t="126746" x="6037263" y="3375025"/>
          <p14:tracePt t="126767" x="6116638" y="3394075"/>
          <p14:tracePt t="126786" x="6251575" y="3394075"/>
          <p14:tracePt t="126806" x="6456363" y="3330575"/>
          <p14:tracePt t="126828" x="6643688" y="3241675"/>
          <p14:tracePt t="126849" x="6813550" y="3133725"/>
          <p14:tracePt t="126869" x="6911975" y="3000375"/>
          <p14:tracePt t="126889" x="6946900" y="2911475"/>
          <p14:tracePt t="126909" x="6946900" y="2884488"/>
          <p14:tracePt t="126931" x="6848475" y="2776538"/>
          <p14:tracePt t="126952" x="6670675" y="2724150"/>
          <p14:tracePt t="126972" x="6491288" y="2714625"/>
          <p14:tracePt t="126992" x="6313488" y="2705100"/>
          <p14:tracePt t="127012" x="6153150" y="2705100"/>
          <p14:tracePt t="127033" x="6054725" y="2705100"/>
          <p14:tracePt t="127053" x="6000750" y="2705100"/>
          <p14:tracePt t="127075" x="5991225" y="2705100"/>
          <p14:tracePt t="127120" x="5991225" y="2714625"/>
          <p14:tracePt t="127160" x="5991225" y="2724150"/>
          <p14:tracePt t="128890" x="6000750" y="2724150"/>
          <p14:tracePt t="129909" x="5991225" y="2724150"/>
          <p14:tracePt t="129929" x="5965825" y="2724150"/>
          <p14:tracePt t="129952" x="5919788" y="2724150"/>
          <p14:tracePt t="129974" x="5848350" y="2714625"/>
          <p14:tracePt t="129999" x="5776913" y="2687638"/>
          <p14:tracePt t="130021" x="5768975" y="2687638"/>
          <p14:tracePt t="130305" x="5759450" y="2687638"/>
          <p14:tracePt t="130326" x="5732463" y="2679700"/>
          <p14:tracePt t="130346" x="5661025" y="2660650"/>
          <p14:tracePt t="130365" x="5545138" y="2643188"/>
          <p14:tracePt t="130385" x="5429250" y="2643188"/>
          <p14:tracePt t="130406" x="5348288" y="2643188"/>
          <p14:tracePt t="130428" x="5313363" y="2643188"/>
          <p14:tracePt t="130450" x="5303838" y="2643188"/>
          <p14:tracePt t="130660" x="5295900" y="2643188"/>
          <p14:tracePt t="130681" x="5241925" y="2643188"/>
          <p14:tracePt t="130702" x="5205413" y="2643188"/>
          <p14:tracePt t="130724" x="5170488" y="2643188"/>
          <p14:tracePt t="130745" x="5143500" y="2643188"/>
          <p14:tracePt t="130779" x="5143500" y="2633663"/>
          <p14:tracePt t="130799" x="5133975" y="2625725"/>
          <p14:tracePt t="130908" x="5133975" y="2616200"/>
          <p14:tracePt t="130976" x="5126038" y="2616200"/>
          <p14:tracePt t="131362" x="5126038" y="2608263"/>
          <p14:tracePt t="131817" x="5133975" y="2608263"/>
          <p14:tracePt t="131838" x="5170488" y="2625725"/>
          <p14:tracePt t="131858" x="5214938" y="2625725"/>
          <p14:tracePt t="131880" x="5241925" y="2633663"/>
          <p14:tracePt t="131906" x="5251450" y="2633663"/>
          <p14:tracePt t="131974" x="5251450" y="2643188"/>
          <p14:tracePt t="132234" x="5259388" y="2643188"/>
          <p14:tracePt t="132260" x="5276850" y="2643188"/>
          <p14:tracePt t="132287" x="5313363" y="2633663"/>
          <p14:tracePt t="132314" x="5367338" y="2633663"/>
          <p14:tracePt t="132345" x="5446713" y="2625725"/>
          <p14:tracePt t="132371" x="5473700" y="2625725"/>
          <p14:tracePt t="132440" x="5483225" y="2633663"/>
          <p14:tracePt t="132627" x="5500688" y="2633663"/>
          <p14:tracePt t="132658" x="5554663" y="2633663"/>
          <p14:tracePt t="132685" x="5608638" y="2633663"/>
          <p14:tracePt t="132711" x="5705475" y="2633663"/>
          <p14:tracePt t="132741" x="5768975" y="2633663"/>
          <p14:tracePt t="132768" x="5803900" y="2633663"/>
          <p14:tracePt t="132794" x="5813425" y="2633663"/>
          <p14:tracePt t="132835" x="5813425" y="2643188"/>
          <p14:tracePt t="132856" x="5813425" y="2652713"/>
          <p14:tracePt t="133003" x="5830888" y="2652713"/>
          <p14:tracePt t="133025" x="5894388" y="2652713"/>
          <p14:tracePt t="133047" x="6018213" y="2625725"/>
          <p14:tracePt t="133072" x="6153150" y="2608263"/>
          <p14:tracePt t="133092" x="6188075" y="2608263"/>
          <p14:tracePt t="133434" x="6313488" y="2608263"/>
          <p14:tracePt t="133666" x="6126163" y="2608263"/>
          <p14:tracePt t="135189" x="6116638" y="2608263"/>
          <p14:tracePt t="135213" x="6108700" y="2608263"/>
          <p14:tracePt t="135237" x="6089650" y="2608263"/>
          <p14:tracePt t="135258" x="6072188" y="2608263"/>
          <p14:tracePt t="135280" x="6054725" y="2608263"/>
          <p14:tracePt t="135302" x="6045200" y="2589213"/>
          <p14:tracePt t="135336" x="6045200" y="2581275"/>
          <p14:tracePt t="135436" x="6045200" y="2589213"/>
          <p14:tracePt t="135674" x="6037263" y="2581275"/>
          <p14:tracePt t="135693" x="6018213" y="2571750"/>
          <p14:tracePt t="135714" x="6010275" y="2554288"/>
          <p14:tracePt t="135733" x="5983288" y="2527300"/>
          <p14:tracePt t="135754" x="5973763" y="2517775"/>
          <p14:tracePt t="135774" x="5956300" y="2509838"/>
          <p14:tracePt t="135982" x="5956300" y="2517775"/>
          <p14:tracePt t="136001" x="5965825" y="2536825"/>
          <p14:tracePt t="136021" x="5973763" y="2554288"/>
          <p14:tracePt t="136040" x="5983288" y="2581275"/>
          <p14:tracePt t="136062" x="5983288" y="2589213"/>
          <p14:tracePt t="136731" x="5983288" y="2598738"/>
          <p14:tracePt t="137059" x="5973763" y="2598738"/>
          <p14:tracePt t="137749" x="5965825" y="2598738"/>
          <p14:tracePt t="137770" x="5929313" y="2608263"/>
          <p14:tracePt t="137789" x="5857875" y="2625725"/>
          <p14:tracePt t="137810" x="5715000" y="2660650"/>
          <p14:tracePt t="137830" x="5562600" y="2679700"/>
          <p14:tracePt t="137850" x="5465763" y="2705100"/>
          <p14:tracePt t="137870" x="5394325" y="2705100"/>
          <p14:tracePt t="137890" x="5384800" y="2705100"/>
          <p14:tracePt t="137927" x="5394325" y="2705100"/>
          <p14:tracePt t="138138" x="5375275" y="2705100"/>
          <p14:tracePt t="138157" x="5348288" y="2705100"/>
          <p14:tracePt t="138177" x="5295900" y="2705100"/>
          <p14:tracePt t="138196" x="5197475" y="2705100"/>
          <p14:tracePt t="138216" x="5108575" y="2705100"/>
          <p14:tracePt t="138236" x="5045075" y="2714625"/>
          <p14:tracePt t="138256" x="4991100" y="2714625"/>
          <p14:tracePt t="138278" x="4946650" y="2714625"/>
          <p14:tracePt t="138297" x="4919663" y="2714625"/>
          <p14:tracePt t="138316" x="4911725" y="2714625"/>
          <p14:tracePt t="138441" x="4919663" y="2705100"/>
          <p14:tracePt t="138462" x="4956175" y="2705100"/>
          <p14:tracePt t="138482" x="5010150" y="2705100"/>
          <p14:tracePt t="138503" x="5089525" y="2705100"/>
          <p14:tracePt t="138523" x="5197475" y="2705100"/>
          <p14:tracePt t="138544" x="5295900" y="2705100"/>
          <p14:tracePt t="138564" x="5357813" y="2705100"/>
          <p14:tracePt t="138590" x="5411788" y="2705100"/>
          <p14:tracePt t="138613" x="5419725" y="2705100"/>
          <p14:tracePt t="138856" x="5446713" y="2705100"/>
          <p14:tracePt t="138877" x="5510213" y="2697163"/>
          <p14:tracePt t="138898" x="5589588" y="2697163"/>
          <p14:tracePt t="138917" x="5680075" y="2687638"/>
          <p14:tracePt t="138938" x="5751513" y="2687638"/>
          <p14:tracePt t="138957" x="5795963" y="2687638"/>
          <p14:tracePt t="138976" x="5813425" y="2687638"/>
          <p14:tracePt t="139183" x="5830888" y="2687638"/>
          <p14:tracePt t="139203" x="5848350" y="2687638"/>
          <p14:tracePt t="139225" x="5884863" y="2679700"/>
          <p14:tracePt t="139246" x="5902325" y="2679700"/>
          <p14:tracePt t="139267" x="5919788" y="2679700"/>
          <p14:tracePt t="139285" x="5929313" y="2679700"/>
          <p14:tracePt t="139549" x="5938838" y="2679700"/>
          <p14:tracePt t="139570" x="5983288" y="2670175"/>
          <p14:tracePt t="139590" x="6018213" y="2660650"/>
          <p14:tracePt t="139612" x="6045200" y="2652713"/>
          <p14:tracePt t="139647" x="6054725" y="2652713"/>
          <p14:tracePt t="140410" x="6045200" y="2652713"/>
          <p14:tracePt t="140449" x="6037263" y="2652713"/>
          <p14:tracePt t="140470" x="6018213" y="2652713"/>
          <p14:tracePt t="140491" x="5973763" y="2652713"/>
          <p14:tracePt t="140516" x="5902325" y="2652713"/>
          <p14:tracePt t="140537" x="5822950" y="2660650"/>
          <p14:tracePt t="140559" x="5759450" y="2660650"/>
          <p14:tracePt t="140581" x="5697538" y="2660650"/>
          <p14:tracePt t="140609" x="5626100" y="2660650"/>
          <p14:tracePt t="140666" x="5634038" y="2660650"/>
          <p14:tracePt t="140954" x="5626100" y="2660650"/>
          <p14:tracePt t="140976" x="5589588" y="2660650"/>
          <p14:tracePt t="140997" x="5527675" y="2660650"/>
          <p14:tracePt t="141022" x="5384800" y="2660650"/>
          <p14:tracePt t="141043" x="5313363" y="2660650"/>
          <p14:tracePt t="141068" x="5259388" y="2660650"/>
          <p14:tracePt t="141094" x="5187950" y="2660650"/>
          <p14:tracePt t="141115" x="5160963" y="2660650"/>
          <p14:tracePt t="141135" x="5126038" y="2652713"/>
          <p14:tracePt t="141155" x="5108575" y="2652713"/>
          <p14:tracePt t="141174" x="5099050" y="2652713"/>
          <p14:tracePt t="141249" x="5099050" y="2643188"/>
          <p14:tracePt t="141368" x="5108575" y="2643188"/>
          <p14:tracePt t="141390" x="5143500" y="2643188"/>
          <p14:tracePt t="141410" x="5214938" y="2643188"/>
          <p14:tracePt t="141431" x="5340350" y="2643188"/>
          <p14:tracePt t="141451" x="5491163" y="2643188"/>
          <p14:tracePt t="141473" x="5589588" y="2643188"/>
          <p14:tracePt t="141493" x="5653088" y="2643188"/>
          <p14:tracePt t="141515" x="5688013" y="2643188"/>
          <p14:tracePt t="141536" x="5688013" y="2652713"/>
          <p14:tracePt t="141765" x="5697538" y="2652713"/>
          <p14:tracePt t="141785" x="5751513" y="2652713"/>
          <p14:tracePt t="141807" x="5822950" y="2652713"/>
          <p14:tracePt t="141832" x="5991225" y="2633663"/>
          <p14:tracePt t="141858" x="6081713" y="2625725"/>
          <p14:tracePt t="141884" x="6143625" y="2616200"/>
          <p14:tracePt t="141962" x="6143625" y="2625725"/>
          <p14:tracePt t="142178" x="6161088" y="2625725"/>
          <p14:tracePt t="142197" x="6232525" y="2562225"/>
          <p14:tracePt t="142219" x="6330950" y="2465388"/>
          <p14:tracePt t="142240" x="6402388" y="2339975"/>
          <p14:tracePt t="142263" x="6456363" y="2232025"/>
          <p14:tracePt t="142283" x="6465888" y="2197100"/>
          <p14:tracePt t="142305" x="6465888" y="2179638"/>
          <p14:tracePt t="142326" x="6446838" y="2160588"/>
          <p14:tracePt t="142347" x="6429375" y="2143125"/>
          <p14:tracePt t="142365" x="6419850" y="2143125"/>
          <p14:tracePt t="142408" x="6419850" y="2160588"/>
          <p14:tracePt t="142693" x="6419850" y="2133600"/>
          <p14:tracePt t="142713" x="6402388" y="2089150"/>
          <p14:tracePt t="142734" x="6394450" y="2036763"/>
          <p14:tracePt t="142754" x="6384925" y="1982788"/>
          <p14:tracePt t="142774" x="6367463" y="1955800"/>
          <p14:tracePt t="142795" x="6357938" y="1946275"/>
          <p14:tracePt t="142851" x="6357938" y="1955800"/>
          <p14:tracePt t="143030" x="6348413" y="1955800"/>
          <p14:tracePt t="143052" x="6323013" y="1911350"/>
          <p14:tracePt t="143078" x="6232525" y="1847850"/>
          <p14:tracePt t="143099" x="6197600" y="1839913"/>
          <p14:tracePt t="143121" x="6134100" y="1812925"/>
          <p14:tracePt t="143143" x="6054725" y="1803400"/>
          <p14:tracePt t="143169" x="5956300" y="1803400"/>
          <p14:tracePt t="143192" x="5902325" y="1812925"/>
          <p14:tracePt t="143213" x="5822950" y="1830388"/>
          <p14:tracePt t="143235" x="5732463" y="1884363"/>
          <p14:tracePt t="143256" x="5626100" y="1990725"/>
          <p14:tracePt t="143276" x="5572125" y="2071688"/>
          <p14:tracePt t="143297" x="5545138" y="2143125"/>
          <p14:tracePt t="143318" x="5510213" y="2251075"/>
          <p14:tracePt t="143337" x="5465763" y="2366963"/>
          <p14:tracePt t="143358" x="5456238" y="2438400"/>
          <p14:tracePt t="143376" x="5456238" y="2446338"/>
          <p14:tracePt t="143435" x="5456238" y="2438400"/>
          <p14:tracePt t="143454" x="5456238" y="2419350"/>
          <p14:tracePt t="143473" x="5465763" y="2374900"/>
          <p14:tracePt t="143493" x="5491163" y="2322513"/>
          <p14:tracePt t="143514" x="5545138" y="2286000"/>
          <p14:tracePt t="143533" x="5608638" y="2241550"/>
          <p14:tracePt t="143553" x="5688013" y="2170113"/>
          <p14:tracePt t="143578" x="5776913" y="2098675"/>
          <p14:tracePt t="143601" x="5803900" y="2062163"/>
          <p14:tracePt t="143751" x="5803900" y="2054225"/>
          <p14:tracePt t="143840" x="5813425" y="2044700"/>
          <p14:tracePt t="143861" x="5848350" y="2009775"/>
          <p14:tracePt t="143880" x="5884863" y="1973263"/>
          <p14:tracePt t="143901" x="5919788" y="1955800"/>
          <p14:tracePt t="144007" x="5902325" y="1955800"/>
          <p14:tracePt t="144029" x="5875338" y="1965325"/>
          <p14:tracePt t="144048" x="5840413" y="1973263"/>
          <p14:tracePt t="144072" x="5776913" y="2009775"/>
          <p14:tracePt t="144097" x="5715000" y="2036763"/>
          <p14:tracePt t="144123" x="5697538" y="2036763"/>
          <p14:tracePt t="144148" x="5670550" y="2036763"/>
          <p14:tracePt t="144621" x="5670550" y="2044700"/>
          <p14:tracePt t="144641" x="5653088" y="2054225"/>
          <p14:tracePt t="144662" x="5608638" y="2098675"/>
          <p14:tracePt t="144683" x="5527675" y="2133600"/>
          <p14:tracePt t="144703" x="5357813" y="2205038"/>
          <p14:tracePt t="144724" x="5143500" y="2357438"/>
          <p14:tracePt t="144743" x="4983163" y="2473325"/>
          <p14:tracePt t="144764" x="4956175" y="2500313"/>
          <p14:tracePt t="144818" x="4965700" y="2500313"/>
          <p14:tracePt t="145106" x="4973638" y="2517775"/>
          <p14:tracePt t="145125" x="4983163" y="2527300"/>
          <p14:tracePt t="145144" x="4991100" y="2527300"/>
          <p14:tracePt t="145233" x="4983163" y="2527300"/>
          <p14:tracePt t="145254" x="4965700" y="2517775"/>
          <p14:tracePt t="145274" x="4938713" y="2482850"/>
          <p14:tracePt t="145293" x="4911725" y="2446338"/>
          <p14:tracePt t="145314" x="4902200" y="2411413"/>
          <p14:tracePt t="145337" x="4894263" y="2393950"/>
          <p14:tracePt t="145358" x="4894263" y="2374900"/>
          <p14:tracePt t="145382" x="4894263" y="2366963"/>
          <p14:tracePt t="145404" x="4894263" y="2330450"/>
          <p14:tracePt t="145424" x="4911725" y="2295525"/>
          <p14:tracePt t="145447" x="4929188" y="2268538"/>
          <p14:tracePt t="145470" x="4973638" y="2259013"/>
          <p14:tracePt t="145492" x="4991100" y="2259013"/>
          <p14:tracePt t="145550" x="4991100" y="2268538"/>
          <p14:tracePt t="145573" x="5010150" y="2303463"/>
          <p14:tracePt t="145596" x="5018088" y="2339975"/>
          <p14:tracePt t="145618" x="5054600" y="2339975"/>
          <p14:tracePt t="145640" x="5062538" y="2347913"/>
          <p14:tracePt t="145758" x="5054600" y="2347913"/>
          <p14:tracePt t="145781" x="5018088" y="2339975"/>
          <p14:tracePt t="145801" x="4973638" y="2322513"/>
          <p14:tracePt t="145821" x="4946650" y="2322513"/>
          <p14:tracePt t="145842" x="4911725" y="2322513"/>
          <p14:tracePt t="145860" x="4902200" y="2339975"/>
          <p14:tracePt t="145995" x="4911725" y="2339975"/>
          <p14:tracePt t="146016" x="4929188" y="2339975"/>
          <p14:tracePt t="146035" x="4973638" y="2339975"/>
          <p14:tracePt t="146054" x="4991100" y="2339975"/>
          <p14:tracePt t="146193" x="4983163" y="2339975"/>
          <p14:tracePt t="146560" x="4983163" y="2357438"/>
          <p14:tracePt t="146585" x="4983163" y="2419350"/>
          <p14:tracePt t="146612" x="5000625" y="2465388"/>
          <p14:tracePt t="146639" x="5045075" y="2517775"/>
          <p14:tracePt t="146666" x="5062538" y="2536825"/>
          <p14:tracePt t="146688" x="5072063" y="2544763"/>
          <p14:tracePt t="146855" x="5072063" y="2554288"/>
          <p14:tracePt t="146907" x="5072063" y="2562225"/>
          <p14:tracePt t="146944" x="5072063" y="2571750"/>
          <p14:tracePt t="146964" x="5054600" y="2581275"/>
          <p14:tracePt t="146984" x="4991100" y="2598738"/>
          <p14:tracePt t="147003" x="4956175" y="2608263"/>
          <p14:tracePt t="147023" x="4946650" y="2608263"/>
          <p14:tracePt t="147191" x="4946650" y="2616200"/>
          <p14:tracePt t="147211" x="4956175" y="2625725"/>
          <p14:tracePt t="147233" x="4973638" y="2633663"/>
          <p14:tracePt t="147253" x="4991100" y="2643188"/>
          <p14:tracePt t="147273" x="5027613" y="2652713"/>
          <p14:tracePt t="147292" x="5037138" y="2652713"/>
          <p14:tracePt t="147311" x="5045075" y="2652713"/>
          <p14:tracePt t="147369" x="5054600" y="2660650"/>
          <p14:tracePt t="147636" x="5062538" y="2660650"/>
          <p14:tracePt t="147657" x="5089525" y="2660650"/>
          <p14:tracePt t="147677" x="5116513" y="2660650"/>
          <p14:tracePt t="147696" x="5153025" y="2660650"/>
          <p14:tracePt t="147716" x="5180013" y="2660650"/>
          <p14:tracePt t="147736" x="5205413" y="2660650"/>
          <p14:tracePt t="147943" x="5197475" y="2660650"/>
          <p14:tracePt t="147963" x="5170488" y="2660650"/>
          <p14:tracePt t="147985" x="5153025" y="2660650"/>
          <p14:tracePt t="148006" x="5116513" y="2660650"/>
          <p14:tracePt t="148026" x="5099050" y="2660650"/>
          <p14:tracePt t="148260" x="5108575" y="2660650"/>
          <p14:tracePt t="148282" x="5133975" y="2660650"/>
          <p14:tracePt t="148303" x="5187950" y="2660650"/>
          <p14:tracePt t="148324" x="5232400" y="2660650"/>
          <p14:tracePt t="148343" x="5268913" y="2660650"/>
          <p14:tracePt t="148362" x="5286375" y="2660650"/>
          <p14:tracePt t="148427" x="5295900" y="2670175"/>
          <p14:tracePt t="148635" x="5313363" y="2670175"/>
          <p14:tracePt t="148656" x="5340350" y="2670175"/>
          <p14:tracePt t="148675" x="5367338" y="2670175"/>
          <p14:tracePt t="148696" x="5402263" y="2670175"/>
          <p14:tracePt t="148715" x="5429250" y="2670175"/>
          <p14:tracePt t="148735" x="5446713" y="2670175"/>
          <p14:tracePt t="148892" x="5438775" y="2670175"/>
          <p14:tracePt t="148912" x="5411788" y="2670175"/>
          <p14:tracePt t="148931" x="5357813" y="2660650"/>
          <p14:tracePt t="148956" x="5313363" y="2660650"/>
          <p14:tracePt t="148977" x="5295900" y="2660650"/>
          <p14:tracePt t="149228" x="5303838" y="2660650"/>
          <p14:tracePt t="149248" x="5348288" y="2660650"/>
          <p14:tracePt t="149268" x="5394325" y="2660650"/>
          <p14:tracePt t="149288" x="5438775" y="2660650"/>
          <p14:tracePt t="149307" x="5473700" y="2660650"/>
          <p14:tracePt t="149328" x="5500688" y="2660650"/>
          <p14:tracePt t="149791" x="5483225" y="2660650"/>
          <p14:tracePt t="149812" x="5419725" y="2660650"/>
          <p14:tracePt t="149831" x="5367338" y="2670175"/>
          <p14:tracePt t="149851" x="5330825" y="2670175"/>
          <p14:tracePt t="149872" x="5295900" y="2670175"/>
          <p14:tracePt t="149893" x="5268913" y="2670175"/>
          <p14:tracePt t="149912" x="5251450" y="2670175"/>
          <p14:tracePt t="149931" x="5241925" y="2670175"/>
          <p14:tracePt t="150196" x="5268913" y="2670175"/>
          <p14:tracePt t="150219" x="5367338" y="2660650"/>
          <p14:tracePt t="150242" x="5465763" y="2660650"/>
          <p14:tracePt t="150266" x="5554663" y="2652713"/>
          <p14:tracePt t="150285" x="5581650" y="2652713"/>
          <p14:tracePt t="150306" x="5581650" y="2660650"/>
          <p14:tracePt t="150327" x="5581650" y="2670175"/>
          <p14:tracePt t="150534" x="5599113" y="2670175"/>
          <p14:tracePt t="150553" x="5653088" y="2670175"/>
          <p14:tracePt t="150573" x="5715000" y="2670175"/>
          <p14:tracePt t="150599" x="5786438" y="2670175"/>
          <p14:tracePt t="150625" x="5867400" y="2679700"/>
          <p14:tracePt t="150645" x="5894388" y="2679700"/>
          <p14:tracePt t="150880" x="5902325" y="2679700"/>
          <p14:tracePt t="150900" x="5919788" y="2679700"/>
          <p14:tracePt t="150921" x="5929313" y="2679700"/>
          <p14:tracePt t="150939" x="5938838" y="2679700"/>
          <p14:tracePt t="151334" x="5956300" y="2679700"/>
          <p14:tracePt t="151354" x="5983288" y="2679700"/>
          <p14:tracePt t="151374" x="6010275" y="2679700"/>
          <p14:tracePt t="151394" x="6037263" y="2679700"/>
          <p14:tracePt t="151414" x="6054725" y="2679700"/>
          <p14:tracePt t="152145" x="6045200" y="2679700"/>
          <p14:tracePt t="152169" x="6027738" y="2679700"/>
          <p14:tracePt t="152194" x="6000750" y="2679700"/>
          <p14:tracePt t="152215" x="5965825" y="2679700"/>
          <p14:tracePt t="152235" x="5929313" y="2679700"/>
          <p14:tracePt t="152255" x="5902325" y="2679700"/>
          <p14:tracePt t="152275" x="5894388" y="2679700"/>
          <p14:tracePt t="152610" x="5875338" y="2679700"/>
          <p14:tracePt t="152633" x="5840413" y="2679700"/>
          <p14:tracePt t="152657" x="5786438" y="2679700"/>
          <p14:tracePt t="152680" x="5697538" y="2679700"/>
          <p14:tracePt t="152700" x="5653088" y="2679700"/>
          <p14:tracePt t="152723" x="5616575" y="2679700"/>
          <p14:tracePt t="153065" x="5608638" y="2679700"/>
          <p14:tracePt t="153089" x="5581650" y="2679700"/>
          <p14:tracePt t="153113" x="5554663" y="2679700"/>
          <p14:tracePt t="153232" x="5537200" y="2679700"/>
          <p14:tracePt t="153251" x="5500688" y="2679700"/>
          <p14:tracePt t="153271" x="5456238" y="2679700"/>
          <p14:tracePt t="153291" x="5419725" y="2679700"/>
          <p14:tracePt t="153311" x="5384800" y="2679700"/>
          <p14:tracePt t="153332" x="5340350" y="2679700"/>
          <p14:tracePt t="153353" x="5322888" y="2679700"/>
          <p14:tracePt t="153376" x="5303838" y="2679700"/>
          <p14:tracePt t="153395" x="5295900" y="2679700"/>
          <p14:tracePt t="153617" x="5286375" y="2679700"/>
          <p14:tracePt t="153638" x="5268913" y="2679700"/>
          <p14:tracePt t="153658" x="5251450" y="2679700"/>
          <p14:tracePt t="153681" x="5214938" y="2679700"/>
          <p14:tracePt t="153700" x="5197475" y="2679700"/>
          <p14:tracePt t="153722" x="5170488" y="2679700"/>
          <p14:tracePt t="153742" x="5160963" y="2679700"/>
          <p14:tracePt t="153865" x="5153025" y="2679700"/>
          <p14:tracePt t="153985" x="5143500" y="2679700"/>
          <p14:tracePt t="154005" x="5133975" y="2679700"/>
          <p14:tracePt t="154024" x="5126038" y="2679700"/>
          <p14:tracePt t="154231" x="5133975" y="2679700"/>
          <p14:tracePt t="154253" x="5180013" y="2679700"/>
          <p14:tracePt t="154275" x="5268913" y="2679700"/>
          <p14:tracePt t="154295" x="5367338" y="2679700"/>
          <p14:tracePt t="154319" x="5491163" y="2670175"/>
          <p14:tracePt t="154342" x="5545138" y="2670175"/>
          <p14:tracePt t="154364" x="5589588" y="2670175"/>
          <p14:tracePt t="154387" x="5634038" y="2670175"/>
          <p14:tracePt t="154408" x="5705475" y="2670175"/>
          <p14:tracePt t="154429" x="5741988" y="2670175"/>
          <p14:tracePt t="154450" x="5751513" y="2670175"/>
          <p14:tracePt t="154478" x="5751513" y="2697163"/>
          <p14:tracePt t="154675" x="5759450" y="2697163"/>
          <p14:tracePt t="154696" x="5776913" y="2697163"/>
          <p14:tracePt t="154716" x="5822950" y="2697163"/>
          <p14:tracePt t="154736" x="5867400" y="2697163"/>
          <p14:tracePt t="154757" x="5919788" y="2697163"/>
          <p14:tracePt t="154776" x="5956300" y="2697163"/>
          <p14:tracePt t="154796" x="5973763" y="2697163"/>
          <p14:tracePt t="154818" x="5983288" y="2697163"/>
          <p14:tracePt t="154864" x="5983288" y="2705100"/>
          <p14:tracePt t="155477" x="6000750" y="2705100"/>
          <p14:tracePt t="155498" x="6062663" y="2714625"/>
          <p14:tracePt t="155519" x="6180138" y="2714625"/>
          <p14:tracePt t="155539" x="6303963" y="2714625"/>
          <p14:tracePt t="155565" x="6491288" y="2714625"/>
          <p14:tracePt t="155590" x="6554788" y="2714625"/>
          <p14:tracePt t="155617" x="6581775" y="2714625"/>
          <p14:tracePt t="155852" x="6581775" y="2705100"/>
          <p14:tracePt t="155872" x="6634163" y="2697163"/>
          <p14:tracePt t="155892" x="6697663" y="2697163"/>
          <p14:tracePt t="155912" x="6804025" y="2687638"/>
          <p14:tracePt t="155932" x="6929438" y="2687638"/>
          <p14:tracePt t="155951" x="7027863" y="2687638"/>
          <p14:tracePt t="155971" x="7081838" y="2687638"/>
          <p14:tracePt t="155991" x="7099300" y="2687638"/>
          <p14:tracePt t="156039" x="7099300" y="2697163"/>
          <p14:tracePt t="156060" x="7089775" y="2697163"/>
          <p14:tracePt t="156083" x="7054850" y="2697163"/>
          <p14:tracePt t="156103" x="7000875" y="2697163"/>
          <p14:tracePt t="156123" x="6929438" y="2697163"/>
          <p14:tracePt t="156143" x="6796088" y="2697163"/>
          <p14:tracePt t="156162" x="6589713" y="2697163"/>
          <p14:tracePt t="156181" x="6340475" y="2697163"/>
          <p14:tracePt t="156201" x="6197600" y="2697163"/>
          <p14:tracePt t="156220" x="6153150" y="2697163"/>
          <p14:tracePt t="156247" x="6153150" y="2687638"/>
          <p14:tracePt t="156268" x="6153150" y="2679700"/>
          <p14:tracePt t="156288" x="6161088" y="2679700"/>
          <p14:tracePt t="156485" x="6161088" y="2687638"/>
          <p14:tracePt t="156505" x="6081713" y="2697163"/>
          <p14:tracePt t="156524" x="5956300" y="2697163"/>
          <p14:tracePt t="156544" x="5822950" y="2697163"/>
          <p14:tracePt t="156565" x="5688013" y="2705100"/>
          <p14:tracePt t="156587" x="5581650" y="2705100"/>
          <p14:tracePt t="156609" x="5510213" y="2714625"/>
          <p14:tracePt t="156635" x="5429250" y="2687638"/>
          <p14:tracePt t="156657" x="5394325" y="2687638"/>
          <p14:tracePt t="156676" x="5357813" y="2687638"/>
          <p14:tracePt t="156696" x="5313363" y="2687638"/>
          <p14:tracePt t="156716" x="5268913" y="2687638"/>
          <p14:tracePt t="156736" x="5232400" y="2687638"/>
          <p14:tracePt t="156755" x="5197475" y="2687638"/>
          <p14:tracePt t="156775" x="5187950" y="2687638"/>
          <p14:tracePt t="157019" x="5170488" y="2687638"/>
          <p14:tracePt t="157038" x="5116513" y="2687638"/>
          <p14:tracePt t="157058" x="5072063" y="2687638"/>
          <p14:tracePt t="157080" x="5018088" y="2687638"/>
          <p14:tracePt t="157100" x="4991100" y="2687638"/>
          <p14:tracePt t="157120" x="4983163" y="2687638"/>
          <p14:tracePt t="157434" x="4973638" y="2679700"/>
          <p14:tracePt t="158099" x="4983163" y="2679700"/>
          <p14:tracePt t="158119" x="5010150" y="2679700"/>
          <p14:tracePt t="158138" x="5027613" y="2679700"/>
          <p14:tracePt t="158159" x="5062538" y="2679700"/>
          <p14:tracePt t="158178" x="5108575" y="2679700"/>
          <p14:tracePt t="158199" x="5143500" y="2679700"/>
          <p14:tracePt t="158218" x="5160963" y="2679700"/>
          <p14:tracePt t="158238" x="5170488" y="2679700"/>
          <p14:tracePt t="158502" x="5180013" y="2670175"/>
          <p14:tracePt t="158522" x="5205413" y="2670175"/>
          <p14:tracePt t="158542" x="5276850" y="2670175"/>
          <p14:tracePt t="158562" x="5411788" y="2670175"/>
          <p14:tracePt t="158584" x="5599113" y="2633663"/>
          <p14:tracePt t="158609" x="5857875" y="2598738"/>
          <p14:tracePt t="158631" x="5965825" y="2598738"/>
          <p14:tracePt t="158652" x="5991225" y="2598738"/>
          <p14:tracePt t="158670" x="5991225" y="2608263"/>
          <p14:tracePt t="158937" x="6018213" y="2608263"/>
          <p14:tracePt t="158958" x="6081713" y="2625725"/>
          <p14:tracePt t="158978" x="6170613" y="2633663"/>
          <p14:tracePt t="158997" x="6251575" y="2652713"/>
          <p14:tracePt t="159018" x="6286500" y="2652713"/>
          <p14:tracePt t="159037" x="6296025" y="2652713"/>
          <p14:tracePt t="159058" x="6296025" y="2660650"/>
          <p14:tracePt t="159085" x="6296025" y="2670175"/>
          <p14:tracePt t="159255" x="6286500" y="2670175"/>
          <p14:tracePt t="159313" x="6276975" y="2670175"/>
          <p14:tracePt t="159332" x="6269038" y="2679700"/>
          <p14:tracePt t="159352" x="6251575" y="2687638"/>
          <p14:tracePt t="159372" x="6242050" y="2687638"/>
          <p14:tracePt t="159392" x="6205538" y="2697163"/>
          <p14:tracePt t="159412" x="6170613" y="2705100"/>
          <p14:tracePt t="159431" x="6116638" y="2714625"/>
          <p14:tracePt t="159450" x="6062663" y="2714625"/>
          <p14:tracePt t="159471" x="6010275" y="2714625"/>
          <p14:tracePt t="159490" x="5983288" y="2714625"/>
          <p14:tracePt t="159511" x="5973763" y="2714625"/>
          <p14:tracePt t="159530" x="5965825" y="2714625"/>
          <p14:tracePt t="159550" x="5956300" y="2705100"/>
          <p14:tracePt t="159571" x="5919788" y="2697163"/>
          <p14:tracePt t="159591" x="5894388" y="2697163"/>
          <p14:tracePt t="159614" x="5867400" y="2697163"/>
          <p14:tracePt t="159637" x="5840413" y="2697163"/>
          <p14:tracePt t="159659" x="5822950" y="2697163"/>
          <p14:tracePt t="159678" x="5813425" y="2697163"/>
          <p14:tracePt t="159698" x="5795963" y="2697163"/>
          <p14:tracePt t="160024" x="5813425" y="2697163"/>
          <p14:tracePt t="160046" x="5857875" y="2697163"/>
          <p14:tracePt t="160067" x="5884863" y="2687638"/>
          <p14:tracePt t="160088" x="5894388" y="2687638"/>
          <p14:tracePt t="160163" x="5875338" y="2687638"/>
          <p14:tracePt t="160183" x="5830888" y="2687638"/>
          <p14:tracePt t="160202" x="5786438" y="2687638"/>
          <p14:tracePt t="160224" x="5759450" y="2687638"/>
          <p14:tracePt t="160244" x="5751513" y="2687638"/>
          <p14:tracePt t="160332" x="5759450" y="2687638"/>
          <p14:tracePt t="160352" x="5822950" y="2687638"/>
          <p14:tracePt t="160371" x="5938838" y="2705100"/>
          <p14:tracePt t="160390" x="6054725" y="2714625"/>
          <p14:tracePt t="160410" x="6143625" y="2724150"/>
          <p14:tracePt t="160430" x="6180138" y="2724150"/>
          <p14:tracePt t="160449" x="6188075" y="2724150"/>
          <p14:tracePt t="160478" x="6188075" y="2786063"/>
          <p14:tracePt t="160666" x="6205538" y="2786063"/>
          <p14:tracePt t="160686" x="6296025" y="2786063"/>
          <p14:tracePt t="160707" x="6465888" y="2803525"/>
          <p14:tracePt t="160726" x="6661150" y="2830513"/>
          <p14:tracePt t="160746" x="6804025" y="2840038"/>
          <p14:tracePt t="160767" x="6929438" y="2884488"/>
          <p14:tracePt t="160787" x="6991350" y="2894013"/>
          <p14:tracePt t="160807" x="7000875" y="2894013"/>
          <p14:tracePt t="160827" x="7000875" y="2901950"/>
          <p14:tracePt t="160847" x="7010400" y="2928938"/>
          <p14:tracePt t="160993" x="7027863" y="2928938"/>
          <p14:tracePt t="161012" x="7108825" y="2928938"/>
          <p14:tracePt t="161034" x="7251700" y="2894013"/>
          <p14:tracePt t="161054" x="7375525" y="2874963"/>
          <p14:tracePt t="161073" x="7446963" y="2847975"/>
          <p14:tracePt t="161094" x="7483475" y="2847975"/>
          <p14:tracePt t="161447" x="7473950" y="2847975"/>
          <p14:tracePt t="161467" x="7446963" y="2847975"/>
          <p14:tracePt t="161488" x="7402513" y="2847975"/>
          <p14:tracePt t="161508" x="7358063" y="2840038"/>
          <p14:tracePt t="161527" x="7304088" y="2822575"/>
          <p14:tracePt t="161549" x="7242175" y="2776538"/>
          <p14:tracePt t="161569" x="7188200" y="2732088"/>
          <p14:tracePt t="161592" x="7188200" y="2724150"/>
          <p14:tracePt t="161736" x="7197725" y="2724150"/>
          <p14:tracePt t="161755" x="7286625" y="2724150"/>
          <p14:tracePt t="161774" x="7402513" y="2724150"/>
          <p14:tracePt t="161794" x="7581900" y="2724150"/>
          <p14:tracePt t="161814" x="7705725" y="2724150"/>
          <p14:tracePt t="161836" x="7769225" y="2724150"/>
          <p14:tracePt t="161894" x="7777163" y="2732088"/>
          <p14:tracePt t="162090" x="7796213" y="2732088"/>
          <p14:tracePt t="162110" x="7848600" y="2732088"/>
          <p14:tracePt t="162130" x="7956550" y="2724150"/>
          <p14:tracePt t="162150" x="8045450" y="2724150"/>
          <p14:tracePt t="162171" x="8116888" y="2724150"/>
          <p14:tracePt t="162191" x="8188325" y="2714625"/>
          <p14:tracePt t="162211" x="8215313" y="2714625"/>
          <p14:tracePt t="162231" x="8224838" y="2714625"/>
          <p14:tracePt t="162347" x="8215313" y="2714625"/>
          <p14:tracePt t="162367" x="8205788" y="2714625"/>
          <p14:tracePt t="162388" x="8197850" y="2714625"/>
          <p14:tracePt t="162408" x="8170863" y="2714625"/>
          <p14:tracePt t="162427" x="8143875" y="2705100"/>
          <p14:tracePt t="162447" x="8062913" y="2697163"/>
          <p14:tracePt t="162467" x="7939088" y="2697163"/>
          <p14:tracePt t="162487" x="7840663" y="2697163"/>
          <p14:tracePt t="162507" x="7759700" y="2697163"/>
          <p14:tracePt t="162526" x="7732713" y="2697163"/>
          <p14:tracePt t="162556" x="7732713" y="2687638"/>
          <p14:tracePt t="162576" x="7742238" y="2687638"/>
          <p14:tracePt t="162792" x="7732713" y="2687638"/>
          <p14:tracePt t="162813" x="7697788" y="2687638"/>
          <p14:tracePt t="162834" x="7634288" y="2687638"/>
          <p14:tracePt t="162853" x="7562850" y="2687638"/>
          <p14:tracePt t="162875" x="7466013" y="2687638"/>
          <p14:tracePt t="162895" x="7385050" y="2687638"/>
          <p14:tracePt t="162915" x="7340600" y="2687638"/>
          <p14:tracePt t="163110" x="7331075" y="2687638"/>
          <p14:tracePt t="163131" x="7323138" y="2687638"/>
          <p14:tracePt t="163150" x="7313613" y="2687638"/>
          <p14:tracePt t="163171" x="7304088" y="2687638"/>
          <p14:tracePt t="163190" x="7296150" y="2687638"/>
          <p14:tracePt t="163663" x="7313613" y="2687638"/>
          <p14:tracePt t="163685" x="7375525" y="2687638"/>
          <p14:tracePt t="163706" x="7483475" y="2687638"/>
          <p14:tracePt t="163725" x="7661275" y="2687638"/>
          <p14:tracePt t="163745" x="7804150" y="2687638"/>
          <p14:tracePt t="163764" x="7902575" y="2687638"/>
          <p14:tracePt t="163785" x="7956550" y="2687638"/>
          <p14:tracePt t="163803" x="7974013" y="2724150"/>
          <p14:tracePt t="164049" x="8001000" y="2724150"/>
          <p14:tracePt t="164069" x="8099425" y="2714625"/>
          <p14:tracePt t="164088" x="8188325" y="2705100"/>
          <p14:tracePt t="164108" x="8323263" y="2687638"/>
          <p14:tracePt t="164128" x="8447088" y="2687638"/>
          <p14:tracePt t="164149" x="8518525" y="2679700"/>
          <p14:tracePt t="164168" x="8555038" y="2670175"/>
          <p14:tracePt t="164207" x="8555038" y="2679700"/>
          <p14:tracePt t="171300" x="8545513" y="2679700"/>
          <p14:tracePt t="171319" x="8528050" y="2679700"/>
          <p14:tracePt t="171339" x="8483600" y="2679700"/>
          <p14:tracePt t="171360" x="8412163" y="2679700"/>
          <p14:tracePt t="171381" x="8348663" y="2679700"/>
          <p14:tracePt t="171401" x="8313738" y="2679700"/>
          <p14:tracePt t="171421" x="8296275" y="2679700"/>
          <p14:tracePt t="171447" x="8304213" y="2679700"/>
          <p14:tracePt t="171704" x="8296275" y="2679700"/>
          <p14:tracePt t="171727" x="8232775" y="2679700"/>
          <p14:tracePt t="171749" x="8126413" y="2679700"/>
          <p14:tracePt t="171773" x="7867650" y="2643188"/>
          <p14:tracePt t="171796" x="7705725" y="2625725"/>
          <p14:tracePt t="171818" x="7643813" y="2581275"/>
          <p14:tracePt t="171838" x="7634288" y="2581275"/>
          <p14:tracePt t="172072" x="7626350" y="2581275"/>
          <p14:tracePt t="172094" x="7545388" y="2589213"/>
          <p14:tracePt t="172117" x="7456488" y="2616200"/>
          <p14:tracePt t="172136" x="7323138" y="2633663"/>
          <p14:tracePt t="172157" x="7188200" y="2643188"/>
          <p14:tracePt t="172178" x="7081838" y="2660650"/>
          <p14:tracePt t="172198" x="7054850" y="2660650"/>
          <p14:tracePt t="172574" x="7062788" y="2660650"/>
          <p14:tracePt t="172598" x="7089775" y="2660650"/>
          <p14:tracePt t="172623" x="7180263" y="2660650"/>
          <p14:tracePt t="172647" x="7277100" y="2643188"/>
          <p14:tracePt t="172667" x="7367588" y="2643188"/>
          <p14:tracePt t="172689" x="7419975" y="2633663"/>
          <p14:tracePt t="172712" x="7456488" y="2633663"/>
          <p14:tracePt t="173651" x="7446963" y="2633663"/>
          <p14:tracePt t="173671" x="7429500" y="2633663"/>
          <p14:tracePt t="173691" x="7385050" y="2633663"/>
          <p14:tracePt t="173711" x="7323138" y="2633663"/>
          <p14:tracePt t="173731" x="7251700" y="2633663"/>
          <p14:tracePt t="173751" x="7205663" y="2633663"/>
          <p14:tracePt t="173771" x="7170738" y="2633663"/>
          <p14:tracePt t="174216" x="7161213" y="2633663"/>
          <p14:tracePt t="174236" x="7153275" y="2633663"/>
          <p14:tracePt t="174256" x="7134225" y="2643188"/>
          <p14:tracePt t="174276" x="7116763" y="2652713"/>
          <p14:tracePt t="174296" x="7108825" y="2652713"/>
          <p14:tracePt t="174572" x="7116763" y="2652713"/>
          <p14:tracePt t="174595" x="7134225" y="2652713"/>
          <p14:tracePt t="174618" x="7161213" y="2652713"/>
          <p14:tracePt t="174642" x="7197725" y="2652713"/>
          <p14:tracePt t="174664" x="7205663" y="2652713"/>
          <p14:tracePt t="175026" x="7197725" y="2652713"/>
          <p14:tracePt t="175046" x="7161213" y="2652713"/>
          <p14:tracePt t="175067" x="7126288" y="2660650"/>
          <p14:tracePt t="175088" x="7108825" y="2660650"/>
          <p14:tracePt t="175109" x="7089775" y="2660650"/>
          <p14:tracePt t="175263" x="7108825" y="2660650"/>
          <p14:tracePt t="175283" x="7134225" y="2660650"/>
          <p14:tracePt t="175304" x="7180263" y="2660650"/>
          <p14:tracePt t="175323" x="7242175" y="2670175"/>
          <p14:tracePt t="175344" x="7286625" y="2670175"/>
          <p14:tracePt t="175363" x="7313613" y="2670175"/>
          <p14:tracePt t="175386" x="7323138" y="2670175"/>
          <p14:tracePt t="175688" x="7313613" y="2670175"/>
          <p14:tracePt t="175714" x="7296150" y="2670175"/>
          <p14:tracePt t="175741" x="7232650" y="2679700"/>
          <p14:tracePt t="175768" x="7197725" y="2687638"/>
          <p14:tracePt t="175796" x="7170738" y="2687638"/>
          <p14:tracePt t="175995" x="7161213" y="2687638"/>
          <p14:tracePt t="176015" x="7153275" y="2687638"/>
          <p14:tracePt t="176035" x="7134225" y="2687638"/>
          <p14:tracePt t="176055" x="7126288" y="2687638"/>
          <p14:tracePt t="176252" x="7134225" y="2687638"/>
          <p14:tracePt t="176273" x="7188200" y="2687638"/>
          <p14:tracePt t="176292" x="7286625" y="2697163"/>
          <p14:tracePt t="176313" x="7412038" y="2697163"/>
          <p14:tracePt t="176334" x="7545388" y="2697163"/>
          <p14:tracePt t="176353" x="7643813" y="2697163"/>
          <p14:tracePt t="176373" x="7705725" y="2697163"/>
          <p14:tracePt t="176393" x="7732713" y="2697163"/>
          <p14:tracePt t="176413" x="7751763" y="2697163"/>
          <p14:tracePt t="176433" x="7769225" y="2705100"/>
          <p14:tracePt t="176608" x="7796213" y="2705100"/>
          <p14:tracePt t="176629" x="7858125" y="2705100"/>
          <p14:tracePt t="176649" x="8001000" y="2670175"/>
          <p14:tracePt t="176669" x="8161338" y="2670175"/>
          <p14:tracePt t="176689" x="8286750" y="2670175"/>
          <p14:tracePt t="176709" x="8367713" y="2670175"/>
          <p14:tracePt t="176729" x="8420100" y="2670175"/>
          <p14:tracePt t="176750" x="8429625" y="2670175"/>
          <p14:tracePt t="176994" x="8447088" y="2670175"/>
          <p14:tracePt t="177015" x="8483600" y="2670175"/>
          <p14:tracePt t="177036" x="8510588" y="2670175"/>
          <p14:tracePt t="177057" x="8518525" y="2670175"/>
          <p14:tracePt t="177122" x="8518525" y="2679700"/>
          <p14:tracePt t="177163" x="8501063" y="2679700"/>
          <p14:tracePt t="177182" x="8429625" y="2679700"/>
          <p14:tracePt t="177202" x="8340725" y="2687638"/>
          <p14:tracePt t="177224" x="8232775" y="2687638"/>
          <p14:tracePt t="177244" x="8037513" y="2705100"/>
          <p14:tracePt t="177265" x="7885113" y="2705100"/>
          <p14:tracePt t="177284" x="7751763" y="2705100"/>
          <p14:tracePt t="177304" x="7688263" y="2705100"/>
          <p14:tracePt t="177323" x="7670800" y="2705100"/>
          <p14:tracePt t="177342" x="7697788" y="2697163"/>
          <p14:tracePt t="177539" x="7680325" y="2697163"/>
          <p14:tracePt t="177558" x="7572375" y="2697163"/>
          <p14:tracePt t="177579" x="7429500" y="2705100"/>
          <p14:tracePt t="177601" x="7259638" y="2724150"/>
          <p14:tracePt t="177626" x="7134225" y="2732088"/>
          <p14:tracePt t="177649" x="7108825" y="2732088"/>
          <p14:tracePt t="177898" x="7108825" y="2724150"/>
          <p14:tracePt t="177922" x="7108825" y="2714625"/>
          <p14:tracePt t="177941" x="7116763" y="2705100"/>
          <p14:tracePt t="177962" x="7134225" y="2687638"/>
          <p14:tracePt t="177982" x="7170738" y="2633663"/>
          <p14:tracePt t="178002" x="7215188" y="2554288"/>
          <p14:tracePt t="178023" x="7277100" y="2446338"/>
          <p14:tracePt t="178044" x="7313613" y="2401888"/>
          <p14:tracePt t="178065" x="7331075" y="2357438"/>
          <p14:tracePt t="178328" x="7331075" y="2339975"/>
          <p14:tracePt t="178350" x="7419975" y="2224088"/>
          <p14:tracePt t="178370" x="7616825" y="2071688"/>
          <p14:tracePt t="178391" x="7848600" y="1990725"/>
          <p14:tracePt t="178411" x="8108950" y="1965325"/>
          <p14:tracePt t="178432" x="8296275" y="1965325"/>
          <p14:tracePt t="178451" x="8474075" y="1990725"/>
          <p14:tracePt t="178471" x="8589963" y="1990725"/>
          <p14:tracePt t="178491" x="8643938" y="1990725"/>
          <p14:tracePt t="178512" x="8653463" y="1990725"/>
          <p14:tracePt t="178626" x="8653463" y="1982788"/>
          <p14:tracePt t="178650" x="8616950" y="1965325"/>
          <p14:tracePt t="178672" x="8420100" y="1928813"/>
          <p14:tracePt t="178695" x="8242300" y="1884363"/>
          <p14:tracePt t="178715" x="7983538" y="1830388"/>
          <p14:tracePt t="178737" x="7813675" y="1822450"/>
          <p14:tracePt t="178760" x="7688263" y="1812925"/>
          <p14:tracePt t="178781" x="7643813" y="1812925"/>
          <p14:tracePt t="178842" x="7661275" y="1812925"/>
          <p14:tracePt t="178862" x="7724775" y="1830388"/>
          <p14:tracePt t="178883" x="7848600" y="1857375"/>
          <p14:tracePt t="178902" x="8018463" y="1857375"/>
          <p14:tracePt t="178923" x="8224838" y="1847850"/>
          <p14:tracePt t="178943" x="8402638" y="1812925"/>
          <p14:tracePt t="178963" x="8518525" y="1776413"/>
          <p14:tracePt t="178982" x="8545513" y="1768475"/>
          <p14:tracePt t="179030" x="8528050" y="1758950"/>
          <p14:tracePt t="179050" x="8429625" y="1751013"/>
          <p14:tracePt t="179072" x="8296275" y="1724025"/>
          <p14:tracePt t="179093" x="8180388" y="1687513"/>
          <p14:tracePt t="179112" x="8081963" y="1670050"/>
          <p14:tracePt t="179133" x="7991475" y="1670050"/>
          <p14:tracePt t="179152" x="7956550" y="1670050"/>
          <p14:tracePt t="179172" x="7920038" y="1670050"/>
          <p14:tracePt t="179191" x="7885113" y="1670050"/>
          <p14:tracePt t="179211" x="7885113" y="1679575"/>
          <p14:tracePt t="179593" x="7867650" y="1679575"/>
          <p14:tracePt t="179617" x="7823200" y="1679575"/>
          <p14:tracePt t="179641" x="7759700" y="1679575"/>
          <p14:tracePt t="179662" x="7705725" y="1679575"/>
          <p14:tracePt t="179683" x="7661275" y="1687513"/>
          <p14:tracePt t="179703" x="7634288" y="1697038"/>
          <p14:tracePt t="179850" x="7634288" y="1714500"/>
          <p14:tracePt t="179870" x="7643813" y="1731963"/>
          <p14:tracePt t="179891" x="7688263" y="1741488"/>
          <p14:tracePt t="179912" x="7786688" y="1768475"/>
          <p14:tracePt t="179934" x="7912100" y="1768475"/>
          <p14:tracePt t="179954" x="8027988" y="1776413"/>
          <p14:tracePt t="179974" x="8134350" y="1776413"/>
          <p14:tracePt t="179994" x="8180388" y="1776413"/>
          <p14:tracePt t="180013" x="8188325" y="1776413"/>
          <p14:tracePt t="180032" x="8197850" y="1795463"/>
          <p14:tracePt t="180276" x="8232775" y="1795463"/>
          <p14:tracePt t="180297" x="8313738" y="1785938"/>
          <p14:tracePt t="180317" x="8456613" y="1776413"/>
          <p14:tracePt t="180338" x="8572500" y="1751013"/>
          <p14:tracePt t="180357" x="8680450" y="1724025"/>
          <p14:tracePt t="180377" x="8777288" y="1697038"/>
          <p14:tracePt t="180397" x="8796338" y="1687513"/>
          <p14:tracePt t="180454" x="8769350" y="1679575"/>
          <p14:tracePt t="180474" x="8653463" y="1660525"/>
          <p14:tracePt t="180494" x="8483600" y="1608138"/>
          <p14:tracePt t="180514" x="8286750" y="1589088"/>
          <p14:tracePt t="180534" x="8134350" y="1589088"/>
          <p14:tracePt t="180554" x="8010525" y="1598613"/>
          <p14:tracePt t="180575" x="7939088" y="1633538"/>
          <p14:tracePt t="180596" x="7929563" y="1633538"/>
          <p14:tracePt t="180617" x="7929563" y="1643063"/>
          <p14:tracePt t="180652" x="7939088" y="1643063"/>
          <p14:tracePt t="180671" x="7956550" y="1643063"/>
          <p14:tracePt t="180693" x="8027988" y="1670050"/>
          <p14:tracePt t="180714" x="8126413" y="1697038"/>
          <p14:tracePt t="180734" x="8286750" y="1714500"/>
          <p14:tracePt t="180754" x="8429625" y="1714500"/>
          <p14:tracePt t="180774" x="8537575" y="1714500"/>
          <p14:tracePt t="180793" x="8572500" y="1714500"/>
          <p14:tracePt t="180812" x="8589963" y="1724025"/>
          <p14:tracePt t="180834" x="8589963" y="1731963"/>
          <p14:tracePt t="180869" x="8589963" y="1741488"/>
          <p14:tracePt t="181878" x="8582025" y="1741488"/>
          <p14:tracePt t="181900" x="8555038" y="1741488"/>
          <p14:tracePt t="181921" x="8510588" y="1741488"/>
          <p14:tracePt t="181941" x="8466138" y="1741488"/>
          <p14:tracePt t="181963" x="8429625" y="1741488"/>
          <p14:tracePt t="181986" x="8385175" y="1731963"/>
          <p14:tracePt t="182010" x="8358188" y="1724025"/>
          <p14:tracePt t="182032" x="8348663" y="1724025"/>
          <p14:tracePt t="182282" x="8340725" y="1724025"/>
          <p14:tracePt t="182303" x="8304213" y="1724025"/>
          <p14:tracePt t="182322" x="8251825" y="1724025"/>
          <p14:tracePt t="182344" x="8205788" y="1724025"/>
          <p14:tracePt t="182363" x="8197850" y="1724025"/>
          <p14:tracePt t="182618" x="8188325" y="1724025"/>
          <p14:tracePt t="182640" x="8153400" y="1724025"/>
          <p14:tracePt t="182660" x="8037513" y="1687513"/>
          <p14:tracePt t="182680" x="7885113" y="1652588"/>
          <p14:tracePt t="182700" x="7680325" y="1616075"/>
          <p14:tracePt t="182719" x="7483475" y="1598613"/>
          <p14:tracePt t="182739" x="7367588" y="1589088"/>
          <p14:tracePt t="182761" x="7304088" y="1581150"/>
          <p14:tracePt t="183330" x="7331075" y="1589088"/>
          <p14:tracePt t="183353" x="7394575" y="1598613"/>
          <p14:tracePt t="183375" x="7510463" y="1608138"/>
          <p14:tracePt t="183396" x="7653338" y="1625600"/>
          <p14:tracePt t="183416" x="7769225" y="1625600"/>
          <p14:tracePt t="183438" x="7867650" y="1625600"/>
          <p14:tracePt t="183458" x="7912100" y="1625600"/>
          <p14:tracePt t="183479" x="7947025" y="1643063"/>
          <p14:tracePt t="183657" x="7966075" y="1643063"/>
          <p14:tracePt t="183678" x="8010525" y="1643063"/>
          <p14:tracePt t="183698" x="8081963" y="1643063"/>
          <p14:tracePt t="183720" x="8188325" y="1616075"/>
          <p14:tracePt t="183739" x="8269288" y="1581150"/>
          <p14:tracePt t="183761" x="8304213" y="1554163"/>
          <p14:tracePt t="183781" x="8323263" y="1536700"/>
          <p14:tracePt t="183825" x="8313738" y="1527175"/>
          <p14:tracePt t="183845" x="8251825" y="1500188"/>
          <p14:tracePt t="183866" x="8116888" y="1455738"/>
          <p14:tracePt t="183886" x="7939088" y="1384300"/>
          <p14:tracePt t="183905" x="7705725" y="1330325"/>
          <p14:tracePt t="183925" x="7491413" y="1303338"/>
          <p14:tracePt t="183945" x="7286625" y="1295400"/>
          <p14:tracePt t="183967" x="7153275" y="1295400"/>
          <p14:tracePt t="183986" x="7089775" y="1312863"/>
          <p14:tracePt t="184007" x="7062788" y="1322388"/>
          <p14:tracePt t="184027" x="7054850" y="1339850"/>
          <p14:tracePt t="184082" x="7045325" y="1347788"/>
          <p14:tracePt t="184102" x="7027863" y="1384300"/>
          <p14:tracePt t="184123" x="7010400" y="1446213"/>
          <p14:tracePt t="184147" x="7010400" y="1465263"/>
          <p14:tracePt t="184172" x="7010400" y="1473200"/>
          <p14:tracePt t="184212" x="7027863" y="1473200"/>
          <p14:tracePt t="184232" x="7081838" y="1482725"/>
          <p14:tracePt t="184252" x="7153275" y="1500188"/>
          <p14:tracePt t="184270" x="7251700" y="1509713"/>
          <p14:tracePt t="184291" x="7367588" y="1509713"/>
          <p14:tracePt t="184310" x="7473950" y="1509713"/>
          <p14:tracePt t="184330" x="7545388" y="1509713"/>
          <p14:tracePt t="184351" x="7589838" y="1500188"/>
          <p14:tracePt t="184371" x="7626350" y="1490663"/>
          <p14:tracePt t="184390" x="7643813" y="1490663"/>
          <p14:tracePt t="184410" x="7661275" y="1482725"/>
          <p14:tracePt t="184432" x="7661275" y="1473200"/>
          <p14:tracePt t="204704" x="7643813" y="1473200"/>
          <p14:tracePt t="204728" x="7599363" y="1473200"/>
          <p14:tracePt t="204752" x="7466013" y="1500188"/>
          <p14:tracePt t="204774" x="7323138" y="1562100"/>
          <p14:tracePt t="204801" x="7215188" y="1598613"/>
          <p14:tracePt t="204827" x="7170738" y="1679575"/>
          <p14:tracePt t="204855" x="7134225" y="1768475"/>
          <p14:tracePt t="204877" x="7134225" y="1795463"/>
          <p14:tracePt t="204899" x="7134225" y="1830388"/>
          <p14:tracePt t="204920" x="7143750" y="1893888"/>
          <p14:tracePt t="204941" x="7197725" y="1955800"/>
          <p14:tracePt t="204961" x="7232650" y="1982788"/>
          <p14:tracePt t="204982" x="7296150" y="2009775"/>
          <p14:tracePt t="205001" x="7367588" y="2017713"/>
          <p14:tracePt t="205022" x="7456488" y="2017713"/>
          <p14:tracePt t="205043" x="7562850" y="2017713"/>
          <p14:tracePt t="205067" x="7688263" y="2000250"/>
          <p14:tracePt t="205093" x="7823200" y="1946275"/>
          <p14:tracePt t="205115" x="7894638" y="1911350"/>
          <p14:tracePt t="205138" x="7939088" y="1866900"/>
          <p14:tracePt t="205158" x="7966075" y="1830388"/>
          <p14:tracePt t="205426" x="8001000" y="1839913"/>
          <p14:tracePt t="205445" x="8126413" y="1857375"/>
          <p14:tracePt t="205466" x="8269288" y="1874838"/>
          <p14:tracePt t="205485" x="8394700" y="1893888"/>
          <p14:tracePt t="205505" x="8474075" y="1893888"/>
          <p14:tracePt t="205526" x="8518525" y="1893888"/>
          <p14:tracePt t="205548" x="8528050" y="1893888"/>
          <p14:tracePt t="205605" x="8518525" y="1893888"/>
          <p14:tracePt t="205628" x="8456613" y="1874838"/>
          <p14:tracePt t="205649" x="8304213" y="1812925"/>
          <p14:tracePt t="205673" x="7912100" y="1731963"/>
          <p14:tracePt t="205694" x="7626350" y="1704975"/>
          <p14:tracePt t="205717" x="7367588" y="1724025"/>
          <p14:tracePt t="205737" x="7188200" y="1731963"/>
          <p14:tracePt t="205757" x="7089775" y="1758950"/>
          <p14:tracePt t="205777" x="7062788" y="1758950"/>
          <p14:tracePt t="205861" x="7062788" y="1776413"/>
          <p14:tracePt t="205891" x="7062788" y="1785938"/>
          <p14:tracePt t="205912" x="7045325" y="1803400"/>
          <p14:tracePt t="205931" x="7027863" y="1830388"/>
          <p14:tracePt t="205951" x="6991350" y="1857375"/>
          <p14:tracePt t="205971" x="6973888" y="1866900"/>
          <p14:tracePt t="205991" x="6956425" y="1884363"/>
          <p14:tracePt t="206012" x="6946900" y="1901825"/>
          <p14:tracePt t="206032" x="6911975" y="1973263"/>
          <p14:tracePt t="206051" x="6884988" y="2098675"/>
          <p14:tracePt t="206070" x="6884988" y="2197100"/>
          <p14:tracePt t="206090" x="6884988" y="2232025"/>
          <p14:tracePt t="206111" x="6884988" y="2259013"/>
          <p14:tracePt t="206130" x="6919913" y="2295525"/>
          <p14:tracePt t="206150" x="7000875" y="2347913"/>
          <p14:tracePt t="206169" x="7108825" y="2411413"/>
          <p14:tracePt t="206190" x="7277100" y="2455863"/>
          <p14:tracePt t="206210" x="7491413" y="2455863"/>
          <p14:tracePt t="206231" x="7840663" y="2322513"/>
          <p14:tracePt t="206250" x="8081963" y="2152650"/>
          <p14:tracePt t="206475" x="8062913" y="2160588"/>
          <p14:tracePt t="206494" x="7974013" y="2179638"/>
          <p14:tracePt t="206516" x="7777163" y="2179638"/>
          <p14:tracePt t="206536" x="7554913" y="2160588"/>
          <p14:tracePt t="206559" x="7224713" y="2089150"/>
          <p14:tracePt t="206579" x="6902450" y="2000250"/>
          <p14:tracePt t="206599" x="6697663" y="1938338"/>
          <p14:tracePt t="206624" x="6608763" y="1884363"/>
          <p14:tracePt t="206650" x="6616700" y="1857375"/>
          <p14:tracePt t="206674" x="6616700" y="1874838"/>
          <p14:tracePt t="206958" x="6554788" y="1874838"/>
          <p14:tracePt t="206984" x="6215063" y="1874838"/>
          <p14:tracePt t="207009" x="5160963" y="1857375"/>
          <p14:tracePt t="207034" x="4483100" y="1741488"/>
          <p14:tracePt t="207059" x="3724275" y="1455738"/>
          <p14:tracePt t="207085" x="3517900" y="1295400"/>
          <p14:tracePt t="207110" x="3509963" y="1276350"/>
          <p14:tracePt t="207325" x="3473450" y="1276350"/>
          <p14:tracePt t="207345" x="3295650" y="1258888"/>
          <p14:tracePt t="207368" x="2894013" y="1250950"/>
          <p14:tracePt t="207390" x="2322513" y="1125538"/>
          <p14:tracePt t="207416" x="1847850" y="1036638"/>
          <p14:tracePt t="207438" x="1687513" y="1000125"/>
          <p14:tracePt t="207457" x="1660525" y="982663"/>
          <p14:tracePt t="207680" x="1643063" y="982663"/>
          <p14:tracePt t="207702" x="1589088" y="982663"/>
          <p14:tracePt t="207722" x="1446213" y="982663"/>
          <p14:tracePt t="207742" x="1312863" y="973138"/>
          <p14:tracePt t="207764" x="1160463" y="973138"/>
          <p14:tracePt t="207785" x="1027113" y="973138"/>
          <p14:tracePt t="207812" x="946150" y="946150"/>
          <p14:tracePt t="208036" x="938213" y="946150"/>
          <p14:tracePt t="208056" x="884238" y="955675"/>
          <p14:tracePt t="208078" x="822325" y="955675"/>
          <p14:tracePt t="208104" x="704850" y="955675"/>
          <p14:tracePt t="208125" x="598488" y="955675"/>
          <p14:tracePt t="208146" x="509588" y="955675"/>
          <p14:tracePt t="208169" x="465138" y="955675"/>
          <p14:tracePt t="208191" x="455613" y="955675"/>
          <p14:tracePt t="208212" x="455613" y="946150"/>
          <p14:tracePt t="208283" x="465138" y="946150"/>
          <p14:tracePt t="208302" x="500063" y="946150"/>
          <p14:tracePt t="208322" x="554038" y="946150"/>
          <p14:tracePt t="208342" x="615950" y="946150"/>
          <p14:tracePt t="208363" x="723900" y="946150"/>
          <p14:tracePt t="208382" x="839788" y="946150"/>
          <p14:tracePt t="208402" x="911225" y="946150"/>
          <p14:tracePt t="208422" x="955675" y="946150"/>
          <p14:tracePt t="208441" x="982663" y="938213"/>
          <p14:tracePt t="208481" x="990600" y="938213"/>
          <p14:tracePt t="208531" x="990600" y="928688"/>
          <p14:tracePt t="208552" x="911225" y="901700"/>
          <p14:tracePt t="208573" x="758825" y="874713"/>
          <p14:tracePt t="208597" x="652463" y="847725"/>
          <p14:tracePt t="208623" x="419100" y="830263"/>
          <p14:tracePt t="208649" x="152400" y="795338"/>
          <p14:tracePt t="208669" x="9525" y="795338"/>
          <p14:tracePt t="208947" x="169863" y="1214438"/>
          <p14:tracePt t="208969" x="438150" y="1268413"/>
          <p14:tracePt t="208988" x="785813" y="1312863"/>
          <p14:tracePt t="209009" x="990600" y="1322388"/>
          <p14:tracePt t="209030" x="1204913" y="1303338"/>
          <p14:tracePt t="209050" x="1276350" y="1276350"/>
          <p14:tracePt t="209272" x="1295400" y="1276350"/>
          <p14:tracePt t="209292" x="1384300" y="1276350"/>
          <p14:tracePt t="209313" x="1527175" y="1285875"/>
          <p14:tracePt t="209332" x="1714500" y="1322388"/>
          <p14:tracePt t="209351" x="1847850" y="1330325"/>
          <p14:tracePt t="209370" x="1919288" y="1330325"/>
          <p14:tracePt t="209392" x="1982788" y="1330325"/>
          <p14:tracePt t="209413" x="2009775" y="1330325"/>
          <p14:tracePt t="209607" x="2027238" y="1330325"/>
          <p14:tracePt t="209633" x="2116138" y="1330325"/>
          <p14:tracePt t="209655" x="2554288" y="1258888"/>
          <p14:tracePt t="209676" x="2822575" y="1179513"/>
          <p14:tracePt t="209696" x="2990850" y="1169988"/>
          <p14:tracePt t="209717" x="3017838" y="1160463"/>
          <p14:tracePt t="209738" x="3017838" y="1152525"/>
          <p14:tracePt t="209761" x="3027363" y="1152525"/>
          <p14:tracePt t="209954" x="3036888" y="1152525"/>
          <p14:tracePt t="210033" x="3009900" y="1133475"/>
          <p14:tracePt t="210053" x="2911475" y="1108075"/>
          <p14:tracePt t="210073" x="2697163" y="1081088"/>
          <p14:tracePt t="210099" x="2419350" y="1071563"/>
          <p14:tracePt t="210118" x="2276475" y="1036638"/>
          <p14:tracePt t="210138" x="2251075" y="1027113"/>
          <p14:tracePt t="210157" x="2268538" y="1027113"/>
          <p14:tracePt t="210339" x="2259013" y="1027113"/>
          <p14:tracePt t="210359" x="2179638" y="1027113"/>
          <p14:tracePt t="210378" x="1982788" y="1027113"/>
          <p14:tracePt t="210399" x="1670050" y="1044575"/>
          <p14:tracePt t="210420" x="1312863" y="1054100"/>
          <p14:tracePt t="210440" x="1098550" y="1054100"/>
          <p14:tracePt t="210458" x="1009650" y="1009650"/>
          <p14:tracePt t="210478" x="1000125" y="1009650"/>
          <p14:tracePt t="210666" x="990600" y="1009650"/>
          <p14:tracePt t="210686" x="919163" y="1017588"/>
          <p14:tracePt t="210705" x="776288" y="1044575"/>
          <p14:tracePt t="210726" x="571500" y="1071563"/>
          <p14:tracePt t="210745" x="401638" y="1081088"/>
          <p14:tracePt t="210766" x="258763" y="1071563"/>
          <p14:tracePt t="210785" x="196850" y="1071563"/>
          <p14:tracePt t="210806" x="169863" y="1071563"/>
          <p14:tracePt t="210825" x="169863" y="1062038"/>
          <p14:tracePt t="211120" x="160338" y="1062038"/>
          <p14:tracePt t="211141" x="152400" y="1062038"/>
          <p14:tracePt t="211163" x="133350" y="1062038"/>
          <p14:tracePt t="211200" x="133350" y="1071563"/>
          <p14:tracePt t="211239" x="133350" y="1081088"/>
          <p14:tracePt t="211308" x="133350" y="1098550"/>
          <p14:tracePt t="211327" x="133350" y="1116013"/>
          <p14:tracePt t="211347" x="133350" y="1125538"/>
          <p14:tracePt t="211446" x="133350" y="1133475"/>
          <p14:tracePt t="211467" x="152400" y="1152525"/>
          <p14:tracePt t="211488" x="179388" y="1179513"/>
          <p14:tracePt t="211507" x="223838" y="1204913"/>
          <p14:tracePt t="211526" x="268288" y="1231900"/>
          <p14:tracePt t="211547" x="312738" y="1241425"/>
          <p14:tracePt t="211733" x="366713" y="1241425"/>
          <p14:tracePt t="211752" x="588963" y="1250950"/>
          <p14:tracePt t="211773" x="928688" y="1250950"/>
          <p14:tracePt t="211793" x="1419225" y="1231900"/>
          <p14:tracePt t="211813" x="1768475" y="1187450"/>
          <p14:tracePt t="211832" x="1982788" y="1169988"/>
          <p14:tracePt t="211852" x="2081213" y="1169988"/>
          <p14:tracePt t="211875" x="2133600" y="1169988"/>
          <p14:tracePt t="211894" x="2143125" y="1169988"/>
          <p14:tracePt t="212081" x="2232025" y="1169988"/>
          <p14:tracePt t="212101" x="2419350" y="1179513"/>
          <p14:tracePt t="212120" x="2598738" y="1179513"/>
          <p14:tracePt t="212141" x="2697163" y="1179513"/>
          <p14:tracePt t="212160" x="2724150" y="1179513"/>
          <p14:tracePt t="212180" x="2732088" y="1179513"/>
          <p14:tracePt t="212238" x="2732088" y="1187450"/>
          <p14:tracePt t="212644" x="2714625" y="1187450"/>
          <p14:tracePt t="212664" x="2660650" y="1152525"/>
          <p14:tracePt t="212683" x="2598738" y="1133475"/>
          <p14:tracePt t="212703" x="2544763" y="1108075"/>
          <p14:tracePt t="212725" x="2517775" y="1098550"/>
          <p14:tracePt t="212745" x="2517775" y="1089025"/>
          <p14:tracePt t="212765" x="2517775" y="1081088"/>
          <p14:tracePt t="213820" x="2509838" y="1081088"/>
          <p14:tracePt t="213843" x="2490788" y="1081088"/>
          <p14:tracePt t="213866" x="2446338" y="1081088"/>
          <p14:tracePt t="213889" x="2286000" y="1098550"/>
          <p14:tracePt t="213910" x="2071688" y="1133475"/>
          <p14:tracePt t="213933" x="1839913" y="1187450"/>
          <p14:tracePt t="213957" x="1633538" y="1223963"/>
          <p14:tracePt t="213979" x="1625600" y="1223963"/>
          <p14:tracePt t="214001" x="1652588" y="1204913"/>
          <p14:tracePt t="221759" x="1625600" y="1214438"/>
          <p14:tracePt t="221782" x="1581150" y="1241425"/>
          <p14:tracePt t="221803" x="1536700" y="1258888"/>
          <p14:tracePt t="221822" x="1465263" y="1295400"/>
          <p14:tracePt t="221842" x="1419225" y="1322388"/>
          <p14:tracePt t="221862" x="1393825" y="1339850"/>
          <p14:tracePt t="221882" x="1384300" y="1339850"/>
          <p14:tracePt t="221902" x="1374775" y="1347788"/>
          <p14:tracePt t="222026" x="1384300" y="1347788"/>
          <p14:tracePt t="222048" x="1438275" y="1347788"/>
          <p14:tracePt t="222067" x="1554163" y="1312863"/>
          <p14:tracePt t="222088" x="1731963" y="1258888"/>
          <p14:tracePt t="222110" x="1938338" y="1187450"/>
          <p14:tracePt t="222132" x="2089150" y="1133475"/>
          <p14:tracePt t="222153" x="2214563" y="1089025"/>
          <p14:tracePt t="222178" x="2322513" y="1054100"/>
          <p14:tracePt t="222199" x="2339975" y="1054100"/>
          <p14:tracePt t="222442" x="2330450" y="1062038"/>
          <p14:tracePt t="222462" x="2259013" y="1108075"/>
          <p14:tracePt t="222486" x="2152650" y="1179513"/>
          <p14:tracePt t="222505" x="2000250" y="1258888"/>
          <p14:tracePt t="222526" x="1866900" y="1357313"/>
          <p14:tracePt t="222544" x="1812925" y="1384300"/>
          <p14:tracePt t="222565" x="1803400" y="1384300"/>
          <p14:tracePt t="222639" x="1812925" y="1384300"/>
          <p14:tracePt t="222660" x="1866900" y="1384300"/>
          <p14:tracePt t="222679" x="1982788" y="1384300"/>
          <p14:tracePt t="222700" x="2133600" y="1384300"/>
          <p14:tracePt t="222720" x="2303463" y="1357313"/>
          <p14:tracePt t="222740" x="2438400" y="1322388"/>
          <p14:tracePt t="222762" x="2490788" y="1295400"/>
          <p14:tracePt t="222783" x="2509838" y="1285875"/>
          <p14:tracePt t="223045" x="2500313" y="1285875"/>
          <p14:tracePt t="223065" x="2482850" y="1295400"/>
          <p14:tracePt t="223085" x="2438400" y="1303338"/>
          <p14:tracePt t="223106" x="2419350" y="1322388"/>
          <p14:tracePt t="223125" x="2401888" y="1322388"/>
          <p14:tracePt t="223145" x="2384425" y="1322388"/>
          <p14:tracePt t="223262" x="2393950" y="1322388"/>
          <p14:tracePt t="223283" x="2438400" y="1322388"/>
          <p14:tracePt t="223303" x="2482850" y="1322388"/>
          <p14:tracePt t="223322" x="2536825" y="1312863"/>
          <p14:tracePt t="223344" x="2571750" y="1312863"/>
          <p14:tracePt t="223363" x="2589213" y="1303338"/>
          <p14:tracePt t="223441" x="2581275" y="1303338"/>
          <p14:tracePt t="223461" x="2482850" y="1330325"/>
          <p14:tracePt t="223480" x="2295525" y="1357313"/>
          <p14:tracePt t="223501" x="2036763" y="1419225"/>
          <p14:tracePt t="223520" x="1812925" y="1517650"/>
          <p14:tracePt t="223539" x="1608138" y="1608138"/>
          <p14:tracePt t="223560" x="1465263" y="1704975"/>
          <p14:tracePt t="223582" x="1393825" y="1758950"/>
          <p14:tracePt t="223602" x="1339850" y="1812925"/>
          <p14:tracePt t="223625" x="1312863" y="1874838"/>
          <p14:tracePt t="223647" x="1312863" y="1965325"/>
          <p14:tracePt t="223668" x="1384300" y="2089150"/>
          <p14:tracePt t="223690" x="1509713" y="2170113"/>
          <p14:tracePt t="223710" x="1714500" y="2259013"/>
          <p14:tracePt t="223729" x="1901825" y="2330450"/>
          <p14:tracePt t="223749" x="2143125" y="2357438"/>
          <p14:tracePt t="223768" x="2419350" y="2357438"/>
          <p14:tracePt t="223788" x="2741613" y="2374900"/>
          <p14:tracePt t="223808" x="2946400" y="2366963"/>
          <p14:tracePt t="223828" x="3036888" y="2330450"/>
          <p14:tracePt t="223848" x="3125788" y="2179638"/>
          <p14:tracePt t="224055" x="3133725" y="2179638"/>
          <p14:tracePt t="224075" x="3205163" y="2197100"/>
          <p14:tracePt t="224097" x="3455988" y="2214563"/>
          <p14:tracePt t="224116" x="3973513" y="2241550"/>
          <p14:tracePt t="224136" x="4500563" y="2303463"/>
          <p14:tracePt t="224156" x="4759325" y="2312988"/>
          <p14:tracePt t="224177" x="5018088" y="2295525"/>
          <p14:tracePt t="224197" x="5116513" y="2241550"/>
          <p14:tracePt t="224218" x="5126038" y="2205038"/>
          <p14:tracePt t="224239" x="5089525" y="2187575"/>
          <p14:tracePt t="224410" x="5133975" y="2205038"/>
          <p14:tracePt t="224429" x="5438775" y="2276475"/>
          <p14:tracePt t="224450" x="6045200" y="2366963"/>
          <p14:tracePt t="224471" x="6626225" y="2465388"/>
          <p14:tracePt t="224490" x="7215188" y="2536825"/>
          <p14:tracePt t="224511" x="7634288" y="2554288"/>
          <p14:tracePt t="224530" x="7831138" y="2554288"/>
          <p14:tracePt t="224552" x="7983538" y="2527300"/>
          <p14:tracePt t="224571" x="8010525" y="2465388"/>
          <p14:tracePt t="224746" x="8054975" y="2482850"/>
          <p14:tracePt t="224771" x="8197850" y="2527300"/>
          <p14:tracePt t="224795" x="8626475" y="2527300"/>
          <p14:tracePt t="224816" x="8939213" y="2527300"/>
          <p14:tracePt t="224839" x="9099550" y="2517775"/>
          <p14:tracePt t="224859" x="9134475" y="2509838"/>
          <p14:tracePt t="226609" x="8991600" y="2251075"/>
          <p14:tracePt t="226634" x="8777288" y="2251075"/>
          <p14:tracePt t="226659" x="8697913" y="2232025"/>
          <p14:tracePt t="226678" x="8653463" y="2224088"/>
          <p14:tracePt t="226697" x="8653463" y="2214563"/>
          <p14:tracePt t="226950" x="8626475" y="2214563"/>
          <p14:tracePt t="226972" x="8483600" y="2197100"/>
          <p14:tracePt t="226992" x="8340725" y="2170113"/>
          <p14:tracePt t="227014" x="8197850" y="1990725"/>
          <p14:tracePt t="227036" x="8045450" y="1687513"/>
          <p14:tracePt t="227057" x="7974013" y="1438275"/>
          <p14:tracePt t="227079" x="7966075" y="1347788"/>
          <p14:tracePt t="227306" x="7947025" y="1339850"/>
          <p14:tracePt t="227327" x="7912100" y="1303338"/>
          <p14:tracePt t="227349" x="7796213" y="1214438"/>
          <p14:tracePt t="227371" x="7688263" y="1143000"/>
          <p14:tracePt t="227390" x="7616825" y="1125538"/>
          <p14:tracePt t="227411" x="7589838" y="1125538"/>
          <p14:tracePt t="227430" x="7581900" y="1125538"/>
          <p14:tracePt t="227642" x="7572375" y="1125538"/>
          <p14:tracePt t="227663" x="7527925" y="1125538"/>
          <p14:tracePt t="227684" x="7456488" y="1098550"/>
          <p14:tracePt t="227703" x="7358063" y="1027113"/>
          <p14:tracePt t="227723" x="7251700" y="938213"/>
          <p14:tracePt t="227743" x="7205663" y="893763"/>
          <p14:tracePt t="227785" x="7205663" y="884238"/>
          <p14:tracePt t="227805" x="7277100" y="857250"/>
          <p14:tracePt t="227824" x="7367588" y="847725"/>
          <p14:tracePt t="228057" x="7375525" y="847725"/>
          <p14:tracePt t="228078" x="7491413" y="795338"/>
          <p14:tracePt t="228099" x="7705725" y="723900"/>
          <p14:tracePt t="228118" x="7947025" y="625475"/>
          <p14:tracePt t="228139" x="8161338" y="581025"/>
          <p14:tracePt t="228159" x="8251825" y="561975"/>
          <p14:tracePt t="228179" x="8296275" y="554038"/>
          <p14:tracePt t="228199" x="8331200" y="581025"/>
          <p14:tracePt t="233276" x="8331200" y="588963"/>
          <p14:tracePt t="233770" x="8323263" y="588963"/>
          <p14:tracePt t="235154" x="8304213" y="588963"/>
          <p14:tracePt t="235176" x="8269288" y="588963"/>
          <p14:tracePt t="235197" x="8126413" y="608013"/>
          <p14:tracePt t="235220" x="7867650" y="652463"/>
          <p14:tracePt t="235243" x="7518400" y="731838"/>
          <p14:tracePt t="235270" x="7466013" y="731838"/>
          <p14:tracePt t="235510" x="7439025" y="731838"/>
          <p14:tracePt t="235531" x="7232650" y="741363"/>
          <p14:tracePt t="235553" x="6634163" y="768350"/>
          <p14:tracePt t="235573" x="5741988" y="768350"/>
          <p14:tracePt t="235594" x="5027613" y="714375"/>
          <p14:tracePt t="235619" x="4776788" y="660400"/>
          <p14:tracePt t="235642" x="4786313" y="652463"/>
          <p14:tracePt t="235847" x="4724400" y="652463"/>
          <p14:tracePt t="235868" x="4179888" y="679450"/>
          <p14:tracePt t="235895" x="2965450" y="776288"/>
          <p14:tracePt t="235930" x="2098675" y="839788"/>
          <p14:tracePt t="235953" x="1919288" y="839788"/>
          <p14:tracePt t="236142" x="1884363" y="839788"/>
          <p14:tracePt t="236165" x="1714500" y="847725"/>
          <p14:tracePt t="236184" x="1482725" y="857250"/>
          <p14:tracePt t="236203" x="1133475" y="874713"/>
          <p14:tracePt t="236223" x="839788" y="874713"/>
          <p14:tracePt t="236243" x="509588" y="857250"/>
          <p14:tracePt t="236262" x="357188" y="839788"/>
          <p14:tracePt t="236282" x="250825" y="847725"/>
          <p14:tracePt t="236302" x="214313" y="866775"/>
          <p14:tracePt t="236322" x="187325" y="884238"/>
          <p14:tracePt t="236341" x="142875" y="919163"/>
          <p14:tracePt t="236361" x="98425" y="965200"/>
          <p14:tracePt t="236381" x="44450" y="1071563"/>
          <p14:tracePt t="236499" x="9525" y="1893888"/>
          <p14:tracePt t="236519" x="196850" y="2054225"/>
          <p14:tracePt t="236538" x="473075" y="2330450"/>
          <p14:tracePt t="236558" x="731838" y="2509838"/>
          <p14:tracePt t="236578" x="1071563" y="2660650"/>
          <p14:tracePt t="236603" x="1374775" y="2803525"/>
          <p14:tracePt t="236625" x="1598613" y="2894013"/>
          <p14:tracePt t="236855" x="1625600" y="2894013"/>
          <p14:tracePt t="236875" x="1724025" y="2911475"/>
          <p14:tracePt t="236895" x="2027238" y="2938463"/>
          <p14:tracePt t="236915" x="2616200" y="2982913"/>
          <p14:tracePt t="236938" x="3116263" y="2965450"/>
          <p14:tracePt t="236957" x="3465513" y="2901950"/>
          <p14:tracePt t="236980" x="3867150" y="2840038"/>
          <p14:tracePt t="237004" x="4187825" y="2732088"/>
          <p14:tracePt t="237025" x="4241800" y="2724150"/>
          <p14:tracePt t="237250" x="4303713" y="2724150"/>
          <p14:tracePt t="237270" x="4581525" y="2751138"/>
          <p14:tracePt t="237291" x="5126038" y="2776538"/>
          <p14:tracePt t="237310" x="5705475" y="2776538"/>
          <p14:tracePt t="237330" x="6134100" y="2776538"/>
          <p14:tracePt t="237350" x="6429375" y="2776538"/>
          <p14:tracePt t="237371" x="6581775" y="2759075"/>
          <p14:tracePt t="237389" x="6661150" y="2705100"/>
          <p14:tracePt t="237576" x="6732588" y="2705100"/>
          <p14:tracePt t="237601" x="6991350" y="2670175"/>
          <p14:tracePt t="237627" x="7572375" y="2581275"/>
          <p14:tracePt t="237655" x="7956550" y="2509838"/>
          <p14:tracePt t="237679" x="8089900" y="2500313"/>
          <p14:tracePt t="237700" x="8153400" y="2490788"/>
          <p14:tracePt t="237724" x="8170863" y="2473325"/>
          <p14:tracePt t="237973" x="8188325" y="2473325"/>
          <p14:tracePt t="237992" x="8259763" y="2465388"/>
          <p14:tracePt t="238012" x="8420100" y="2411413"/>
          <p14:tracePt t="238031" x="8609013" y="2357438"/>
          <p14:tracePt t="238052" x="8769350" y="2224088"/>
          <p14:tracePt t="238072" x="8912225" y="2071688"/>
          <p14:tracePt t="238092" x="8974138" y="1938338"/>
          <p14:tracePt t="238114" x="8974138" y="1857375"/>
          <p14:tracePt t="238135" x="8885238" y="1731963"/>
          <p14:tracePt t="238154" x="8742363" y="1633538"/>
          <p14:tracePt t="238174" x="8537575" y="1554163"/>
          <p14:tracePt t="238194" x="8394700" y="1517650"/>
          <p14:tracePt t="238214" x="8304213" y="1500188"/>
          <p14:tracePt t="238233" x="8242300" y="1482725"/>
          <p14:tracePt t="238254" x="8215313" y="1465263"/>
          <p14:tracePt t="238273" x="8215313" y="1455738"/>
          <p14:tracePt t="238485" x="8180388" y="1455738"/>
          <p14:tracePt t="238506" x="7929563" y="1455738"/>
          <p14:tracePt t="238527" x="7375525" y="1455738"/>
          <p14:tracePt t="238547" x="6697663" y="1374775"/>
          <p14:tracePt t="238568" x="6188075" y="1303338"/>
          <p14:tracePt t="238589" x="5946775" y="1268413"/>
          <p14:tracePt t="238609" x="5911850" y="1268413"/>
          <p14:tracePt t="238811" x="5848350" y="1268413"/>
          <p14:tracePt t="238831" x="5537200" y="1276350"/>
          <p14:tracePt t="238851" x="4902200" y="1268413"/>
          <p14:tracePt t="238871" x="4313238" y="1160463"/>
          <p14:tracePt t="238891" x="3946525" y="1116013"/>
          <p14:tracePt t="238912" x="3786188" y="1098550"/>
          <p14:tracePt t="239138" x="3652838" y="1098550"/>
          <p14:tracePt t="239158" x="2955925" y="1169988"/>
          <p14:tracePt t="239178" x="2232025" y="1169988"/>
          <p14:tracePt t="239198" x="1758950" y="1152525"/>
          <p14:tracePt t="239219" x="1598613" y="1116013"/>
          <p14:tracePt t="239239" x="1544638" y="1089025"/>
          <p14:tracePt t="239434" x="1490663" y="1098550"/>
          <p14:tracePt t="239454" x="1250950" y="1169988"/>
          <p14:tracePt t="239477" x="928688" y="1276350"/>
          <p14:tracePt t="239499" x="561975" y="1374775"/>
          <p14:tracePt t="239524" x="312738" y="1465263"/>
          <p14:tracePt t="239547" x="276225" y="1473200"/>
          <p14:tracePt t="239642" x="276225" y="1482725"/>
          <p14:tracePt t="239664" x="276225" y="1490663"/>
          <p14:tracePt t="239685" x="276225" y="1554163"/>
          <p14:tracePt t="239707" x="276225" y="1714500"/>
          <p14:tracePt t="239727" x="295275" y="1973263"/>
          <p14:tracePt t="239748" x="411163" y="2366963"/>
          <p14:tracePt t="239767" x="536575" y="2500313"/>
          <p14:tracePt t="239789" x="874713" y="2616200"/>
          <p14:tracePt t="239810" x="1081088" y="2633663"/>
          <p14:tracePt t="240039" x="1152525" y="2670175"/>
          <p14:tracePt t="240061" x="1509713" y="2724150"/>
          <p14:tracePt t="240080" x="2062163" y="2768600"/>
          <p14:tracePt t="240103" x="2482850" y="2776538"/>
          <p14:tracePt t="240122" x="2803525" y="2795588"/>
          <p14:tracePt t="240142" x="2990850" y="2795588"/>
          <p14:tracePt t="240162" x="3116263" y="2786063"/>
          <p14:tracePt t="240354" x="3187700" y="2786063"/>
          <p14:tracePt t="240374" x="3465513" y="2803525"/>
          <p14:tracePt t="240394" x="3786188" y="2803525"/>
          <p14:tracePt t="240415" x="4098925" y="2803525"/>
          <p14:tracePt t="240435" x="4276725" y="2795588"/>
          <p14:tracePt t="240455" x="4367213" y="2786063"/>
          <p14:tracePt t="240476" x="4394200" y="2776538"/>
          <p14:tracePt t="240729" x="4483100" y="2776538"/>
          <p14:tracePt t="240749" x="4776788" y="2786063"/>
          <p14:tracePt t="240769" x="5010150" y="2776538"/>
          <p14:tracePt t="240788" x="5268913" y="2724150"/>
          <p14:tracePt t="240808" x="5438775" y="2670175"/>
          <p14:tracePt t="240828" x="5510213" y="2625725"/>
          <p14:tracePt t="240846" x="5537200" y="2625725"/>
          <p14:tracePt t="241906" x="5527675" y="2633663"/>
          <p14:tracePt t="241928" x="5456238" y="2660650"/>
          <p14:tracePt t="241949" x="5241925" y="2705100"/>
          <p14:tracePt t="241968" x="4840288" y="2795588"/>
          <p14:tracePt t="241988" x="4419600" y="2857500"/>
          <p14:tracePt t="242007" x="4081463" y="2894013"/>
          <p14:tracePt t="242028" x="3902075" y="2894013"/>
          <p14:tracePt t="242047" x="3857625" y="2894013"/>
          <p14:tracePt t="242069" x="3857625" y="2874963"/>
          <p14:tracePt t="242291" x="3848100" y="2874963"/>
          <p14:tracePt t="242311" x="3724275" y="2894013"/>
          <p14:tracePt t="242331" x="3348038" y="2955925"/>
          <p14:tracePt t="242352" x="2687638" y="3044825"/>
          <p14:tracePt t="242371" x="2081213" y="3133725"/>
          <p14:tracePt t="242391" x="1724025" y="3179763"/>
          <p14:tracePt t="242411" x="1554163" y="3187700"/>
          <p14:tracePt t="242431" x="1536700" y="3187700"/>
          <p14:tracePt t="242666" x="1517650" y="3187700"/>
          <p14:tracePt t="242686" x="1438275" y="3205163"/>
          <p14:tracePt t="242705" x="1330325" y="3224213"/>
          <p14:tracePt t="242726" x="1214438" y="3224213"/>
          <p14:tracePt t="242746" x="1036638" y="3251200"/>
          <p14:tracePt t="242767" x="893763" y="3259138"/>
          <p14:tracePt t="242787" x="768350" y="3286125"/>
          <p14:tracePt t="242807" x="714375" y="3286125"/>
          <p14:tracePt t="242875" x="714375" y="3276600"/>
          <p14:tracePt t="244228" x="704850" y="3276600"/>
          <p14:tracePt t="244248" x="642938" y="3276600"/>
          <p14:tracePt t="244267" x="581025" y="3286125"/>
          <p14:tracePt t="244288" x="465138" y="3313113"/>
          <p14:tracePt t="244308" x="357188" y="3330575"/>
          <p14:tracePt t="244328" x="303213" y="3330575"/>
          <p14:tracePt t="244347" x="276225" y="3330575"/>
          <p14:tracePt t="244563" x="285750" y="3330575"/>
          <p14:tracePt t="244584" x="322263" y="3330575"/>
          <p14:tracePt t="244605" x="393700" y="3340100"/>
          <p14:tracePt t="244628" x="455613" y="3340100"/>
          <p14:tracePt t="244653" x="544513" y="3340100"/>
          <p14:tracePt t="244674" x="581025" y="3340100"/>
          <p14:tracePt t="244694" x="598488" y="3340100"/>
          <p14:tracePt t="244930" x="598488" y="3348038"/>
          <p14:tracePt t="244952" x="598488" y="3357563"/>
          <p14:tracePt t="244972" x="561975" y="3357563"/>
          <p14:tracePt t="244992" x="517525" y="3357563"/>
          <p14:tracePt t="245012" x="446088" y="3375025"/>
          <p14:tracePt t="245032" x="357188" y="3384550"/>
          <p14:tracePt t="245052" x="303213" y="3384550"/>
          <p14:tracePt t="245073" x="295275" y="3384550"/>
          <p14:tracePt t="245095" x="285750" y="3384550"/>
          <p14:tracePt t="245256" x="295275" y="3384550"/>
          <p14:tracePt t="245275" x="322263" y="3384550"/>
          <p14:tracePt t="245294" x="374650" y="3384550"/>
          <p14:tracePt t="245314" x="419100" y="3384550"/>
          <p14:tracePt t="245334" x="465138" y="3384550"/>
          <p14:tracePt t="245357" x="490538" y="3384550"/>
          <p14:tracePt t="245377" x="500063" y="3375025"/>
          <p14:tracePt t="245397" x="517525" y="3394075"/>
          <p14:tracePt t="245621" x="527050" y="3394075"/>
          <p14:tracePt t="245641" x="561975" y="3394075"/>
          <p14:tracePt t="245664" x="633413" y="3375025"/>
          <p14:tracePt t="245683" x="741363" y="3357563"/>
          <p14:tracePt t="245703" x="866775" y="3340100"/>
          <p14:tracePt t="245722" x="928688" y="3330575"/>
          <p14:tracePt t="245743" x="955675" y="3330575"/>
          <p14:tracePt t="245763" x="965200" y="3330575"/>
          <p14:tracePt t="246008" x="955675" y="3330575"/>
          <p14:tracePt t="246027" x="919163" y="3330575"/>
          <p14:tracePt t="246046" x="857250" y="3330575"/>
          <p14:tracePt t="246066" x="776288" y="3348038"/>
          <p14:tracePt t="246088" x="714375" y="3357563"/>
          <p14:tracePt t="246108" x="660400" y="3367088"/>
          <p14:tracePt t="246128" x="625475" y="3367088"/>
          <p14:tracePt t="246148" x="608013" y="3367088"/>
          <p14:tracePt t="246167" x="598488" y="3367088"/>
          <p14:tracePt t="246383" x="615950" y="3367088"/>
          <p14:tracePt t="246403" x="660400" y="3367088"/>
          <p14:tracePt t="246426" x="731838" y="3367088"/>
          <p14:tracePt t="246450" x="901700" y="3384550"/>
          <p14:tracePt t="246473" x="973138" y="3394075"/>
          <p14:tracePt t="246495" x="1000125" y="3394075"/>
          <p14:tracePt t="246515" x="1009650" y="3394075"/>
          <p14:tracePt t="246534" x="1017588" y="3419475"/>
          <p14:tracePt t="246779" x="1027113" y="3419475"/>
          <p14:tracePt t="246798" x="1062038" y="3419475"/>
          <p14:tracePt t="246818" x="1125538" y="3419475"/>
          <p14:tracePt t="246839" x="1214438" y="3411538"/>
          <p14:tracePt t="246858" x="1303338" y="3402013"/>
          <p14:tracePt t="246877" x="1366838" y="3394075"/>
          <p14:tracePt t="246898" x="1393825" y="3394075"/>
          <p14:tracePt t="246917" x="1401763" y="3394075"/>
          <p14:tracePt t="246975" x="1401763" y="3402013"/>
          <p14:tracePt t="247173" x="1419225" y="3402013"/>
          <p14:tracePt t="247194" x="1465263" y="3402013"/>
          <p14:tracePt t="247215" x="1544638" y="3402013"/>
          <p14:tracePt t="247234" x="1679575" y="3394075"/>
          <p14:tracePt t="247253" x="1785938" y="3367088"/>
          <p14:tracePt t="247273" x="1830388" y="3357563"/>
          <p14:tracePt t="247292" x="1839913" y="3357563"/>
          <p14:tracePt t="248172" x="1830388" y="3357563"/>
          <p14:tracePt t="248209" x="1785938" y="3357563"/>
          <p14:tracePt t="248230" x="1724025" y="3357563"/>
          <p14:tracePt t="248251" x="1670050" y="3357563"/>
          <p14:tracePt t="248271" x="1608138" y="3357563"/>
          <p14:tracePt t="248290" x="1571625" y="3367088"/>
          <p14:tracePt t="248588" x="1589088" y="3367088"/>
          <p14:tracePt t="248608" x="1652588" y="3367088"/>
          <p14:tracePt t="248632" x="1714500" y="3367088"/>
          <p14:tracePt t="248657" x="1830388" y="3367088"/>
          <p14:tracePt t="248678" x="1874838" y="3367088"/>
          <p14:tracePt t="248698" x="1901825" y="3367088"/>
          <p14:tracePt t="248746" x="1901825" y="3375025"/>
          <p14:tracePt t="248767" x="1919288" y="3384550"/>
          <p14:tracePt t="249022" x="1928813" y="3384550"/>
          <p14:tracePt t="249042" x="1990725" y="3384550"/>
          <p14:tracePt t="249063" x="2108200" y="3402013"/>
          <p14:tracePt t="249085" x="2330450" y="3402013"/>
          <p14:tracePt t="249111" x="2625725" y="3411538"/>
          <p14:tracePt t="249135" x="2768600" y="3411538"/>
          <p14:tracePt t="249156" x="2830513" y="3394075"/>
          <p14:tracePt t="249176" x="2830513" y="3384550"/>
          <p14:tracePt t="249196" x="2840038" y="3384550"/>
          <p14:tracePt t="249338" x="2884488" y="3384550"/>
          <p14:tracePt t="249358" x="2990850" y="3384550"/>
          <p14:tracePt t="249377" x="3116263" y="3367088"/>
          <p14:tracePt t="249398" x="3259138" y="3348038"/>
          <p14:tracePt t="249418" x="3357563" y="3330575"/>
          <p14:tracePt t="249437" x="3411538" y="3322638"/>
          <p14:tracePt t="249456" x="3429000" y="3322638"/>
          <p14:tracePt t="249773" x="3419475" y="3322638"/>
          <p14:tracePt t="249794" x="3367088" y="3322638"/>
          <p14:tracePt t="249813" x="3232150" y="3322638"/>
          <p14:tracePt t="249833" x="3027363" y="3322638"/>
          <p14:tracePt t="249854" x="2803525" y="3303588"/>
          <p14:tracePt t="249873" x="2652713" y="3268663"/>
          <p14:tracePt t="249893" x="2625725" y="3259138"/>
          <p14:tracePt t="249913" x="2643188" y="3241675"/>
          <p14:tracePt t="250188" x="2633663" y="3232150"/>
          <p14:tracePt t="250208" x="2598738" y="3205163"/>
          <p14:tracePt t="250229" x="2482850" y="3160713"/>
          <p14:tracePt t="250250" x="2330450" y="3116263"/>
          <p14:tracePt t="250271" x="2205038" y="3108325"/>
          <p14:tracePt t="250291" x="2116138" y="3108325"/>
          <p14:tracePt t="250310" x="2089150" y="3108325"/>
          <p14:tracePt t="250337" x="2089150" y="3098800"/>
          <p14:tracePt t="250355" x="2098675" y="3098800"/>
          <p14:tracePt t="250555" x="2089150" y="3098800"/>
          <p14:tracePt t="250574" x="2062163" y="3098800"/>
          <p14:tracePt t="250595" x="2017713" y="3098800"/>
          <p14:tracePt t="250616" x="1893888" y="3071813"/>
          <p14:tracePt t="250638" x="1697038" y="3044825"/>
          <p14:tracePt t="250665" x="1312863" y="3027363"/>
          <p14:tracePt t="250685" x="1098550" y="2990850"/>
          <p14:tracePt t="250705" x="866775" y="2965450"/>
          <p14:tracePt t="250727" x="696913" y="2946400"/>
          <p14:tracePt t="250746" x="588963" y="2946400"/>
          <p14:tracePt t="250767" x="490538" y="2955925"/>
          <p14:tracePt t="250786" x="411163" y="2973388"/>
          <p14:tracePt t="250806" x="347663" y="2982913"/>
          <p14:tracePt t="250825" x="295275" y="2990850"/>
          <p14:tracePt t="250846" x="214313" y="3009900"/>
          <p14:tracePt t="250865" x="160338" y="3009900"/>
          <p14:tracePt t="250885" x="115888" y="3017838"/>
          <p14:tracePt t="250904" x="88900" y="3017838"/>
          <p14:tracePt t="250925" x="61913" y="3027363"/>
          <p14:tracePt t="250945" x="53975" y="3036888"/>
          <p14:tracePt t="250965" x="44450" y="3036888"/>
          <p14:tracePt t="250985" x="44450" y="3044825"/>
          <p14:tracePt t="251005" x="44450" y="3062288"/>
          <p14:tracePt t="251025" x="36513" y="3081338"/>
          <p14:tracePt t="251047" x="36513" y="3143250"/>
          <p14:tracePt t="251067" x="36513" y="3170238"/>
          <p14:tracePt t="251089" x="44450" y="3205163"/>
          <p14:tracePt t="251111" x="80963" y="3241675"/>
          <p14:tracePt t="251132" x="160338" y="3286125"/>
          <p14:tracePt t="251152" x="312738" y="3367088"/>
          <p14:tracePt t="251173" x="517525" y="3438525"/>
          <p14:tracePt t="251192" x="839788" y="3465513"/>
          <p14:tracePt t="251212" x="1116013" y="3465513"/>
          <p14:tracePt t="251231" x="1393825" y="3438525"/>
          <p14:tracePt t="251252" x="1643063" y="3411538"/>
          <p14:tracePt t="251272" x="1857375" y="3384550"/>
          <p14:tracePt t="251294" x="1946275" y="3330575"/>
          <p14:tracePt t="251563" x="1955800" y="3330575"/>
          <p14:tracePt t="251849" x="1982788" y="3330575"/>
          <p14:tracePt t="251872" x="2044700" y="3330575"/>
          <p14:tracePt t="251895" x="2187575" y="3322638"/>
          <p14:tracePt t="251918" x="2517775" y="3251200"/>
          <p14:tracePt t="251940" x="2687638" y="3179763"/>
          <p14:tracePt t="251964" x="2741613" y="3152775"/>
          <p14:tracePt t="252640" x="2751138" y="3152775"/>
          <p14:tracePt t="252665" x="2813050" y="3170238"/>
          <p14:tracePt t="252686" x="2894013" y="3170238"/>
          <p14:tracePt t="252709" x="3081338" y="3179763"/>
          <p14:tracePt t="252729" x="3125788" y="3179763"/>
          <p14:tracePt t="252749" x="3143250" y="3179763"/>
          <p14:tracePt t="254981" x="3197225" y="3179763"/>
          <p14:tracePt t="255002" x="3455988" y="3179763"/>
          <p14:tracePt t="255023" x="4017963" y="3152775"/>
          <p14:tracePt t="255042" x="4660900" y="3116263"/>
          <p14:tracePt t="255061" x="5251450" y="3089275"/>
          <p14:tracePt t="255080" x="5545138" y="3089275"/>
          <p14:tracePt t="255104" x="5751513" y="3108325"/>
          <p14:tracePt t="255125" x="5840413" y="3133725"/>
          <p14:tracePt t="255146" x="5867400" y="3133725"/>
          <p14:tracePt t="255347" x="5929313" y="3133725"/>
          <p14:tracePt t="255367" x="6286500" y="3098800"/>
          <p14:tracePt t="255388" x="6983413" y="3000375"/>
          <p14:tracePt t="255407" x="7572375" y="2990850"/>
          <p14:tracePt t="255426" x="7947025" y="2946400"/>
          <p14:tracePt t="255448" x="8153400" y="2901950"/>
          <p14:tracePt t="255469" x="8232775" y="2857500"/>
          <p14:tracePt t="255702" x="8242300" y="2857500"/>
          <p14:tracePt t="255723" x="8277225" y="2840038"/>
          <p14:tracePt t="255745" x="8331200" y="2813050"/>
          <p14:tracePt t="255766" x="8385175" y="2786063"/>
          <p14:tracePt t="255787" x="8420100" y="2768600"/>
          <p14:tracePt t="255808" x="8429625" y="2759075"/>
          <p14:tracePt t="256128" x="8420100" y="2759075"/>
          <p14:tracePt t="256150" x="8412163" y="2759075"/>
          <p14:tracePt t="256171" x="8385175" y="2759075"/>
          <p14:tracePt t="256193" x="8340725" y="2768600"/>
          <p14:tracePt t="256215" x="8269288" y="2776538"/>
          <p14:tracePt t="256236" x="8116888" y="2822575"/>
          <p14:tracePt t="256260" x="7920038" y="2830513"/>
          <p14:tracePt t="256281" x="7697788" y="2840038"/>
          <p14:tracePt t="256306" x="7483475" y="2840038"/>
          <p14:tracePt t="256552" x="7456488" y="2840038"/>
          <p14:tracePt t="256573" x="7367588" y="2840038"/>
          <p14:tracePt t="256594" x="7277100" y="2840038"/>
          <p14:tracePt t="256618" x="7153275" y="2840038"/>
          <p14:tracePt t="256646" x="7054850" y="2840038"/>
          <p14:tracePt t="256667" x="7010400" y="2830513"/>
          <p14:tracePt t="256687" x="6991350" y="2822575"/>
          <p14:tracePt t="256770" x="6983413" y="2822575"/>
          <p14:tracePt t="256791" x="6973888" y="2822575"/>
          <p14:tracePt t="256811" x="6956425" y="2822575"/>
          <p14:tracePt t="256831" x="6919913" y="2822575"/>
          <p14:tracePt t="256851" x="6894513" y="2822575"/>
          <p14:tracePt t="256872" x="6875463" y="2830513"/>
          <p14:tracePt t="256891" x="6848475" y="2830513"/>
          <p14:tracePt t="256911" x="6831013" y="2830513"/>
          <p14:tracePt t="256931" x="6813550" y="2830513"/>
          <p14:tracePt t="256952" x="6786563" y="2830513"/>
          <p14:tracePt t="256971" x="6777038" y="2830513"/>
          <p14:tracePt t="257116" x="6796088" y="2840038"/>
          <p14:tracePt t="257136" x="6875463" y="2867025"/>
          <p14:tracePt t="257158" x="7081838" y="2884488"/>
          <p14:tracePt t="257178" x="7296150" y="2884488"/>
          <p14:tracePt t="257197" x="7466013" y="2874963"/>
          <p14:tracePt t="257217" x="7589838" y="2867025"/>
          <p14:tracePt t="257238" x="7626350" y="2867025"/>
          <p14:tracePt t="257324" x="7616825" y="2867025"/>
          <p14:tracePt t="257343" x="7599363" y="2874963"/>
          <p14:tracePt t="257365" x="7545388" y="2874963"/>
          <p14:tracePt t="257386" x="7466013" y="2874963"/>
          <p14:tracePt t="257405" x="7385050" y="2867025"/>
          <p14:tracePt t="257424" x="7286625" y="2867025"/>
          <p14:tracePt t="257444" x="7205663" y="2867025"/>
          <p14:tracePt t="257463" x="7161213" y="2867025"/>
          <p14:tracePt t="257482" x="7153275" y="2867025"/>
          <p14:tracePt t="257573" x="7180263" y="2867025"/>
          <p14:tracePt t="257592" x="7197725" y="2867025"/>
          <p14:tracePt t="257613" x="7205663" y="2867025"/>
          <p14:tracePt t="257634" x="7215188" y="2867025"/>
          <p14:tracePt t="257656" x="7224713" y="2867025"/>
          <p14:tracePt t="257676" x="7242175" y="2867025"/>
          <p14:tracePt t="257699" x="7296150" y="2867025"/>
          <p14:tracePt t="257719" x="7340600" y="2867025"/>
          <p14:tracePt t="257739" x="7412038" y="2867025"/>
          <p14:tracePt t="257760" x="7483475" y="2867025"/>
          <p14:tracePt t="257780" x="7518400" y="2867025"/>
          <p14:tracePt t="257800" x="7527925" y="2867025"/>
          <p14:tracePt t="257858" x="7527925" y="2874963"/>
          <p14:tracePt t="257878" x="7527925" y="2884488"/>
          <p14:tracePt t="257917" x="7518400" y="2884488"/>
          <p14:tracePt t="257938" x="7466013" y="2884488"/>
          <p14:tracePt t="257958" x="7358063" y="2884488"/>
          <p14:tracePt t="257978" x="7197725" y="2874963"/>
          <p14:tracePt t="257997" x="7000875" y="2867025"/>
          <p14:tracePt t="258016" x="6848475" y="2830513"/>
          <p14:tracePt t="258036" x="6769100" y="2830513"/>
          <p14:tracePt t="258057" x="6759575" y="2830513"/>
          <p14:tracePt t="258095" x="6777038" y="2830513"/>
          <p14:tracePt t="258115" x="6796088" y="2830513"/>
          <p14:tracePt t="258135" x="6929438" y="2857500"/>
          <p14:tracePt t="258157" x="7188200" y="2919413"/>
          <p14:tracePt t="258177" x="7483475" y="2973388"/>
          <p14:tracePt t="258198" x="7831138" y="2990850"/>
          <p14:tracePt t="258217" x="8188325" y="2965450"/>
          <p14:tracePt t="258238" x="8439150" y="2874963"/>
          <p14:tracePt t="258259" x="8572500" y="2813050"/>
          <p14:tracePt t="258279" x="8705850" y="2741613"/>
          <p14:tracePt t="258298" x="8742363" y="2705100"/>
          <p14:tracePt t="258323" x="8742363" y="2697163"/>
          <p14:tracePt t="258343" x="8724900" y="2670175"/>
          <p14:tracePt t="258365" x="8609013" y="2536825"/>
          <p14:tracePt t="258384" x="8429625" y="2374900"/>
          <p14:tracePt t="258405" x="8108950" y="2224088"/>
          <p14:tracePt t="258423" x="7751763" y="2071688"/>
          <p14:tracePt t="258444" x="7367588" y="1965325"/>
          <p14:tracePt t="258464" x="7161213" y="1946275"/>
          <p14:tracePt t="258485" x="6983413" y="1946275"/>
          <p14:tracePt t="258504" x="6831013" y="2000250"/>
          <p14:tracePt t="258524" x="6769100" y="2062163"/>
          <p14:tracePt t="258543" x="6732588" y="2089150"/>
          <p14:tracePt t="258564" x="6705600" y="2143125"/>
          <p14:tracePt t="258583" x="6680200" y="2214563"/>
          <p14:tracePt t="258608" x="6616700" y="2465388"/>
          <p14:tracePt t="258629" x="6653213" y="2670175"/>
          <p14:tracePt t="258651" x="6769100" y="2776538"/>
          <p14:tracePt t="258671" x="6973888" y="2901950"/>
          <p14:tracePt t="258691" x="7269163" y="2990850"/>
          <p14:tracePt t="258710" x="7626350" y="3017838"/>
          <p14:tracePt t="258731" x="8072438" y="2928938"/>
          <p14:tracePt t="258751" x="8680450" y="2741613"/>
          <p14:tracePt t="258772" x="9063038" y="2581275"/>
          <p14:tracePt t="258876" x="8902700" y="2366963"/>
          <p14:tracePt t="258896" x="8501063" y="2347913"/>
          <p14:tracePt t="258916" x="8062913" y="2347913"/>
          <p14:tracePt t="258936" x="7634288" y="2374900"/>
          <p14:tracePt t="258957" x="7375525" y="2446338"/>
          <p14:tracePt t="258980" x="7188200" y="2509838"/>
          <p14:tracePt t="259000" x="7126288" y="2554288"/>
          <p14:tracePt t="259034" x="7143750" y="2536825"/>
          <p14:tracePt t="259243" x="7072313" y="2562225"/>
          <p14:tracePt t="259262" x="6680200" y="2732088"/>
          <p14:tracePt t="259283" x="5956300" y="2946400"/>
          <p14:tracePt t="259302" x="5072063" y="3276600"/>
          <p14:tracePt t="259323" x="4125913" y="3608388"/>
          <p14:tracePt t="259342" x="3375025" y="3803650"/>
          <p14:tracePt t="259362" x="2928938" y="3902075"/>
          <p14:tracePt t="259381" x="2822575" y="3902075"/>
          <p14:tracePt t="259569" x="2822575" y="3929063"/>
          <p14:tracePt t="259589" x="2714625" y="3938588"/>
          <p14:tracePt t="259611" x="2374900" y="4062413"/>
          <p14:tracePt t="259632" x="1847850" y="4276725"/>
          <p14:tracePt t="259657" x="1268413" y="4429125"/>
          <p14:tracePt t="259676" x="1081088" y="4473575"/>
          <p14:tracePt t="259697" x="1000125" y="4473575"/>
          <p14:tracePt t="259719" x="955675" y="4473575"/>
          <p14:tracePt t="259741" x="946150" y="4473575"/>
          <p14:tracePt t="259760" x="946150" y="4491038"/>
          <p14:tracePt t="259796" x="928688" y="4510088"/>
          <p14:tracePt t="259816" x="884238" y="4537075"/>
          <p14:tracePt t="259835" x="822325" y="4554538"/>
          <p14:tracePt t="259856" x="731838" y="4598988"/>
          <p14:tracePt t="259876" x="625475" y="4643438"/>
          <p14:tracePt t="259897" x="554038" y="4643438"/>
          <p14:tracePt t="259917" x="509588" y="4643438"/>
          <p14:tracePt t="259937" x="509588" y="4616450"/>
          <p14:tracePt t="259956" x="509588" y="4598988"/>
          <p14:tracePt t="259976" x="509588" y="4581525"/>
          <p14:tracePt t="259996" x="509588" y="4572000"/>
          <p14:tracePt t="260015" x="527050" y="4554538"/>
          <p14:tracePt t="260034" x="561975" y="4537075"/>
          <p14:tracePt t="260055" x="679450" y="4491038"/>
          <p14:tracePt t="260074" x="847725" y="4394200"/>
          <p14:tracePt t="260094" x="1036638" y="4251325"/>
          <p14:tracePt t="260114" x="1081088" y="4187825"/>
          <p14:tracePt t="260135" x="1081088" y="4179888"/>
          <p14:tracePt t="260161" x="1044575" y="4179888"/>
          <p14:tracePt t="260183" x="928688" y="4187825"/>
          <p14:tracePt t="260202" x="803275" y="4214813"/>
          <p14:tracePt t="260223" x="669925" y="4241800"/>
          <p14:tracePt t="260242" x="598488" y="4295775"/>
          <p14:tracePt t="260264" x="561975" y="4322763"/>
          <p14:tracePt t="260283" x="544513" y="4348163"/>
          <p14:tracePt t="260304" x="544513" y="4375150"/>
          <p14:tracePt t="260324" x="536575" y="4394200"/>
          <p14:tracePt t="260345" x="527050" y="4456113"/>
          <p14:tracePt t="260365" x="527050" y="4598988"/>
          <p14:tracePt t="260385" x="561975" y="4813300"/>
          <p14:tracePt t="260404" x="660400" y="5062538"/>
          <p14:tracePt t="260425" x="776288" y="5205413"/>
          <p14:tracePt t="260445" x="911225" y="5303838"/>
          <p14:tracePt t="260467" x="1098550" y="5348288"/>
          <p14:tracePt t="260487" x="1276350" y="5330825"/>
          <p14:tracePt t="260508" x="1438275" y="5276850"/>
          <p14:tracePt t="260528" x="1598613" y="5232400"/>
          <p14:tracePt t="260549" x="1839913" y="5170488"/>
          <p14:tracePt t="260568" x="2125663" y="5054600"/>
          <p14:tracePt t="260588" x="2384425" y="4902200"/>
          <p14:tracePt t="260609" x="2490788" y="4830763"/>
          <p14:tracePt t="260632" x="2500313" y="4803775"/>
          <p14:tracePt t="260654" x="2500313" y="4795838"/>
          <p14:tracePt t="260675" x="2490788" y="4751388"/>
          <p14:tracePt t="260695" x="2438400" y="4697413"/>
          <p14:tracePt t="260716" x="2428875" y="4660900"/>
          <p14:tracePt t="260736" x="2419350" y="4660900"/>
          <p14:tracePt t="260756" x="2419350" y="4652963"/>
          <p14:tracePt t="260779" x="2419350" y="4616450"/>
          <p14:tracePt t="260798" x="2401888" y="4562475"/>
          <p14:tracePt t="260818" x="2347913" y="4483100"/>
          <p14:tracePt t="260838" x="2286000" y="4446588"/>
          <p14:tracePt t="260857" x="2241550" y="4438650"/>
          <p14:tracePt t="260876" x="2205038" y="4438650"/>
          <p14:tracePt t="260896" x="2179638" y="4438650"/>
          <p14:tracePt t="260916" x="2160588" y="4438650"/>
          <p14:tracePt t="260936" x="2152650" y="4429125"/>
          <p14:tracePt t="261209" x="2133600" y="4429125"/>
          <p14:tracePt t="261230" x="2027238" y="4429125"/>
          <p14:tracePt t="261249" x="1857375" y="4429125"/>
          <p14:tracePt t="261269" x="1625600" y="4438650"/>
          <p14:tracePt t="261289" x="1482725" y="4438650"/>
          <p14:tracePt t="261310" x="1366838" y="4429125"/>
          <p14:tracePt t="261330" x="1312863" y="4411663"/>
          <p14:tracePt t="261350" x="1312863" y="4394200"/>
          <p14:tracePt t="261370" x="1312863" y="4384675"/>
          <p14:tracePt t="261545" x="1295400" y="4384675"/>
          <p14:tracePt t="261566" x="1241425" y="4375150"/>
          <p14:tracePt t="261585" x="1108075" y="4340225"/>
          <p14:tracePt t="261609" x="990600" y="4322763"/>
          <p14:tracePt t="261632" x="857250" y="4276725"/>
          <p14:tracePt t="261657" x="669925" y="4214813"/>
          <p14:tracePt t="261678" x="598488" y="4197350"/>
          <p14:tracePt t="261698" x="561975" y="4170363"/>
          <p14:tracePt t="261719" x="536575" y="4170363"/>
          <p14:tracePt t="261738" x="527050" y="4170363"/>
          <p14:tracePt t="261758" x="509588" y="4179888"/>
          <p14:tracePt t="261778" x="500063" y="4197350"/>
          <p14:tracePt t="261797" x="482600" y="4224338"/>
          <p14:tracePt t="261818" x="455613" y="4268788"/>
          <p14:tracePt t="261838" x="446088" y="4286250"/>
          <p14:tracePt t="261858" x="446088" y="4295775"/>
          <p14:tracePt t="261877" x="428625" y="4330700"/>
          <p14:tracePt t="261897" x="419100" y="4394200"/>
          <p14:tracePt t="261918" x="419100" y="4446588"/>
          <p14:tracePt t="261940" x="419100" y="4510088"/>
          <p14:tracePt t="261960" x="465138" y="4562475"/>
          <p14:tracePt t="261982" x="509588" y="4581525"/>
          <p14:tracePt t="262000" x="561975" y="4581525"/>
          <p14:tracePt t="262021" x="625475" y="4581525"/>
          <p14:tracePt t="262042" x="704850" y="4527550"/>
          <p14:tracePt t="262064" x="822325" y="4438650"/>
          <p14:tracePt t="262083" x="955675" y="4251325"/>
          <p14:tracePt t="262105" x="1036638" y="4062413"/>
          <p14:tracePt t="262125" x="1062038" y="3938588"/>
          <p14:tracePt t="262148" x="1044575" y="3803650"/>
          <p14:tracePt t="262168" x="1017588" y="3786188"/>
          <p14:tracePt t="262189" x="973138" y="3776663"/>
          <p14:tracePt t="262208" x="955675" y="3786188"/>
          <p14:tracePt t="262229" x="955675" y="3803650"/>
          <p14:tracePt t="262249" x="955675" y="3822700"/>
          <p14:tracePt t="262271" x="955675" y="3848100"/>
          <p14:tracePt t="262291" x="973138" y="3884613"/>
          <p14:tracePt t="262311" x="1009650" y="3946525"/>
          <p14:tracePt t="262331" x="1116013" y="4037013"/>
          <p14:tracePt t="262350" x="1268413" y="4125913"/>
          <p14:tracePt t="262370" x="1419225" y="4214813"/>
          <p14:tracePt t="262390" x="1571625" y="4259263"/>
          <p14:tracePt t="262409" x="1643063" y="4259263"/>
          <p14:tracePt t="262429" x="1670050" y="4241800"/>
          <p14:tracePt t="262623" x="1697038" y="4224338"/>
          <p14:tracePt t="262646" x="1893888" y="4125913"/>
          <p14:tracePt t="262668" x="2330450" y="3848100"/>
          <p14:tracePt t="262687" x="2670175" y="3633788"/>
          <p14:tracePt t="262707" x="2813050" y="3544888"/>
          <p14:tracePt t="262727" x="2847975" y="3509963"/>
          <p14:tracePt t="262781" x="2847975" y="3527425"/>
          <p14:tracePt t="263315" x="2840038" y="3527425"/>
          <p14:tracePt t="263388" x="2840038" y="3517900"/>
          <p14:tracePt t="263406" x="2830513" y="3517900"/>
          <p14:tracePt t="263426" x="2830513" y="3509963"/>
          <p14:tracePt t="263445" x="2822575" y="3509963"/>
          <p14:tracePt t="264295" x="2813050" y="3509963"/>
          <p14:tracePt t="264315" x="2795588" y="3509963"/>
          <p14:tracePt t="264334" x="2768600" y="3517900"/>
          <p14:tracePt t="264355" x="2732088" y="3544888"/>
          <p14:tracePt t="264375" x="2724150" y="3544888"/>
          <p14:tracePt t="264660" x="2724150" y="3554413"/>
          <p14:tracePt t="264681" x="2679700" y="3571875"/>
          <p14:tracePt t="264701" x="2589213" y="3625850"/>
          <p14:tracePt t="264721" x="2446338" y="3714750"/>
          <p14:tracePt t="264740" x="2276475" y="3840163"/>
          <p14:tracePt t="264763" x="2241550" y="3857625"/>
          <p14:tracePt t="264817" x="2241550" y="3848100"/>
          <p14:tracePt t="265085" x="2232025" y="3857625"/>
          <p14:tracePt t="265108" x="2179638" y="3884613"/>
          <p14:tracePt t="265128" x="2062163" y="3956050"/>
          <p14:tracePt t="265146" x="1901825" y="4054475"/>
          <p14:tracePt t="265169" x="1803400" y="4125913"/>
          <p14:tracePt t="265189" x="1741488" y="4152900"/>
          <p14:tracePt t="265209" x="1731963" y="4160838"/>
          <p14:tracePt t="265342" x="1731963" y="4170363"/>
          <p14:tracePt t="265372" x="1731963" y="4179888"/>
          <p14:tracePt t="265391" x="1731963" y="4187825"/>
          <p14:tracePt t="265411" x="1714500" y="4224338"/>
          <p14:tracePt t="265430" x="1679575" y="4286250"/>
          <p14:tracePt t="265451" x="1625600" y="4348163"/>
          <p14:tracePt t="265470" x="1608138" y="4384675"/>
          <p14:tracePt t="265491" x="1598613" y="4419600"/>
          <p14:tracePt t="265512" x="1589088" y="4446588"/>
          <p14:tracePt t="265533" x="1589088" y="4473575"/>
          <p14:tracePt t="265552" x="1589088" y="4491038"/>
          <p14:tracePt t="265598" x="1608138" y="4491038"/>
          <p14:tracePt t="265620" x="1625600" y="4491038"/>
          <p14:tracePt t="265644" x="1652588" y="4491038"/>
          <p14:tracePt t="265669" x="1660525" y="4491038"/>
          <p14:tracePt t="265689" x="1679575" y="4500563"/>
          <p14:tracePt t="265925" x="1679575" y="4510088"/>
          <p14:tracePt t="265985" x="1660525" y="4518025"/>
          <p14:tracePt t="266005" x="1608138" y="4554538"/>
          <p14:tracePt t="266024" x="1490663" y="4608513"/>
          <p14:tracePt t="266045" x="1330325" y="4670425"/>
          <p14:tracePt t="266065" x="1214438" y="4724400"/>
          <p14:tracePt t="266085" x="1108075" y="4732338"/>
          <p14:tracePt t="266107" x="982663" y="4751388"/>
          <p14:tracePt t="266128" x="919163" y="4751388"/>
          <p14:tracePt t="266147" x="884238" y="4751388"/>
          <p14:tracePt t="266169" x="866775" y="4751388"/>
          <p14:tracePt t="266187" x="857250" y="4751388"/>
          <p14:tracePt t="266222" x="839788" y="4751388"/>
          <p14:tracePt t="266241" x="822325" y="4751388"/>
          <p14:tracePt t="266263" x="795338" y="4751388"/>
          <p14:tracePt t="266284" x="776288" y="4751388"/>
          <p14:tracePt t="266529" x="785813" y="4751388"/>
          <p14:tracePt t="266549" x="812800" y="4751388"/>
          <p14:tracePt t="266568" x="874713" y="4751388"/>
          <p14:tracePt t="266587" x="1009650" y="4759325"/>
          <p14:tracePt t="266611" x="1214438" y="4759325"/>
          <p14:tracePt t="266635" x="1589088" y="4732338"/>
          <p14:tracePt t="266660" x="1785938" y="4732338"/>
          <p14:tracePt t="266680" x="1874838" y="4705350"/>
          <p14:tracePt t="266701" x="1911350" y="4705350"/>
          <p14:tracePt t="267002" x="1938338" y="4705350"/>
          <p14:tracePt t="267022" x="2000250" y="4705350"/>
          <p14:tracePt t="267044" x="2071688" y="4705350"/>
          <p14:tracePt t="267063" x="2133600" y="4697413"/>
          <p14:tracePt t="267082" x="2152650" y="4697413"/>
          <p14:tracePt t="268397" x="2143125" y="4697413"/>
          <p14:tracePt t="268417" x="2098675" y="4697413"/>
          <p14:tracePt t="268438" x="1973263" y="4697413"/>
          <p14:tracePt t="268457" x="1785938" y="4660900"/>
          <p14:tracePt t="268478" x="1554163" y="4652963"/>
          <p14:tracePt t="268499" x="1419225" y="4625975"/>
          <p14:tracePt t="268519" x="1357313" y="4608513"/>
          <p14:tracePt t="268539" x="1357313" y="4598988"/>
          <p14:tracePt t="268594" x="1374775" y="4598988"/>
          <p14:tracePt t="268614" x="1428750" y="4589463"/>
          <p14:tracePt t="268639" x="1608138" y="4589463"/>
          <p14:tracePt t="268662" x="1965325" y="4537075"/>
          <p14:tracePt t="268684" x="2286000" y="4384675"/>
          <p14:tracePt t="268708" x="2482850" y="4259263"/>
          <p14:tracePt t="268727" x="2581275" y="4143375"/>
          <p14:tracePt t="268748" x="2589213" y="4089400"/>
          <p14:tracePt t="268767" x="2589213" y="4054475"/>
          <p14:tracePt t="268788" x="2527300" y="3956050"/>
          <p14:tracePt t="268806" x="2401888" y="3848100"/>
          <p14:tracePt t="268826" x="2251075" y="3776663"/>
          <p14:tracePt t="268846" x="2071688" y="3768725"/>
          <p14:tracePt t="268867" x="1911350" y="3803650"/>
          <p14:tracePt t="268887" x="1830388" y="3857625"/>
          <p14:tracePt t="268907" x="1795463" y="3902075"/>
          <p14:tracePt t="268929" x="1652588" y="4133850"/>
          <p14:tracePt t="268950" x="1625600" y="4357688"/>
          <p14:tracePt t="268970" x="1625600" y="4491038"/>
          <p14:tracePt t="268991" x="1652588" y="4554538"/>
          <p14:tracePt t="269011" x="1687513" y="4572000"/>
          <p14:tracePt t="269031" x="1731963" y="4572000"/>
          <p14:tracePt t="269050" x="1830388" y="4510088"/>
          <p14:tracePt t="269070" x="1965325" y="4402138"/>
          <p14:tracePt t="269093" x="2044700" y="4268788"/>
          <p14:tracePt t="269112" x="2071688" y="4152900"/>
          <p14:tracePt t="269132" x="2054225" y="4054475"/>
          <p14:tracePt t="269154" x="1965325" y="4010025"/>
          <p14:tracePt t="269176" x="1830388" y="4010025"/>
          <p14:tracePt t="269197" x="1581150" y="4081463"/>
          <p14:tracePt t="269217" x="1446213" y="4133850"/>
          <p14:tracePt t="269238" x="1339850" y="4187825"/>
          <p14:tracePt t="269258" x="1258888" y="4259263"/>
          <p14:tracePt t="269278" x="1187450" y="4348163"/>
          <p14:tracePt t="269299" x="1133475" y="4429125"/>
          <p14:tracePt t="269318" x="1133475" y="4438650"/>
          <p14:tracePt t="269366" x="1133475" y="4446588"/>
          <p14:tracePt t="269386" x="1179513" y="4483100"/>
          <p14:tracePt t="269405" x="1223963" y="4510088"/>
          <p14:tracePt t="269426" x="1295400" y="4510088"/>
          <p14:tracePt t="269445" x="1393825" y="4510088"/>
          <p14:tracePt t="269466" x="1473200" y="4500563"/>
          <p14:tracePt t="269485" x="1482725" y="4483100"/>
          <p14:tracePt t="269564" x="1482725" y="4491038"/>
          <p14:tracePt t="269662" x="1482725" y="4500563"/>
          <p14:tracePt t="269682" x="1482725" y="4510088"/>
          <p14:tracePt t="269702" x="1482725" y="4537075"/>
          <p14:tracePt t="269722" x="1482725" y="4572000"/>
          <p14:tracePt t="269741" x="1482725" y="4616450"/>
          <p14:tracePt t="269764" x="1517650" y="4687888"/>
          <p14:tracePt t="269784" x="1562100" y="4751388"/>
          <p14:tracePt t="269803" x="1598613" y="4813300"/>
          <p14:tracePt t="269824" x="1625600" y="4822825"/>
          <p14:tracePt t="269845" x="1633538" y="4822825"/>
          <p14:tracePt t="270038" x="1643063" y="4840288"/>
          <p14:tracePt t="270058" x="1687513" y="4884738"/>
          <p14:tracePt t="270078" x="1768475" y="4929188"/>
          <p14:tracePt t="270097" x="1911350" y="5000625"/>
          <p14:tracePt t="270117" x="2000250" y="5045075"/>
          <p14:tracePt t="270137" x="2027238" y="5054600"/>
          <p14:tracePt t="270156" x="2036763" y="5054600"/>
          <p14:tracePt t="270176" x="2036763" y="5062538"/>
          <p14:tracePt t="270226" x="2036763" y="5072063"/>
          <p14:tracePt t="270266" x="2027238" y="5072063"/>
          <p14:tracePt t="270286" x="1990725" y="5072063"/>
          <p14:tracePt t="270305" x="1893888" y="5099050"/>
          <p14:tracePt t="270325" x="1758950" y="5143500"/>
          <p14:tracePt t="270345" x="1571625" y="5187950"/>
          <p14:tracePt t="270364" x="1357313" y="5241925"/>
          <p14:tracePt t="270384" x="1196975" y="5259388"/>
          <p14:tracePt t="270405" x="1116013" y="5276850"/>
          <p14:tracePt t="270492" x="1125538" y="5276850"/>
          <p14:tracePt t="273802" x="1196975" y="5214938"/>
          <p14:tracePt t="273826" x="1581150" y="4884738"/>
          <p14:tracePt t="273850" x="2232025" y="4276725"/>
          <p14:tracePt t="273873" x="2500313" y="3929063"/>
          <p14:tracePt t="273893" x="2571750" y="3795713"/>
          <p14:tracePt t="273913" x="2589213" y="3776663"/>
          <p14:tracePt t="273954" x="2581275" y="3776663"/>
          <p14:tracePt t="273977" x="2527300" y="3776663"/>
          <p14:tracePt t="273999" x="2428875" y="3776663"/>
          <p14:tracePt t="274022" x="2357438" y="3776663"/>
          <p14:tracePt t="274041" x="2276475" y="3776663"/>
          <p14:tracePt t="274062" x="2214563" y="3776663"/>
          <p14:tracePt t="274082" x="2179638" y="3776663"/>
          <p14:tracePt t="274102" x="2125663" y="3776663"/>
          <p14:tracePt t="274123" x="2098675" y="3776663"/>
          <p14:tracePt t="274143" x="2081213" y="3786188"/>
          <p14:tracePt t="274163" x="2062163" y="3795713"/>
          <p14:tracePt t="274183" x="2036763" y="3813175"/>
          <p14:tracePt t="274202" x="2000250" y="3848100"/>
          <p14:tracePt t="274222" x="1938338" y="3902075"/>
          <p14:tracePt t="274242" x="1857375" y="3973513"/>
          <p14:tracePt t="274262" x="1785938" y="4062413"/>
          <p14:tracePt t="274283" x="1741488" y="4098925"/>
          <p14:tracePt t="274303" x="1724025" y="4108450"/>
          <p14:tracePt t="274366" x="1731963" y="4108450"/>
          <p14:tracePt t="274385" x="1776413" y="4125913"/>
          <p14:tracePt t="274405" x="1830388" y="4133850"/>
          <p14:tracePt t="274425" x="1919288" y="4133850"/>
          <p14:tracePt t="274445" x="2081213" y="4116388"/>
          <p14:tracePt t="274465" x="2197100" y="4037013"/>
          <p14:tracePt t="274485" x="2295525" y="3946525"/>
          <p14:tracePt t="274504" x="2330450" y="3884613"/>
          <p14:tracePt t="274525" x="2330450" y="3875088"/>
          <p14:tracePt t="274546" x="2330450" y="3867150"/>
          <p14:tracePt t="274565" x="2312988" y="3840163"/>
          <p14:tracePt t="274584" x="2276475" y="3776663"/>
          <p14:tracePt t="274606" x="2241550" y="3741738"/>
          <p14:tracePt t="274630" x="2187575" y="3732213"/>
          <p14:tracePt t="274657" x="2116138" y="3724275"/>
          <p14:tracePt t="274679" x="2081213" y="3724275"/>
          <p14:tracePt t="274699" x="2062163" y="3724275"/>
          <p14:tracePt t="274782" x="2062163" y="3732213"/>
          <p14:tracePt t="274949" x="2044700" y="3741738"/>
          <p14:tracePt t="274969" x="2009775" y="3848100"/>
          <p14:tracePt t="274988" x="1874838" y="4037013"/>
          <p14:tracePt t="275009" x="1660525" y="4367213"/>
          <p14:tracePt t="275029" x="1490663" y="4670425"/>
          <p14:tracePt t="275050" x="1428750" y="4795838"/>
          <p14:tracePt t="275069" x="1428750" y="4822825"/>
          <p14:tracePt t="275089" x="1428750" y="4830763"/>
          <p14:tracePt t="275110" x="1428750" y="4848225"/>
          <p14:tracePt t="275129" x="1446213" y="4884738"/>
          <p14:tracePt t="275149" x="1517650" y="4991100"/>
          <p14:tracePt t="275169" x="1652588" y="5062538"/>
          <p14:tracePt t="275188" x="1751013" y="5081588"/>
          <p14:tracePt t="275208" x="1830388" y="5081588"/>
          <p14:tracePt t="275227" x="1946275" y="5027613"/>
          <p14:tracePt t="275247" x="2071688" y="4884738"/>
          <p14:tracePt t="275267" x="2160588" y="4724400"/>
          <p14:tracePt t="275287" x="2205038" y="4589463"/>
          <p14:tracePt t="275306" x="2224088" y="4456113"/>
          <p14:tracePt t="275328" x="2224088" y="4340225"/>
          <p14:tracePt t="275347" x="2224088" y="4259263"/>
          <p14:tracePt t="275367" x="2170113" y="4187825"/>
          <p14:tracePt t="275386" x="2098675" y="4133850"/>
          <p14:tracePt t="275406" x="2017713" y="4125913"/>
          <p14:tracePt t="275425" x="1973263" y="4125913"/>
          <p14:tracePt t="275446" x="1946275" y="4133850"/>
          <p14:tracePt t="275465" x="1938338" y="4143375"/>
          <p14:tracePt t="275504" x="1928813" y="4152900"/>
          <p14:tracePt t="275523" x="1911350" y="4152900"/>
          <p14:tracePt t="275545" x="1874838" y="4179888"/>
          <p14:tracePt t="275564" x="1830388" y="4205288"/>
          <p14:tracePt t="275583" x="1785938" y="4251325"/>
          <p14:tracePt t="275604" x="1758950" y="4276725"/>
          <p14:tracePt t="275627" x="1751013" y="4295775"/>
          <p14:tracePt t="275652" x="1741488" y="4322763"/>
          <p14:tracePt t="275681" x="1741488" y="4330700"/>
          <p14:tracePt t="276374" x="1731963" y="4340225"/>
          <p14:tracePt t="276394" x="1714500" y="4384675"/>
          <p14:tracePt t="276414" x="1643063" y="4562475"/>
          <p14:tracePt t="276433" x="1581150" y="4741863"/>
          <p14:tracePt t="276454" x="1562100" y="4875213"/>
          <p14:tracePt t="276473" x="1562100" y="4894263"/>
          <p14:tracePt t="276493" x="1562100" y="4902200"/>
          <p14:tracePt t="276521" x="1571625" y="4911725"/>
          <p14:tracePt t="276540" x="1625600" y="4929188"/>
          <p14:tracePt t="276561" x="1731963" y="4929188"/>
          <p14:tracePt t="276581" x="1982788" y="4795838"/>
          <p14:tracePt t="276602" x="2251075" y="4537075"/>
          <p14:tracePt t="276623" x="2490788" y="4108450"/>
          <p14:tracePt t="276649" x="2625725" y="3786188"/>
          <p14:tracePt t="276673" x="2616200" y="3652838"/>
          <p14:tracePt t="276694" x="2536825" y="3554413"/>
          <p14:tracePt t="276713" x="2419350" y="3527425"/>
          <p14:tracePt t="276734" x="2286000" y="3509963"/>
          <p14:tracePt t="276753" x="2081213" y="3517900"/>
          <p14:tracePt t="276774" x="1901825" y="3562350"/>
          <p14:tracePt t="276794" x="1751013" y="3625850"/>
          <p14:tracePt t="276816" x="1509713" y="3732213"/>
          <p14:tracePt t="276836" x="1366838" y="3840163"/>
          <p14:tracePt t="276856" x="1276350" y="3919538"/>
          <p14:tracePt t="276876" x="1214438" y="3973513"/>
          <p14:tracePt t="276896" x="1196975" y="3990975"/>
          <p14:tracePt t="276986" x="1204913" y="3990975"/>
          <p14:tracePt t="277213" x="1179513" y="4027488"/>
          <p14:tracePt t="277234" x="1044575" y="4133850"/>
          <p14:tracePt t="277254" x="911225" y="4232275"/>
          <p14:tracePt t="277274" x="776288" y="4357688"/>
          <p14:tracePt t="277297" x="679450" y="4473575"/>
          <p14:tracePt t="277316" x="642938" y="4537075"/>
          <p14:tracePt t="277336" x="633413" y="4598988"/>
          <p14:tracePt t="277355" x="633413" y="4643438"/>
          <p14:tracePt t="277376" x="652463" y="4679950"/>
          <p14:tracePt t="277396" x="723900" y="4714875"/>
          <p14:tracePt t="277416" x="803275" y="4741863"/>
          <p14:tracePt t="277436" x="911225" y="4776788"/>
          <p14:tracePt t="277456" x="1062038" y="4786313"/>
          <p14:tracePt t="277476" x="1204913" y="4786313"/>
          <p14:tracePt t="277498" x="1295400" y="4776788"/>
          <p14:tracePt t="277518" x="1339850" y="4751388"/>
          <p14:tracePt t="277925" x="1339850" y="4768850"/>
          <p14:tracePt t="277945" x="1322388" y="4813300"/>
          <p14:tracePt t="277967" x="1303338" y="4929188"/>
          <p14:tracePt t="277988" x="1303338" y="5037138"/>
          <p14:tracePt t="278007" x="1312863" y="5108575"/>
          <p14:tracePt t="278027" x="1339850" y="5160963"/>
          <p14:tracePt t="278048" x="1401763" y="5214938"/>
          <p14:tracePt t="278069" x="1482725" y="5241925"/>
          <p14:tracePt t="278089" x="1527175" y="5241925"/>
          <p14:tracePt t="278114" x="1554163" y="5241925"/>
          <p14:tracePt t="280922" x="1562100" y="5241925"/>
          <p14:tracePt t="280942" x="1625600" y="5205413"/>
          <p14:tracePt t="280961" x="1724025" y="5126038"/>
          <p14:tracePt t="280983" x="1822450" y="5037138"/>
          <p14:tracePt t="281002" x="1884363" y="4983163"/>
          <p14:tracePt t="281021" x="1919288" y="4946650"/>
          <p14:tracePt t="281306" x="1928813" y="4946650"/>
          <p14:tracePt t="281328" x="1946275" y="4938713"/>
          <p14:tracePt t="281348" x="1955800" y="4929188"/>
          <p14:tracePt t="281369" x="1990725" y="4902200"/>
          <p14:tracePt t="281394" x="2027238" y="4867275"/>
          <p14:tracePt t="281417" x="2036763" y="4848225"/>
          <p14:tracePt t="281457" x="2036763" y="4840288"/>
          <p14:tracePt t="281476" x="2036763" y="4830763"/>
          <p14:tracePt t="281495" x="2036763" y="4822825"/>
          <p14:tracePt t="281524" x="2017713" y="4813300"/>
          <p14:tracePt t="281543" x="2000250" y="4795838"/>
          <p14:tracePt t="281564" x="1990725" y="4786313"/>
          <p14:tracePt t="281584" x="1965325" y="4786313"/>
          <p14:tracePt t="281606" x="1928813" y="4776788"/>
          <p14:tracePt t="281629" x="1901825" y="4776788"/>
          <p14:tracePt t="281652" x="1847850" y="4776788"/>
          <p14:tracePt t="281675" x="1822450" y="4776788"/>
          <p14:tracePt t="281695" x="1812925" y="4776788"/>
          <p14:tracePt t="281716" x="1812925" y="4768850"/>
          <p14:tracePt t="283065" x="1901825" y="4705350"/>
          <p14:tracePt t="283086" x="2268538" y="4483100"/>
          <p14:tracePt t="283109" x="2633663" y="4232275"/>
          <p14:tracePt t="283129" x="2973388" y="4000500"/>
          <p14:tracePt t="283149" x="3116263" y="3857625"/>
          <p14:tracePt t="283168" x="3170238" y="3803650"/>
          <p14:tracePt t="283189" x="3179763" y="3803650"/>
          <p14:tracePt t="283208" x="3187700" y="3822700"/>
          <p14:tracePt t="283391" x="3197225" y="3822700"/>
          <p14:tracePt t="283411" x="3214688" y="3813175"/>
          <p14:tracePt t="283431" x="3232150" y="3786188"/>
          <p14:tracePt t="283450" x="3251200" y="3759200"/>
          <p14:tracePt t="283470" x="3259138" y="3732213"/>
          <p14:tracePt t="283490" x="3259138" y="3697288"/>
          <p14:tracePt t="283511" x="3259138" y="3670300"/>
          <p14:tracePt t="283531" x="3241675" y="3643313"/>
          <p14:tracePt t="283552" x="3214688" y="3625850"/>
          <p14:tracePt t="283797" x="3232150" y="3625850"/>
          <p14:tracePt t="283817" x="3295650" y="3616325"/>
          <p14:tracePt t="283838" x="3402013" y="3581400"/>
          <p14:tracePt t="283857" x="3509963" y="3571875"/>
          <p14:tracePt t="283879" x="3562350" y="3562350"/>
          <p14:tracePt t="283898" x="3608388" y="3544888"/>
          <p14:tracePt t="283918" x="3625850" y="3544888"/>
          <p14:tracePt t="283938" x="3633788" y="3544888"/>
          <p14:tracePt t="283958" x="3633788" y="3554413"/>
          <p14:tracePt t="283978" x="3633788" y="3562350"/>
          <p14:tracePt t="283999" x="3633788" y="3581400"/>
          <p14:tracePt t="284018" x="3633788" y="3589338"/>
          <p14:tracePt t="284037" x="3633788" y="3608388"/>
          <p14:tracePt t="284056" x="3598863" y="3633788"/>
          <p14:tracePt t="284076" x="3490913" y="3705225"/>
          <p14:tracePt t="284097" x="3340100" y="3786188"/>
          <p14:tracePt t="284117" x="3152775" y="3867150"/>
          <p14:tracePt t="284136" x="2946400" y="3929063"/>
          <p14:tracePt t="284158" x="2840038" y="3929063"/>
          <p14:tracePt t="284177" x="2795588" y="3919538"/>
          <p14:tracePt t="284197" x="2786063" y="3894138"/>
          <p14:tracePt t="284216" x="2786063" y="3884613"/>
          <p14:tracePt t="284237" x="2786063" y="3875088"/>
          <p14:tracePt t="284320" x="2803525" y="3884613"/>
          <p14:tracePt t="284339" x="2847975" y="3902075"/>
          <p14:tracePt t="284361" x="2928938" y="3919538"/>
          <p14:tracePt t="284380" x="3000375" y="3938588"/>
          <p14:tracePt t="284400" x="3098800" y="3946525"/>
          <p14:tracePt t="284419" x="3152775" y="3946525"/>
          <p14:tracePt t="284440" x="3179763" y="3946525"/>
          <p14:tracePt t="284804" x="3187700" y="3946525"/>
          <p14:tracePt t="284826" x="3224213" y="3946525"/>
          <p14:tracePt t="284850" x="3286125" y="3946525"/>
          <p14:tracePt t="284873" x="3367088" y="3946525"/>
          <p14:tracePt t="284893" x="3394075" y="3946525"/>
          <p14:tracePt t="284913" x="3419475" y="3946525"/>
          <p14:tracePt t="284973" x="3419475" y="3956050"/>
          <p14:tracePt t="285022" x="3411538" y="3956050"/>
          <p14:tracePt t="285042" x="3384550" y="3956050"/>
          <p14:tracePt t="285063" x="3340100" y="3965575"/>
          <p14:tracePt t="285084" x="3286125" y="3965575"/>
          <p14:tracePt t="285104" x="3224213" y="3965575"/>
          <p14:tracePt t="285126" x="3143250" y="3965575"/>
          <p14:tracePt t="285145" x="3017838" y="3965575"/>
          <p14:tracePt t="285166" x="2946400" y="3973513"/>
          <p14:tracePt t="285185" x="2901950" y="3973513"/>
          <p14:tracePt t="285205" x="2874963" y="3973513"/>
          <p14:tracePt t="285309" x="2894013" y="3973513"/>
          <p14:tracePt t="285332" x="2946400" y="3990975"/>
          <p14:tracePt t="285353" x="3062288" y="4000500"/>
          <p14:tracePt t="285374" x="3214688" y="4000500"/>
          <p14:tracePt t="285393" x="3455988" y="3990975"/>
          <p14:tracePt t="285414" x="3652838" y="3911600"/>
          <p14:tracePt t="285433" x="3803650" y="3830638"/>
          <p14:tracePt t="285456" x="3875088" y="3751263"/>
          <p14:tracePt t="285476" x="3875088" y="3741738"/>
          <p14:tracePt t="285497" x="3840163" y="3679825"/>
          <p14:tracePt t="285517" x="3741738" y="3581400"/>
          <p14:tracePt t="285541" x="3581400" y="3482975"/>
          <p14:tracePt t="285560" x="3394075" y="3438525"/>
          <p14:tracePt t="285580" x="3259138" y="3429000"/>
          <p14:tracePt t="285600" x="3205163" y="3419475"/>
          <p14:tracePt t="285623" x="3197225" y="3419475"/>
          <p14:tracePt t="285645" x="3197225" y="3411538"/>
          <p14:tracePt t="286020" x="3197225" y="3402013"/>
          <p14:tracePt t="286045" x="3214688" y="3394075"/>
          <p14:tracePt t="286071" x="3313113" y="3367088"/>
          <p14:tracePt t="286097" x="3384550" y="3340100"/>
          <p14:tracePt t="286124" x="3500438" y="3322638"/>
          <p14:tracePt t="286149" x="3517900" y="3313113"/>
          <p14:tracePt t="288215" x="3527425" y="3313113"/>
          <p14:tracePt t="288237" x="3562350" y="3214688"/>
          <p14:tracePt t="288257" x="3697288" y="2894013"/>
          <p14:tracePt t="288278" x="3822700" y="2465388"/>
          <p14:tracePt t="288298" x="3938588" y="2125663"/>
          <p14:tracePt t="288318" x="3956050" y="1973263"/>
          <p14:tracePt t="288337" x="3956050" y="1965325"/>
          <p14:tracePt t="288373" x="3956050" y="1982788"/>
          <p14:tracePt t="288564" x="3973513" y="1973263"/>
          <p14:tracePt t="288585" x="4000500" y="1919288"/>
          <p14:tracePt t="288614" x="4017963" y="1822450"/>
          <p14:tracePt t="288641" x="3983038" y="1598613"/>
          <p14:tracePt t="288663" x="3830638" y="1268413"/>
          <p14:tracePt t="288684" x="3562350" y="990600"/>
          <p14:tracePt t="288704" x="3348038" y="911225"/>
          <p14:tracePt t="288724" x="3125788" y="911225"/>
          <p14:tracePt t="288743" x="2946400" y="982663"/>
          <p14:tracePt t="288763" x="2857500" y="1071563"/>
          <p14:tracePt t="288783" x="2822575" y="1160463"/>
          <p14:tracePt t="288803" x="2786063" y="1322388"/>
          <p14:tracePt t="288823" x="2813050" y="1536700"/>
          <p14:tracePt t="288844" x="2919413" y="1697038"/>
          <p14:tracePt t="288864" x="3062288" y="1795463"/>
          <p14:tracePt t="288884" x="3268663" y="1822450"/>
          <p14:tracePt t="288904" x="3509963" y="1795463"/>
          <p14:tracePt t="288926" x="3965575" y="1571625"/>
          <p14:tracePt t="288947" x="4098925" y="1438275"/>
          <p14:tracePt t="288967" x="4152900" y="1366838"/>
          <p14:tracePt t="288989" x="4152900" y="1347788"/>
          <p14:tracePt t="289010" x="4098925" y="1322388"/>
          <p14:tracePt t="289029" x="3956050" y="1303338"/>
          <p14:tracePt t="289050" x="3652838" y="1322388"/>
          <p14:tracePt t="289070" x="3348038" y="1374775"/>
          <p14:tracePt t="289091" x="3017838" y="1554163"/>
          <p14:tracePt t="289114" x="2741613" y="1830388"/>
          <p14:tracePt t="289135" x="2608263" y="1982788"/>
          <p14:tracePt t="289155" x="2571750" y="2116138"/>
          <p14:tracePt t="289177" x="2571750" y="2295525"/>
          <p14:tracePt t="289196" x="2660650" y="2500313"/>
          <p14:tracePt t="289216" x="2847975" y="2867025"/>
          <p14:tracePt t="289237" x="3027363" y="3027363"/>
          <p14:tracePt t="289257" x="3205163" y="3125788"/>
          <p14:tracePt t="289277" x="3340100" y="3170238"/>
          <p14:tracePt t="289299" x="3473450" y="3179763"/>
          <p14:tracePt t="289318" x="3643313" y="3179763"/>
          <p14:tracePt t="289339" x="3741738" y="3152775"/>
          <p14:tracePt t="289599" x="3786188" y="3152775"/>
          <p14:tracePt t="289620" x="3929063" y="3152775"/>
          <p14:tracePt t="289643" x="4054475" y="3152775"/>
          <p14:tracePt t="289664" x="4143375" y="3152775"/>
          <p14:tracePt t="289684" x="4197350" y="3152775"/>
          <p14:tracePt t="289705" x="4205288" y="3152775"/>
          <p14:tracePt t="290529" x="4205288" y="3160713"/>
          <p14:tracePt t="290549" x="4170363" y="3179763"/>
          <p14:tracePt t="290569" x="4017963" y="3232150"/>
          <p14:tracePt t="290589" x="3741738" y="3313113"/>
          <p14:tracePt t="290609" x="3286125" y="3438525"/>
          <p14:tracePt t="290633" x="2919413" y="3536950"/>
          <p14:tracePt t="290658" x="2660650" y="3598863"/>
          <p14:tracePt t="290678" x="2652713" y="3598863"/>
          <p14:tracePt t="290699" x="2679700" y="3598863"/>
          <p14:tracePt t="290894" x="2670175" y="3598863"/>
          <p14:tracePt t="290914" x="2633663" y="3598863"/>
          <p14:tracePt t="290935" x="2562225" y="3625850"/>
          <p14:tracePt t="290954" x="2482850" y="3643313"/>
          <p14:tracePt t="290974" x="2428875" y="3679825"/>
          <p14:tracePt t="290995" x="2411413" y="3697288"/>
          <p14:tracePt t="291034" x="2411413" y="3705225"/>
          <p14:tracePt t="291053" x="2411413" y="3741738"/>
          <p14:tracePt t="291073" x="2419350" y="3776663"/>
          <p14:tracePt t="291093" x="2455863" y="3803650"/>
          <p14:tracePt t="291115" x="2509838" y="3830638"/>
          <p14:tracePt t="291135" x="2562225" y="3848100"/>
          <p14:tracePt t="291154" x="2616200" y="3857625"/>
          <p14:tracePt t="291174" x="2679700" y="3857625"/>
          <p14:tracePt t="291194" x="2724150" y="3848100"/>
          <p14:tracePt t="291213" x="2724150" y="3840163"/>
          <p14:tracePt t="291232" x="2732088" y="3830638"/>
          <p14:tracePt t="291410" x="2741613" y="3830638"/>
          <p14:tracePt t="291429" x="2867025" y="3875088"/>
          <p14:tracePt t="291450" x="3089275" y="3911600"/>
          <p14:tracePt t="291471" x="3384550" y="3956050"/>
          <p14:tracePt t="291489" x="3608388" y="3956050"/>
          <p14:tracePt t="291510" x="3759200" y="3919538"/>
          <p14:tracePt t="291530" x="3822700" y="3867150"/>
          <p14:tracePt t="291568" x="3822700" y="3857625"/>
          <p14:tracePt t="291587" x="3803650" y="3803650"/>
          <p14:tracePt t="291608" x="3741738" y="3670300"/>
          <p14:tracePt t="291629" x="3679825" y="3544888"/>
          <p14:tracePt t="291654" x="3643313" y="3473450"/>
          <p14:tracePt t="291677" x="3581400" y="3384550"/>
          <p14:tracePt t="291696" x="3500438" y="3330575"/>
          <p14:tracePt t="291716" x="3446463" y="3322638"/>
          <p14:tracePt t="291739" x="3419475" y="3322638"/>
          <p14:tracePt t="291973" x="3367088" y="3322638"/>
          <p14:tracePt t="291992" x="3205163" y="3330575"/>
          <p14:tracePt t="292013" x="2982913" y="3367088"/>
          <p14:tracePt t="292032" x="2813050" y="3411538"/>
          <p14:tracePt t="292052" x="2660650" y="3455988"/>
          <p14:tracePt t="292071" x="2581275" y="3482975"/>
          <p14:tracePt t="292091" x="2571750" y="3482975"/>
          <p14:tracePt t="292180" x="2598738" y="3482975"/>
          <p14:tracePt t="292199" x="2705100" y="3490913"/>
          <p14:tracePt t="292221" x="2874963" y="3473450"/>
          <p14:tracePt t="292240" x="3143250" y="3384550"/>
          <p14:tracePt t="292260" x="3367088" y="3348038"/>
          <p14:tracePt t="292279" x="3509963" y="3286125"/>
          <p14:tracePt t="292300" x="3554413" y="3251200"/>
          <p14:tracePt t="292331" x="3562350" y="3268663"/>
          <p14:tracePt t="292508" x="3616325" y="3268663"/>
          <p14:tracePt t="292527" x="3848100" y="3214688"/>
          <p14:tracePt t="292546" x="4197350" y="3098800"/>
          <p14:tracePt t="292568" x="4500563" y="2982913"/>
          <p14:tracePt t="292587" x="4687888" y="2965450"/>
          <p14:tracePt t="292607" x="4768850" y="2928938"/>
          <p14:tracePt t="292632" x="4776788" y="2928938"/>
          <p14:tracePt t="292656" x="4786313" y="2946400"/>
          <p14:tracePt t="292951" x="4759325" y="2946400"/>
          <p14:tracePt t="292972" x="4608513" y="2965450"/>
          <p14:tracePt t="292992" x="4411663" y="2982913"/>
          <p14:tracePt t="293011" x="4089400" y="3044825"/>
          <p14:tracePt t="293031" x="3741738" y="3116263"/>
          <p14:tracePt t="293052" x="3500438" y="3143250"/>
          <p14:tracePt t="293071" x="3446463" y="3143250"/>
          <p14:tracePt t="293090" x="3429000" y="3125788"/>
          <p14:tracePt t="293115" x="3438525" y="3133725"/>
          <p14:tracePt t="293288" x="3429000" y="3133725"/>
          <p14:tracePt t="293308" x="3348038" y="3160713"/>
          <p14:tracePt t="293330" x="3116263" y="3224213"/>
          <p14:tracePt t="293349" x="2840038" y="3340100"/>
          <p14:tracePt t="293368" x="2652713" y="3429000"/>
          <p14:tracePt t="293388" x="2536825" y="3482975"/>
          <p14:tracePt t="293408" x="2517775" y="3490913"/>
          <p14:tracePt t="293465" x="2517775" y="3482975"/>
          <p14:tracePt t="293516" x="2554288" y="3500438"/>
          <p14:tracePt t="293535" x="2679700" y="3554413"/>
          <p14:tracePt t="293555" x="2894013" y="3633788"/>
          <p14:tracePt t="293574" x="3241675" y="3714750"/>
          <p14:tracePt t="293596" x="3455988" y="3732213"/>
          <p14:tracePt t="293620" x="3670300" y="3751263"/>
          <p14:tracePt t="293643" x="3848100" y="3724275"/>
          <p14:tracePt t="293665" x="3867150" y="3714750"/>
          <p14:tracePt t="293842" x="3884613" y="3714750"/>
          <p14:tracePt t="293862" x="3929063" y="3714750"/>
          <p14:tracePt t="293882" x="3973513" y="3714750"/>
          <p14:tracePt t="293902" x="3990975" y="3714750"/>
          <p14:tracePt t="293921" x="4017963" y="3714750"/>
          <p14:tracePt t="293942" x="4027488" y="3714750"/>
          <p14:tracePt t="293970" x="4027488" y="3724275"/>
          <p14:tracePt t="293999" x="4017963" y="3732213"/>
          <p14:tracePt t="294020" x="3956050" y="3732213"/>
          <p14:tracePt t="294040" x="3776663" y="3751263"/>
          <p14:tracePt t="294061" x="3562350" y="3803650"/>
          <p14:tracePt t="294081" x="3251200" y="3848100"/>
          <p14:tracePt t="294101" x="3071813" y="3857625"/>
          <p14:tracePt t="294120" x="2965450" y="3857625"/>
          <p14:tracePt t="294140" x="2946400" y="3857625"/>
          <p14:tracePt t="294259" x="2973388" y="3867150"/>
          <p14:tracePt t="294277" x="3036888" y="3902075"/>
          <p14:tracePt t="294299" x="3160713" y="3929063"/>
          <p14:tracePt t="294318" x="3357563" y="3973513"/>
          <p14:tracePt t="294338" x="3509963" y="3973513"/>
          <p14:tracePt t="294357" x="3643313" y="3973513"/>
          <p14:tracePt t="294377" x="3714750" y="3973513"/>
          <p14:tracePt t="294396" x="3732213" y="3973513"/>
          <p14:tracePt t="294435" x="3732213" y="3983038"/>
          <p14:tracePt t="294455" x="3697288" y="3983038"/>
          <p14:tracePt t="294475" x="3571875" y="3983038"/>
          <p14:tracePt t="294494" x="3402013" y="4010025"/>
          <p14:tracePt t="294515" x="3197225" y="4017963"/>
          <p14:tracePt t="294535" x="2973388" y="4027488"/>
          <p14:tracePt t="294554" x="2795588" y="4027488"/>
          <p14:tracePt t="294575" x="2732088" y="4027488"/>
          <p14:tracePt t="294632" x="2741613" y="4027488"/>
          <p14:tracePt t="294653" x="2759075" y="4027488"/>
          <p14:tracePt t="294675" x="2795588" y="4027488"/>
          <p14:tracePt t="294695" x="2867025" y="4027488"/>
          <p14:tracePt t="294714" x="2973388" y="4027488"/>
          <p14:tracePt t="294734" x="3160713" y="4037013"/>
          <p14:tracePt t="294754" x="3322638" y="4037013"/>
          <p14:tracePt t="294774" x="3446463" y="4054475"/>
          <p14:tracePt t="294793" x="3509963" y="4054475"/>
          <p14:tracePt t="294812" x="3517900" y="4054475"/>
          <p14:tracePt t="294833" x="3517900" y="4062413"/>
          <p14:tracePt t="294852" x="3517900" y="4081463"/>
          <p14:tracePt t="294872" x="3465513" y="4081463"/>
          <p14:tracePt t="294892" x="3330575" y="4098925"/>
          <p14:tracePt t="294914" x="3160713" y="4108450"/>
          <p14:tracePt t="294933" x="2973388" y="4108450"/>
          <p14:tracePt t="294951" x="2840038" y="4089400"/>
          <p14:tracePt t="294971" x="2751138" y="4071938"/>
          <p14:tracePt t="294991" x="2724150" y="4054475"/>
          <p14:tracePt t="295030" x="2732088" y="4054475"/>
          <p14:tracePt t="295050" x="2751138" y="4054475"/>
          <p14:tracePt t="295070" x="2867025" y="4062413"/>
          <p14:tracePt t="295090" x="3089275" y="4133850"/>
          <p14:tracePt t="295113" x="3295650" y="4179888"/>
          <p14:tracePt t="295135" x="3598863" y="4187825"/>
          <p14:tracePt t="295155" x="3776663" y="4108450"/>
          <p14:tracePt t="295177" x="3911600" y="4010025"/>
          <p14:tracePt t="295196" x="3990975" y="3867150"/>
          <p14:tracePt t="295216" x="4027488" y="3751263"/>
          <p14:tracePt t="295238" x="4010025" y="3660775"/>
          <p14:tracePt t="295260" x="3938588" y="3589338"/>
          <p14:tracePt t="295279" x="3867150" y="3517900"/>
          <p14:tracePt t="295301" x="3776663" y="3465513"/>
          <p14:tracePt t="295320" x="3643313" y="3384550"/>
          <p14:tracePt t="295341" x="3465513" y="3322638"/>
          <p14:tracePt t="295362" x="3303588" y="3259138"/>
          <p14:tracePt t="295383" x="3044825" y="3251200"/>
          <p14:tracePt t="295403" x="2884488" y="3268663"/>
          <p14:tracePt t="295424" x="2751138" y="3322638"/>
          <p14:tracePt t="295447" x="2589213" y="3367088"/>
          <p14:tracePt t="295468" x="2473325" y="3429000"/>
          <p14:tracePt t="295489" x="2374900" y="3490913"/>
          <p14:tracePt t="295510" x="2312988" y="3527425"/>
          <p14:tracePt t="295529" x="2303463" y="3527425"/>
          <p14:tracePt t="295550" x="2303463" y="3536950"/>
          <p14:tracePt t="295581" x="2303463" y="3544888"/>
          <p14:tracePt t="295729" x="2312988" y="3554413"/>
          <p14:tracePt t="295755" x="2330450" y="3562350"/>
          <p14:tracePt t="295782" x="2419350" y="3581400"/>
          <p14:tracePt t="295809" x="2554288" y="3589338"/>
          <p14:tracePt t="295836" x="2652713" y="3598863"/>
          <p14:tracePt t="295860" x="2759075" y="3598863"/>
          <p14:tracePt t="295884" x="2795588" y="3598863"/>
          <p14:tracePt t="295924" x="2813050" y="3598863"/>
          <p14:tracePt t="296176" x="2822575" y="3598863"/>
          <p14:tracePt t="296195" x="2857500" y="3608388"/>
          <p14:tracePt t="296216" x="2901950" y="3608388"/>
          <p14:tracePt t="296237" x="2965450" y="3616325"/>
          <p14:tracePt t="296257" x="3044825" y="3616325"/>
          <p14:tracePt t="296277" x="3116263" y="3589338"/>
          <p14:tracePt t="296295" x="3170238" y="3562350"/>
          <p14:tracePt t="296317" x="3187700" y="3544888"/>
          <p14:tracePt t="296669" x="3187700" y="3536950"/>
          <p14:tracePt t="296699" x="3197225" y="3527425"/>
          <p14:tracePt t="296719" x="3214688" y="3517900"/>
          <p14:tracePt t="296741" x="3232150" y="3509963"/>
          <p14:tracePt t="296762" x="3251200" y="3500438"/>
          <p14:tracePt t="296781" x="3259138" y="3500438"/>
          <p14:tracePt t="296808" x="3268663" y="3500438"/>
          <p14:tracePt t="297095" x="3259138" y="3500438"/>
          <p14:tracePt t="297116" x="3197225" y="3500438"/>
          <p14:tracePt t="297137" x="3089275" y="3500438"/>
          <p14:tracePt t="297157" x="2884488" y="3554413"/>
          <p14:tracePt t="297176" x="2768600" y="3652838"/>
          <p14:tracePt t="297196" x="2759075" y="3714750"/>
          <p14:tracePt t="297217" x="2759075" y="3795713"/>
          <p14:tracePt t="297238" x="2822575" y="3884613"/>
          <p14:tracePt t="297258" x="2955925" y="3965575"/>
          <p14:tracePt t="297278" x="3133725" y="4000500"/>
          <p14:tracePt t="297301" x="3303588" y="4017963"/>
          <p14:tracePt t="297321" x="3357563" y="4017963"/>
          <p14:tracePt t="297342" x="3384550" y="4017963"/>
          <p14:tracePt t="297362" x="3384550" y="4010025"/>
          <p14:tracePt t="297382" x="3384550" y="4000500"/>
          <p14:tracePt t="297402" x="3384550" y="3990975"/>
          <p14:tracePt t="297422" x="3340100" y="3983038"/>
          <p14:tracePt t="297442" x="3268663" y="3983038"/>
          <p14:tracePt t="297463" x="3143250" y="3983038"/>
          <p14:tracePt t="297482" x="3081338" y="3973513"/>
          <p14:tracePt t="297503" x="3062288" y="3965575"/>
          <p14:tracePt t="297618" x="3062288" y="3973513"/>
          <p14:tracePt t="297638" x="3062288" y="3983038"/>
          <p14:tracePt t="297664" x="3062288" y="3990975"/>
          <p14:tracePt t="297687" x="3108325" y="4010025"/>
          <p14:tracePt t="297707" x="3160713" y="4037013"/>
          <p14:tracePt t="297727" x="3187700" y="4044950"/>
          <p14:tracePt t="297748" x="3224213" y="4062413"/>
          <p14:tracePt t="297797" x="3224213" y="4054475"/>
          <p14:tracePt t="297817" x="3224213" y="4044950"/>
          <p14:tracePt t="298014" x="3232150" y="4044950"/>
          <p14:tracePt t="298034" x="3286125" y="4037013"/>
          <p14:tracePt t="298055" x="3357563" y="4017963"/>
          <p14:tracePt t="298074" x="3446463" y="3983038"/>
          <p14:tracePt t="298095" x="3554413" y="3946525"/>
          <p14:tracePt t="298115" x="3687763" y="3884613"/>
          <p14:tracePt t="298135" x="3741738" y="3857625"/>
          <p14:tracePt t="298154" x="3751263" y="3840163"/>
          <p14:tracePt t="298262" x="3741738" y="3840163"/>
          <p14:tracePt t="298281" x="3705225" y="3840163"/>
          <p14:tracePt t="298303" x="3633788" y="3840163"/>
          <p14:tracePt t="298322" x="3562350" y="3840163"/>
          <p14:tracePt t="298342" x="3438525" y="3848100"/>
          <p14:tracePt t="298363" x="3330575" y="3857625"/>
          <p14:tracePt t="298383" x="3251200" y="3875088"/>
          <p14:tracePt t="298402" x="3214688" y="3875088"/>
          <p14:tracePt t="298438" x="3232150" y="3867150"/>
          <p14:tracePt t="298457" x="3251200" y="3867150"/>
          <p14:tracePt t="298678" x="3251200" y="3857625"/>
          <p14:tracePt t="298697" x="3259138" y="3830638"/>
          <p14:tracePt t="298716" x="3357563" y="3795713"/>
          <p14:tracePt t="298738" x="3509963" y="3724275"/>
          <p14:tracePt t="298759" x="3625850" y="3670300"/>
          <p14:tracePt t="298779" x="3724275" y="3625850"/>
          <p14:tracePt t="298800" x="3786188" y="3616325"/>
          <p14:tracePt t="298821" x="3803650" y="3608388"/>
          <p14:tracePt t="299497" x="3803650" y="3616325"/>
          <p14:tracePt t="299546" x="3795713" y="3633788"/>
          <p14:tracePt t="299567" x="3732213" y="3714750"/>
          <p14:tracePt t="299587" x="3625850" y="3875088"/>
          <p14:tracePt t="299608" x="3517900" y="4037013"/>
          <p14:tracePt t="299632" x="3465513" y="4108450"/>
          <p14:tracePt t="299864" x="3465513" y="4116388"/>
          <p14:tracePt t="299883" x="3455988" y="4116388"/>
          <p14:tracePt t="299903" x="3384550" y="4152900"/>
          <p14:tracePt t="299922" x="3232150" y="4224338"/>
          <p14:tracePt t="299942" x="3071813" y="4322763"/>
          <p14:tracePt t="299962" x="2894013" y="4419600"/>
          <p14:tracePt t="299982" x="2776538" y="4473575"/>
          <p14:tracePt t="300003" x="2759075" y="4473575"/>
          <p14:tracePt t="300090" x="2751138" y="4473575"/>
          <p14:tracePt t="300140" x="2751138" y="4465638"/>
          <p14:tracePt t="300160" x="2741613" y="4456113"/>
          <p14:tracePt t="300180" x="2732088" y="4446588"/>
          <p14:tracePt t="300199" x="2724150" y="4446588"/>
          <p14:tracePt t="300220" x="2705100" y="4438650"/>
          <p14:tracePt t="300240" x="2705100" y="4429125"/>
          <p14:tracePt t="300260" x="2687638" y="4419600"/>
          <p14:tracePt t="300280" x="2687638" y="4411663"/>
          <p14:tracePt t="300300" x="2687638" y="4394200"/>
          <p14:tracePt t="300319" x="2687638" y="4384675"/>
          <p14:tracePt t="300340" x="2687638" y="4375150"/>
          <p14:tracePt t="300397" x="2697163" y="4357688"/>
          <p14:tracePt t="300417" x="2714625" y="4340225"/>
          <p14:tracePt t="300436" x="2724150" y="4330700"/>
          <p14:tracePt t="300456" x="2732088" y="4330700"/>
          <p14:tracePt t="300525" x="2741613" y="4330700"/>
          <p14:tracePt t="300594" x="2741613" y="4340225"/>
          <p14:tracePt t="300743" x="2741613" y="4348163"/>
          <p14:tracePt t="300792" x="2741613" y="4357688"/>
          <p14:tracePt t="300811" x="2751138" y="4367213"/>
          <p14:tracePt t="300833" x="2759075" y="4375150"/>
          <p14:tracePt t="300853" x="2768600" y="4394200"/>
          <p14:tracePt t="300874" x="2786063" y="4411663"/>
          <p14:tracePt t="300894" x="2803525" y="4419600"/>
          <p14:tracePt t="300914" x="2813050" y="4419600"/>
          <p14:tracePt t="300933" x="2822575" y="4419600"/>
          <p14:tracePt t="300952" x="2822575" y="4429125"/>
          <p14:tracePt t="300971" x="2840038" y="4438650"/>
          <p14:tracePt t="300991" x="2847975" y="4446588"/>
          <p14:tracePt t="301011" x="2847975" y="4456113"/>
          <p14:tracePt t="301059" x="2857500" y="4465638"/>
          <p14:tracePt t="301079" x="2857500" y="4473575"/>
          <p14:tracePt t="301100" x="2857500" y="4483100"/>
          <p14:tracePt t="301119" x="2857500" y="4491038"/>
          <p14:tracePt t="301139" x="2857500" y="4500563"/>
          <p14:tracePt t="301158" x="2857500" y="4518025"/>
          <p14:tracePt t="301178" x="2857500" y="4537075"/>
          <p14:tracePt t="301197" x="2857500" y="4554538"/>
          <p14:tracePt t="301218" x="2857500" y="4562475"/>
          <p14:tracePt t="301258" x="2857500" y="4572000"/>
          <p14:tracePt t="301278" x="2857500" y="4589463"/>
          <p14:tracePt t="301317" x="2857500" y="4598988"/>
          <p14:tracePt t="301465" x="2857500" y="4608513"/>
          <p14:tracePt t="301484" x="2857500" y="4616450"/>
          <p14:tracePt t="301505" x="2867025" y="4616450"/>
          <p14:tracePt t="301524" x="2884488" y="4616450"/>
          <p14:tracePt t="301545" x="2894013" y="4616450"/>
          <p14:tracePt t="301564" x="2901950" y="4616450"/>
          <p14:tracePt t="301881" x="2919413" y="4616450"/>
          <p14:tracePt t="301900" x="2946400" y="4616450"/>
          <p14:tracePt t="301920" x="2982913" y="4608513"/>
          <p14:tracePt t="301940" x="3027363" y="4598988"/>
          <p14:tracePt t="301960" x="3054350" y="4589463"/>
          <p14:tracePt t="301980" x="3089275" y="4572000"/>
          <p14:tracePt t="301999" x="3098800" y="4572000"/>
          <p14:tracePt t="302048" x="3108325" y="4572000"/>
          <p14:tracePt t="302100" x="3108325" y="4562475"/>
          <p14:tracePt t="302128" x="3108325" y="4545013"/>
          <p14:tracePt t="302148" x="3108325" y="4537075"/>
          <p14:tracePt t="302167" x="3098800" y="4510088"/>
          <p14:tracePt t="302186" x="3081338" y="4473575"/>
          <p14:tracePt t="302207" x="3062288" y="4446588"/>
          <p14:tracePt t="302227" x="3044825" y="4411663"/>
          <p14:tracePt t="302247" x="3027363" y="4394200"/>
          <p14:tracePt t="302267" x="3017838" y="4394200"/>
          <p14:tracePt t="302345" x="3017838" y="4402138"/>
          <p14:tracePt t="302365" x="3017838" y="4419600"/>
          <p14:tracePt t="302385" x="3017838" y="4438650"/>
          <p14:tracePt t="302405" x="3036888" y="4483100"/>
          <p14:tracePt t="302427" x="3062288" y="4510088"/>
          <p14:tracePt t="302446" x="3089275" y="4537075"/>
          <p14:tracePt t="302467" x="3116263" y="4545013"/>
          <p14:tracePt t="302486" x="3133725" y="4554538"/>
          <p14:tracePt t="302506" x="3160713" y="4554538"/>
          <p14:tracePt t="302525" x="3197225" y="4554538"/>
          <p14:tracePt t="302545" x="3224213" y="4554538"/>
          <p14:tracePt t="302564" x="3251200" y="4545013"/>
          <p14:tracePt t="302584" x="3259138" y="4537075"/>
          <p14:tracePt t="302605" x="3268663" y="4527550"/>
          <p14:tracePt t="302626" x="3295650" y="4500563"/>
          <p14:tracePt t="302652" x="3348038" y="4384675"/>
          <p14:tracePt t="302674" x="3367088" y="4313238"/>
          <p14:tracePt t="302693" x="3367088" y="4303713"/>
          <p14:tracePt t="302740" x="3367088" y="4313238"/>
          <p14:tracePt t="302760" x="3357563" y="4330700"/>
          <p14:tracePt t="302780" x="3348038" y="4340225"/>
          <p14:tracePt t="302829" x="3348038" y="4357688"/>
          <p14:tracePt t="302868" x="3348038" y="4367213"/>
          <p14:tracePt t="302887" x="3348038" y="4384675"/>
          <p14:tracePt t="302908" x="3367088" y="4394200"/>
          <p14:tracePt t="302928" x="3384550" y="4402138"/>
          <p14:tracePt t="302948" x="3394075" y="4402138"/>
          <p14:tracePt t="303215" x="3411538" y="4402138"/>
          <p14:tracePt t="303235" x="3465513" y="4394200"/>
          <p14:tracePt t="303255" x="3554413" y="4394200"/>
          <p14:tracePt t="303276" x="3625850" y="4375150"/>
          <p14:tracePt t="303294" x="3679825" y="4357688"/>
          <p14:tracePt t="303314" x="3741738" y="4357688"/>
          <p14:tracePt t="303334" x="3776663" y="4357688"/>
          <p14:tracePt t="303356" x="3795713" y="4357688"/>
          <p14:tracePt t="303375" x="3803650" y="4357688"/>
          <p14:tracePt t="303395" x="3813175" y="4367213"/>
          <p14:tracePt t="303414" x="3822700" y="4367213"/>
          <p14:tracePt t="303433" x="3822700" y="4375150"/>
          <p14:tracePt t="303463" x="3822700" y="4384675"/>
          <p14:tracePt t="303483" x="3830638" y="4394200"/>
          <p14:tracePt t="303503" x="3830638" y="4402138"/>
          <p14:tracePt t="303523" x="3830638" y="4411663"/>
          <p14:tracePt t="303553" x="3830638" y="4419600"/>
          <p14:tracePt t="303649" x="3822700" y="4438650"/>
          <p14:tracePt t="303670" x="3768725" y="4456113"/>
          <p14:tracePt t="303690" x="3724275" y="4483100"/>
          <p14:tracePt t="303711" x="3714750" y="4491038"/>
          <p14:tracePt t="303739" x="3705225" y="4491038"/>
          <p14:tracePt t="303928" x="3705225" y="4500563"/>
          <p14:tracePt t="303947" x="3697288" y="4518025"/>
          <p14:tracePt t="303967" x="3697288" y="4545013"/>
          <p14:tracePt t="303986" x="3687763" y="4581525"/>
          <p14:tracePt t="304006" x="3679825" y="4598988"/>
          <p14:tracePt t="304164" x="3670300" y="4598988"/>
          <p14:tracePt t="304184" x="3652838" y="4598988"/>
          <p14:tracePt t="304207" x="3633788" y="4598988"/>
          <p14:tracePt t="304232" x="3616325" y="4589463"/>
          <p14:tracePt t="304256" x="3608388" y="4589463"/>
          <p14:tracePt t="304304" x="3608388" y="4581525"/>
          <p14:tracePt t="304709" x="3616325" y="4572000"/>
          <p14:tracePt t="304728" x="3625850" y="4572000"/>
          <p14:tracePt t="304748" x="3652838" y="4545013"/>
          <p14:tracePt t="304771" x="3687763" y="4527550"/>
          <p14:tracePt t="304790" x="3732213" y="4518025"/>
          <p14:tracePt t="304810" x="3751263" y="4500563"/>
          <p14:tracePt t="304829" x="3751263" y="4491038"/>
          <p14:tracePt t="304985" x="3751263" y="4483100"/>
          <p14:tracePt t="305004" x="3759200" y="4465638"/>
          <p14:tracePt t="305024" x="3768725" y="4456113"/>
          <p14:tracePt t="305045" x="3786188" y="4438650"/>
          <p14:tracePt t="305064" x="3803650" y="4438650"/>
          <p14:tracePt t="305085" x="3803650" y="4429125"/>
          <p14:tracePt t="305164" x="3795713" y="4429125"/>
          <p14:tracePt t="305183" x="3776663" y="4429125"/>
          <p14:tracePt t="305203" x="3751263" y="4429125"/>
          <p14:tracePt t="305223" x="3732213" y="4429125"/>
          <p14:tracePt t="305243" x="3724275" y="4429125"/>
          <p14:tracePt t="305263" x="3705225" y="4429125"/>
          <p14:tracePt t="305282" x="3687763" y="4429125"/>
          <p14:tracePt t="305304" x="3679825" y="4429125"/>
          <p14:tracePt t="305331" x="3670300" y="4429125"/>
          <p14:tracePt t="305351" x="3660775" y="4438650"/>
          <p14:tracePt t="305370" x="3643313" y="4446588"/>
          <p14:tracePt t="305391" x="3616325" y="4456113"/>
          <p14:tracePt t="305414" x="3571875" y="4473575"/>
          <p14:tracePt t="305433" x="3554413" y="4473575"/>
          <p14:tracePt t="305453" x="3544888" y="4473575"/>
          <p14:tracePt t="305474" x="3536950" y="4473575"/>
          <p14:tracePt t="305519" x="3517900" y="4465638"/>
          <p14:tracePt t="305539" x="3473450" y="4456113"/>
          <p14:tracePt t="305559" x="3438525" y="4456113"/>
          <p14:tracePt t="305579" x="3402013" y="4456113"/>
          <p14:tracePt t="305600" x="3357563" y="4456113"/>
          <p14:tracePt t="305621" x="3322638" y="4456113"/>
          <p14:tracePt t="305648" x="3303588" y="4456113"/>
          <p14:tracePt t="305924" x="3295650" y="4456113"/>
          <p14:tracePt t="305944" x="3268663" y="4456113"/>
          <p14:tracePt t="305964" x="3224213" y="4438650"/>
          <p14:tracePt t="305986" x="3170238" y="4411663"/>
          <p14:tracePt t="306005" x="3089275" y="4375150"/>
          <p14:tracePt t="306026" x="3036888" y="4367213"/>
          <p14:tracePt t="306045" x="2990850" y="4340225"/>
          <p14:tracePt t="306068" x="2965450" y="4330700"/>
          <p14:tracePt t="306087" x="2946400" y="4322763"/>
          <p14:tracePt t="306108" x="2938463" y="4313238"/>
          <p14:tracePt t="306128" x="2919413" y="4313238"/>
          <p14:tracePt t="306147" x="2911475" y="4313238"/>
          <p14:tracePt t="306201" x="2911475" y="4322763"/>
          <p14:tracePt t="306220" x="2901950" y="4340225"/>
          <p14:tracePt t="306241" x="2874963" y="4375150"/>
          <p14:tracePt t="306261" x="2857500" y="4429125"/>
          <p14:tracePt t="306281" x="2822575" y="4473575"/>
          <p14:tracePt t="306303" x="2803525" y="4491038"/>
          <p14:tracePt t="306577" x="2803525" y="4500563"/>
          <p14:tracePt t="306597" x="2830513" y="4518025"/>
          <p14:tracePt t="306618" x="2884488" y="4545013"/>
          <p14:tracePt t="306641" x="2973388" y="4562475"/>
          <p14:tracePt t="306667" x="3036888" y="4562475"/>
          <p14:tracePt t="306687" x="3044825" y="4562475"/>
          <p14:tracePt t="307104" x="3054350" y="4562475"/>
          <p14:tracePt t="307131" x="3071813" y="4562475"/>
          <p14:tracePt t="307151" x="3108325" y="4527550"/>
          <p14:tracePt t="307171" x="3152775" y="4500563"/>
          <p14:tracePt t="307192" x="3187700" y="4465638"/>
          <p14:tracePt t="307212" x="3197225" y="4456113"/>
          <p14:tracePt t="307290" x="3179763" y="4456113"/>
          <p14:tracePt t="307309" x="3125788" y="4456113"/>
          <p14:tracePt t="307328" x="3071813" y="4465638"/>
          <p14:tracePt t="307347" x="2990850" y="4465638"/>
          <p14:tracePt t="307367" x="2894013" y="4465638"/>
          <p14:tracePt t="307388" x="2840038" y="4465638"/>
          <p14:tracePt t="307408" x="2795588" y="4456113"/>
          <p14:tracePt t="307457" x="2795588" y="4446588"/>
          <p14:tracePt t="307516" x="2795588" y="4438650"/>
          <p14:tracePt t="307534" x="2795588" y="4429125"/>
          <p14:tracePt t="307555" x="2795588" y="4411663"/>
          <p14:tracePt t="307575" x="2795588" y="4402138"/>
          <p14:tracePt t="307596" x="2795588" y="4394200"/>
          <p14:tracePt t="307619" x="2795588" y="4384675"/>
          <p14:tracePt t="307643" x="2795588" y="4357688"/>
          <p14:tracePt t="307783" x="2786063" y="4357688"/>
          <p14:tracePt t="307806" x="2776538" y="4357688"/>
          <p14:tracePt t="307826" x="2768600" y="4375150"/>
          <p14:tracePt t="307846" x="2768600" y="4384675"/>
          <p14:tracePt t="307892" x="2768600" y="4394200"/>
          <p14:tracePt t="307942" x="2768600" y="4402138"/>
          <p14:tracePt t="307963" x="2768600" y="4438650"/>
          <p14:tracePt t="307982" x="2776538" y="4500563"/>
          <p14:tracePt t="308003" x="2803525" y="4554538"/>
          <p14:tracePt t="308022" x="2813050" y="4589463"/>
          <p14:tracePt t="308043" x="2822575" y="4616450"/>
          <p14:tracePt t="308062" x="2830513" y="4616450"/>
          <p14:tracePt t="308081" x="2840038" y="4616450"/>
          <p14:tracePt t="308102" x="2847975" y="4616450"/>
          <p14:tracePt t="308122" x="2857500" y="4616450"/>
          <p14:tracePt t="308142" x="2867025" y="4608513"/>
          <p14:tracePt t="308163" x="2867025" y="4598988"/>
          <p14:tracePt t="308183" x="2867025" y="4581525"/>
          <p14:tracePt t="308203" x="2884488" y="4554538"/>
          <p14:tracePt t="308224" x="2901950" y="4518025"/>
          <p14:tracePt t="308244" x="2928938" y="4456113"/>
          <p14:tracePt t="308263" x="2946400" y="4438650"/>
          <p14:tracePt t="308336" x="2955925" y="4438650"/>
          <p14:tracePt t="308356" x="2973388" y="4446588"/>
          <p14:tracePt t="308377" x="2982913" y="4446588"/>
          <p14:tracePt t="308397" x="2990850" y="4465638"/>
          <p14:tracePt t="308418" x="3000375" y="4491038"/>
          <p14:tracePt t="308437" x="3017838" y="4518025"/>
          <p14:tracePt t="308457" x="3017838" y="4537075"/>
          <p14:tracePt t="308477" x="3027363" y="4545013"/>
          <p14:tracePt t="308497" x="3027363" y="4554538"/>
          <p14:tracePt t="308515" x="3044825" y="4572000"/>
          <p14:tracePt t="308536" x="3054350" y="4581525"/>
          <p14:tracePt t="308555" x="3071813" y="4581525"/>
          <p14:tracePt t="308575" x="3089275" y="4581525"/>
          <p14:tracePt t="308594" x="3125788" y="4572000"/>
          <p14:tracePt t="308618" x="3143250" y="4545013"/>
          <p14:tracePt t="308643" x="3170238" y="4527550"/>
          <p14:tracePt t="308667" x="3179763" y="4500563"/>
          <p14:tracePt t="308687" x="3187700" y="4491038"/>
          <p14:tracePt t="308743" x="3187700" y="4483100"/>
          <p14:tracePt t="308762" x="3197225" y="4456113"/>
          <p14:tracePt t="308783" x="3205163" y="4438650"/>
          <p14:tracePt t="308861" x="3214688" y="4438650"/>
          <p14:tracePt t="308882" x="3232150" y="4438650"/>
          <p14:tracePt t="308902" x="3251200" y="4456113"/>
          <p14:tracePt t="308921" x="3268663" y="4456113"/>
          <p14:tracePt t="308943" x="3286125" y="4473575"/>
          <p14:tracePt t="308962" x="3313113" y="4491038"/>
          <p14:tracePt t="308983" x="3330575" y="4510088"/>
          <p14:tracePt t="309003" x="3340100" y="4510088"/>
          <p14:tracePt t="309023" x="3340100" y="4518025"/>
          <p14:tracePt t="309217" x="3340100" y="4510088"/>
          <p14:tracePt t="309236" x="3357563" y="4500563"/>
          <p14:tracePt t="309257" x="3394075" y="4491038"/>
          <p14:tracePt t="309278" x="3429000" y="4483100"/>
          <p14:tracePt t="309297" x="3473450" y="4483100"/>
          <p14:tracePt t="309318" x="3500438" y="4473575"/>
          <p14:tracePt t="309337" x="3527425" y="4473575"/>
          <p14:tracePt t="309358" x="3544888" y="4473575"/>
          <p14:tracePt t="309378" x="3562350" y="4473575"/>
          <p14:tracePt t="309397" x="3571875" y="4473575"/>
          <p14:tracePt t="309416" x="3581400" y="4473575"/>
          <p14:tracePt t="309445" x="3589338" y="4473575"/>
          <p14:tracePt t="309466" x="3598863" y="4473575"/>
          <p14:tracePt t="309485" x="3608388" y="4483100"/>
          <p14:tracePt t="309505" x="3616325" y="4483100"/>
          <p14:tracePt t="309524" x="3625850" y="4483100"/>
          <p14:tracePt t="309721" x="3625850" y="4473575"/>
          <p14:tracePt t="309742" x="3625850" y="4465638"/>
          <p14:tracePt t="309763" x="3625850" y="4456113"/>
          <p14:tracePt t="309782" x="3616325" y="4446588"/>
          <p14:tracePt t="309870" x="3616325" y="4456113"/>
          <p14:tracePt t="309889" x="3616325" y="4465638"/>
          <p14:tracePt t="309909" x="3616325" y="4483100"/>
          <p14:tracePt t="309930" x="3616325" y="4491038"/>
          <p14:tracePt t="309949" x="3616325" y="4500563"/>
          <p14:tracePt t="309969" x="3616325" y="4518025"/>
          <p14:tracePt t="309988" x="3616325" y="4545013"/>
          <p14:tracePt t="310010" x="3616325" y="4572000"/>
          <p14:tracePt t="310029" x="3616325" y="4608513"/>
          <p14:tracePt t="310049" x="3625850" y="4608513"/>
          <p14:tracePt t="310077" x="3633788" y="4608513"/>
          <p14:tracePt t="310126" x="3633788" y="4589463"/>
          <p14:tracePt t="310146" x="3633788" y="4554538"/>
          <p14:tracePt t="310167" x="3633788" y="4500563"/>
          <p14:tracePt t="310186" x="3625850" y="4456113"/>
          <p14:tracePt t="310206" x="3598863" y="4456113"/>
          <p14:tracePt t="310228" x="3544888" y="4456113"/>
          <p14:tracePt t="310249" x="3482975" y="4456113"/>
          <p14:tracePt t="310269" x="3438525" y="4456113"/>
          <p14:tracePt t="310290" x="3394075" y="4473575"/>
          <p14:tracePt t="310310" x="3348038" y="4483100"/>
          <p14:tracePt t="310330" x="3313113" y="4500563"/>
          <p14:tracePt t="310350" x="3268663" y="4510088"/>
          <p14:tracePt t="310370" x="3214688" y="4537075"/>
          <p14:tracePt t="310389" x="3170238" y="4554538"/>
          <p14:tracePt t="310410" x="3108325" y="4572000"/>
          <p14:tracePt t="310430" x="3054350" y="4589463"/>
          <p14:tracePt t="310451" x="2973388" y="4598988"/>
          <p14:tracePt t="310472" x="2946400" y="4598988"/>
          <p14:tracePt t="310494" x="2919413" y="4589463"/>
          <p14:tracePt t="310514" x="2894013" y="4562475"/>
          <p14:tracePt t="310533" x="2867025" y="4537075"/>
          <p14:tracePt t="310554" x="2857500" y="4518025"/>
          <p14:tracePt t="310574" x="2847975" y="4491038"/>
          <p14:tracePt t="310594" x="2847975" y="4465638"/>
          <p14:tracePt t="310619" x="2840038" y="4438650"/>
          <p14:tracePt t="310711" x="2847975" y="4438650"/>
          <p14:tracePt t="310731" x="2867025" y="4438650"/>
          <p14:tracePt t="310750" x="2901950" y="4438650"/>
          <p14:tracePt t="310770" x="2965450" y="4438650"/>
          <p14:tracePt t="310792" x="3089275" y="4438650"/>
          <p14:tracePt t="310811" x="3197225" y="4438650"/>
          <p14:tracePt t="310831" x="3330575" y="4429125"/>
          <p14:tracePt t="310851" x="3402013" y="4419600"/>
          <p14:tracePt t="310870" x="3419475" y="4419600"/>
          <p14:tracePt t="311096" x="3438525" y="4419600"/>
          <p14:tracePt t="311118" x="3509963" y="4419600"/>
          <p14:tracePt t="311138" x="3616325" y="4411663"/>
          <p14:tracePt t="311157" x="3697288" y="4402138"/>
          <p14:tracePt t="311176" x="3751263" y="4402138"/>
          <p14:tracePt t="311196" x="3759200" y="4394200"/>
          <p14:tracePt t="311216" x="3768725" y="4394200"/>
          <p14:tracePt t="311273" x="3768725" y="4402138"/>
          <p14:tracePt t="311936" x="3759200" y="4402138"/>
          <p14:tracePt t="311957" x="3724275" y="4402138"/>
          <p14:tracePt t="311978" x="3660775" y="4402138"/>
          <p14:tracePt t="311998" x="3544888" y="4375150"/>
          <p14:tracePt t="312018" x="3419475" y="4303713"/>
          <p14:tracePt t="312038" x="3295650" y="4241800"/>
          <p14:tracePt t="312058" x="3160713" y="4187825"/>
          <p14:tracePt t="312077" x="3133725" y="4152900"/>
          <p14:tracePt t="312098" x="3125788" y="4125913"/>
          <p14:tracePt t="312123" x="3133725" y="4125913"/>
          <p14:tracePt t="312450" x="3125788" y="4116388"/>
          <p14:tracePt t="312471" x="3108325" y="4116388"/>
          <p14:tracePt t="312492" x="3089275" y="4098925"/>
          <p14:tracePt t="312512" x="3071813" y="4089400"/>
          <p14:tracePt t="312536" x="3054350" y="4081463"/>
          <p14:tracePt t="312555" x="3017838" y="4062413"/>
          <p14:tracePt t="312575" x="2990850" y="4044950"/>
          <p14:tracePt t="312595" x="2955925" y="4037013"/>
          <p14:tracePt t="312621" x="2894013" y="4010025"/>
          <p14:tracePt t="312643" x="2867025" y="4000500"/>
          <p14:tracePt t="312668" x="2847975" y="3990975"/>
          <p14:tracePt t="312737" x="2857500" y="3990975"/>
          <p14:tracePt t="312757" x="2867025" y="3990975"/>
          <p14:tracePt t="312777" x="2911475" y="3990975"/>
          <p14:tracePt t="312796" x="2965450" y="3990975"/>
          <p14:tracePt t="312816" x="3062288" y="3990975"/>
          <p14:tracePt t="312837" x="3143250" y="3990975"/>
          <p14:tracePt t="312860" x="3214688" y="3990975"/>
          <p14:tracePt t="312879" x="3251200" y="3990975"/>
          <p14:tracePt t="313330" x="3259138" y="3990975"/>
          <p14:tracePt t="313350" x="3268663" y="3990975"/>
          <p14:tracePt t="313369" x="3276600" y="3990975"/>
          <p14:tracePt t="313389" x="3286125" y="3990975"/>
          <p14:tracePt t="313409" x="3295650" y="3990975"/>
          <p14:tracePt t="313430" x="3303588" y="3990975"/>
          <p14:tracePt t="313706" x="3313113" y="4000500"/>
          <p14:tracePt t="313727" x="3330575" y="4000500"/>
          <p14:tracePt t="313747" x="3394075" y="4000500"/>
          <p14:tracePt t="313765" x="3500438" y="3990975"/>
          <p14:tracePt t="313788" x="3554413" y="3983038"/>
          <p14:tracePt t="313808" x="3589338" y="3965575"/>
          <p14:tracePt t="313827" x="3633788" y="3946525"/>
          <p14:tracePt t="313846" x="3660775" y="3929063"/>
          <p14:tracePt t="313867" x="3670300" y="3911600"/>
          <p14:tracePt t="313887" x="3679825" y="3894138"/>
          <p14:tracePt t="313923" x="3679825" y="3884613"/>
          <p14:tracePt t="313944" x="3679825" y="3875088"/>
          <p14:tracePt t="313964" x="3679825" y="3867150"/>
          <p14:tracePt t="313984" x="3679825" y="3840163"/>
          <p14:tracePt t="314003" x="3670300" y="3795713"/>
          <p14:tracePt t="314025" x="3652838" y="3751263"/>
          <p14:tracePt t="314051" x="3616325" y="3724275"/>
          <p14:tracePt t="314075" x="3608388" y="3705225"/>
          <p14:tracePt t="314095" x="3598863" y="3697288"/>
          <p14:tracePt t="314118" x="3581400" y="3670300"/>
          <p14:tracePt t="314138" x="3571875" y="3652838"/>
          <p14:tracePt t="314157" x="3554413" y="3643313"/>
          <p14:tracePt t="314179" x="3527425" y="3633788"/>
          <p14:tracePt t="314200" x="3482975" y="3616325"/>
          <p14:tracePt t="314220" x="3465513" y="3608388"/>
          <p14:tracePt t="314240" x="3446463" y="3608388"/>
          <p14:tracePt t="314260" x="3438525" y="3608388"/>
          <p14:tracePt t="314280" x="3419475" y="3598863"/>
          <p14:tracePt t="314301" x="3402013" y="3598863"/>
          <p14:tracePt t="314322" x="3367088" y="3598863"/>
          <p14:tracePt t="314343" x="3330575" y="3598863"/>
          <p14:tracePt t="314362" x="3286125" y="3598863"/>
          <p14:tracePt t="314383" x="3268663" y="3598863"/>
          <p14:tracePt t="314402" x="3251200" y="3598863"/>
          <p14:tracePt t="314421" x="3232150" y="3598863"/>
          <p14:tracePt t="314441" x="3224213" y="3598863"/>
          <p14:tracePt t="314461" x="3205163" y="3608388"/>
          <p14:tracePt t="314481" x="3179763" y="3608388"/>
          <p14:tracePt t="314500" x="3143250" y="3616325"/>
          <p14:tracePt t="314520" x="3108325" y="3633788"/>
          <p14:tracePt t="314539" x="3081338" y="3633788"/>
          <p14:tracePt t="314559" x="3044825" y="3652838"/>
          <p14:tracePt t="314579" x="3027363" y="3670300"/>
          <p14:tracePt t="314599" x="3000375" y="3679825"/>
          <p14:tracePt t="314620" x="2982913" y="3687763"/>
          <p14:tracePt t="314641" x="2955925" y="3705225"/>
          <p14:tracePt t="314665" x="2928938" y="3732213"/>
          <p14:tracePt t="314686" x="2901950" y="3751263"/>
          <p14:tracePt t="314706" x="2894013" y="3768725"/>
          <p14:tracePt t="314734" x="2894013" y="3776663"/>
          <p14:tracePt t="314764" x="2894013" y="3786188"/>
          <p14:tracePt t="314784" x="2874963" y="3813175"/>
          <p14:tracePt t="314805" x="2867025" y="3867150"/>
          <p14:tracePt t="314825" x="2857500" y="3894138"/>
          <p14:tracePt t="314844" x="2857500" y="3902075"/>
          <p14:tracePt t="314884" x="2857500" y="3911600"/>
          <p14:tracePt t="314903" x="2857500" y="3938588"/>
          <p14:tracePt t="314923" x="2884488" y="3973513"/>
          <p14:tracePt t="314942" x="2911475" y="4010025"/>
          <p14:tracePt t="314962" x="2965450" y="4044950"/>
          <p14:tracePt t="314982" x="3036888" y="4098925"/>
          <p14:tracePt t="315002" x="3108325" y="4133850"/>
          <p14:tracePt t="315022" x="3187700" y="4152900"/>
          <p14:tracePt t="315043" x="3295650" y="4160838"/>
          <p14:tracePt t="315064" x="3419475" y="4152900"/>
          <p14:tracePt t="315083" x="3554413" y="4125913"/>
          <p14:tracePt t="315103" x="3687763" y="4089400"/>
          <p14:tracePt t="315125" x="3786188" y="4044950"/>
          <p14:tracePt t="315144" x="3857625" y="4010025"/>
          <p14:tracePt t="315165" x="3929063" y="3938588"/>
          <p14:tracePt t="315185" x="3973513" y="3894138"/>
          <p14:tracePt t="315204" x="3990975" y="3857625"/>
          <p14:tracePt t="315224" x="3990975" y="3840163"/>
          <p14:tracePt t="315245" x="3990975" y="3813175"/>
          <p14:tracePt t="315265" x="3919538" y="3741738"/>
          <p14:tracePt t="315287" x="3751263" y="3608388"/>
          <p14:tracePt t="315307" x="3554413" y="3544888"/>
          <p14:tracePt t="315328" x="3419475" y="3527425"/>
          <p14:tracePt t="315348" x="3268663" y="3527425"/>
          <p14:tracePt t="315369" x="3160713" y="3562350"/>
          <p14:tracePt t="315388" x="3089275" y="3581400"/>
          <p14:tracePt t="315408" x="3054350" y="3608388"/>
          <p14:tracePt t="315427" x="3027363" y="3643313"/>
          <p14:tracePt t="315448" x="3027363" y="3652838"/>
          <p14:tracePt t="315525" x="3027363" y="3670300"/>
          <p14:tracePt t="315545" x="3062288" y="3714750"/>
          <p14:tracePt t="315566" x="3133725" y="3741738"/>
          <p14:tracePt t="315586" x="3241675" y="3768725"/>
          <p14:tracePt t="315607" x="3340100" y="3776663"/>
          <p14:tracePt t="315627" x="3490913" y="3768725"/>
          <p14:tracePt t="315649" x="3536950" y="3751263"/>
          <p14:tracePt t="315852" x="3554413" y="3751263"/>
          <p14:tracePt t="315871" x="3633788" y="3751263"/>
          <p14:tracePt t="315893" x="3803650" y="3732213"/>
          <p14:tracePt t="315914" x="4027488" y="3724275"/>
          <p14:tracePt t="315934" x="4241800" y="3705225"/>
          <p14:tracePt t="315952" x="4367213" y="3705225"/>
          <p14:tracePt t="315973" x="4419600" y="3697288"/>
          <p14:tracePt t="315994" x="4429125" y="3679825"/>
          <p14:tracePt t="316014" x="4429125" y="3697288"/>
          <p14:tracePt t="316188" x="4456113" y="3697288"/>
          <p14:tracePt t="316209" x="4572000" y="3697288"/>
          <p14:tracePt t="316228" x="4751388" y="3697288"/>
          <p14:tracePt t="316248" x="4983163" y="3697288"/>
          <p14:tracePt t="316267" x="5214938" y="3724275"/>
          <p14:tracePt t="316288" x="5384800" y="3768725"/>
          <p14:tracePt t="316307" x="5473700" y="3795713"/>
          <p14:tracePt t="316328" x="5518150" y="3813175"/>
          <p14:tracePt t="316348" x="5537200" y="3813175"/>
          <p14:tracePt t="316534" x="5545138" y="3840163"/>
          <p14:tracePt t="316555" x="5581650" y="3911600"/>
          <p14:tracePt t="316575" x="5670550" y="4037013"/>
          <p14:tracePt t="316595" x="5768975" y="4152900"/>
          <p14:tracePt t="316617" x="5840413" y="4276725"/>
          <p14:tracePt t="316638" x="5911850" y="4367213"/>
          <p14:tracePt t="316662" x="5946775" y="4438650"/>
          <p14:tracePt t="316687" x="5956300" y="4438650"/>
          <p14:tracePt t="316860" x="5965825" y="4456113"/>
          <p14:tracePt t="316880" x="5983288" y="4500563"/>
          <p14:tracePt t="316902" x="6018213" y="4537075"/>
          <p14:tracePt t="316922" x="6062663" y="4608513"/>
          <p14:tracePt t="316942" x="6099175" y="4670425"/>
          <p14:tracePt t="316961" x="6126163" y="4714875"/>
          <p14:tracePt t="316982" x="6126163" y="4751388"/>
          <p14:tracePt t="317001" x="6126163" y="4768850"/>
          <p14:tracePt t="317022" x="6126163" y="4795838"/>
          <p14:tracePt t="317042" x="6126163" y="4803775"/>
          <p14:tracePt t="317062" x="6108700" y="4813300"/>
          <p14:tracePt t="317081" x="6062663" y="4840288"/>
          <p14:tracePt t="317104" x="6027738" y="4848225"/>
          <p14:tracePt t="317124" x="6010275" y="4867275"/>
          <p14:tracePt t="317167" x="6000750" y="4867275"/>
          <p14:tracePt t="317197" x="5991225" y="4867275"/>
          <p14:tracePt t="317217" x="5973763" y="4867275"/>
          <p14:tracePt t="317236" x="5956300" y="4857750"/>
          <p14:tracePt t="317257" x="5938838" y="4857750"/>
          <p14:tracePt t="317276" x="5938838" y="4840288"/>
          <p14:tracePt t="317365" x="5929313" y="4840288"/>
          <p14:tracePt t="317385" x="5919788" y="4840288"/>
          <p14:tracePt t="317414" x="5911850" y="4840288"/>
          <p14:tracePt t="317433" x="5902325" y="4840288"/>
          <p14:tracePt t="317474" x="5902325" y="4830763"/>
          <p14:tracePt t="317524" x="5894388" y="4830763"/>
          <p14:tracePt t="317562" x="5884863" y="4830763"/>
          <p14:tracePt t="317582" x="5875338" y="4830763"/>
          <p14:tracePt t="317908" x="5867400" y="4830763"/>
          <p14:tracePt t="317929" x="5830888" y="4830763"/>
          <p14:tracePt t="317949" x="5724525" y="4848225"/>
          <p14:tracePt t="317968" x="5589588" y="4867275"/>
          <p14:tracePt t="317988" x="5411788" y="4902200"/>
          <p14:tracePt t="318008" x="5295900" y="4919663"/>
          <p14:tracePt t="318028" x="5224463" y="4929188"/>
          <p14:tracePt t="318048" x="5180013" y="4919663"/>
          <p14:tracePt t="318067" x="5180013" y="4911725"/>
          <p14:tracePt t="318086" x="5180013" y="4894263"/>
          <p14:tracePt t="318106" x="5180013" y="4884738"/>
          <p14:tracePt t="318126" x="5197475" y="4884738"/>
          <p14:tracePt t="318313" x="5187950" y="4884738"/>
          <p14:tracePt t="318333" x="5126038" y="4884738"/>
          <p14:tracePt t="318353" x="5062538" y="4875213"/>
          <p14:tracePt t="318373" x="4991100" y="4875213"/>
          <p14:tracePt t="318394" x="4911725" y="4867275"/>
          <p14:tracePt t="318413" x="4857750" y="4857750"/>
          <p14:tracePt t="318433" x="4830763" y="4857750"/>
          <p14:tracePt t="318454" x="4830763" y="4848225"/>
          <p14:tracePt t="318551" x="4822825" y="4848225"/>
          <p14:tracePt t="318571" x="4803775" y="4848225"/>
          <p14:tracePt t="318591" x="4795838" y="4848225"/>
          <p14:tracePt t="318612" x="4759325" y="4848225"/>
          <p14:tracePt t="318634" x="4724400" y="4848225"/>
          <p14:tracePt t="318660" x="4697413" y="4848225"/>
          <p14:tracePt t="318719" x="4697413" y="4840288"/>
          <p14:tracePt t="318877" x="4705350" y="4840288"/>
          <p14:tracePt t="318897" x="4732338" y="4840288"/>
          <p14:tracePt t="318918" x="4768850" y="4840288"/>
          <p14:tracePt t="318938" x="4813300" y="4830763"/>
          <p14:tracePt t="318960" x="4884738" y="4830763"/>
          <p14:tracePt t="318980" x="4938713" y="4830763"/>
          <p14:tracePt t="319001" x="4965700" y="4830763"/>
          <p14:tracePt t="319020" x="4973638" y="4830763"/>
          <p14:tracePt t="319041" x="4973638" y="4822825"/>
          <p14:tracePt t="319353" x="4983163" y="4822825"/>
          <p14:tracePt t="319372" x="5010150" y="4822825"/>
          <p14:tracePt t="319392" x="5054600" y="4803775"/>
          <p14:tracePt t="319411" x="5072063" y="4803775"/>
          <p14:tracePt t="319432" x="5108575" y="4803775"/>
          <p14:tracePt t="319452" x="5108575" y="4795838"/>
          <p14:tracePt t="319777" x="5099050" y="4795838"/>
          <p14:tracePt t="319796" x="5081588" y="4795838"/>
          <p14:tracePt t="319816" x="5062538" y="4803775"/>
          <p14:tracePt t="319837" x="5037138" y="4803775"/>
          <p14:tracePt t="320184" x="5027613" y="4795838"/>
          <p14:tracePt t="320203" x="5010150" y="4776788"/>
          <p14:tracePt t="320223" x="4965700" y="4732338"/>
          <p14:tracePt t="320245" x="4919663" y="4705350"/>
          <p14:tracePt t="320265" x="4867275" y="4670425"/>
          <p14:tracePt t="320285" x="4840288" y="4660900"/>
          <p14:tracePt t="320306" x="4822825" y="4643438"/>
          <p14:tracePt t="320380" x="4813300" y="4652963"/>
          <p14:tracePt t="320420" x="4813300" y="4660900"/>
          <p14:tracePt t="320698" x="4822825" y="4660900"/>
          <p14:tracePt t="320719" x="4857750" y="4660900"/>
          <p14:tracePt t="320739" x="4884738" y="4660900"/>
          <p14:tracePt t="320760" x="4919663" y="4660900"/>
          <p14:tracePt t="320779" x="4965700" y="4660900"/>
          <p14:tracePt t="320799" x="4983163" y="4660900"/>
          <p14:tracePt t="320819" x="5010150" y="4660900"/>
          <p14:tracePt t="320838" x="5027613" y="4660900"/>
          <p14:tracePt t="320859" x="5037138" y="4660900"/>
          <p14:tracePt t="320878" x="5054600" y="4660900"/>
          <p14:tracePt t="320899" x="5062538" y="4660900"/>
          <p14:tracePt t="321300" x="5072063" y="4660900"/>
          <p14:tracePt t="321321" x="5089525" y="4660900"/>
          <p14:tracePt t="321340" x="5099050" y="4660900"/>
          <p14:tracePt t="321361" x="5116513" y="4660900"/>
          <p14:tracePt t="321383" x="5126038" y="4660900"/>
          <p14:tracePt t="321404" x="5143500" y="4660900"/>
          <p14:tracePt t="321423" x="5153025" y="4660900"/>
          <p14:tracePt t="321529" x="5160963" y="4660900"/>
          <p14:tracePt t="321547" x="5180013" y="4660900"/>
          <p14:tracePt t="321568" x="5187950" y="4652963"/>
          <p14:tracePt t="321587" x="5205413" y="4652963"/>
          <p14:tracePt t="321611" x="5214938" y="4652963"/>
          <p14:tracePt t="321826" x="5197475" y="4652963"/>
          <p14:tracePt t="321845" x="5160963" y="4652963"/>
          <p14:tracePt t="321864" x="5116513" y="4652963"/>
          <p14:tracePt t="321885" x="5062538" y="4652963"/>
          <p14:tracePt t="321904" x="5010150" y="4652963"/>
          <p14:tracePt t="321924" x="4973638" y="4652963"/>
          <p14:tracePt t="321943" x="4956175" y="4652963"/>
          <p14:tracePt t="321963" x="4946650" y="4652963"/>
          <p14:tracePt t="322032" x="4938713" y="4652963"/>
          <p14:tracePt t="322052" x="4929188" y="4652963"/>
          <p14:tracePt t="322220" x="4938713" y="4652963"/>
          <p14:tracePt t="322239" x="4946650" y="4652963"/>
          <p14:tracePt t="322260" x="4983163" y="4652963"/>
          <p14:tracePt t="322280" x="5018088" y="4652963"/>
          <p14:tracePt t="322300" x="5062538" y="4652963"/>
          <p14:tracePt t="322321" x="5116513" y="4652963"/>
          <p14:tracePt t="322341" x="5153025" y="4652963"/>
          <p14:tracePt t="322361" x="5180013" y="4652963"/>
          <p14:tracePt t="322381" x="5197475" y="4652963"/>
          <p14:tracePt t="322401" x="5214938" y="4652963"/>
          <p14:tracePt t="322420" x="5232400" y="4652963"/>
          <p14:tracePt t="322441" x="5251450" y="4652963"/>
          <p14:tracePt t="322461" x="5286375" y="4643438"/>
          <p14:tracePt t="322481" x="5313363" y="4633913"/>
          <p14:tracePt t="322500" x="5340350" y="4633913"/>
          <p14:tracePt t="322518" x="5357813" y="4633913"/>
          <p14:tracePt t="322538" x="5384800" y="4633913"/>
          <p14:tracePt t="322557" x="5402263" y="4633913"/>
          <p14:tracePt t="322579" x="5446713" y="4633913"/>
          <p14:tracePt t="322598" x="5473700" y="4625975"/>
          <p14:tracePt t="322622" x="5491163" y="4616450"/>
          <p14:tracePt t="322872" x="5500688" y="4616450"/>
          <p14:tracePt t="322892" x="5537200" y="4616450"/>
          <p14:tracePt t="322912" x="5581650" y="4616450"/>
          <p14:tracePt t="322933" x="5634038" y="4616450"/>
          <p14:tracePt t="322952" x="5680075" y="4608513"/>
          <p14:tracePt t="322972" x="5705475" y="4608513"/>
          <p14:tracePt t="322992" x="5715000" y="4608513"/>
          <p14:tracePt t="323030" x="5724525" y="4608513"/>
          <p14:tracePt t="323089" x="5732463" y="4608513"/>
          <p14:tracePt t="323110" x="5751513" y="4608513"/>
          <p14:tracePt t="323131" x="5768975" y="4608513"/>
          <p14:tracePt t="323150" x="5786438" y="4608513"/>
          <p14:tracePt t="323171" x="5813425" y="4608513"/>
          <p14:tracePt t="323190" x="5830888" y="4608513"/>
          <p14:tracePt t="323210" x="5840413" y="4608513"/>
          <p14:tracePt t="323347" x="5840413" y="4616450"/>
          <p14:tracePt t="323851" x="5857875" y="4633913"/>
          <p14:tracePt t="323872" x="5911850" y="4633913"/>
          <p14:tracePt t="323892" x="6000750" y="4660900"/>
          <p14:tracePt t="323911" x="6116638" y="4670425"/>
          <p14:tracePt t="323931" x="6197600" y="4705350"/>
          <p14:tracePt t="323951" x="6232525" y="4714875"/>
          <p14:tracePt t="323972" x="6251575" y="4732338"/>
          <p14:tracePt t="323993" x="6259513" y="4732338"/>
          <p14:tracePt t="326145" x="6259513" y="4741863"/>
          <p14:tracePt t="326166" x="6251575" y="4741863"/>
          <p14:tracePt t="326186" x="6224588" y="4751388"/>
          <p14:tracePt t="326207" x="6170613" y="4751388"/>
          <p14:tracePt t="326226" x="6116638" y="4759325"/>
          <p14:tracePt t="326246" x="6081713" y="4768850"/>
          <p14:tracePt t="326266" x="6072188" y="4768850"/>
          <p14:tracePt t="326403" x="6072188" y="4776788"/>
          <p14:tracePt t="326471" x="6089650" y="4786313"/>
          <p14:tracePt t="326492" x="6108700" y="4786313"/>
          <p14:tracePt t="326513" x="6134100" y="4786313"/>
          <p14:tracePt t="326533" x="6153150" y="4786313"/>
          <p14:tracePt t="326552" x="6161088" y="4786313"/>
          <p14:tracePt t="326629" x="6161088" y="4795838"/>
          <p14:tracePt t="326700" x="6153150" y="4795838"/>
          <p14:tracePt t="326722" x="6126163" y="4795838"/>
          <p14:tracePt t="326741" x="6081713" y="4795838"/>
          <p14:tracePt t="326761" x="6045200" y="4795838"/>
          <p14:tracePt t="326780" x="6018213" y="4795838"/>
          <p14:tracePt t="326800" x="5991225" y="4795838"/>
          <p14:tracePt t="326819" x="5983288" y="4786313"/>
          <p14:tracePt t="326967" x="5991225" y="4786313"/>
          <p14:tracePt t="326997" x="6000750" y="4786313"/>
          <p14:tracePt t="327017" x="6018213" y="4786313"/>
          <p14:tracePt t="327036" x="6037263" y="4786313"/>
          <p14:tracePt t="327057" x="6054725" y="4795838"/>
          <p14:tracePt t="327077" x="6072188" y="4795838"/>
          <p14:tracePt t="327097" x="6072188" y="4803775"/>
          <p14:tracePt t="327144" x="6081713" y="4803775"/>
          <p14:tracePt t="327361" x="6089650" y="4803775"/>
          <p14:tracePt t="327381" x="6099175" y="4795838"/>
          <p14:tracePt t="327402" x="6108700" y="4795838"/>
          <p14:tracePt t="327422" x="6108700" y="4786313"/>
          <p14:tracePt t="327451" x="6116638" y="4786313"/>
          <p14:tracePt t="327767" x="6126163" y="4786313"/>
          <p14:tracePt t="327807" x="6134100" y="4786313"/>
          <p14:tracePt t="328184" x="6134100" y="4776788"/>
          <p14:tracePt t="328206" x="6153150" y="4759325"/>
          <p14:tracePt t="328225" x="6153150" y="4751388"/>
          <p14:tracePt t="328246" x="6161088" y="4732338"/>
          <p14:tracePt t="328265" x="6161088" y="4714875"/>
          <p14:tracePt t="328285" x="6161088" y="4697413"/>
          <p14:tracePt t="328304" x="6161088" y="4652963"/>
          <p14:tracePt t="328326" x="6161088" y="4581525"/>
          <p14:tracePt t="328345" x="6161088" y="4518025"/>
          <p14:tracePt t="328365" x="6143625" y="4473575"/>
          <p14:tracePt t="328386" x="6116638" y="4438650"/>
          <p14:tracePt t="328406" x="6054725" y="4394200"/>
          <p14:tracePt t="328425" x="5973763" y="4330700"/>
          <p14:tracePt t="328447" x="5857875" y="4303713"/>
          <p14:tracePt t="328468" x="5697538" y="4286250"/>
          <p14:tracePt t="328488" x="5562600" y="4268788"/>
          <p14:tracePt t="328508" x="5419725" y="4241800"/>
          <p14:tracePt t="328528" x="5259388" y="4232275"/>
          <p14:tracePt t="328548" x="5143500" y="4232275"/>
          <p14:tracePt t="328570" x="5108575" y="4232275"/>
          <p14:tracePt t="328598" x="5116513" y="4232275"/>
          <p14:tracePt t="328815" x="5045075" y="4232275"/>
          <p14:tracePt t="328834" x="4867275" y="4241800"/>
          <p14:tracePt t="328855" x="4670425" y="4286250"/>
          <p14:tracePt t="328875" x="4473575" y="4348163"/>
          <p14:tracePt t="328895" x="4330700" y="4419600"/>
          <p14:tracePt t="328914" x="4259263" y="4465638"/>
          <p14:tracePt t="328937" x="4241800" y="4500563"/>
          <p14:tracePt t="328958" x="4214813" y="4537075"/>
          <p14:tracePt t="328979" x="4214813" y="4581525"/>
          <p14:tracePt t="328998" x="4205288" y="4608513"/>
          <p14:tracePt t="329019" x="4205288" y="4660900"/>
          <p14:tracePt t="329038" x="4205288" y="4786313"/>
          <p14:tracePt t="329059" x="4232275" y="4919663"/>
          <p14:tracePt t="329080" x="4286250" y="5018088"/>
          <p14:tracePt t="329102" x="4322763" y="5045075"/>
          <p14:tracePt t="329123" x="4367213" y="5072063"/>
          <p14:tracePt t="329142" x="4438650" y="5099050"/>
          <p14:tracePt t="329161" x="4527550" y="5116513"/>
          <p14:tracePt t="329182" x="4616450" y="5133975"/>
          <p14:tracePt t="329208" x="4687888" y="5143500"/>
          <p14:tracePt t="329230" x="4830763" y="5160963"/>
          <p14:tracePt t="329250" x="4894263" y="5170488"/>
          <p14:tracePt t="329269" x="4946650" y="5170488"/>
          <p14:tracePt t="329291" x="4991100" y="5170488"/>
          <p14:tracePt t="329310" x="5037138" y="5160963"/>
          <p14:tracePt t="329330" x="5062538" y="5153025"/>
          <p14:tracePt t="329349" x="5089525" y="5153025"/>
          <p14:tracePt t="329371" x="5108575" y="5153025"/>
          <p14:tracePt t="329694" x="5133975" y="5153025"/>
          <p14:tracePt t="329715" x="5214938" y="5133975"/>
          <p14:tracePt t="329735" x="5411788" y="5081588"/>
          <p14:tracePt t="329754" x="5732463" y="4956175"/>
          <p14:tracePt t="329774" x="5946775" y="4848225"/>
          <p14:tracePt t="329793" x="6134100" y="4705350"/>
          <p14:tracePt t="329813" x="6224588" y="4633913"/>
          <p14:tracePt t="329833" x="6269038" y="4527550"/>
          <p14:tracePt t="329854" x="6276975" y="4429125"/>
          <p14:tracePt t="329873" x="6242050" y="4330700"/>
          <p14:tracePt t="329893" x="6197600" y="4241800"/>
          <p14:tracePt t="329913" x="6116638" y="4179888"/>
          <p14:tracePt t="329933" x="6054725" y="4098925"/>
          <p14:tracePt t="329952" x="5946775" y="3990975"/>
          <p14:tracePt t="329973" x="5840413" y="3875088"/>
          <p14:tracePt t="329996" x="5705475" y="3822700"/>
          <p14:tracePt t="330015" x="5537200" y="3813175"/>
          <p14:tracePt t="330035" x="5375275" y="3813175"/>
          <p14:tracePt t="330055" x="5224463" y="3813175"/>
          <p14:tracePt t="330076" x="5010150" y="3813175"/>
          <p14:tracePt t="330096" x="4848225" y="3867150"/>
          <p14:tracePt t="330122" x="4652963" y="4000500"/>
          <p14:tracePt t="330141" x="4537075" y="4089400"/>
          <p14:tracePt t="330160" x="4473575" y="4170363"/>
          <p14:tracePt t="330179" x="4473575" y="4232275"/>
          <p14:tracePt t="330200" x="4446588" y="4322763"/>
          <p14:tracePt t="330219" x="4429125" y="4456113"/>
          <p14:tracePt t="330239" x="4419600" y="4589463"/>
          <p14:tracePt t="330261" x="4419600" y="4697413"/>
          <p14:tracePt t="330282" x="4446588" y="4795838"/>
          <p14:tracePt t="330302" x="4545013" y="4911725"/>
          <p14:tracePt t="330323" x="4705350" y="5027613"/>
          <p14:tracePt t="330343" x="4857750" y="5108575"/>
          <p14:tracePt t="330362" x="5062538" y="5133975"/>
          <p14:tracePt t="330382" x="5276850" y="5133975"/>
          <p14:tracePt t="330402" x="5465763" y="5089525"/>
          <p14:tracePt t="330422" x="5608638" y="5054600"/>
          <p14:tracePt t="330444" x="5653088" y="5027613"/>
          <p14:tracePt t="330663" x="5670550" y="5027613"/>
          <p14:tracePt t="330685" x="5768975" y="5018088"/>
          <p14:tracePt t="330704" x="6000750" y="4973638"/>
          <p14:tracePt t="330724" x="6251575" y="4946650"/>
          <p14:tracePt t="330743" x="6491288" y="4911725"/>
          <p14:tracePt t="330765" x="6670675" y="4884738"/>
          <p14:tracePt t="330784" x="6724650" y="4867275"/>
          <p14:tracePt t="330805" x="6751638" y="4867275"/>
          <p14:tracePt t="330930" x="6751638" y="4857750"/>
          <p14:tracePt t="330960" x="6751638" y="4848225"/>
          <p14:tracePt t="331079" x="6759575" y="4848225"/>
          <p14:tracePt t="331099" x="6796088" y="4830763"/>
          <p14:tracePt t="331127" x="6867525" y="4803775"/>
          <p14:tracePt t="331146" x="6894513" y="4786313"/>
          <p14:tracePt t="331167" x="6911975" y="4776788"/>
          <p14:tracePt t="331207" x="6911975" y="4768850"/>
          <p14:tracePt t="331227" x="6884988" y="4759325"/>
          <p14:tracePt t="331248" x="6759575" y="4724400"/>
          <p14:tracePt t="331267" x="6608763" y="4670425"/>
          <p14:tracePt t="331286" x="6367463" y="4633913"/>
          <p14:tracePt t="331307" x="6143625" y="4598988"/>
          <p14:tracePt t="331328" x="6000750" y="4572000"/>
          <p14:tracePt t="331347" x="5938838" y="4572000"/>
          <p14:tracePt t="331415" x="5965825" y="4589463"/>
          <p14:tracePt t="331436" x="6099175" y="4670425"/>
          <p14:tracePt t="331456" x="6367463" y="4857750"/>
          <p14:tracePt t="331476" x="6589713" y="4956175"/>
          <p14:tracePt t="331497" x="6813550" y="4983163"/>
          <p14:tracePt t="331516" x="6938963" y="4983163"/>
          <p14:tracePt t="331535" x="7010400" y="4983163"/>
          <p14:tracePt t="331555" x="7018338" y="4983163"/>
          <p14:tracePt t="331583" x="7010400" y="4956175"/>
          <p14:tracePt t="331604" x="6956425" y="4938713"/>
          <p14:tracePt t="331626" x="6813550" y="4902200"/>
          <p14:tracePt t="331653" x="6581775" y="4894263"/>
          <p14:tracePt t="331677" x="6411913" y="4894263"/>
          <p14:tracePt t="331696" x="6323013" y="4929188"/>
          <p14:tracePt t="331717" x="6286500" y="4929188"/>
          <p14:tracePt t="331736" x="6286500" y="4938713"/>
          <p14:tracePt t="331771" x="6296025" y="4938713"/>
          <p14:tracePt t="331791" x="6323013" y="4938713"/>
          <p14:tracePt t="331810" x="6419850" y="4956175"/>
          <p14:tracePt t="331830" x="6545263" y="4983163"/>
          <p14:tracePt t="331850" x="6680200" y="5010150"/>
          <p14:tracePt t="331870" x="6786563" y="5010150"/>
          <p14:tracePt t="331891" x="6848475" y="5018088"/>
          <p14:tracePt t="331910" x="6867525" y="5027613"/>
          <p14:tracePt t="337083" x="6867525" y="5010150"/>
          <p14:tracePt t="337103" x="6884988" y="4973638"/>
          <p14:tracePt t="337126" x="6894513" y="4919663"/>
          <p14:tracePt t="337147" x="6938963" y="4840288"/>
          <p14:tracePt t="337166" x="6983413" y="4714875"/>
          <p14:tracePt t="337187" x="7010400" y="4562475"/>
          <p14:tracePt t="337206" x="7010400" y="4473575"/>
          <p14:tracePt t="337226" x="7010400" y="4419600"/>
          <p14:tracePt t="337247" x="7010400" y="4384675"/>
          <p14:tracePt t="337268" x="7010400" y="4375150"/>
          <p14:tracePt t="337480" x="7010400" y="4367213"/>
          <p14:tracePt t="337499" x="7010400" y="4241800"/>
          <p14:tracePt t="337520" x="7045325" y="4017963"/>
          <p14:tracePt t="337539" x="7116763" y="3768725"/>
          <p14:tracePt t="337560" x="7170738" y="3562350"/>
          <p14:tracePt t="337579" x="7180263" y="3500438"/>
          <p14:tracePt t="337598" x="7180263" y="3490913"/>
          <p14:tracePt t="337636" x="7180263" y="3509963"/>
          <p14:tracePt t="337856" x="7205663" y="3509963"/>
          <p14:tracePt t="337874" x="7277100" y="3509963"/>
          <p14:tracePt t="337894" x="7331075" y="3509963"/>
          <p14:tracePt t="337915" x="7394575" y="3509963"/>
          <p14:tracePt t="337936" x="7466013" y="3509963"/>
          <p14:tracePt t="337955" x="7510463" y="3509963"/>
          <p14:tracePt t="337976" x="7537450" y="3509963"/>
          <p14:tracePt t="338210" x="7518400" y="3509963"/>
          <p14:tracePt t="338231" x="7473950" y="3509963"/>
          <p14:tracePt t="338250" x="7419975" y="3509963"/>
          <p14:tracePt t="338270" x="7331075" y="3509963"/>
          <p14:tracePt t="338290" x="7242175" y="3509963"/>
          <p14:tracePt t="338310" x="7188200" y="3500438"/>
          <p14:tracePt t="338330" x="7170738" y="3500438"/>
          <p14:tracePt t="338348" x="7170738" y="3490913"/>
          <p14:tracePt t="338537" x="7188200" y="3490913"/>
          <p14:tracePt t="338557" x="7215188" y="3490913"/>
          <p14:tracePt t="338577" x="7259638" y="3490913"/>
          <p14:tracePt t="338597" x="7313613" y="3482975"/>
          <p14:tracePt t="338618" x="7385050" y="3473450"/>
          <p14:tracePt t="338639" x="7439025" y="3465513"/>
          <p14:tracePt t="338662" x="7483475" y="3465513"/>
          <p14:tracePt t="338685" x="7500938" y="3446463"/>
          <p14:tracePt t="338705" x="7510463" y="3446463"/>
          <p14:tracePt t="338912" x="7518400" y="3446463"/>
          <p14:tracePt t="338932" x="7572375" y="3446463"/>
          <p14:tracePt t="338954" x="7680325" y="3438525"/>
          <p14:tracePt t="338973" x="7804150" y="3429000"/>
          <p14:tracePt t="338994" x="7894638" y="3429000"/>
          <p14:tracePt t="339014" x="7956550" y="3429000"/>
          <p14:tracePt t="339034" x="7991475" y="3429000"/>
          <p14:tracePt t="339250" x="8001000" y="3429000"/>
          <p14:tracePt t="339271" x="8054975" y="3429000"/>
          <p14:tracePt t="339290" x="8108950" y="3429000"/>
          <p14:tracePt t="339311" x="8161338" y="3429000"/>
          <p14:tracePt t="339331" x="8215313" y="3419475"/>
          <p14:tracePt t="339350" x="8242300" y="3419475"/>
          <p14:tracePt t="339370" x="8251825" y="3419475"/>
          <p14:tracePt t="340306" x="8251825" y="3429000"/>
          <p14:tracePt t="340396" x="8242300" y="3429000"/>
          <p14:tracePt t="340415" x="8188325" y="3446463"/>
          <p14:tracePt t="340436" x="8108950" y="3473450"/>
          <p14:tracePt t="340457" x="7983538" y="3527425"/>
          <p14:tracePt t="340478" x="7848600" y="3562350"/>
          <p14:tracePt t="340499" x="7661275" y="3608388"/>
          <p14:tracePt t="340518" x="7483475" y="3625850"/>
          <p14:tracePt t="340538" x="7358063" y="3643313"/>
          <p14:tracePt t="340558" x="7304088" y="3652838"/>
          <p14:tracePt t="340577" x="7277100" y="3652838"/>
          <p14:tracePt t="340652" x="7277100" y="3660775"/>
          <p14:tracePt t="340674" x="7277100" y="3670300"/>
          <p14:tracePt t="340693" x="7277100" y="3679825"/>
          <p14:tracePt t="340742" x="7277100" y="3687763"/>
          <p14:tracePt t="340762" x="7277100" y="3714750"/>
          <p14:tracePt t="340781" x="7277100" y="3759200"/>
          <p14:tracePt t="340802" x="7277100" y="3803650"/>
          <p14:tracePt t="340820" x="7277100" y="3813175"/>
          <p14:tracePt t="341001" x="7269163" y="3813175"/>
          <p14:tracePt t="341029" x="7259638" y="3813175"/>
          <p14:tracePt t="341050" x="7242175" y="3813175"/>
          <p14:tracePt t="341071" x="7224713" y="3822700"/>
          <p14:tracePt t="341091" x="7205663" y="3822700"/>
          <p14:tracePt t="341112" x="7180263" y="3822700"/>
          <p14:tracePt t="341131" x="7161213" y="3830638"/>
          <p14:tracePt t="341474" x="7143750" y="3830638"/>
          <p14:tracePt t="341494" x="7089775" y="3840163"/>
          <p14:tracePt t="341513" x="6983413" y="3875088"/>
          <p14:tracePt t="341533" x="6884988" y="3902075"/>
          <p14:tracePt t="341553" x="6804025" y="3938588"/>
          <p14:tracePt t="341573" x="6732588" y="3965575"/>
          <p14:tracePt t="341592" x="6697663" y="3973513"/>
          <p14:tracePt t="341702" x="6705600" y="3973513"/>
          <p14:tracePt t="341723" x="6705600" y="3983038"/>
          <p14:tracePt t="341742" x="6732588" y="3990975"/>
          <p14:tracePt t="341763" x="6777038" y="4010025"/>
          <p14:tracePt t="341782" x="6831013" y="4017963"/>
          <p14:tracePt t="341802" x="6884988" y="4027488"/>
          <p14:tracePt t="341823" x="6902450" y="4027488"/>
          <p14:tracePt t="341843" x="6911975" y="4027488"/>
          <p14:tracePt t="341869" x="6911975" y="4037013"/>
          <p14:tracePt t="341891" x="6938963" y="4054475"/>
          <p14:tracePt t="342127" x="6956425" y="4054475"/>
          <p14:tracePt t="342146" x="7037388" y="4037013"/>
          <p14:tracePt t="342166" x="7143750" y="4017963"/>
          <p14:tracePt t="342187" x="7242175" y="4000500"/>
          <p14:tracePt t="342206" x="7340600" y="3983038"/>
          <p14:tracePt t="342226" x="7394575" y="3965575"/>
          <p14:tracePt t="342245" x="7402513" y="3965575"/>
          <p14:tracePt t="342967" x="7394575" y="3965575"/>
          <p14:tracePt t="343006" x="7385050" y="3965575"/>
          <p14:tracePt t="343035" x="7375525" y="3965575"/>
          <p14:tracePt t="343837" x="7367588" y="3965575"/>
          <p14:tracePt t="343856" x="7340600" y="3965575"/>
          <p14:tracePt t="343877" x="7313613" y="3965575"/>
          <p14:tracePt t="343896" x="7277100" y="3965575"/>
          <p14:tracePt t="343917" x="7232650" y="3965575"/>
          <p14:tracePt t="343937" x="7205663" y="3965575"/>
          <p14:tracePt t="343956" x="7188200" y="3965575"/>
          <p14:tracePt t="343975" x="7170738" y="3965575"/>
          <p14:tracePt t="344027" x="7180263" y="3965575"/>
          <p14:tracePt t="344252" x="7170738" y="3965575"/>
          <p14:tracePt t="344272" x="7143750" y="3965575"/>
          <p14:tracePt t="344293" x="7108825" y="3965575"/>
          <p14:tracePt t="344313" x="7054850" y="3946525"/>
          <p14:tracePt t="344333" x="7000875" y="3938588"/>
          <p14:tracePt t="344352" x="6973888" y="3919538"/>
          <p14:tracePt t="344372" x="6965950" y="3902075"/>
          <p14:tracePt t="344394" x="6965950" y="3894138"/>
          <p14:tracePt t="344413" x="6965950" y="3884613"/>
          <p14:tracePt t="344509" x="7000875" y="3875088"/>
          <p14:tracePt t="344767" x="7000875" y="3867150"/>
          <p14:tracePt t="344787" x="7000875" y="3857625"/>
          <p14:tracePt t="344807" x="7010400" y="3830638"/>
          <p14:tracePt t="344828" x="7018338" y="3813175"/>
          <p14:tracePt t="344847" x="7027863" y="3795713"/>
          <p14:tracePt t="344868" x="7045325" y="3768725"/>
          <p14:tracePt t="344887" x="7072313" y="3751263"/>
          <p14:tracePt t="344907" x="7116763" y="3741738"/>
          <p14:tracePt t="344927" x="7188200" y="3687763"/>
          <p14:tracePt t="344947" x="7242175" y="3652838"/>
          <p14:tracePt t="344967" x="7286625" y="3625850"/>
          <p14:tracePt t="344988" x="7313613" y="3598863"/>
          <p14:tracePt t="345007" x="7340600" y="3589338"/>
          <p14:tracePt t="345112" x="7348538" y="3598863"/>
          <p14:tracePt t="345330" x="7348538" y="3589338"/>
          <p14:tracePt t="345350" x="7375525" y="3581400"/>
          <p14:tracePt t="345369" x="7429500" y="3571875"/>
          <p14:tracePt t="345390" x="7527925" y="3544888"/>
          <p14:tracePt t="345409" x="7661275" y="3544888"/>
          <p14:tracePt t="345429" x="7813675" y="3500438"/>
          <p14:tracePt t="345449" x="7902575" y="3482975"/>
          <p14:tracePt t="345470" x="7956550" y="3473450"/>
          <p14:tracePt t="345489" x="7966075" y="3465513"/>
          <p14:tracePt t="345715" x="7974013" y="3465513"/>
          <p14:tracePt t="345745" x="7991475" y="3465513"/>
          <p14:tracePt t="345766" x="8018463" y="3465513"/>
          <p14:tracePt t="345785" x="8062913" y="3465513"/>
          <p14:tracePt t="345805" x="8099425" y="3455988"/>
          <p14:tracePt t="345827" x="8126413" y="3446463"/>
          <p14:tracePt t="345848" x="8143875" y="3446463"/>
          <p14:tracePt t="345868" x="8153400" y="3446463"/>
          <p14:tracePt t="345887" x="8161338" y="3438525"/>
          <p14:tracePt t="345906" x="8170863" y="3438525"/>
          <p14:tracePt t="345992" x="8170863" y="3429000"/>
          <p14:tracePt t="346014" x="8108950" y="3411538"/>
          <p14:tracePt t="346033" x="7974013" y="3375025"/>
          <p14:tracePt t="346053" x="7813675" y="3340100"/>
          <p14:tracePt t="346072" x="7634288" y="3330575"/>
          <p14:tracePt t="346092" x="7483475" y="3322638"/>
          <p14:tracePt t="346113" x="7277100" y="3313113"/>
          <p14:tracePt t="346132" x="7126288" y="3303588"/>
          <p14:tracePt t="346152" x="7037388" y="3295650"/>
          <p14:tracePt t="346172" x="6965950" y="3295650"/>
          <p14:tracePt t="346193" x="6911975" y="3295650"/>
          <p14:tracePt t="346212" x="6875463" y="3295650"/>
          <p14:tracePt t="346233" x="6848475" y="3303588"/>
          <p14:tracePt t="346252" x="6831013" y="3303588"/>
          <p14:tracePt t="346388" x="6858000" y="3303588"/>
          <p14:tracePt t="346408" x="6919913" y="3303588"/>
          <p14:tracePt t="346428" x="7062788" y="3295650"/>
          <p14:tracePt t="346449" x="7259638" y="3251200"/>
          <p14:tracePt t="346468" x="7394575" y="3214688"/>
          <p14:tracePt t="346489" x="7473950" y="3187700"/>
          <p14:tracePt t="346508" x="7483475" y="3187700"/>
          <p14:tracePt t="346823" x="7473950" y="3187700"/>
          <p14:tracePt t="346845" x="7419975" y="3187700"/>
          <p14:tracePt t="346868" x="7313613" y="3214688"/>
          <p14:tracePt t="346890" x="7143750" y="3232150"/>
          <p14:tracePt t="346912" x="6919913" y="3276600"/>
          <p14:tracePt t="346933" x="6823075" y="3286125"/>
          <p14:tracePt t="346956" x="6777038" y="3286125"/>
          <p14:tracePt t="346978" x="6769100" y="3286125"/>
          <p14:tracePt t="347011" x="6777038" y="3286125"/>
          <p14:tracePt t="348088" x="6777038" y="3295650"/>
          <p14:tracePt t="348109" x="6732588" y="3303588"/>
          <p14:tracePt t="348129" x="6688138" y="3313113"/>
          <p14:tracePt t="348149" x="6589713" y="3375025"/>
          <p14:tracePt t="348168" x="6500813" y="3419475"/>
          <p14:tracePt t="348188" x="6411913" y="3490913"/>
          <p14:tracePt t="348208" x="6357938" y="3517900"/>
          <p14:tracePt t="348229" x="6357938" y="3527425"/>
          <p14:tracePt t="348494" x="6330950" y="3536950"/>
          <p14:tracePt t="348514" x="6276975" y="3581400"/>
          <p14:tracePt t="348535" x="6170613" y="3652838"/>
          <p14:tracePt t="348554" x="6027738" y="3751263"/>
          <p14:tracePt t="348573" x="5938838" y="3822700"/>
          <p14:tracePt t="348594" x="5919788" y="3830638"/>
          <p14:tracePt t="348731" x="5929313" y="3830638"/>
          <p14:tracePt t="348751" x="5946775" y="3822700"/>
          <p14:tracePt t="348771" x="6000750" y="3813175"/>
          <p14:tracePt t="348790" x="6089650" y="3786188"/>
          <p14:tracePt t="348815" x="6205538" y="3776663"/>
          <p14:tracePt t="348840" x="6348413" y="3751263"/>
          <p14:tracePt t="348860" x="6394450" y="3741738"/>
          <p14:tracePt t="348880" x="6411913" y="3741738"/>
          <p14:tracePt t="348940" x="6429375" y="3741738"/>
          <p14:tracePt t="349533" x="6429375" y="3751263"/>
          <p14:tracePt t="349740" x="6438900" y="3751263"/>
          <p14:tracePt t="349759" x="6446838" y="3751263"/>
          <p14:tracePt t="349780" x="6465888" y="3751263"/>
          <p14:tracePt t="349802" x="6473825" y="3751263"/>
          <p14:tracePt t="349821" x="6491288" y="3751263"/>
          <p14:tracePt t="350145" x="6491288" y="3759200"/>
          <p14:tracePt t="350165" x="6456363" y="3813175"/>
          <p14:tracePt t="350185" x="6402388" y="3956050"/>
          <p14:tracePt t="350206" x="6323013" y="4187825"/>
          <p14:tracePt t="350225" x="6286500" y="4313238"/>
          <p14:tracePt t="350245" x="6286500" y="4375150"/>
          <p14:tracePt t="350265" x="6286500" y="4419600"/>
          <p14:tracePt t="350323" x="6286500" y="4429125"/>
          <p14:tracePt t="350343" x="6313488" y="4456113"/>
          <p14:tracePt t="350502" x="6313488" y="4465638"/>
          <p14:tracePt t="350551" x="6313488" y="4473575"/>
          <p14:tracePt t="350571" x="6259513" y="4500563"/>
          <p14:tracePt t="350594" x="6180138" y="4562475"/>
          <p14:tracePt t="350615" x="6072188" y="4643438"/>
          <p14:tracePt t="350635" x="5965825" y="4724400"/>
          <p14:tracePt t="350659" x="5894388" y="4759325"/>
          <p14:tracePt t="350807" x="5894388" y="4751388"/>
          <p14:tracePt t="350828" x="5919788" y="4751388"/>
          <p14:tracePt t="350849" x="5946775" y="4751388"/>
          <p14:tracePt t="350868" x="5973763" y="4751388"/>
          <p14:tracePt t="350889" x="6010275" y="4751388"/>
          <p14:tracePt t="350908" x="6027738" y="4732338"/>
          <p14:tracePt t="350986" x="6027738" y="4714875"/>
          <p14:tracePt t="351006" x="6027738" y="4705350"/>
          <p14:tracePt t="351026" x="6027738" y="4670425"/>
          <p14:tracePt t="351048" x="6027738" y="4643438"/>
          <p14:tracePt t="351067" x="6018213" y="4633913"/>
          <p14:tracePt t="351088" x="6010275" y="4633913"/>
          <p14:tracePt t="351213" x="6000750" y="4633913"/>
          <p14:tracePt t="351273" x="6000750" y="4625975"/>
          <p14:tracePt t="351352" x="6000750" y="4616450"/>
          <p14:tracePt t="351372" x="6010275" y="4616450"/>
          <p14:tracePt t="351392" x="6027738" y="4616450"/>
          <p14:tracePt t="351413" x="6037263" y="4608513"/>
          <p14:tracePt t="351432" x="6045200" y="4608513"/>
          <p14:tracePt t="351529" x="6037263" y="4608513"/>
          <p14:tracePt t="351549" x="6000750" y="4608513"/>
          <p14:tracePt t="351569" x="5973763" y="4608513"/>
          <p14:tracePt t="351588" x="5946775" y="4608513"/>
          <p14:tracePt t="351611" x="5929313" y="4608513"/>
          <p14:tracePt t="351619" x="5902325" y="4608513"/>
          <p14:tracePt t="351641" x="5884863" y="4608513"/>
          <p14:tracePt t="351662" x="5875338" y="4608513"/>
          <p14:tracePt t="351697" x="5875338" y="4616450"/>
          <p14:tracePt t="351737" x="5875338" y="4625975"/>
          <p14:tracePt t="351755" x="5875338" y="4633913"/>
          <p14:tracePt t="351776" x="5884863" y="4643438"/>
          <p14:tracePt t="351796" x="5911850" y="4660900"/>
          <p14:tracePt t="351819" x="5938838" y="4679950"/>
          <p14:tracePt t="351838" x="5965825" y="4687888"/>
          <p14:tracePt t="351858" x="5983288" y="4687888"/>
          <p14:tracePt t="351878" x="6000750" y="4687888"/>
          <p14:tracePt t="351898" x="6027738" y="4679950"/>
          <p14:tracePt t="351917" x="6037263" y="4670425"/>
          <p14:tracePt t="351938" x="6037263" y="4660900"/>
          <p14:tracePt t="351957" x="6045200" y="4660900"/>
          <p14:tracePt t="351977" x="6045200" y="4652963"/>
          <p14:tracePt t="351997" x="6037263" y="4633913"/>
          <p14:tracePt t="352018" x="6018213" y="4625975"/>
          <p14:tracePt t="352038" x="5983288" y="4625975"/>
          <p14:tracePt t="352058" x="5938838" y="4616450"/>
          <p14:tracePt t="352079" x="5911850" y="4616450"/>
          <p14:tracePt t="352102" x="5894388" y="4616450"/>
          <p14:tracePt t="352122" x="5884863" y="4625975"/>
          <p14:tracePt t="352172" x="5884863" y="4633913"/>
          <p14:tracePt t="352202" x="5884863" y="4643438"/>
          <p14:tracePt t="352223" x="5884863" y="4660900"/>
          <p14:tracePt t="352243" x="5894388" y="4679950"/>
          <p14:tracePt t="352265" x="5919788" y="4714875"/>
          <p14:tracePt t="352284" x="5938838" y="4741863"/>
          <p14:tracePt t="352305" x="5956300" y="4751388"/>
          <p14:tracePt t="352324" x="5991225" y="4751388"/>
          <p14:tracePt t="352345" x="6027738" y="4751388"/>
          <p14:tracePt t="352364" x="6054725" y="4751388"/>
          <p14:tracePt t="352383" x="6062663" y="4751388"/>
          <p14:tracePt t="352402" x="6062663" y="4741863"/>
          <p14:tracePt t="352449" x="6062663" y="4732338"/>
          <p14:tracePt t="352470" x="6054725" y="4724400"/>
          <p14:tracePt t="352488" x="6027738" y="4714875"/>
          <p14:tracePt t="352510" x="6010275" y="4705350"/>
          <p14:tracePt t="352529" x="5983288" y="4697413"/>
          <p14:tracePt t="352549" x="5973763" y="4697413"/>
          <p14:tracePt t="352568" x="5973763" y="4687888"/>
          <p14:tracePt t="352616" x="5965825" y="4687888"/>
          <p14:tracePt t="352637" x="5946775" y="4687888"/>
          <p14:tracePt t="352660" x="5929313" y="4687888"/>
          <p14:tracePt t="352682" x="5894388" y="4687888"/>
          <p14:tracePt t="352703" x="5867400" y="4687888"/>
          <p14:tracePt t="352724" x="5857875" y="4705350"/>
          <p14:tracePt t="352746" x="5848350" y="4724400"/>
          <p14:tracePt t="352836" x="5857875" y="4724400"/>
          <p14:tracePt t="352855" x="5884863" y="4741863"/>
          <p14:tracePt t="352878" x="5919788" y="4741863"/>
          <p14:tracePt t="352897" x="5956300" y="4741863"/>
          <p14:tracePt t="352917" x="5991225" y="4724400"/>
          <p14:tracePt t="352938" x="6000750" y="4714875"/>
          <p14:tracePt t="352984" x="6000750" y="4705350"/>
          <p14:tracePt t="353004" x="6000750" y="4697413"/>
          <p14:tracePt t="353024" x="5991225" y="4687888"/>
          <p14:tracePt t="353044" x="5983288" y="4687888"/>
          <p14:tracePt t="353065" x="5946775" y="4670425"/>
          <p14:tracePt t="353083" x="5938838" y="4670425"/>
          <p14:tracePt t="353350" x="5929313" y="4670425"/>
          <p14:tracePt t="353378" x="5919788" y="4670425"/>
          <p14:tracePt t="353398" x="5911850" y="4670425"/>
          <p14:tracePt t="353418" x="5884863" y="4660900"/>
          <p14:tracePt t="353441" x="5875338" y="4660900"/>
          <p14:tracePt t="353460" x="5867400" y="4660900"/>
          <p14:tracePt t="353480" x="5857875" y="4660900"/>
          <p14:tracePt t="353626" x="5857875" y="4670425"/>
          <p14:tracePt t="353648" x="5867400" y="4679950"/>
          <p14:tracePt t="353674" x="5894388" y="4687888"/>
          <p14:tracePt t="353694" x="5911850" y="4687888"/>
          <p14:tracePt t="353716" x="5929313" y="4687888"/>
          <p14:tracePt t="353736" x="5938838" y="4687888"/>
          <p14:tracePt t="353793" x="5938838" y="4679950"/>
          <p14:tracePt t="353823" x="5938838" y="4670425"/>
          <p14:tracePt t="353843" x="5929313" y="4670425"/>
          <p14:tracePt t="353863" x="5902325" y="4670425"/>
          <p14:tracePt t="353888" x="5894388" y="4670425"/>
          <p14:tracePt t="353910" x="5875338" y="4670425"/>
          <p14:tracePt t="354081" x="5875338" y="4679950"/>
          <p14:tracePt t="354101" x="5884863" y="4679950"/>
          <p14:tracePt t="354122" x="5902325" y="4687888"/>
          <p14:tracePt t="354142" x="5929313" y="4687888"/>
          <p14:tracePt t="354169" x="5946775" y="4687888"/>
          <p14:tracePt t="354277" x="5946775" y="4679950"/>
          <p14:tracePt t="354327" x="5938838" y="4679950"/>
          <p14:tracePt t="354349" x="5929313" y="4679950"/>
          <p14:tracePt t="354371" x="5919788" y="4679950"/>
          <p14:tracePt t="354644" x="5929313" y="4679950"/>
          <p14:tracePt t="354672" x="5965825" y="4679950"/>
          <p14:tracePt t="354694" x="5991225" y="4679950"/>
          <p14:tracePt t="354717" x="6037263" y="4679950"/>
          <p14:tracePt t="354739" x="6072188" y="4679950"/>
          <p14:tracePt t="354761" x="6099175" y="4679950"/>
          <p14:tracePt t="354813" x="6099175" y="4687888"/>
          <p14:tracePt t="354833" x="6099175" y="4697413"/>
          <p14:tracePt t="355029" x="6099175" y="4705350"/>
          <p14:tracePt t="355069" x="6099175" y="4714875"/>
          <p14:tracePt t="355099" x="6081713" y="4724400"/>
          <p14:tracePt t="355120" x="6037263" y="4724400"/>
          <p14:tracePt t="355140" x="5983288" y="4724400"/>
          <p14:tracePt t="355162" x="5911850" y="4724400"/>
          <p14:tracePt t="355182" x="5830888" y="4732338"/>
          <p14:tracePt t="355201" x="5803900" y="4732338"/>
          <p14:tracePt t="355247" x="5813425" y="4732338"/>
          <p14:tracePt t="355514" x="5813425" y="4724400"/>
          <p14:tracePt t="355534" x="5830888" y="4705350"/>
          <p14:tracePt t="355554" x="5848350" y="4687888"/>
          <p14:tracePt t="355575" x="5857875" y="4679950"/>
          <p14:tracePt t="355595" x="5884863" y="4660900"/>
          <p14:tracePt t="355617" x="5902325" y="4643438"/>
          <p14:tracePt t="355639" x="5911850" y="4633913"/>
          <p14:tracePt t="356107" x="5911850" y="4625975"/>
          <p14:tracePt t="356186" x="5902325" y="4625975"/>
          <p14:tracePt t="356206" x="5884863" y="4625975"/>
          <p14:tracePt t="356227" x="5822950" y="4625975"/>
          <p14:tracePt t="356250" x="5715000" y="4633913"/>
          <p14:tracePt t="356270" x="5562600" y="4652963"/>
          <p14:tracePt t="356291" x="5446713" y="4687888"/>
          <p14:tracePt t="356311" x="5411788" y="4687888"/>
          <p14:tracePt t="356562" x="5402263" y="4687888"/>
          <p14:tracePt t="356582" x="5348288" y="4687888"/>
          <p14:tracePt t="356603" x="5259388" y="4705350"/>
          <p14:tracePt t="356623" x="5143500" y="4724400"/>
          <p14:tracePt t="356647" x="5010150" y="4759325"/>
          <p14:tracePt t="356669" x="4867275" y="4795838"/>
          <p14:tracePt t="356690" x="4857750" y="4795838"/>
          <p14:tracePt t="356789" x="4867275" y="4795838"/>
          <p14:tracePt t="356809" x="4875213" y="4803775"/>
          <p14:tracePt t="356830" x="4902200" y="4813300"/>
          <p14:tracePt t="356851" x="4991100" y="4830763"/>
          <p14:tracePt t="356872" x="5133975" y="4840288"/>
          <p14:tracePt t="356892" x="5259388" y="4857750"/>
          <p14:tracePt t="356912" x="5340350" y="4857750"/>
          <p14:tracePt t="356933" x="5384800" y="4867275"/>
          <p14:tracePt t="356967" x="5384800" y="4875213"/>
          <p14:tracePt t="356997" x="5384800" y="4884738"/>
          <p14:tracePt t="357056" x="5367338" y="4884738"/>
          <p14:tracePt t="357076" x="5330825" y="4884738"/>
          <p14:tracePt t="357096" x="5295900" y="4884738"/>
          <p14:tracePt t="357116" x="5241925" y="4875213"/>
          <p14:tracePt t="357136" x="5197475" y="4867275"/>
          <p14:tracePt t="357155" x="5153025" y="4867275"/>
          <p14:tracePt t="357175" x="5126038" y="4867275"/>
          <p14:tracePt t="357274" x="5133975" y="4867275"/>
          <p14:tracePt t="357304" x="5170488" y="4867275"/>
          <p14:tracePt t="357324" x="5259388" y="4867275"/>
          <p14:tracePt t="357344" x="5419725" y="4867275"/>
          <p14:tracePt t="357363" x="5572125" y="4867275"/>
          <p14:tracePt t="357383" x="5634038" y="4867275"/>
          <p14:tracePt t="357404" x="5680075" y="4857750"/>
          <p14:tracePt t="357669" x="5697538" y="4857750"/>
          <p14:tracePt t="357690" x="5724525" y="4857750"/>
          <p14:tracePt t="357710" x="5759450" y="4857750"/>
          <p14:tracePt t="357730" x="5795963" y="4857750"/>
          <p14:tracePt t="357749" x="5813425" y="4857750"/>
          <p14:tracePt t="357769" x="5822950" y="4857750"/>
          <p14:tracePt t="357791" x="5830888" y="4857750"/>
          <p14:tracePt t="357908" x="5840413" y="4857750"/>
          <p14:tracePt t="357928" x="5857875" y="4857750"/>
          <p14:tracePt t="357949" x="5867400" y="4857750"/>
          <p14:tracePt t="357968" x="5875338" y="4857750"/>
          <p14:tracePt t="357989" x="5884863" y="4867275"/>
          <p14:tracePt t="358075" x="5894388" y="4867275"/>
          <p14:tracePt t="358381" x="5894388" y="4875213"/>
          <p14:tracePt t="358431" x="5894388" y="4884738"/>
          <p14:tracePt t="358698" x="5894388" y="4875213"/>
          <p14:tracePt t="358738" x="5894388" y="4867275"/>
          <p14:tracePt t="358758" x="5894388" y="4857750"/>
          <p14:tracePt t="358777" x="5884863" y="4822825"/>
          <p14:tracePt t="358797" x="5875338" y="4795838"/>
          <p14:tracePt t="358818" x="5867400" y="4759325"/>
          <p14:tracePt t="358838" x="5857875" y="4741863"/>
          <p14:tracePt t="358858" x="5848350" y="4732338"/>
          <p14:tracePt t="358905" x="5848350" y="4741863"/>
          <p14:tracePt t="358935" x="5848350" y="4751388"/>
          <p14:tracePt t="358956" x="5848350" y="4759325"/>
          <p14:tracePt t="358975" x="5848350" y="4768850"/>
          <p14:tracePt t="358994" x="5848350" y="4786313"/>
          <p14:tracePt t="359014" x="5848350" y="4803775"/>
          <p14:tracePt t="359035" x="5857875" y="4822825"/>
          <p14:tracePt t="359055" x="5867400" y="4822825"/>
          <p14:tracePt t="359075" x="5867400" y="4830763"/>
          <p14:tracePt t="359231" x="5867400" y="4822825"/>
          <p14:tracePt t="359272" x="5867400" y="4813300"/>
          <p14:tracePt t="359291" x="5867400" y="4803775"/>
          <p14:tracePt t="359311" x="5867400" y="4795838"/>
          <p14:tracePt t="359460" x="5884863" y="4795838"/>
          <p14:tracePt t="359481" x="5902325" y="4813300"/>
          <p14:tracePt t="359500" x="5911850" y="4822825"/>
          <p14:tracePt t="359521" x="5919788" y="4822825"/>
          <p14:tracePt t="359558" x="5929313" y="4830763"/>
          <p14:tracePt t="359617" x="5929313" y="4822825"/>
          <p14:tracePt t="359637" x="5919788" y="4803775"/>
          <p14:tracePt t="359659" x="5911850" y="4795838"/>
          <p14:tracePt t="359683" x="5902325" y="4795838"/>
          <p14:tracePt t="359806" x="5902325" y="4803775"/>
          <p14:tracePt t="359864" x="5902325" y="4813300"/>
          <p14:tracePt t="359884" x="5902325" y="4822825"/>
          <p14:tracePt t="359904" x="5902325" y="4830763"/>
          <p14:tracePt t="359924" x="5902325" y="4840288"/>
          <p14:tracePt t="359963" x="5911850" y="4840288"/>
          <p14:tracePt t="360309" x="5911850" y="4848225"/>
          <p14:tracePt t="360331" x="5946775" y="4894263"/>
          <p14:tracePt t="360350" x="6027738" y="4991100"/>
          <p14:tracePt t="360370" x="6161088" y="5126038"/>
          <p14:tracePt t="360389" x="6296025" y="5241925"/>
          <p14:tracePt t="360410" x="6394450" y="5322888"/>
          <p14:tracePt t="360429" x="6473825" y="5357813"/>
          <p14:tracePt t="360452" x="6510338" y="5367338"/>
          <p14:tracePt t="360477" x="6510338" y="5357813"/>
          <p14:tracePt t="360715" x="6527800" y="5357813"/>
          <p14:tracePt t="360736" x="6581775" y="5357813"/>
          <p14:tracePt t="360755" x="6688138" y="5357813"/>
          <p14:tracePt t="360776" x="6759575" y="5340350"/>
          <p14:tracePt t="360796" x="6831013" y="5322888"/>
          <p14:tracePt t="360815" x="6867525" y="5295900"/>
          <p14:tracePt t="360842" x="6875463" y="5295900"/>
          <p14:tracePt t="362069" x="6867525" y="5295900"/>
          <p14:tracePt t="362088" x="6848475" y="5295900"/>
          <p14:tracePt t="362109" x="6804025" y="5295900"/>
          <p14:tracePt t="362131" x="6759575" y="5295900"/>
          <p14:tracePt t="362150" x="6705600" y="5295900"/>
          <p14:tracePt t="362170" x="6680200" y="5276850"/>
          <p14:tracePt t="362190" x="6670675" y="5276850"/>
          <p14:tracePt t="362228" x="6670675" y="5268913"/>
          <p14:tracePt t="364561" x="6769100" y="5268913"/>
          <p14:tracePt t="364582" x="6991350" y="5268913"/>
          <p14:tracePt t="364603" x="7215188" y="5268913"/>
          <p14:tracePt t="364624" x="7358063" y="5268913"/>
          <p14:tracePt t="364644" x="7483475" y="5268913"/>
          <p14:tracePt t="364672" x="7537450" y="5268913"/>
          <p14:tracePt t="364878" x="7554913" y="5268913"/>
          <p14:tracePt t="364898" x="7688263" y="5303838"/>
          <p14:tracePt t="364917" x="7929563" y="5322888"/>
          <p14:tracePt t="364938" x="8170863" y="5367338"/>
          <p14:tracePt t="364958" x="8394700" y="5429250"/>
          <p14:tracePt t="364978" x="8528050" y="5446713"/>
          <p14:tracePt t="364997" x="8589963" y="5456238"/>
          <p14:tracePt t="365017" x="8616950" y="5465763"/>
          <p14:tracePt t="365194" x="8634413" y="5483225"/>
          <p14:tracePt t="365214" x="8688388" y="5500688"/>
          <p14:tracePt t="365233" x="8769350" y="5518150"/>
          <p14:tracePt t="365253" x="8840788" y="5537200"/>
          <p14:tracePt t="365273" x="8894763" y="5554663"/>
          <p14:tracePt t="365293" x="8920163" y="5562600"/>
          <p14:tracePt t="365600" x="8920163" y="5581650"/>
          <p14:tracePt t="365620" x="8902700" y="5608638"/>
          <p14:tracePt t="365641" x="8848725" y="5670550"/>
          <p14:tracePt t="365662" x="8769350" y="5741988"/>
          <p14:tracePt t="365683" x="8697913" y="5795963"/>
          <p14:tracePt t="365704" x="8670925" y="5813425"/>
          <p14:tracePt t="366035" x="8661400" y="5813425"/>
          <p14:tracePt t="366085" x="8643938" y="5813425"/>
          <p14:tracePt t="366104" x="8609013" y="5830888"/>
          <p14:tracePt t="366124" x="8555038" y="5857875"/>
          <p14:tracePt t="366144" x="8510588" y="5867400"/>
          <p14:tracePt t="366164" x="8491538" y="5867400"/>
          <p14:tracePt t="366184" x="8491538" y="5875338"/>
          <p14:tracePt t="366381" x="8491538" y="5884863"/>
          <p14:tracePt t="366402" x="8491538" y="5894388"/>
          <p14:tracePt t="366423" x="8491538" y="5902325"/>
          <p14:tracePt t="366445" x="8510588" y="5902325"/>
          <p14:tracePt t="366467" x="8545513" y="5919788"/>
          <p14:tracePt t="366490" x="8589963" y="5919788"/>
          <p14:tracePt t="366512" x="8616950" y="5919788"/>
          <p14:tracePt t="366535" x="8643938" y="5919788"/>
          <p14:tracePt t="366558" x="8670925" y="5919788"/>
          <p14:tracePt t="366796" x="8688388" y="5919788"/>
          <p14:tracePt t="366817" x="8724900" y="5919788"/>
          <p14:tracePt t="366840" x="8769350" y="5919788"/>
          <p14:tracePt t="366861" x="8831263" y="5911850"/>
          <p14:tracePt t="366884" x="8875713" y="5902325"/>
          <p14:tracePt t="366903" x="8885238" y="5902325"/>
          <p14:tracePt t="367153" x="8875713" y="5902325"/>
          <p14:tracePt t="367172" x="8848725" y="5902325"/>
          <p14:tracePt t="367192" x="8804275" y="5902325"/>
          <p14:tracePt t="367212" x="8715375" y="5919788"/>
          <p14:tracePt t="367232" x="8609013" y="5956300"/>
          <p14:tracePt t="367251" x="8582025" y="5965825"/>
          <p14:tracePt t="367271" x="8572500" y="5965825"/>
          <p14:tracePt t="367319" x="8572500" y="5956300"/>
          <p14:tracePt t="367597" x="8562975" y="5956300"/>
          <p14:tracePt t="367617" x="8528050" y="5965825"/>
          <p14:tracePt t="367639" x="8474075" y="5965825"/>
          <p14:tracePt t="367663" x="8429625" y="5983288"/>
          <p14:tracePt t="367686" x="8375650" y="5983288"/>
          <p14:tracePt t="367854" x="8385175" y="5983288"/>
          <p14:tracePt t="367875" x="8412163" y="5973763"/>
          <p14:tracePt t="367898" x="8420100" y="5965825"/>
          <p14:tracePt t="368080" x="8412163" y="5965825"/>
          <p14:tracePt t="368101" x="8402638" y="5965825"/>
          <p14:tracePt t="368121" x="8385175" y="5965825"/>
          <p14:tracePt t="368141" x="8375650" y="5956300"/>
          <p14:tracePt t="368221" x="8367713" y="5956300"/>
          <p14:tracePt t="368240" x="8348663" y="5956300"/>
          <p14:tracePt t="368260" x="8323263" y="5965825"/>
          <p14:tracePt t="368279" x="8286750" y="5973763"/>
          <p14:tracePt t="368301" x="8259763" y="5983288"/>
          <p14:tracePt t="368320" x="8242300" y="5983288"/>
          <p14:tracePt t="368340" x="8224838" y="5983288"/>
          <p14:tracePt t="368359" x="8224838" y="5991225"/>
          <p14:tracePt t="368537" x="8224838" y="6000750"/>
          <p14:tracePt t="368557" x="8215313" y="6018213"/>
          <p14:tracePt t="368695" x="8224838" y="6018213"/>
          <p14:tracePt t="368714" x="8251825" y="6027738"/>
          <p14:tracePt t="368734" x="8259763" y="6027738"/>
          <p14:tracePt t="368755" x="8286750" y="6037263"/>
          <p14:tracePt t="368776" x="8313738" y="6037263"/>
          <p14:tracePt t="368812" x="8323263" y="6037263"/>
          <p14:tracePt t="368901" x="8313738" y="6037263"/>
          <p14:tracePt t="368921" x="8277225" y="6037263"/>
          <p14:tracePt t="368943" x="8242300" y="6037263"/>
          <p14:tracePt t="368962" x="8197850" y="6037263"/>
          <p14:tracePt t="368982" x="8170863" y="6037263"/>
          <p14:tracePt t="369001" x="8143875" y="6037263"/>
          <p14:tracePt t="369021" x="8126413" y="6037263"/>
          <p14:tracePt t="369040" x="8116888" y="6037263"/>
          <p14:tracePt t="369059" x="8108950" y="6037263"/>
          <p14:tracePt t="369079" x="8099425" y="6037263"/>
          <p14:tracePt t="369267" x="8108950" y="6037263"/>
          <p14:tracePt t="369288" x="8143875" y="6037263"/>
          <p14:tracePt t="369308" x="8170863" y="6037263"/>
          <p14:tracePt t="369327" x="8205788" y="6037263"/>
          <p14:tracePt t="369348" x="8215313" y="6037263"/>
          <p14:tracePt t="369397" x="8215313" y="6045200"/>
          <p14:tracePt t="369852" x="8205788" y="6045200"/>
          <p14:tracePt t="369872" x="8188325" y="6045200"/>
          <p14:tracePt t="369892" x="8180388" y="6045200"/>
          <p14:tracePt t="369911" x="8161338" y="6045200"/>
          <p14:tracePt t="369932" x="8153400" y="6045200"/>
          <p14:tracePt t="370018" x="8143875" y="6045200"/>
          <p14:tracePt t="370039" x="8116888" y="6062663"/>
          <p14:tracePt t="370058" x="8108950" y="6062663"/>
          <p14:tracePt t="370078" x="8089900" y="6062663"/>
          <p14:tracePt t="370099" x="8062913" y="6072188"/>
          <p14:tracePt t="370287" x="8072438" y="6072188"/>
          <p14:tracePt t="370306" x="8081963" y="6072188"/>
          <p14:tracePt t="370326" x="8089900" y="6072188"/>
          <p14:tracePt t="370346" x="8099425" y="6072188"/>
          <p14:tracePt t="370553" x="8089900" y="6072188"/>
          <p14:tracePt t="370573" x="8081963" y="6062663"/>
          <p14:tracePt t="370592" x="8062913" y="6062663"/>
          <p14:tracePt t="370614" x="8045450" y="6062663"/>
          <p14:tracePt t="370635" x="8037513" y="6062663"/>
          <p14:tracePt t="370657" x="8027988" y="6062663"/>
          <p14:tracePt t="370721" x="8018463" y="6062663"/>
          <p14:tracePt t="370741" x="8010525" y="6072188"/>
          <p14:tracePt t="370760" x="8001000" y="6072188"/>
          <p14:tracePt t="370781" x="7991475" y="6089650"/>
          <p14:tracePt t="370880" x="7991475" y="6099175"/>
          <p14:tracePt t="370967" x="8001000" y="6108700"/>
          <p14:tracePt t="370989" x="8018463" y="6108700"/>
          <p14:tracePt t="371008" x="8027988" y="6108700"/>
          <p14:tracePt t="371029" x="8037513" y="6108700"/>
          <p14:tracePt t="371047" x="8045450" y="6108700"/>
          <p14:tracePt t="371176" x="8045450" y="6099175"/>
          <p14:tracePt t="371196" x="8037513" y="6099175"/>
          <p14:tracePt t="371216" x="8027988" y="6099175"/>
          <p14:tracePt t="371237" x="8018463" y="6099175"/>
          <p14:tracePt t="371257" x="8010525" y="6099175"/>
          <p14:tracePt t="371277" x="8001000" y="6099175"/>
          <p14:tracePt t="371305" x="7991475" y="6089650"/>
          <p14:tracePt t="371325" x="7983538" y="6089650"/>
          <p14:tracePt t="371344" x="7974013" y="6089650"/>
          <p14:tracePt t="371522" x="7974013" y="6099175"/>
          <p14:tracePt t="371541" x="7974013" y="6108700"/>
          <p14:tracePt t="371602" x="7991475" y="6108700"/>
          <p14:tracePt t="371625" x="8001000" y="6108700"/>
          <p14:tracePt t="371648" x="8018463" y="6108700"/>
          <p14:tracePt t="371729" x="8018463" y="6099175"/>
          <p14:tracePt t="371749" x="8018463" y="6089650"/>
          <p14:tracePt t="371770" x="8018463" y="6081713"/>
          <p14:tracePt t="371789" x="8010525" y="6081713"/>
          <p14:tracePt t="371809" x="7991475" y="6081713"/>
          <p14:tracePt t="371830" x="7983538" y="6081713"/>
          <p14:tracePt t="371907" x="7974013" y="6089650"/>
          <p14:tracePt t="371929" x="7974013" y="6108700"/>
          <p14:tracePt t="371948" x="7966075" y="6126163"/>
          <p14:tracePt t="371996" x="7966075" y="6134100"/>
          <p14:tracePt t="372016" x="7966075" y="6143625"/>
          <p14:tracePt t="372045" x="7974013" y="6143625"/>
          <p14:tracePt t="372068" x="7991475" y="6143625"/>
          <p14:tracePt t="372088" x="8018463" y="6143625"/>
          <p14:tracePt t="372108" x="8037513" y="6143625"/>
          <p14:tracePt t="372130" x="8045450" y="6143625"/>
          <p14:tracePt t="372195" x="8045450" y="6134100"/>
          <p14:tracePt t="372223" x="8045450" y="6126163"/>
          <p14:tracePt t="372243" x="8045450" y="6116638"/>
          <p14:tracePt t="372263" x="8018463" y="6099175"/>
          <p14:tracePt t="372283" x="7991475" y="6089650"/>
          <p14:tracePt t="372304" x="7983538" y="6089650"/>
          <p14:tracePt t="372326" x="7966075" y="6089650"/>
          <p14:tracePt t="372345" x="7956550" y="6089650"/>
          <p14:tracePt t="372461" x="7956550" y="6099175"/>
          <p14:tracePt t="372481" x="7956550" y="6108700"/>
          <p14:tracePt t="372519" x="7956550" y="6116638"/>
          <p14:tracePt t="372540" x="7966075" y="6116638"/>
          <p14:tracePt t="372559" x="7974013" y="6116638"/>
          <p14:tracePt t="372580" x="8001000" y="6116638"/>
          <p14:tracePt t="372600" x="8018463" y="6108700"/>
          <p14:tracePt t="372620" x="8027988" y="6089650"/>
          <p14:tracePt t="372658" x="8027988" y="6081713"/>
          <p14:tracePt t="372678" x="8027988" y="6072188"/>
          <p14:tracePt t="372698" x="8027988" y="6062663"/>
          <p14:tracePt t="372718" x="8027988" y="6054725"/>
          <p14:tracePt t="372740" x="8018463" y="6045200"/>
          <p14:tracePt t="372759" x="8001000" y="6045200"/>
          <p14:tracePt t="372779" x="7991475" y="6045200"/>
          <p14:tracePt t="372915" x="7991475" y="6054725"/>
          <p14:tracePt t="372946" x="7991475" y="6062663"/>
          <p14:tracePt t="372967" x="8010525" y="6081713"/>
          <p14:tracePt t="372987" x="8045450" y="6089650"/>
          <p14:tracePt t="373007" x="8072438" y="6089650"/>
          <p14:tracePt t="373028" x="8089900" y="6089650"/>
          <p14:tracePt t="373053" x="8099425" y="6089650"/>
          <p14:tracePt t="373183" x="8089900" y="6089650"/>
          <p14:tracePt t="373383" x="8089900" y="6099175"/>
          <p14:tracePt t="373708" x="8089900" y="6089650"/>
          <p14:tracePt t="373727" x="8072438" y="6081713"/>
          <p14:tracePt t="373746" x="8054975" y="6081713"/>
          <p14:tracePt t="373766" x="8037513" y="6062663"/>
          <p14:tracePt t="373787" x="8027988" y="6054725"/>
          <p14:tracePt t="373807" x="8018463" y="6054725"/>
          <p14:tracePt t="373828" x="8010525" y="6054725"/>
          <p14:tracePt t="373855" x="8001000" y="6054725"/>
          <p14:tracePt t="373875" x="7983538" y="6054725"/>
          <p14:tracePt t="373895" x="7974013" y="6054725"/>
          <p14:tracePt t="373915" x="7956550" y="6054725"/>
          <p14:tracePt t="373934" x="7939088" y="6054725"/>
          <p14:tracePt t="373955" x="7929563" y="6054725"/>
          <p14:tracePt t="373981" x="7929563" y="6062663"/>
          <p14:tracePt t="374052" x="7929563" y="6072188"/>
          <p14:tracePt t="374076" x="7929563" y="6089650"/>
          <p14:tracePt t="374102" x="7939088" y="6108700"/>
          <p14:tracePt t="374127" x="7974013" y="6116638"/>
          <p14:tracePt t="374151" x="8018463" y="6116638"/>
          <p14:tracePt t="374171" x="8045450" y="6108700"/>
          <p14:tracePt t="374193" x="8054975" y="6089650"/>
          <p14:tracePt t="374213" x="8054975" y="6072188"/>
          <p14:tracePt t="374241" x="8054975" y="6062663"/>
          <p14:tracePt t="374261" x="8045450" y="6045200"/>
          <p14:tracePt t="374281" x="8018463" y="6045200"/>
          <p14:tracePt t="374303" x="7991475" y="6037263"/>
          <p14:tracePt t="374322" x="7956550" y="6037263"/>
          <p14:tracePt t="374342" x="7939088" y="6045200"/>
          <p14:tracePt t="374362" x="7920038" y="6062663"/>
          <p14:tracePt t="374383" x="7912100" y="6081713"/>
          <p14:tracePt t="374402" x="7912100" y="6089650"/>
          <p14:tracePt t="374429" x="7912100" y="6108700"/>
          <p14:tracePt t="374448" x="7912100" y="6134100"/>
          <p14:tracePt t="374468" x="7920038" y="6161088"/>
          <p14:tracePt t="374489" x="7966075" y="6197600"/>
          <p14:tracePt t="374509" x="7991475" y="6197600"/>
          <p14:tracePt t="374529" x="8010525" y="6197600"/>
          <p14:tracePt t="374548" x="8027988" y="6197600"/>
          <p14:tracePt t="374568" x="8037513" y="6197600"/>
          <p14:tracePt t="374607" x="8037513" y="6188075"/>
          <p14:tracePt t="374635" x="8010525" y="6161088"/>
          <p14:tracePt t="374658" x="7983538" y="6134100"/>
          <p14:tracePt t="374680" x="7956550" y="6116638"/>
          <p14:tracePt t="374700" x="7939088" y="6116638"/>
          <p14:tracePt t="374775" x="7939088" y="6126163"/>
          <p14:tracePt t="374843" x="7947025" y="6126163"/>
          <p14:tracePt t="374864" x="7991475" y="6126163"/>
          <p14:tracePt t="374884" x="8027988" y="6126163"/>
          <p14:tracePt t="374905" x="8062913" y="6126163"/>
          <p14:tracePt t="374925" x="8081963" y="6108700"/>
          <p14:tracePt t="374952" x="8081963" y="6099175"/>
          <p14:tracePt t="374973" x="8072438" y="6089650"/>
          <p14:tracePt t="374993" x="8054975" y="6072188"/>
          <p14:tracePt t="375012" x="8037513" y="6062663"/>
          <p14:tracePt t="375033" x="8027988" y="6062663"/>
          <p14:tracePt t="375053" x="8010525" y="6062663"/>
          <p14:tracePt t="375072" x="8001000" y="6062663"/>
          <p14:tracePt t="375091" x="7983538" y="6062663"/>
          <p14:tracePt t="375112" x="7974013" y="6062663"/>
          <p14:tracePt t="375140" x="7966075" y="6062663"/>
          <p14:tracePt t="375487" x="7956550" y="6062663"/>
          <p14:tracePt t="375537" x="7956550" y="6072188"/>
          <p14:tracePt t="375638" x="7966075" y="6081713"/>
          <p14:tracePt t="375660" x="7983538" y="6089650"/>
          <p14:tracePt t="375686" x="8010525" y="6089650"/>
          <p14:tracePt t="375783" x="8010525" y="6081713"/>
          <p14:tracePt t="375804" x="8001000" y="6072188"/>
          <p14:tracePt t="375824" x="7991475" y="6062663"/>
          <p14:tracePt t="375844" x="7983538" y="6062663"/>
          <p14:tracePt t="375863" x="7974013" y="6054725"/>
          <p14:tracePt t="375971" x="7974013" y="6062663"/>
          <p14:tracePt t="376010" x="7974013" y="6072188"/>
          <p14:tracePt t="376040" x="7974013" y="6081713"/>
          <p14:tracePt t="376060" x="7974013" y="6089650"/>
          <p14:tracePt t="376082" x="7983538" y="6099175"/>
          <p14:tracePt t="376102" x="7991475" y="6099175"/>
          <p14:tracePt t="376123" x="8010525" y="6099175"/>
          <p14:tracePt t="376142" x="8018463" y="6099175"/>
          <p14:tracePt t="376218" x="8018463" y="6089650"/>
          <p14:tracePt t="376237" x="8018463" y="6072188"/>
          <p14:tracePt t="376259" x="8010525" y="6054725"/>
          <p14:tracePt t="376279" x="7991475" y="6045200"/>
          <p14:tracePt t="376299" x="7983538" y="6045200"/>
          <p14:tracePt t="376319" x="7974013" y="6045200"/>
          <p14:tracePt t="376377" x="7966075" y="6054725"/>
          <p14:tracePt t="376398" x="7947025" y="6072188"/>
          <p14:tracePt t="376417" x="7929563" y="6089650"/>
          <p14:tracePt t="376437" x="7912100" y="6099175"/>
          <p14:tracePt t="376456" x="7912100" y="6116638"/>
          <p14:tracePt t="376535" x="7912100" y="6126163"/>
          <p14:tracePt t="376566" x="7912100" y="6134100"/>
          <p14:tracePt t="376586" x="7929563" y="6134100"/>
          <p14:tracePt t="376672" x="7939088" y="6134100"/>
          <p14:tracePt t="376722" x="7947025" y="6126163"/>
          <p14:tracePt t="376742" x="7947025" y="6108700"/>
          <p14:tracePt t="376762" x="7947025" y="6089650"/>
          <p14:tracePt t="376783" x="7947025" y="6081713"/>
          <p14:tracePt t="376871" x="7939088" y="6081713"/>
          <p14:tracePt t="376891" x="7920038" y="6081713"/>
          <p14:tracePt t="376912" x="7902575" y="6081713"/>
          <p14:tracePt t="376932" x="7885113" y="6081713"/>
          <p14:tracePt t="376951" x="7875588" y="6081713"/>
          <p14:tracePt t="376972" x="7867650" y="6072188"/>
          <p14:tracePt t="377121" x="7875588" y="6072188"/>
          <p14:tracePt t="377140" x="7894638" y="6054725"/>
          <p14:tracePt t="377160" x="7956550" y="6045200"/>
          <p14:tracePt t="377180" x="8010525" y="6027738"/>
          <p14:tracePt t="377201" x="8045450" y="6010275"/>
          <p14:tracePt t="377315" x="8062913" y="6027738"/>
          <p14:tracePt t="377533" x="8072438" y="6027738"/>
          <p14:tracePt t="377553" x="8108950" y="6027738"/>
          <p14:tracePt t="377573" x="8143875" y="6027738"/>
          <p14:tracePt t="377593" x="8180388" y="6027738"/>
          <p14:tracePt t="377613" x="8188325" y="6018213"/>
          <p14:tracePt t="377781" x="8180388" y="6018213"/>
          <p14:tracePt t="377801" x="8170863" y="6018213"/>
          <p14:tracePt t="377841" x="8161338" y="6018213"/>
          <p14:tracePt t="377861" x="8153400" y="6018213"/>
          <p14:tracePt t="377884" x="8143875" y="6037263"/>
          <p14:tracePt t="377903" x="8126413" y="6045200"/>
          <p14:tracePt t="377923" x="8116888" y="6045200"/>
          <p14:tracePt t="377943" x="8116888" y="6054725"/>
          <p14:tracePt t="378048" x="8116888" y="6045200"/>
          <p14:tracePt t="378069" x="8134350" y="6045200"/>
          <p14:tracePt t="378089" x="8161338" y="6037263"/>
          <p14:tracePt t="378108" x="8188325" y="6027738"/>
          <p14:tracePt t="378130" x="8205788" y="6018213"/>
          <p14:tracePt t="378151" x="8224838" y="6000750"/>
          <p14:tracePt t="378173" x="8232775" y="6000750"/>
          <p14:tracePt t="378265" x="8242300" y="5991225"/>
          <p14:tracePt t="378286" x="8251825" y="5991225"/>
          <p14:tracePt t="378710" x="8242300" y="5991225"/>
          <p14:tracePt t="378730" x="8232775" y="5991225"/>
          <p14:tracePt t="378750" x="8215313" y="5991225"/>
          <p14:tracePt t="379196" x="8205788" y="5991225"/>
          <p14:tracePt t="379720" x="8188325" y="5991225"/>
          <p14:tracePt t="379739" x="8126413" y="5965825"/>
          <p14:tracePt t="379760" x="7956550" y="5875338"/>
          <p14:tracePt t="379780" x="7562850" y="5688013"/>
          <p14:tracePt t="379799" x="7062788" y="5572125"/>
          <p14:tracePt t="379820" x="6786563" y="5438775"/>
          <p14:tracePt t="379839" x="6608763" y="5330825"/>
          <p14:tracePt t="379861" x="6554788" y="5295900"/>
          <p14:tracePt t="379884" x="6562725" y="5276850"/>
          <p14:tracePt t="379904" x="6572250" y="5276850"/>
          <p14:tracePt t="380105" x="6527800" y="5259388"/>
          <p14:tracePt t="380125" x="6242050" y="5099050"/>
          <p14:tracePt t="380144" x="5857875" y="4867275"/>
          <p14:tracePt t="380164" x="5680075" y="4751388"/>
          <p14:tracePt t="380184" x="5599113" y="4660900"/>
          <p14:tracePt t="380204" x="5572125" y="4608513"/>
          <p14:tracePt t="380223" x="5572125" y="4633913"/>
          <p14:tracePt t="380462" x="5572125" y="4625975"/>
          <p14:tracePt t="380481" x="5537200" y="4598988"/>
          <p14:tracePt t="380500" x="5483225" y="4581525"/>
          <p14:tracePt t="380521" x="5446713" y="4581525"/>
          <p14:tracePt t="380542" x="5419725" y="4581525"/>
          <p14:tracePt t="380590" x="5419725" y="4589463"/>
          <p14:tracePt t="380610" x="5419725" y="4608513"/>
          <p14:tracePt t="380657" x="5429250" y="4616450"/>
          <p14:tracePt t="380682" x="5456238" y="4652963"/>
          <p14:tracePt t="380703" x="5518150" y="4697413"/>
          <p14:tracePt t="380722" x="5572125" y="4732338"/>
          <p14:tracePt t="380742" x="5626100" y="4732338"/>
          <p14:tracePt t="380762" x="5661025" y="4741863"/>
          <p14:tracePt t="380783" x="5680075" y="4741863"/>
          <p14:tracePt t="380846" x="5680075" y="4724400"/>
          <p14:tracePt t="380866" x="5653088" y="4724400"/>
          <p14:tracePt t="380888" x="5589588" y="4724400"/>
          <p14:tracePt t="380907" x="5491163" y="4724400"/>
          <p14:tracePt t="380928" x="5394325" y="4724400"/>
          <p14:tracePt t="380947" x="5348288" y="4724400"/>
          <p14:tracePt t="380967" x="5322888" y="4724400"/>
          <p14:tracePt t="381064" x="5322888" y="4732338"/>
          <p14:tracePt t="381093" x="5313363" y="4732338"/>
          <p14:tracePt t="381113" x="5303838" y="4732338"/>
          <p14:tracePt t="381136" x="5276850" y="4732338"/>
          <p14:tracePt t="381154" x="5251450" y="4732338"/>
          <p14:tracePt t="381174" x="5187950" y="4741863"/>
          <p14:tracePt t="381194" x="5081588" y="4751388"/>
          <p14:tracePt t="381216" x="5010150" y="4751388"/>
          <p14:tracePt t="381235" x="4956175" y="4751388"/>
          <p14:tracePt t="381256" x="4911725" y="4741863"/>
          <p14:tracePt t="381275" x="4875213" y="4732338"/>
          <p14:tracePt t="381296" x="4867275" y="4724400"/>
          <p14:tracePt t="381322" x="4857750" y="4724400"/>
          <p14:tracePt t="381342" x="4830763" y="4724400"/>
          <p14:tracePt t="381361" x="4813300" y="4724400"/>
          <p14:tracePt t="381383" x="4786313" y="4732338"/>
          <p14:tracePt t="381409" x="4786313" y="4741863"/>
          <p14:tracePt t="381540" x="4795838" y="4741863"/>
          <p14:tracePt t="381559" x="4830763" y="4751388"/>
          <p14:tracePt t="381579" x="4875213" y="4751388"/>
          <p14:tracePt t="381599" x="5000625" y="4768850"/>
          <p14:tracePt t="381620" x="5197475" y="4768850"/>
          <p14:tracePt t="381640" x="5357813" y="4759325"/>
          <p14:tracePt t="381662" x="5510213" y="4751388"/>
          <p14:tracePt t="381688" x="5643563" y="4751388"/>
          <p14:tracePt t="381710" x="5732463" y="4751388"/>
          <p14:tracePt t="381730" x="5803900" y="4751388"/>
          <p14:tracePt t="381750" x="5867400" y="4751388"/>
          <p14:tracePt t="381770" x="5929313" y="4751388"/>
          <p14:tracePt t="381790" x="5991225" y="4751388"/>
          <p14:tracePt t="381809" x="6054725" y="4751388"/>
          <p14:tracePt t="381830" x="6089650" y="4751388"/>
          <p14:tracePt t="381906" x="6099175" y="4768850"/>
          <p14:tracePt t="382122" x="6108700" y="4768850"/>
          <p14:tracePt t="382142" x="6161088" y="4768850"/>
          <p14:tracePt t="382163" x="6232525" y="4768850"/>
          <p14:tracePt t="382183" x="6394450" y="4822825"/>
          <p14:tracePt t="382202" x="6554788" y="4848225"/>
          <p14:tracePt t="382223" x="6688138" y="4875213"/>
          <p14:tracePt t="382243" x="6813550" y="4911725"/>
          <p14:tracePt t="382264" x="6867525" y="4911725"/>
          <p14:tracePt t="382283" x="6884988" y="4902200"/>
          <p14:tracePt t="382479" x="6919913" y="4902200"/>
          <p14:tracePt t="382497" x="7116763" y="4956175"/>
          <p14:tracePt t="382518" x="7385050" y="5027613"/>
          <p14:tracePt t="382539" x="7786688" y="5205413"/>
          <p14:tracePt t="382559" x="7983538" y="5268913"/>
          <p14:tracePt t="382578" x="8126413" y="5303838"/>
          <p14:tracePt t="382598" x="8170863" y="5313363"/>
          <p14:tracePt t="382625" x="8180388" y="5303838"/>
          <p14:tracePt t="382805" x="8215313" y="5322888"/>
          <p14:tracePt t="382825" x="8323263" y="5367338"/>
          <p14:tracePt t="382846" x="8447088" y="5419725"/>
          <p14:tracePt t="382865" x="8599488" y="5465763"/>
          <p14:tracePt t="382885" x="8697913" y="5500688"/>
          <p14:tracePt t="382905" x="8751888" y="5518150"/>
          <p14:tracePt t="382924" x="8769350" y="5527675"/>
          <p14:tracePt t="382982" x="8777288" y="5527675"/>
          <p14:tracePt t="383189" x="8796338" y="5537200"/>
          <p14:tracePt t="383211" x="8840788" y="5572125"/>
          <p14:tracePt t="383231" x="8902700" y="5608638"/>
          <p14:tracePt t="383250" x="8966200" y="5634038"/>
          <p14:tracePt t="383270" x="9010650" y="5670550"/>
          <p14:tracePt t="383289" x="9028113" y="5697538"/>
          <p14:tracePt t="383311" x="9028113" y="5705475"/>
          <p14:tracePt t="383340" x="9028113" y="5715000"/>
          <p14:tracePt t="383398" x="9028113" y="5724525"/>
          <p14:tracePt t="383436" x="9010650" y="5724525"/>
          <p14:tracePt t="383457" x="8956675" y="5751513"/>
          <p14:tracePt t="383478" x="8885238" y="5759450"/>
          <p14:tracePt t="383502" x="8831263" y="5776913"/>
          <p14:tracePt t="383521" x="8796338" y="5776913"/>
          <p14:tracePt t="383556" x="8796338" y="5768975"/>
          <p14:tracePt t="383575" x="8796338" y="5759450"/>
          <p14:tracePt t="383854" x="8786813" y="5768975"/>
          <p14:tracePt t="383874" x="8705850" y="5786438"/>
          <p14:tracePt t="383892" x="8616950" y="5813425"/>
          <p14:tracePt t="383914" x="8537575" y="5848350"/>
          <p14:tracePt t="383933" x="8474075" y="5867400"/>
          <p14:tracePt t="383954" x="8456613" y="5875338"/>
          <p14:tracePt t="384000" x="8466138" y="5875338"/>
          <p14:tracePt t="384337" x="8474075" y="5875338"/>
          <p14:tracePt t="384357" x="8491538" y="5875338"/>
          <p14:tracePt t="384377" x="8510588" y="5884863"/>
          <p14:tracePt t="384400" x="8518525" y="5884863"/>
          <p14:tracePt t="384421" x="8528050" y="5884863"/>
          <p14:tracePt t="384455" x="8528050" y="5894388"/>
          <p14:tracePt t="384495" x="8528050" y="5902325"/>
          <p14:tracePt t="385187" x="8518525" y="5902325"/>
          <p14:tracePt t="385206" x="8491538" y="5902325"/>
          <p14:tracePt t="385225" x="8466138" y="5902325"/>
          <p14:tracePt t="385245" x="8439150" y="5902325"/>
          <p14:tracePt t="385266" x="8429625" y="5902325"/>
          <p14:tracePt t="385286" x="8420100" y="5902325"/>
          <p14:tracePt t="385307" x="8412163" y="5902325"/>
          <p14:tracePt t="385365" x="8402638" y="5902325"/>
          <p14:tracePt t="385405" x="8394700" y="5902325"/>
          <p14:tracePt t="385425" x="8358188" y="5929313"/>
          <p14:tracePt t="385444" x="8313738" y="5956300"/>
          <p14:tracePt t="385464" x="8251825" y="5973763"/>
          <p14:tracePt t="385484" x="8215313" y="6000750"/>
          <p14:tracePt t="385504" x="8197850" y="6010275"/>
          <p14:tracePt t="385524" x="8188325" y="6010275"/>
          <p14:tracePt t="385671" x="8197850" y="6010275"/>
          <p14:tracePt t="385712" x="8205788" y="6010275"/>
          <p14:tracePt t="385732" x="8242300" y="6010275"/>
          <p14:tracePt t="385753" x="8269288" y="6010275"/>
          <p14:tracePt t="385772" x="8296275" y="6010275"/>
          <p14:tracePt t="385792" x="8313738" y="6010275"/>
          <p14:tracePt t="386295" x="8313738" y="6018213"/>
          <p14:tracePt t="386482" x="8304213" y="6018213"/>
          <p14:tracePt t="386513" x="8296275" y="6018213"/>
          <p14:tracePt t="386533" x="8286750" y="6018213"/>
          <p14:tracePt t="386552" x="8259763" y="6018213"/>
          <p14:tracePt t="386573" x="8242300" y="6018213"/>
          <p14:tracePt t="386592" x="8224838" y="6018213"/>
          <p14:tracePt t="386729" x="8215313" y="6018213"/>
          <p14:tracePt t="386749" x="8205788" y="6027738"/>
          <p14:tracePt t="386770" x="8188325" y="6037263"/>
          <p14:tracePt t="386790" x="8170863" y="6045200"/>
          <p14:tracePt t="386811" x="8143875" y="6054725"/>
          <p14:tracePt t="386830" x="8134350" y="6054725"/>
          <p14:tracePt t="387036" x="8143875" y="6054725"/>
          <p14:tracePt t="387056" x="8153400" y="6054725"/>
          <p14:tracePt t="387076" x="8170863" y="6054725"/>
          <p14:tracePt t="387095" x="8180388" y="6054725"/>
          <p14:tracePt t="387215" x="8170863" y="6037263"/>
          <p14:tracePt t="387238" x="8153400" y="6037263"/>
          <p14:tracePt t="387262" x="8108950" y="6027738"/>
          <p14:tracePt t="387284" x="8072438" y="6027738"/>
          <p14:tracePt t="387306" x="8045450" y="6027738"/>
          <p14:tracePt t="387327" x="8027988" y="6027738"/>
          <p14:tracePt t="387348" x="8010525" y="6027738"/>
          <p14:tracePt t="387384" x="8010525" y="6037263"/>
          <p14:tracePt t="387406" x="8001000" y="6037263"/>
          <p14:tracePt t="387426" x="8001000" y="6045200"/>
          <p14:tracePt t="387491" x="8001000" y="6062663"/>
          <p14:tracePt t="387511" x="8001000" y="6072188"/>
          <p14:tracePt t="387532" x="8001000" y="6081713"/>
          <p14:tracePt t="387573" x="8010525" y="6081713"/>
          <p14:tracePt t="387592" x="8018463" y="6081713"/>
          <p14:tracePt t="387612" x="8045450" y="6081713"/>
          <p14:tracePt t="387632" x="8054975" y="6081713"/>
          <p14:tracePt t="387655" x="8072438" y="6072188"/>
          <p14:tracePt t="387677" x="8081963" y="6062663"/>
          <p14:tracePt t="387718" x="8081963" y="6054725"/>
          <p14:tracePt t="387748" x="8072438" y="6054725"/>
          <p14:tracePt t="387768" x="8045450" y="6054725"/>
          <p14:tracePt t="387787" x="8018463" y="6054725"/>
          <p14:tracePt t="387807" x="7991475" y="6054725"/>
          <p14:tracePt t="387827" x="7983538" y="6054725"/>
          <p14:tracePt t="387896" x="7983538" y="6062663"/>
          <p14:tracePt t="388223" x="7983538" y="6054725"/>
          <p14:tracePt t="388302" x="7974013" y="6054725"/>
          <p14:tracePt t="388323" x="7966075" y="6054725"/>
          <p14:tracePt t="388647" x="7966075" y="6027738"/>
          <p14:tracePt t="388669" x="8081963" y="5875338"/>
          <p14:tracePt t="388689" x="8215313" y="5643563"/>
          <p14:tracePt t="388710" x="8331200" y="5419725"/>
          <p14:tracePt t="388729" x="8429625" y="5276850"/>
          <p14:tracePt t="388750" x="8456613" y="5241925"/>
          <p14:tracePt t="389301" x="8447088" y="5241925"/>
          <p14:tracePt t="389324" x="8429625" y="5251450"/>
          <p14:tracePt t="389343" x="8402638" y="5259388"/>
          <p14:tracePt t="389363" x="8367713" y="5295900"/>
          <p14:tracePt t="389382" x="8323263" y="5322888"/>
          <p14:tracePt t="389403" x="8286750" y="5375275"/>
          <p14:tracePt t="389421" x="8215313" y="5438775"/>
          <p14:tracePt t="389442" x="8170863" y="5510213"/>
          <p14:tracePt t="389462" x="8143875" y="5581650"/>
          <p14:tracePt t="389482" x="8126413" y="5616575"/>
          <p14:tracePt t="389568" x="8126413" y="5626100"/>
          <p14:tracePt t="389588" x="8126413" y="5634038"/>
          <p14:tracePt t="389646" x="8126413" y="5643563"/>
          <p14:tracePt t="389669" x="8134350" y="5661025"/>
          <p14:tracePt t="389692" x="8143875" y="5680075"/>
          <p14:tracePt t="389712" x="8143875" y="5688013"/>
          <p14:tracePt t="389731" x="8153400" y="5705475"/>
          <p14:tracePt t="389755" x="8161338" y="5705475"/>
          <p14:tracePt t="389777" x="8161338" y="5724525"/>
          <p14:tracePt t="389797" x="8180388" y="5732463"/>
          <p14:tracePt t="389817" x="8188325" y="5732463"/>
          <p14:tracePt t="390161" x="8180388" y="5732463"/>
          <p14:tracePt t="390182" x="8134350" y="5732463"/>
          <p14:tracePt t="390201" x="8072438" y="5732463"/>
          <p14:tracePt t="390224" x="7974013" y="5732463"/>
          <p14:tracePt t="390245" x="7885113" y="5741988"/>
          <p14:tracePt t="390265" x="7858125" y="5741988"/>
          <p14:tracePt t="390284" x="7848600" y="5741988"/>
          <p14:tracePt t="390389" x="7858125" y="5741988"/>
          <p14:tracePt t="390408" x="7858125" y="5751513"/>
          <p14:tracePt t="390431" x="7894638" y="5768975"/>
          <p14:tracePt t="390452" x="7929563" y="5795963"/>
          <p14:tracePt t="390472" x="8001000" y="5830888"/>
          <p14:tracePt t="390491" x="8054975" y="5857875"/>
          <p14:tracePt t="390513" x="8062913" y="5867400"/>
          <p14:tracePt t="390547" x="8062913" y="5884863"/>
          <p14:tracePt t="390596" x="8037513" y="5884863"/>
          <p14:tracePt t="390615" x="7956550" y="5884863"/>
          <p14:tracePt t="390641" x="7823200" y="5884863"/>
          <p14:tracePt t="390665" x="7562850" y="5830888"/>
          <p14:tracePt t="390689" x="7402513" y="5768975"/>
          <p14:tracePt t="390709" x="7348538" y="5705475"/>
          <p14:tracePt t="390729" x="7340600" y="5688013"/>
          <p14:tracePt t="390754" x="7358063" y="5688013"/>
          <p14:tracePt t="390774" x="7385050" y="5680075"/>
          <p14:tracePt t="390794" x="7510463" y="5680075"/>
          <p14:tracePt t="390814" x="7653338" y="5661025"/>
          <p14:tracePt t="390835" x="7885113" y="5634038"/>
          <p14:tracePt t="390855" x="8358188" y="5456238"/>
          <p14:tracePt t="390875" x="8804275" y="5224463"/>
          <p14:tracePt t="390894" x="8983663" y="5116513"/>
          <p14:tracePt t="390915" x="9028113" y="5081588"/>
          <p14:tracePt t="391100" x="9028113" y="5072063"/>
          <p14:tracePt t="391122" x="9028113" y="5062538"/>
          <p14:tracePt t="391142" x="9001125" y="5018088"/>
          <p14:tracePt t="391161" x="8956675" y="4956175"/>
          <p14:tracePt t="391181" x="8867775" y="4919663"/>
          <p14:tracePt t="391201" x="8705850" y="4911725"/>
          <p14:tracePt t="391220" x="8528050" y="4902200"/>
          <p14:tracePt t="391242" x="8304213" y="4902200"/>
          <p14:tracePt t="391262" x="8153400" y="4929188"/>
          <p14:tracePt t="391282" x="7991475" y="4991100"/>
          <p14:tracePt t="391303" x="7831138" y="5037138"/>
          <p14:tracePt t="391323" x="7732713" y="5062538"/>
          <p14:tracePt t="391343" x="7616825" y="5099050"/>
          <p14:tracePt t="391363" x="7518400" y="5153025"/>
          <p14:tracePt t="391385" x="7419975" y="5214938"/>
          <p14:tracePt t="391405" x="7331075" y="5295900"/>
          <p14:tracePt t="391425" x="7286625" y="5330825"/>
          <p14:tracePt t="391445" x="7251700" y="5384800"/>
          <p14:tracePt t="391466" x="7242175" y="5419725"/>
          <p14:tracePt t="391487" x="7215188" y="5456238"/>
          <p14:tracePt t="391507" x="7197725" y="5500688"/>
          <p14:tracePt t="391526" x="7188200" y="5518150"/>
          <p14:tracePt t="391556" x="7188200" y="5527675"/>
          <p14:tracePt t="391576" x="7188200" y="5562600"/>
          <p14:tracePt t="391595" x="7188200" y="5626100"/>
          <p14:tracePt t="391615" x="7188200" y="5670550"/>
          <p14:tracePt t="391639" x="7197725" y="5705475"/>
          <p14:tracePt t="391664" x="7205663" y="5715000"/>
          <p14:tracePt t="391686" x="7224713" y="5732463"/>
          <p14:tracePt t="391707" x="7259638" y="5751513"/>
          <p14:tracePt t="391726" x="7313613" y="5768975"/>
          <p14:tracePt t="391746" x="7340600" y="5786438"/>
          <p14:tracePt t="391765" x="7358063" y="5795963"/>
          <p14:tracePt t="391783" x="7358063" y="5803900"/>
          <p14:tracePt t="391802" x="7367588" y="5803900"/>
          <p14:tracePt t="392247" x="7385050" y="5803900"/>
          <p14:tracePt t="392268" x="7419975" y="5803900"/>
          <p14:tracePt t="392290" x="7518400" y="5803900"/>
          <p14:tracePt t="392311" x="7697788" y="5795963"/>
          <p14:tracePt t="392331" x="8045450" y="5715000"/>
          <p14:tracePt t="392350" x="8313738" y="5589588"/>
          <p14:tracePt t="392370" x="8491538" y="5518150"/>
          <p14:tracePt t="392390" x="8555038" y="5483225"/>
          <p14:tracePt t="392409" x="8562975" y="5483225"/>
          <p14:tracePt t="394175" x="8562975" y="5491163"/>
          <p14:tracePt t="394205" x="8562975" y="5500688"/>
          <p14:tracePt t="394225" x="8562975" y="5510213"/>
          <p14:tracePt t="394275" x="8555038" y="5510213"/>
          <p14:tracePt t="394325" x="8545513" y="5510213"/>
          <p14:tracePt t="394345" x="8545513" y="5500688"/>
          <p14:tracePt t="394630" x="8528050" y="5500688"/>
          <p14:tracePt t="394652" x="8491538" y="5500688"/>
          <p14:tracePt t="394675" x="8456613" y="5500688"/>
          <p14:tracePt t="394696" x="8429625" y="5500688"/>
          <p14:tracePt t="394716" x="8402638" y="5500688"/>
          <p14:tracePt t="394735" x="8394700" y="5500688"/>
          <p14:tracePt t="394818" x="8394700" y="5510213"/>
          <p14:tracePt t="394877" x="8375650" y="5510213"/>
          <p14:tracePt t="394897" x="8313738" y="5510213"/>
          <p14:tracePt t="394918" x="8153400" y="5510213"/>
          <p14:tracePt t="394937" x="7840663" y="5510213"/>
          <p14:tracePt t="394957" x="7466013" y="5500688"/>
          <p14:tracePt t="394976" x="7153275" y="5438775"/>
          <p14:tracePt t="394996" x="7054850" y="5384800"/>
          <p14:tracePt t="395016" x="7045325" y="5367338"/>
          <p14:tracePt t="395036" x="7054850" y="5375275"/>
          <p14:tracePt t="395057" x="7081838" y="5394325"/>
          <p14:tracePt t="395078" x="7116763" y="5419725"/>
          <p14:tracePt t="395097" x="7304088" y="5510213"/>
          <p14:tracePt t="395118" x="7589838" y="5616575"/>
          <p14:tracePt t="395139" x="7939088" y="5688013"/>
          <p14:tracePt t="395160" x="8259763" y="5732463"/>
          <p14:tracePt t="395180" x="8483600" y="5732463"/>
          <p14:tracePt t="395200" x="8634413" y="5724525"/>
          <p14:tracePt t="395220" x="8680450" y="5715000"/>
          <p14:tracePt t="395240" x="8688388" y="5715000"/>
          <p14:tracePt t="395731" x="8688388" y="5705475"/>
          <p14:tracePt t="395750" x="8680450" y="5705475"/>
          <p14:tracePt t="395769" x="8670925" y="5697538"/>
          <p14:tracePt t="395789" x="8643938" y="5670550"/>
          <p14:tracePt t="395809" x="8555038" y="5626100"/>
          <p14:tracePt t="395829" x="8429625" y="5562600"/>
          <p14:tracePt t="395848" x="8269288" y="5537200"/>
          <p14:tracePt t="395868" x="8180388" y="5537200"/>
          <p14:tracePt t="395896" x="8188325" y="5537200"/>
          <p14:tracePt t="396233" x="8188325" y="5527675"/>
          <p14:tracePt t="396548" x="8170863" y="5527675"/>
          <p14:tracePt t="396568" x="8126413" y="5518150"/>
          <p14:tracePt t="396589" x="8062913" y="5500688"/>
          <p14:tracePt t="396610" x="7947025" y="5483225"/>
          <p14:tracePt t="396631" x="7840663" y="5483225"/>
          <p14:tracePt t="396656" x="7732713" y="5473700"/>
          <p14:tracePt t="396679" x="7670800" y="5473700"/>
          <p14:tracePt t="396700" x="7608888" y="5473700"/>
          <p14:tracePt t="396721" x="7562850" y="5473700"/>
          <p14:tracePt t="396739" x="7510463" y="5473700"/>
          <p14:tracePt t="396761" x="7466013" y="5473700"/>
          <p14:tracePt t="396784" x="7419975" y="5473700"/>
          <p14:tracePt t="396805" x="7367588" y="5491163"/>
          <p14:tracePt t="396825" x="7340600" y="5510213"/>
          <p14:tracePt t="396845" x="7323138" y="5527675"/>
          <p14:tracePt t="396864" x="7304088" y="5527675"/>
          <p14:tracePt t="396886" x="7277100" y="5537200"/>
          <p14:tracePt t="396905" x="7269163" y="5537200"/>
          <p14:tracePt t="396926" x="7259638" y="5537200"/>
          <p14:tracePt t="396954" x="7251700" y="5537200"/>
          <p14:tracePt t="396973" x="7215188" y="5545138"/>
          <p14:tracePt t="396995" x="7197725" y="5554663"/>
          <p14:tracePt t="397015" x="7170738" y="5562600"/>
          <p14:tracePt t="397036" x="7153275" y="5581650"/>
          <p14:tracePt t="397112" x="7153275" y="5589588"/>
          <p14:tracePt t="397152" x="7153275" y="5599113"/>
          <p14:tracePt t="397171" x="7161213" y="5643563"/>
          <p14:tracePt t="397191" x="7188200" y="5715000"/>
          <p14:tracePt t="397211" x="7232650" y="5795963"/>
          <p14:tracePt t="397232" x="7304088" y="5884863"/>
          <p14:tracePt t="397251" x="7375525" y="5946775"/>
          <p14:tracePt t="397272" x="7456488" y="5973763"/>
          <p14:tracePt t="397293" x="7572375" y="5991225"/>
          <p14:tracePt t="397313" x="7680325" y="5983288"/>
          <p14:tracePt t="397334" x="7796213" y="5965825"/>
          <p14:tracePt t="397353" x="7920038" y="5919788"/>
          <p14:tracePt t="397373" x="8045450" y="5894388"/>
          <p14:tracePt t="397392" x="8108950" y="5857875"/>
          <p14:tracePt t="397413" x="8134350" y="5848350"/>
          <p14:tracePt t="397432" x="8143875" y="5840413"/>
          <p14:tracePt t="397657" x="8161338" y="5840413"/>
          <p14:tracePt t="397685" x="8286750" y="5795963"/>
          <p14:tracePt t="397705" x="8385175" y="5759450"/>
          <p14:tracePt t="397726" x="8474075" y="5697538"/>
          <p14:tracePt t="397749" x="8501063" y="5670550"/>
          <p14:tracePt t="397771" x="8501063" y="5661025"/>
          <p14:tracePt t="398209" x="8501063" y="5653088"/>
          <p14:tracePt t="398269" x="8501063" y="5643563"/>
          <p14:tracePt t="398299" x="8501063" y="5634038"/>
          <p14:tracePt t="398319" x="8501063" y="5616575"/>
          <p14:tracePt t="398338" x="8501063" y="5562600"/>
          <p14:tracePt t="398358" x="8501063" y="5491163"/>
          <p14:tracePt t="398378" x="8439150" y="5384800"/>
          <p14:tracePt t="398397" x="8348663" y="5322888"/>
          <p14:tracePt t="398419" x="8251825" y="5286375"/>
          <p14:tracePt t="398439" x="8126413" y="5268913"/>
          <p14:tracePt t="398459" x="7956550" y="5251450"/>
          <p14:tracePt t="398480" x="7796213" y="5232400"/>
          <p14:tracePt t="398501" x="7680325" y="5232400"/>
          <p14:tracePt t="398520" x="7554913" y="5224463"/>
          <p14:tracePt t="398540" x="7446963" y="5224463"/>
          <p14:tracePt t="398559" x="7385050" y="5224463"/>
          <p14:tracePt t="398579" x="7331075" y="5224463"/>
          <p14:tracePt t="398597" x="7313613" y="5232400"/>
          <p14:tracePt t="398626" x="7323138" y="5232400"/>
          <p14:tracePt t="398646" x="7331075" y="5232400"/>
          <p14:tracePt t="398863" x="7323138" y="5232400"/>
          <p14:tracePt t="398882" x="7286625" y="5241925"/>
          <p14:tracePt t="398903" x="7259638" y="5251450"/>
          <p14:tracePt t="398922" x="7215188" y="5259388"/>
          <p14:tracePt t="398941" x="7143750" y="5276850"/>
          <p14:tracePt t="398962" x="7045325" y="5313363"/>
          <p14:tracePt t="398982" x="7000875" y="5330825"/>
          <p14:tracePt t="399001" x="6956425" y="5367338"/>
          <p14:tracePt t="399021" x="6946900" y="5375275"/>
          <p14:tracePt t="399061" x="6946900" y="5384800"/>
          <p14:tracePt t="399100" x="6938963" y="5394325"/>
          <p14:tracePt t="399120" x="6929438" y="5429250"/>
          <p14:tracePt t="399143" x="6919913" y="5456238"/>
          <p14:tracePt t="399162" x="6919913" y="5483225"/>
          <p14:tracePt t="399181" x="6919913" y="5510213"/>
          <p14:tracePt t="399201" x="6929438" y="5554663"/>
          <p14:tracePt t="399223" x="6973888" y="5589588"/>
          <p14:tracePt t="399243" x="7054850" y="5634038"/>
          <p14:tracePt t="399264" x="7161213" y="5661025"/>
          <p14:tracePt t="399283" x="7277100" y="5661025"/>
          <p14:tracePt t="399304" x="7340600" y="5661025"/>
          <p14:tracePt t="399327" x="7419975" y="5653088"/>
          <p14:tracePt t="399347" x="7439025" y="5653088"/>
          <p14:tracePt t="399467" x="7439025" y="5643563"/>
          <p14:tracePt t="399703" x="7446963" y="5643563"/>
          <p14:tracePt t="399723" x="7500938" y="5643563"/>
          <p14:tracePt t="399746" x="7599363" y="5653088"/>
          <p14:tracePt t="399765" x="7697788" y="5661025"/>
          <p14:tracePt t="399786" x="7751763" y="5661025"/>
          <p14:tracePt t="399805" x="7786688" y="5670550"/>
          <p14:tracePt t="399826" x="7804150" y="5670550"/>
          <p14:tracePt t="400060" x="7831138" y="5670550"/>
          <p14:tracePt t="400080" x="7902575" y="5670550"/>
          <p14:tracePt t="400100" x="8037513" y="5670550"/>
          <p14:tracePt t="400119" x="8170863" y="5670550"/>
          <p14:tracePt t="400141" x="8242300" y="5670550"/>
          <p14:tracePt t="400160" x="8313738" y="5680075"/>
          <p14:tracePt t="400180" x="8340725" y="5680075"/>
          <p14:tracePt t="400201" x="8340725" y="5688013"/>
          <p14:tracePt t="400221" x="8340725" y="5697538"/>
          <p14:tracePt t="400365" x="8331200" y="5697538"/>
          <p14:tracePt t="400395" x="8323263" y="5697538"/>
          <p14:tracePt t="400424" x="8313738" y="5697538"/>
          <p14:tracePt t="400464" x="8304213" y="5697538"/>
          <p14:tracePt t="400484" x="8296275" y="5697538"/>
          <p14:tracePt t="400503" x="8286750" y="5697538"/>
          <p14:tracePt t="400988" x="8286750" y="5705475"/>
          <p14:tracePt t="401008" x="8286750" y="5715000"/>
          <p14:tracePt t="401029" x="8296275" y="5732463"/>
          <p14:tracePt t="401050" x="8296275" y="5751513"/>
          <p14:tracePt t="401069" x="8296275" y="5759450"/>
          <p14:tracePt t="401088" x="8304213" y="5776913"/>
          <p14:tracePt t="401107" x="8304213" y="5786438"/>
          <p14:tracePt t="401264" x="8304213" y="5776913"/>
          <p14:tracePt t="401285" x="8286750" y="5776913"/>
          <p14:tracePt t="401305" x="8269288" y="5768975"/>
          <p14:tracePt t="401326" x="8232775" y="5768975"/>
          <p14:tracePt t="401345" x="8188325" y="5741988"/>
          <p14:tracePt t="401365" x="8161338" y="5741988"/>
          <p14:tracePt t="401385" x="8143875" y="5732463"/>
          <p14:tracePt t="401406" x="8134350" y="5732463"/>
          <p14:tracePt t="401425" x="8134350" y="5724525"/>
          <p14:tracePt t="401453" x="8143875" y="5724525"/>
          <p14:tracePt t="401731" x="8134350" y="5724525"/>
          <p14:tracePt t="401750" x="8116888" y="5724525"/>
          <p14:tracePt t="401769" x="8072438" y="5724525"/>
          <p14:tracePt t="401789" x="8018463" y="5715000"/>
          <p14:tracePt t="401810" x="7966075" y="5705475"/>
          <p14:tracePt t="401829" x="7902575" y="5697538"/>
          <p14:tracePt t="401850" x="7867650" y="5688013"/>
          <p14:tracePt t="401870" x="7840663" y="5680075"/>
          <p14:tracePt t="401918" x="7858125" y="5680075"/>
          <p14:tracePt t="402135" x="7840663" y="5680075"/>
          <p14:tracePt t="402156" x="7796213" y="5680075"/>
          <p14:tracePt t="402175" x="7724775" y="5680075"/>
          <p14:tracePt t="402196" x="7661275" y="5688013"/>
          <p14:tracePt t="402217" x="7589838" y="5688013"/>
          <p14:tracePt t="402237" x="7545388" y="5688013"/>
          <p14:tracePt t="402265" x="7545388" y="5680075"/>
          <p14:tracePt t="402521" x="7537450" y="5680075"/>
          <p14:tracePt t="402541" x="7491413" y="5680075"/>
          <p14:tracePt t="402561" x="7446963" y="5680075"/>
          <p14:tracePt t="402582" x="7375525" y="5680075"/>
          <p14:tracePt t="402601" x="7313613" y="5680075"/>
          <p14:tracePt t="402623" x="7259638" y="5680075"/>
          <p14:tracePt t="402643" x="7242175" y="5680075"/>
          <p14:tracePt t="402689" x="7242175" y="5670550"/>
          <p14:tracePt t="402956" x="7232650" y="5670550"/>
          <p14:tracePt t="402977" x="7197725" y="5670550"/>
          <p14:tracePt t="402998" x="7143750" y="5661025"/>
          <p14:tracePt t="403018" x="7054850" y="5653088"/>
          <p14:tracePt t="403038" x="6946900" y="5653088"/>
          <p14:tracePt t="403057" x="6894513" y="5653088"/>
          <p14:tracePt t="403084" x="6911975" y="5653088"/>
          <p14:tracePt t="403104" x="6919913" y="5653088"/>
          <p14:tracePt t="403283" x="6894513" y="5661025"/>
          <p14:tracePt t="403302" x="6804025" y="5705475"/>
          <p14:tracePt t="403322" x="6634163" y="5759450"/>
          <p14:tracePt t="403344" x="6296025" y="5902325"/>
          <p14:tracePt t="403364" x="6089650" y="6010275"/>
          <p14:tracePt t="403384" x="5983288" y="6045200"/>
          <p14:tracePt t="403405" x="5965825" y="6045200"/>
          <p14:tracePt t="403628" x="5956300" y="6045200"/>
          <p14:tracePt t="403648" x="5902325" y="6045200"/>
          <p14:tracePt t="403676" x="5741988" y="6062663"/>
          <p14:tracePt t="403697" x="5562600" y="6081713"/>
          <p14:tracePt t="403718" x="5429250" y="6089650"/>
          <p14:tracePt t="403738" x="5313363" y="6099175"/>
          <p14:tracePt t="403759" x="5251450" y="6099175"/>
          <p14:tracePt t="403781" x="5224463" y="6099175"/>
          <p14:tracePt t="403966" x="5214938" y="6099175"/>
          <p14:tracePt t="403986" x="5187950" y="6099175"/>
          <p14:tracePt t="404006" x="5160963" y="6099175"/>
          <p14:tracePt t="404026" x="5116513" y="6099175"/>
          <p14:tracePt t="404046" x="5072063" y="6108700"/>
          <p14:tracePt t="404065" x="5045075" y="6116638"/>
          <p14:tracePt t="404086" x="5027613" y="6116638"/>
          <p14:tracePt t="404270" x="5037138" y="6116638"/>
          <p14:tracePt t="404291" x="5108575" y="6116638"/>
          <p14:tracePt t="404312" x="5268913" y="6126163"/>
          <p14:tracePt t="404332" x="5500688" y="6134100"/>
          <p14:tracePt t="404351" x="5813425" y="6134100"/>
          <p14:tracePt t="404372" x="6153150" y="6108700"/>
          <p14:tracePt t="404392" x="6313488" y="6089650"/>
          <p14:tracePt t="404412" x="6419850" y="6089650"/>
          <p14:tracePt t="404432" x="6438900" y="6081713"/>
          <p14:tracePt t="404656" x="6456363" y="6081713"/>
          <p14:tracePt t="404679" x="6500813" y="6108700"/>
          <p14:tracePt t="404701" x="6537325" y="6143625"/>
          <p14:tracePt t="404720" x="6581775" y="6188075"/>
          <p14:tracePt t="404740" x="6608763" y="6205538"/>
          <p14:tracePt t="404759" x="6608763" y="6215063"/>
          <p14:tracePt t="404785" x="6608763" y="6224588"/>
          <p14:tracePt t="405063" x="6608763" y="6232525"/>
          <p14:tracePt t="405082" x="6608763" y="6259513"/>
          <p14:tracePt t="405103" x="6562725" y="6357938"/>
          <p14:tracePt t="405122" x="6491288" y="6456363"/>
          <p14:tracePt t="405144" x="6429375" y="6562725"/>
          <p14:tracePt t="405163" x="6357938" y="6661150"/>
          <p14:tracePt t="405186" x="6296025" y="6732588"/>
          <p14:tracePt t="405205" x="6276975" y="6751638"/>
          <p14:tracePt t="405230" x="6269038" y="6751638"/>
          <p14:tracePt t="405250" x="6269038" y="6742113"/>
          <p14:tracePt t="405270" x="6269038" y="6732588"/>
          <p14:tracePt t="405290" x="6259513" y="6724650"/>
          <p14:tracePt t="405319" x="6242050" y="6715125"/>
          <p14:tracePt t="405339" x="6224588" y="6715125"/>
          <p14:tracePt t="405359" x="6180138" y="6705600"/>
          <p14:tracePt t="405379" x="6143625" y="6697663"/>
          <p14:tracePt t="405399" x="6089650" y="6697663"/>
          <p14:tracePt t="405420" x="6037263" y="6697663"/>
          <p14:tracePt t="405439" x="5983288" y="6688138"/>
          <p14:tracePt t="405460" x="5946775" y="6688138"/>
          <p14:tracePt t="405479" x="5929313" y="6680200"/>
          <p14:tracePt t="405499" x="5929313" y="6670675"/>
          <p14:tracePt t="405520" x="5938838" y="6670675"/>
          <p14:tracePt t="405735" x="5929313" y="6670675"/>
          <p14:tracePt t="405754" x="5884863" y="6670675"/>
          <p14:tracePt t="405774" x="5803900" y="6653213"/>
          <p14:tracePt t="405795" x="5653088" y="6626225"/>
          <p14:tracePt t="405815" x="5438775" y="6616700"/>
          <p14:tracePt t="405835" x="5251450" y="6616700"/>
          <p14:tracePt t="405854" x="5116513" y="6608763"/>
          <p14:tracePt t="405876" x="5062538" y="6589713"/>
          <p14:tracePt t="405903" x="5072063" y="6589713"/>
          <p14:tracePt t="406110" x="5062538" y="6589713"/>
          <p14:tracePt t="406131" x="5027613" y="6589713"/>
          <p14:tracePt t="406151" x="4991100" y="6589713"/>
          <p14:tracePt t="406171" x="4929188" y="6589713"/>
          <p14:tracePt t="406190" x="4875213" y="6589713"/>
          <p14:tracePt t="406210" x="4848225" y="6589713"/>
          <p14:tracePt t="406230" x="4830763" y="6589713"/>
          <p14:tracePt t="406408" x="4830763" y="6581775"/>
          <p14:tracePt t="406565" x="4830763" y="6572250"/>
          <p14:tracePt t="406585" x="4822825" y="6572250"/>
          <p14:tracePt t="406604" x="4813300" y="6572250"/>
          <p14:tracePt t="406893" x="4840288" y="6572250"/>
          <p14:tracePt t="406913" x="4894263" y="6572250"/>
          <p14:tracePt t="406932" x="4946650" y="6562725"/>
          <p14:tracePt t="406953" x="5010150" y="6545263"/>
          <p14:tracePt t="406972" x="5081588" y="6545263"/>
          <p14:tracePt t="406993" x="5133975" y="6545263"/>
          <p14:tracePt t="407014" x="5170488" y="6545263"/>
          <p14:tracePt t="407035" x="5197475" y="6545263"/>
          <p14:tracePt t="407054" x="5205413" y="6545263"/>
          <p14:tracePt t="407089" x="5214938" y="6545263"/>
          <p14:tracePt t="407287" x="5232400" y="6545263"/>
          <p14:tracePt t="407306" x="5303838" y="6527800"/>
          <p14:tracePt t="407328" x="5419725" y="6510338"/>
          <p14:tracePt t="407349" x="5608638" y="6491288"/>
          <p14:tracePt t="407368" x="5813425" y="6456363"/>
          <p14:tracePt t="407389" x="6000750" y="6446838"/>
          <p14:tracePt t="407408" x="6134100" y="6438900"/>
          <p14:tracePt t="407429" x="6197600" y="6438900"/>
          <p14:tracePt t="407448" x="6215063" y="6438900"/>
          <p14:tracePt t="407494" x="6215063" y="6446838"/>
          <p14:tracePt t="407733" x="6224588" y="6446838"/>
          <p14:tracePt t="407753" x="6259513" y="6446838"/>
          <p14:tracePt t="407772" x="6286500" y="6446838"/>
          <p14:tracePt t="407792" x="6296025" y="6446838"/>
          <p14:tracePt t="407840" x="6303963" y="6446838"/>
          <p14:tracePt t="407959" x="6296025" y="6446838"/>
          <p14:tracePt t="407989" x="6286500" y="6446838"/>
          <p14:tracePt t="408009" x="6269038" y="6446838"/>
          <p14:tracePt t="408029" x="6232525" y="6446838"/>
          <p14:tracePt t="408048" x="6205538" y="6446838"/>
          <p14:tracePt t="408069" x="6161088" y="6456363"/>
          <p14:tracePt t="408089" x="6134100" y="6456363"/>
          <p14:tracePt t="408110" x="6126163" y="6456363"/>
          <p14:tracePt t="410431" x="6116638" y="6456363"/>
          <p14:tracePt t="410461" x="6099175" y="6456363"/>
          <p14:tracePt t="410482" x="6081713" y="6473825"/>
          <p14:tracePt t="410502" x="6054725" y="6473825"/>
          <p14:tracePt t="410522" x="6037263" y="6473825"/>
          <p14:tracePt t="410541" x="6027738" y="6473825"/>
          <p14:tracePt t="411017" x="6037263" y="6473825"/>
          <p14:tracePt t="411036" x="6054725" y="6473825"/>
          <p14:tracePt t="411057" x="6081713" y="6473825"/>
          <p14:tracePt t="411077" x="6108700" y="6473825"/>
          <p14:tracePt t="411097" x="6134100" y="6473825"/>
          <p14:tracePt t="411117" x="6143625" y="6465888"/>
          <p14:tracePt t="411136" x="6153150" y="6465888"/>
          <p14:tracePt t="411539" x="6143625" y="6465888"/>
          <p14:tracePt t="411559" x="6126163" y="6465888"/>
          <p14:tracePt t="411580" x="6116638" y="6446838"/>
          <p14:tracePt t="411601" x="6108700" y="6438900"/>
          <p14:tracePt t="411620" x="6099175" y="6419850"/>
          <p14:tracePt t="411646" x="6099175" y="6402388"/>
          <p14:tracePt t="411667" x="6099175" y="6394450"/>
          <p14:tracePt t="411756" x="6099175" y="6402388"/>
          <p14:tracePt t="411956" x="6099175" y="6394450"/>
          <p14:tracePt t="411974" x="6134100" y="6330950"/>
          <p14:tracePt t="411995" x="6170613" y="6242050"/>
          <p14:tracePt t="412016" x="6180138" y="6170613"/>
          <p14:tracePt t="412036" x="6197600" y="6143625"/>
          <p14:tracePt t="412056" x="6197600" y="6134100"/>
          <p14:tracePt t="412093" x="6197600" y="6126163"/>
          <p14:tracePt t="412221" x="6197600" y="6108700"/>
          <p14:tracePt t="412320" x="6205538" y="6108700"/>
          <p14:tracePt t="412339" x="6205538" y="6116638"/>
          <p14:tracePt t="412508" x="6215063" y="6116638"/>
          <p14:tracePt t="412646" x="6215063" y="6108700"/>
          <p14:tracePt t="412668" x="6215063" y="6089650"/>
          <p14:tracePt t="412693" x="6215063" y="6072188"/>
          <p14:tracePt t="412715" x="6170613" y="6045200"/>
          <p14:tracePt t="412736" x="6126163" y="6045200"/>
          <p14:tracePt t="412757" x="6081713" y="6045200"/>
          <p14:tracePt t="412776" x="6054725" y="6045200"/>
          <p14:tracePt t="412797" x="6037263" y="6045200"/>
          <p14:tracePt t="412816" x="6010275" y="6045200"/>
          <p14:tracePt t="412874" x="6010275" y="6054725"/>
          <p14:tracePt t="412913" x="6010275" y="6072188"/>
          <p14:tracePt t="412933" x="6018213" y="6099175"/>
          <p14:tracePt t="412953" x="6045200" y="6126163"/>
          <p14:tracePt t="412973" x="6099175" y="6126163"/>
          <p14:tracePt t="412993" x="6153150" y="6126163"/>
          <p14:tracePt t="413013" x="6188075" y="6116638"/>
          <p14:tracePt t="413033" x="6205538" y="6099175"/>
          <p14:tracePt t="413054" x="6205538" y="6089650"/>
          <p14:tracePt t="413074" x="6205538" y="6072188"/>
          <p14:tracePt t="413094" x="6197600" y="6045200"/>
          <p14:tracePt t="413113" x="6153150" y="6010275"/>
          <p14:tracePt t="413135" x="6116638" y="5991225"/>
          <p14:tracePt t="413156" x="6062663" y="5983288"/>
          <p14:tracePt t="413175" x="6027738" y="5983288"/>
          <p14:tracePt t="413195" x="6010275" y="5983288"/>
          <p14:tracePt t="413215" x="5991225" y="5991225"/>
          <p14:tracePt t="413236" x="5991225" y="6000750"/>
          <p14:tracePt t="413255" x="5991225" y="6010275"/>
          <p14:tracePt t="413320" x="5991225" y="6018213"/>
          <p14:tracePt t="413339" x="5991225" y="6027738"/>
          <p14:tracePt t="413359" x="6010275" y="6054725"/>
          <p14:tracePt t="413379" x="6037263" y="6081713"/>
          <p14:tracePt t="413399" x="6081713" y="6108700"/>
          <p14:tracePt t="413419" x="6116638" y="6116638"/>
          <p14:tracePt t="413440" x="6161088" y="6116638"/>
          <p14:tracePt t="413461" x="6170613" y="6116638"/>
          <p14:tracePt t="413597" x="6161088" y="6116638"/>
          <p14:tracePt t="413618" x="6143625" y="6116638"/>
          <p14:tracePt t="413637" x="6134100" y="6116638"/>
          <p14:tracePt t="413658" x="6126163" y="6116638"/>
          <p14:tracePt t="413684" x="6108700" y="6116638"/>
          <p14:tracePt t="414021" x="6099175" y="6116638"/>
          <p14:tracePt t="414041" x="6054725" y="6126163"/>
          <p14:tracePt t="414061" x="5946775" y="6143625"/>
          <p14:tracePt t="414081" x="5776913" y="6161088"/>
          <p14:tracePt t="414101" x="5500688" y="6215063"/>
          <p14:tracePt t="414120" x="5340350" y="6242050"/>
          <p14:tracePt t="414147" x="5259388" y="6251575"/>
          <p14:tracePt t="414167" x="5251450" y="6251575"/>
          <p14:tracePt t="414186" x="5259388" y="6251575"/>
          <p14:tracePt t="414207" x="5268913" y="6251575"/>
          <p14:tracePt t="414387" x="5232400" y="6269038"/>
          <p14:tracePt t="414408" x="5153025" y="6303963"/>
          <p14:tracePt t="414427" x="5027613" y="6367463"/>
          <p14:tracePt t="414448" x="4919663" y="6402388"/>
          <p14:tracePt t="414467" x="4830763" y="6438900"/>
          <p14:tracePt t="414487" x="4786313" y="6438900"/>
          <p14:tracePt t="414506" x="4776788" y="6438900"/>
          <p14:tracePt t="414673" x="4803775" y="6438900"/>
          <p14:tracePt t="414695" x="4830763" y="6438900"/>
          <p14:tracePt t="414715" x="4867275" y="6438900"/>
          <p14:tracePt t="414736" x="4938713" y="6438900"/>
          <p14:tracePt t="414755" x="5000625" y="6438900"/>
          <p14:tracePt t="414776" x="5054600" y="6438900"/>
          <p14:tracePt t="414796" x="5081588" y="6438900"/>
          <p14:tracePt t="415138" x="5072063" y="6438900"/>
          <p14:tracePt t="415159" x="5054600" y="6429375"/>
          <p14:tracePt t="415179" x="5018088" y="6419850"/>
          <p14:tracePt t="415200" x="4983163" y="6394450"/>
          <p14:tracePt t="415221" x="4938713" y="6384925"/>
          <p14:tracePt t="415241" x="4911725" y="6384925"/>
          <p14:tracePt t="415261" x="4884738" y="6384925"/>
          <p14:tracePt t="415281" x="4875213" y="6375400"/>
          <p14:tracePt t="415751" x="4875213" y="6367463"/>
          <p14:tracePt t="415780" x="4867275" y="6357938"/>
          <p14:tracePt t="415805" x="4840288" y="6357938"/>
          <p14:tracePt t="416801" x="4840288" y="6348413"/>
          <p14:tracePt t="416851" x="4848225" y="6340475"/>
          <p14:tracePt t="416879" x="4857750" y="6340475"/>
          <p14:tracePt t="416899" x="4867275" y="6330950"/>
          <p14:tracePt t="416921" x="4884738" y="6330950"/>
          <p14:tracePt t="416942" x="4902200" y="6323013"/>
          <p14:tracePt t="416963" x="4919663" y="6313488"/>
          <p14:tracePt t="416983" x="4929188" y="6313488"/>
          <p14:tracePt t="417003" x="4938713" y="6313488"/>
          <p14:tracePt t="417602" x="4929188" y="6313488"/>
          <p14:tracePt t="417622" x="4919663" y="6313488"/>
          <p14:tracePt t="417645" x="4911725" y="6313488"/>
          <p14:tracePt t="417666" x="4902200" y="6313488"/>
          <p14:tracePt t="417691" x="4884738" y="6313488"/>
          <p14:tracePt t="418225" x="4894263" y="6313488"/>
          <p14:tracePt t="418245" x="4902200" y="6313488"/>
          <p14:tracePt t="418268" x="4929188" y="6313488"/>
          <p14:tracePt t="418288" x="4973638" y="6313488"/>
          <p14:tracePt t="418308" x="5045075" y="6313488"/>
          <p14:tracePt t="418329" x="5133975" y="6313488"/>
          <p14:tracePt t="418350" x="5197475" y="6313488"/>
          <p14:tracePt t="418372" x="5241925" y="6313488"/>
          <p14:tracePt t="418432" x="5241925" y="6330950"/>
          <p14:tracePt t="418660" x="5259388" y="6330950"/>
          <p14:tracePt t="418684" x="5303838" y="6330950"/>
          <p14:tracePt t="418706" x="5357813" y="6330950"/>
          <p14:tracePt t="418726" x="5438775" y="6340475"/>
          <p14:tracePt t="418748" x="5599113" y="6348413"/>
          <p14:tracePt t="418769" x="5732463" y="6357938"/>
          <p14:tracePt t="418792" x="5848350" y="6357938"/>
          <p14:tracePt t="418811" x="5919788" y="6340475"/>
          <p14:tracePt t="418832" x="5946775" y="6340475"/>
          <p14:tracePt t="419075" x="5956300" y="6340475"/>
          <p14:tracePt t="419096" x="6000750" y="6340475"/>
          <p14:tracePt t="419117" x="6054725" y="6340475"/>
          <p14:tracePt t="419138" x="6126163" y="6340475"/>
          <p14:tracePt t="419159" x="6161088" y="6340475"/>
          <p14:tracePt t="419178" x="6180138" y="6340475"/>
          <p14:tracePt t="419205" x="6180138" y="6348413"/>
          <p14:tracePt t="419233" x="6180138" y="6357938"/>
          <p14:tracePt t="419413" x="6170613" y="6357938"/>
          <p14:tracePt t="419433" x="6126163" y="6357938"/>
          <p14:tracePt t="419454" x="6062663" y="6357938"/>
          <p14:tracePt t="419474" x="5965825" y="6357938"/>
          <p14:tracePt t="419493" x="5813425" y="6367463"/>
          <p14:tracePt t="419513" x="5626100" y="6384925"/>
          <p14:tracePt t="419533" x="5384800" y="6394450"/>
          <p14:tracePt t="419553" x="5251450" y="6411913"/>
          <p14:tracePt t="419573" x="5214938" y="6411913"/>
          <p14:tracePt t="419593" x="5224463" y="6411913"/>
          <p14:tracePt t="419613" x="5241925" y="6411913"/>
          <p14:tracePt t="419827" x="5224463" y="6411913"/>
          <p14:tracePt t="419848" x="5160963" y="6402388"/>
          <p14:tracePt t="419868" x="5089525" y="6402388"/>
          <p14:tracePt t="419888" x="4991100" y="6394450"/>
          <p14:tracePt t="419908" x="4919663" y="6394450"/>
          <p14:tracePt t="419928" x="4902200" y="6394450"/>
          <p14:tracePt t="419947" x="4902200" y="6384925"/>
          <p14:tracePt t="420084" x="4902200" y="6375400"/>
          <p14:tracePt t="420104" x="4929188" y="6375400"/>
          <p14:tracePt t="420124" x="4973638" y="6375400"/>
          <p14:tracePt t="420146" x="5018088" y="6375400"/>
          <p14:tracePt t="420167" x="5072063" y="6375400"/>
          <p14:tracePt t="420187" x="5143500" y="6375400"/>
          <p14:tracePt t="420206" x="5180013" y="6375400"/>
          <p14:tracePt t="420311" x="5170488" y="6367463"/>
          <p14:tracePt t="420331" x="5153025" y="6357938"/>
          <p14:tracePt t="420352" x="5108575" y="6357938"/>
          <p14:tracePt t="420373" x="5081588" y="6348413"/>
          <p14:tracePt t="420394" x="5037138" y="6340475"/>
          <p14:tracePt t="420414" x="5010150" y="6330950"/>
          <p14:tracePt t="420433" x="4973638" y="6323013"/>
          <p14:tracePt t="420454" x="4965700" y="6303963"/>
          <p14:tracePt t="420473" x="4946650" y="6296025"/>
          <p14:tracePt t="420677" x="4956175" y="6296025"/>
          <p14:tracePt t="420700" x="4991100" y="6296025"/>
          <p14:tracePt t="420723" x="5054600" y="6286500"/>
          <p14:tracePt t="420743" x="5187950" y="6286500"/>
          <p14:tracePt t="420762" x="5303838" y="6286500"/>
          <p14:tracePt t="420782" x="5384800" y="6286500"/>
          <p14:tracePt t="420802" x="5419725" y="6286500"/>
          <p14:tracePt t="420846" x="5419725" y="6296025"/>
          <p14:tracePt t="421034" x="5429250" y="6296025"/>
          <p14:tracePt t="421054" x="5438775" y="6296025"/>
          <p14:tracePt t="421074" x="5483225" y="6276975"/>
          <p14:tracePt t="421093" x="5545138" y="6259513"/>
          <p14:tracePt t="421114" x="5653088" y="6251575"/>
          <p14:tracePt t="421135" x="5741988" y="6224588"/>
          <p14:tracePt t="421155" x="5830888" y="6215063"/>
          <p14:tracePt t="421175" x="5919788" y="6205538"/>
          <p14:tracePt t="421195" x="5965825" y="6205538"/>
          <p14:tracePt t="421215" x="5973763" y="6205538"/>
          <p14:tracePt t="421271" x="5973763" y="6215063"/>
          <p14:tracePt t="421300" x="5973763" y="6224588"/>
          <p14:tracePt t="421361" x="5965825" y="6224588"/>
          <p14:tracePt t="421380" x="5929313" y="6224588"/>
          <p14:tracePt t="421400" x="5867400" y="6224588"/>
          <p14:tracePt t="421420" x="5813425" y="6224588"/>
          <p14:tracePt t="421440" x="5741988" y="6224588"/>
          <p14:tracePt t="421459" x="5670550" y="6224588"/>
          <p14:tracePt t="421479" x="5608638" y="6215063"/>
          <p14:tracePt t="421498" x="5562600" y="6205538"/>
          <p14:tracePt t="421520" x="5537200" y="6205538"/>
          <p14:tracePt t="421540" x="5518150" y="6205538"/>
          <p14:tracePt t="421559" x="5491163" y="6205538"/>
          <p14:tracePt t="421578" x="5456238" y="6205538"/>
          <p14:tracePt t="421599" x="5438775" y="6205538"/>
          <p14:tracePt t="421737" x="5438775" y="6215063"/>
          <p14:tracePt t="421755" x="5438775" y="6224588"/>
          <p14:tracePt t="421777" x="5438775" y="6259513"/>
          <p14:tracePt t="421796" x="5411788" y="6303963"/>
          <p14:tracePt t="421817" x="5375275" y="6340475"/>
          <p14:tracePt t="421836" x="5348288" y="6367463"/>
          <p14:tracePt t="421856" x="5322888" y="6367463"/>
          <p14:tracePt t="421875" x="5313363" y="6367463"/>
          <p14:tracePt t="421896" x="5286375" y="6367463"/>
          <p14:tracePt t="421915" x="5259388" y="6367463"/>
          <p14:tracePt t="421936" x="5241925" y="6367463"/>
          <p14:tracePt t="421955" x="5224463" y="6357938"/>
          <p14:tracePt t="421976" x="5214938" y="6340475"/>
          <p14:tracePt t="421995" x="5214938" y="6330950"/>
          <p14:tracePt t="422018" x="5214938" y="6323013"/>
          <p14:tracePt t="422162" x="5232400" y="6323013"/>
          <p14:tracePt t="422182" x="5340350" y="6348413"/>
          <p14:tracePt t="422201" x="5473700" y="6367463"/>
          <p14:tracePt t="422222" x="5680075" y="6394450"/>
          <p14:tracePt t="422243" x="5894388" y="6419850"/>
          <p14:tracePt t="422264" x="6099175" y="6438900"/>
          <p14:tracePt t="422284" x="6259513" y="6438900"/>
          <p14:tracePt t="422303" x="6340475" y="6438900"/>
          <p14:tracePt t="422323" x="6357938" y="6438900"/>
          <p14:tracePt t="422344" x="6367463" y="6438900"/>
          <p14:tracePt t="422369" x="6367463" y="6429375"/>
          <p14:tracePt t="422388" x="6375400" y="6402388"/>
          <p14:tracePt t="422409" x="6402388" y="6348413"/>
          <p14:tracePt t="422432" x="6411913" y="6259513"/>
          <p14:tracePt t="422451" x="6419850" y="6215063"/>
          <p14:tracePt t="422473" x="6419850" y="6161088"/>
          <p14:tracePt t="422492" x="6402388" y="6143625"/>
          <p14:tracePt t="422512" x="6357938" y="6108700"/>
          <p14:tracePt t="422532" x="6286500" y="6081713"/>
          <p14:tracePt t="422553" x="6170613" y="6045200"/>
          <p14:tracePt t="422572" x="6037263" y="6010275"/>
          <p14:tracePt t="422592" x="5884863" y="5965825"/>
          <p14:tracePt t="422612" x="5724525" y="5919788"/>
          <p14:tracePt t="422636" x="5491163" y="5902325"/>
          <p14:tracePt t="422658" x="5357813" y="5894388"/>
          <p14:tracePt t="422682" x="5241925" y="5894388"/>
          <p14:tracePt t="422703" x="5133975" y="5894388"/>
          <p14:tracePt t="422725" x="5037138" y="5894388"/>
          <p14:tracePt t="422745" x="4991100" y="5894388"/>
          <p14:tracePt t="422764" x="4983163" y="5894388"/>
          <p14:tracePt t="422894" x="4983163" y="5902325"/>
          <p14:tracePt t="422915" x="4983163" y="5938838"/>
          <p14:tracePt t="422934" x="4991100" y="5973763"/>
          <p14:tracePt t="422955" x="5010150" y="6000750"/>
          <p14:tracePt t="422974" x="5054600" y="6062663"/>
          <p14:tracePt t="422994" x="5126038" y="6153150"/>
          <p14:tracePt t="423013" x="5232400" y="6224588"/>
          <p14:tracePt t="423033" x="5367338" y="6259513"/>
          <p14:tracePt t="423054" x="5545138" y="6276975"/>
          <p14:tracePt t="423074" x="5751513" y="6242050"/>
          <p14:tracePt t="423093" x="5911850" y="6170613"/>
          <p14:tracePt t="423114" x="6081713" y="6099175"/>
          <p14:tracePt t="423135" x="6197600" y="6018213"/>
          <p14:tracePt t="423156" x="6259513" y="5965825"/>
          <p14:tracePt t="423175" x="6276975" y="5938838"/>
          <p14:tracePt t="423199" x="6276975" y="5929313"/>
          <p14:tracePt t="423220" x="6276975" y="5911850"/>
          <p14:tracePt t="423241" x="6215063" y="5884863"/>
          <p14:tracePt t="423261" x="6089650" y="5867400"/>
          <p14:tracePt t="423281" x="5973763" y="5867400"/>
          <p14:tracePt t="423300" x="5840413" y="5867400"/>
          <p14:tracePt t="423320" x="5697538" y="5875338"/>
          <p14:tracePt t="423339" x="5608638" y="5902325"/>
          <p14:tracePt t="423360" x="5562600" y="5902325"/>
          <p14:tracePt t="424178" x="5581650" y="5902325"/>
          <p14:tracePt t="424198" x="5653088" y="5919788"/>
          <p14:tracePt t="424218" x="5803900" y="5965825"/>
          <p14:tracePt t="424239" x="5902325" y="5991225"/>
          <p14:tracePt t="424261" x="6000750" y="6037263"/>
          <p14:tracePt t="424280" x="6072188" y="6045200"/>
          <p14:tracePt t="424301" x="6116638" y="6045200"/>
          <p14:tracePt t="424321" x="6126163" y="6045200"/>
          <p14:tracePt t="424377" x="6126163" y="6054725"/>
          <p14:tracePt t="424446" x="6126163" y="6062663"/>
          <p14:tracePt t="424811" x="6126163" y="6072188"/>
          <p14:tracePt t="425000" x="6116638" y="6072188"/>
          <p14:tracePt t="425020" x="6108700" y="6072188"/>
          <p14:tracePt t="425040" x="6081713" y="6054725"/>
          <p14:tracePt t="425059" x="6054725" y="6037263"/>
          <p14:tracePt t="425081" x="6000750" y="6018213"/>
          <p14:tracePt t="425103" x="5946775" y="5983288"/>
          <p14:tracePt t="425122" x="5884863" y="5956300"/>
          <p14:tracePt t="425147" x="5776913" y="5911850"/>
          <p14:tracePt t="425167" x="5697538" y="5894388"/>
          <p14:tracePt t="425187" x="5626100" y="5894388"/>
          <p14:tracePt t="425209" x="5572125" y="5894388"/>
          <p14:tracePt t="425229" x="5518150" y="5894388"/>
          <p14:tracePt t="425248" x="5456238" y="5894388"/>
          <p14:tracePt t="425269" x="5367338" y="5902325"/>
          <p14:tracePt t="425288" x="5303838" y="5911850"/>
          <p14:tracePt t="425309" x="5214938" y="5938838"/>
          <p14:tracePt t="425328" x="5108575" y="5983288"/>
          <p14:tracePt t="425351" x="5027613" y="6018213"/>
          <p14:tracePt t="425371" x="4991100" y="6027738"/>
          <p14:tracePt t="425391" x="4938713" y="6054725"/>
          <p14:tracePt t="425412" x="4911725" y="6072188"/>
          <p14:tracePt t="425433" x="4875213" y="6089650"/>
          <p14:tracePt t="425454" x="4875213" y="6108700"/>
          <p14:tracePt t="425504" x="4875213" y="6116638"/>
          <p14:tracePt t="425524" x="4875213" y="6126163"/>
          <p14:tracePt t="425543" x="4875213" y="6170613"/>
          <p14:tracePt t="425564" x="4911725" y="6259513"/>
          <p14:tracePt t="425585" x="4965700" y="6402388"/>
          <p14:tracePt t="425605" x="5045075" y="6518275"/>
          <p14:tracePt t="425625" x="5160963" y="6572250"/>
          <p14:tracePt t="425648" x="5276850" y="6581775"/>
          <p14:tracePt t="425671" x="5456238" y="6589713"/>
          <p14:tracePt t="425695" x="5616575" y="6581775"/>
          <p14:tracePt t="425714" x="5759450" y="6545263"/>
          <p14:tracePt t="425734" x="5919788" y="6456363"/>
          <p14:tracePt t="425754" x="6037263" y="6402388"/>
          <p14:tracePt t="425774" x="6099175" y="6357938"/>
          <p14:tracePt t="425801" x="6099175" y="6348413"/>
          <p14:tracePt t="426137" x="6089650" y="6348413"/>
          <p14:tracePt t="426157" x="6054725" y="6330950"/>
          <p14:tracePt t="426178" x="5973763" y="6296025"/>
          <p14:tracePt t="426198" x="5759450" y="6269038"/>
          <p14:tracePt t="426217" x="5518150" y="6259513"/>
          <p14:tracePt t="426239" x="5276850" y="6259513"/>
          <p14:tracePt t="426260" x="5153025" y="6259513"/>
          <p14:tracePt t="426280" x="5133975" y="6259513"/>
          <p14:tracePt t="426523" x="5126038" y="6259513"/>
          <p14:tracePt t="426543" x="5116513" y="6259513"/>
          <p14:tracePt t="426562" x="5108575" y="6259513"/>
          <p14:tracePt t="426583" x="5089525" y="6259513"/>
          <p14:tracePt t="426603" x="5072063" y="6259513"/>
          <p14:tracePt t="426624" x="5054600" y="6259513"/>
          <p14:tracePt t="426647" x="5045075" y="6259513"/>
          <p14:tracePt t="426670" x="5037138" y="6259513"/>
          <p14:tracePt t="426730" x="5027613" y="6259513"/>
          <p14:tracePt t="426751" x="5010150" y="6259513"/>
          <p14:tracePt t="426770" x="4973638" y="6259513"/>
          <p14:tracePt t="426792" x="4894263" y="6259513"/>
          <p14:tracePt t="426811" x="4759325" y="6269038"/>
          <p14:tracePt t="426832" x="4608513" y="6276975"/>
          <p14:tracePt t="426851" x="4446588" y="6286500"/>
          <p14:tracePt t="426872" x="4402138" y="6286500"/>
          <p14:tracePt t="426908" x="4411663" y="6286500"/>
          <p14:tracePt t="426928" x="4419600" y="6303963"/>
          <p14:tracePt t="426949" x="4562475" y="6330950"/>
          <p14:tracePt t="426971" x="4732338" y="6367463"/>
          <p14:tracePt t="426991" x="4857750" y="6367463"/>
          <p14:tracePt t="427010" x="4965700" y="6367463"/>
          <p14:tracePt t="427030" x="5027613" y="6357938"/>
          <p14:tracePt t="427050" x="5054600" y="6348413"/>
          <p14:tracePt t="427070" x="5062538" y="6348413"/>
          <p14:tracePt t="427090" x="5072063" y="6340475"/>
          <p14:tracePt t="427127" x="5072063" y="6330950"/>
          <p14:tracePt t="427148" x="5062538" y="6313488"/>
          <p14:tracePt t="427168" x="4991100" y="6286500"/>
          <p14:tracePt t="427190" x="4857750" y="6269038"/>
          <p14:tracePt t="427209" x="4705350" y="6259513"/>
          <p14:tracePt t="427229" x="4527550" y="6259513"/>
          <p14:tracePt t="427247" x="4419600" y="6286500"/>
          <p14:tracePt t="427269" x="4357688" y="6323013"/>
          <p14:tracePt t="427289" x="4340225" y="6348413"/>
          <p14:tracePt t="427309" x="4330700" y="6402388"/>
          <p14:tracePt t="427328" x="4330700" y="6473825"/>
          <p14:tracePt t="427348" x="4330700" y="6572250"/>
          <p14:tracePt t="427367" x="4394200" y="6643688"/>
          <p14:tracePt t="427388" x="4491038" y="6680200"/>
          <p14:tracePt t="427408" x="4652963" y="6742113"/>
          <p14:tracePt t="427428" x="4795838" y="6732588"/>
          <p14:tracePt t="427447" x="4956175" y="6653213"/>
          <p14:tracePt t="427467" x="5099050" y="6518275"/>
          <p14:tracePt t="427487" x="5170488" y="6375400"/>
          <p14:tracePt t="427506" x="5180013" y="6232525"/>
          <p14:tracePt t="427526" x="5108575" y="6089650"/>
          <p14:tracePt t="427545" x="4965700" y="5983288"/>
          <p14:tracePt t="427565" x="4795838" y="5956300"/>
          <p14:tracePt t="427586" x="4625975" y="5956300"/>
          <p14:tracePt t="427605" x="4456113" y="6027738"/>
          <p14:tracePt t="427626" x="4340225" y="6099175"/>
          <p14:tracePt t="427649" x="4241800" y="6188075"/>
          <p14:tracePt t="427672" x="4197350" y="6259513"/>
          <p14:tracePt t="427694" x="4197350" y="6348413"/>
          <p14:tracePt t="427714" x="4232275" y="6527800"/>
          <p14:tracePt t="427734" x="4313238" y="6688138"/>
          <p14:tracePt t="427755" x="4473575" y="6831013"/>
          <p14:tracePt t="427774" x="4687888" y="6848475"/>
          <p14:tracePt t="427794" x="4884738" y="6848475"/>
          <p14:tracePt t="427813" x="5045075" y="6831013"/>
          <p14:tracePt t="427834" x="5133975" y="6769100"/>
          <p14:tracePt t="427854" x="5143500" y="6742113"/>
          <p14:tracePt t="427876" x="5143500" y="6688138"/>
          <p14:tracePt t="427898" x="5099050" y="6589713"/>
          <p14:tracePt t="427919" x="5037138" y="6419850"/>
          <p14:tracePt t="427939" x="4956175" y="6296025"/>
          <p14:tracePt t="427959" x="4911725" y="6276975"/>
          <p14:tracePt t="427978" x="4884738" y="6276975"/>
          <p14:tracePt t="427997" x="4875213" y="6303963"/>
          <p14:tracePt t="428026" x="4894263" y="6303963"/>
          <p14:tracePt t="432699" x="4894263" y="6296025"/>
          <p14:tracePt t="432719" x="4857750" y="6259513"/>
          <p14:tracePt t="432740" x="4741863" y="6143625"/>
          <p14:tracePt t="432761" x="4473575" y="5929313"/>
          <p14:tracePt t="432780" x="4143375" y="5653088"/>
          <p14:tracePt t="432802" x="3670300" y="5303838"/>
          <p14:tracePt t="432821" x="3384550" y="5054600"/>
          <p14:tracePt t="432841" x="3232150" y="4894263"/>
          <p14:tracePt t="432861" x="3187700" y="4813300"/>
          <p14:tracePt t="432882" x="3179763" y="4803775"/>
          <p14:tracePt t="432901" x="3187700" y="4822825"/>
          <p14:tracePt t="433165" x="3179763" y="4830763"/>
          <p14:tracePt t="433185" x="3098800" y="4875213"/>
          <p14:tracePt t="433209" x="2955925" y="4911725"/>
          <p14:tracePt t="433231" x="2759075" y="4946650"/>
          <p14:tracePt t="433254" x="2633663" y="4965700"/>
          <p14:tracePt t="433276" x="2608263" y="4965700"/>
          <p14:tracePt t="433341" x="2608263" y="4973638"/>
          <p14:tracePt t="433381" x="2616200" y="4973638"/>
          <p14:tracePt t="433401" x="2643188" y="5000625"/>
          <p14:tracePt t="433422" x="2687638" y="5037138"/>
          <p14:tracePt t="433444" x="2803525" y="5089525"/>
          <p14:tracePt t="433464" x="2928938" y="5126038"/>
          <p14:tracePt t="433484" x="3036888" y="5133975"/>
          <p14:tracePt t="433504" x="3152775" y="5133975"/>
          <p14:tracePt t="433525" x="3205163" y="5133975"/>
          <p14:tracePt t="433545" x="3224213" y="5133975"/>
          <p14:tracePt t="433766" x="3251200" y="5133975"/>
          <p14:tracePt t="433786" x="3322638" y="5133975"/>
          <p14:tracePt t="433806" x="3500438" y="5133975"/>
          <p14:tracePt t="433826" x="3687763" y="5116513"/>
          <p14:tracePt t="433846" x="3813175" y="5081588"/>
          <p14:tracePt t="433866" x="3894138" y="5072063"/>
          <p14:tracePt t="433887" x="3911600" y="5072063"/>
          <p14:tracePt t="433946" x="3911600" y="5081588"/>
          <p14:tracePt t="434074" x="3911600" y="5089525"/>
          <p14:tracePt t="434461" x="3919538" y="5089525"/>
          <p14:tracePt t="434481" x="3956050" y="5108575"/>
          <p14:tracePt t="434502" x="3990975" y="5108575"/>
          <p14:tracePt t="434524" x="4000500" y="5108575"/>
          <p14:tracePt t="434546" x="4017963" y="5108575"/>
          <p14:tracePt t="434599" x="4017963" y="5116513"/>
          <p14:tracePt t="434687" x="4017963" y="5126038"/>
          <p14:tracePt t="434974" x="3990975" y="5126038"/>
          <p14:tracePt t="434994" x="3894138" y="5143500"/>
          <p14:tracePt t="435013" x="3714750" y="5170488"/>
          <p14:tracePt t="435035" x="3473450" y="5214938"/>
          <p14:tracePt t="435056" x="3268663" y="5268913"/>
          <p14:tracePt t="435076" x="3133725" y="5286375"/>
          <p14:tracePt t="435379" x="3152775" y="5286375"/>
          <p14:tracePt t="435399" x="3251200" y="5286375"/>
          <p14:tracePt t="435418" x="3367088" y="5286375"/>
          <p14:tracePt t="435438" x="3490913" y="5313363"/>
          <p14:tracePt t="435460" x="3598863" y="5340350"/>
          <p14:tracePt t="435480" x="3643313" y="5348288"/>
          <p14:tracePt t="435502" x="3660775" y="5348288"/>
          <p14:tracePt t="435527" x="3670300" y="5357813"/>
          <p14:tracePt t="435606" x="3652838" y="5357813"/>
          <p14:tracePt t="435626" x="3633788" y="5357813"/>
          <p14:tracePt t="435651" x="3598863" y="5367338"/>
          <p14:tracePt t="435677" x="3562350" y="5367338"/>
          <p14:tracePt t="435699" x="3536950" y="5367338"/>
          <p14:tracePt t="435719" x="3490913" y="5375275"/>
          <p14:tracePt t="435740" x="3402013" y="5375275"/>
          <p14:tracePt t="435759" x="3330575" y="5394325"/>
          <p14:tracePt t="435778" x="3259138" y="5402263"/>
          <p14:tracePt t="435798" x="3224213" y="5411788"/>
          <p14:tracePt t="435818" x="3187700" y="5419725"/>
          <p14:tracePt t="435839" x="3187700" y="5429250"/>
          <p14:tracePt t="435863" x="3197225" y="5429250"/>
          <p14:tracePt t="436102" x="3187700" y="5429250"/>
          <p14:tracePt t="436123" x="3143250" y="5446713"/>
          <p14:tracePt t="436146" x="3017838" y="5518150"/>
          <p14:tracePt t="436165" x="2874963" y="5562600"/>
          <p14:tracePt t="436185" x="2741613" y="5626100"/>
          <p14:tracePt t="436205" x="2598738" y="5680075"/>
          <p14:tracePt t="436227" x="2527300" y="5688013"/>
          <p14:tracePt t="436486" x="2536825" y="5688013"/>
          <p14:tracePt t="436507" x="2581275" y="5705475"/>
          <p14:tracePt t="436526" x="2679700" y="5732463"/>
          <p14:tracePt t="436547" x="2803525" y="5768975"/>
          <p14:tracePt t="436566" x="2901950" y="5795963"/>
          <p14:tracePt t="436588" x="2955925" y="5822950"/>
          <p14:tracePt t="436607" x="3000375" y="5822950"/>
          <p14:tracePt t="436627" x="3036888" y="5822950"/>
          <p14:tracePt t="436813" x="3036888" y="5830888"/>
          <p14:tracePt t="436833" x="3071813" y="5848350"/>
          <p14:tracePt t="436852" x="3197225" y="5875338"/>
          <p14:tracePt t="436873" x="3384550" y="5919788"/>
          <p14:tracePt t="436896" x="3562350" y="5956300"/>
          <p14:tracePt t="436920" x="3759200" y="6027738"/>
          <p14:tracePt t="436942" x="3803650" y="6027738"/>
          <p14:tracePt t="437179" x="3830638" y="6027738"/>
          <p14:tracePt t="437200" x="3875088" y="6027738"/>
          <p14:tracePt t="437221" x="3938588" y="6027738"/>
          <p14:tracePt t="437241" x="4000500" y="6037263"/>
          <p14:tracePt t="437260" x="4044950" y="6054725"/>
          <p14:tracePt t="437279" x="4071938" y="6054725"/>
          <p14:tracePt t="437299" x="4081463" y="6054725"/>
          <p14:tracePt t="438812" x="4071938" y="6054725"/>
          <p14:tracePt t="438832" x="3965575" y="6072188"/>
          <p14:tracePt t="438853" x="3786188" y="6099175"/>
          <p14:tracePt t="438873" x="3544888" y="6116638"/>
          <p14:tracePt t="438893" x="3295650" y="6153150"/>
          <p14:tracePt t="438913" x="3108325" y="6143625"/>
          <p14:tracePt t="438932" x="3054350" y="6126163"/>
          <p14:tracePt t="438953" x="3044825" y="6108700"/>
          <p14:tracePt t="438972" x="3044825" y="6099175"/>
          <p14:tracePt t="438993" x="3054350" y="6099175"/>
          <p14:tracePt t="439058" x="3054350" y="6108700"/>
          <p14:tracePt t="439099" x="3027363" y="6108700"/>
          <p14:tracePt t="439119" x="2965450" y="6108700"/>
          <p14:tracePt t="439139" x="2894013" y="6099175"/>
          <p14:tracePt t="439161" x="2813050" y="6089650"/>
          <p14:tracePt t="439180" x="2768600" y="6062663"/>
          <p14:tracePt t="439199" x="2732088" y="6054725"/>
          <p14:tracePt t="439219" x="2732088" y="6037263"/>
          <p14:tracePt t="439287" x="2741613" y="6037263"/>
          <p14:tracePt t="439306" x="2847975" y="6037263"/>
          <p14:tracePt t="439326" x="3000375" y="6037263"/>
          <p14:tracePt t="439346" x="3205163" y="6037263"/>
          <p14:tracePt t="439366" x="3375025" y="6000750"/>
          <p14:tracePt t="439387" x="3465513" y="5983288"/>
          <p14:tracePt t="439406" x="3509963" y="5983288"/>
          <p14:tracePt t="439425" x="3517900" y="5983288"/>
          <p14:tracePt t="439445" x="3527425" y="5991225"/>
          <p14:tracePt t="439652" x="3554413" y="5991225"/>
          <p14:tracePt t="439676" x="3633788" y="5965825"/>
          <p14:tracePt t="439698" x="3724275" y="5919788"/>
          <p14:tracePt t="439721" x="3894138" y="5768975"/>
          <p14:tracePt t="439742" x="3965575" y="5680075"/>
          <p14:tracePt t="439762" x="3983038" y="5599113"/>
          <p14:tracePt t="439781" x="3965575" y="5537200"/>
          <p14:tracePt t="439805" x="3902075" y="5491163"/>
          <p14:tracePt t="439825" x="3759200" y="5438775"/>
          <p14:tracePt t="439844" x="3608388" y="5411788"/>
          <p14:tracePt t="439863" x="3375025" y="5367338"/>
          <p14:tracePt t="439883" x="3116263" y="5330825"/>
          <p14:tracePt t="439903" x="2928938" y="5303838"/>
          <p14:tracePt t="439923" x="2822575" y="5303838"/>
          <p14:tracePt t="439943" x="2786063" y="5303838"/>
          <p14:tracePt t="439962" x="2786063" y="5313363"/>
          <p14:tracePt t="439982" x="2786063" y="5322888"/>
          <p14:tracePt t="440002" x="2786063" y="5340350"/>
          <p14:tracePt t="440022" x="2786063" y="5384800"/>
          <p14:tracePt t="440043" x="2830513" y="5473700"/>
          <p14:tracePt t="440062" x="2901950" y="5554663"/>
          <p14:tracePt t="440086" x="3027363" y="5626100"/>
          <p14:tracePt t="440107" x="3313113" y="5688013"/>
          <p14:tracePt t="440127" x="3517900" y="5680075"/>
          <p14:tracePt t="440150" x="3687763" y="5562600"/>
          <p14:tracePt t="440170" x="3795713" y="5491163"/>
          <p14:tracePt t="440189" x="3803650" y="5473700"/>
          <p14:tracePt t="440210" x="3795713" y="5446713"/>
          <p14:tracePt t="440230" x="3705225" y="5394325"/>
          <p14:tracePt t="440250" x="3554413" y="5322888"/>
          <p14:tracePt t="440269" x="3357563" y="5295900"/>
          <p14:tracePt t="440290" x="3143250" y="5286375"/>
          <p14:tracePt t="440309" x="2973388" y="5286375"/>
          <p14:tracePt t="440329" x="2840038" y="5313363"/>
          <p14:tracePt t="440350" x="2776538" y="5348288"/>
          <p14:tracePt t="440371" x="2751138" y="5446713"/>
          <p14:tracePt t="440391" x="2724150" y="5545138"/>
          <p14:tracePt t="440410" x="2714625" y="5653088"/>
          <p14:tracePt t="440430" x="2714625" y="5786438"/>
          <p14:tracePt t="440450" x="2803525" y="5884863"/>
          <p14:tracePt t="440469" x="2938463" y="5956300"/>
          <p14:tracePt t="440489" x="3081338" y="5965825"/>
          <p14:tracePt t="440508" x="3232150" y="5956300"/>
          <p14:tracePt t="440528" x="3429000" y="5857875"/>
          <p14:tracePt t="440548" x="3643313" y="5688013"/>
          <p14:tracePt t="440568" x="3768725" y="5527675"/>
          <p14:tracePt t="440587" x="3867150" y="5367338"/>
          <p14:tracePt t="440608" x="3875088" y="5295900"/>
          <p14:tracePt t="440627" x="3813175" y="5180013"/>
          <p14:tracePt t="440653" x="3652838" y="5133975"/>
          <p14:tracePt t="440675" x="3517900" y="5133975"/>
          <p14:tracePt t="440700" x="3348038" y="5133975"/>
          <p14:tracePt t="440720" x="3295650" y="5133975"/>
          <p14:tracePt t="440741" x="3286125" y="5133975"/>
          <p14:tracePt t="441067" x="3276600" y="5133975"/>
          <p14:tracePt t="441087" x="3232150" y="5143500"/>
          <p14:tracePt t="441107" x="3152775" y="5180013"/>
          <p14:tracePt t="441127" x="3000375" y="5251450"/>
          <p14:tracePt t="441149" x="2830513" y="5313363"/>
          <p14:tracePt t="441170" x="2687638" y="5367338"/>
          <p14:tracePt t="441190" x="2625725" y="5394325"/>
          <p14:tracePt t="441275" x="2633663" y="5394325"/>
          <p14:tracePt t="441294" x="2687638" y="5419725"/>
          <p14:tracePt t="441314" x="2768600" y="5446713"/>
          <p14:tracePt t="441336" x="2911475" y="5491163"/>
          <p14:tracePt t="441355" x="3000375" y="5518150"/>
          <p14:tracePt t="441375" x="3062288" y="5537200"/>
          <p14:tracePt t="441395" x="3125788" y="5545138"/>
          <p14:tracePt t="441415" x="3170238" y="5545138"/>
          <p14:tracePt t="441435" x="3197225" y="5537200"/>
          <p14:tracePt t="441455" x="3205163" y="5537200"/>
          <p14:tracePt t="445160" x="3197225" y="5537200"/>
          <p14:tracePt t="445181" x="3160713" y="5537200"/>
          <p14:tracePt t="445201" x="3133725" y="5527675"/>
          <p14:tracePt t="445223" x="3098800" y="5510213"/>
          <p14:tracePt t="445243" x="3054350" y="5473700"/>
          <p14:tracePt t="445263" x="3017838" y="5402263"/>
          <p14:tracePt t="445282" x="3000375" y="5357813"/>
          <p14:tracePt t="445302" x="3000375" y="5348288"/>
          <p14:tracePt t="445328" x="3009900" y="5348288"/>
          <p14:tracePt t="445348" x="3054350" y="5340350"/>
          <p14:tracePt t="445368" x="3125788" y="5322888"/>
          <p14:tracePt t="445387" x="3187700" y="5313363"/>
          <p14:tracePt t="445407" x="3295650" y="5313363"/>
          <p14:tracePt t="445428" x="3419475" y="5313363"/>
          <p14:tracePt t="445449" x="3517900" y="5313363"/>
          <p14:tracePt t="445471" x="3652838" y="5330825"/>
          <p14:tracePt t="445491" x="3705225" y="5330825"/>
          <p14:tracePt t="445511" x="3724275" y="5330825"/>
          <p14:tracePt t="445530" x="3732213" y="5330825"/>
          <p14:tracePt t="445674" x="3724275" y="5330825"/>
          <p14:tracePt t="445698" x="3705225" y="5330825"/>
          <p14:tracePt t="445718" x="3687763" y="5330825"/>
          <p14:tracePt t="445739" x="3670300" y="5330825"/>
          <p14:tracePt t="445758" x="3660775" y="5322888"/>
          <p14:tracePt t="445777" x="3643313" y="5313363"/>
          <p14:tracePt t="445796" x="3633788" y="5303838"/>
          <p14:tracePt t="445817" x="3616325" y="5303838"/>
          <p14:tracePt t="445836" x="3608388" y="5295900"/>
          <p14:tracePt t="445857" x="3589338" y="5295900"/>
          <p14:tracePt t="445876" x="3581400" y="5276850"/>
          <p14:tracePt t="445898" x="3544888" y="5276850"/>
          <p14:tracePt t="445918" x="3509963" y="5259388"/>
          <p14:tracePt t="445940" x="3438525" y="5251450"/>
          <p14:tracePt t="445962" x="3367088" y="5251450"/>
          <p14:tracePt t="445982" x="3251200" y="5241925"/>
          <p14:tracePt t="446002" x="3143250" y="5241925"/>
          <p14:tracePt t="446023" x="3027363" y="5251450"/>
          <p14:tracePt t="446043" x="2965450" y="5251450"/>
          <p14:tracePt t="446064" x="2928938" y="5251450"/>
          <p14:tracePt t="446169" x="2928938" y="5259388"/>
          <p14:tracePt t="446188" x="2955925" y="5286375"/>
          <p14:tracePt t="446208" x="3009900" y="5340350"/>
          <p14:tracePt t="446228" x="3062288" y="5367338"/>
          <p14:tracePt t="446248" x="3108325" y="5394325"/>
          <p14:tracePt t="446268" x="3133725" y="5394325"/>
          <p14:tracePt t="446287" x="3133725" y="5402263"/>
          <p14:tracePt t="446308" x="3133725" y="5411788"/>
          <p14:tracePt t="446327" x="3133725" y="5419725"/>
          <p14:tracePt t="446348" x="3116263" y="5419725"/>
          <p14:tracePt t="446367" x="2965450" y="5456238"/>
          <p14:tracePt t="446388" x="2697163" y="5483225"/>
          <p14:tracePt t="446407" x="2428875" y="5527675"/>
          <p14:tracePt t="446428" x="2276475" y="5545138"/>
          <p14:tracePt t="446448" x="2197100" y="5545138"/>
          <p14:tracePt t="446467" x="2179638" y="5545138"/>
          <p14:tracePt t="446487" x="2179638" y="5537200"/>
          <p14:tracePt t="446508" x="2197100" y="5527675"/>
          <p14:tracePt t="446733" x="2187575" y="5537200"/>
          <p14:tracePt t="446752" x="2098675" y="5554663"/>
          <p14:tracePt t="446773" x="1839913" y="5616575"/>
          <p14:tracePt t="446793" x="1401763" y="5795963"/>
          <p14:tracePt t="446813" x="1036638" y="5929313"/>
          <p14:tracePt t="446832" x="776288" y="6027738"/>
          <p14:tracePt t="446852" x="652463" y="6054725"/>
          <p14:tracePt t="446874" x="633413" y="6054725"/>
          <p14:tracePt t="446931" x="642938" y="6054725"/>
          <p14:tracePt t="446950" x="679450" y="6081713"/>
          <p14:tracePt t="446971" x="830263" y="6153150"/>
          <p14:tracePt t="446992" x="1017588" y="6251575"/>
          <p14:tracePt t="447012" x="1258888" y="6303963"/>
          <p14:tracePt t="447032" x="1446213" y="6313488"/>
          <p14:tracePt t="447051" x="1616075" y="6313488"/>
          <p14:tracePt t="447071" x="1704975" y="6259513"/>
          <p14:tracePt t="447092" x="1724025" y="6242050"/>
          <p14:tracePt t="447112" x="1731963" y="6232525"/>
          <p14:tracePt t="447138" x="1724025" y="6215063"/>
          <p14:tracePt t="447159" x="1652588" y="6161088"/>
          <p14:tracePt t="447178" x="1517650" y="6089650"/>
          <p14:tracePt t="447199" x="1268413" y="6045200"/>
          <p14:tracePt t="447218" x="1062038" y="6037263"/>
          <p14:tracePt t="447239" x="874713" y="6054725"/>
          <p14:tracePt t="447259" x="741363" y="6116638"/>
          <p14:tracePt t="447279" x="696913" y="6126163"/>
          <p14:tracePt t="447300" x="696913" y="6143625"/>
          <p14:tracePt t="447321" x="704850" y="6153150"/>
          <p14:tracePt t="447340" x="714375" y="6180138"/>
          <p14:tracePt t="447362" x="750888" y="6296025"/>
          <p14:tracePt t="447380" x="847725" y="6411913"/>
          <p14:tracePt t="447401" x="1000125" y="6510338"/>
          <p14:tracePt t="447509" x="2089150" y="6348413"/>
          <p14:tracePt t="447528" x="2152650" y="6296025"/>
          <p14:tracePt t="447547" x="2152650" y="6276975"/>
          <p14:tracePt t="447568" x="2116138" y="6232525"/>
          <p14:tracePt t="447587" x="2009775" y="6170613"/>
          <p14:tracePt t="447608" x="1795463" y="6153150"/>
          <p14:tracePt t="447627" x="1544638" y="6153150"/>
          <p14:tracePt t="447652" x="1187450" y="6188075"/>
          <p14:tracePt t="447677" x="1098550" y="6197600"/>
          <p14:tracePt t="447701" x="1089025" y="6205538"/>
          <p14:tracePt t="447721" x="1089025" y="6224588"/>
          <p14:tracePt t="447742" x="1108075" y="6232525"/>
          <p14:tracePt t="447763" x="1125538" y="6251575"/>
          <p14:tracePt t="447782" x="1204913" y="6313488"/>
          <p14:tracePt t="447802" x="1347788" y="6375400"/>
          <p14:tracePt t="447822" x="1527175" y="6429375"/>
          <p14:tracePt t="447842" x="1697038" y="6446838"/>
          <p14:tracePt t="447861" x="1803400" y="6446838"/>
          <p14:tracePt t="447881" x="1857375" y="6429375"/>
          <p14:tracePt t="447901" x="1866900" y="6419850"/>
          <p14:tracePt t="447930" x="1866900" y="6411913"/>
          <p14:tracePt t="447950" x="1822450" y="6394450"/>
          <p14:tracePt t="447972" x="1679575" y="6367463"/>
          <p14:tracePt t="447990" x="1509713" y="6348413"/>
          <p14:tracePt t="448011" x="1330325" y="6330950"/>
          <p14:tracePt t="448030" x="1152525" y="6330950"/>
          <p14:tracePt t="448051" x="1081088" y="6323013"/>
          <p14:tracePt t="448097" x="1081088" y="6330950"/>
          <p14:tracePt t="448118" x="1089025" y="6330950"/>
          <p14:tracePt t="448139" x="1108075" y="6330950"/>
          <p14:tracePt t="448158" x="1204913" y="6348413"/>
          <p14:tracePt t="448178" x="1339850" y="6375400"/>
          <p14:tracePt t="448197" x="1517650" y="6394450"/>
          <p14:tracePt t="448217" x="1704975" y="6394450"/>
          <p14:tracePt t="448236" x="1839913" y="6394450"/>
          <p14:tracePt t="448258" x="1965325" y="6330950"/>
          <p14:tracePt t="448277" x="2017713" y="6296025"/>
          <p14:tracePt t="448464" x="2017713" y="6286500"/>
          <p14:tracePt t="448483" x="2116138" y="6180138"/>
          <p14:tracePt t="448504" x="2366963" y="5902325"/>
          <p14:tracePt t="448526" x="2633663" y="5554663"/>
          <p14:tracePt t="448546" x="2724150" y="5348288"/>
          <p14:tracePt t="448565" x="2732088" y="5251450"/>
          <p14:tracePt t="448586" x="2732088" y="5241925"/>
          <p14:tracePt t="448606" x="2724150" y="5241925"/>
          <p14:tracePt t="448627" x="2687638" y="5241925"/>
          <p14:tracePt t="448648" x="2616200" y="5251450"/>
          <p14:tracePt t="448672" x="2536825" y="5251450"/>
          <p14:tracePt t="448697" x="2517775" y="5251450"/>
          <p14:tracePt t="448717" x="2509838" y="5251450"/>
          <p14:tracePt t="448740" x="2490788" y="5259388"/>
          <p14:tracePt t="448760" x="2438400" y="5276850"/>
          <p14:tracePt t="448781" x="2347913" y="5303838"/>
          <p14:tracePt t="448800" x="2251075" y="5340350"/>
          <p14:tracePt t="448821" x="2133600" y="5367338"/>
          <p14:tracePt t="448841" x="2009775" y="5394325"/>
          <p14:tracePt t="448862" x="1955800" y="5402263"/>
          <p14:tracePt t="448881" x="1946275" y="5402263"/>
          <p14:tracePt t="448908" x="1965325" y="5402263"/>
          <p14:tracePt t="449145" x="1955800" y="5402263"/>
          <p14:tracePt t="449167" x="1874838" y="5394325"/>
          <p14:tracePt t="449188" x="1731963" y="5348288"/>
          <p14:tracePt t="449207" x="1509713" y="5295900"/>
          <p14:tracePt t="449228" x="1295400" y="5259388"/>
          <p14:tracePt t="449247" x="1054100" y="5214938"/>
          <p14:tracePt t="449268" x="866775" y="5205413"/>
          <p14:tracePt t="449291" x="731838" y="5214938"/>
          <p14:tracePt t="449313" x="642938" y="5268913"/>
          <p14:tracePt t="449333" x="642938" y="5276850"/>
          <p14:tracePt t="449354" x="642938" y="5295900"/>
          <p14:tracePt t="449374" x="642938" y="5357813"/>
          <p14:tracePt t="449393" x="642938" y="5429250"/>
          <p14:tracePt t="449412" x="687388" y="5510213"/>
          <p14:tracePt t="449433" x="758825" y="5599113"/>
          <p14:tracePt t="449453" x="866775" y="5688013"/>
          <p14:tracePt t="449473" x="1044575" y="5786438"/>
          <p14:tracePt t="449494" x="1268413" y="5822950"/>
          <p14:tracePt t="449514" x="1571625" y="5822950"/>
          <p14:tracePt t="449534" x="1830388" y="5724525"/>
          <p14:tracePt t="449556" x="2027238" y="5599113"/>
          <p14:tracePt t="449576" x="2143125" y="5510213"/>
          <p14:tracePt t="449596" x="2170113" y="5429250"/>
          <p14:tracePt t="449615" x="2179638" y="5402263"/>
          <p14:tracePt t="449636" x="2170113" y="5357813"/>
          <p14:tracePt t="449656" x="2089150" y="5241925"/>
          <p14:tracePt t="449680" x="1911350" y="5116513"/>
          <p14:tracePt t="449705" x="1812925" y="5062538"/>
          <p14:tracePt t="449726" x="1724025" y="5037138"/>
          <p14:tracePt t="449748" x="1554163" y="4983163"/>
          <p14:tracePt t="449769" x="1428750" y="4983163"/>
          <p14:tracePt t="449788" x="1276350" y="5010150"/>
          <p14:tracePt t="449809" x="1116013" y="5062538"/>
          <p14:tracePt t="449828" x="1000125" y="5108575"/>
          <p14:tracePt t="449849" x="874713" y="5180013"/>
          <p14:tracePt t="449869" x="795338" y="5224463"/>
          <p14:tracePt t="449891" x="714375" y="5268913"/>
          <p14:tracePt t="449910" x="687388" y="5313363"/>
          <p14:tracePt t="449932" x="687388" y="5322888"/>
          <p14:tracePt t="449951" x="669925" y="5402263"/>
          <p14:tracePt t="449971" x="642938" y="5510213"/>
          <p14:tracePt t="449990" x="633413" y="5608638"/>
          <p14:tracePt t="450010" x="625475" y="5697538"/>
          <p14:tracePt t="450030" x="625475" y="5751513"/>
          <p14:tracePt t="450050" x="687388" y="5813425"/>
          <p14:tracePt t="450071" x="795338" y="5875338"/>
          <p14:tracePt t="450090" x="982663" y="5911850"/>
          <p14:tracePt t="450111" x="1196975" y="5929313"/>
          <p14:tracePt t="450130" x="1446213" y="5919788"/>
          <p14:tracePt t="450156" x="1965325" y="5813425"/>
          <p14:tracePt t="450176" x="2160588" y="5724525"/>
          <p14:tracePt t="450198" x="2295525" y="5653088"/>
          <p14:tracePt t="450217" x="2303463" y="5626100"/>
          <p14:tracePt t="450237" x="2303463" y="5608638"/>
          <p14:tracePt t="450256" x="2276475" y="5554663"/>
          <p14:tracePt t="450277" x="2197100" y="5429250"/>
          <p14:tracePt t="450296" x="2089150" y="5303838"/>
          <p14:tracePt t="450316" x="2017713" y="5268913"/>
          <p14:tracePt t="450338" x="1990725" y="5241925"/>
          <p14:tracePt t="450358" x="1982788" y="5241925"/>
          <p14:tracePt t="450896" x="1973263" y="5241925"/>
          <p14:tracePt t="450918" x="1928813" y="5241925"/>
          <p14:tracePt t="450938" x="1830388" y="5232400"/>
          <p14:tracePt t="450957" x="1670050" y="5214938"/>
          <p14:tracePt t="450977" x="1571625" y="5205413"/>
          <p14:tracePt t="451222" x="1562100" y="5205413"/>
          <p14:tracePt t="451242" x="1544638" y="5205413"/>
          <p14:tracePt t="451262" x="1482725" y="5205413"/>
          <p14:tracePt t="451282" x="1393825" y="5205413"/>
          <p14:tracePt t="451301" x="1241425" y="5232400"/>
          <p14:tracePt t="451322" x="1089025" y="5295900"/>
          <p14:tracePt t="451341" x="955675" y="5357813"/>
          <p14:tracePt t="451361" x="911225" y="5384800"/>
          <p14:tracePt t="451837" x="911225" y="5394325"/>
          <p14:tracePt t="451857" x="911225" y="5419725"/>
          <p14:tracePt t="451877" x="919163" y="5510213"/>
          <p14:tracePt t="451896" x="955675" y="5688013"/>
          <p14:tracePt t="451916" x="1017588" y="5919788"/>
          <p14:tracePt t="451936" x="1089025" y="6037263"/>
          <p14:tracePt t="451954" x="1160463" y="6089650"/>
          <p14:tracePt t="451975" x="1214438" y="6116638"/>
          <p14:tracePt t="451994" x="1285875" y="6116638"/>
          <p14:tracePt t="452014" x="1446213" y="6062663"/>
          <p14:tracePt t="452034" x="1652588" y="5973763"/>
          <p14:tracePt t="452055" x="1938338" y="5848350"/>
          <p14:tracePt t="452077" x="2098675" y="5715000"/>
          <p14:tracePt t="452097" x="2160588" y="5643563"/>
          <p14:tracePt t="452116" x="2179638" y="5608638"/>
          <p14:tracePt t="452136" x="2179638" y="5599113"/>
          <p14:tracePt t="452156" x="2170113" y="5572125"/>
          <p14:tracePt t="452178" x="2062163" y="5500688"/>
          <p14:tracePt t="452197" x="1884363" y="5465763"/>
          <p14:tracePt t="452220" x="1589088" y="5402263"/>
          <p14:tracePt t="452239" x="1357313" y="5375275"/>
          <p14:tracePt t="452260" x="1143000" y="5322888"/>
          <p14:tracePt t="452280" x="901700" y="5330825"/>
          <p14:tracePt t="452301" x="758825" y="5375275"/>
          <p14:tracePt t="452321" x="660400" y="5419725"/>
          <p14:tracePt t="452342" x="615950" y="5473700"/>
          <p14:tracePt t="452360" x="598488" y="5500688"/>
          <p14:tracePt t="452381" x="598488" y="5518150"/>
          <p14:tracePt t="452429" x="598488" y="5537200"/>
          <p14:tracePt t="452450" x="598488" y="5581650"/>
          <p14:tracePt t="452470" x="598488" y="5661025"/>
          <p14:tracePt t="452489" x="598488" y="5724525"/>
          <p14:tracePt t="452509" x="598488" y="5759450"/>
          <p14:tracePt t="452528" x="598488" y="5776913"/>
          <p14:tracePt t="452548" x="615950" y="5803900"/>
          <p14:tracePt t="452569" x="652463" y="5822950"/>
          <p14:tracePt t="452591" x="714375" y="5857875"/>
          <p14:tracePt t="452611" x="812800" y="5911850"/>
          <p14:tracePt t="452630" x="893763" y="5919788"/>
          <p14:tracePt t="452653" x="946150" y="5902325"/>
          <p14:tracePt t="452994" x="965200" y="5902325"/>
          <p14:tracePt t="453013" x="1000125" y="5902325"/>
          <p14:tracePt t="453033" x="1108075" y="5919788"/>
          <p14:tracePt t="453053" x="1241425" y="5929313"/>
          <p14:tracePt t="453072" x="1438275" y="5929313"/>
          <p14:tracePt t="453092" x="1598613" y="5875338"/>
          <p14:tracePt t="453112" x="1724025" y="5830888"/>
          <p14:tracePt t="453131" x="1768475" y="5795963"/>
          <p14:tracePt t="453419" x="1776413" y="5795963"/>
          <p14:tracePt t="453440" x="1803400" y="5795963"/>
          <p14:tracePt t="453458" x="1822450" y="5795963"/>
          <p14:tracePt t="453479" x="1830388" y="5795963"/>
          <p14:tracePt t="453498" x="1839913" y="5795963"/>
          <p14:tracePt t="453645" x="1839913" y="5786438"/>
          <p14:tracePt t="453932" x="1839913" y="5776913"/>
          <p14:tracePt t="453952" x="1874838" y="5715000"/>
          <p14:tracePt t="453972" x="1955800" y="5572125"/>
          <p14:tracePt t="453992" x="2000250" y="5491163"/>
          <p14:tracePt t="454011" x="2009775" y="5446713"/>
          <p14:tracePt t="454100" x="2009775" y="5456238"/>
          <p14:tracePt t="454190" x="2000250" y="5446713"/>
          <p14:tracePt t="454210" x="1955800" y="5429250"/>
          <p14:tracePt t="454230" x="1839913" y="5394325"/>
          <p14:tracePt t="454251" x="1697038" y="5348288"/>
          <p14:tracePt t="454270" x="1419225" y="5295900"/>
          <p14:tracePt t="454291" x="1169988" y="5259388"/>
          <p14:tracePt t="454311" x="955675" y="5241925"/>
          <p14:tracePt t="454331" x="874713" y="5241925"/>
          <p14:tracePt t="454350" x="830263" y="5276850"/>
          <p14:tracePt t="454371" x="830263" y="5286375"/>
          <p14:tracePt t="454391" x="830263" y="5303838"/>
          <p14:tracePt t="454410" x="830263" y="5330825"/>
          <p14:tracePt t="454430" x="830263" y="5419725"/>
          <p14:tracePt t="454452" x="830263" y="5527675"/>
          <p14:tracePt t="454471" x="884238" y="5643563"/>
          <p14:tracePt t="454491" x="955675" y="5813425"/>
          <p14:tracePt t="454510" x="1081088" y="5956300"/>
          <p14:tracePt t="454530" x="1241425" y="6089650"/>
          <p14:tracePt t="454549" x="1374775" y="6134100"/>
          <p14:tracePt t="454570" x="1517650" y="6134100"/>
          <p14:tracePt t="454590" x="1670050" y="6054725"/>
          <p14:tracePt t="454610" x="1812925" y="5929313"/>
          <p14:tracePt t="454629" x="1990725" y="5653088"/>
          <p14:tracePt t="454654" x="2098675" y="5313363"/>
          <p14:tracePt t="454677" x="2108200" y="5187950"/>
          <p14:tracePt t="454702" x="2089150" y="5153025"/>
          <p14:tracePt t="454722" x="2071688" y="5143500"/>
          <p14:tracePt t="454743" x="2027238" y="5143500"/>
          <p14:tracePt t="454763" x="1982788" y="5143500"/>
          <p14:tracePt t="454783" x="1973263" y="5143500"/>
          <p14:tracePt t="454812" x="1982788" y="5153025"/>
          <p14:tracePt t="455070" x="1990725" y="5153025"/>
          <p14:tracePt t="455089" x="2071688" y="5153025"/>
          <p14:tracePt t="455109" x="2241550" y="5232400"/>
          <p14:tracePt t="455129" x="2465388" y="5313363"/>
          <p14:tracePt t="455151" x="2633663" y="5384800"/>
          <p14:tracePt t="455171" x="2732088" y="5438775"/>
          <p14:tracePt t="455192" x="2795588" y="5456238"/>
          <p14:tracePt t="455211" x="2803525" y="5456238"/>
          <p14:tracePt t="455465" x="2822575" y="5456238"/>
          <p14:tracePt t="455486" x="2884488" y="5456238"/>
          <p14:tracePt t="455506" x="2973388" y="5456238"/>
          <p14:tracePt t="455526" x="3081338" y="5456238"/>
          <p14:tracePt t="455545" x="3214688" y="5456238"/>
          <p14:tracePt t="455565" x="3268663" y="5456238"/>
          <p14:tracePt t="455584" x="3313113" y="5438775"/>
          <p14:tracePt t="455604" x="3330575" y="5438775"/>
          <p14:tracePt t="456038" x="3322638" y="5438775"/>
          <p14:tracePt t="456060" x="3313113" y="5438775"/>
          <p14:tracePt t="456080" x="3276600" y="5438775"/>
          <p14:tracePt t="456099" x="3152775" y="5446713"/>
          <p14:tracePt t="456120" x="3009900" y="5456238"/>
          <p14:tracePt t="456140" x="2786063" y="5473700"/>
          <p14:tracePt t="456159" x="2660650" y="5473700"/>
          <p14:tracePt t="456178" x="2571750" y="5473700"/>
          <p14:tracePt t="456199" x="2562225" y="5473700"/>
          <p14:tracePt t="456247" x="2571750" y="5473700"/>
          <p14:tracePt t="457590" x="2544763" y="5473700"/>
          <p14:tracePt t="457609" x="2446338" y="5483225"/>
          <p14:tracePt t="457632" x="2312988" y="5483225"/>
          <p14:tracePt t="457656" x="2133600" y="5473700"/>
          <p14:tracePt t="457682" x="1928813" y="5394325"/>
          <p14:tracePt t="457710" x="1839913" y="5330825"/>
          <p14:tracePt t="457736" x="1830388" y="5322888"/>
          <p14:tracePt t="457757" x="1839913" y="5313363"/>
          <p14:tracePt t="457779" x="1884363" y="5276850"/>
          <p14:tracePt t="457808" x="2054225" y="5224463"/>
          <p14:tracePt t="457830" x="2241550" y="5197475"/>
          <p14:tracePt t="457851" x="2428875" y="5160963"/>
          <p14:tracePt t="457877" x="2598738" y="5116513"/>
          <p14:tracePt t="457898" x="2616200" y="5116513"/>
          <p14:tracePt t="457935" x="2608263" y="5116513"/>
          <p14:tracePt t="457957" x="2509838" y="5116513"/>
          <p14:tracePt t="457977" x="2339975" y="5116513"/>
          <p14:tracePt t="458000" x="2160588" y="5143500"/>
          <p14:tracePt t="458021" x="2054225" y="5153025"/>
          <p14:tracePt t="458046" x="2009775" y="5180013"/>
          <p14:tracePt t="458074" x="2009775" y="5187950"/>
          <p14:tracePt t="458097" x="2036763" y="5232400"/>
          <p14:tracePt t="458119" x="2089150" y="5313363"/>
          <p14:tracePt t="458142" x="2268538" y="5375275"/>
          <p14:tracePt t="458166" x="2411413" y="5384800"/>
          <p14:tracePt t="458188" x="2571750" y="5367338"/>
          <p14:tracePt t="458207" x="2679700" y="5313363"/>
          <p14:tracePt t="458227" x="2714625" y="5276850"/>
          <p14:tracePt t="458252" x="2714625" y="5251450"/>
          <p14:tracePt t="458274" x="2660650" y="5180013"/>
          <p14:tracePt t="458295" x="2562225" y="5126038"/>
          <p14:tracePt t="458316" x="2446338" y="5081588"/>
          <p14:tracePt t="458338" x="2330450" y="5081588"/>
          <p14:tracePt t="458359" x="2187575" y="5089525"/>
          <p14:tracePt t="458380" x="2143125" y="5108575"/>
          <p14:tracePt t="458402" x="2125663" y="5108575"/>
          <p14:tracePt t="460500" x="2116138" y="5108575"/>
          <p14:tracePt t="460520" x="2044700" y="5108575"/>
          <p14:tracePt t="460539" x="1857375" y="5116513"/>
          <p14:tracePt t="460560" x="1571625" y="5160963"/>
          <p14:tracePt t="460579" x="1143000" y="5251450"/>
          <p14:tracePt t="460598" x="785813" y="5340350"/>
          <p14:tracePt t="460620" x="642938" y="5348288"/>
          <p14:tracePt t="460643" x="598488" y="5313363"/>
          <p14:tracePt t="460664" x="608013" y="5313363"/>
          <p14:tracePt t="460995" x="598488" y="5313363"/>
          <p14:tracePt t="461015" x="561975" y="5303838"/>
          <p14:tracePt t="461034" x="527050" y="5286375"/>
          <p14:tracePt t="461055" x="490538" y="5268913"/>
          <p14:tracePt t="461074" x="465138" y="5241925"/>
          <p14:tracePt t="461095" x="446088" y="5241925"/>
          <p14:tracePt t="461113" x="446088" y="5232400"/>
          <p14:tracePt t="465546" x="455613" y="5197475"/>
          <p14:tracePt t="465588" x="490538" y="4857750"/>
          <p14:tracePt t="465610" x="473075" y="4340225"/>
          <p14:tracePt t="465633" x="393700" y="3741738"/>
          <p14:tracePt t="465656" x="295275" y="3286125"/>
          <p14:tracePt t="465684" x="250825" y="3205163"/>
          <p14:tracePt t="465922" x="250825" y="3152775"/>
          <p14:tracePt t="465942" x="250825" y="2847975"/>
          <p14:tracePt t="465963" x="214313" y="2108200"/>
          <p14:tracePt t="465987" x="61913" y="1347788"/>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55C4A2C-3C20-41F4-8994-793CF1D2A0EF}"/>
              </a:ext>
            </a:extLst>
          </p:cNvPr>
          <p:cNvSpPr txBox="1"/>
          <p:nvPr/>
        </p:nvSpPr>
        <p:spPr>
          <a:xfrm>
            <a:off x="191833" y="119518"/>
            <a:ext cx="4588714" cy="461665"/>
          </a:xfrm>
          <a:prstGeom prst="rect">
            <a:avLst/>
          </a:prstGeom>
          <a:noFill/>
        </p:spPr>
        <p:txBody>
          <a:bodyPr wrap="square" rtlCol="0">
            <a:spAutoFit/>
          </a:bodyPr>
          <a:lstStyle/>
          <a:p>
            <a:r>
              <a:rPr lang="en-US" altLang="ja-JP" sz="2400" b="1" dirty="0">
                <a:solidFill>
                  <a:srgbClr val="002060"/>
                </a:solidFill>
              </a:rPr>
              <a:t>ELISA</a:t>
            </a:r>
            <a:r>
              <a:rPr lang="ja-JP" altLang="en-US" sz="2400" b="1" dirty="0">
                <a:solidFill>
                  <a:srgbClr val="002060"/>
                </a:solidFill>
              </a:rPr>
              <a:t>法で用いる酵素とその基質</a:t>
            </a:r>
            <a:endParaRPr kumimoji="1" lang="ja-JP" altLang="en-US" sz="2400" b="1" dirty="0">
              <a:solidFill>
                <a:srgbClr val="002060"/>
              </a:solidFill>
            </a:endParaRPr>
          </a:p>
        </p:txBody>
      </p:sp>
      <p:graphicFrame>
        <p:nvGraphicFramePr>
          <p:cNvPr id="5" name="表 4">
            <a:extLst>
              <a:ext uri="{FF2B5EF4-FFF2-40B4-BE49-F238E27FC236}">
                <a16:creationId xmlns:a16="http://schemas.microsoft.com/office/drawing/2014/main" id="{92F62102-BBC7-4A54-86AD-B4D3A6641051}"/>
              </a:ext>
            </a:extLst>
          </p:cNvPr>
          <p:cNvGraphicFramePr>
            <a:graphicFrameLocks noGrp="1"/>
          </p:cNvGraphicFramePr>
          <p:nvPr>
            <p:extLst>
              <p:ext uri="{D42A27DB-BD31-4B8C-83A1-F6EECF244321}">
                <p14:modId xmlns:p14="http://schemas.microsoft.com/office/powerpoint/2010/main" val="819234348"/>
              </p:ext>
            </p:extLst>
          </p:nvPr>
        </p:nvGraphicFramePr>
        <p:xfrm>
          <a:off x="271305" y="803866"/>
          <a:ext cx="8561196" cy="5895985"/>
        </p:xfrm>
        <a:graphic>
          <a:graphicData uri="http://schemas.openxmlformats.org/drawingml/2006/table">
            <a:tbl>
              <a:tblPr>
                <a:tableStyleId>{5C22544A-7EE6-4342-B048-85BDC9FD1C3A}</a:tableStyleId>
              </a:tblPr>
              <a:tblGrid>
                <a:gridCol w="2331154">
                  <a:extLst>
                    <a:ext uri="{9D8B030D-6E8A-4147-A177-3AD203B41FA5}">
                      <a16:colId xmlns:a16="http://schemas.microsoft.com/office/drawing/2014/main" val="1119178460"/>
                    </a:ext>
                  </a:extLst>
                </a:gridCol>
                <a:gridCol w="2977723">
                  <a:extLst>
                    <a:ext uri="{9D8B030D-6E8A-4147-A177-3AD203B41FA5}">
                      <a16:colId xmlns:a16="http://schemas.microsoft.com/office/drawing/2014/main" val="2052171370"/>
                    </a:ext>
                  </a:extLst>
                </a:gridCol>
                <a:gridCol w="800521">
                  <a:extLst>
                    <a:ext uri="{9D8B030D-6E8A-4147-A177-3AD203B41FA5}">
                      <a16:colId xmlns:a16="http://schemas.microsoft.com/office/drawing/2014/main" val="3741197095"/>
                    </a:ext>
                  </a:extLst>
                </a:gridCol>
                <a:gridCol w="713810">
                  <a:extLst>
                    <a:ext uri="{9D8B030D-6E8A-4147-A177-3AD203B41FA5}">
                      <a16:colId xmlns:a16="http://schemas.microsoft.com/office/drawing/2014/main" val="737381518"/>
                    </a:ext>
                  </a:extLst>
                </a:gridCol>
                <a:gridCol w="868994">
                  <a:extLst>
                    <a:ext uri="{9D8B030D-6E8A-4147-A177-3AD203B41FA5}">
                      <a16:colId xmlns:a16="http://schemas.microsoft.com/office/drawing/2014/main" val="1675033837"/>
                    </a:ext>
                  </a:extLst>
                </a:gridCol>
                <a:gridCol w="868994">
                  <a:extLst>
                    <a:ext uri="{9D8B030D-6E8A-4147-A177-3AD203B41FA5}">
                      <a16:colId xmlns:a16="http://schemas.microsoft.com/office/drawing/2014/main" val="4160341048"/>
                    </a:ext>
                  </a:extLst>
                </a:gridCol>
              </a:tblGrid>
              <a:tr h="644154">
                <a:tc>
                  <a:txBody>
                    <a:bodyPr/>
                    <a:lstStyle/>
                    <a:p>
                      <a:pPr algn="l" fontAlgn="ctr"/>
                      <a:r>
                        <a:rPr lang="ja-JP" altLang="en-US" sz="1600" b="1" u="none" strike="noStrike" dirty="0">
                          <a:solidFill>
                            <a:schemeClr val="tx1"/>
                          </a:solidFill>
                          <a:effectLst/>
                        </a:rPr>
                        <a:t>酵素</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bg2"/>
                    </a:solidFill>
                  </a:tcPr>
                </a:tc>
                <a:tc>
                  <a:txBody>
                    <a:bodyPr/>
                    <a:lstStyle/>
                    <a:p>
                      <a:pPr algn="l" fontAlgn="ctr"/>
                      <a:r>
                        <a:rPr lang="ja-JP" altLang="en-US" sz="1600" b="1" u="none" strike="noStrike" dirty="0">
                          <a:solidFill>
                            <a:schemeClr val="tx1"/>
                          </a:solidFill>
                          <a:effectLst/>
                        </a:rPr>
                        <a:t>基質</a:t>
                      </a:r>
                      <a:endParaRPr lang="ja-JP" alt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bg2"/>
                    </a:solidFill>
                  </a:tcPr>
                </a:tc>
                <a:tc gridSpan="2">
                  <a:txBody>
                    <a:bodyPr/>
                    <a:lstStyle/>
                    <a:p>
                      <a:pPr algn="ctr" fontAlgn="ctr"/>
                      <a:r>
                        <a:rPr lang="ja-JP" altLang="en-US" sz="1600" b="1" u="none" strike="noStrike" dirty="0">
                          <a:solidFill>
                            <a:schemeClr val="tx1"/>
                          </a:solidFill>
                          <a:effectLst/>
                        </a:rPr>
                        <a:t>吸収波長 </a:t>
                      </a:r>
                      <a:r>
                        <a:rPr lang="en-US" altLang="ja-JP" sz="1600" b="1" u="none" strike="noStrike" dirty="0">
                          <a:solidFill>
                            <a:schemeClr val="tx1"/>
                          </a:solidFill>
                          <a:effectLst/>
                        </a:rPr>
                        <a:t>(</a:t>
                      </a:r>
                      <a:r>
                        <a:rPr lang="en-US" sz="1600" b="1" u="none" strike="noStrike" dirty="0">
                          <a:solidFill>
                            <a:schemeClr val="tx1"/>
                          </a:solidFill>
                          <a:effectLst/>
                        </a:rPr>
                        <a:t>nm)</a:t>
                      </a:r>
                      <a:endParaRPr 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bg2"/>
                    </a:solidFill>
                  </a:tcPr>
                </a:tc>
                <a:tc hMerge="1">
                  <a:txBody>
                    <a:bodyPr/>
                    <a:lstStyle/>
                    <a:p>
                      <a:endParaRPr kumimoji="1" lang="ja-JP" altLang="en-US"/>
                    </a:p>
                  </a:txBody>
                  <a:tcPr/>
                </a:tc>
                <a:tc>
                  <a:txBody>
                    <a:bodyPr/>
                    <a:lstStyle/>
                    <a:p>
                      <a:pPr algn="l" fontAlgn="ctr"/>
                      <a:r>
                        <a:rPr lang="ja-JP" altLang="en-US" sz="1600" b="1" u="none" strike="noStrike" dirty="0">
                          <a:solidFill>
                            <a:schemeClr val="tx1"/>
                          </a:solidFill>
                          <a:effectLst/>
                        </a:rPr>
                        <a:t>励起波長</a:t>
                      </a:r>
                      <a:br>
                        <a:rPr lang="ja-JP" altLang="en-US" sz="1600" b="1" u="none" strike="noStrike" dirty="0">
                          <a:solidFill>
                            <a:schemeClr val="tx1"/>
                          </a:solidFill>
                          <a:effectLst/>
                        </a:rPr>
                      </a:br>
                      <a:r>
                        <a:rPr lang="en-US" altLang="ja-JP" sz="1600" b="1" u="none" strike="noStrike" dirty="0">
                          <a:solidFill>
                            <a:schemeClr val="tx1"/>
                          </a:solidFill>
                          <a:effectLst/>
                        </a:rPr>
                        <a:t>(</a:t>
                      </a:r>
                      <a:r>
                        <a:rPr lang="en-US" sz="1600" b="1" u="none" strike="noStrike" dirty="0">
                          <a:solidFill>
                            <a:schemeClr val="tx1"/>
                          </a:solidFill>
                          <a:effectLst/>
                        </a:rPr>
                        <a:t>nm)</a:t>
                      </a:r>
                      <a:endParaRPr 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bg2"/>
                    </a:solidFill>
                  </a:tcPr>
                </a:tc>
                <a:tc>
                  <a:txBody>
                    <a:bodyPr/>
                    <a:lstStyle/>
                    <a:p>
                      <a:pPr algn="l" fontAlgn="ctr"/>
                      <a:r>
                        <a:rPr lang="ja-JP" altLang="en-US" sz="1600" b="1" u="none" strike="noStrike" dirty="0">
                          <a:solidFill>
                            <a:schemeClr val="tx1"/>
                          </a:solidFill>
                          <a:effectLst/>
                        </a:rPr>
                        <a:t>蛍光波長</a:t>
                      </a:r>
                      <a:br>
                        <a:rPr lang="ja-JP" altLang="en-US" sz="1600" b="1" u="none" strike="noStrike" dirty="0">
                          <a:solidFill>
                            <a:schemeClr val="tx1"/>
                          </a:solidFill>
                          <a:effectLst/>
                        </a:rPr>
                      </a:br>
                      <a:r>
                        <a:rPr lang="en-US" altLang="ja-JP" sz="1600" b="1" u="none" strike="noStrike" dirty="0">
                          <a:solidFill>
                            <a:schemeClr val="tx1"/>
                          </a:solidFill>
                          <a:effectLst/>
                        </a:rPr>
                        <a:t>(</a:t>
                      </a:r>
                      <a:r>
                        <a:rPr lang="en-US" sz="1600" b="1" u="none" strike="noStrike" dirty="0">
                          <a:solidFill>
                            <a:schemeClr val="tx1"/>
                          </a:solidFill>
                          <a:effectLst/>
                        </a:rPr>
                        <a:t>nm)</a:t>
                      </a:r>
                      <a:endParaRPr lang="en-US" sz="16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bg2"/>
                    </a:solidFill>
                  </a:tcPr>
                </a:tc>
                <a:extLst>
                  <a:ext uri="{0D108BD9-81ED-4DB2-BD59-A6C34878D82A}">
                    <a16:rowId xmlns:a16="http://schemas.microsoft.com/office/drawing/2014/main" val="2566128343"/>
                  </a:ext>
                </a:extLst>
              </a:tr>
              <a:tr h="339218">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bg1">
                        <a:lumMod val="95000"/>
                      </a:schemeClr>
                    </a:solidFill>
                  </a:tcPr>
                </a:tc>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bg1">
                        <a:lumMod val="95000"/>
                      </a:schemeClr>
                    </a:solidFill>
                  </a:tcPr>
                </a:tc>
                <a:tc>
                  <a:txBody>
                    <a:bodyPr/>
                    <a:lstStyle/>
                    <a:p>
                      <a:pPr algn="l" fontAlgn="ctr"/>
                      <a:r>
                        <a:rPr lang="ja-JP" altLang="en-US" sz="1600" u="none" strike="noStrike" dirty="0">
                          <a:effectLst/>
                        </a:rPr>
                        <a:t>主波長</a:t>
                      </a: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bg1">
                        <a:lumMod val="95000"/>
                      </a:schemeClr>
                    </a:solidFill>
                  </a:tcPr>
                </a:tc>
                <a:tc>
                  <a:txBody>
                    <a:bodyPr/>
                    <a:lstStyle/>
                    <a:p>
                      <a:pPr algn="l" fontAlgn="ctr"/>
                      <a:r>
                        <a:rPr lang="ja-JP" altLang="en-US" sz="1600" u="none" strike="noStrike" dirty="0">
                          <a:effectLst/>
                        </a:rPr>
                        <a:t>副波長</a:t>
                      </a: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bg1">
                        <a:lumMod val="95000"/>
                      </a:schemeClr>
                    </a:solidFill>
                  </a:tcPr>
                </a:tc>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bg1">
                        <a:lumMod val="95000"/>
                      </a:schemeClr>
                    </a:solidFill>
                  </a:tcPr>
                </a:tc>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bg1">
                        <a:lumMod val="95000"/>
                      </a:schemeClr>
                    </a:solidFill>
                  </a:tcPr>
                </a:tc>
                <a:extLst>
                  <a:ext uri="{0D108BD9-81ED-4DB2-BD59-A6C34878D82A}">
                    <a16:rowId xmlns:a16="http://schemas.microsoft.com/office/drawing/2014/main" val="3608324360"/>
                  </a:ext>
                </a:extLst>
              </a:tr>
              <a:tr h="438604">
                <a:tc rowSpan="7">
                  <a:txBody>
                    <a:bodyPr/>
                    <a:lstStyle/>
                    <a:p>
                      <a:pPr algn="ctr" fontAlgn="ctr"/>
                      <a:r>
                        <a:rPr lang="en-US" sz="1600" u="none" strike="noStrike" dirty="0" err="1">
                          <a:effectLst/>
                        </a:rPr>
                        <a:t>Hourse</a:t>
                      </a:r>
                      <a:r>
                        <a:rPr lang="en-US" sz="1600" u="none" strike="noStrike" dirty="0">
                          <a:effectLst/>
                        </a:rPr>
                        <a:t> Radish </a:t>
                      </a:r>
                    </a:p>
                    <a:p>
                      <a:pPr algn="ctr" fontAlgn="ctr"/>
                      <a:r>
                        <a:rPr lang="en-US" sz="1600" u="none" strike="noStrike" dirty="0" err="1">
                          <a:effectLst/>
                        </a:rPr>
                        <a:t>Peroxydase</a:t>
                      </a:r>
                      <a:r>
                        <a:rPr lang="en-US" sz="1600" u="none" strike="noStrike" dirty="0">
                          <a:effectLst/>
                        </a:rPr>
                        <a:t> (HRP)</a:t>
                      </a:r>
                      <a:endParaRPr 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bg2"/>
                    </a:solidFill>
                  </a:tcPr>
                </a:tc>
                <a:tc>
                  <a:txBody>
                    <a:bodyPr/>
                    <a:lstStyle/>
                    <a:p>
                      <a:pPr algn="l" fontAlgn="ctr"/>
                      <a:r>
                        <a:rPr lang="en-US" sz="1600" u="none" strike="noStrike">
                          <a:effectLst/>
                        </a:rPr>
                        <a:t>Tetramethylbenzidine (TMB)</a:t>
                      </a:r>
                      <a:endParaRPr 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tc>
                  <a:txBody>
                    <a:bodyPr/>
                    <a:lstStyle/>
                    <a:p>
                      <a:pPr algn="r" fontAlgn="ctr"/>
                      <a:r>
                        <a:rPr lang="en-US" altLang="ja-JP" sz="1600" u="none" strike="noStrike">
                          <a:effectLst/>
                        </a:rPr>
                        <a:t>450</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tc>
                  <a:txBody>
                    <a:bodyPr/>
                    <a:lstStyle/>
                    <a:p>
                      <a:pPr algn="r" fontAlgn="ctr"/>
                      <a:r>
                        <a:rPr lang="en-US" altLang="ja-JP" sz="1600" u="none" strike="noStrike">
                          <a:effectLst/>
                        </a:rPr>
                        <a:t>650</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extLst>
                  <a:ext uri="{0D108BD9-81ED-4DB2-BD59-A6C34878D82A}">
                    <a16:rowId xmlns:a16="http://schemas.microsoft.com/office/drawing/2014/main" val="2730666262"/>
                  </a:ext>
                </a:extLst>
              </a:tr>
              <a:tr h="394680">
                <a:tc vMerge="1">
                  <a:txBody>
                    <a:bodyPr/>
                    <a:lstStyle/>
                    <a:p>
                      <a:endParaRPr kumimoji="1" lang="ja-JP" altLang="en-US"/>
                    </a:p>
                  </a:txBody>
                  <a:tcPr/>
                </a:tc>
                <a:tc>
                  <a:txBody>
                    <a:bodyPr/>
                    <a:lstStyle/>
                    <a:p>
                      <a:pPr algn="l" fontAlgn="ctr"/>
                      <a:r>
                        <a:rPr lang="en-US" sz="1600" u="none" strike="noStrike" dirty="0">
                          <a:effectLst/>
                        </a:rPr>
                        <a:t>o-Phenylenediamine (OPD)</a:t>
                      </a:r>
                      <a:endParaRPr 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tc>
                  <a:txBody>
                    <a:bodyPr/>
                    <a:lstStyle/>
                    <a:p>
                      <a:pPr algn="r" fontAlgn="ctr"/>
                      <a:r>
                        <a:rPr lang="en-US" altLang="ja-JP" sz="1600" u="none" strike="noStrike">
                          <a:effectLst/>
                        </a:rPr>
                        <a:t>490</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tc>
                  <a:txBody>
                    <a:bodyPr/>
                    <a:lstStyle/>
                    <a:p>
                      <a:pPr algn="r" fontAlgn="ctr"/>
                      <a:r>
                        <a:rPr lang="en-US" altLang="ja-JP" sz="1600" u="none" strike="noStrike">
                          <a:effectLst/>
                        </a:rPr>
                        <a:t>450</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extLst>
                  <a:ext uri="{0D108BD9-81ED-4DB2-BD59-A6C34878D82A}">
                    <a16:rowId xmlns:a16="http://schemas.microsoft.com/office/drawing/2014/main" val="2619523567"/>
                  </a:ext>
                </a:extLst>
              </a:tr>
              <a:tr h="1053057">
                <a:tc vMerge="1">
                  <a:txBody>
                    <a:bodyPr/>
                    <a:lstStyle/>
                    <a:p>
                      <a:endParaRPr kumimoji="1" lang="ja-JP" altLang="en-US"/>
                    </a:p>
                  </a:txBody>
                  <a:tcPr/>
                </a:tc>
                <a:tc>
                  <a:txBody>
                    <a:bodyPr/>
                    <a:lstStyle/>
                    <a:p>
                      <a:pPr algn="l" fontAlgn="ctr"/>
                      <a:r>
                        <a:rPr lang="en-US" sz="1600" u="none" strike="noStrike" dirty="0">
                          <a:effectLst/>
                        </a:rPr>
                        <a:t>2,2'-Azinobis(3-ethylbenzothiazoline-</a:t>
                      </a:r>
                      <a:br>
                        <a:rPr lang="en-US" sz="1600" u="none" strike="noStrike" dirty="0">
                          <a:effectLst/>
                        </a:rPr>
                      </a:br>
                      <a:r>
                        <a:rPr lang="en-US" sz="1600" u="none" strike="noStrike" dirty="0">
                          <a:effectLst/>
                        </a:rPr>
                        <a:t>6-sulfonic Acid</a:t>
                      </a:r>
                      <a:br>
                        <a:rPr lang="en-US" sz="1600" u="none" strike="noStrike" dirty="0">
                          <a:effectLst/>
                        </a:rPr>
                      </a:br>
                      <a:r>
                        <a:rPr lang="en-US" sz="1600" u="none" strike="noStrike" dirty="0">
                          <a:effectLst/>
                        </a:rPr>
                        <a:t>Ammonium Salt) (ABTS)</a:t>
                      </a:r>
                      <a:endParaRPr 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tc>
                  <a:txBody>
                    <a:bodyPr/>
                    <a:lstStyle/>
                    <a:p>
                      <a:pPr algn="r" fontAlgn="ctr"/>
                      <a:r>
                        <a:rPr lang="en-US" altLang="ja-JP" sz="1600" u="none" strike="noStrike" dirty="0">
                          <a:effectLst/>
                        </a:rPr>
                        <a:t>410</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tc>
                  <a:txBody>
                    <a:bodyPr/>
                    <a:lstStyle/>
                    <a:p>
                      <a:pPr algn="r" fontAlgn="ctr"/>
                      <a:r>
                        <a:rPr lang="en-US" altLang="ja-JP" sz="1600" u="none" strike="noStrike" dirty="0">
                          <a:effectLst/>
                        </a:rPr>
                        <a:t>650</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extLst>
                  <a:ext uri="{0D108BD9-81ED-4DB2-BD59-A6C34878D82A}">
                    <a16:rowId xmlns:a16="http://schemas.microsoft.com/office/drawing/2014/main" val="4111107988"/>
                  </a:ext>
                </a:extLst>
              </a:tr>
              <a:tr h="423040">
                <a:tc vMerge="1">
                  <a:txBody>
                    <a:bodyPr/>
                    <a:lstStyle/>
                    <a:p>
                      <a:endParaRPr kumimoji="1" lang="ja-JP" altLang="en-US"/>
                    </a:p>
                  </a:txBody>
                  <a:tcPr/>
                </a:tc>
                <a:tc>
                  <a:txBody>
                    <a:bodyPr/>
                    <a:lstStyle/>
                    <a:p>
                      <a:pPr algn="l" fontAlgn="ctr"/>
                      <a:r>
                        <a:rPr lang="en-US" sz="1600" u="none" strike="noStrike" dirty="0" err="1">
                          <a:effectLst/>
                        </a:rPr>
                        <a:t>QuantaBlu</a:t>
                      </a:r>
                      <a:endParaRPr 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6">
                        <a:lumMod val="20000"/>
                        <a:lumOff val="80000"/>
                      </a:schemeClr>
                    </a:solidFill>
                  </a:tcPr>
                </a:tc>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6">
                        <a:lumMod val="20000"/>
                        <a:lumOff val="80000"/>
                      </a:schemeClr>
                    </a:solidFill>
                  </a:tcPr>
                </a:tc>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6">
                        <a:lumMod val="20000"/>
                        <a:lumOff val="80000"/>
                      </a:schemeClr>
                    </a:solidFill>
                  </a:tcPr>
                </a:tc>
                <a:tc>
                  <a:txBody>
                    <a:bodyPr/>
                    <a:lstStyle/>
                    <a:p>
                      <a:pPr algn="r" fontAlgn="ctr"/>
                      <a:r>
                        <a:rPr lang="en-US" altLang="ja-JP" sz="1600" u="none" strike="noStrike">
                          <a:effectLst/>
                        </a:rPr>
                        <a:t>420</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6">
                        <a:lumMod val="20000"/>
                        <a:lumOff val="80000"/>
                      </a:schemeClr>
                    </a:solidFill>
                  </a:tcPr>
                </a:tc>
                <a:tc>
                  <a:txBody>
                    <a:bodyPr/>
                    <a:lstStyle/>
                    <a:p>
                      <a:pPr algn="r" fontAlgn="ctr"/>
                      <a:r>
                        <a:rPr lang="en-US" altLang="ja-JP" sz="1600" u="none" strike="noStrike" dirty="0">
                          <a:effectLst/>
                        </a:rPr>
                        <a:t>325</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6">
                        <a:lumMod val="20000"/>
                        <a:lumOff val="80000"/>
                      </a:schemeClr>
                    </a:solidFill>
                  </a:tcPr>
                </a:tc>
                <a:extLst>
                  <a:ext uri="{0D108BD9-81ED-4DB2-BD59-A6C34878D82A}">
                    <a16:rowId xmlns:a16="http://schemas.microsoft.com/office/drawing/2014/main" val="693569754"/>
                  </a:ext>
                </a:extLst>
              </a:tr>
              <a:tr h="460172">
                <a:tc vMerge="1">
                  <a:txBody>
                    <a:bodyPr/>
                    <a:lstStyle/>
                    <a:p>
                      <a:endParaRPr kumimoji="1" lang="ja-JP" altLang="en-US"/>
                    </a:p>
                  </a:txBody>
                  <a:tcPr/>
                </a:tc>
                <a:tc>
                  <a:txBody>
                    <a:bodyPr/>
                    <a:lstStyle/>
                    <a:p>
                      <a:pPr algn="l" fontAlgn="ctr"/>
                      <a:r>
                        <a:rPr lang="en-US" sz="1600" u="none" strike="noStrike">
                          <a:effectLst/>
                        </a:rPr>
                        <a:t>QuantaRed</a:t>
                      </a:r>
                      <a:endParaRPr 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6">
                        <a:lumMod val="20000"/>
                        <a:lumOff val="80000"/>
                      </a:schemeClr>
                    </a:solidFill>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6">
                        <a:lumMod val="20000"/>
                        <a:lumOff val="80000"/>
                      </a:schemeClr>
                    </a:solidFill>
                  </a:tcPr>
                </a:tc>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6">
                        <a:lumMod val="20000"/>
                        <a:lumOff val="80000"/>
                      </a:schemeClr>
                    </a:solidFill>
                  </a:tcPr>
                </a:tc>
                <a:tc>
                  <a:txBody>
                    <a:bodyPr/>
                    <a:lstStyle/>
                    <a:p>
                      <a:pPr algn="r" fontAlgn="ctr"/>
                      <a:r>
                        <a:rPr lang="en-US" altLang="ja-JP" sz="1600" u="none" strike="noStrike" dirty="0">
                          <a:effectLst/>
                        </a:rPr>
                        <a:t>585</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6">
                        <a:lumMod val="20000"/>
                        <a:lumOff val="80000"/>
                      </a:schemeClr>
                    </a:solidFill>
                  </a:tcPr>
                </a:tc>
                <a:tc>
                  <a:txBody>
                    <a:bodyPr/>
                    <a:lstStyle/>
                    <a:p>
                      <a:pPr algn="r" fontAlgn="ctr"/>
                      <a:r>
                        <a:rPr lang="en-US" altLang="ja-JP" sz="1600" u="none" strike="noStrike" dirty="0">
                          <a:effectLst/>
                        </a:rPr>
                        <a:t>570</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6">
                        <a:lumMod val="20000"/>
                        <a:lumOff val="80000"/>
                      </a:schemeClr>
                    </a:solidFill>
                  </a:tcPr>
                </a:tc>
                <a:extLst>
                  <a:ext uri="{0D108BD9-81ED-4DB2-BD59-A6C34878D82A}">
                    <a16:rowId xmlns:a16="http://schemas.microsoft.com/office/drawing/2014/main" val="2496134891"/>
                  </a:ext>
                </a:extLst>
              </a:tr>
              <a:tr h="471727">
                <a:tc vMerge="1">
                  <a:txBody>
                    <a:bodyPr/>
                    <a:lstStyle/>
                    <a:p>
                      <a:endParaRPr kumimoji="1" lang="ja-JP" altLang="en-US"/>
                    </a:p>
                  </a:txBody>
                  <a:tcPr/>
                </a:tc>
                <a:tc>
                  <a:txBody>
                    <a:bodyPr/>
                    <a:lstStyle/>
                    <a:p>
                      <a:pPr algn="l" fontAlgn="ctr"/>
                      <a:r>
                        <a:rPr lang="en-US" sz="1600" u="none" strike="noStrike">
                          <a:effectLst/>
                        </a:rPr>
                        <a:t>AmplexRed</a:t>
                      </a:r>
                      <a:endParaRPr 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6">
                        <a:lumMod val="20000"/>
                        <a:lumOff val="80000"/>
                      </a:schemeClr>
                    </a:solidFill>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6">
                        <a:lumMod val="20000"/>
                        <a:lumOff val="80000"/>
                      </a:schemeClr>
                    </a:solidFill>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6">
                        <a:lumMod val="20000"/>
                        <a:lumOff val="80000"/>
                      </a:schemeClr>
                    </a:solidFill>
                  </a:tcPr>
                </a:tc>
                <a:tc>
                  <a:txBody>
                    <a:bodyPr/>
                    <a:lstStyle/>
                    <a:p>
                      <a:pPr algn="r" fontAlgn="ctr"/>
                      <a:r>
                        <a:rPr lang="en-US" altLang="ja-JP" sz="1600" u="none" strike="noStrike">
                          <a:effectLst/>
                        </a:rPr>
                        <a:t>571</a:t>
                      </a:r>
                      <a:endParaRPr lang="en-US" altLang="ja-JP"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6">
                        <a:lumMod val="20000"/>
                        <a:lumOff val="80000"/>
                      </a:schemeClr>
                    </a:solidFill>
                  </a:tcPr>
                </a:tc>
                <a:tc>
                  <a:txBody>
                    <a:bodyPr/>
                    <a:lstStyle/>
                    <a:p>
                      <a:pPr algn="r" fontAlgn="ctr"/>
                      <a:r>
                        <a:rPr lang="en-US" altLang="ja-JP" sz="1600" u="none" strike="noStrike" dirty="0">
                          <a:effectLst/>
                        </a:rPr>
                        <a:t>585</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6">
                        <a:lumMod val="20000"/>
                        <a:lumOff val="80000"/>
                      </a:schemeClr>
                    </a:solidFill>
                  </a:tcPr>
                </a:tc>
                <a:extLst>
                  <a:ext uri="{0D108BD9-81ED-4DB2-BD59-A6C34878D82A}">
                    <a16:rowId xmlns:a16="http://schemas.microsoft.com/office/drawing/2014/main" val="2086065378"/>
                  </a:ext>
                </a:extLst>
              </a:tr>
              <a:tr h="412943">
                <a:tc vMerge="1">
                  <a:txBody>
                    <a:bodyPr/>
                    <a:lstStyle/>
                    <a:p>
                      <a:endParaRPr kumimoji="1" lang="ja-JP" altLang="en-US"/>
                    </a:p>
                  </a:txBody>
                  <a:tcPr/>
                </a:tc>
                <a:tc>
                  <a:txBody>
                    <a:bodyPr/>
                    <a:lstStyle/>
                    <a:p>
                      <a:pPr algn="l" fontAlgn="ctr"/>
                      <a:r>
                        <a:rPr lang="en-US" altLang="ja-JP" sz="1600" b="0" i="0" u="none" strike="noStrike" dirty="0" err="1">
                          <a:solidFill>
                            <a:schemeClr val="dk1"/>
                          </a:solidFill>
                          <a:effectLst/>
                          <a:latin typeface="+mn-lt"/>
                          <a:ea typeface="+mn-ea"/>
                        </a:rPr>
                        <a:t>Luminol</a:t>
                      </a: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4">
                        <a:lumMod val="20000"/>
                        <a:lumOff val="80000"/>
                      </a:schemeClr>
                    </a:solidFill>
                  </a:tcPr>
                </a:tc>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4">
                        <a:lumMod val="20000"/>
                        <a:lumOff val="80000"/>
                      </a:schemeClr>
                    </a:solidFill>
                  </a:tcPr>
                </a:tc>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4">
                        <a:lumMod val="20000"/>
                        <a:lumOff val="80000"/>
                      </a:schemeClr>
                    </a:solidFill>
                  </a:tcPr>
                </a:tc>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4">
                        <a:lumMod val="20000"/>
                        <a:lumOff val="80000"/>
                      </a:schemeClr>
                    </a:solidFill>
                  </a:tcPr>
                </a:tc>
                <a:tc>
                  <a:txBody>
                    <a:bodyPr/>
                    <a:lstStyle/>
                    <a:p>
                      <a:pPr algn="r" fontAlgn="ctr"/>
                      <a:r>
                        <a:rPr lang="en-US" altLang="ja-JP" sz="1600" u="none" strike="noStrike" dirty="0">
                          <a:effectLst/>
                        </a:rPr>
                        <a:t>425</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4">
                        <a:lumMod val="20000"/>
                        <a:lumOff val="80000"/>
                      </a:schemeClr>
                    </a:solidFill>
                  </a:tcPr>
                </a:tc>
                <a:extLst>
                  <a:ext uri="{0D108BD9-81ED-4DB2-BD59-A6C34878D82A}">
                    <a16:rowId xmlns:a16="http://schemas.microsoft.com/office/drawing/2014/main" val="3841799390"/>
                  </a:ext>
                </a:extLst>
              </a:tr>
              <a:tr h="610871">
                <a:tc>
                  <a:txBody>
                    <a:bodyPr/>
                    <a:lstStyle/>
                    <a:p>
                      <a:pPr algn="ctr" fontAlgn="ctr"/>
                      <a:r>
                        <a:rPr lang="en-US" sz="1600" u="none" strike="noStrike" dirty="0">
                          <a:effectLst/>
                        </a:rPr>
                        <a:t>Alkaline Phosphatase</a:t>
                      </a:r>
                    </a:p>
                    <a:p>
                      <a:pPr algn="ctr" fontAlgn="ctr"/>
                      <a:r>
                        <a:rPr lang="en-US" sz="1600" u="none" strike="noStrike" dirty="0">
                          <a:effectLst/>
                        </a:rPr>
                        <a:t> (AP)</a:t>
                      </a:r>
                      <a:endParaRPr 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bg2"/>
                    </a:solidFill>
                  </a:tcPr>
                </a:tc>
                <a:tc>
                  <a:txBody>
                    <a:bodyPr/>
                    <a:lstStyle/>
                    <a:p>
                      <a:pPr algn="l" fontAlgn="ctr"/>
                      <a:r>
                        <a:rPr lang="en-US" sz="1600" u="none" strike="noStrike" dirty="0">
                          <a:effectLst/>
                        </a:rPr>
                        <a:t>p-Nitrophenyl Phosphate</a:t>
                      </a:r>
                      <a:br>
                        <a:rPr lang="en-US" sz="1600" u="none" strike="noStrike" dirty="0">
                          <a:effectLst/>
                        </a:rPr>
                      </a:br>
                      <a:r>
                        <a:rPr lang="en-US" sz="1600" u="none" strike="noStrike" dirty="0">
                          <a:effectLst/>
                        </a:rPr>
                        <a:t>(PNPP)</a:t>
                      </a:r>
                      <a:endParaRPr 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tc>
                  <a:txBody>
                    <a:bodyPr/>
                    <a:lstStyle/>
                    <a:p>
                      <a:pPr algn="r" fontAlgn="ctr"/>
                      <a:r>
                        <a:rPr lang="en-US" altLang="ja-JP" sz="1600" u="none" strike="noStrike" dirty="0">
                          <a:effectLst/>
                        </a:rPr>
                        <a:t>405</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extLst>
                  <a:ext uri="{0D108BD9-81ED-4DB2-BD59-A6C34878D82A}">
                    <a16:rowId xmlns:a16="http://schemas.microsoft.com/office/drawing/2014/main" val="3548355482"/>
                  </a:ext>
                </a:extLst>
              </a:tr>
              <a:tr h="647519">
                <a:tc>
                  <a:txBody>
                    <a:bodyPr/>
                    <a:lstStyle/>
                    <a:p>
                      <a:pPr algn="ctr" fontAlgn="ctr"/>
                      <a:r>
                        <a:rPr lang="el-GR" sz="1600" u="none" strike="noStrike" dirty="0">
                          <a:effectLst/>
                        </a:rPr>
                        <a:t>β-</a:t>
                      </a:r>
                      <a:r>
                        <a:rPr lang="en-US" sz="1600" u="none" strike="noStrike" dirty="0">
                          <a:effectLst/>
                        </a:rPr>
                        <a:t>galactosidase </a:t>
                      </a:r>
                    </a:p>
                    <a:p>
                      <a:pPr algn="ctr" fontAlgn="ctr"/>
                      <a:r>
                        <a:rPr lang="en-US" sz="1600" u="none" strike="noStrike" dirty="0">
                          <a:effectLst/>
                        </a:rPr>
                        <a:t>(GAL)</a:t>
                      </a:r>
                      <a:endParaRPr 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bg2"/>
                    </a:solidFill>
                  </a:tcPr>
                </a:tc>
                <a:tc>
                  <a:txBody>
                    <a:bodyPr/>
                    <a:lstStyle/>
                    <a:p>
                      <a:pPr algn="l" fontAlgn="ctr"/>
                      <a:r>
                        <a:rPr lang="en-US" sz="1600" u="none" strike="noStrike" dirty="0">
                          <a:effectLst/>
                        </a:rPr>
                        <a:t>o-nitrophenyl-</a:t>
                      </a:r>
                      <a:r>
                        <a:rPr lang="el-GR" sz="1600" u="none" strike="noStrike" dirty="0">
                          <a:effectLst/>
                        </a:rPr>
                        <a:t>β-</a:t>
                      </a:r>
                      <a:r>
                        <a:rPr lang="en-US" sz="1600" u="none" strike="noStrike" dirty="0">
                          <a:effectLst/>
                        </a:rPr>
                        <a:t>D-</a:t>
                      </a:r>
                      <a:r>
                        <a:rPr lang="en-US" sz="1600" u="none" strike="noStrike" dirty="0" err="1">
                          <a:effectLst/>
                        </a:rPr>
                        <a:t>galactopyranoside</a:t>
                      </a:r>
                      <a:r>
                        <a:rPr lang="en-US" sz="1600" u="none" strike="noStrike" dirty="0">
                          <a:effectLst/>
                        </a:rPr>
                        <a:t> (ONPG)</a:t>
                      </a:r>
                      <a:endParaRPr 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tc>
                  <a:txBody>
                    <a:bodyPr/>
                    <a:lstStyle/>
                    <a:p>
                      <a:pPr algn="r" fontAlgn="ctr"/>
                      <a:r>
                        <a:rPr lang="en-US" altLang="ja-JP" sz="1600" u="none" strike="noStrike" dirty="0">
                          <a:effectLst/>
                        </a:rPr>
                        <a:t>410</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298" marR="9298" marT="9298" marB="0" anchor="ctr">
                    <a:solidFill>
                      <a:schemeClr val="accent1">
                        <a:lumMod val="20000"/>
                        <a:lumOff val="80000"/>
                      </a:schemeClr>
                    </a:solidFill>
                  </a:tcPr>
                </a:tc>
                <a:extLst>
                  <a:ext uri="{0D108BD9-81ED-4DB2-BD59-A6C34878D82A}">
                    <a16:rowId xmlns:a16="http://schemas.microsoft.com/office/drawing/2014/main" val="696669605"/>
                  </a:ext>
                </a:extLst>
              </a:tr>
            </a:tbl>
          </a:graphicData>
        </a:graphic>
      </p:graphicFrame>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77229968"/>
      </p:ext>
    </p:extLst>
  </p:cSld>
  <p:clrMapOvr>
    <a:masterClrMapping/>
  </p:clrMapOvr>
  <mc:AlternateContent xmlns:mc="http://schemas.openxmlformats.org/markup-compatibility/2006" xmlns:p14="http://schemas.microsoft.com/office/powerpoint/2010/main">
    <mc:Choice Requires="p14">
      <p:transition spd="slow" p14:dur="2000" advTm="315649"/>
    </mc:Choice>
    <mc:Fallback xmlns="">
      <p:transition spd="slow" advTm="315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051" x="4160838" y="3562350"/>
          <p14:tracePt t="38061" x="4089400" y="3500438"/>
          <p14:tracePt t="38075" x="4027488" y="3429000"/>
          <p14:tracePt t="38092" x="3894138" y="3367088"/>
          <p14:tracePt t="38111" x="3776663" y="3286125"/>
          <p14:tracePt t="38125" x="3705225" y="3214688"/>
          <p14:tracePt t="38142" x="3554413" y="3081338"/>
          <p14:tracePt t="38160" x="3446463" y="2965450"/>
          <p14:tracePt t="38175" x="3429000" y="2928938"/>
          <p14:tracePt t="38192" x="3411538" y="2928938"/>
          <p14:tracePt t="38436" x="3357563" y="2901950"/>
          <p14:tracePt t="38445" x="3224213" y="2803525"/>
          <p14:tracePt t="38458" x="2884488" y="2562225"/>
          <p14:tracePt t="38476" x="1973263" y="2017713"/>
          <p14:tracePt t="38491" x="1544638" y="1785938"/>
          <p14:tracePt t="38508" x="847725" y="1347788"/>
          <p14:tracePt t="38525" x="517525" y="1152525"/>
          <p14:tracePt t="38542" x="490538" y="1116013"/>
          <p14:tracePt t="38557" x="490538" y="1089025"/>
          <p14:tracePt t="38762" x="482600" y="1081088"/>
          <p14:tracePt t="38772" x="428625" y="1062038"/>
          <p14:tracePt t="38782" x="366713" y="1017588"/>
          <p14:tracePt t="38792" x="303213" y="982663"/>
          <p14:tracePt t="38810" x="214313" y="928688"/>
          <p14:tracePt t="38824" x="179388" y="901700"/>
          <p14:tracePt t="38843" x="152400" y="893763"/>
          <p14:tracePt t="38900" x="160338" y="893763"/>
          <p14:tracePt t="38912" x="179388" y="893763"/>
          <p14:tracePt t="38925" x="223838" y="893763"/>
          <p14:tracePt t="38942" x="419100" y="901700"/>
          <p14:tracePt t="38959" x="642938" y="901700"/>
          <p14:tracePt t="38975" x="785813" y="911225"/>
          <p14:tracePt t="38991" x="1017588" y="955675"/>
          <p14:tracePt t="39009" x="1179513" y="1054100"/>
          <p14:tracePt t="39025" x="1241425" y="1098550"/>
          <p14:tracePt t="39041" x="1312863" y="1179513"/>
          <p14:tracePt t="39059" x="1330325" y="1231900"/>
          <p14:tracePt t="39075" x="1330325" y="1250950"/>
          <p14:tracePt t="39092" x="1339850" y="1276350"/>
          <p14:tracePt t="39110" x="1339850" y="1303338"/>
          <p14:tracePt t="39125" x="1312863" y="1312863"/>
          <p14:tracePt t="39142" x="1179513" y="1339850"/>
          <p14:tracePt t="39159" x="1009650" y="1347788"/>
          <p14:tracePt t="39176" x="857250" y="1357313"/>
          <p14:tracePt t="39191" x="785813" y="1357313"/>
          <p14:tracePt t="39208" x="669925" y="1295400"/>
          <p14:tracePt t="39227" x="598488" y="1214438"/>
          <p14:tracePt t="39241" x="588963" y="1169988"/>
          <p14:tracePt t="39258" x="588963" y="1152525"/>
          <p14:tracePt t="39276" x="608013" y="1152525"/>
          <p14:tracePt t="39291" x="625475" y="1152525"/>
          <p14:tracePt t="39308" x="660400" y="1152525"/>
          <p14:tracePt t="39327" x="785813" y="1152525"/>
          <p14:tracePt t="39345" x="919163" y="1152525"/>
          <p14:tracePt t="39359" x="1017588" y="1160463"/>
          <p14:tracePt t="39379" x="1231900" y="1169988"/>
          <p14:tracePt t="39393" x="1428750" y="1169988"/>
          <p14:tracePt t="39408" x="1527175" y="1169988"/>
          <p14:tracePt t="39425" x="1625600" y="1179513"/>
          <p14:tracePt t="39444" x="1643063" y="1187450"/>
          <p14:tracePt t="39474" x="1643063" y="1196975"/>
          <p14:tracePt t="39731" x="1633538" y="1196975"/>
          <p14:tracePt t="39751" x="1625600" y="1196975"/>
          <p14:tracePt t="39760" x="1616075" y="1196975"/>
          <p14:tracePt t="39775" x="1571625" y="1196975"/>
          <p14:tracePt t="39792" x="1438275" y="1152525"/>
          <p14:tracePt t="39810" x="1196975" y="1044575"/>
          <p14:tracePt t="39825" x="1017588" y="982663"/>
          <p14:tracePt t="39842" x="714375" y="866775"/>
          <p14:tracePt t="39861" x="517525" y="830263"/>
          <p14:tracePt t="39875" x="490538" y="830263"/>
          <p14:tracePt t="39892" x="482600" y="830263"/>
          <p14:tracePt t="39918" x="490538" y="830263"/>
          <p14:tracePt t="39928" x="500063" y="830263"/>
          <p14:tracePt t="39948" x="509588" y="830263"/>
          <p14:tracePt t="40166" x="509588" y="839788"/>
          <p14:tracePt t="40186" x="509588" y="847725"/>
          <p14:tracePt t="40195" x="509588" y="866775"/>
          <p14:tracePt t="40208" x="509588" y="911225"/>
          <p14:tracePt t="40226" x="509588" y="1027113"/>
          <p14:tracePt t="40241" x="527050" y="1179513"/>
          <p14:tracePt t="40258" x="669925" y="1670050"/>
          <p14:tracePt t="40275" x="847725" y="2160588"/>
          <p14:tracePt t="40291" x="911225" y="2276475"/>
          <p14:tracePt t="40308" x="973138" y="2482850"/>
          <p14:tracePt t="40325" x="1017588" y="2616200"/>
          <p14:tracePt t="40343" x="1036638" y="2652713"/>
          <p14:tracePt t="40360" x="1044575" y="2660650"/>
          <p14:tracePt t="40917" x="1036638" y="2660650"/>
          <p14:tracePt t="40927" x="1027113" y="2660650"/>
          <p14:tracePt t="41461" x="1027113" y="2652713"/>
          <p14:tracePt t="41511" x="1027113" y="2643188"/>
          <p14:tracePt t="41531" x="1027113" y="2633663"/>
          <p14:tracePt t="41540" x="1027113" y="2616200"/>
          <p14:tracePt t="41926" x="1017588" y="2616200"/>
          <p14:tracePt t="41935" x="1000125" y="2616200"/>
          <p14:tracePt t="41945" x="990600" y="2616200"/>
          <p14:tracePt t="41958" x="982663" y="2608263"/>
          <p14:tracePt t="41976" x="965200" y="2598738"/>
          <p14:tracePt t="41991" x="946150" y="2598738"/>
          <p14:tracePt t="42008" x="928688" y="2589213"/>
          <p14:tracePt t="42194" x="938213" y="2589213"/>
          <p14:tracePt t="42203" x="938213" y="2581275"/>
          <p14:tracePt t="42212" x="946150" y="2571750"/>
          <p14:tracePt t="42233" x="955675" y="2562225"/>
          <p14:tracePt t="42245" x="955675" y="2554288"/>
          <p14:tracePt t="42301" x="955675" y="2562225"/>
          <p14:tracePt t="42470" x="955675" y="2571750"/>
          <p14:tracePt t="42479" x="955675" y="2581275"/>
          <p14:tracePt t="42509" x="955675" y="2589213"/>
          <p14:tracePt t="42519" x="955675" y="2598738"/>
          <p14:tracePt t="42529" x="965200" y="2625725"/>
          <p14:tracePt t="42541" x="973138" y="2643188"/>
          <p14:tracePt t="42560" x="1009650" y="2732088"/>
          <p14:tracePt t="42575" x="1027113" y="2795588"/>
          <p14:tracePt t="42591" x="1054100" y="2901950"/>
          <p14:tracePt t="42609" x="1062038" y="2955925"/>
          <p14:tracePt t="42625" x="1062038" y="2965450"/>
          <p14:tracePt t="42659" x="1071563" y="2965450"/>
          <p14:tracePt t="43103" x="1071563" y="2973388"/>
          <p14:tracePt t="43112" x="1071563" y="2990850"/>
          <p14:tracePt t="43128" x="1062038" y="3036888"/>
          <p14:tracePt t="43143" x="1054100" y="3116263"/>
          <p14:tracePt t="43159" x="1044575" y="3160713"/>
          <p14:tracePt t="43174" x="1027113" y="3251200"/>
          <p14:tracePt t="43193" x="1027113" y="3330575"/>
          <p14:tracePt t="43208" x="1027113" y="3375025"/>
          <p14:tracePt t="43225" x="1017588" y="3500438"/>
          <p14:tracePt t="43242" x="1017588" y="3598863"/>
          <p14:tracePt t="43258" x="1017588" y="3643313"/>
          <p14:tracePt t="43275" x="1009650" y="3741738"/>
          <p14:tracePt t="43291" x="1009650" y="3840163"/>
          <p14:tracePt t="43310" x="1009650" y="3938588"/>
          <p14:tracePt t="43324" x="1009650" y="3956050"/>
          <p14:tracePt t="43342" x="1009650" y="4054475"/>
          <p14:tracePt t="43361" x="1009650" y="4133850"/>
          <p14:tracePt t="43375" x="1009650" y="4170363"/>
          <p14:tracePt t="43392" x="1009650" y="4224338"/>
          <p14:tracePt t="43410" x="1009650" y="4259263"/>
          <p14:tracePt t="43429" x="1000125" y="4259263"/>
          <p14:tracePt t="43442" x="1000125" y="4251325"/>
          <p14:tracePt t="43460" x="1000125" y="4232275"/>
          <p14:tracePt t="43475" x="1000125" y="4214813"/>
          <p14:tracePt t="43824" x="1000125" y="4232275"/>
          <p14:tracePt t="43835" x="990600" y="4251325"/>
          <p14:tracePt t="43845" x="982663" y="4268788"/>
          <p14:tracePt t="43859" x="973138" y="4295775"/>
          <p14:tracePt t="43875" x="955675" y="4375150"/>
          <p14:tracePt t="43894" x="938213" y="4500563"/>
          <p14:tracePt t="43909" x="928688" y="4554538"/>
          <p14:tracePt t="43925" x="919163" y="4670425"/>
          <p14:tracePt t="43944" x="919163" y="4840288"/>
          <p14:tracePt t="43958" x="919163" y="4902200"/>
          <p14:tracePt t="43974" x="919163" y="4938713"/>
          <p14:tracePt t="43993" x="919163" y="4965700"/>
          <p14:tracePt t="44008" x="919163" y="4983163"/>
          <p14:tracePt t="44210" x="901700" y="5045075"/>
          <p14:tracePt t="44221" x="901700" y="5116513"/>
          <p14:tracePt t="44230" x="884238" y="5180013"/>
          <p14:tracePt t="44241" x="874713" y="5251450"/>
          <p14:tracePt t="44260" x="874713" y="5394325"/>
          <p14:tracePt t="44274" x="874713" y="5500688"/>
          <p14:tracePt t="44291" x="874713" y="5643563"/>
          <p14:tracePt t="44309" x="874713" y="5776913"/>
          <p14:tracePt t="44324" x="874713" y="5867400"/>
          <p14:tracePt t="44341" x="901700" y="6099175"/>
          <p14:tracePt t="44364" x="911225" y="6232525"/>
          <p14:tracePt t="44376" x="928688" y="6296025"/>
          <p14:tracePt t="44392" x="955675" y="6419850"/>
          <p14:tracePt t="44410" x="965200" y="6456363"/>
          <p14:tracePt t="44425" x="965200" y="6465888"/>
          <p14:tracePt t="44442" x="973138" y="6465888"/>
          <p14:tracePt t="44705" x="990600" y="6491288"/>
          <p14:tracePt t="45268" x="1785938" y="6419850"/>
          <p14:tracePt t="45278" x="1830388" y="6367463"/>
          <p14:tracePt t="45291" x="1847850" y="6323013"/>
          <p14:tracePt t="45309" x="1901825" y="6296025"/>
          <p14:tracePt t="45325" x="1901825" y="6286500"/>
          <p14:tracePt t="45604" x="1901825" y="6276975"/>
          <p14:tracePt t="45614" x="1893888" y="6269038"/>
          <p14:tracePt t="45626" x="1893888" y="6242050"/>
          <p14:tracePt t="45644" x="1901825" y="6126163"/>
          <p14:tracePt t="45659" x="1928813" y="5965825"/>
          <p14:tracePt t="45676" x="1965325" y="5581650"/>
          <p14:tracePt t="45693" x="2036763" y="5268913"/>
          <p14:tracePt t="45709" x="2054225" y="5133975"/>
          <p14:tracePt t="45724" x="2071688" y="4938713"/>
          <p14:tracePt t="45744" x="2081213" y="4732338"/>
          <p14:tracePt t="45758" x="2089150" y="4643438"/>
          <p14:tracePt t="45774" x="2081213" y="4518025"/>
          <p14:tracePt t="45793" x="2071688" y="4518025"/>
          <p14:tracePt t="45808" x="2071688" y="4537075"/>
          <p14:tracePt t="45826" x="2081213" y="4581525"/>
          <p14:tracePt t="46010" x="2081213" y="4572000"/>
          <p14:tracePt t="46020" x="2081213" y="4545013"/>
          <p14:tracePt t="46029" x="2081213" y="4483100"/>
          <p14:tracePt t="46041" x="2081213" y="4411663"/>
          <p14:tracePt t="46060" x="2081213" y="4179888"/>
          <p14:tracePt t="46074" x="2081213" y="4000500"/>
          <p14:tracePt t="46091" x="2089150" y="3625850"/>
          <p14:tracePt t="46111" x="2081213" y="3348038"/>
          <p14:tracePt t="46126" x="2071688" y="3286125"/>
          <p14:tracePt t="46142" x="2062163" y="3232150"/>
          <p14:tracePt t="46159" x="2054225" y="3232150"/>
          <p14:tracePt t="46175" x="2054225" y="3251200"/>
          <p14:tracePt t="46386" x="2044700" y="3241675"/>
          <p14:tracePt t="46395" x="2027238" y="3232150"/>
          <p14:tracePt t="46409" x="2017713" y="3205163"/>
          <p14:tracePt t="46427" x="1982788" y="3170238"/>
          <p14:tracePt t="46441" x="1965325" y="3152775"/>
          <p14:tracePt t="46458" x="1901825" y="3125788"/>
          <p14:tracePt t="46476" x="1795463" y="3089275"/>
          <p14:tracePt t="46491" x="1751013" y="3081338"/>
          <p14:tracePt t="46508" x="1633538" y="3036888"/>
          <p14:tracePt t="46527" x="1562100" y="3027363"/>
          <p14:tracePt t="46542" x="1544638" y="3017838"/>
          <p14:tracePt t="46821" x="1527175" y="3017838"/>
          <p14:tracePt t="46831" x="1509713" y="3017838"/>
          <p14:tracePt t="46841" x="1482725" y="3027363"/>
          <p14:tracePt t="46862" x="1428750" y="3044825"/>
          <p14:tracePt t="46875" x="1401763" y="3044825"/>
          <p14:tracePt t="46892" x="1339850" y="3062288"/>
          <p14:tracePt t="46910" x="1312863" y="3071813"/>
          <p14:tracePt t="47266" x="1312863" y="3081338"/>
          <p14:tracePt t="47276" x="1303338" y="3089275"/>
          <p14:tracePt t="47291" x="1303338" y="3133725"/>
          <p14:tracePt t="47308" x="1268413" y="3241675"/>
          <p14:tracePt t="47326" x="1223963" y="3465513"/>
          <p14:tracePt t="47341" x="1214438" y="3554413"/>
          <p14:tracePt t="47358" x="1196975" y="3714750"/>
          <p14:tracePt t="47376" x="1179513" y="3776663"/>
          <p14:tracePt t="47394" x="1179513" y="3822700"/>
          <p14:tracePt t="47408" x="1179513" y="3830638"/>
          <p14:tracePt t="47434" x="1187450" y="3830638"/>
          <p14:tracePt t="47681" x="1187450" y="3867150"/>
          <p14:tracePt t="47692" x="1187450" y="3911600"/>
          <p14:tracePt t="47701" x="1179513" y="3965575"/>
          <p14:tracePt t="47710" x="1169988" y="4000500"/>
          <p14:tracePt t="47724" x="1160463" y="4054475"/>
          <p14:tracePt t="47741" x="1160463" y="4214813"/>
          <p14:tracePt t="47759" x="1143000" y="4384675"/>
          <p14:tracePt t="47774" x="1143000" y="4483100"/>
          <p14:tracePt t="47791" x="1143000" y="4633913"/>
          <p14:tracePt t="47810" x="1143000" y="4776788"/>
          <p14:tracePt t="47824" x="1143000" y="4822825"/>
          <p14:tracePt t="47841" x="1143000" y="4867275"/>
          <p14:tracePt t="47860" x="1143000" y="4875213"/>
          <p14:tracePt t="48136" x="1143000" y="4929188"/>
          <p14:tracePt t="48145" x="1152525" y="5027613"/>
          <p14:tracePt t="48158" x="1169988" y="5089525"/>
          <p14:tracePt t="48176" x="1214438" y="5259388"/>
          <p14:tracePt t="48192" x="1231900" y="5357813"/>
          <p14:tracePt t="48209" x="1268413" y="5581650"/>
          <p14:tracePt t="48225" x="1303338" y="5822950"/>
          <p14:tracePt t="48241" x="1312863" y="5938838"/>
          <p14:tracePt t="48258" x="1322388" y="6089650"/>
          <p14:tracePt t="48275" x="1303338" y="6242050"/>
          <p14:tracePt t="49017" x="1295400" y="6232525"/>
          <p14:tracePt t="49026" x="1295400" y="6205538"/>
          <p14:tracePt t="49041" x="1276350" y="6153150"/>
          <p14:tracePt t="49058" x="1258888" y="5956300"/>
          <p14:tracePt t="49076" x="1258888" y="5670550"/>
          <p14:tracePt t="49091" x="1258888" y="5473700"/>
          <p14:tracePt t="49108" x="1268413" y="5099050"/>
          <p14:tracePt t="49126" x="1285875" y="4776788"/>
          <p14:tracePt t="49141" x="1285875" y="4679950"/>
          <p14:tracePt t="49158" x="1303338" y="4518025"/>
          <p14:tracePt t="49176" x="1303338" y="4419600"/>
          <p14:tracePt t="49204" x="1303338" y="4438650"/>
          <p14:tracePt t="49214" x="1303338" y="4491038"/>
          <p14:tracePt t="49442" x="1303338" y="4483100"/>
          <p14:tracePt t="49451" x="1303338" y="4465638"/>
          <p14:tracePt t="49461" x="1312863" y="4446588"/>
          <p14:tracePt t="49474" x="1330325" y="4438650"/>
          <p14:tracePt t="49492" x="1339850" y="4419600"/>
          <p14:tracePt t="49509" x="1357313" y="4394200"/>
          <p14:tracePt t="49523" x="1366838" y="4384675"/>
          <p14:tracePt t="49541" x="1384300" y="4367213"/>
          <p14:tracePt t="49559" x="1393825" y="4357688"/>
          <p14:tracePt t="49669" x="1393825" y="4367213"/>
          <p14:tracePt t="49728" x="1384300" y="4375150"/>
          <p14:tracePt t="49739" x="1374775" y="4375150"/>
          <p14:tracePt t="49747" x="1357313" y="4384675"/>
          <p14:tracePt t="49758" x="1347788" y="4384675"/>
          <p14:tracePt t="49790" x="1339850" y="4384675"/>
          <p14:tracePt t="50608" x="1339850" y="4394200"/>
          <p14:tracePt t="50717" x="1330325" y="4394200"/>
          <p14:tracePt t="50866" x="1322388" y="4394200"/>
          <p14:tracePt t="50875" x="1312863" y="4394200"/>
          <p14:tracePt t="50892" x="1295400" y="4394200"/>
          <p14:tracePt t="50908" x="1268413" y="4394200"/>
          <p14:tracePt t="50926" x="1250950" y="4394200"/>
          <p14:tracePt t="50942" x="1241425" y="4394200"/>
          <p14:tracePt t="51331" x="1223963" y="4394200"/>
          <p14:tracePt t="51341" x="1204913" y="4394200"/>
          <p14:tracePt t="51360" x="1160463" y="4394200"/>
          <p14:tracePt t="51374" x="1143000" y="4394200"/>
          <p14:tracePt t="51392" x="1098550" y="4394200"/>
          <p14:tracePt t="51411" x="1081088" y="4394200"/>
          <p14:tracePt t="51425" x="1062038" y="4384675"/>
          <p14:tracePt t="51441" x="1062038" y="4375150"/>
          <p14:tracePt t="52191" x="1054100" y="4375150"/>
          <p14:tracePt t="52202" x="1044575" y="4375150"/>
          <p14:tracePt t="52212" x="1036638" y="4375150"/>
          <p14:tracePt t="52224" x="1009650" y="4375150"/>
          <p14:tracePt t="52241" x="990600" y="4375150"/>
          <p14:tracePt t="52259" x="965200" y="4375150"/>
          <p14:tracePt t="52274" x="946150" y="4375150"/>
          <p14:tracePt t="52291" x="919163" y="4375150"/>
          <p14:tracePt t="52309" x="884238" y="4357688"/>
          <p14:tracePt t="52324" x="874713" y="4348163"/>
          <p14:tracePt t="52341" x="866775" y="4340225"/>
          <p14:tracePt t="52447" x="874713" y="4348163"/>
          <p14:tracePt t="52497" x="874713" y="4357688"/>
          <p14:tracePt t="52518" x="884238" y="4357688"/>
          <p14:tracePt t="52537" x="893763" y="4357688"/>
          <p14:tracePt t="52547" x="911225" y="4357688"/>
          <p14:tracePt t="52558" x="928688" y="4357688"/>
          <p14:tracePt t="52575" x="982663" y="4357688"/>
          <p14:tracePt t="52590" x="1017588" y="4367213"/>
          <p14:tracePt t="52608" x="1116013" y="4367213"/>
          <p14:tracePt t="52627" x="1285875" y="4357688"/>
          <p14:tracePt t="52641" x="1357313" y="4330700"/>
          <p14:tracePt t="52658" x="1473200" y="4303713"/>
          <p14:tracePt t="52677" x="1544638" y="4286250"/>
          <p14:tracePt t="52692" x="1554163" y="4286250"/>
          <p14:tracePt t="52708" x="1562100" y="4286250"/>
          <p14:tracePt t="52814" x="1562100" y="4295775"/>
          <p14:tracePt t="52853" x="1554163" y="4295775"/>
          <p14:tracePt t="52864" x="1544638" y="4295775"/>
          <p14:tracePt t="52883" x="1536700" y="4295775"/>
          <p14:tracePt t="52893" x="1517650" y="4295775"/>
          <p14:tracePt t="52909" x="1509713" y="4295775"/>
          <p14:tracePt t="52926" x="1465263" y="4295775"/>
          <p14:tracePt t="52942" x="1401763" y="4295775"/>
          <p14:tracePt t="52958" x="1374775" y="4295775"/>
          <p14:tracePt t="52974" x="1322388" y="4295775"/>
          <p14:tracePt t="52992" x="1268413" y="4295775"/>
          <p14:tracePt t="53007" x="1223963" y="4295775"/>
          <p14:tracePt t="53024" x="1169988" y="4286250"/>
          <p14:tracePt t="53041" x="1143000" y="4259263"/>
          <p14:tracePt t="53058" x="1133475" y="4259263"/>
          <p14:tracePt t="53074" x="1125538" y="4259263"/>
          <p14:tracePt t="53091" x="1125538" y="4251325"/>
          <p14:tracePt t="53130" x="1116013" y="4251325"/>
          <p14:tracePt t="53140" x="1098550" y="4251325"/>
          <p14:tracePt t="53149" x="1081088" y="4251325"/>
          <p14:tracePt t="53161" x="1062038" y="4241800"/>
          <p14:tracePt t="53175" x="1044575" y="4241800"/>
          <p14:tracePt t="53192" x="1017588" y="4232275"/>
          <p14:tracePt t="53209" x="1000125" y="4232275"/>
          <p14:tracePt t="53225" x="990600" y="4224338"/>
          <p14:tracePt t="53241" x="973138" y="4214813"/>
          <p14:tracePt t="53260" x="938213" y="4179888"/>
          <p14:tracePt t="53274" x="938213" y="4170363"/>
          <p14:tracePt t="53291" x="919163" y="4152900"/>
          <p14:tracePt t="53309" x="901700" y="4143375"/>
          <p14:tracePt t="53324" x="893763" y="4133850"/>
          <p14:tracePt t="53341" x="874713" y="4108450"/>
          <p14:tracePt t="53359" x="857250" y="4089400"/>
          <p14:tracePt t="53374" x="847725" y="4081463"/>
          <p14:tracePt t="53391" x="839788" y="4054475"/>
          <p14:tracePt t="53409" x="822325" y="4044950"/>
          <p14:tracePt t="53427" x="812800" y="4027488"/>
          <p14:tracePt t="53442" x="812800" y="4017963"/>
          <p14:tracePt t="53458" x="812800" y="4000500"/>
          <p14:tracePt t="53476" x="812800" y="3956050"/>
          <p14:tracePt t="53491" x="812800" y="3938588"/>
          <p14:tracePt t="53507" x="812800" y="3911600"/>
          <p14:tracePt t="53526" x="812800" y="3884613"/>
          <p14:tracePt t="53541" x="822325" y="3875088"/>
          <p14:tracePt t="53557" x="847725" y="3848100"/>
          <p14:tracePt t="53575" x="901700" y="3813175"/>
          <p14:tracePt t="53591" x="965200" y="3776663"/>
          <p14:tracePt t="53607" x="1098550" y="3697288"/>
          <p14:tracePt t="53625" x="1374775" y="3562350"/>
          <p14:tracePt t="53641" x="1509713" y="3509963"/>
          <p14:tracePt t="53658" x="1704975" y="3446463"/>
          <p14:tracePt t="53676" x="1911350" y="3411538"/>
          <p14:tracePt t="53693" x="2017713" y="3402013"/>
          <p14:tracePt t="53708" x="2054225" y="3402013"/>
          <p14:tracePt t="53725" x="2089150" y="3402013"/>
          <p14:tracePt t="53753" x="2089150" y="3411538"/>
          <p14:tracePt t="53763" x="2089150" y="3419475"/>
          <p14:tracePt t="54021" x="2081213" y="3419475"/>
          <p14:tracePt t="54030" x="2071688" y="3419475"/>
          <p14:tracePt t="54041" x="2062163" y="3419475"/>
          <p14:tracePt t="54059" x="2009775" y="3419475"/>
          <p14:tracePt t="54074" x="1982788" y="3419475"/>
          <p14:tracePt t="54091" x="1919288" y="3402013"/>
          <p14:tracePt t="54109" x="1812925" y="3375025"/>
          <p14:tracePt t="54124" x="1785938" y="3367088"/>
          <p14:tracePt t="54141" x="1724025" y="3348038"/>
          <p14:tracePt t="54159" x="1679575" y="3340100"/>
          <p14:tracePt t="54176" x="1660525" y="3330575"/>
          <p14:tracePt t="54192" x="1633538" y="3330575"/>
          <p14:tracePt t="54209" x="1608138" y="3330575"/>
          <p14:tracePt t="54225" x="1598613" y="3330575"/>
          <p14:tracePt t="54241" x="1571625" y="3330575"/>
          <p14:tracePt t="54258" x="1536700" y="3330575"/>
          <p14:tracePt t="54276" x="1509713" y="3330575"/>
          <p14:tracePt t="54290" x="1500188" y="3330575"/>
          <p14:tracePt t="54310" x="1482725" y="3330575"/>
          <p14:tracePt t="54326" x="1473200" y="3330575"/>
          <p14:tracePt t="54341" x="1455738" y="3340100"/>
          <p14:tracePt t="54359" x="1428750" y="3340100"/>
          <p14:tracePt t="54377" x="1393825" y="3348038"/>
          <p14:tracePt t="54391" x="1374775" y="3357563"/>
          <p14:tracePt t="54408" x="1357313" y="3367088"/>
          <p14:tracePt t="54427" x="1339850" y="3367088"/>
          <p14:tracePt t="54443" x="1330325" y="3375025"/>
          <p14:tracePt t="54458" x="1312863" y="3384550"/>
          <p14:tracePt t="54476" x="1285875" y="3402013"/>
          <p14:tracePt t="54491" x="1268413" y="3411538"/>
          <p14:tracePt t="54507" x="1250950" y="3429000"/>
          <p14:tracePt t="54526" x="1231900" y="3446463"/>
          <p14:tracePt t="54541" x="1214438" y="3465513"/>
          <p14:tracePt t="54558" x="1196975" y="3490913"/>
          <p14:tracePt t="54575" x="1179513" y="3517900"/>
          <p14:tracePt t="54592" x="1169988" y="3536950"/>
          <p14:tracePt t="54607" x="1169988" y="3562350"/>
          <p14:tracePt t="54624" x="1169988" y="3581400"/>
          <p14:tracePt t="54644" x="1169988" y="3616325"/>
          <p14:tracePt t="54657" x="1179513" y="3652838"/>
          <p14:tracePt t="54675" x="1268413" y="3741738"/>
          <p14:tracePt t="54693" x="1393825" y="3830638"/>
          <p14:tracePt t="54708" x="1473200" y="3894138"/>
          <p14:tracePt t="54725" x="1660525" y="3929063"/>
          <p14:tracePt t="54743" x="1884363" y="3956050"/>
          <p14:tracePt t="54757" x="1955800" y="3956050"/>
          <p14:tracePt t="54774" x="2062163" y="3946525"/>
          <p14:tracePt t="54792" x="2125663" y="3946525"/>
          <p14:tracePt t="54807" x="2143125" y="3946525"/>
          <p14:tracePt t="54824" x="2152650" y="3946525"/>
          <p14:tracePt t="54841" x="2179638" y="3973513"/>
          <p14:tracePt t="55039" x="2187575" y="3973513"/>
          <p14:tracePt t="55129" x="2187575" y="3983038"/>
          <p14:tracePt t="55149" x="2187575" y="3990975"/>
          <p14:tracePt t="55170" x="2179638" y="3990975"/>
          <p14:tracePt t="55179" x="2152650" y="3990975"/>
          <p14:tracePt t="55192" x="2125663" y="3990975"/>
          <p14:tracePt t="55209" x="2054225" y="3990975"/>
          <p14:tracePt t="55226" x="1965325" y="3990975"/>
          <p14:tracePt t="55240" x="1928813" y="3990975"/>
          <p14:tracePt t="55258" x="1884363" y="3973513"/>
          <p14:tracePt t="55276" x="1884363" y="3965575"/>
          <p14:tracePt t="55291" x="1884363" y="3956050"/>
          <p14:tracePt t="55307" x="1901825" y="3956050"/>
          <p14:tracePt t="55325" x="1919288" y="3956050"/>
          <p14:tracePt t="55341" x="1928813" y="3956050"/>
          <p14:tracePt t="55358" x="2000250" y="3956050"/>
          <p14:tracePt t="55379" x="2160588" y="3965575"/>
          <p14:tracePt t="55391" x="2259013" y="3938588"/>
          <p14:tracePt t="55407" x="2401888" y="3894138"/>
          <p14:tracePt t="55427" x="2482850" y="3867150"/>
          <p14:tracePt t="55443" x="2500313" y="3848100"/>
          <p14:tracePt t="55494" x="2482850" y="3848100"/>
          <p14:tracePt t="55504" x="2465388" y="3848100"/>
          <p14:tracePt t="55513" x="2446338" y="3848100"/>
          <p14:tracePt t="55525" x="2438400" y="3848100"/>
          <p14:tracePt t="55542" x="2401888" y="3813175"/>
          <p14:tracePt t="55557" x="2393950" y="3795713"/>
          <p14:tracePt t="55574" x="2357438" y="3768725"/>
          <p14:tracePt t="55622" x="2357438" y="3776663"/>
          <p14:tracePt t="55869" x="2357438" y="3768725"/>
          <p14:tracePt t="55879" x="2357438" y="3759200"/>
          <p14:tracePt t="55910" x="2357438" y="3751263"/>
          <p14:tracePt t="55918" x="2357438" y="3732213"/>
          <p14:tracePt t="55929" x="2357438" y="3724275"/>
          <p14:tracePt t="55942" x="2357438" y="3705225"/>
          <p14:tracePt t="55959" x="2357438" y="3660775"/>
          <p14:tracePt t="55974" x="2347913" y="3625850"/>
          <p14:tracePt t="55991" x="2339975" y="3562350"/>
          <p14:tracePt t="56008" x="2295525" y="3482975"/>
          <p14:tracePt t="56025" x="2286000" y="3465513"/>
          <p14:tracePt t="56041" x="2251075" y="3429000"/>
          <p14:tracePt t="56058" x="2205038" y="3402013"/>
          <p14:tracePt t="56074" x="2170113" y="3375025"/>
          <p14:tracePt t="56091" x="2062163" y="3348038"/>
          <p14:tracePt t="56108" x="1965325" y="3322638"/>
          <p14:tracePt t="56126" x="1830388" y="3313113"/>
          <p14:tracePt t="56140" x="1731963" y="3313113"/>
          <p14:tracePt t="56158" x="1581150" y="3313113"/>
          <p14:tracePt t="56177" x="1482725" y="3313113"/>
          <p14:tracePt t="56191" x="1446213" y="3313113"/>
          <p14:tracePt t="56216" x="1455738" y="3313113"/>
          <p14:tracePt t="56424" x="1455738" y="3322638"/>
          <p14:tracePt t="56433" x="1446213" y="3322638"/>
          <p14:tracePt t="56444" x="1419225" y="3322638"/>
          <p14:tracePt t="56458" x="1393825" y="3322638"/>
          <p14:tracePt t="56474" x="1285875" y="3322638"/>
          <p14:tracePt t="56492" x="1160463" y="3313113"/>
          <p14:tracePt t="56507" x="1116013" y="3313113"/>
          <p14:tracePt t="56524" x="965200" y="3303588"/>
          <p14:tracePt t="56543" x="893763" y="3303588"/>
          <p14:tracePt t="56557" x="857250" y="3303588"/>
          <p14:tracePt t="56577" x="803275" y="3303588"/>
          <p14:tracePt t="56592" x="758825" y="3303588"/>
          <p14:tracePt t="56608" x="741363" y="3303588"/>
          <p14:tracePt t="56624" x="723900" y="3313113"/>
          <p14:tracePt t="56642" x="723900" y="3322638"/>
          <p14:tracePt t="56657" x="714375" y="3330575"/>
          <p14:tracePt t="56675" x="704850" y="3357563"/>
          <p14:tracePt t="56693" x="679450" y="3384550"/>
          <p14:tracePt t="56710" x="652463" y="3419475"/>
          <p14:tracePt t="56724" x="633413" y="3446463"/>
          <p14:tracePt t="56741" x="608013" y="3473450"/>
          <p14:tracePt t="56759" x="588963" y="3517900"/>
          <p14:tracePt t="56775" x="588963" y="3536950"/>
          <p14:tracePt t="56792" x="571500" y="3571875"/>
          <p14:tracePt t="56808" x="561975" y="3589338"/>
          <p14:tracePt t="56824" x="561975" y="3598863"/>
          <p14:tracePt t="56850" x="561975" y="3616325"/>
          <p14:tracePt t="56888" x="561975" y="3625850"/>
          <p14:tracePt t="56898" x="561975" y="3633788"/>
          <p14:tracePt t="56910" x="561975" y="3643313"/>
          <p14:tracePt t="56926" x="554038" y="3660775"/>
          <p14:tracePt t="56941" x="554038" y="3697288"/>
          <p14:tracePt t="56959" x="554038" y="3724275"/>
          <p14:tracePt t="56977" x="554038" y="3741738"/>
          <p14:tracePt t="56992" x="554038" y="3751263"/>
          <p14:tracePt t="57008" x="554038" y="3768725"/>
          <p14:tracePt t="57026" x="561975" y="3795713"/>
          <p14:tracePt t="57040" x="571500" y="3795713"/>
          <p14:tracePt t="57061" x="581025" y="3813175"/>
          <p14:tracePt t="57076" x="615950" y="3830638"/>
          <p14:tracePt t="57090" x="625475" y="3830638"/>
          <p14:tracePt t="57107" x="669925" y="3857625"/>
          <p14:tracePt t="57126" x="741363" y="3875088"/>
          <p14:tracePt t="57141" x="803275" y="3894138"/>
          <p14:tracePt t="57157" x="919163" y="3911600"/>
          <p14:tracePt t="57177" x="1089025" y="3929063"/>
          <p14:tracePt t="57191" x="1169988" y="3929063"/>
          <p14:tracePt t="57208" x="1285875" y="3929063"/>
          <p14:tracePt t="57226" x="1357313" y="3919538"/>
          <p14:tracePt t="57241" x="1393825" y="3902075"/>
          <p14:tracePt t="57257" x="1446213" y="3884613"/>
          <p14:tracePt t="57473" x="1482725" y="3884613"/>
          <p14:tracePt t="57481" x="1509713" y="3894138"/>
          <p14:tracePt t="57492" x="1562100" y="3911600"/>
          <p14:tracePt t="57507" x="1625600" y="3938588"/>
          <p14:tracePt t="57525" x="1812925" y="4017963"/>
          <p14:tracePt t="57542" x="1946275" y="4071938"/>
          <p14:tracePt t="57557" x="2000250" y="4098925"/>
          <p14:tracePt t="57574" x="2081213" y="4143375"/>
          <p14:tracePt t="57591" x="2116138" y="4170363"/>
          <p14:tracePt t="57607" x="2125663" y="4179888"/>
          <p14:tracePt t="57838" x="2125663" y="4197350"/>
          <p14:tracePt t="57849" x="2125663" y="4224338"/>
          <p14:tracePt t="57858" x="2125663" y="4241800"/>
          <p14:tracePt t="57874" x="2125663" y="4268788"/>
          <p14:tracePt t="57891" x="2125663" y="4340225"/>
          <p14:tracePt t="57908" x="2098675" y="4456113"/>
          <p14:tracePt t="57926" x="2062163" y="4554538"/>
          <p14:tracePt t="57941" x="1955800" y="4768850"/>
          <p14:tracePt t="57959" x="1857375" y="4938713"/>
          <p14:tracePt t="57976" x="1795463" y="5018088"/>
          <p14:tracePt t="57992" x="1785938" y="5027613"/>
          <p14:tracePt t="58008" x="1776413" y="5018088"/>
          <p14:tracePt t="58027" x="1776413" y="4973638"/>
          <p14:tracePt t="58041" x="1776413" y="4946650"/>
          <p14:tracePt t="58273" x="1768475" y="4946650"/>
          <p14:tracePt t="58293" x="1758950" y="4956175"/>
          <p14:tracePt t="58304" x="1741488" y="4973638"/>
          <p14:tracePt t="58313" x="1714500" y="5000625"/>
          <p14:tracePt t="58324" x="1687513" y="5037138"/>
          <p14:tracePt t="58342" x="1554163" y="5187950"/>
          <p14:tracePt t="58358" x="1490663" y="5268913"/>
          <p14:tracePt t="58374" x="1347788" y="5411788"/>
          <p14:tracePt t="58392" x="1223963" y="5572125"/>
          <p14:tracePt t="58407" x="1187450" y="5626100"/>
          <p14:tracePt t="58425" x="1098550" y="5715000"/>
          <p14:tracePt t="58443" x="1062038" y="5741988"/>
          <p14:tracePt t="58459" x="1009650" y="5795963"/>
          <p14:tracePt t="58473" x="990600" y="5795963"/>
          <p14:tracePt t="58492" x="938213" y="5803900"/>
          <p14:tracePt t="58507" x="911225" y="5803900"/>
          <p14:tracePt t="58526" x="847725" y="5803900"/>
          <p14:tracePt t="58542" x="795338" y="5803900"/>
          <p14:tracePt t="58558" x="750888" y="5803900"/>
          <p14:tracePt t="58573" x="741363" y="5803900"/>
          <p14:tracePt t="58593" x="714375" y="5813425"/>
          <p14:tracePt t="58608" x="679450" y="5813425"/>
          <p14:tracePt t="58624" x="669925" y="5813425"/>
          <p14:tracePt t="58641" x="660400" y="5813425"/>
          <p14:tracePt t="58658" x="652463" y="5813425"/>
          <p14:tracePt t="58678" x="652463" y="5803900"/>
          <p14:tracePt t="58708" x="660400" y="5803900"/>
          <p14:tracePt t="58728" x="669925" y="5803900"/>
          <p14:tracePt t="58747" x="679450" y="5803900"/>
          <p14:tracePt t="58758" x="687388" y="5803900"/>
          <p14:tracePt t="58776" x="741363" y="5803900"/>
          <p14:tracePt t="58790" x="822325" y="5803900"/>
          <p14:tracePt t="58808" x="1000125" y="5803900"/>
          <p14:tracePt t="58826" x="1258888" y="5840413"/>
          <p14:tracePt t="58840" x="1393825" y="5840413"/>
          <p14:tracePt t="58858" x="1589088" y="5848350"/>
          <p14:tracePt t="58876" x="1776413" y="5867400"/>
          <p14:tracePt t="58891" x="1822450" y="5867400"/>
          <p14:tracePt t="58907" x="1874838" y="5867400"/>
          <p14:tracePt t="59123" x="1901825" y="5867400"/>
          <p14:tracePt t="59133" x="1965325" y="5867400"/>
          <p14:tracePt t="59143" x="2036763" y="5857875"/>
          <p14:tracePt t="59157" x="2108200" y="5848350"/>
          <p14:tracePt t="59177" x="2241550" y="5840413"/>
          <p14:tracePt t="59192" x="2347913" y="5840413"/>
          <p14:tracePt t="59208" x="2374900" y="5840413"/>
          <p14:tracePt t="59224" x="2401888" y="5840413"/>
          <p14:tracePt t="59252" x="2401888" y="5848350"/>
          <p14:tracePt t="59261" x="2401888" y="5857875"/>
          <p14:tracePt t="59278" x="2401888" y="5867400"/>
          <p14:tracePt t="59292" x="2401888" y="5875338"/>
          <p14:tracePt t="59390" x="2401888" y="5884863"/>
          <p14:tracePt t="59411" x="2401888" y="5894388"/>
          <p14:tracePt t="59430" x="2393950" y="5894388"/>
          <p14:tracePt t="59440" x="2393950" y="5902325"/>
          <p14:tracePt t="59449" x="2384425" y="5911850"/>
          <p14:tracePt t="59459" x="2384425" y="5919788"/>
          <p14:tracePt t="59474" x="2366963" y="5956300"/>
          <p14:tracePt t="59491" x="2339975" y="6010275"/>
          <p14:tracePt t="59509" x="2312988" y="6072188"/>
          <p14:tracePt t="59524" x="2303463" y="6089650"/>
          <p14:tracePt t="59540" x="2295525" y="6099175"/>
          <p14:tracePt t="59578" x="2295525" y="6089650"/>
          <p14:tracePt t="59588" x="2295525" y="6062663"/>
          <p14:tracePt t="59598" x="2303463" y="6062663"/>
          <p14:tracePt t="59796" x="2295525" y="6062663"/>
          <p14:tracePt t="59805" x="2286000" y="6062663"/>
          <p14:tracePt t="59815" x="2268538" y="6099175"/>
          <p14:tracePt t="59825" x="2241550" y="6099175"/>
          <p14:tracePt t="59841" x="2214563" y="6116638"/>
          <p14:tracePt t="59858" x="2143125" y="6188075"/>
          <p14:tracePt t="59875" x="2089150" y="6224588"/>
          <p14:tracePt t="59891" x="2071688" y="6242050"/>
          <p14:tracePt t="59907" x="2027238" y="6276975"/>
          <p14:tracePt t="59927" x="1990725" y="6303963"/>
          <p14:tracePt t="59942" x="1982788" y="6303963"/>
          <p14:tracePt t="59958" x="1965325" y="6330950"/>
          <p14:tracePt t="59976" x="1946275" y="6348413"/>
          <p14:tracePt t="59992" x="1938338" y="6357938"/>
          <p14:tracePt t="60013" x="1928813" y="6357938"/>
          <p14:tracePt t="60025" x="1928813" y="6367463"/>
          <p14:tracePt t="60043" x="1893888" y="6384925"/>
          <p14:tracePt t="60057" x="1884363" y="6384925"/>
          <p14:tracePt t="60074" x="1857375" y="6394450"/>
          <p14:tracePt t="60092" x="1812925" y="6419850"/>
          <p14:tracePt t="60107" x="1785938" y="6429375"/>
          <p14:tracePt t="60124" x="1751013" y="6438900"/>
          <p14:tracePt t="60142" x="1660525" y="6446838"/>
          <p14:tracePt t="60157" x="1616075" y="6446838"/>
          <p14:tracePt t="60174" x="1527175" y="6438900"/>
          <p14:tracePt t="60193" x="1473200" y="6438900"/>
          <p14:tracePt t="60207" x="1446213" y="6411913"/>
          <p14:tracePt t="60224" x="1374775" y="6394450"/>
          <p14:tracePt t="60243" x="1322388" y="6394450"/>
          <p14:tracePt t="60257" x="1295400" y="6384925"/>
          <p14:tracePt t="60275" x="1250950" y="6375400"/>
          <p14:tracePt t="60292" x="1241425" y="6375400"/>
          <p14:tracePt t="60310" x="1241425" y="6357938"/>
          <p14:tracePt t="60586" x="1223963" y="6357938"/>
          <p14:tracePt t="60597" x="1204913" y="6367463"/>
          <p14:tracePt t="60608" x="1179513" y="6367463"/>
          <p14:tracePt t="60626" x="1071563" y="6411913"/>
          <p14:tracePt t="60640" x="1027113" y="6419850"/>
          <p14:tracePt t="60658" x="946150" y="6446838"/>
          <p14:tracePt t="60677" x="919163" y="6446838"/>
          <p14:tracePt t="60963" x="938213" y="6446838"/>
          <p14:tracePt t="60973" x="955675" y="6446838"/>
          <p14:tracePt t="60982" x="973138" y="6446838"/>
          <p14:tracePt t="60992" x="1000125" y="6446838"/>
          <p14:tracePt t="61007" x="1027113" y="6446838"/>
          <p14:tracePt t="61024" x="1081088" y="6446838"/>
          <p14:tracePt t="61042" x="1152525" y="6446838"/>
          <p14:tracePt t="61057" x="1196975" y="6446838"/>
          <p14:tracePt t="61074" x="1231900" y="6446838"/>
          <p14:tracePt t="61091" x="1241425" y="6446838"/>
          <p14:tracePt t="61131" x="1241425" y="6465888"/>
          <p14:tracePt t="61338" x="1250950" y="6465888"/>
          <p14:tracePt t="61350" x="1276350" y="6465888"/>
          <p14:tracePt t="61358" x="1303338" y="6465888"/>
          <p14:tracePt t="61373" x="1322388" y="6456363"/>
          <p14:tracePt t="61390" x="1428750" y="6419850"/>
          <p14:tracePt t="61408" x="1527175" y="6384925"/>
          <p14:tracePt t="61424" x="1554163" y="6384925"/>
          <p14:tracePt t="61442" x="1625600" y="6375400"/>
          <p14:tracePt t="61461" x="1652588" y="6375400"/>
          <p14:tracePt t="61476" x="1660525" y="6375400"/>
          <p14:tracePt t="61516" x="1679575" y="6375400"/>
          <p14:tracePt t="61526" x="1697038" y="6375400"/>
          <p14:tracePt t="61541" x="1714500" y="6375400"/>
          <p14:tracePt t="61557" x="1758950" y="6394450"/>
          <p14:tracePt t="61575" x="1803400" y="6402388"/>
          <p14:tracePt t="61591" x="1830388" y="6402388"/>
          <p14:tracePt t="61607" x="1893888" y="6419850"/>
          <p14:tracePt t="61625" x="1928813" y="6419850"/>
          <p14:tracePt t="61640" x="1938338" y="6419850"/>
          <p14:tracePt t="61862" x="1946275" y="6419850"/>
          <p14:tracePt t="61872" x="1973263" y="6419850"/>
          <p14:tracePt t="61882" x="2000250" y="6419850"/>
          <p14:tracePt t="61892" x="2036763" y="6419850"/>
          <p14:tracePt t="61907" x="2081213" y="6419850"/>
          <p14:tracePt t="61924" x="2152650" y="6419850"/>
          <p14:tracePt t="61943" x="2205038" y="6402388"/>
          <p14:tracePt t="61958" x="2232025" y="6384925"/>
          <p14:tracePt t="61974" x="2259013" y="6375400"/>
          <p14:tracePt t="62013" x="2268538" y="6375400"/>
          <p14:tracePt t="62091" x="2268538" y="6367463"/>
          <p14:tracePt t="62099" x="2268538" y="6357938"/>
          <p14:tracePt t="62120" x="2268538" y="6348413"/>
          <p14:tracePt t="62139" x="2251075" y="6340475"/>
          <p14:tracePt t="62159" x="2241550" y="6330950"/>
          <p14:tracePt t="62169" x="2214563" y="6330950"/>
          <p14:tracePt t="62179" x="2170113" y="6323013"/>
          <p14:tracePt t="62192" x="2108200" y="6313488"/>
          <p14:tracePt t="62209" x="1938338" y="6251575"/>
          <p14:tracePt t="62225" x="1847850" y="6224588"/>
          <p14:tracePt t="62243" x="1751013" y="6180138"/>
          <p14:tracePt t="62257" x="1741488" y="6180138"/>
          <p14:tracePt t="62277" x="1758950" y="6180138"/>
          <p14:tracePt t="62291" x="1768475" y="6188075"/>
          <p14:tracePt t="62466" x="1758950" y="6188075"/>
          <p14:tracePt t="62475" x="1741488" y="6188075"/>
          <p14:tracePt t="62491" x="1714500" y="6188075"/>
          <p14:tracePt t="62507" x="1625600" y="6188075"/>
          <p14:tracePt t="62526" x="1500188" y="6197600"/>
          <p14:tracePt t="62541" x="1438275" y="6205538"/>
          <p14:tracePt t="62557" x="1258888" y="6205538"/>
          <p14:tracePt t="62575" x="1027113" y="6205538"/>
          <p14:tracePt t="62592" x="955675" y="6188075"/>
          <p14:tracePt t="62608" x="839788" y="6180138"/>
          <p14:tracePt t="62625" x="750888" y="6180138"/>
          <p14:tracePt t="62641" x="723900" y="6180138"/>
          <p14:tracePt t="62657" x="679450" y="6197600"/>
          <p14:tracePt t="62675" x="660400" y="6215063"/>
          <p14:tracePt t="62693" x="652463" y="6232525"/>
          <p14:tracePt t="62725" x="642938" y="6242050"/>
          <p14:tracePt t="62733" x="633413" y="6251575"/>
          <p14:tracePt t="62743" x="633413" y="6259513"/>
          <p14:tracePt t="62758" x="625475" y="6269038"/>
          <p14:tracePt t="62775" x="608013" y="6303963"/>
          <p14:tracePt t="62821" x="608013" y="6313488"/>
          <p14:tracePt t="62841" x="608013" y="6323013"/>
          <p14:tracePt t="62863" x="615950" y="6330950"/>
          <p14:tracePt t="62875" x="625475" y="6340475"/>
          <p14:tracePt t="62891" x="660400" y="6367463"/>
          <p14:tracePt t="62908" x="687388" y="6384925"/>
          <p14:tracePt t="62924" x="803275" y="6411913"/>
          <p14:tracePt t="62943" x="946150" y="6438900"/>
          <p14:tracePt t="62957" x="1044575" y="6438900"/>
          <p14:tracePt t="62974" x="1258888" y="6438900"/>
          <p14:tracePt t="62991" x="1446213" y="6429375"/>
          <p14:tracePt t="63009" x="1589088" y="6411913"/>
          <p14:tracePt t="63024" x="1633538" y="6402388"/>
          <p14:tracePt t="63041" x="1687513" y="6384925"/>
          <p14:tracePt t="63059" x="1704975" y="6375400"/>
          <p14:tracePt t="63316" x="1714500" y="6367463"/>
          <p14:tracePt t="63327" x="1724025" y="6367463"/>
          <p14:tracePt t="63341" x="1731963" y="6348413"/>
          <p14:tracePt t="63360" x="1776413" y="6323013"/>
          <p14:tracePt t="63376" x="1866900" y="6242050"/>
          <p14:tracePt t="63391" x="1928813" y="6188075"/>
          <p14:tracePt t="63407" x="2009775" y="6081713"/>
          <p14:tracePt t="63426" x="2054225" y="5973763"/>
          <p14:tracePt t="63440" x="2062163" y="5946775"/>
          <p14:tracePt t="63458" x="2062163" y="5938838"/>
          <p14:tracePt t="63475" x="2062163" y="5929313"/>
          <p14:tracePt t="63494" x="2036763" y="5929313"/>
          <p14:tracePt t="63507" x="2017713" y="5919788"/>
          <p14:tracePt t="63525" x="1955800" y="5911850"/>
          <p14:tracePt t="63543" x="1830388" y="5902325"/>
          <p14:tracePt t="63556" x="1768475" y="5902325"/>
          <p14:tracePt t="63575" x="1616075" y="5902325"/>
          <p14:tracePt t="63592" x="1428750" y="5902325"/>
          <p14:tracePt t="63607" x="1357313" y="5902325"/>
          <p14:tracePt t="63624" x="1204913" y="5929313"/>
          <p14:tracePt t="63642" x="1089025" y="5929313"/>
          <p14:tracePt t="63657" x="1036638" y="5929313"/>
          <p14:tracePt t="63674" x="973138" y="5938838"/>
          <p14:tracePt t="63694" x="919163" y="5938838"/>
          <p14:tracePt t="63708" x="893763" y="5938838"/>
          <p14:tracePt t="63726" x="839788" y="5938838"/>
          <p14:tracePt t="63742" x="830263" y="5938838"/>
          <p14:tracePt t="65909" x="822325" y="5946775"/>
          <p14:tracePt t="65919" x="803275" y="5965825"/>
          <p14:tracePt t="65930" x="768350" y="5973763"/>
          <p14:tracePt t="65940" x="741363" y="5991225"/>
          <p14:tracePt t="65960" x="687388" y="6027738"/>
          <p14:tracePt t="65975" x="669925" y="6037263"/>
          <p14:tracePt t="65991" x="652463" y="6072188"/>
          <p14:tracePt t="66009" x="633413" y="6108700"/>
          <p14:tracePt t="66024" x="625475" y="6126163"/>
          <p14:tracePt t="66041" x="625475" y="6143625"/>
          <p14:tracePt t="66058" x="625475" y="6188075"/>
          <p14:tracePt t="66074" x="625475" y="6197600"/>
          <p14:tracePt t="66091" x="633413" y="6224588"/>
          <p14:tracePt t="66108" x="652463" y="6269038"/>
          <p14:tracePt t="66123" x="679450" y="6286500"/>
          <p14:tracePt t="66140" x="741363" y="6330950"/>
          <p14:tracePt t="66157" x="830263" y="6367463"/>
          <p14:tracePt t="66175" x="928688" y="6394450"/>
          <p14:tracePt t="66190" x="982663" y="6394450"/>
          <p14:tracePt t="66208" x="1089025" y="6394450"/>
          <p14:tracePt t="66225" x="1152525" y="6384925"/>
          <p14:tracePt t="66242" x="1196975" y="6367463"/>
          <p14:tracePt t="66257" x="1241425" y="6348413"/>
          <p14:tracePt t="66276" x="1322388" y="6340475"/>
          <p14:tracePt t="66290" x="1357313" y="6340475"/>
          <p14:tracePt t="66307" x="1411288" y="6340475"/>
          <p14:tracePt t="66326" x="1455738" y="6340475"/>
          <p14:tracePt t="66341" x="1465263" y="6340475"/>
          <p14:tracePt t="66358" x="1473200" y="6340475"/>
          <p14:tracePt t="66373" x="1482725" y="6340475"/>
          <p14:tracePt t="66463" x="1473200" y="6340475"/>
          <p14:tracePt t="66474" x="1465263" y="6340475"/>
          <p14:tracePt t="66493" x="1419225" y="6340475"/>
          <p14:tracePt t="66508" x="1384300" y="6340475"/>
          <p14:tracePt t="66525" x="1295400" y="6340475"/>
          <p14:tracePt t="66543" x="1152525" y="6323013"/>
          <p14:tracePt t="66557" x="1071563" y="6313488"/>
          <p14:tracePt t="66576" x="946150" y="6313488"/>
          <p14:tracePt t="66592" x="812800" y="6303963"/>
          <p14:tracePt t="66607" x="768350" y="6303963"/>
          <p14:tracePt t="66624" x="714375" y="6303963"/>
          <p14:tracePt t="66640" x="704850" y="6303963"/>
          <p14:tracePt t="67185" x="714375" y="6303963"/>
          <p14:tracePt t="67205" x="723900" y="6303963"/>
          <p14:tracePt t="67225" x="750888" y="6303963"/>
          <p14:tracePt t="67234" x="776288" y="6303963"/>
          <p14:tracePt t="67244" x="822325" y="6303963"/>
          <p14:tracePt t="67257" x="893763" y="6303963"/>
          <p14:tracePt t="67276" x="1081088" y="6303963"/>
          <p14:tracePt t="67290" x="1152525" y="6303963"/>
          <p14:tracePt t="67307" x="1347788" y="6303963"/>
          <p14:tracePt t="67325" x="1465263" y="6303963"/>
          <p14:tracePt t="67340" x="1490663" y="6313488"/>
          <p14:tracePt t="67358" x="1527175" y="6313488"/>
          <p14:tracePt t="67384" x="1527175" y="6323013"/>
          <p14:tracePt t="67600" x="1554163" y="6323013"/>
          <p14:tracePt t="67609" x="1581150" y="6323013"/>
          <p14:tracePt t="67624" x="1643063" y="6323013"/>
          <p14:tracePt t="67641" x="1785938" y="6340475"/>
          <p14:tracePt t="67658" x="1990725" y="6357938"/>
          <p14:tracePt t="67673" x="2089150" y="6375400"/>
          <p14:tracePt t="67691" x="2224088" y="6375400"/>
          <p14:tracePt t="67709" x="2303463" y="6384925"/>
          <p14:tracePt t="67728" x="2357438" y="6394450"/>
          <p14:tracePt t="67743" x="2384425" y="6394450"/>
          <p14:tracePt t="67779" x="2393950" y="6402388"/>
          <p14:tracePt t="68035" x="2393950" y="6394450"/>
          <p14:tracePt t="68105" x="2393950" y="6384925"/>
          <p14:tracePt t="68115" x="2393950" y="6375400"/>
          <p14:tracePt t="68134" x="2393950" y="6367463"/>
          <p14:tracePt t="68174" x="2393950" y="6357938"/>
          <p14:tracePt t="68223" x="2393950" y="6348413"/>
          <p14:tracePt t="68233" x="2393950" y="6340475"/>
          <p14:tracePt t="68252" x="2374900" y="6330950"/>
          <p14:tracePt t="68263" x="2366963" y="6330950"/>
          <p14:tracePt t="68275" x="2357438" y="6323013"/>
          <p14:tracePt t="68291" x="2339975" y="6323013"/>
          <p14:tracePt t="68382" x="2339975" y="6330950"/>
          <p14:tracePt t="68650" x="2330450" y="6330950"/>
          <p14:tracePt t="68688" x="2322513" y="6330950"/>
          <p14:tracePt t="68698" x="2312988" y="6323013"/>
          <p14:tracePt t="68709" x="2295525" y="6313488"/>
          <p14:tracePt t="68725" x="2276475" y="6303963"/>
          <p14:tracePt t="68741" x="2232025" y="6269038"/>
          <p14:tracePt t="68759" x="2152650" y="6232525"/>
          <p14:tracePt t="68776" x="2098675" y="6215063"/>
          <p14:tracePt t="68790" x="2071688" y="6215063"/>
          <p14:tracePt t="68807" x="2054225" y="6205538"/>
          <p14:tracePt t="68867" x="2062163" y="6205538"/>
          <p14:tracePt t="69143" x="2054225" y="6205538"/>
          <p14:tracePt t="69153" x="2044700" y="6197600"/>
          <p14:tracePt t="69163" x="2027238" y="6197600"/>
          <p14:tracePt t="69174" x="2009775" y="6188075"/>
          <p14:tracePt t="69193" x="1973263" y="6180138"/>
          <p14:tracePt t="69206" x="1938338" y="6180138"/>
          <p14:tracePt t="69225" x="1857375" y="6170613"/>
          <p14:tracePt t="69244" x="1822450" y="6170613"/>
          <p14:tracePt t="69257" x="1812925" y="6161088"/>
          <p14:tracePt t="69274" x="1803400" y="6153150"/>
          <p14:tracePt t="69293" x="1785938" y="6153150"/>
          <p14:tracePt t="69306" x="1776413" y="6153150"/>
          <p14:tracePt t="69324" x="1758950" y="6143625"/>
          <p14:tracePt t="70145" x="1751013" y="6143625"/>
          <p14:tracePt t="70153" x="1741488" y="6143625"/>
          <p14:tracePt t="70161" x="1724025" y="6143625"/>
          <p14:tracePt t="70174" x="1704975" y="6143625"/>
          <p14:tracePt t="70191" x="1679575" y="6143625"/>
          <p14:tracePt t="70207" x="1660525" y="6143625"/>
          <p14:tracePt t="70225" x="1616075" y="6143625"/>
          <p14:tracePt t="70243" x="1554163" y="6143625"/>
          <p14:tracePt t="70259" x="1527175" y="6143625"/>
          <p14:tracePt t="70274" x="1500188" y="6143625"/>
          <p14:tracePt t="70291" x="1490663" y="6134100"/>
          <p14:tracePt t="70567" x="1482725" y="6134100"/>
          <p14:tracePt t="70576" x="1473200" y="6134100"/>
          <p14:tracePt t="70592" x="1465263" y="6134100"/>
          <p14:tracePt t="70607" x="1446213" y="6134100"/>
          <p14:tracePt t="70625" x="1438275" y="6134100"/>
          <p14:tracePt t="70639" x="1419225" y="6134100"/>
          <p14:tracePt t="70658" x="1401763" y="6134100"/>
          <p14:tracePt t="70676" x="1384300" y="6126163"/>
          <p14:tracePt t="70697" x="1374775" y="6126163"/>
          <p14:tracePt t="70711" x="1366838" y="6126163"/>
          <p14:tracePt t="70728" x="1347788" y="6126163"/>
          <p14:tracePt t="70741" x="1330325" y="6126163"/>
          <p14:tracePt t="70758" x="1303338" y="6126163"/>
          <p14:tracePt t="70776" x="1285875" y="6126163"/>
          <p14:tracePt t="70791" x="1276350" y="6126163"/>
          <p14:tracePt t="70807" x="1258888" y="6116638"/>
          <p14:tracePt t="70835" x="1258888" y="6108700"/>
          <p14:tracePt t="70972" x="1250950" y="6108700"/>
          <p14:tracePt t="70993" x="1241425" y="6108700"/>
          <p14:tracePt t="71011" x="1231900" y="6108700"/>
          <p14:tracePt t="71031" x="1223963" y="6108700"/>
          <p14:tracePt t="71053" x="1204913" y="6108700"/>
          <p14:tracePt t="71064" x="1196975" y="6108700"/>
          <p14:tracePt t="71073" x="1187450" y="6108700"/>
          <p14:tracePt t="71092" x="1179513" y="6108700"/>
          <p14:tracePt t="71106" x="1160463" y="6108700"/>
          <p14:tracePt t="71507" x="1143000" y="6108700"/>
          <p14:tracePt t="71516" x="1125538" y="6108700"/>
          <p14:tracePt t="71526" x="1098550" y="6108700"/>
          <p14:tracePt t="71541" x="1089025" y="6108700"/>
          <p14:tracePt t="71557" x="1044575" y="6108700"/>
          <p14:tracePt t="71575" x="990600" y="6108700"/>
          <p14:tracePt t="71592" x="965200" y="6108700"/>
          <p14:tracePt t="71607" x="884238" y="6108700"/>
          <p14:tracePt t="71625" x="830263" y="6108700"/>
          <p14:tracePt t="71640" x="812800" y="6108700"/>
          <p14:tracePt t="71657" x="785813" y="6108700"/>
          <p14:tracePt t="71675" x="768350" y="6108700"/>
          <p14:tracePt t="71690" x="758825" y="6108700"/>
          <p14:tracePt t="71706" x="741363" y="6108700"/>
          <p14:tracePt t="71727" x="714375" y="6108700"/>
          <p14:tracePt t="71740" x="696913" y="6116638"/>
          <p14:tracePt t="71758" x="660400" y="6134100"/>
          <p14:tracePt t="71775" x="625475" y="6153150"/>
          <p14:tracePt t="71792" x="581025" y="6170613"/>
          <p14:tracePt t="71806" x="561975" y="6180138"/>
          <p14:tracePt t="71825" x="527050" y="6205538"/>
          <p14:tracePt t="71842" x="509588" y="6215063"/>
          <p14:tracePt t="71858" x="490538" y="6224588"/>
          <p14:tracePt t="71874" x="490538" y="6232525"/>
          <p14:tracePt t="71921" x="490538" y="6242050"/>
          <p14:tracePt t="71931" x="490538" y="6276975"/>
          <p14:tracePt t="71941" x="490538" y="6303963"/>
          <p14:tracePt t="71957" x="490538" y="6340475"/>
          <p14:tracePt t="71975" x="490538" y="6411913"/>
          <p14:tracePt t="71992" x="500063" y="6465888"/>
          <p14:tracePt t="72007" x="500063" y="6473825"/>
          <p14:tracePt t="72025" x="509588" y="6500813"/>
          <p14:tracePt t="72674" x="2036763" y="6661150"/>
          <p14:tracePt t="72694" x="2036763" y="6653213"/>
          <p14:tracePt t="72732" x="2036763" y="6643688"/>
          <p14:tracePt t="72752" x="2036763" y="6634163"/>
          <p14:tracePt t="72792" x="2036763" y="6626225"/>
          <p14:tracePt t="72832" x="2036763" y="6608763"/>
          <p14:tracePt t="72842" x="2036763" y="6599238"/>
          <p14:tracePt t="72858" x="2036763" y="6589713"/>
          <p14:tracePt t="72873" x="2036763" y="6554788"/>
          <p14:tracePt t="72892" x="2036763" y="6545263"/>
          <p14:tracePt t="72942" x="2000250" y="6510338"/>
          <p14:tracePt t="72957" x="2000250" y="6500813"/>
          <p14:tracePt t="72973" x="1990725" y="6500813"/>
          <p14:tracePt t="73009" x="1990725" y="6510338"/>
          <p14:tracePt t="73287" x="1724025" y="6500813"/>
          <p14:tracePt t="73297" x="1679575" y="6500813"/>
          <p14:tracePt t="73307" x="1643063" y="6491288"/>
          <p14:tracePt t="73326" x="1598613" y="6483350"/>
          <p14:tracePt t="73341" x="1581150" y="6473825"/>
          <p14:tracePt t="73358" x="1571625" y="6465888"/>
          <p14:tracePt t="73374" x="1571625" y="6456363"/>
          <p14:tracePt t="73712" x="1571625" y="6446838"/>
          <p14:tracePt t="73722" x="1581150" y="6446838"/>
          <p14:tracePt t="73742" x="1589088" y="6446838"/>
          <p14:tracePt t="73751" x="1598613" y="6438900"/>
          <p14:tracePt t="73761" x="1616075" y="6438900"/>
          <p14:tracePt t="73774" x="1643063" y="6429375"/>
          <p14:tracePt t="73792" x="1687513" y="6419850"/>
          <p14:tracePt t="73806" x="1714500" y="6402388"/>
          <p14:tracePt t="73825" x="1758950" y="6394450"/>
          <p14:tracePt t="73841" x="1795463" y="6375400"/>
          <p14:tracePt t="73920" x="1795463" y="6384925"/>
          <p14:tracePt t="73950" x="1795463" y="6394450"/>
          <p14:tracePt t="74236" x="1785938" y="6394450"/>
          <p14:tracePt t="74246" x="1751013" y="6394450"/>
          <p14:tracePt t="74258" x="1724025" y="6394450"/>
          <p14:tracePt t="74276" x="1660525" y="6394450"/>
          <p14:tracePt t="74291" x="1633538" y="6394450"/>
          <p14:tracePt t="74308" x="1589088" y="6394450"/>
          <p14:tracePt t="74394" x="1598613" y="6411913"/>
          <p14:tracePt t="77187" x="1598613" y="6402388"/>
          <p14:tracePt t="77197" x="1598613" y="6384925"/>
          <p14:tracePt t="77207" x="1598613" y="6348413"/>
          <p14:tracePt t="77223" x="1598613" y="6296025"/>
          <p14:tracePt t="77240" x="1598613" y="6197600"/>
          <p14:tracePt t="77258" x="1598613" y="6116638"/>
          <p14:tracePt t="77276" x="1598613" y="6045200"/>
          <p14:tracePt t="77290" x="1598613" y="6010275"/>
          <p14:tracePt t="77308" x="1598613" y="5983288"/>
          <p14:tracePt t="77324" x="1598613" y="5973763"/>
          <p14:tracePt t="77385" x="1598613" y="5965825"/>
          <p14:tracePt t="77394" x="1598613" y="5938838"/>
          <p14:tracePt t="77407" x="1598613" y="5911850"/>
          <p14:tracePt t="77424" x="1589088" y="5875338"/>
          <p14:tracePt t="77440" x="1581150" y="5867400"/>
          <p14:tracePt t="77542" x="1581150" y="5875338"/>
          <p14:tracePt t="78443" x="1571625" y="5875338"/>
          <p14:tracePt t="78463" x="1571625" y="5867400"/>
          <p14:tracePt t="78472" x="1571625" y="5857875"/>
          <p14:tracePt t="78482" x="1571625" y="5848350"/>
          <p14:tracePt t="78493" x="1571625" y="5813425"/>
          <p14:tracePt t="78506" x="1562100" y="5768975"/>
          <p14:tracePt t="78524" x="1562100" y="5616575"/>
          <p14:tracePt t="78543" x="1544638" y="5438775"/>
          <p14:tracePt t="78557" x="1544638" y="5340350"/>
          <p14:tracePt t="78574" x="1544638" y="5143500"/>
          <p14:tracePt t="78592" x="1517650" y="4911725"/>
          <p14:tracePt t="78606" x="1517650" y="4840288"/>
          <p14:tracePt t="78624" x="1509713" y="4724400"/>
          <p14:tracePt t="78641" x="1500188" y="4660900"/>
          <p14:tracePt t="78657" x="1500188" y="4652963"/>
          <p14:tracePt t="78682" x="1500188" y="4687888"/>
          <p14:tracePt t="78888" x="1490663" y="4687888"/>
          <p14:tracePt t="78907" x="1482725" y="4660900"/>
          <p14:tracePt t="78917" x="1465263" y="4643438"/>
          <p14:tracePt t="78927" x="1438275" y="4589463"/>
          <p14:tracePt t="78940" x="1401763" y="4500563"/>
          <p14:tracePt t="78959" x="1330325" y="4313238"/>
          <p14:tracePt t="78973" x="1276350" y="4205288"/>
          <p14:tracePt t="78990" x="1152525" y="3973513"/>
          <p14:tracePt t="79009" x="1089025" y="3822700"/>
          <p14:tracePt t="79026" x="1054100" y="3759200"/>
          <p14:tracePt t="79040" x="1044575" y="3741738"/>
          <p14:tracePt t="79076" x="1044575" y="3759200"/>
          <p14:tracePt t="79086" x="1044575" y="3786188"/>
          <p14:tracePt t="79421" x="1054100" y="3776663"/>
          <p14:tracePt t="79433" x="1081088" y="3776663"/>
          <p14:tracePt t="79442" x="1098550" y="3776663"/>
          <p14:tracePt t="79457" x="1133475" y="3776663"/>
          <p14:tracePt t="79473" x="1250950" y="3768725"/>
          <p14:tracePt t="79491" x="1419225" y="3768725"/>
          <p14:tracePt t="79507" x="1527175" y="3768725"/>
          <p14:tracePt t="79524" x="1679575" y="3751263"/>
          <p14:tracePt t="79542" x="1751013" y="3741738"/>
          <p14:tracePt t="79599" x="1751013" y="3751263"/>
          <p14:tracePt t="79609" x="1751013" y="3759200"/>
          <p14:tracePt t="79623" x="1751013" y="3768725"/>
          <p14:tracePt t="79640" x="1751013" y="3776663"/>
          <p14:tracePt t="79659" x="1670050" y="3776663"/>
          <p14:tracePt t="79672" x="1562100" y="3786188"/>
          <p14:tracePt t="79690" x="1330325" y="3795713"/>
          <p14:tracePt t="79708" x="946150" y="3848100"/>
          <p14:tracePt t="79722" x="785813" y="3857625"/>
          <p14:tracePt t="79740" x="554038" y="3867150"/>
          <p14:tracePt t="79759" x="446088" y="3867150"/>
          <p14:tracePt t="79774" x="438150" y="3867150"/>
          <p14:tracePt t="79809" x="455613" y="3867150"/>
          <p14:tracePt t="79817" x="465138" y="3867150"/>
          <p14:tracePt t="79827" x="473075" y="3867150"/>
          <p14:tracePt t="79841" x="500063" y="3875088"/>
          <p14:tracePt t="79858" x="669925" y="3956050"/>
          <p14:tracePt t="79873" x="776288" y="3990975"/>
          <p14:tracePt t="79890" x="1143000" y="4143375"/>
          <p14:tracePt t="79907" x="1401763" y="4179888"/>
          <p14:tracePt t="79923" x="1517650" y="4197350"/>
          <p14:tracePt t="79939" x="1660525" y="4197350"/>
          <p14:tracePt t="79957" x="1731963" y="4214813"/>
          <p14:tracePt t="80184" x="1731963" y="4232275"/>
          <p14:tracePt t="80193" x="1731963" y="4276725"/>
          <p14:tracePt t="80206" x="1724025" y="4340225"/>
          <p14:tracePt t="80224" x="1687513" y="4598988"/>
          <p14:tracePt t="80240" x="1652588" y="4741863"/>
          <p14:tracePt t="80256" x="1536700" y="5241925"/>
          <p14:tracePt t="80274" x="1490663" y="5608638"/>
          <p14:tracePt t="80293" x="1473200" y="5938838"/>
          <p14:tracePt t="80309" x="1465263" y="6027738"/>
          <p14:tracePt t="80324" x="1482725" y="6170613"/>
          <p14:tracePt t="80342" x="1500188" y="6259513"/>
          <p14:tracePt t="80357" x="1509713" y="6269038"/>
          <p14:tracePt t="80373" x="1562100" y="6296025"/>
          <p14:tracePt t="80569" x="1571625" y="6296025"/>
          <p14:tracePt t="80590" x="1571625" y="6303963"/>
          <p14:tracePt t="80638" x="1554163" y="6303963"/>
          <p14:tracePt t="80649" x="1500188" y="6296025"/>
          <p14:tracePt t="80658" x="1428750" y="6276975"/>
          <p14:tracePt t="80673" x="1322388" y="6232525"/>
          <p14:tracePt t="80690" x="990600" y="6116638"/>
          <p14:tracePt t="80708" x="625475" y="6027738"/>
          <p14:tracePt t="80723" x="536575" y="6010275"/>
          <p14:tracePt t="80739" x="374650" y="6027738"/>
          <p14:tracePt t="80759" x="303213" y="6054725"/>
          <p14:tracePt t="80773" x="285750" y="6081713"/>
          <p14:tracePt t="80790" x="285750" y="6108700"/>
          <p14:tracePt t="80809" x="303213" y="6116638"/>
          <p14:tracePt t="80825" x="330200" y="6180138"/>
          <p14:tracePt t="80840" x="366713" y="6232525"/>
          <p14:tracePt t="80857" x="482600" y="6330950"/>
          <p14:tracePt t="80874" x="704850" y="6465888"/>
          <p14:tracePt t="80964" x="1724025" y="6384925"/>
          <p14:tracePt t="80975" x="1785938" y="6323013"/>
          <p14:tracePt t="80990" x="1822450" y="6296025"/>
          <p14:tracePt t="81007" x="1847850" y="6269038"/>
          <p14:tracePt t="81023" x="1847850" y="6259513"/>
          <p14:tracePt t="81045" x="1830388" y="6251575"/>
          <p14:tracePt t="81057" x="1803400" y="6251575"/>
          <p14:tracePt t="81074" x="1679575" y="6251575"/>
          <p14:tracePt t="81090" x="1598613" y="6251575"/>
          <p14:tracePt t="81106" x="1374775" y="6286500"/>
          <p14:tracePt t="81124" x="1044575" y="6411913"/>
          <p14:tracePt t="81140" x="928688" y="6438900"/>
          <p14:tracePt t="81362" x="1625600" y="6510338"/>
          <p14:tracePt t="81373" x="1724025" y="6483350"/>
          <p14:tracePt t="81391" x="1803400" y="6473825"/>
          <p14:tracePt t="81407" x="1830388" y="6473825"/>
          <p14:tracePt t="81450" x="1830388" y="6483350"/>
          <p14:tracePt t="81677" x="1857375" y="6483350"/>
          <p14:tracePt t="81687" x="1884363" y="6483350"/>
          <p14:tracePt t="81697" x="1938338" y="6473825"/>
          <p14:tracePt t="81707" x="2017713" y="6456363"/>
          <p14:tracePt t="81723" x="2116138" y="6429375"/>
          <p14:tracePt t="81740" x="2312988" y="6367463"/>
          <p14:tracePt t="81757" x="2517775" y="6276975"/>
          <p14:tracePt t="81776" x="2616200" y="6232525"/>
          <p14:tracePt t="81790" x="2625725" y="6232525"/>
          <p14:tracePt t="81808" x="2633663" y="6232525"/>
          <p14:tracePt t="81835" x="2633663" y="6242050"/>
          <p14:tracePt t="82232" x="2633663" y="6251575"/>
          <p14:tracePt t="82540" x="2625725" y="6251575"/>
          <p14:tracePt t="82587" x="2616200" y="6251575"/>
          <p14:tracePt t="82606" x="2598738" y="6251575"/>
          <p14:tracePt t="82616" x="2571750" y="6251575"/>
          <p14:tracePt t="82626" x="2544763" y="6259513"/>
          <p14:tracePt t="82640" x="2517775" y="6259513"/>
          <p14:tracePt t="82657" x="2401888" y="6259513"/>
          <p14:tracePt t="82674" x="2152650" y="6170613"/>
          <p14:tracePt t="82689" x="1955800" y="6045200"/>
          <p14:tracePt t="82707" x="1625600" y="5848350"/>
          <p14:tracePt t="82725" x="1482725" y="5732463"/>
          <p14:tracePt t="82740" x="1455738" y="5715000"/>
          <p14:tracePt t="82757" x="1419225" y="5653088"/>
          <p14:tracePt t="82775" x="1419225" y="5634038"/>
          <p14:tracePt t="82790" x="1419225" y="5616575"/>
          <p14:tracePt t="83001" x="1393825" y="5581650"/>
          <p14:tracePt t="83011" x="1347788" y="5483225"/>
          <p14:tracePt t="83023" x="1223963" y="5224463"/>
          <p14:tracePt t="83041" x="990600" y="4429125"/>
          <p14:tracePt t="83057" x="928688" y="4116388"/>
          <p14:tracePt t="83073" x="822325" y="3687763"/>
          <p14:tracePt t="83092" x="776288" y="3527425"/>
          <p14:tracePt t="83107" x="758825" y="3446463"/>
          <p14:tracePt t="83124" x="758825" y="3330575"/>
          <p14:tracePt t="83140" x="758825" y="3322638"/>
          <p14:tracePt t="83160" x="758825" y="3348038"/>
          <p14:tracePt t="83174" x="776288" y="3375025"/>
          <p14:tracePt t="83190" x="901700" y="3446463"/>
          <p14:tracePt t="83208" x="938213" y="3446463"/>
          <p14:tracePt t="83223" x="990600" y="3482975"/>
          <p14:tracePt t="83241" x="1017588" y="3509963"/>
          <p14:tracePt t="83257" x="1027113" y="3517900"/>
          <p14:tracePt t="83273" x="1062038" y="3527425"/>
          <p14:tracePt t="83291" x="1125538" y="3536950"/>
          <p14:tracePt t="83310" x="1268413" y="3517900"/>
          <p14:tracePt t="83324" x="1366838" y="3509963"/>
          <p14:tracePt t="83340" x="1581150" y="3482975"/>
          <p14:tracePt t="83359" x="1731963" y="3429000"/>
          <p14:tracePt t="83373" x="1776413" y="3411538"/>
          <p14:tracePt t="83390" x="1830388" y="3375025"/>
          <p14:tracePt t="83408" x="1830388" y="3367088"/>
          <p14:tracePt t="83423" x="1830388" y="3348038"/>
          <p14:tracePt t="83439" x="1785938" y="3303588"/>
          <p14:tracePt t="83458" x="1679575" y="3251200"/>
          <p14:tracePt t="83473" x="1598613" y="3224213"/>
          <p14:tracePt t="83491" x="1366838" y="3179763"/>
          <p14:tracePt t="83507" x="1116013" y="3160713"/>
          <p14:tracePt t="83523" x="973138" y="3160713"/>
          <p14:tracePt t="83540" x="696913" y="3224213"/>
          <p14:tracePt t="83558" x="500063" y="3322638"/>
          <p14:tracePt t="83576" x="393700" y="3438525"/>
          <p14:tracePt t="83591" x="347663" y="3482975"/>
          <p14:tracePt t="83607" x="312738" y="3554413"/>
          <p14:tracePt t="83625" x="295275" y="3608388"/>
          <p14:tracePt t="83640" x="285750" y="3643313"/>
          <p14:tracePt t="83657" x="276225" y="3857625"/>
          <p14:tracePt t="83675" x="339725" y="4081463"/>
          <p14:tracePt t="83690" x="393700" y="4179888"/>
          <p14:tracePt t="83706" x="581025" y="4483100"/>
          <p14:tracePt t="83724" x="758825" y="4670425"/>
          <p14:tracePt t="83740" x="847725" y="4741863"/>
          <p14:tracePt t="83756" x="1125538" y="5000625"/>
          <p14:tracePt t="83774" x="1393825" y="5241925"/>
          <p14:tracePt t="83791" x="1581150" y="5340350"/>
          <p14:tracePt t="83808" x="1758950" y="5348288"/>
          <p14:tracePt t="84011" x="1758950" y="5357813"/>
          <p14:tracePt t="84030" x="1758950" y="5367338"/>
          <p14:tracePt t="84060" x="1758950" y="5375275"/>
          <p14:tracePt t="84070" x="1724025" y="5375275"/>
          <p14:tracePt t="84079" x="1660525" y="5394325"/>
          <p14:tracePt t="84091" x="1581150" y="5411788"/>
          <p14:tracePt t="84106" x="1446213" y="5446713"/>
          <p14:tracePt t="84124" x="1071563" y="5473700"/>
          <p14:tracePt t="84140" x="633413" y="5473700"/>
          <p14:tracePt t="84159" x="401638" y="5473700"/>
          <p14:tracePt t="84173" x="312738" y="5483225"/>
          <p14:tracePt t="84190" x="196850" y="5491163"/>
          <p14:tracePt t="84219" x="196850" y="5510213"/>
          <p14:tracePt t="84238" x="214313" y="5518150"/>
          <p14:tracePt t="84258" x="223838" y="5518150"/>
          <p14:tracePt t="84267" x="241300" y="5527675"/>
          <p14:tracePt t="84279" x="250825" y="5545138"/>
          <p14:tracePt t="84290" x="268288" y="5562600"/>
          <p14:tracePt t="84309" x="366713" y="5680075"/>
          <p14:tracePt t="84324" x="438150" y="5741988"/>
          <p14:tracePt t="84341" x="704850" y="5857875"/>
          <p14:tracePt t="84359" x="1009650" y="5991225"/>
          <p14:tracePt t="84373" x="1133475" y="6010275"/>
          <p14:tracePt t="84390" x="1401763" y="6010275"/>
          <p14:tracePt t="84408" x="1571625" y="5965825"/>
          <p14:tracePt t="84423" x="1660525" y="5929313"/>
          <p14:tracePt t="84439" x="1741488" y="5884863"/>
          <p14:tracePt t="84457" x="1768475" y="5857875"/>
          <p14:tracePt t="84497" x="1768475" y="5894388"/>
          <p14:tracePt t="84693" x="1795463" y="5902325"/>
          <p14:tracePt t="84703" x="1847850" y="5902325"/>
          <p14:tracePt t="84714" x="1901825" y="5902325"/>
          <p14:tracePt t="84723" x="1982788" y="5884863"/>
          <p14:tracePt t="84740" x="2089150" y="5867400"/>
          <p14:tracePt t="84756" x="2322513" y="5776913"/>
          <p14:tracePt t="84773" x="2446338" y="5705475"/>
          <p14:tracePt t="84791" x="2500313" y="5670550"/>
          <p14:tracePt t="84808" x="2500313" y="5661025"/>
          <p14:tracePt t="84852" x="2500313" y="5670550"/>
          <p14:tracePt t="84871" x="2500313" y="5680075"/>
          <p14:tracePt t="85060" x="2490788" y="5680075"/>
          <p14:tracePt t="85148" x="2482850" y="5680075"/>
          <p14:tracePt t="85168" x="2482850" y="5670550"/>
          <p14:tracePt t="85177" x="2465388" y="5661025"/>
          <p14:tracePt t="85189" x="2446338" y="5653088"/>
          <p14:tracePt t="85208" x="2347913" y="5626100"/>
          <p14:tracePt t="85223" x="2303463" y="5608638"/>
          <p14:tracePt t="85240" x="2143125" y="5581650"/>
          <p14:tracePt t="85258" x="1795463" y="5500688"/>
          <p14:tracePt t="85273" x="1652588" y="5456238"/>
          <p14:tracePt t="85290" x="1401763" y="5384800"/>
          <p14:tracePt t="85310" x="1312863" y="5367338"/>
          <p14:tracePt t="85336" x="1330325" y="5375275"/>
          <p14:tracePt t="85564" x="1322388" y="5375275"/>
          <p14:tracePt t="85574" x="1303338" y="5375275"/>
          <p14:tracePt t="85592" x="1241425" y="5367338"/>
          <p14:tracePt t="85606" x="1187450" y="5340350"/>
          <p14:tracePt t="85624" x="1062038" y="5224463"/>
          <p14:tracePt t="85640" x="1017588" y="5160963"/>
          <p14:tracePt t="85657" x="946150" y="5054600"/>
          <p14:tracePt t="85674" x="901700" y="4973638"/>
          <p14:tracePt t="85690" x="901700" y="4919663"/>
          <p14:tracePt t="85705" x="946150" y="4830763"/>
          <p14:tracePt t="85724" x="1116013" y="4652963"/>
          <p14:tracePt t="85741" x="1312863" y="4491038"/>
          <p14:tracePt t="85756" x="1428750" y="4419600"/>
          <p14:tracePt t="85773" x="1625600" y="4348163"/>
          <p14:tracePt t="85791" x="1751013" y="4313238"/>
          <p14:tracePt t="85807" x="1803400" y="4313238"/>
          <p14:tracePt t="85824" x="1830388" y="4313238"/>
          <p14:tracePt t="85841" x="1866900" y="4384675"/>
          <p14:tracePt t="86089" x="1857375" y="4384675"/>
          <p14:tracePt t="86117" x="1847850" y="4384675"/>
          <p14:tracePt t="86127" x="1839913" y="4384675"/>
          <p14:tracePt t="86139" x="1830388" y="4375150"/>
          <p14:tracePt t="86158" x="1795463" y="4375150"/>
          <p14:tracePt t="86173" x="1795463" y="4367213"/>
          <p14:tracePt t="86189" x="1776413" y="4367213"/>
          <p14:tracePt t="86247" x="1776413" y="4357688"/>
          <p14:tracePt t="86265" x="1768475" y="4357688"/>
          <p14:tracePt t="86285" x="1758950" y="4357688"/>
          <p14:tracePt t="86305" x="1751013" y="4357688"/>
          <p14:tracePt t="86315" x="1741488" y="4357688"/>
          <p14:tracePt t="86325" x="1741488" y="4348163"/>
          <p14:tracePt t="86919" x="1741488" y="4357688"/>
          <p14:tracePt t="86929" x="1731963" y="4357688"/>
          <p14:tracePt t="86940" x="1724025" y="4357688"/>
          <p14:tracePt t="86958" x="1679575" y="4375150"/>
          <p14:tracePt t="86973" x="1633538" y="4375150"/>
          <p14:tracePt t="86990" x="1473200" y="4375150"/>
          <p14:tracePt t="87008" x="1241425" y="4375150"/>
          <p14:tracePt t="87023" x="1098550" y="4340225"/>
          <p14:tracePt t="87039" x="901700" y="4251325"/>
          <p14:tracePt t="87059" x="704850" y="4152900"/>
          <p14:tracePt t="87076" x="608013" y="4062413"/>
          <p14:tracePt t="87089" x="581025" y="4027488"/>
          <p14:tracePt t="87108" x="527050" y="3938588"/>
          <p14:tracePt t="87125" x="517525" y="3848100"/>
          <p14:tracePt t="87139" x="517525" y="3822700"/>
          <p14:tracePt t="87158" x="517525" y="3768725"/>
          <p14:tracePt t="87174" x="536575" y="3714750"/>
          <p14:tracePt t="87189" x="536575" y="3697288"/>
          <p14:tracePt t="87206" x="561975" y="3670300"/>
          <p14:tracePt t="87226" x="625475" y="3616325"/>
          <p14:tracePt t="87240" x="696913" y="3589338"/>
          <p14:tracePt t="87257" x="955675" y="3490913"/>
          <p14:tracePt t="87275" x="1357313" y="3419475"/>
          <p14:tracePt t="87289" x="1589088" y="3375025"/>
          <p14:tracePt t="87309" x="1990725" y="3357563"/>
          <p14:tracePt t="87325" x="2286000" y="3357563"/>
          <p14:tracePt t="87341" x="2401888" y="3357563"/>
          <p14:tracePt t="87357" x="2589213" y="3357563"/>
          <p14:tracePt t="87376" x="2670175" y="3357563"/>
          <p14:tracePt t="87443" x="2660650" y="3357563"/>
          <p14:tracePt t="87452" x="2625725" y="3357563"/>
          <p14:tracePt t="87462" x="2598738" y="3340100"/>
          <p14:tracePt t="87473" x="2536825" y="3322638"/>
          <p14:tracePt t="87491" x="2455863" y="3276600"/>
          <p14:tracePt t="87506" x="2411413" y="3268663"/>
          <p14:tracePt t="87523" x="2312988" y="3241675"/>
          <p14:tracePt t="87542" x="2214563" y="3232150"/>
          <p14:tracePt t="87558" x="2179638" y="3232150"/>
          <p14:tracePt t="87574" x="2143125" y="3232150"/>
          <p14:tracePt t="87591" x="2133600" y="3232150"/>
          <p14:tracePt t="87621" x="2143125" y="3232150"/>
          <p14:tracePt t="89352" x="2125663" y="3232150"/>
          <p14:tracePt t="89362" x="2098675" y="3232150"/>
          <p14:tracePt t="89375" x="2027238" y="3224213"/>
          <p14:tracePt t="89391" x="1839913" y="3187700"/>
          <p14:tracePt t="89406" x="1768475" y="3170238"/>
          <p14:tracePt t="89423" x="1625600" y="3143250"/>
          <p14:tracePt t="89441" x="1536700" y="3125788"/>
          <p14:tracePt t="89456" x="1517650" y="3116263"/>
          <p14:tracePt t="89473" x="1517650" y="3098800"/>
          <p14:tracePt t="89490" x="1527175" y="3098800"/>
          <p14:tracePt t="90836" x="1517650" y="3098800"/>
          <p14:tracePt t="90845" x="1509713" y="3098800"/>
          <p14:tracePt t="90857" x="1490663" y="3098800"/>
          <p14:tracePt t="90876" x="1455738" y="3108325"/>
          <p14:tracePt t="90890" x="1428750" y="3116263"/>
          <p14:tracePt t="90907" x="1374775" y="3125788"/>
          <p14:tracePt t="90925" x="1330325" y="3133725"/>
          <p14:tracePt t="90944" x="1322388" y="3133725"/>
          <p14:tracePt t="91153" x="1339850" y="3143250"/>
          <p14:tracePt t="91164" x="1366838" y="3143250"/>
          <p14:tracePt t="91173" x="1384300" y="3143250"/>
          <p14:tracePt t="91191" x="1446213" y="3179763"/>
          <p14:tracePt t="91206" x="1482725" y="3187700"/>
          <p14:tracePt t="91223" x="1527175" y="3205163"/>
          <p14:tracePt t="91241" x="1581150" y="3224213"/>
          <p14:tracePt t="91256" x="1608138" y="3224213"/>
          <p14:tracePt t="91273" x="1625600" y="3232150"/>
          <p14:tracePt t="91290" x="1633538" y="3232150"/>
          <p14:tracePt t="91320" x="1633538" y="3241675"/>
          <p14:tracePt t="91341" x="1633538" y="3251200"/>
          <p14:tracePt t="91371" x="1625600" y="3251200"/>
          <p14:tracePt t="91380" x="1608138" y="3251200"/>
          <p14:tracePt t="91390" x="1598613" y="3241675"/>
          <p14:tracePt t="91409" x="1544638" y="3232150"/>
          <p14:tracePt t="91423" x="1509713" y="3224213"/>
          <p14:tracePt t="91440" x="1384300" y="3214688"/>
          <p14:tracePt t="91456" x="1303338" y="3205163"/>
          <p14:tracePt t="91473" x="1160463" y="3205163"/>
          <p14:tracePt t="91490" x="1062038" y="3205163"/>
          <p14:tracePt t="91508" x="946150" y="3205163"/>
          <p14:tracePt t="91523" x="901700" y="3214688"/>
          <p14:tracePt t="91540" x="803275" y="3224213"/>
          <p14:tracePt t="91562" x="714375" y="3232150"/>
          <p14:tracePt t="91573" x="696913" y="3241675"/>
          <p14:tracePt t="91591" x="660400" y="3251200"/>
          <p14:tracePt t="91756" x="669925" y="3251200"/>
          <p14:tracePt t="91973" x="660400" y="3251200"/>
          <p14:tracePt t="91983" x="652463" y="3251200"/>
          <p14:tracePt t="91992" x="633413" y="3259138"/>
          <p14:tracePt t="92006" x="625475" y="3259138"/>
          <p14:tracePt t="92023" x="598488" y="3268663"/>
          <p14:tracePt t="92041" x="588963" y="3268663"/>
          <p14:tracePt t="92056" x="581025" y="3268663"/>
          <p14:tracePt t="92074" x="581025" y="3276600"/>
          <p14:tracePt t="92112" x="571500" y="3276600"/>
          <p14:tracePt t="92123" x="561975" y="3286125"/>
          <p14:tracePt t="92151" x="554038" y="3286125"/>
          <p14:tracePt t="92161" x="544513" y="3286125"/>
          <p14:tracePt t="92173" x="544513" y="3295650"/>
          <p14:tracePt t="92201" x="536575" y="3303588"/>
          <p14:tracePt t="92220" x="536575" y="3313113"/>
          <p14:tracePt t="92953" x="536575" y="3322638"/>
          <p14:tracePt t="92961" x="517525" y="3330575"/>
          <p14:tracePt t="92973" x="517525" y="3340100"/>
          <p14:tracePt t="92991" x="500063" y="3367088"/>
          <p14:tracePt t="93006" x="490538" y="3375025"/>
          <p14:tracePt t="93023" x="482600" y="3411538"/>
          <p14:tracePt t="93043" x="473075" y="3446463"/>
          <p14:tracePt t="93056" x="473075" y="3455988"/>
          <p14:tracePt t="93073" x="473075" y="3500438"/>
          <p14:tracePt t="93092" x="473075" y="3554413"/>
          <p14:tracePt t="93107" x="473075" y="3571875"/>
          <p14:tracePt t="93124" x="500063" y="3687763"/>
          <p14:tracePt t="93141" x="561975" y="3840163"/>
          <p14:tracePt t="93156" x="571500" y="3894138"/>
          <p14:tracePt t="93173" x="615950" y="3965575"/>
          <p14:tracePt t="93190" x="714375" y="4017963"/>
          <p14:tracePt t="93206" x="741363" y="4027488"/>
          <p14:tracePt t="93223" x="839788" y="4027488"/>
          <p14:tracePt t="93466" x="874713" y="4027488"/>
          <p14:tracePt t="93476" x="901700" y="4037013"/>
          <p14:tracePt t="93489" x="955675" y="4054475"/>
          <p14:tracePt t="93506" x="1108075" y="4089400"/>
          <p14:tracePt t="93523" x="1204913" y="4108450"/>
          <p14:tracePt t="93539" x="1465263" y="4116388"/>
          <p14:tracePt t="93557" x="1697038" y="4116388"/>
          <p14:tracePt t="93573" x="1803400" y="4116388"/>
          <p14:tracePt t="93590" x="1955800" y="4116388"/>
          <p14:tracePt t="93607" x="2036763" y="4116388"/>
          <p14:tracePt t="93624" x="2062163" y="4116388"/>
          <p14:tracePt t="93881" x="2081213" y="4116388"/>
          <p14:tracePt t="93891" x="2116138" y="4098925"/>
          <p14:tracePt t="93906" x="2170113" y="4089400"/>
          <p14:tracePt t="93924" x="2259013" y="4071938"/>
          <p14:tracePt t="93941" x="2339975" y="4071938"/>
          <p14:tracePt t="93957" x="2393950" y="4071938"/>
          <p14:tracePt t="93973" x="2428875" y="4071938"/>
          <p14:tracePt t="93992" x="2446338" y="4081463"/>
          <p14:tracePt t="94006" x="2446338" y="4089400"/>
          <p14:tracePt t="94026" x="2446338" y="4108450"/>
          <p14:tracePt t="94041" x="2446338" y="4133850"/>
          <p14:tracePt t="94056" x="2446338" y="4160838"/>
          <p14:tracePt t="94072" x="2384425" y="4214813"/>
          <p14:tracePt t="94091" x="2268538" y="4303713"/>
          <p14:tracePt t="94106" x="2214563" y="4348163"/>
          <p14:tracePt t="94124" x="2133600" y="4419600"/>
          <p14:tracePt t="94140" x="2081213" y="4446588"/>
          <p14:tracePt t="94158" x="2054225" y="4456113"/>
          <p14:tracePt t="94173" x="2044700" y="4456113"/>
          <p14:tracePt t="94189" x="2036763" y="4411663"/>
          <p14:tracePt t="94209" x="2036763" y="4375150"/>
          <p14:tracePt t="94386" x="2027238" y="4402138"/>
          <p14:tracePt t="94396" x="2027238" y="4446588"/>
          <p14:tracePt t="94407" x="2009775" y="4491038"/>
          <p14:tracePt t="94424" x="1973263" y="4616450"/>
          <p14:tracePt t="94439" x="1973263" y="4705350"/>
          <p14:tracePt t="94457" x="1955800" y="4840288"/>
          <p14:tracePt t="94474" x="1955800" y="4973638"/>
          <p14:tracePt t="94489" x="1955800" y="5045075"/>
          <p14:tracePt t="94506" x="1955800" y="5160963"/>
          <p14:tracePt t="94524" x="1955800" y="5205413"/>
          <p14:tracePt t="94539" x="1955800" y="5214938"/>
          <p14:tracePt t="94556" x="1946275" y="5241925"/>
          <p14:tracePt t="94762" x="1938338" y="5268913"/>
          <p14:tracePt t="94771" x="1938338" y="5295900"/>
          <p14:tracePt t="94781" x="1938338" y="5322888"/>
          <p14:tracePt t="94791" x="1919288" y="5357813"/>
          <p14:tracePt t="94806" x="1901825" y="5411788"/>
          <p14:tracePt t="94823" x="1847850" y="5483225"/>
          <p14:tracePt t="94842" x="1758950" y="5599113"/>
          <p14:tracePt t="94857" x="1714500" y="5634038"/>
          <p14:tracePt t="94873" x="1633538" y="5715000"/>
          <p14:tracePt t="94891" x="1544638" y="5776913"/>
          <p14:tracePt t="94907" x="1500188" y="5786438"/>
          <p14:tracePt t="94923" x="1401763" y="5822950"/>
          <p14:tracePt t="94940" x="1285875" y="5840413"/>
          <p14:tracePt t="94956" x="1223963" y="5840413"/>
          <p14:tracePt t="94973" x="1081088" y="5830888"/>
          <p14:tracePt t="94990" x="928688" y="5768975"/>
          <p14:tracePt t="95006" x="866775" y="5741988"/>
          <p14:tracePt t="95022" x="803275" y="5705475"/>
          <p14:tracePt t="95040" x="785813" y="5688013"/>
          <p14:tracePt t="95108" x="785813" y="5697538"/>
          <p14:tracePt t="95148" x="785813" y="5705475"/>
          <p14:tracePt t="95157" x="795338" y="5705475"/>
          <p14:tracePt t="95173" x="803275" y="5705475"/>
          <p14:tracePt t="95189" x="857250" y="5724525"/>
          <p14:tracePt t="95207" x="965200" y="5751513"/>
          <p14:tracePt t="95223" x="1036638" y="5768975"/>
          <p14:tracePt t="95240" x="1268413" y="5768975"/>
          <p14:tracePt t="95257" x="1482725" y="5768975"/>
          <p14:tracePt t="95272" x="1616075" y="5768975"/>
          <p14:tracePt t="95289" x="1776413" y="5768975"/>
          <p14:tracePt t="95307" x="1857375" y="5768975"/>
          <p14:tracePt t="95323" x="1866900" y="5768975"/>
          <p14:tracePt t="95534" x="1893888" y="5768975"/>
          <p14:tracePt t="95544" x="1938338" y="5768975"/>
          <p14:tracePt t="95556" x="1982788" y="5768975"/>
          <p14:tracePt t="95573" x="2108200" y="5768975"/>
          <p14:tracePt t="95591" x="2170113" y="5768975"/>
          <p14:tracePt t="95606" x="2268538" y="5741988"/>
          <p14:tracePt t="95624" x="2303463" y="5732463"/>
          <p14:tracePt t="95641" x="2312988" y="5724525"/>
          <p14:tracePt t="95656" x="2312988" y="5705475"/>
          <p14:tracePt t="95674" x="2295525" y="5643563"/>
          <p14:tracePt t="95691" x="2224088" y="5572125"/>
          <p14:tracePt t="95706" x="2179638" y="5527675"/>
          <p14:tracePt t="95723" x="2071688" y="5384800"/>
          <p14:tracePt t="95741" x="1955800" y="5214938"/>
          <p14:tracePt t="95756" x="1901825" y="5133975"/>
          <p14:tracePt t="95773" x="1795463" y="5000625"/>
          <p14:tracePt t="95791" x="1704975" y="4902200"/>
          <p14:tracePt t="95806" x="1679575" y="4848225"/>
          <p14:tracePt t="95823" x="1652588" y="4822825"/>
          <p14:tracePt t="95841" x="1652588" y="4830763"/>
          <p14:tracePt t="96048" x="1652588" y="4803775"/>
          <p14:tracePt t="96057" x="1652588" y="4768850"/>
          <p14:tracePt t="96072" x="1704975" y="4643438"/>
          <p14:tracePt t="96090" x="1982788" y="4098925"/>
          <p14:tracePt t="96108" x="2224088" y="3670300"/>
          <p14:tracePt t="96123" x="2312988" y="3544888"/>
          <p14:tracePt t="96140" x="2411413" y="3402013"/>
          <p14:tracePt t="96157" x="2411413" y="3394075"/>
          <p14:tracePt t="96176" x="2411413" y="3419475"/>
          <p14:tracePt t="96189" x="2411413" y="3429000"/>
          <p14:tracePt t="96207" x="2411413" y="3465513"/>
          <p14:tracePt t="96222" x="2411413" y="3490913"/>
          <p14:tracePt t="96239" x="2393950" y="3527425"/>
          <p14:tracePt t="96335" x="2393950" y="3536950"/>
          <p14:tracePt t="96344" x="2384425" y="3536950"/>
          <p14:tracePt t="96364" x="2374900" y="3536950"/>
          <p14:tracePt t="96384" x="2347913" y="3544888"/>
          <p14:tracePt t="96394" x="2322513" y="3544888"/>
          <p14:tracePt t="96407" x="2295525" y="3554413"/>
          <p14:tracePt t="96424" x="2224088" y="3554413"/>
          <p14:tracePt t="96439" x="2187575" y="3562350"/>
          <p14:tracePt t="96456" x="2116138" y="3562350"/>
          <p14:tracePt t="96477" x="2089150" y="3562350"/>
          <p14:tracePt t="96489" x="2081213" y="3562350"/>
          <p14:tracePt t="96506" x="2044700" y="3562350"/>
          <p14:tracePt t="96533" x="2044700" y="3571875"/>
          <p14:tracePt t="96813" x="2036763" y="3571875"/>
          <p14:tracePt t="96821" x="2009775" y="3544888"/>
          <p14:tracePt t="96841" x="1973263" y="3517900"/>
          <p14:tracePt t="96859" x="1919288" y="3482975"/>
          <p14:tracePt t="96873" x="1893888" y="3446463"/>
          <p14:tracePt t="96890" x="1785938" y="3384550"/>
          <p14:tracePt t="96909" x="1652588" y="3286125"/>
          <p14:tracePt t="96923" x="1589088" y="3232150"/>
          <p14:tracePt t="96939" x="1490663" y="3170238"/>
          <p14:tracePt t="96962" x="1401763" y="3143250"/>
          <p14:tracePt t="96972" x="1374775" y="3125788"/>
          <p14:tracePt t="96989" x="1303338" y="3098800"/>
          <p14:tracePt t="97007" x="1223963" y="3089275"/>
          <p14:tracePt t="97022" x="1196975" y="3089275"/>
          <p14:tracePt t="97039" x="1160463" y="3089275"/>
          <p14:tracePt t="97057" x="1116013" y="3089275"/>
          <p14:tracePt t="97073" x="1089025" y="3089275"/>
          <p14:tracePt t="97090" x="1027113" y="3098800"/>
          <p14:tracePt t="97107" x="946150" y="3133725"/>
          <p14:tracePt t="97125" x="857250" y="3179763"/>
          <p14:tracePt t="97140" x="830263" y="3187700"/>
          <p14:tracePt t="97157" x="741363" y="3224213"/>
          <p14:tracePt t="97175" x="669925" y="3259138"/>
          <p14:tracePt t="97189" x="642938" y="3259138"/>
          <p14:tracePt t="97207" x="598488" y="3286125"/>
          <p14:tracePt t="97224" x="588963" y="3295650"/>
          <p14:tracePt t="97254" x="581025" y="3303588"/>
          <p14:tracePt t="97264" x="561975" y="3330575"/>
          <p14:tracePt t="97275" x="544513" y="3348038"/>
          <p14:tracePt t="97289" x="527050" y="3367088"/>
          <p14:tracePt t="97306" x="490538" y="3429000"/>
          <p14:tracePt t="97324" x="446088" y="3517900"/>
          <p14:tracePt t="97340" x="419100" y="3571875"/>
          <p14:tracePt t="97359" x="401638" y="3660775"/>
          <p14:tracePt t="97377" x="401638" y="3724275"/>
          <p14:tracePt t="97391" x="401638" y="3768725"/>
          <p14:tracePt t="97407" x="411163" y="3867150"/>
          <p14:tracePt t="97424" x="465138" y="3965575"/>
          <p14:tracePt t="97440" x="554038" y="4017963"/>
          <p14:tracePt t="97456" x="642938" y="4062413"/>
          <p14:tracePt t="97473" x="830263" y="4133850"/>
          <p14:tracePt t="97491" x="1116013" y="4179888"/>
          <p14:tracePt t="97506" x="1241425" y="4197350"/>
          <p14:tracePt t="97523" x="1438275" y="4197350"/>
          <p14:tracePt t="97541" x="1643063" y="4197350"/>
          <p14:tracePt t="97555" x="1714500" y="4187825"/>
          <p14:tracePt t="97573" x="1857375" y="4116388"/>
          <p14:tracePt t="97592" x="1990725" y="4098925"/>
          <p14:tracePt t="97798" x="2000250" y="4098925"/>
          <p14:tracePt t="97818" x="2027238" y="4098925"/>
          <p14:tracePt t="97829" x="2071688" y="4098925"/>
          <p14:tracePt t="97839" x="2125663" y="4081463"/>
          <p14:tracePt t="97859" x="2224088" y="4044950"/>
          <p14:tracePt t="97874" x="2276475" y="4027488"/>
          <p14:tracePt t="97889" x="2330450" y="3990975"/>
          <p14:tracePt t="97909" x="2366963" y="3983038"/>
          <p14:tracePt t="97939" x="2374900" y="3983038"/>
          <p14:tracePt t="97996" x="2374900" y="3973513"/>
          <p14:tracePt t="98046" x="2374900" y="3965575"/>
          <p14:tracePt t="98055" x="2374900" y="3946525"/>
          <p14:tracePt t="98065" x="2374900" y="3938588"/>
          <p14:tracePt t="98076" x="2374900" y="3911600"/>
          <p14:tracePt t="98089" x="2374900" y="3867150"/>
          <p14:tracePt t="98107" x="2384425" y="3724275"/>
          <p14:tracePt t="98126" x="2384425" y="3571875"/>
          <p14:tracePt t="98140" x="2384425" y="3544888"/>
          <p14:tracePt t="98157" x="2384425" y="3455988"/>
          <p14:tracePt t="98174" x="2339975" y="3348038"/>
          <p14:tracePt t="98189" x="2322513" y="3313113"/>
          <p14:tracePt t="98207" x="2295525" y="3268663"/>
          <p14:tracePt t="98224" x="2276475" y="3268663"/>
          <p14:tracePt t="98240" x="2276475" y="3295650"/>
          <p14:tracePt t="98256" x="2276475" y="3322638"/>
          <p14:tracePt t="98452" x="2268538" y="3322638"/>
          <p14:tracePt t="98461" x="2259013" y="3322638"/>
          <p14:tracePt t="98472" x="2232025" y="3322638"/>
          <p14:tracePt t="98490" x="2116138" y="3303588"/>
          <p14:tracePt t="98506" x="2027238" y="3286125"/>
          <p14:tracePt t="98522" x="1776413" y="3232150"/>
          <p14:tracePt t="98540" x="1446213" y="3214688"/>
          <p14:tracePt t="98556" x="1347788" y="3205163"/>
          <p14:tracePt t="98572" x="1214438" y="3187700"/>
          <p14:tracePt t="98589" x="1187450" y="3179763"/>
          <p14:tracePt t="98607" x="1196975" y="3160713"/>
          <p14:tracePt t="98623" x="1204913" y="3197225"/>
          <p14:tracePt t="98807" x="1179513" y="3205163"/>
          <p14:tracePt t="98817" x="1133475" y="3205163"/>
          <p14:tracePt t="98827" x="1054100" y="3232150"/>
          <p14:tracePt t="98839" x="973138" y="3232150"/>
          <p14:tracePt t="98858" x="776288" y="3276600"/>
          <p14:tracePt t="98876" x="598488" y="3313113"/>
          <p14:tracePt t="98889" x="490538" y="3322638"/>
          <p14:tracePt t="98907" x="366713" y="3322638"/>
          <p14:tracePt t="98924" x="347663" y="3322638"/>
          <p14:tracePt t="98939" x="339725" y="3322638"/>
          <p14:tracePt t="98994" x="339725" y="3330575"/>
          <p14:tracePt t="99004" x="339725" y="3340100"/>
          <p14:tracePt t="99024" x="330200" y="3367088"/>
          <p14:tracePt t="99039" x="322263" y="3384550"/>
          <p14:tracePt t="99056" x="285750" y="3446463"/>
          <p14:tracePt t="99074" x="241300" y="3536950"/>
          <p14:tracePt t="99089" x="223838" y="3581400"/>
          <p14:tracePt t="99106" x="196850" y="3643313"/>
          <p14:tracePt t="99125" x="187325" y="3660775"/>
          <p14:tracePt t="99139" x="187325" y="3670300"/>
          <p14:tracePt t="99156" x="187325" y="3705225"/>
          <p14:tracePt t="99174" x="196850" y="3751263"/>
          <p14:tracePt t="99189" x="223838" y="3795713"/>
          <p14:tracePt t="99208" x="258763" y="3830638"/>
          <p14:tracePt t="99223" x="295275" y="3857625"/>
          <p14:tracePt t="99241" x="322263" y="3867150"/>
          <p14:tracePt t="99255" x="347663" y="3875088"/>
          <p14:tracePt t="99489" x="347663" y="3884613"/>
          <p14:tracePt t="99509" x="357188" y="3894138"/>
          <p14:tracePt t="99519" x="393700" y="3911600"/>
          <p14:tracePt t="99529" x="446088" y="3938588"/>
          <p14:tracePt t="99540" x="517525" y="3990975"/>
          <p14:tracePt t="99557" x="704850" y="4054475"/>
          <p14:tracePt t="99572" x="839788" y="4133850"/>
          <p14:tracePt t="99589" x="1125538" y="4224338"/>
          <p14:tracePt t="99607" x="1295400" y="4286250"/>
          <p14:tracePt t="99624" x="1384300" y="4322763"/>
          <p14:tracePt t="99643" x="1509713" y="4348163"/>
          <p14:tracePt t="99659" x="1562100" y="4348163"/>
          <p14:tracePt t="99673" x="1571625" y="4348163"/>
          <p14:tracePt t="99925" x="1608138" y="4348163"/>
          <p14:tracePt t="99934" x="1643063" y="4348163"/>
          <p14:tracePt t="99944" x="1697038" y="4340225"/>
          <p14:tracePt t="99957" x="1768475" y="4340225"/>
          <p14:tracePt t="99975" x="1928813" y="4322763"/>
          <p14:tracePt t="99989" x="2000250" y="4303713"/>
          <p14:tracePt t="100006" x="2133600" y="4259263"/>
          <p14:tracePt t="100023" x="2241550" y="4251325"/>
          <p14:tracePt t="100039" x="2259013" y="4232275"/>
          <p14:tracePt t="100676" x="2268538" y="4232275"/>
          <p14:tracePt t="100686" x="2276475" y="4232275"/>
          <p14:tracePt t="100695" x="2295525" y="4224338"/>
          <p14:tracePt t="100707" x="2322513" y="4214813"/>
          <p14:tracePt t="100725" x="2384425" y="4170363"/>
          <p14:tracePt t="100739" x="2419350" y="4152900"/>
          <p14:tracePt t="100756" x="2482850" y="4116388"/>
          <p14:tracePt t="100774" x="2527300" y="4081463"/>
          <p14:tracePt t="100788" x="2536825" y="4071938"/>
          <p14:tracePt t="100806" x="2544763" y="4071938"/>
          <p14:tracePt t="101309" x="2544763" y="4062413"/>
          <p14:tracePt t="101319" x="2544763" y="4044950"/>
          <p14:tracePt t="101328" x="2544763" y="4027488"/>
          <p14:tracePt t="101339" x="2544763" y="4010025"/>
          <p14:tracePt t="101358" x="2554288" y="3983038"/>
          <p14:tracePt t="101373" x="2554288" y="3965575"/>
          <p14:tracePt t="101389" x="2562225" y="3956050"/>
          <p14:tracePt t="101477" x="2571750" y="3938588"/>
          <p14:tracePt t="101486" x="2571750" y="3929063"/>
          <p14:tracePt t="101497" x="2581275" y="3911600"/>
          <p14:tracePt t="101507" x="2581275" y="3894138"/>
          <p14:tracePt t="101522" x="2581275" y="3875088"/>
          <p14:tracePt t="101539" x="2589213" y="3848100"/>
          <p14:tracePt t="101556" x="2589213" y="3840163"/>
          <p14:tracePt t="101635" x="2589213" y="3830638"/>
          <p14:tracePt t="101655" x="2589213" y="3822700"/>
          <p14:tracePt t="101665" x="2589213" y="3813175"/>
          <p14:tracePt t="101674" x="2589213" y="3803650"/>
          <p14:tracePt t="101689" x="2598738" y="3795713"/>
          <p14:tracePt t="102021" x="2598738" y="3803650"/>
          <p14:tracePt t="102032" x="2598738" y="3813175"/>
          <p14:tracePt t="102051" x="2598738" y="3830638"/>
          <p14:tracePt t="102070" x="2598738" y="3840163"/>
          <p14:tracePt t="102080" x="2589213" y="3848100"/>
          <p14:tracePt t="102090" x="2571750" y="3867150"/>
          <p14:tracePt t="102107" x="2544763" y="3884613"/>
          <p14:tracePt t="102122" x="2482850" y="3919538"/>
          <p14:tracePt t="102141" x="2411413" y="3983038"/>
          <p14:tracePt t="102156" x="2347913" y="4017963"/>
          <p14:tracePt t="102172" x="2251075" y="4054475"/>
          <p14:tracePt t="102190" x="2214563" y="4062413"/>
          <p14:tracePt t="102209" x="2205038" y="4062413"/>
          <p14:tracePt t="102318" x="2187575" y="4081463"/>
          <p14:tracePt t="102328" x="2170113" y="4089400"/>
          <p14:tracePt t="102343" x="2143125" y="4098925"/>
          <p14:tracePt t="102358" x="2036763" y="4152900"/>
          <p14:tracePt t="102373" x="1965325" y="4197350"/>
          <p14:tracePt t="102390" x="1758950" y="4259263"/>
          <p14:tracePt t="102408" x="1339850" y="4330700"/>
          <p14:tracePt t="102423" x="1125538" y="4330700"/>
          <p14:tracePt t="102439" x="768350" y="4322763"/>
          <p14:tracePt t="102458" x="581025" y="4241800"/>
          <p14:tracePt t="102472" x="536575" y="4197350"/>
          <p14:tracePt t="102489" x="473075" y="4116388"/>
          <p14:tracePt t="102506" x="455613" y="4071938"/>
          <p14:tracePt t="102536" x="465138" y="4071938"/>
          <p14:tracePt t="102772" x="438150" y="4071938"/>
          <p14:tracePt t="102783" x="401638" y="4071938"/>
          <p14:tracePt t="102792" x="366713" y="4054475"/>
          <p14:tracePt t="102806" x="322263" y="4017963"/>
          <p14:tracePt t="102823" x="250825" y="3884613"/>
          <p14:tracePt t="102839" x="223838" y="3830638"/>
          <p14:tracePt t="102856" x="196850" y="3724275"/>
          <p14:tracePt t="102874" x="204788" y="3589338"/>
          <p14:tracePt t="102891" x="295275" y="3465513"/>
          <p14:tracePt t="102907" x="366713" y="3375025"/>
          <p14:tracePt t="102927" x="554038" y="3187700"/>
          <p14:tracePt t="102941" x="741363" y="3054350"/>
          <p14:tracePt t="102956" x="830263" y="2990850"/>
          <p14:tracePt t="102973" x="965200" y="2955925"/>
          <p14:tracePt t="102990" x="1143000" y="2938463"/>
          <p14:tracePt t="103005" x="1231900" y="2938463"/>
          <p14:tracePt t="103022" x="1393825" y="2938463"/>
          <p14:tracePt t="103040" x="1500188" y="2982913"/>
          <p14:tracePt t="103055" x="1544638" y="2990850"/>
          <p14:tracePt t="103072" x="1608138" y="3017838"/>
          <p14:tracePt t="103090" x="1625600" y="3044825"/>
          <p14:tracePt t="103106" x="1643063" y="3125788"/>
          <p14:tracePt t="103317" x="1714500" y="3125788"/>
          <p14:tracePt t="103327" x="1822450" y="3133725"/>
          <p14:tracePt t="103339" x="1928813" y="3143250"/>
          <p14:tracePt t="103359" x="2170113" y="3224213"/>
          <p14:tracePt t="103374" x="2276475" y="3241675"/>
          <p14:tracePt t="103390" x="2473325" y="3295650"/>
          <p14:tracePt t="103407" x="2562225" y="3322638"/>
          <p14:tracePt t="103424" x="2598738" y="3340100"/>
          <p14:tracePt t="103438" x="2598738" y="3348038"/>
          <p14:tracePt t="103474" x="2598738" y="3357563"/>
          <p14:tracePt t="103633" x="2589213" y="3357563"/>
          <p14:tracePt t="103672" x="2589213" y="3348038"/>
          <p14:tracePt t="104058" x="2581275" y="3348038"/>
          <p14:tracePt t="104177" x="2571750" y="3348038"/>
          <p14:tracePt t="104207" x="2571750" y="3340100"/>
          <p14:tracePt t="104236" x="2571750" y="3330575"/>
          <p14:tracePt t="104256" x="2562225" y="3330575"/>
          <p14:tracePt t="104266" x="2554288" y="3330575"/>
          <p14:tracePt t="104276" x="2544763" y="3330575"/>
          <p14:tracePt t="104289" x="2527300" y="3322638"/>
          <p14:tracePt t="104306" x="2500313" y="3313113"/>
          <p14:tracePt t="104322" x="2473325" y="3295650"/>
          <p14:tracePt t="104339" x="2357438" y="3251200"/>
          <p14:tracePt t="104356" x="2160588" y="3187700"/>
          <p14:tracePt t="104376" x="2027238" y="3152775"/>
          <p14:tracePt t="104390" x="2000250" y="3152775"/>
          <p14:tracePt t="104406" x="1973263" y="3143250"/>
          <p14:tracePt t="104642" x="1965325" y="3143250"/>
          <p14:tracePt t="104651" x="1928813" y="3143250"/>
          <p14:tracePt t="104661" x="1893888" y="3143250"/>
          <p14:tracePt t="104673" x="1830388" y="3143250"/>
          <p14:tracePt t="104691" x="1616075" y="3125788"/>
          <p14:tracePt t="104706" x="1527175" y="3125788"/>
          <p14:tracePt t="104723" x="1276350" y="3116263"/>
          <p14:tracePt t="104740" x="1125538" y="3108325"/>
          <p14:tracePt t="104755" x="1071563" y="3098800"/>
          <p14:tracePt t="104772" x="1009650" y="3081338"/>
          <p14:tracePt t="104791" x="1000125" y="3071813"/>
          <p14:tracePt t="104812" x="1009650" y="3071813"/>
          <p14:tracePt t="109443" x="1000125" y="3071813"/>
          <p14:tracePt t="109454" x="973138" y="3071813"/>
          <p14:tracePt t="109463" x="928688" y="3071813"/>
          <p14:tracePt t="109474" x="847725" y="3089275"/>
          <p14:tracePt t="109489" x="785813" y="3108325"/>
          <p14:tracePt t="109505" x="581025" y="3143250"/>
          <p14:tracePt t="109523" x="366713" y="3170238"/>
          <p14:tracePt t="109539" x="276225" y="3179763"/>
          <p14:tracePt t="109555" x="179388" y="3197225"/>
          <p14:tracePt t="109572" x="169863" y="3197225"/>
          <p14:tracePt t="109631" x="179388" y="3197225"/>
          <p14:tracePt t="109948" x="179388" y="3205163"/>
          <p14:tracePt t="109968" x="179388" y="3224213"/>
          <p14:tracePt t="109978" x="160338" y="3241675"/>
          <p14:tracePt t="109989" x="160338" y="3259138"/>
          <p14:tracePt t="110007" x="107950" y="3357563"/>
          <p14:tracePt t="110021" x="80963" y="3402013"/>
          <p14:tracePt t="110039" x="26988" y="3509963"/>
          <p14:tracePt t="110107" x="0" y="3875088"/>
          <p14:tracePt t="110122" x="9525" y="3894138"/>
          <p14:tracePt t="110139" x="53975" y="3965575"/>
          <p14:tracePt t="110157" x="142875" y="4027488"/>
          <p14:tracePt t="110173" x="196850" y="4071938"/>
          <p14:tracePt t="110190" x="295275" y="4143375"/>
          <p14:tracePt t="110207" x="419100" y="4214813"/>
          <p14:tracePt t="110224" x="544513" y="4232275"/>
          <p14:tracePt t="110512" x="561975" y="4241800"/>
          <p14:tracePt t="110521" x="598488" y="4251325"/>
          <p14:tracePt t="110532" x="679450" y="4259263"/>
          <p14:tracePt t="110541" x="768350" y="4286250"/>
          <p14:tracePt t="110555" x="857250" y="4286250"/>
          <p14:tracePt t="110573" x="1223963" y="4322763"/>
          <p14:tracePt t="110590" x="1473200" y="4340225"/>
          <p14:tracePt t="110605" x="1625600" y="4348163"/>
          <p14:tracePt t="110622" x="1795463" y="4357688"/>
          <p14:tracePt t="110642" x="1911350" y="4357688"/>
          <p14:tracePt t="110656" x="1938338" y="4348163"/>
          <p14:tracePt t="110672" x="1973263" y="4348163"/>
          <p14:tracePt t="110888" x="1982788" y="4348163"/>
          <p14:tracePt t="110898" x="2017713" y="4348163"/>
          <p14:tracePt t="110908" x="2081213" y="4330700"/>
          <p14:tracePt t="110923" x="2197100" y="4303713"/>
          <p14:tracePt t="110939" x="2411413" y="4232275"/>
          <p14:tracePt t="110957" x="2679700" y="4152900"/>
          <p14:tracePt t="110973" x="2768600" y="4089400"/>
          <p14:tracePt t="110989" x="2901950" y="4027488"/>
          <p14:tracePt t="111007" x="2946400" y="3990975"/>
          <p14:tracePt t="111022" x="2946400" y="3983038"/>
          <p14:tracePt t="111041" x="2946400" y="3990975"/>
          <p14:tracePt t="111263" x="2946400" y="3973513"/>
          <p14:tracePt t="111285" x="2946400" y="3965575"/>
          <p14:tracePt t="111293" x="2938463" y="3956050"/>
          <p14:tracePt t="111305" x="2919413" y="3938588"/>
          <p14:tracePt t="111323" x="2857500" y="3848100"/>
          <p14:tracePt t="111339" x="2795588" y="3803650"/>
          <p14:tracePt t="111355" x="2660650" y="3724275"/>
          <p14:tracePt t="111379" x="2581275" y="3687763"/>
          <p14:tracePt t="111389" x="2554288" y="3679825"/>
          <p14:tracePt t="111405" x="2527300" y="3679825"/>
          <p14:tracePt t="111423" x="2527300" y="3670300"/>
          <p14:tracePt t="111441" x="2536825" y="3670300"/>
          <p14:tracePt t="111659" x="2536825" y="3679825"/>
          <p14:tracePt t="111669" x="2517775" y="3687763"/>
          <p14:tracePt t="111679" x="2490788" y="3697288"/>
          <p14:tracePt t="111691" x="2455863" y="3714750"/>
          <p14:tracePt t="111708" x="2339975" y="3759200"/>
          <p14:tracePt t="111722" x="2276475" y="3776663"/>
          <p14:tracePt t="111740" x="2009775" y="3875088"/>
          <p14:tracePt t="111757" x="1687513" y="3956050"/>
          <p14:tracePt t="111771" x="1544638" y="3990975"/>
          <p14:tracePt t="111789" x="1276350" y="4000500"/>
          <p14:tracePt t="111809" x="1133475" y="3983038"/>
          <p14:tracePt t="111822" x="1089025" y="3965575"/>
          <p14:tracePt t="111839" x="1027113" y="3938588"/>
          <p14:tracePt t="111857" x="1027113" y="3919538"/>
          <p14:tracePt t="111966" x="1036638" y="3919538"/>
          <p14:tracePt t="111986" x="1044575" y="3919538"/>
          <p14:tracePt t="111995" x="1071563" y="3919538"/>
          <p14:tracePt t="112006" x="1108075" y="3919538"/>
          <p14:tracePt t="112022" x="1196975" y="3919538"/>
          <p14:tracePt t="112039" x="1438275" y="3919538"/>
          <p14:tracePt t="112056" x="1741488" y="3919538"/>
          <p14:tracePt t="112074" x="2017713" y="3919538"/>
          <p14:tracePt t="112088" x="2108200" y="3919538"/>
          <p14:tracePt t="112106" x="2276475" y="3919538"/>
          <p14:tracePt t="112124" x="2357438" y="3919538"/>
          <p14:tracePt t="112363" x="2357438" y="3911600"/>
          <p14:tracePt t="112520" x="2347913" y="3911600"/>
          <p14:tracePt t="112569" x="2339975" y="3911600"/>
          <p14:tracePt t="112588" x="2322513" y="3911600"/>
          <p14:tracePt t="112599" x="2303463" y="3911600"/>
          <p14:tracePt t="112608" x="2286000" y="3919538"/>
          <p14:tracePt t="112622" x="2259013" y="3919538"/>
          <p14:tracePt t="112639" x="2170113" y="3938588"/>
          <p14:tracePt t="112656" x="2098675" y="3938588"/>
          <p14:tracePt t="112672" x="1973263" y="3956050"/>
          <p14:tracePt t="112690" x="1901825" y="3956050"/>
          <p14:tracePt t="112707" x="1884363" y="3956050"/>
          <p14:tracePt t="112738" x="1893888" y="3956050"/>
          <p14:tracePt t="112984" x="1884363" y="3956050"/>
          <p14:tracePt t="112994" x="1874838" y="3956050"/>
          <p14:tracePt t="113005" x="1847850" y="3946525"/>
          <p14:tracePt t="113024" x="1724025" y="3929063"/>
          <p14:tracePt t="113039" x="1616075" y="3911600"/>
          <p14:tracePt t="113055" x="1401763" y="3867150"/>
          <p14:tracePt t="113073" x="1152525" y="3840163"/>
          <p14:tracePt t="113088" x="1054100" y="3830638"/>
          <p14:tracePt t="113110" x="822325" y="3813175"/>
          <p14:tracePt t="113124" x="588963" y="3795713"/>
          <p14:tracePt t="113139" x="482600" y="3786188"/>
          <p14:tracePt t="113155" x="330200" y="3741738"/>
          <p14:tracePt t="113174" x="268288" y="3679825"/>
          <p14:tracePt t="113192" x="258763" y="3616325"/>
          <p14:tracePt t="113206" x="258763" y="3581400"/>
          <p14:tracePt t="113224" x="295275" y="3500438"/>
          <p14:tracePt t="113240" x="339725" y="3438525"/>
          <p14:tracePt t="113255" x="509588" y="3303588"/>
          <p14:tracePt t="113272" x="911225" y="3133725"/>
          <p14:tracePt t="113290" x="1438275" y="3000375"/>
          <p14:tracePt t="113305" x="1812925" y="2973388"/>
          <p14:tracePt t="113322" x="2339975" y="3027363"/>
          <p14:tracePt t="113340" x="2705100" y="3205163"/>
          <p14:tracePt t="113355" x="2830513" y="3340100"/>
          <p14:tracePt t="113373" x="2965450" y="3509963"/>
          <p14:tracePt t="113391" x="3017838" y="3643313"/>
          <p14:tracePt t="113405" x="3017838" y="3697288"/>
          <p14:tracePt t="113423" x="3017838" y="3768725"/>
          <p14:tracePt t="113441" x="3009900" y="3822700"/>
          <p14:tracePt t="113456" x="3000375" y="3840163"/>
          <p14:tracePt t="113472" x="2990850" y="3840163"/>
          <p14:tracePt t="113489" x="2982913" y="3840163"/>
          <p14:tracePt t="113508" x="2982913" y="3830638"/>
          <p14:tracePt t="113528" x="2982913" y="3822700"/>
          <p14:tracePt t="113549" x="2982913" y="3813175"/>
          <p14:tracePt t="113559" x="2982913" y="3803650"/>
          <p14:tracePt t="113572" x="2973388" y="3803650"/>
          <p14:tracePt t="113589" x="2946400" y="3768725"/>
          <p14:tracePt t="113607" x="2894013" y="3724275"/>
          <p14:tracePt t="113622" x="2847975" y="3705225"/>
          <p14:tracePt t="113639" x="2652713" y="3581400"/>
          <p14:tracePt t="113658" x="2357438" y="3446463"/>
          <p14:tracePt t="113672" x="2214563" y="3411538"/>
          <p14:tracePt t="113689" x="1768475" y="3330575"/>
          <p14:tracePt t="113707" x="1465263" y="3286125"/>
          <p14:tracePt t="113723" x="1347788" y="3286125"/>
          <p14:tracePt t="113739" x="1160463" y="3286125"/>
          <p14:tracePt t="113759" x="1000125" y="3303588"/>
          <p14:tracePt t="113772" x="938213" y="3330575"/>
          <p14:tracePt t="113790" x="884238" y="3367088"/>
          <p14:tracePt t="113806" x="874713" y="3384550"/>
          <p14:tracePt t="113822" x="874713" y="3394075"/>
          <p14:tracePt t="113838" x="857250" y="3429000"/>
          <p14:tracePt t="113856" x="839788" y="3527425"/>
          <p14:tracePt t="113877" x="839788" y="3670300"/>
          <p14:tracePt t="113888" x="839788" y="3732213"/>
          <p14:tracePt t="113905" x="901700" y="3938588"/>
          <p14:tracePt t="113923" x="1036638" y="4170363"/>
          <p14:tracePt t="113939" x="1108075" y="4276725"/>
          <p14:tracePt t="113956" x="1285875" y="4456113"/>
          <p14:tracePt t="113974" x="1517650" y="4554538"/>
          <p14:tracePt t="113989" x="1670050" y="4554538"/>
          <p14:tracePt t="114005" x="1919288" y="4518025"/>
          <p14:tracePt t="114023" x="2197100" y="4367213"/>
          <p14:tracePt t="114039" x="2312988" y="4268788"/>
          <p14:tracePt t="114055" x="2465388" y="4071938"/>
          <p14:tracePt t="114073" x="2571750" y="3919538"/>
          <p14:tracePt t="114088" x="2589213" y="3848100"/>
          <p14:tracePt t="114105" x="2589213" y="3759200"/>
          <p14:tracePt t="114123" x="2544763" y="3652838"/>
          <p14:tracePt t="114140" x="2446338" y="3562350"/>
          <p14:tracePt t="114154" x="2357438" y="3527425"/>
          <p14:tracePt t="114176" x="2071688" y="3394075"/>
          <p14:tracePt t="114191" x="1785938" y="3286125"/>
          <p14:tracePt t="114206" x="1625600" y="3232150"/>
          <p14:tracePt t="114223" x="1366838" y="3224213"/>
          <p14:tracePt t="114241" x="1160463" y="3224213"/>
          <p14:tracePt t="114255" x="1098550" y="3214688"/>
          <p14:tracePt t="114272" x="1044575" y="3205163"/>
          <p14:tracePt t="114289" x="1044575" y="3197225"/>
          <p14:tracePt t="114310" x="1081088" y="3214688"/>
          <p14:tracePt t="114538" x="1036638" y="3224213"/>
          <p14:tracePt t="114546" x="982663" y="3251200"/>
          <p14:tracePt t="114556" x="901700" y="3268663"/>
          <p14:tracePt t="114572" x="812800" y="3286125"/>
          <p14:tracePt t="114589" x="581025" y="3330575"/>
          <p14:tracePt t="114606" x="339725" y="3465513"/>
          <p14:tracePt t="114622" x="276225" y="3490913"/>
          <p14:tracePt t="114638" x="214313" y="3536950"/>
          <p14:tracePt t="114655" x="204788" y="3544888"/>
          <p14:tracePt t="114687" x="204788" y="3562350"/>
          <p14:tracePt t="114696" x="204788" y="3608388"/>
          <p14:tracePt t="114706" x="204788" y="3643313"/>
          <p14:tracePt t="114724" x="196850" y="3759200"/>
          <p14:tracePt t="114738" x="196850" y="3803650"/>
          <p14:tracePt t="114756" x="196850" y="3875088"/>
          <p14:tracePt t="114773" x="196850" y="3919538"/>
          <p14:tracePt t="114788" x="196850" y="3946525"/>
          <p14:tracePt t="114805" x="223838" y="4017963"/>
          <p14:tracePt t="114823" x="303213" y="4089400"/>
          <p14:tracePt t="114838" x="357188" y="4098925"/>
          <p14:tracePt t="114856" x="509588" y="4133850"/>
          <p14:tracePt t="114874" x="714375" y="4143375"/>
          <p14:tracePt t="114888" x="830263" y="4133850"/>
          <p14:tracePt t="114905" x="1125538" y="4098925"/>
          <p14:tracePt t="114924" x="1322388" y="4037013"/>
          <p14:tracePt t="115111" x="1347788" y="4037013"/>
          <p14:tracePt t="115120" x="1384300" y="4044950"/>
          <p14:tracePt t="115130" x="1455738" y="4054475"/>
          <p14:tracePt t="115140" x="1554163" y="4054475"/>
          <p14:tracePt t="115155" x="1679575" y="4062413"/>
          <p14:tracePt t="115174" x="1965325" y="4071938"/>
          <p14:tracePt t="115192" x="2259013" y="4071938"/>
          <p14:tracePt t="115206" x="2374900" y="4062413"/>
          <p14:tracePt t="115222" x="2509838" y="4037013"/>
          <p14:tracePt t="115241" x="2562225" y="4017963"/>
          <p14:tracePt t="115255" x="2571750" y="4017963"/>
          <p14:tracePt t="115368" x="2562225" y="4017963"/>
          <p14:tracePt t="115378" x="2554288" y="4017963"/>
          <p14:tracePt t="115428" x="2554288" y="4010025"/>
          <p14:tracePt t="115447" x="2554288" y="3990975"/>
          <p14:tracePt t="115457" x="2544763" y="3990975"/>
          <p14:tracePt t="115472" x="2544763" y="3973513"/>
          <p14:tracePt t="115488" x="2517775" y="3902075"/>
          <p14:tracePt t="115507" x="2500313" y="3830638"/>
          <p14:tracePt t="115522" x="2482850" y="3768725"/>
          <p14:tracePt t="115539" x="2428875" y="3652838"/>
          <p14:tracePt t="115556" x="2339975" y="3517900"/>
          <p14:tracePt t="115572" x="2303463" y="3473450"/>
          <p14:tracePt t="115589" x="2241550" y="3429000"/>
          <p14:tracePt t="115606" x="2214563" y="3411538"/>
          <p14:tracePt t="115624" x="2214563" y="3419475"/>
          <p14:tracePt t="115639" x="2224088" y="3438525"/>
          <p14:tracePt t="115882" x="2214563" y="3438525"/>
          <p14:tracePt t="115902" x="2197100" y="3438525"/>
          <p14:tracePt t="115912" x="2187575" y="3438525"/>
          <p14:tracePt t="115923" x="2152650" y="3419475"/>
          <p14:tracePt t="115940" x="2125663" y="3402013"/>
          <p14:tracePt t="115957" x="2044700" y="3357563"/>
          <p14:tracePt t="115972" x="1884363" y="3313113"/>
          <p14:tracePt t="115990" x="1785938" y="3259138"/>
          <p14:tracePt t="116005" x="1758950" y="3251200"/>
          <p14:tracePt t="116022" x="1731963" y="3232150"/>
          <p14:tracePt t="116051" x="1731963" y="3241675"/>
          <p14:tracePt t="116059" x="1758950" y="3251200"/>
          <p14:tracePt t="116268" x="1751013" y="3251200"/>
          <p14:tracePt t="116277" x="1731963" y="3251200"/>
          <p14:tracePt t="116290" x="1697038" y="3251200"/>
          <p14:tracePt t="116308" x="1625600" y="3251200"/>
          <p14:tracePt t="116322" x="1581150" y="3251200"/>
          <p14:tracePt t="116339" x="1428750" y="3232150"/>
          <p14:tracePt t="116357" x="1268413" y="3232150"/>
          <p14:tracePt t="116373" x="1196975" y="3232150"/>
          <p14:tracePt t="116388" x="1044575" y="3241675"/>
          <p14:tracePt t="116407" x="928688" y="3251200"/>
          <p14:tracePt t="116422" x="893763" y="3259138"/>
          <p14:tracePt t="116440" x="839788" y="3276600"/>
          <p14:tracePt t="116456" x="795338" y="3286125"/>
          <p14:tracePt t="116472" x="785813" y="3286125"/>
          <p14:tracePt t="116525" x="785813" y="3295650"/>
          <p14:tracePt t="116555" x="768350" y="3313113"/>
          <p14:tracePt t="116566" x="750888" y="3322638"/>
          <p14:tracePt t="116575" x="741363" y="3330575"/>
          <p14:tracePt t="116588" x="723900" y="3330575"/>
          <p14:tracePt t="116606" x="687388" y="3357563"/>
          <p14:tracePt t="116623" x="642938" y="3384550"/>
          <p14:tracePt t="116638" x="625475" y="3402013"/>
          <p14:tracePt t="116655" x="588963" y="3411538"/>
          <p14:tracePt t="116674" x="571500" y="3429000"/>
          <p14:tracePt t="116690" x="561975" y="3446463"/>
          <p14:tracePt t="116706" x="544513" y="3482975"/>
          <p14:tracePt t="116724" x="509588" y="3517900"/>
          <p14:tracePt t="116739" x="490538" y="3536950"/>
          <p14:tracePt t="116755" x="482600" y="3562350"/>
          <p14:tracePt t="116773" x="473075" y="3589338"/>
          <p14:tracePt t="116789" x="473075" y="3616325"/>
          <p14:tracePt t="116805" x="465138" y="3679825"/>
          <p14:tracePt t="116822" x="465138" y="3751263"/>
          <p14:tracePt t="116838" x="465138" y="3786188"/>
          <p14:tracePt t="116855" x="473075" y="3867150"/>
          <p14:tracePt t="116873" x="500063" y="3919538"/>
          <p14:tracePt t="116890" x="527050" y="4000500"/>
          <p14:tracePt t="116905" x="544513" y="4044950"/>
          <p14:tracePt t="116922" x="571500" y="4081463"/>
          <p14:tracePt t="116942" x="598488" y="4125913"/>
          <p14:tracePt t="116956" x="625475" y="4143375"/>
          <p14:tracePt t="116972" x="669925" y="4152900"/>
          <p14:tracePt t="116991" x="723900" y="4160838"/>
          <p14:tracePt t="117006" x="776288" y="4160838"/>
          <p14:tracePt t="117021" x="928688" y="4152900"/>
          <p14:tracePt t="117040" x="1081088" y="4125913"/>
          <p14:tracePt t="117055" x="1152525" y="4108450"/>
          <p14:tracePt t="117072" x="1357313" y="4081463"/>
          <p14:tracePt t="117089" x="1536700" y="4044950"/>
          <p14:tracePt t="117105" x="1660525" y="4027488"/>
          <p14:tracePt t="119413" x="1660525" y="4017963"/>
          <p14:tracePt t="119433" x="1660525" y="4000500"/>
          <p14:tracePt t="119443" x="1652588" y="3990975"/>
          <p14:tracePt t="119456" x="1616075" y="3956050"/>
          <p14:tracePt t="119473" x="1482725" y="3759200"/>
          <p14:tracePt t="119488" x="1322388" y="3536950"/>
          <p14:tracePt t="119506" x="955675" y="3081338"/>
          <p14:tracePt t="119523" x="581025" y="2625725"/>
          <p14:tracePt t="119540" x="258763" y="2224088"/>
          <p14:tracePt t="119555" x="179388" y="2133600"/>
          <p14:tracePt t="119572" x="115888" y="2036763"/>
          <p14:tracePt t="119808" x="133350" y="2027238"/>
          <p14:tracePt t="119818" x="187325" y="2009775"/>
          <p14:tracePt t="119828" x="250825" y="1973263"/>
          <p14:tracePt t="119839" x="322263" y="1938338"/>
          <p14:tracePt t="119858" x="473075" y="1785938"/>
          <p14:tracePt t="119872" x="554038" y="1714500"/>
          <p14:tracePt t="119889" x="704850" y="1544638"/>
          <p14:tracePt t="119907" x="795338" y="1401763"/>
          <p14:tracePt t="119921" x="822325" y="1339850"/>
          <p14:tracePt t="119940" x="839788" y="1258888"/>
          <p14:tracePt t="119958" x="839788" y="1250950"/>
          <p14:tracePt t="120026" x="839788" y="1241425"/>
          <p14:tracePt t="120037" x="830263" y="1241425"/>
          <p14:tracePt t="120046" x="822325" y="1231900"/>
          <p14:tracePt t="120056" x="822325" y="1223963"/>
          <p14:tracePt t="120072" x="812800" y="1223963"/>
          <p14:tracePt t="120088" x="795338" y="1204913"/>
          <p14:tracePt t="120106" x="741363" y="1179513"/>
          <p14:tracePt t="120122" x="714375" y="1160463"/>
          <p14:tracePt t="120138" x="633413" y="1125538"/>
          <p14:tracePt t="120156" x="517525" y="1089025"/>
          <p14:tracePt t="120172" x="446088" y="1089025"/>
          <p14:tracePt t="120188" x="347663" y="1071563"/>
          <p14:tracePt t="120207" x="241300" y="1054100"/>
          <p14:tracePt t="120224" x="169863" y="1054100"/>
          <p14:tracePt t="120239" x="160338" y="1054100"/>
          <p14:tracePt t="120255" x="152400" y="1054100"/>
          <p14:tracePt t="120284" x="160338" y="1071563"/>
          <p14:tracePt t="120292" x="160338" y="1081088"/>
          <p14:tracePt t="120306" x="169863" y="1081088"/>
          <p14:tracePt t="120323" x="179388" y="1089025"/>
          <p14:tracePt t="120339" x="187325" y="1089025"/>
          <p14:tracePt t="120355" x="231775" y="1125538"/>
          <p14:tracePt t="120380" x="303213" y="1169988"/>
          <p14:tracePt t="120388" x="374650" y="1196975"/>
          <p14:tracePt t="120405" x="527050" y="1231900"/>
          <p14:tracePt t="120422" x="696913" y="1241425"/>
          <p14:tracePt t="120438" x="795338" y="1241425"/>
          <p14:tracePt t="120457" x="1044575" y="1196975"/>
          <p14:tracePt t="120472" x="1214438" y="1098550"/>
          <p14:tracePt t="120490" x="1347788" y="1017588"/>
          <p14:tracePt t="120506" x="1366838" y="1000125"/>
          <p14:tracePt t="120522" x="1374775" y="990600"/>
          <p14:tracePt t="120541" x="1357313" y="982663"/>
          <p14:tracePt t="120555" x="1339850" y="982663"/>
          <p14:tracePt t="120571" x="1285875" y="982663"/>
          <p14:tracePt t="120589" x="1223963" y="982663"/>
          <p14:tracePt t="120605" x="1196975" y="982663"/>
          <p14:tracePt t="120622" x="1125538" y="965200"/>
          <p14:tracePt t="120640" x="1036638" y="965200"/>
          <p14:tracePt t="120655" x="1000125" y="965200"/>
          <p14:tracePt t="120671" x="919163" y="965200"/>
          <p14:tracePt t="120690" x="795338" y="965200"/>
          <p14:tracePt t="120707" x="731838" y="982663"/>
          <p14:tracePt t="120722" x="633413" y="990600"/>
          <p14:tracePt t="120740" x="598488" y="990600"/>
          <p14:tracePt t="120791" x="608013" y="990600"/>
          <p14:tracePt t="121064" x="608013" y="1000125"/>
          <p14:tracePt t="121074" x="588963" y="1000125"/>
          <p14:tracePt t="121088" x="571500" y="1000125"/>
          <p14:tracePt t="121105" x="527050" y="1000125"/>
          <p14:tracePt t="121122" x="482600" y="1000125"/>
          <p14:tracePt t="121137" x="465138" y="1000125"/>
          <p14:tracePt t="121155" x="428625" y="1009650"/>
          <p14:tracePt t="121174" x="393700" y="1009650"/>
          <p14:tracePt t="121188" x="384175" y="1009650"/>
          <p14:tracePt t="121205" x="374650" y="1009650"/>
          <p14:tracePt t="121461" x="384175" y="1009650"/>
          <p14:tracePt t="121469" x="401638" y="1009650"/>
          <p14:tracePt t="121479" x="446088" y="1009650"/>
          <p14:tracePt t="121489" x="490538" y="1009650"/>
          <p14:tracePt t="121505" x="561975" y="1009650"/>
          <p14:tracePt t="121521" x="714375" y="1009650"/>
          <p14:tracePt t="121540" x="866775" y="1017588"/>
          <p14:tracePt t="121555" x="919163" y="1017588"/>
          <p14:tracePt t="121572" x="982663" y="1017588"/>
          <p14:tracePt t="121589" x="1017588" y="1017588"/>
          <p14:tracePt t="121617" x="1017588" y="1062038"/>
          <p14:tracePt t="121817" x="1036638" y="1062038"/>
          <p14:tracePt t="121826" x="1081088" y="1062038"/>
          <p14:tracePt t="121838" x="1152525" y="1062038"/>
          <p14:tracePt t="121857" x="1401763" y="1062038"/>
          <p14:tracePt t="121872" x="1554163" y="1044575"/>
          <p14:tracePt t="121888" x="1768475" y="1027113"/>
          <p14:tracePt t="121905" x="1946275" y="1036638"/>
          <p14:tracePt t="121922" x="1973263" y="1036638"/>
          <p14:tracePt t="121938" x="2009775" y="1036638"/>
          <p14:tracePt t="121957" x="2009775" y="1044575"/>
          <p14:tracePt t="121975" x="2009775" y="1054100"/>
          <p14:tracePt t="122272" x="2009775" y="1062038"/>
          <p14:tracePt t="122281" x="2017713" y="1062038"/>
          <p14:tracePt t="122291" x="2054225" y="1062038"/>
          <p14:tracePt t="122306" x="2116138" y="1071563"/>
          <p14:tracePt t="122322" x="2347913" y="1108075"/>
          <p14:tracePt t="122341" x="2589213" y="1169988"/>
          <p14:tracePt t="122355" x="2759075" y="1214438"/>
          <p14:tracePt t="122373" x="2955925" y="1231900"/>
          <p14:tracePt t="122390" x="3081338" y="1276350"/>
          <p14:tracePt t="122405" x="3125788" y="1285875"/>
          <p14:tracePt t="122425" x="3152775" y="1285875"/>
          <p14:tracePt t="122449" x="3143250" y="1285875"/>
          <p14:tracePt t="122657" x="3179763" y="1250950"/>
          <p14:tracePt t="122666" x="3232150" y="1204913"/>
          <p14:tracePt t="122677" x="3276600" y="1160463"/>
          <p14:tracePt t="122688" x="3313113" y="1116013"/>
          <p14:tracePt t="122707" x="3357563" y="1054100"/>
          <p14:tracePt t="122722" x="3367088" y="1054100"/>
          <p14:tracePt t="122741" x="3367088" y="1044575"/>
          <p14:tracePt t="122757" x="3367088" y="1027113"/>
          <p14:tracePt t="122772" x="3340100" y="1027113"/>
          <p14:tracePt t="122788" x="3276600" y="1009650"/>
          <p14:tracePt t="122807" x="3241675" y="982663"/>
          <p14:tracePt t="122822" x="3179763" y="982663"/>
          <p14:tracePt t="122839" x="3089275" y="982663"/>
          <p14:tracePt t="122856" x="3017838" y="982663"/>
          <p14:tracePt t="122874" x="2965450" y="982663"/>
          <p14:tracePt t="122889" x="2938463" y="982663"/>
          <p14:tracePt t="122906" x="2884488" y="1000125"/>
          <p14:tracePt t="122923" x="2741613" y="1062038"/>
          <p14:tracePt t="122939" x="2697163" y="1089025"/>
          <p14:tracePt t="122956" x="2660650" y="1116013"/>
          <p14:tracePt t="122973" x="2652713" y="1125538"/>
          <p14:tracePt t="123022" x="2652713" y="1133475"/>
          <p14:tracePt t="123053" x="2660650" y="1133475"/>
          <p14:tracePt t="123063" x="2670175" y="1152525"/>
          <p14:tracePt t="123073" x="2697163" y="1160463"/>
          <p14:tracePt t="123089" x="2732088" y="1179513"/>
          <p14:tracePt t="123105" x="2840038" y="1231900"/>
          <p14:tracePt t="123123" x="2973388" y="1258888"/>
          <p14:tracePt t="123138" x="3062288" y="1258888"/>
          <p14:tracePt t="123155" x="3205163" y="1258888"/>
          <p14:tracePt t="123172" x="3322638" y="1258888"/>
          <p14:tracePt t="123189" x="3367088" y="1250950"/>
          <p14:tracePt t="123204" x="3375025" y="1250950"/>
          <p14:tracePt t="123226" x="3375025" y="1241425"/>
          <p14:tracePt t="123240" x="3375025" y="1268413"/>
          <p14:tracePt t="124898" x="3357563" y="1295400"/>
          <p14:tracePt t="124907" x="3348038" y="1357313"/>
          <p14:tracePt t="124921" x="3340100" y="1393825"/>
          <p14:tracePt t="124938" x="3330575" y="1500188"/>
          <p14:tracePt t="124958" x="3330575" y="1758950"/>
          <p14:tracePt t="124972" x="3330575" y="1874838"/>
          <p14:tracePt t="124989" x="3357563" y="2098675"/>
          <p14:tracePt t="125009" x="3394075" y="2330450"/>
          <p14:tracePt t="125021" x="3394075" y="2393950"/>
          <p14:tracePt t="125040" x="3429000" y="2562225"/>
          <p14:tracePt t="125058" x="3438525" y="2660650"/>
          <p14:tracePt t="125071" x="3446463" y="2705100"/>
          <p14:tracePt t="125088" x="3465513" y="2697163"/>
          <p14:tracePt t="125284" x="3446463" y="2714625"/>
          <p14:tracePt t="125293" x="3429000" y="2776538"/>
          <p14:tracePt t="125305" x="3384550" y="2911475"/>
          <p14:tracePt t="125323" x="3330575" y="3286125"/>
          <p14:tracePt t="125339" x="3295650" y="3562350"/>
          <p14:tracePt t="125355" x="3251200" y="3973513"/>
          <p14:tracePt t="125374" x="3232150" y="4322763"/>
          <p14:tracePt t="125388" x="3232150" y="4473575"/>
          <p14:tracePt t="125405" x="3232150" y="4652963"/>
          <p14:tracePt t="125422" x="3232150" y="4751388"/>
          <p14:tracePt t="125438" x="3241675" y="4776788"/>
          <p14:tracePt t="125454" x="3259138" y="4822825"/>
          <p14:tracePt t="125476" x="3268663" y="4822825"/>
          <p14:tracePt t="125660" x="3268663" y="4848225"/>
          <p14:tracePt t="125669" x="3259138" y="4902200"/>
          <p14:tracePt t="125679" x="3259138" y="4938713"/>
          <p14:tracePt t="125689" x="3259138" y="4991100"/>
          <p14:tracePt t="125705" x="3241675" y="5081588"/>
          <p14:tracePt t="125722" x="3232150" y="5259388"/>
          <p14:tracePt t="125741" x="3232150" y="5429250"/>
          <p14:tracePt t="125758" x="3224213" y="5680075"/>
          <p14:tracePt t="125772" x="3224213" y="5776913"/>
          <p14:tracePt t="125790" x="3224213" y="5938838"/>
          <p14:tracePt t="125806" x="3224213" y="6089650"/>
          <p14:tracePt t="125821" x="3241675" y="6143625"/>
          <p14:tracePt t="125838" x="3251200" y="6215063"/>
          <p14:tracePt t="125855" x="3251200" y="6224588"/>
          <p14:tracePt t="125872" x="3251200" y="6242050"/>
          <p14:tracePt t="126085" x="3251200" y="6276975"/>
          <p14:tracePt t="126094" x="3251200" y="6313488"/>
          <p14:tracePt t="126105" x="3259138" y="6375400"/>
          <p14:tracePt t="126123" x="3268663" y="6473825"/>
          <p14:tracePt t="126137" x="3286125" y="6545263"/>
          <p14:tracePt t="126155" x="3322638" y="6661150"/>
          <p14:tracePt t="126173" x="3367088" y="6732588"/>
          <p14:tracePt t="126188" x="3375025" y="6742113"/>
          <p14:tracePt t="126205" x="3402013" y="6759575"/>
          <p14:tracePt t="126223" x="3411538" y="6759575"/>
          <p14:tracePt t="126243" x="3411538" y="6751638"/>
          <p14:tracePt t="126255" x="3419475" y="6751638"/>
          <p14:tracePt t="126273" x="3438525" y="6715125"/>
          <p14:tracePt t="126289" x="3465513" y="6688138"/>
          <p14:tracePt t="126305" x="3509963" y="6634163"/>
          <p14:tracePt t="126322" x="3581400" y="6518275"/>
          <p14:tracePt t="126338" x="3616325" y="6429375"/>
          <p14:tracePt t="126355" x="3724275" y="6108700"/>
          <p14:tracePt t="126373" x="3803650" y="5759450"/>
          <p14:tracePt t="126389" x="3822700" y="5653088"/>
          <p14:tracePt t="126404" x="3830638" y="5456238"/>
          <p14:tracePt t="126422" x="3830638" y="5419725"/>
          <p14:tracePt t="126439" x="3830638" y="5411788"/>
          <p14:tracePt t="126462" x="3830638" y="5438775"/>
          <p14:tracePt t="126679" x="3830638" y="5419725"/>
          <p14:tracePt t="126687" x="3830638" y="5375275"/>
          <p14:tracePt t="126706" x="3867150" y="5286375"/>
          <p14:tracePt t="126721" x="3938588" y="4983163"/>
          <p14:tracePt t="126740" x="4054475" y="4456113"/>
          <p14:tracePt t="126757" x="4152900" y="4010025"/>
          <p14:tracePt t="126771" x="4179888" y="3776663"/>
          <p14:tracePt t="126790" x="4205288" y="3500438"/>
          <p14:tracePt t="126808" x="4187825" y="3330575"/>
          <p14:tracePt t="126821" x="4170363" y="3276600"/>
          <p14:tracePt t="126839" x="4133850" y="3232150"/>
          <p14:tracePt t="126856" x="4125913" y="3251200"/>
          <p14:tracePt t="127043" x="4116388" y="3241675"/>
          <p14:tracePt t="127054" x="4116388" y="3214688"/>
          <p14:tracePt t="127063" x="4116388" y="3179763"/>
          <p14:tracePt t="127073" x="4116388" y="3125788"/>
          <p14:tracePt t="127089" x="4116388" y="3027363"/>
          <p14:tracePt t="127105" x="4116388" y="2857500"/>
          <p14:tracePt t="127122" x="4098925" y="2679700"/>
          <p14:tracePt t="127137" x="4081463" y="2598738"/>
          <p14:tracePt t="127155" x="4044950" y="2446338"/>
          <p14:tracePt t="127173" x="4017963" y="2330450"/>
          <p14:tracePt t="127188" x="4000500" y="2286000"/>
          <p14:tracePt t="127205" x="3983038" y="2241550"/>
          <p14:tracePt t="127223" x="3973513" y="2241550"/>
          <p14:tracePt t="127875" x="4000500" y="2241550"/>
          <p14:tracePt t="127885" x="4062413" y="2251075"/>
          <p14:tracePt t="127895" x="4160838" y="2268538"/>
          <p14:tracePt t="127905" x="4251325" y="2295525"/>
          <p14:tracePt t="127922" x="4340225" y="2330450"/>
          <p14:tracePt t="127938" x="4527550" y="2366963"/>
          <p14:tracePt t="127955" x="4643438" y="2384425"/>
          <p14:tracePt t="127974" x="4670425" y="2393950"/>
          <p14:tracePt t="128508" x="4660900" y="2393950"/>
          <p14:tracePt t="128517" x="4643438" y="2393950"/>
          <p14:tracePt t="128527" x="4598988" y="2393950"/>
          <p14:tracePt t="128540" x="4527550" y="2384425"/>
          <p14:tracePt t="128557" x="4322763" y="2322513"/>
          <p14:tracePt t="128571" x="4205288" y="2312988"/>
          <p14:tracePt t="128588" x="3848100" y="2187575"/>
          <p14:tracePt t="128607" x="3625850" y="2062163"/>
          <p14:tracePt t="128621" x="3509963" y="2017713"/>
          <p14:tracePt t="128642" x="3348038" y="1884363"/>
          <p14:tracePt t="128657" x="3268663" y="1822450"/>
          <p14:tracePt t="128671" x="3251200" y="1785938"/>
          <p14:tracePt t="128688" x="3241675" y="1758950"/>
          <p14:tracePt t="128903" x="3259138" y="1741488"/>
          <p14:tracePt t="128914" x="3276600" y="1724025"/>
          <p14:tracePt t="128923" x="3295650" y="1704975"/>
          <p14:tracePt t="128938" x="3303588" y="1679575"/>
          <p14:tracePt t="128954" x="3313113" y="1608138"/>
          <p14:tracePt t="128975" x="3313113" y="1536700"/>
          <p14:tracePt t="128988" x="3313113" y="1473200"/>
          <p14:tracePt t="129005" x="3286125" y="1339850"/>
          <p14:tracePt t="129024" x="3224213" y="1187450"/>
          <p14:tracePt t="129041" x="3098800" y="1071563"/>
          <p14:tracePt t="129056" x="3027363" y="1062038"/>
          <p14:tracePt t="129072" x="2901950" y="973138"/>
          <p14:tracePt t="129088" x="2830513" y="973138"/>
          <p14:tracePt t="129106" x="2714625" y="973138"/>
          <p14:tracePt t="129122" x="2633663" y="1000125"/>
          <p14:tracePt t="129140" x="2571750" y="1036638"/>
          <p14:tracePt t="129155" x="2554288" y="1036638"/>
          <p14:tracePt t="129171" x="2517775" y="1044575"/>
          <p14:tracePt t="129190" x="2500313" y="1062038"/>
          <p14:tracePt t="129240" x="2500313" y="1081088"/>
          <p14:tracePt t="129249" x="2509838" y="1108075"/>
          <p14:tracePt t="129260" x="2536825" y="1143000"/>
          <p14:tracePt t="129271" x="2571750" y="1179513"/>
          <p14:tracePt t="129290" x="2705100" y="1241425"/>
          <p14:tracePt t="129305" x="2803525" y="1250950"/>
          <p14:tracePt t="129322" x="3044825" y="1241425"/>
          <p14:tracePt t="129340" x="3330575" y="1054100"/>
          <p14:tracePt t="129355" x="3419475" y="955675"/>
          <p14:tracePt t="129373" x="3500438" y="839788"/>
          <p14:tracePt t="129389" x="3536950" y="714375"/>
          <p14:tracePt t="129406" x="3536950" y="679450"/>
          <p14:tracePt t="129421" x="3527425" y="642938"/>
          <p14:tracePt t="129438" x="3482975" y="642938"/>
          <p14:tracePt t="129457" x="3394075" y="660400"/>
          <p14:tracePt t="129471" x="3322638" y="660400"/>
          <p14:tracePt t="129489" x="3197225" y="758825"/>
          <p14:tracePt t="129507" x="3160713" y="785813"/>
          <p14:tracePt t="129556" x="3160713" y="776288"/>
          <p14:tracePt t="129566" x="3179763" y="758825"/>
          <p14:tracePt t="129576" x="3179763" y="731838"/>
          <p14:tracePt t="129813" x="3170238" y="741363"/>
          <p14:tracePt t="129824" x="3160713" y="750888"/>
          <p14:tracePt t="129839" x="3143250" y="758825"/>
          <p14:tracePt t="129855" x="3143250" y="830263"/>
          <p14:tracePt t="129874" x="3143250" y="1017588"/>
          <p14:tracePt t="129888" x="3170238" y="1133475"/>
          <p14:tracePt t="129905" x="3276600" y="1401763"/>
          <p14:tracePt t="129922" x="3375025" y="1616075"/>
          <p14:tracePt t="129938" x="3419475" y="1687513"/>
          <p14:tracePt t="129955" x="3517900" y="1822450"/>
          <p14:tracePt t="129973" x="3643313" y="1946275"/>
          <p14:tracePt t="129989" x="3697288" y="2000250"/>
          <p14:tracePt t="130006" x="3768725" y="2044700"/>
          <p14:tracePt t="130022" x="3803650" y="2054225"/>
          <p14:tracePt t="130041" x="3803650" y="2044700"/>
          <p14:tracePt t="130055" x="3822700" y="2044700"/>
          <p14:tracePt t="130338" x="3840163" y="2044700"/>
          <p14:tracePt t="130347" x="3857625" y="2044700"/>
          <p14:tracePt t="130356" x="3894138" y="2054225"/>
          <p14:tracePt t="130372" x="3946525" y="2081213"/>
          <p14:tracePt t="130388" x="4187825" y="2152650"/>
          <p14:tracePt t="130406" x="4394200" y="2187575"/>
          <p14:tracePt t="130421" x="4500563" y="2214563"/>
          <p14:tracePt t="130438" x="4616450" y="2232025"/>
          <p14:tracePt t="130456" x="4643438" y="2232025"/>
          <p14:tracePt t="130486" x="4643438" y="2224088"/>
          <p14:tracePt t="130495" x="4643438" y="2232025"/>
          <p14:tracePt t="130792" x="4625975" y="2232025"/>
          <p14:tracePt t="130802" x="4598988" y="2224088"/>
          <p14:tracePt t="130812" x="4545013" y="2205038"/>
          <p14:tracePt t="130822" x="4491038" y="2179638"/>
          <p14:tracePt t="130840" x="4348163" y="2125663"/>
          <p14:tracePt t="130855" x="4286250" y="2108200"/>
          <p14:tracePt t="130872" x="4187825" y="2089150"/>
          <p14:tracePt t="130888" x="4143375" y="2081213"/>
          <p14:tracePt t="130905" x="4037013" y="2044700"/>
          <p14:tracePt t="130922" x="3911600" y="2027238"/>
          <p14:tracePt t="130940" x="3884613" y="2017713"/>
          <p14:tracePt t="131158" x="3848100" y="2027238"/>
          <p14:tracePt t="131169" x="3803650" y="2027238"/>
          <p14:tracePt t="131178" x="3697288" y="2036763"/>
          <p14:tracePt t="131189" x="3554413" y="2036763"/>
          <p14:tracePt t="131204" x="3429000" y="2036763"/>
          <p14:tracePt t="131221" x="3197225" y="2071688"/>
          <p14:tracePt t="131238" x="2973388" y="2116138"/>
          <p14:tracePt t="131257" x="2830513" y="2133600"/>
          <p14:tracePt t="131273" x="2768600" y="2152650"/>
          <p14:tracePt t="131289" x="2697163" y="2152650"/>
          <p14:tracePt t="131308" x="2652713" y="2160588"/>
          <p14:tracePt t="131321" x="2633663" y="2170113"/>
          <p14:tracePt t="131339" x="2581275" y="2276475"/>
          <p14:tracePt t="131356" x="2527300" y="2393950"/>
          <p14:tracePt t="131372" x="2517775" y="2446338"/>
          <p14:tracePt t="131388" x="2473325" y="2571750"/>
          <p14:tracePt t="131406" x="2428875" y="2786063"/>
          <p14:tracePt t="131421" x="2428875" y="2884488"/>
          <p14:tracePt t="131438" x="2401888" y="3071813"/>
          <p14:tracePt t="131456" x="2401888" y="3259138"/>
          <p14:tracePt t="131471" x="2411413" y="3330575"/>
          <p14:tracePt t="131488" x="2465388" y="3482975"/>
          <p14:tracePt t="131506" x="2517775" y="3554413"/>
          <p14:tracePt t="131523" x="2581275" y="3633788"/>
          <p14:tracePt t="131538" x="2633663" y="3679825"/>
          <p14:tracePt t="131555" x="2759075" y="3768725"/>
          <p14:tracePt t="131573" x="2901950" y="3813175"/>
          <p14:tracePt t="131588" x="3009900" y="3848100"/>
          <p14:tracePt t="131605" x="3303588" y="3848100"/>
          <p14:tracePt t="131623" x="3517900" y="3848100"/>
          <p14:tracePt t="131638" x="3589338" y="3840163"/>
          <p14:tracePt t="131654" x="3741738" y="3813175"/>
          <p14:tracePt t="131674" x="3795713" y="3759200"/>
          <p14:tracePt t="131910" x="3840163" y="3759200"/>
          <p14:tracePt t="131920" x="3938588" y="3759200"/>
          <p14:tracePt t="131931" x="4054475" y="3759200"/>
          <p14:tracePt t="131940" x="4179888" y="3759200"/>
          <p14:tracePt t="131955" x="4384675" y="3759200"/>
          <p14:tracePt t="131971" x="4840288" y="3714750"/>
          <p14:tracePt t="131991" x="5295900" y="3714750"/>
          <p14:tracePt t="132005" x="5537200" y="3670300"/>
          <p14:tracePt t="132022" x="5884863" y="3652838"/>
          <p14:tracePt t="132040" x="6062663" y="3643313"/>
          <p14:tracePt t="132055" x="6116638" y="3643313"/>
          <p14:tracePt t="132071" x="6161088" y="3633788"/>
          <p14:tracePt t="132089" x="6161088" y="3625850"/>
          <p14:tracePt t="132287" x="6188075" y="3625850"/>
          <p14:tracePt t="132295" x="6224588" y="3625850"/>
          <p14:tracePt t="132305" x="6286500" y="3625850"/>
          <p14:tracePt t="132321" x="6394450" y="3625850"/>
          <p14:tracePt t="132339" x="6661150" y="3608388"/>
          <p14:tracePt t="132356" x="7018338" y="3571875"/>
          <p14:tracePt t="132373" x="7161213" y="3554413"/>
          <p14:tracePt t="132388" x="7367588" y="3509963"/>
          <p14:tracePt t="132406" x="7510463" y="3473450"/>
          <p14:tracePt t="132421" x="7554913" y="3465513"/>
          <p14:tracePt t="132440" x="7589838" y="3446463"/>
          <p14:tracePt t="132475" x="7589838" y="3438525"/>
          <p14:tracePt t="132494" x="7589838" y="3465513"/>
          <p14:tracePt t="132671" x="7634288" y="3419475"/>
          <p14:tracePt t="132681" x="7759700" y="3330575"/>
          <p14:tracePt t="132691" x="7894638" y="3259138"/>
          <p14:tracePt t="132705" x="8027988" y="3125788"/>
          <p14:tracePt t="132722" x="8394700" y="2803525"/>
          <p14:tracePt t="132743" x="8589963" y="2554288"/>
          <p14:tracePt t="132754" x="8653463" y="2509838"/>
          <p14:tracePt t="132772" x="8724900" y="2428875"/>
          <p14:tracePt t="132790" x="8732838" y="2384425"/>
          <p14:tracePt t="132806" x="8732838" y="2374900"/>
          <p14:tracePt t="132823" x="8688388" y="2322513"/>
          <p14:tracePt t="132840" x="8555038" y="2251075"/>
          <p14:tracePt t="132854" x="8447088" y="2187575"/>
          <p14:tracePt t="132872" x="8161338" y="2071688"/>
          <p14:tracePt t="132890" x="7991475" y="1973263"/>
          <p14:tracePt t="132904" x="7894638" y="1919288"/>
          <p14:tracePt t="132921" x="7670800" y="1874838"/>
          <p14:tracePt t="132939" x="7429500" y="1830388"/>
          <p14:tracePt t="132954" x="7277100" y="1822450"/>
          <p14:tracePt t="132971" x="7062788" y="1822450"/>
          <p14:tracePt t="132990" x="6983413" y="1822450"/>
          <p14:tracePt t="133018" x="6991350" y="1830388"/>
          <p14:tracePt t="133226" x="6965950" y="1830388"/>
          <p14:tracePt t="133235" x="6894513" y="1830388"/>
          <p14:tracePt t="133245" x="6759575" y="1847850"/>
          <p14:tracePt t="133257" x="6545263" y="1857375"/>
          <p14:tracePt t="133272" x="6296025" y="1857375"/>
          <p14:tracePt t="133289" x="5732463" y="1866900"/>
          <p14:tracePt t="133305" x="5411788" y="1866900"/>
          <p14:tracePt t="133321" x="5224463" y="1866900"/>
          <p14:tracePt t="133339" x="5010150" y="1866900"/>
          <p14:tracePt t="133355" x="4724400" y="1839913"/>
          <p14:tracePt t="133375" x="4554538" y="1830388"/>
          <p14:tracePt t="133388" x="4483100" y="1822450"/>
          <p14:tracePt t="133405" x="4394200" y="1812925"/>
          <p14:tracePt t="133423" x="4295775" y="1822450"/>
          <p14:tracePt t="133438" x="4241800" y="1839913"/>
          <p14:tracePt t="133455" x="4160838" y="1866900"/>
          <p14:tracePt t="133472" x="4037013" y="1901825"/>
          <p14:tracePt t="133488" x="3983038" y="1911350"/>
          <p14:tracePt t="133505" x="3822700" y="1982788"/>
          <p14:tracePt t="133523" x="3732213" y="2009775"/>
          <p14:tracePt t="133539" x="3705225" y="2027238"/>
          <p14:tracePt t="133555" x="3643313" y="2044700"/>
          <p14:tracePt t="133572" x="3598863" y="2081213"/>
          <p14:tracePt t="133590" x="3554413" y="2089150"/>
          <p14:tracePt t="133605" x="3509963" y="2108200"/>
          <p14:tracePt t="133622" x="3438525" y="2133600"/>
          <p14:tracePt t="133638" x="3411538" y="2152650"/>
          <p14:tracePt t="133654" x="3357563" y="2187575"/>
          <p14:tracePt t="133672" x="3330575" y="2224088"/>
          <p14:tracePt t="133688" x="3313113" y="2241550"/>
          <p14:tracePt t="133704" x="3286125" y="2276475"/>
          <p14:tracePt t="133721" x="3268663" y="2303463"/>
          <p14:tracePt t="133742" x="3259138" y="2330450"/>
          <p14:tracePt t="133754" x="3251200" y="2339975"/>
          <p14:tracePt t="133772" x="3251200" y="2347913"/>
          <p14:tracePt t="133809" x="3276600" y="2393950"/>
          <p14:tracePt t="134038" x="3259138" y="2401888"/>
          <p14:tracePt t="134046" x="3224213" y="2428875"/>
          <p14:tracePt t="134057" x="3179763" y="2465388"/>
          <p14:tracePt t="134071" x="3116263" y="2509838"/>
          <p14:tracePt t="134088" x="3044825" y="2581275"/>
          <p14:tracePt t="134185" x="3044825" y="2589213"/>
          <p14:tracePt t="134196" x="3054350" y="2589213"/>
          <p14:tracePt t="134205" x="3054350" y="2598738"/>
          <p14:tracePt t="134221" x="3062288" y="2608263"/>
          <p14:tracePt t="134238" x="3081338" y="2608263"/>
          <p14:tracePt t="134363" x="3081338" y="2616200"/>
          <p14:tracePt t="134372" x="3081338" y="2643188"/>
          <p14:tracePt t="134388" x="3081338" y="2670175"/>
          <p14:tracePt t="134404" x="3108325" y="2741613"/>
          <p14:tracePt t="134422" x="3160713" y="2830513"/>
          <p14:tracePt t="134438" x="3205163" y="2867025"/>
          <p14:tracePt t="134454" x="3251200" y="2911475"/>
          <p14:tracePt t="134472" x="3313113" y="2938463"/>
          <p14:tracePt t="134488" x="3330575" y="2946400"/>
          <p14:tracePt t="134504" x="3375025" y="2938463"/>
          <p14:tracePt t="134525" x="3446463" y="2938463"/>
          <p14:tracePt t="134729" x="3455988" y="2946400"/>
          <p14:tracePt t="134738" x="3473450" y="2990850"/>
          <p14:tracePt t="134754" x="3490913" y="3054350"/>
          <p14:tracePt t="134772" x="3581400" y="3251200"/>
          <p14:tracePt t="134791" x="3697288" y="3554413"/>
          <p14:tracePt t="134805" x="3741738" y="3724275"/>
          <p14:tracePt t="134821" x="3803650" y="3875088"/>
          <p14:tracePt t="134840" x="3840163" y="4000500"/>
          <p14:tracePt t="134857" x="3840163" y="4081463"/>
          <p14:tracePt t="134870" x="3840163" y="4098925"/>
          <p14:tracePt t="134888" x="3840163" y="4116388"/>
          <p14:tracePt t="134907" x="3840163" y="4125913"/>
          <p14:tracePt t="134946" x="3840163" y="4133850"/>
          <p14:tracePt t="134956" x="3840163" y="4143375"/>
          <p14:tracePt t="134971" x="3822700" y="4170363"/>
          <p14:tracePt t="134988" x="3795713" y="4197350"/>
          <p14:tracePt t="135008" x="3741738" y="4241800"/>
          <p14:tracePt t="135022" x="3714750" y="4268788"/>
          <p14:tracePt t="135039" x="3625850" y="4313238"/>
          <p14:tracePt t="135057" x="3571875" y="4313238"/>
          <p14:tracePt t="135072" x="3536950" y="4313238"/>
          <p14:tracePt t="135088" x="3500438" y="4295775"/>
          <p14:tracePt t="135105" x="3490913" y="4276725"/>
          <p14:tracePt t="135121" x="3490913" y="4259263"/>
          <p14:tracePt t="135138" x="3490913" y="4241800"/>
          <p14:tracePt t="135155" x="3490913" y="4187825"/>
          <p14:tracePt t="135172" x="3517900" y="4152900"/>
          <p14:tracePt t="135187" x="3544888" y="4125913"/>
          <p14:tracePt t="135211" x="3589338" y="4116388"/>
          <p14:tracePt t="135223" x="3633788" y="4089400"/>
          <p14:tracePt t="135238" x="3679825" y="4071938"/>
          <p14:tracePt t="135255" x="3759200" y="4017963"/>
          <p14:tracePt t="135273" x="3830638" y="3946525"/>
          <p14:tracePt t="135288" x="3857625" y="3938588"/>
          <p14:tracePt t="135305" x="3875088" y="3875088"/>
          <p14:tracePt t="135326" x="3875088" y="3867150"/>
          <p14:tracePt t="135339" x="3875088" y="3848100"/>
          <p14:tracePt t="135355" x="3830638" y="3848100"/>
          <p14:tracePt t="135373" x="3751263" y="3830638"/>
          <p14:tracePt t="135388" x="3697288" y="3822700"/>
          <p14:tracePt t="135404" x="3536950" y="3786188"/>
          <p14:tracePt t="135422" x="3375025" y="3724275"/>
          <p14:tracePt t="135440" x="3276600" y="3697288"/>
          <p14:tracePt t="135454" x="3232150" y="3687763"/>
          <p14:tracePt t="135471" x="3179763" y="3679825"/>
          <p14:tracePt t="135491" x="3116263" y="3679825"/>
          <p14:tracePt t="135504" x="3081338" y="3687763"/>
          <p14:tracePt t="135522" x="2990850" y="3705225"/>
          <p14:tracePt t="135541" x="2919413" y="3714750"/>
          <p14:tracePt t="135555" x="2894013" y="3724275"/>
          <p14:tracePt t="135573" x="2830513" y="3751263"/>
          <p14:tracePt t="135589" x="2768600" y="3751263"/>
          <p14:tracePt t="135608" x="2687638" y="3751263"/>
          <p14:tracePt t="135622" x="2660650" y="3759200"/>
          <p14:tracePt t="135639" x="2616200" y="3776663"/>
          <p14:tracePt t="135654" x="2589213" y="3786188"/>
          <p14:tracePt t="135671" x="2589213" y="3795713"/>
          <p14:tracePt t="135698" x="2589213" y="3803650"/>
          <p14:tracePt t="135717" x="2589213" y="3813175"/>
          <p14:tracePt t="135727" x="2589213" y="3822700"/>
          <p14:tracePt t="135739" x="2589213" y="3830638"/>
          <p14:tracePt t="135755" x="2589213" y="3840163"/>
          <p14:tracePt t="135772" x="2571750" y="3875088"/>
          <p14:tracePt t="135789" x="2571750" y="3894138"/>
          <p14:tracePt t="135806" x="2554288" y="3919538"/>
          <p14:tracePt t="135822" x="2554288" y="3938588"/>
          <p14:tracePt t="135839" x="2554288" y="3990975"/>
          <p14:tracePt t="135856" x="2554288" y="4017963"/>
          <p14:tracePt t="135872" x="2554288" y="4044950"/>
          <p14:tracePt t="135887" x="2554288" y="4071938"/>
          <p14:tracePt t="135906" x="2554288" y="4108450"/>
          <p14:tracePt t="135921" x="2554288" y="4125913"/>
          <p14:tracePt t="135942" x="2562225" y="4179888"/>
          <p14:tracePt t="135956" x="2571750" y="4232275"/>
          <p14:tracePt t="135971" x="2581275" y="4251325"/>
          <p14:tracePt t="135988" x="2598738" y="4276725"/>
          <p14:tracePt t="136006" x="2608263" y="4303713"/>
          <p14:tracePt t="136022" x="2608263" y="4322763"/>
          <p14:tracePt t="136038" x="2608263" y="4348163"/>
          <p14:tracePt t="136055" x="2625725" y="4375150"/>
          <p14:tracePt t="136074" x="2633663" y="4394200"/>
          <p14:tracePt t="136088" x="2652713" y="4438650"/>
          <p14:tracePt t="136311" x="2652713" y="4456113"/>
          <p14:tracePt t="136323" x="2652713" y="4473575"/>
          <p14:tracePt t="136340" x="2679700" y="4527550"/>
          <p14:tracePt t="136354" x="2697163" y="4554538"/>
          <p14:tracePt t="136373" x="2768600" y="4660900"/>
          <p14:tracePt t="136390" x="2901950" y="4768850"/>
          <p14:tracePt t="136404" x="2965450" y="4803775"/>
          <p14:tracePt t="136421" x="3081338" y="4840288"/>
          <p14:tracePt t="136440" x="3197225" y="4867275"/>
          <p14:tracePt t="136454" x="3295650" y="4875213"/>
          <p14:tracePt t="136471" x="3446463" y="4884738"/>
          <p14:tracePt t="136489" x="3589338" y="4884738"/>
          <p14:tracePt t="136504" x="3652838" y="4884738"/>
          <p14:tracePt t="136523" x="3813175" y="4867275"/>
          <p14:tracePt t="136539" x="3929063" y="4867275"/>
          <p14:tracePt t="136555" x="3965575" y="4867275"/>
          <p14:tracePt t="136571" x="4054475" y="4867275"/>
          <p14:tracePt t="136589" x="4116388" y="4867275"/>
          <p14:tracePt t="136607" x="4170363" y="4840288"/>
          <p14:tracePt t="136621" x="4187825" y="4840288"/>
          <p14:tracePt t="136639" x="4232275" y="4840288"/>
          <p14:tracePt t="136655" x="4259263" y="4840288"/>
          <p14:tracePt t="136670" x="4286250" y="4840288"/>
          <p14:tracePt t="136688" x="4313238" y="4840288"/>
          <p14:tracePt t="136706" x="4340225" y="4840288"/>
          <p14:tracePt t="136721" x="4348163" y="4830763"/>
          <p14:tracePt t="136738" x="4367213" y="4822825"/>
          <p14:tracePt t="136756" x="4375150" y="4822825"/>
          <p14:tracePt t="136974" x="4411663" y="4822825"/>
          <p14:tracePt t="136983" x="4473575" y="4822825"/>
          <p14:tracePt t="136993" x="4537075" y="4822825"/>
          <p14:tracePt t="137005" x="4608513" y="4813300"/>
          <p14:tracePt t="137024" x="4751388" y="4786313"/>
          <p14:tracePt t="137038" x="4822825" y="4786313"/>
          <p14:tracePt t="137055" x="4884738" y="4776788"/>
          <p14:tracePt t="137073" x="4902200" y="4776788"/>
          <p14:tracePt t="137103" x="4902200" y="4786313"/>
          <p14:tracePt t="137112" x="4902200" y="4795838"/>
          <p14:tracePt t="137124" x="4902200" y="4803775"/>
          <p14:tracePt t="137137" x="4902200" y="4822825"/>
          <p14:tracePt t="137154" x="4867275" y="4857750"/>
          <p14:tracePt t="137172" x="4795838" y="4911725"/>
          <p14:tracePt t="137188" x="4768850" y="4929188"/>
          <p14:tracePt t="137204" x="4660900" y="5000625"/>
          <p14:tracePt t="137222" x="4545013" y="5089525"/>
          <p14:tracePt t="137238" x="4473575" y="5133975"/>
          <p14:tracePt t="137254" x="4286250" y="5197475"/>
          <p14:tracePt t="137272" x="4133850" y="5251450"/>
          <p14:tracePt t="137291" x="3990975" y="5276850"/>
          <p14:tracePt t="137306" x="3929063" y="5276850"/>
          <p14:tracePt t="137322" x="3867150" y="5276850"/>
          <p14:tracePt t="137340" x="3813175" y="5251450"/>
          <p14:tracePt t="137355" x="3786188" y="5241925"/>
          <p14:tracePt t="137372" x="3724275" y="5232400"/>
          <p14:tracePt t="137390" x="3660775" y="5232400"/>
          <p14:tracePt t="137404" x="3625850" y="5232400"/>
          <p14:tracePt t="137421" x="3571875" y="5205413"/>
          <p14:tracePt t="137439" x="3509963" y="5187950"/>
          <p14:tracePt t="137454" x="3482975" y="5170488"/>
          <p14:tracePt t="137471" x="3411538" y="5160963"/>
          <p14:tracePt t="137489" x="3295650" y="5143500"/>
          <p14:tracePt t="137504" x="3251200" y="5143500"/>
          <p14:tracePt t="137522" x="3160713" y="5143500"/>
          <p14:tracePt t="137539" x="3108325" y="5133975"/>
          <p14:tracePt t="137557" x="3054350" y="5133975"/>
          <p14:tracePt t="137572" x="3017838" y="5133975"/>
          <p14:tracePt t="137589" x="2946400" y="5133975"/>
          <p14:tracePt t="137607" x="2911475" y="5133975"/>
          <p14:tracePt t="137621" x="2884488" y="5133975"/>
          <p14:tracePt t="137638" x="2874963" y="5133975"/>
          <p14:tracePt t="137755" x="2884488" y="5133975"/>
          <p14:tracePt t="137775" x="2894013" y="5133975"/>
          <p14:tracePt t="137785" x="2901950" y="5143500"/>
          <p14:tracePt t="137794" x="2911475" y="5153025"/>
          <p14:tracePt t="137806" x="2938463" y="5160963"/>
          <p14:tracePt t="137824" x="3009900" y="5197475"/>
          <p14:tracePt t="137839" x="3054350" y="5205413"/>
          <p14:tracePt t="137856" x="3170238" y="5241925"/>
          <p14:tracePt t="137873" x="3375025" y="5259388"/>
          <p14:tracePt t="137888" x="3482975" y="5268913"/>
          <p14:tracePt t="137905" x="3697288" y="5268913"/>
          <p14:tracePt t="137923" x="3919538" y="5268913"/>
          <p14:tracePt t="137938" x="4000500" y="5268913"/>
          <p14:tracePt t="137955" x="4197350" y="5268913"/>
          <p14:tracePt t="137973" x="4340225" y="5268913"/>
          <p14:tracePt t="137987" x="4384675" y="5259388"/>
          <p14:tracePt t="138004" x="4419600" y="5251450"/>
          <p14:tracePt t="138032" x="4419600" y="5259388"/>
          <p14:tracePt t="138240" x="4438650" y="5259388"/>
          <p14:tracePt t="138251" x="4483100" y="5259388"/>
          <p14:tracePt t="138261" x="4510088" y="5259388"/>
          <p14:tracePt t="138271" x="4572000" y="5259388"/>
          <p14:tracePt t="138291" x="4768850" y="5286375"/>
          <p14:tracePt t="138305" x="4875213" y="5295900"/>
          <p14:tracePt t="138322" x="5232400" y="5367338"/>
          <p14:tracePt t="138341" x="5491163" y="5394325"/>
          <p14:tracePt t="138355" x="5626100" y="5419725"/>
          <p14:tracePt t="138372" x="5813425" y="5419725"/>
          <p14:tracePt t="138391" x="5919788" y="5419725"/>
          <p14:tracePt t="138404" x="5946775" y="5419725"/>
          <p14:tracePt t="138421" x="5991225" y="5419725"/>
          <p14:tracePt t="138735" x="6027738" y="5411788"/>
          <p14:tracePt t="138744" x="6072188" y="5411788"/>
          <p14:tracePt t="138755" x="6143625" y="5402263"/>
          <p14:tracePt t="138772" x="6232525" y="5394325"/>
          <p14:tracePt t="138788" x="6465888" y="5394325"/>
          <p14:tracePt t="138805" x="6751638" y="5375275"/>
          <p14:tracePt t="138824" x="7099300" y="5357813"/>
          <p14:tracePt t="138838" x="7215188" y="5340350"/>
          <p14:tracePt t="138855" x="7402513" y="5268913"/>
          <p14:tracePt t="138873" x="7491413" y="5259388"/>
          <p14:tracePt t="140681" x="7473950" y="5259388"/>
          <p14:tracePt t="140691" x="7456488" y="5259388"/>
          <p14:tracePt t="140704" x="7419975" y="5259388"/>
          <p14:tracePt t="140722" x="7286625" y="5224463"/>
          <p14:tracePt t="140737" x="7054850" y="5160963"/>
          <p14:tracePt t="140754" x="6384925" y="5000625"/>
          <p14:tracePt t="140772" x="5643563" y="4919663"/>
          <p14:tracePt t="140791" x="4894263" y="4919663"/>
          <p14:tracePt t="140804" x="4572000" y="4919663"/>
          <p14:tracePt t="140822" x="4179888" y="4857750"/>
          <p14:tracePt t="140839" x="3983038" y="4776788"/>
          <p14:tracePt t="140855" x="3929063" y="4705350"/>
          <p14:tracePt t="140872" x="3902075" y="4670425"/>
          <p14:tracePt t="141118" x="3884613" y="4670425"/>
          <p14:tracePt t="141127" x="3830638" y="4670425"/>
          <p14:tracePt t="141138" x="3697288" y="4660900"/>
          <p14:tracePt t="141156" x="3089275" y="4545013"/>
          <p14:tracePt t="141171" x="2714625" y="4375150"/>
          <p14:tracePt t="141187" x="1973263" y="4089400"/>
          <p14:tracePt t="141205" x="1562100" y="3884613"/>
          <p14:tracePt t="141221" x="1473200" y="3822700"/>
          <p14:tracePt t="141238" x="1428750" y="3776663"/>
          <p14:tracePt t="141493" x="1357313" y="3776663"/>
          <p14:tracePt t="141502" x="1285875" y="3776663"/>
          <p14:tracePt t="141512" x="1179513" y="3776663"/>
          <p14:tracePt t="141523" x="1062038" y="3776663"/>
          <p14:tracePt t="141539" x="874713" y="3776663"/>
          <p14:tracePt t="141555" x="731838" y="3759200"/>
          <p14:tracePt t="141573" x="669925" y="3751263"/>
          <p14:tracePt t="141588" x="660400" y="3732213"/>
          <p14:tracePt t="141606" x="660400" y="3714750"/>
          <p14:tracePt t="141643" x="669925" y="3724275"/>
          <p14:tracePt t="141654" x="679450" y="3724275"/>
          <p14:tracePt t="141672" x="696913" y="3732213"/>
          <p14:tracePt t="141689" x="758825" y="3759200"/>
          <p14:tracePt t="141703" x="830263" y="3795713"/>
          <p14:tracePt t="141721" x="1017588" y="3848100"/>
          <p14:tracePt t="141739" x="1241425" y="3875088"/>
          <p14:tracePt t="141753" x="1366838" y="3894138"/>
          <p14:tracePt t="141771" x="1554163" y="3919538"/>
          <p14:tracePt t="141790" x="1633538" y="3929063"/>
          <p14:tracePt t="141805" x="1660525" y="3929063"/>
          <p14:tracePt t="141823" x="1679575" y="3946525"/>
          <p14:tracePt t="142125" x="1697038" y="3946525"/>
          <p14:tracePt t="142135" x="1758950" y="3946525"/>
          <p14:tracePt t="142145" x="1839913" y="3929063"/>
          <p14:tracePt t="142155" x="1938338" y="3911600"/>
          <p14:tracePt t="142171" x="2036763" y="3911600"/>
          <p14:tracePt t="142187" x="2268538" y="3840163"/>
          <p14:tracePt t="142205" x="2455863" y="3751263"/>
          <p14:tracePt t="142221" x="2500313" y="3724275"/>
          <p14:tracePt t="142237" x="2536825" y="3714750"/>
          <p14:tracePt t="142314" x="2527300" y="3714750"/>
          <p14:tracePt t="142325" x="2517775" y="3714750"/>
          <p14:tracePt t="142338" x="2509838" y="3714750"/>
          <p14:tracePt t="142356" x="2482850" y="3714750"/>
          <p14:tracePt t="142374" x="2446338" y="3714750"/>
          <p14:tracePt t="142388" x="2419350" y="3714750"/>
          <p14:tracePt t="142404" x="2366963" y="3714750"/>
          <p14:tracePt t="142422" x="2339975" y="3714750"/>
          <p14:tracePt t="142437" x="2330450" y="3714750"/>
          <p14:tracePt t="142454" x="2303463" y="3714750"/>
          <p14:tracePt t="142473" x="2276475" y="3697288"/>
          <p14:tracePt t="142487" x="2268538" y="3697288"/>
          <p14:tracePt t="142504" x="2232025" y="3679825"/>
          <p14:tracePt t="142522" x="2214563" y="3670300"/>
          <p14:tracePt t="142538" x="2197100" y="3670300"/>
          <p14:tracePt t="142555" x="2179638" y="3670300"/>
          <p14:tracePt t="142572" x="2143125" y="3670300"/>
          <p14:tracePt t="142589" x="2116138" y="3670300"/>
          <p14:tracePt t="142606" x="2089150" y="3670300"/>
          <p14:tracePt t="142621" x="2044700" y="3670300"/>
          <p14:tracePt t="142639" x="2009775" y="3670300"/>
          <p14:tracePt t="142653" x="1982788" y="3670300"/>
          <p14:tracePt t="142672" x="1928813" y="3670300"/>
          <p14:tracePt t="142690" x="1911350" y="3660775"/>
          <p14:tracePt t="142704" x="1893888" y="3652838"/>
          <p14:tracePt t="142739" x="1893888" y="3643313"/>
          <p14:tracePt t="142838" x="1901825" y="3643313"/>
          <p14:tracePt t="146421" x="2276475" y="3232150"/>
          <p14:tracePt t="146431" x="2465388" y="3044825"/>
          <p14:tracePt t="146440" x="2633663" y="2803525"/>
          <p14:tracePt t="146454" x="2813050" y="2581275"/>
          <p14:tracePt t="146471" x="3143250" y="2232025"/>
          <p14:tracePt t="146489" x="3384550" y="1919288"/>
          <p14:tracePt t="146504" x="3455988" y="1822450"/>
          <p14:tracePt t="146521" x="3544888" y="1697038"/>
          <p14:tracePt t="146540" x="3571875" y="1652588"/>
          <p14:tracePt t="146609" x="3571875" y="1660525"/>
          <p14:tracePt t="146669" x="3571875" y="1670050"/>
          <p14:tracePt t="146698" x="3562350" y="1670050"/>
          <p14:tracePt t="146707" x="3562350" y="1687513"/>
          <p14:tracePt t="146728" x="3562350" y="1697038"/>
          <p14:tracePt t="146738" x="3554413" y="1714500"/>
          <p14:tracePt t="146755" x="3527425" y="1776413"/>
          <p14:tracePt t="146770" x="3509963" y="1830388"/>
          <p14:tracePt t="146788" x="3490913" y="1874838"/>
          <p14:tracePt t="146806" x="3473450" y="1911350"/>
          <p14:tracePt t="146822" x="3455988" y="1928813"/>
          <p14:tracePt t="146838" x="3455988" y="1965325"/>
          <p14:tracePt t="146855" x="3446463" y="1973263"/>
          <p14:tracePt t="146871" x="3446463" y="1982788"/>
          <p14:tracePt t="147251" x="3429000" y="1990725"/>
          <p14:tracePt t="147262" x="3419475" y="2009775"/>
          <p14:tracePt t="147272" x="3402013" y="2017713"/>
          <p14:tracePt t="147287" x="3394075" y="2054225"/>
          <p14:tracePt t="147304" x="3340100" y="2133600"/>
          <p14:tracePt t="147324" x="3313113" y="2214563"/>
          <p14:tracePt t="147339" x="3286125" y="2259013"/>
          <p14:tracePt t="147354" x="3276600" y="2295525"/>
          <p14:tracePt t="147373" x="3268663" y="2330450"/>
          <p14:tracePt t="147390" x="3259138" y="2366963"/>
          <p14:tracePt t="147404" x="3259138" y="2393950"/>
          <p14:tracePt t="147422" x="3259138" y="2446338"/>
          <p14:tracePt t="147439" x="3259138" y="2517775"/>
          <p14:tracePt t="147454" x="3259138" y="2536825"/>
          <p14:tracePt t="147471" x="3259138" y="2554288"/>
          <p14:tracePt t="147490" x="3259138" y="2571750"/>
          <p14:tracePt t="147509" x="3276600" y="2589213"/>
          <p14:tracePt t="147717" x="3276600" y="2598738"/>
          <p14:tracePt t="147725" x="3276600" y="2616200"/>
          <p14:tracePt t="147737" x="3276600" y="2633663"/>
          <p14:tracePt t="147755" x="3276600" y="2697163"/>
          <p14:tracePt t="147771" x="3276600" y="2732088"/>
          <p14:tracePt t="147787" x="3276600" y="2840038"/>
          <p14:tracePt t="147805" x="3276600" y="2919413"/>
          <p14:tracePt t="147823" x="3286125" y="2982913"/>
          <p14:tracePt t="147838" x="3313113" y="3081338"/>
          <p14:tracePt t="147856" x="3348038" y="3179763"/>
          <p14:tracePt t="147873" x="3375025" y="3232150"/>
          <p14:tracePt t="147888" x="3402013" y="3251200"/>
          <p14:tracePt t="147904" x="3419475" y="3286125"/>
          <p14:tracePt t="147923" x="3429000" y="3295650"/>
          <p14:tracePt t="147938" x="3438525" y="3295650"/>
          <p14:tracePt t="147957" x="3438525" y="3303588"/>
          <p14:tracePt t="150726" x="3446463" y="3214688"/>
          <p14:tracePt t="150736" x="3482975" y="3081338"/>
          <p14:tracePt t="150748" x="3527425" y="2955925"/>
          <p14:tracePt t="150756" x="3571875" y="2786063"/>
          <p14:tracePt t="150770" x="3616325" y="2633663"/>
          <p14:tracePt t="150787" x="3679825" y="2428875"/>
          <p14:tracePt t="150805" x="3679825" y="2295525"/>
          <p14:tracePt t="150820" x="3679825" y="2251075"/>
          <p14:tracePt t="150838" x="3679825" y="2205038"/>
          <p14:tracePt t="150857" x="3660775" y="2205038"/>
          <p14:tracePt t="150877" x="3652838" y="2205038"/>
          <p14:tracePt t="150894" x="3643313" y="2205038"/>
          <p14:tracePt t="150914" x="3625850" y="2205038"/>
          <p14:tracePt t="150935" x="3616325" y="2205038"/>
          <p14:tracePt t="150954" x="3608388" y="2205038"/>
          <p14:tracePt t="150964" x="3598863" y="2205038"/>
          <p14:tracePt t="150973" x="3589338" y="2205038"/>
          <p14:tracePt t="150987" x="3581400" y="2205038"/>
          <p14:tracePt t="151004" x="3554413" y="2205038"/>
          <p14:tracePt t="151022" x="3490913" y="2187575"/>
          <p14:tracePt t="151036" x="3446463" y="2170113"/>
          <p14:tracePt t="151054" x="3340100" y="2152650"/>
          <p14:tracePt t="151074" x="3276600" y="2133600"/>
          <p14:tracePt t="151087" x="3251200" y="2125663"/>
          <p14:tracePt t="151104" x="3197225" y="2098675"/>
          <p14:tracePt t="151122" x="3152775" y="2089150"/>
          <p14:tracePt t="151138" x="3133725" y="2081213"/>
          <p14:tracePt t="151154" x="3125788" y="2081213"/>
          <p14:tracePt t="151172" x="3116263" y="2081213"/>
          <p14:tracePt t="151230" x="3108325" y="2081213"/>
          <p14:tracePt t="151241" x="3098800" y="2081213"/>
          <p14:tracePt t="151254" x="3089275" y="2081213"/>
          <p14:tracePt t="151271" x="3081338" y="2081213"/>
          <p14:tracePt t="151419" x="3098800" y="2081213"/>
          <p14:tracePt t="151428" x="3133725" y="2081213"/>
          <p14:tracePt t="151438" x="3179763" y="2081213"/>
          <p14:tracePt t="151454" x="3268663" y="2081213"/>
          <p14:tracePt t="151471" x="3465513" y="2081213"/>
          <p14:tracePt t="151488" x="3660775" y="2081213"/>
          <p14:tracePt t="151503" x="3776663" y="2036763"/>
          <p14:tracePt t="151520" x="4027488" y="2036763"/>
          <p14:tracePt t="151537" x="4259263" y="2027238"/>
          <p14:tracePt t="151554" x="4375150" y="2027238"/>
          <p14:tracePt t="151571" x="4545013" y="2027238"/>
          <p14:tracePt t="151589" x="4670425" y="2027238"/>
          <p14:tracePt t="151606" x="4751388" y="2027238"/>
          <p14:tracePt t="151621" x="4795838" y="2044700"/>
          <p14:tracePt t="151638" x="4840288" y="2044700"/>
          <p14:tracePt t="151656" x="4857750" y="2044700"/>
          <p14:tracePt t="151675" x="4867275" y="2044700"/>
          <p14:tracePt t="151933" x="4875213" y="2044700"/>
          <p14:tracePt t="151942" x="4894263" y="2036763"/>
          <p14:tracePt t="151954" x="4929188" y="2036763"/>
          <p14:tracePt t="151972" x="5010150" y="2017713"/>
          <p14:tracePt t="151987" x="5045075" y="2017713"/>
          <p14:tracePt t="152004" x="5143500" y="2009775"/>
          <p14:tracePt t="152022" x="5205413" y="2000250"/>
          <p14:tracePt t="152037" x="5232400" y="2000250"/>
          <p14:tracePt t="152054" x="5259388" y="2000250"/>
          <p14:tracePt t="152076" x="5268913" y="2000250"/>
          <p14:tracePt t="152171" x="5268913" y="2009775"/>
          <p14:tracePt t="152230" x="5259388" y="2009775"/>
          <p14:tracePt t="152239" x="5251450" y="2009775"/>
          <p14:tracePt t="152254" x="5241925" y="2009775"/>
          <p14:tracePt t="152271" x="5187950" y="2009775"/>
          <p14:tracePt t="152289" x="5089525" y="2009775"/>
          <p14:tracePt t="152304" x="5018088" y="2017713"/>
          <p14:tracePt t="152320" x="4732338" y="2036763"/>
          <p14:tracePt t="152341" x="4303713" y="2081213"/>
          <p14:tracePt t="152354" x="4054475" y="2108200"/>
          <p14:tracePt t="152372" x="3625850" y="2133600"/>
          <p14:tracePt t="152390" x="3357563" y="2133600"/>
          <p14:tracePt t="152404" x="3259138" y="2108200"/>
          <p14:tracePt t="152421" x="3133725" y="2081213"/>
          <p14:tracePt t="152438" x="3108325" y="2054225"/>
          <p14:tracePt t="152457" x="3108325" y="2044700"/>
          <p14:tracePt t="152471" x="3125788" y="2044700"/>
          <p14:tracePt t="152716" x="3081338" y="2054225"/>
          <p14:tracePt t="152725" x="3009900" y="2062163"/>
          <p14:tracePt t="152737" x="2928938" y="2071688"/>
          <p14:tracePt t="152754" x="2803525" y="2081213"/>
          <p14:tracePt t="152770" x="2776538" y="2081213"/>
          <p14:tracePt t="152787" x="2759075" y="2081213"/>
          <p14:tracePt t="152933" x="2768600" y="2081213"/>
          <p14:tracePt t="152941" x="2776538" y="2081213"/>
          <p14:tracePt t="152954" x="2786063" y="2081213"/>
          <p14:tracePt t="152972" x="2840038" y="2081213"/>
          <p14:tracePt t="152987" x="2867025" y="2081213"/>
          <p14:tracePt t="153004" x="2938463" y="2081213"/>
          <p14:tracePt t="153021" x="3017838" y="2081213"/>
          <p14:tracePt t="153037" x="3054350" y="2081213"/>
          <p14:tracePt t="153054" x="3116263" y="2081213"/>
          <p14:tracePt t="153074" x="3152775" y="2081213"/>
          <p14:tracePt t="153087" x="3160713" y="2081213"/>
          <p14:tracePt t="153104" x="3179763" y="2081213"/>
          <p14:tracePt t="153121" x="3187700" y="2081213"/>
          <p14:tracePt t="153337" x="3214688" y="2081213"/>
          <p14:tracePt t="153347" x="3259138" y="2081213"/>
          <p14:tracePt t="153356" x="3322638" y="2081213"/>
          <p14:tracePt t="153372" x="3438525" y="2081213"/>
          <p14:tracePt t="153389" x="3697288" y="2081213"/>
          <p14:tracePt t="153405" x="3990975" y="2081213"/>
          <p14:tracePt t="153420" x="4108450" y="2071688"/>
          <p14:tracePt t="153438" x="4268788" y="2062163"/>
          <p14:tracePt t="153456" x="4348163" y="2054225"/>
          <p14:tracePt t="153471" x="4367213" y="2054225"/>
          <p14:tracePt t="153999" x="4375150" y="2054225"/>
          <p14:tracePt t="154009" x="4394200" y="2054225"/>
          <p14:tracePt t="154021" x="4411663" y="2054225"/>
          <p14:tracePt t="154039" x="4438650" y="2054225"/>
          <p14:tracePt t="154053" x="4456113" y="2054225"/>
          <p14:tracePt t="154071" x="4510088" y="2054225"/>
          <p14:tracePt t="154090" x="4537075" y="2054225"/>
          <p14:tracePt t="154104" x="4545013" y="2054225"/>
          <p14:tracePt t="154121" x="4554538" y="2054225"/>
          <p14:tracePt t="154177" x="4554538" y="2062163"/>
          <p14:tracePt t="154375" x="4572000" y="2062163"/>
          <p14:tracePt t="154386" x="4616450" y="2054225"/>
          <p14:tracePt t="154395" x="4697413" y="2054225"/>
          <p14:tracePt t="154405" x="4795838" y="2044700"/>
          <p14:tracePt t="154421" x="4894263" y="2036763"/>
          <p14:tracePt t="154437" x="5089525" y="2044700"/>
          <p14:tracePt t="154455" x="5259388" y="2054225"/>
          <p14:tracePt t="154471" x="5322888" y="2062163"/>
          <p14:tracePt t="154487" x="5375275" y="2071688"/>
          <p14:tracePt t="154505" x="5402263" y="2071688"/>
          <p14:tracePt t="154524" x="5402263" y="2081213"/>
          <p14:tracePt t="154553" x="5402263" y="2089150"/>
          <p14:tracePt t="154583" x="5394325" y="2098675"/>
          <p14:tracePt t="154593" x="5375275" y="2098675"/>
          <p14:tracePt t="154605" x="5340350" y="2098675"/>
          <p14:tracePt t="154622" x="5197475" y="2098675"/>
          <p14:tracePt t="154638" x="5126038" y="2089150"/>
          <p14:tracePt t="154654" x="4956175" y="2089150"/>
          <p14:tracePt t="154672" x="4724400" y="2071688"/>
          <p14:tracePt t="154687" x="4598988" y="2071688"/>
          <p14:tracePt t="154704" x="4214813" y="2054225"/>
          <p14:tracePt t="154724" x="3894138" y="2054225"/>
          <p14:tracePt t="154737" x="3724275" y="2054225"/>
          <p14:tracePt t="154754" x="3571875" y="2054225"/>
          <p14:tracePt t="154770" x="3562350" y="2044700"/>
          <p14:tracePt t="154792" x="3589338" y="2044700"/>
          <p14:tracePt t="154804" x="3633788" y="2062163"/>
          <p14:tracePt t="155008" x="3616325" y="2081213"/>
          <p14:tracePt t="155018" x="3581400" y="2089150"/>
          <p14:tracePt t="155029" x="3509963" y="2089150"/>
          <p14:tracePt t="155038" x="3384550" y="2089150"/>
          <p14:tracePt t="155054" x="3232150" y="2108200"/>
          <p14:tracePt t="155070" x="2874963" y="2143125"/>
          <p14:tracePt t="155089" x="2598738" y="2160588"/>
          <p14:tracePt t="155105" x="2527300" y="2160588"/>
          <p14:tracePt t="155122" x="2438400" y="2143125"/>
          <p14:tracePt t="155139" x="2393950" y="2108200"/>
          <p14:tracePt t="155154" x="2384425" y="2089150"/>
          <p14:tracePt t="155171" x="2384425" y="2081213"/>
          <p14:tracePt t="155206" x="2393950" y="2081213"/>
          <p14:tracePt t="155226" x="2401888" y="2081213"/>
          <p14:tracePt t="155236" x="2411413" y="2081213"/>
          <p14:tracePt t="155256" x="2411413" y="2089150"/>
          <p14:tracePt t="155367" x="2419350" y="2089150"/>
          <p14:tracePt t="155414" x="2428875" y="2089150"/>
          <p14:tracePt t="155434" x="2446338" y="2089150"/>
          <p14:tracePt t="155444" x="2482850" y="2089150"/>
          <p14:tracePt t="155454" x="2571750" y="2089150"/>
          <p14:tracePt t="155470" x="2660650" y="2089150"/>
          <p14:tracePt t="155487" x="2946400" y="2089150"/>
          <p14:tracePt t="155504" x="3367088" y="2071688"/>
          <p14:tracePt t="155521" x="3751263" y="2044700"/>
          <p14:tracePt t="155536" x="3840163" y="2044700"/>
          <p14:tracePt t="155554" x="3965575" y="2036763"/>
          <p14:tracePt t="155574" x="4010025" y="2036763"/>
          <p14:tracePt t="155612" x="4010025" y="2044700"/>
          <p14:tracePt t="155829" x="4027488" y="2044700"/>
          <p14:tracePt t="155840" x="4081463" y="2044700"/>
          <p14:tracePt t="155854" x="4179888" y="2044700"/>
          <p14:tracePt t="155871" x="4402138" y="2044700"/>
          <p14:tracePt t="155889" x="4705350" y="2044700"/>
          <p14:tracePt t="155903" x="4830763" y="2044700"/>
          <p14:tracePt t="155921" x="5099050" y="2044700"/>
          <p14:tracePt t="155941" x="5241925" y="2044700"/>
          <p14:tracePt t="155953" x="5286375" y="2044700"/>
          <p14:tracePt t="155973" x="5322888" y="2044700"/>
          <p14:tracePt t="155998" x="5322888" y="2062163"/>
          <p14:tracePt t="156196" x="5357813" y="2062163"/>
          <p14:tracePt t="156206" x="5438775" y="2062163"/>
          <p14:tracePt t="156221" x="5510213" y="2062163"/>
          <p14:tracePt t="156237" x="5634038" y="2062163"/>
          <p14:tracePt t="156255" x="5732463" y="2044700"/>
          <p14:tracePt t="156270" x="5759450" y="2036763"/>
          <p14:tracePt t="156287" x="5768975" y="2036763"/>
          <p14:tracePt t="158766" x="5724525" y="2036763"/>
          <p14:tracePt t="158776" x="5653088" y="2044700"/>
          <p14:tracePt t="158787" x="5572125" y="2044700"/>
          <p14:tracePt t="158807" x="5411788" y="2054225"/>
          <p14:tracePt t="158820" x="5357813" y="2054225"/>
          <p14:tracePt t="158837" x="5268913" y="2054225"/>
          <p14:tracePt t="158855" x="5214938" y="2017713"/>
          <p14:tracePt t="158871" x="5205413" y="2017713"/>
          <p14:tracePt t="158888" x="5214938" y="2017713"/>
          <p14:tracePt t="159666" x="5205413" y="2017713"/>
          <p14:tracePt t="159676" x="5180013" y="2017713"/>
          <p14:tracePt t="159688" x="5143500" y="2017713"/>
          <p14:tracePt t="159705" x="4983163" y="2017713"/>
          <p14:tracePt t="159720" x="4902200" y="2017713"/>
          <p14:tracePt t="159737" x="4724400" y="2044700"/>
          <p14:tracePt t="159755" x="4510088" y="2062163"/>
          <p14:tracePt t="159770" x="4419600" y="2062163"/>
          <p14:tracePt t="159787" x="4295775" y="2062163"/>
          <p14:tracePt t="159805" x="4214813" y="2062163"/>
          <p14:tracePt t="159820" x="4197350" y="2062163"/>
          <p14:tracePt t="159973" x="4187825" y="2062163"/>
          <p14:tracePt t="159984" x="4179888" y="2062163"/>
          <p14:tracePt t="159993" x="4170363" y="2062163"/>
          <p14:tracePt t="160004" x="4152900" y="2062163"/>
          <p14:tracePt t="160021" x="4125913" y="2062163"/>
          <p14:tracePt t="160036" x="4098925" y="2062163"/>
          <p14:tracePt t="160057" x="4044950" y="2062163"/>
          <p14:tracePt t="160072" x="3990975" y="2062163"/>
          <p14:tracePt t="160087" x="3973513" y="2062163"/>
          <p14:tracePt t="160103" x="3938588" y="2062163"/>
          <p14:tracePt t="160122" x="3911600" y="2062163"/>
          <p14:tracePt t="160138" x="3894138" y="2062163"/>
          <p14:tracePt t="160155" x="3857625" y="2054225"/>
          <p14:tracePt t="160173" x="3840163" y="2054225"/>
          <p14:tracePt t="160187" x="3830638" y="2054225"/>
          <p14:tracePt t="160260" x="3830638" y="2044700"/>
          <p14:tracePt t="160289" x="3830638" y="2036763"/>
          <p14:tracePt t="160339" x="3840163" y="2036763"/>
          <p14:tracePt t="160349" x="3848100" y="2036763"/>
          <p14:tracePt t="160359" x="3857625" y="2036763"/>
          <p14:tracePt t="160372" x="3875088" y="2036763"/>
          <p14:tracePt t="160390" x="3965575" y="2036763"/>
          <p14:tracePt t="160404" x="4054475" y="2044700"/>
          <p14:tracePt t="160421" x="4286250" y="2062163"/>
          <p14:tracePt t="160439" x="4643438" y="2062163"/>
          <p14:tracePt t="160453" x="4840288" y="2062163"/>
          <p14:tracePt t="160471" x="5241925" y="2044700"/>
          <p14:tracePt t="160488" x="5518150" y="2027238"/>
          <p14:tracePt t="160504" x="5626100" y="2027238"/>
          <p14:tracePt t="160520" x="5741988" y="2017713"/>
          <p14:tracePt t="160537" x="5776913" y="2000250"/>
          <p14:tracePt t="160556" x="5776913" y="2009775"/>
          <p14:tracePt t="160570" x="5776913" y="2036763"/>
          <p14:tracePt t="161120" x="5768975" y="2036763"/>
          <p14:tracePt t="161140" x="5751513" y="2036763"/>
          <p14:tracePt t="161149" x="5741988" y="2036763"/>
          <p14:tracePt t="161159" x="5715000" y="2036763"/>
          <p14:tracePt t="161171" x="5688013" y="2036763"/>
          <p14:tracePt t="161188" x="5572125" y="2027238"/>
          <p14:tracePt t="161203" x="5491163" y="2027238"/>
          <p14:tracePt t="161221" x="5330825" y="2027238"/>
          <p14:tracePt t="161238" x="5197475" y="2036763"/>
          <p14:tracePt t="161254" x="5170488" y="2036763"/>
          <p14:tracePt t="161273" x="5143500" y="2036763"/>
          <p14:tracePt t="161288" x="5133975" y="2017713"/>
          <p14:tracePt t="161576" x="5126038" y="2017713"/>
          <p14:tracePt t="161585" x="5099050" y="2017713"/>
          <p14:tracePt t="161606" x="5010150" y="2017713"/>
          <p14:tracePt t="161622" x="4938713" y="2017713"/>
          <p14:tracePt t="161638" x="4759325" y="2017713"/>
          <p14:tracePt t="161655" x="4554538" y="2017713"/>
          <p14:tracePt t="161670" x="4446588" y="2017713"/>
          <p14:tracePt t="161687" x="4232275" y="2017713"/>
          <p14:tracePt t="161706" x="4044950" y="2009775"/>
          <p14:tracePt t="161720" x="3938588" y="2000250"/>
          <p14:tracePt t="161738" x="3759200" y="1982788"/>
          <p14:tracePt t="161754" x="3660775" y="1973263"/>
          <p14:tracePt t="161772" x="3616325" y="1965325"/>
          <p14:tracePt t="161786" x="3589338" y="1965325"/>
          <p14:tracePt t="161804" x="3509963" y="1946275"/>
          <p14:tracePt t="161822" x="3455988" y="1946275"/>
          <p14:tracePt t="161837" x="3429000" y="1946275"/>
          <p14:tracePt t="161854" x="3394075" y="1946275"/>
          <p14:tracePt t="161872" x="3384550" y="1938338"/>
          <p14:tracePt t="161888" x="3375025" y="1938338"/>
          <p14:tracePt t="161905" x="3340100" y="1938338"/>
          <p14:tracePt t="161922" x="3303588" y="1938338"/>
          <p14:tracePt t="161938" x="3286125" y="1938338"/>
          <p14:tracePt t="161954" x="3241675" y="1938338"/>
          <p14:tracePt t="161972" x="3197225" y="1938338"/>
          <p14:tracePt t="161987" x="3187700" y="1938338"/>
          <p14:tracePt t="162003" x="3179763" y="1938338"/>
          <p14:tracePt t="162050" x="3197225" y="1938338"/>
          <p14:tracePt t="162297" x="3187700" y="1946275"/>
          <p14:tracePt t="162307" x="3133725" y="1955800"/>
          <p14:tracePt t="162320" x="3089275" y="1965325"/>
          <p14:tracePt t="162338" x="2990850" y="1982788"/>
          <p14:tracePt t="162355" x="2901950" y="1990725"/>
          <p14:tracePt t="162369" x="2874963" y="1990725"/>
          <p14:tracePt t="162389" x="2830513" y="2000250"/>
          <p14:tracePt t="162405" x="2803525" y="2000250"/>
          <p14:tracePt t="162421" x="2795588" y="2000250"/>
          <p14:tracePt t="163711" x="2803525" y="2000250"/>
          <p14:tracePt t="163721" x="2813050" y="2000250"/>
          <p14:tracePt t="163738" x="2822575" y="2000250"/>
          <p14:tracePt t="163753" x="2894013" y="2000250"/>
          <p14:tracePt t="163771" x="2990850" y="2000250"/>
          <p14:tracePt t="163787" x="3081338" y="2009775"/>
          <p14:tracePt t="163805" x="3205163" y="2009775"/>
          <p14:tracePt t="163821" x="3340100" y="2009775"/>
          <p14:tracePt t="163837" x="3375025" y="2009775"/>
          <p14:tracePt t="163854" x="3438525" y="2009775"/>
          <p14:tracePt t="163870" x="3473450" y="2009775"/>
          <p14:tracePt t="163889" x="3473450" y="2044700"/>
          <p14:tracePt t="164097" x="3517900" y="2044700"/>
          <p14:tracePt t="164107" x="3598863" y="2044700"/>
          <p14:tracePt t="164120" x="3714750" y="2044700"/>
          <p14:tracePt t="164138" x="4108450" y="2044700"/>
          <p14:tracePt t="164155" x="4518025" y="2044700"/>
          <p14:tracePt t="164170" x="4714875" y="2044700"/>
          <p14:tracePt t="164188" x="4938713" y="2044700"/>
          <p14:tracePt t="164206" x="5045075" y="2044700"/>
          <p14:tracePt t="164221" x="5089525" y="2044700"/>
          <p14:tracePt t="164284" x="5089525" y="2071688"/>
          <p14:tracePt t="164473" x="5116513" y="2071688"/>
          <p14:tracePt t="164483" x="5160963" y="2071688"/>
          <p14:tracePt t="164492" x="5214938" y="2071688"/>
          <p14:tracePt t="164504" x="5276850" y="2071688"/>
          <p14:tracePt t="164521" x="5394325" y="2054225"/>
          <p14:tracePt t="164537" x="5456238" y="2044700"/>
          <p14:tracePt t="164554" x="5527675" y="2027238"/>
          <p14:tracePt t="164571" x="5545138" y="2027238"/>
          <p14:tracePt t="165561" x="5537200" y="2027238"/>
          <p14:tracePt t="166292" x="5527675" y="2027238"/>
          <p14:tracePt t="166324" x="5518150" y="2027238"/>
          <p14:tracePt t="166333" x="5500688" y="2027238"/>
          <p14:tracePt t="166343" x="5491163" y="2027238"/>
          <p14:tracePt t="166353" x="5473700" y="2027238"/>
          <p14:tracePt t="166371" x="5384800" y="2027238"/>
          <p14:tracePt t="166386" x="5330825" y="2027238"/>
          <p14:tracePt t="166404" x="5143500" y="2054225"/>
          <p14:tracePt t="166423" x="4938713" y="2081213"/>
          <p14:tracePt t="166437" x="4884738" y="2081213"/>
          <p14:tracePt t="166453" x="4803775" y="2089150"/>
          <p14:tracePt t="166471" x="4768850" y="2089150"/>
          <p14:tracePt t="166539" x="4768850" y="2081213"/>
          <p14:tracePt t="166559" x="4776788" y="2081213"/>
          <p14:tracePt t="166569" x="4786313" y="2098675"/>
          <p14:tracePt t="166847" x="4776788" y="2098675"/>
          <p14:tracePt t="166855" x="4759325" y="2098675"/>
          <p14:tracePt t="166869" x="4732338" y="2098675"/>
          <p14:tracePt t="166887" x="4625975" y="2098675"/>
          <p14:tracePt t="166905" x="4473575" y="2081213"/>
          <p14:tracePt t="166920" x="4367213" y="2081213"/>
          <p14:tracePt t="166938" x="4116388" y="2081213"/>
          <p14:tracePt t="166955" x="3822700" y="2081213"/>
          <p14:tracePt t="166971" x="3724275" y="2081213"/>
          <p14:tracePt t="166987" x="3598863" y="2062163"/>
          <p14:tracePt t="167005" x="3536950" y="2054225"/>
          <p14:tracePt t="167020" x="3536950" y="2044700"/>
          <p14:tracePt t="167054" x="3536950" y="2036763"/>
          <p14:tracePt t="167113" x="3544888" y="2036763"/>
          <p14:tracePt t="167124" x="3554413" y="2036763"/>
          <p14:tracePt t="167370" x="3536950" y="2036763"/>
          <p14:tracePt t="167380" x="3490913" y="2036763"/>
          <p14:tracePt t="167391" x="3411538" y="2044700"/>
          <p14:tracePt t="167403" x="3330575" y="2054225"/>
          <p14:tracePt t="167421" x="3125788" y="2062163"/>
          <p14:tracePt t="167439" x="2973388" y="2089150"/>
          <p14:tracePt t="167454" x="2901950" y="2089150"/>
          <p14:tracePt t="167471" x="2786063" y="2098675"/>
          <p14:tracePt t="167488" x="2732088" y="2098675"/>
          <p14:tracePt t="167502" x="2724150" y="2098675"/>
          <p14:tracePt t="168290" x="2759075" y="2081213"/>
          <p14:tracePt t="168300" x="2822575" y="2071688"/>
          <p14:tracePt t="168310" x="2894013" y="2054225"/>
          <p14:tracePt t="168321" x="2955925" y="2044700"/>
          <p14:tracePt t="168337" x="3017838" y="2027238"/>
          <p14:tracePt t="168353" x="3133725" y="1990725"/>
          <p14:tracePt t="168370" x="3224213" y="1965325"/>
          <p14:tracePt t="168389" x="3259138" y="1955800"/>
          <p14:tracePt t="168403" x="3268663" y="1955800"/>
          <p14:tracePt t="168448" x="3268663" y="1965325"/>
          <p14:tracePt t="183172" x="3276600" y="1965325"/>
          <p14:tracePt t="183182" x="3322638" y="1946275"/>
          <p14:tracePt t="183191" x="3375025" y="1919288"/>
          <p14:tracePt t="183203" x="3419475" y="1911350"/>
          <p14:tracePt t="183222" x="3490913" y="1893888"/>
          <p14:tracePt t="183237" x="3517900" y="1874838"/>
          <p14:tracePt t="183253" x="3598863" y="1839913"/>
          <p14:tracePt t="183272" x="3679825" y="1795463"/>
          <p14:tracePt t="183286" x="3697288" y="1795463"/>
          <p14:tracePt t="183307" x="3714750" y="1785938"/>
          <p14:tracePt t="183419" x="3714750" y="1795463"/>
          <p14:tracePt t="183449" x="3687763" y="1803400"/>
          <p14:tracePt t="183460" x="3643313" y="1822450"/>
          <p14:tracePt t="183470" x="3581400" y="1839913"/>
          <p14:tracePt t="183488" x="3384550" y="1857375"/>
          <p14:tracePt t="183502" x="3268663" y="1884363"/>
          <p14:tracePt t="183521" x="3071813" y="1893888"/>
          <p14:tracePt t="183538" x="2894013" y="1919288"/>
          <p14:tracePt t="183553" x="2830513" y="1919288"/>
          <p14:tracePt t="183569" x="2795588" y="1919288"/>
          <p14:tracePt t="183587" x="2786063" y="1911350"/>
          <p14:tracePt t="183602" x="2786063" y="1901825"/>
          <p14:tracePt t="183621" x="2786063" y="1893888"/>
          <p14:tracePt t="183637" x="2803525" y="1893888"/>
          <p14:tracePt t="183913" x="2803525" y="1911350"/>
          <p14:tracePt t="183924" x="2786063" y="1911350"/>
          <p14:tracePt t="183936" x="2776538" y="1919288"/>
          <p14:tracePt t="183954" x="2741613" y="1946275"/>
          <p14:tracePt t="183970" x="2724150" y="1965325"/>
          <p14:tracePt t="183986" x="2705100" y="1973263"/>
          <p14:tracePt t="184082" x="2724150" y="1973263"/>
          <p14:tracePt t="184091" x="2751138" y="1973263"/>
          <p14:tracePt t="184103" x="2768600" y="1982788"/>
          <p14:tracePt t="184121" x="2840038" y="1990725"/>
          <p14:tracePt t="184136" x="2911475" y="2009775"/>
          <p14:tracePt t="184152" x="3108325" y="2017713"/>
          <p14:tracePt t="184171" x="3259138" y="2027238"/>
          <p14:tracePt t="184186" x="3322638" y="2027238"/>
          <p14:tracePt t="184202" x="3419475" y="2036763"/>
          <p14:tracePt t="184222" x="3446463" y="2036763"/>
          <p14:tracePt t="188550" x="3438525" y="2036763"/>
          <p14:tracePt t="188558" x="3411538" y="2036763"/>
          <p14:tracePt t="188570" x="3367088" y="2036763"/>
          <p14:tracePt t="188588" x="3295650" y="2044700"/>
          <p14:tracePt t="188603" x="3268663" y="2044700"/>
          <p14:tracePt t="188619" x="3232150" y="2044700"/>
          <p14:tracePt t="188647" x="3224213" y="2044700"/>
          <p14:tracePt t="188709" x="3241675" y="2036763"/>
          <p14:tracePt t="188718" x="3295650" y="2036763"/>
          <p14:tracePt t="188726" x="3367088" y="2027238"/>
          <p14:tracePt t="188737" x="3465513" y="2027238"/>
          <p14:tracePt t="188756" x="3643313" y="2027238"/>
          <p14:tracePt t="188769" x="3724275" y="2017713"/>
          <p14:tracePt t="188787" x="3848100" y="2017713"/>
          <p14:tracePt t="188804" x="3884613" y="2017713"/>
          <p14:tracePt t="188819" x="3946525" y="2017713"/>
          <p14:tracePt t="188836" x="3965575" y="2017713"/>
          <p14:tracePt t="188908" x="3965575" y="2027238"/>
          <p14:tracePt t="190002" x="3965575" y="2036763"/>
          <p14:tracePt t="190053" x="3965575" y="2044700"/>
          <p14:tracePt t="190072" x="3956050" y="2044700"/>
          <p14:tracePt t="190082" x="3946525" y="2054225"/>
          <p14:tracePt t="190091" x="3929063" y="2062163"/>
          <p14:tracePt t="190103" x="3902075" y="2081213"/>
          <p14:tracePt t="190121" x="3822700" y="2116138"/>
          <p14:tracePt t="190135" x="3776663" y="2152650"/>
          <p14:tracePt t="190156" x="3697288" y="2224088"/>
          <p14:tracePt t="190170" x="3633788" y="2286000"/>
          <p14:tracePt t="190185" x="3616325" y="2303463"/>
          <p14:tracePt t="190203" x="3581400" y="2339975"/>
          <p14:tracePt t="190220" x="3562350" y="2384425"/>
          <p14:tracePt t="190235" x="3554413" y="2393950"/>
          <p14:tracePt t="190252" x="3544888" y="2438400"/>
          <p14:tracePt t="190271" x="3527425" y="2473325"/>
          <p14:tracePt t="190286" x="3509963" y="2509838"/>
          <p14:tracePt t="190303" x="3482975" y="2571750"/>
          <p14:tracePt t="190320" x="3455988" y="2633663"/>
          <p14:tracePt t="190336" x="3455988" y="2652713"/>
          <p14:tracePt t="190353" x="3438525" y="2660650"/>
          <p14:tracePt t="190369" x="3438525" y="2670175"/>
          <p14:tracePt t="190398" x="3438525" y="2660650"/>
          <p14:tracePt t="190408" x="3438525" y="2652713"/>
          <p14:tracePt t="190764" x="3465513" y="2652713"/>
          <p14:tracePt t="190774" x="3500438" y="2652713"/>
          <p14:tracePt t="190786" x="3554413" y="2652713"/>
          <p14:tracePt t="190804" x="3705225" y="2652713"/>
          <p14:tracePt t="190819" x="3822700" y="2652713"/>
          <p14:tracePt t="190836" x="4089400" y="2589213"/>
          <p14:tracePt t="190855" x="4322763" y="2562225"/>
          <p14:tracePt t="190869" x="4394200" y="2554288"/>
          <p14:tracePt t="190886" x="4510088" y="2527300"/>
          <p14:tracePt t="190903" x="4545013" y="2509838"/>
          <p14:tracePt t="191169" x="4598988" y="2509838"/>
          <p14:tracePt t="191179" x="4643438" y="2509838"/>
          <p14:tracePt t="191189" x="4705350" y="2509838"/>
          <p14:tracePt t="191202" x="4776788" y="2509838"/>
          <p14:tracePt t="191220" x="4911725" y="2482850"/>
          <p14:tracePt t="191237" x="5010150" y="2465388"/>
          <p14:tracePt t="191251" x="5062538" y="2465388"/>
          <p14:tracePt t="191271" x="5099050" y="2465388"/>
          <p14:tracePt t="191663" x="5089525" y="2465388"/>
          <p14:tracePt t="191674" x="5081588" y="2465388"/>
          <p14:tracePt t="191685" x="5072063" y="2465388"/>
          <p14:tracePt t="191704" x="5010150" y="2465388"/>
          <p14:tracePt t="191719" x="4919663" y="2465388"/>
          <p14:tracePt t="191735" x="4732338" y="2482850"/>
          <p14:tracePt t="191756" x="4456113" y="2490788"/>
          <p14:tracePt t="191770" x="4357688" y="2500313"/>
          <p14:tracePt t="191786" x="4259263" y="2527300"/>
          <p14:tracePt t="191803" x="4197350" y="2517775"/>
          <p14:tracePt t="191819" x="4170363" y="2517775"/>
          <p14:tracePt t="191836" x="4152900" y="2509838"/>
          <p14:tracePt t="191853" x="4152900" y="2500313"/>
          <p14:tracePt t="191870" x="4152900" y="2490788"/>
          <p14:tracePt t="191891" x="4152900" y="2482850"/>
          <p14:tracePt t="191912" x="4160838" y="2482850"/>
          <p14:tracePt t="197242" x="4160838" y="2473325"/>
          <p14:tracePt t="197252" x="4143375" y="2473325"/>
          <p14:tracePt t="197269" x="4125913" y="2473325"/>
          <p14:tracePt t="197286" x="4062413" y="2473325"/>
          <p14:tracePt t="197304" x="3983038" y="2455863"/>
          <p14:tracePt t="197321" x="3894138" y="2438400"/>
          <p14:tracePt t="197337" x="3857625" y="2428875"/>
          <p14:tracePt t="197354" x="3795713" y="2411413"/>
          <p14:tracePt t="197371" x="3776663" y="2401888"/>
          <p14:tracePt t="197386" x="3768725" y="2401888"/>
          <p14:tracePt t="197402" x="3768725" y="2393950"/>
          <p14:tracePt t="212013" x="3768725" y="2384425"/>
          <p14:tracePt t="212022" x="3759200" y="2384425"/>
          <p14:tracePt t="212035" x="3751263" y="2366963"/>
          <p14:tracePt t="212053" x="3732213" y="2312988"/>
          <p14:tracePt t="212068" x="3724275" y="2286000"/>
          <p14:tracePt t="212085" x="3705225" y="2232025"/>
          <p14:tracePt t="212103" x="3679825" y="2179638"/>
          <p14:tracePt t="212121" x="3660775" y="2143125"/>
          <p14:tracePt t="212135" x="3660775" y="2133600"/>
          <p14:tracePt t="212152" x="3652838" y="2116138"/>
          <p14:tracePt t="212171" x="3643313" y="2108200"/>
          <p14:tracePt t="212201" x="3643313" y="2098675"/>
          <p14:tracePt t="212231" x="3643313" y="2089150"/>
          <p14:tracePt t="212240" x="3643313" y="2081213"/>
          <p14:tracePt t="212252" x="3633788" y="2071688"/>
          <p14:tracePt t="212270" x="3633788" y="2054225"/>
          <p14:tracePt t="212285" x="3625850" y="2044700"/>
          <p14:tracePt t="212349" x="3625850" y="2036763"/>
          <p14:tracePt t="212359" x="3625850" y="2027238"/>
          <p14:tracePt t="212695" x="3625850" y="2036763"/>
          <p14:tracePt t="212715" x="3625850" y="2054225"/>
          <p14:tracePt t="212736" x="3625850" y="2062163"/>
          <p14:tracePt t="212744" x="3625850" y="2071688"/>
          <p14:tracePt t="212756" x="3625850" y="2081213"/>
          <p14:tracePt t="212768" x="3625850" y="2098675"/>
          <p14:tracePt t="212785" x="3625850" y="2125663"/>
          <p14:tracePt t="212803" x="3625850" y="2152650"/>
          <p14:tracePt t="212817" x="3625850" y="2179638"/>
          <p14:tracePt t="212835" x="3625850" y="2214563"/>
          <p14:tracePt t="212854" x="3625850" y="2241550"/>
          <p14:tracePt t="212869" x="3625850" y="2251075"/>
          <p14:tracePt t="212887" x="3625850" y="2268538"/>
          <p14:tracePt t="212905" x="3625850" y="2286000"/>
          <p14:tracePt t="212922" x="3625850" y="2295525"/>
          <p14:tracePt t="212983" x="3625850" y="2303463"/>
          <p14:tracePt t="213002" x="3625850" y="2312988"/>
          <p14:tracePt t="213011" x="3625850" y="2322513"/>
          <p14:tracePt t="213021" x="3625850" y="2330450"/>
          <p14:tracePt t="213035" x="3625850" y="2339975"/>
          <p14:tracePt t="213052" x="3625850" y="2357438"/>
          <p14:tracePt t="213070" x="3625850" y="2384425"/>
          <p14:tracePt t="213102" x="3616325" y="2401888"/>
          <p14:tracePt t="213121" x="3616325" y="2419350"/>
          <p14:tracePt t="213135" x="3616325" y="2428875"/>
          <p14:tracePt t="213153" x="3616325" y="2438400"/>
          <p14:tracePt t="213230" x="3616325" y="2419350"/>
          <p14:tracePt t="213239" x="3616325" y="2401888"/>
          <p14:tracePt t="213251" x="3616325" y="2384425"/>
          <p14:tracePt t="213269" x="3616325" y="2330450"/>
          <p14:tracePt t="213285" x="3616325" y="2295525"/>
          <p14:tracePt t="213301" x="3625850" y="2214563"/>
          <p14:tracePt t="213319" x="3643313" y="2125663"/>
          <p14:tracePt t="213335" x="3643313" y="2098675"/>
          <p14:tracePt t="213351" x="3660775" y="2044700"/>
          <p14:tracePt t="213370" x="3670300" y="1990725"/>
          <p14:tracePt t="213389" x="3679825" y="1973263"/>
          <p14:tracePt t="213402" x="3679825" y="1955800"/>
          <p14:tracePt t="213545" x="3687763" y="1965325"/>
          <p14:tracePt t="213862" x="3687763" y="1973263"/>
          <p14:tracePt t="213873" x="3687763" y="1990725"/>
          <p14:tracePt t="213886" x="3687763" y="2017713"/>
          <p14:tracePt t="213903" x="3687763" y="2071688"/>
          <p14:tracePt t="213919" x="3687763" y="2098675"/>
          <p14:tracePt t="213935" x="3687763" y="2179638"/>
          <p14:tracePt t="213953" x="3687763" y="2312988"/>
          <p14:tracePt t="213970" x="3687763" y="2401888"/>
          <p14:tracePt t="213985" x="3687763" y="2428875"/>
          <p14:tracePt t="214002" x="3687763" y="2482850"/>
          <p14:tracePt t="214019" x="3687763" y="2500313"/>
          <p14:tracePt t="214080" x="3687763" y="2509838"/>
          <p14:tracePt t="214091" x="3687763" y="2517775"/>
          <p14:tracePt t="214101" x="3687763" y="2527300"/>
          <p14:tracePt t="214120" x="3687763" y="2536825"/>
          <p14:tracePt t="214135" x="3687763" y="2544763"/>
          <p14:tracePt t="214152" x="3687763" y="2554288"/>
          <p14:tracePt t="214178" x="3687763" y="2562225"/>
          <p14:tracePt t="214218" x="3687763" y="2571750"/>
          <p14:tracePt t="214237" x="3687763" y="2581275"/>
          <p14:tracePt t="214257" x="3687763" y="2589213"/>
          <p14:tracePt t="216177" x="3697288" y="2581275"/>
          <p14:tracePt t="216186" x="3724275" y="2554288"/>
          <p14:tracePt t="216202" x="3776663" y="2527300"/>
          <p14:tracePt t="216218" x="3867150" y="2482850"/>
          <p14:tracePt t="216236" x="3990975" y="2465388"/>
          <p14:tracePt t="216251" x="4062413" y="2438400"/>
          <p14:tracePt t="216268" x="4205288" y="2366963"/>
          <p14:tracePt t="216288" x="4357688" y="2303463"/>
          <p14:tracePt t="216301" x="4402138" y="2276475"/>
          <p14:tracePt t="216318" x="4446588" y="2259013"/>
          <p14:tracePt t="216336" x="4456113" y="2251075"/>
          <p14:tracePt t="216352" x="4465638" y="2251075"/>
          <p14:tracePt t="216375" x="4465638" y="2259013"/>
          <p14:tracePt t="216592" x="4473575" y="2259013"/>
          <p14:tracePt t="216602" x="4510088" y="2259013"/>
          <p14:tracePt t="216618" x="4572000" y="2259013"/>
          <p14:tracePt t="216636" x="4697413" y="2224088"/>
          <p14:tracePt t="216653" x="4857750" y="2179638"/>
          <p14:tracePt t="216670" x="4991100" y="2152650"/>
          <p14:tracePt t="216685" x="5027613" y="2143125"/>
          <p14:tracePt t="216703" x="5108575" y="2133600"/>
          <p14:tracePt t="216718" x="5126038" y="2133600"/>
          <p14:tracePt t="216735" x="5133975" y="2125663"/>
          <p14:tracePt t="216752" x="5143500" y="2125663"/>
          <p14:tracePt t="216879" x="5126038" y="2125663"/>
          <p14:tracePt t="216889" x="5099050" y="2116138"/>
          <p14:tracePt t="216903" x="5062538" y="2116138"/>
          <p14:tracePt t="216920" x="4894263" y="2098675"/>
          <p14:tracePt t="216938" x="4679950" y="2081213"/>
          <p14:tracePt t="216951" x="4500563" y="2081213"/>
          <p14:tracePt t="216969" x="4259263" y="2071688"/>
          <p14:tracePt t="216987" x="4108450" y="2062163"/>
          <p14:tracePt t="217001" x="4054475" y="2054225"/>
          <p14:tracePt t="217018" x="4044950" y="2054225"/>
          <p14:tracePt t="217035" x="4054475" y="2054225"/>
          <p14:tracePt t="217265" x="4010025" y="2054225"/>
          <p14:tracePt t="217276" x="3938588" y="2054225"/>
          <p14:tracePt t="217285" x="3875088" y="2054225"/>
          <p14:tracePt t="217302" x="3714750" y="2054225"/>
          <p14:tracePt t="217317" x="3616325" y="2054225"/>
          <p14:tracePt t="217335" x="3446463" y="2054225"/>
          <p14:tracePt t="217354" x="3214688" y="2044700"/>
          <p14:tracePt t="217368" x="3081338" y="2044700"/>
          <p14:tracePt t="217386" x="2874963" y="2044700"/>
          <p14:tracePt t="217405" x="2732088" y="2044700"/>
          <p14:tracePt t="217418" x="2687638" y="2044700"/>
          <p14:tracePt t="217436" x="2643188" y="2036763"/>
          <p14:tracePt t="217453" x="2608263" y="2017713"/>
          <p14:tracePt t="217468" x="2598738" y="2017713"/>
          <p14:tracePt t="217486" x="2571750" y="2017713"/>
          <p14:tracePt t="217502" x="2554288" y="2009775"/>
          <p14:tracePt t="217518" x="2544763" y="2009775"/>
          <p14:tracePt t="217534" x="2536825" y="2009775"/>
          <p14:tracePt t="217551" x="2527300" y="2009775"/>
          <p14:tracePt t="217670" x="2536825" y="2009775"/>
          <p14:tracePt t="217701" x="2544763" y="2009775"/>
          <p14:tracePt t="217710" x="2562225" y="2009775"/>
          <p14:tracePt t="217719" x="2598738" y="2009775"/>
          <p14:tracePt t="217735" x="2687638" y="2017713"/>
          <p14:tracePt t="217751" x="2938463" y="2027238"/>
          <p14:tracePt t="217769" x="3419475" y="2054225"/>
          <p14:tracePt t="217784" x="3625850" y="2071688"/>
          <p14:tracePt t="217801" x="3973513" y="2098675"/>
          <p14:tracePt t="217819" x="4179888" y="2098675"/>
          <p14:tracePt t="217835" x="4259263" y="2098675"/>
          <p14:tracePt t="217853" x="4357688" y="2116138"/>
          <p14:tracePt t="217868" x="4375150" y="2116138"/>
          <p14:tracePt t="218095" x="4411663" y="2116138"/>
          <p14:tracePt t="218105" x="4483100" y="2116138"/>
          <p14:tracePt t="218118" x="4581525" y="2108200"/>
          <p14:tracePt t="218137" x="4813300" y="2108200"/>
          <p14:tracePt t="218154" x="5027613" y="2089150"/>
          <p14:tracePt t="218168" x="5133975" y="2089150"/>
          <p14:tracePt t="218186" x="5303838" y="2081213"/>
          <p14:tracePt t="218203" x="5394325" y="2062163"/>
          <p14:tracePt t="218217" x="5411788" y="2054225"/>
          <p14:tracePt t="218303" x="5411788" y="2062163"/>
          <p14:tracePt t="219204" x="5402263" y="2062163"/>
          <p14:tracePt t="219216" x="5384800" y="2062163"/>
          <p14:tracePt t="219225" x="5357813" y="2062163"/>
          <p14:tracePt t="219234" x="5303838" y="2062163"/>
          <p14:tracePt t="219254" x="5133975" y="2054225"/>
          <p14:tracePt t="219268" x="4919663" y="2054225"/>
          <p14:tracePt t="219284" x="4429125" y="2081213"/>
          <p14:tracePt t="219302" x="4054475" y="2081213"/>
          <p14:tracePt t="219318" x="3973513" y="2081213"/>
          <p14:tracePt t="219334" x="3894138" y="2062163"/>
          <p14:tracePt t="219352" x="3875088" y="2036763"/>
          <p14:tracePt t="219599" x="3813175" y="2036763"/>
          <p14:tracePt t="219608" x="3714750" y="2054225"/>
          <p14:tracePt t="219619" x="3598863" y="2062163"/>
          <p14:tracePt t="219635" x="3455988" y="2062163"/>
          <p14:tracePt t="219652" x="3187700" y="2062163"/>
          <p14:tracePt t="219671" x="2965450" y="2062163"/>
          <p14:tracePt t="219687" x="2847975" y="2044700"/>
          <p14:tracePt t="219701" x="2830513" y="2027238"/>
          <p14:tracePt t="219719" x="2813050" y="2017713"/>
          <p14:tracePt t="219736" x="2813050" y="2009775"/>
          <p14:tracePt t="219797" x="2822575" y="2009775"/>
          <p14:tracePt t="219807" x="2830513" y="2009775"/>
          <p14:tracePt t="219818" x="2847975" y="2009775"/>
          <p14:tracePt t="219836" x="3009900" y="2017713"/>
          <p14:tracePt t="219851" x="3125788" y="2036763"/>
          <p14:tracePt t="219868" x="3490913" y="2098675"/>
          <p14:tracePt t="219889" x="3830638" y="2116138"/>
          <p14:tracePt t="219902" x="4044950" y="2098675"/>
          <p14:tracePt t="219919" x="4313238" y="2081213"/>
          <p14:tracePt t="219936" x="4500563" y="2081213"/>
          <p14:tracePt t="219952" x="4554538" y="2089150"/>
          <p14:tracePt t="219968" x="4598988" y="2098675"/>
          <p14:tracePt t="219995" x="4598988" y="2108200"/>
          <p14:tracePt t="220014" x="4598988" y="2125663"/>
          <p14:tracePt t="220232" x="4652963" y="2108200"/>
          <p14:tracePt t="220242" x="4732338" y="2098675"/>
          <p14:tracePt t="220252" x="4840288" y="2054225"/>
          <p14:tracePt t="220268" x="4929188" y="2044700"/>
          <p14:tracePt t="220284" x="5089525" y="2000250"/>
          <p14:tracePt t="220302" x="5205413" y="1973263"/>
          <p14:tracePt t="220318" x="5268913" y="1973263"/>
          <p14:tracePt t="220334" x="5303838" y="1965325"/>
          <p14:tracePt t="224248" x="5295900" y="1965325"/>
          <p14:tracePt t="224287" x="5276850" y="1965325"/>
          <p14:tracePt t="224306" x="5259388" y="1955800"/>
          <p14:tracePt t="224316" x="5251450" y="1946275"/>
          <p14:tracePt t="224327" x="5232400" y="1946275"/>
          <p14:tracePt t="224336" x="5224463" y="1938338"/>
          <p14:tracePt t="224352" x="5205413" y="1928813"/>
          <p14:tracePt t="224368" x="5197475" y="1928813"/>
          <p14:tracePt t="224386" x="5170488" y="1911350"/>
          <p14:tracePt t="224401" x="5160963" y="1901825"/>
          <p14:tracePt t="224419" x="5116513" y="1866900"/>
          <p14:tracePt t="224436" x="5081588" y="1812925"/>
          <p14:tracePt t="224452" x="5062538" y="1785938"/>
          <p14:tracePt t="224468" x="5027613" y="1758950"/>
          <p14:tracePt t="224486" x="5000625" y="1741488"/>
          <p14:tracePt t="224751" x="4991100" y="1741488"/>
          <p14:tracePt t="224764" x="4965700" y="1741488"/>
          <p14:tracePt t="224771" x="4946650" y="1741488"/>
          <p14:tracePt t="224784" x="4894263" y="1741488"/>
          <p14:tracePt t="224802" x="4759325" y="1724025"/>
          <p14:tracePt t="224818" x="4697413" y="1714500"/>
          <p14:tracePt t="224835" x="4581525" y="1704975"/>
          <p14:tracePt t="224852" x="4438650" y="1687513"/>
          <p14:tracePt t="224870" x="4286250" y="1660525"/>
          <p14:tracePt t="224883" x="4187825" y="1633538"/>
          <p14:tracePt t="224907" x="3875088" y="1625600"/>
          <p14:tracePt t="224921" x="3679825" y="1608138"/>
          <p14:tracePt t="224935" x="3643313" y="1608138"/>
          <p14:tracePt t="224952" x="3633788" y="1608138"/>
          <p14:tracePt t="224979" x="3652838" y="1608138"/>
          <p14:tracePt t="225188" x="3616325" y="1616075"/>
          <p14:tracePt t="225197" x="3536950" y="1643063"/>
          <p14:tracePt t="225206" x="3429000" y="1660525"/>
          <p14:tracePt t="225219" x="3313113" y="1679575"/>
          <p14:tracePt t="225237" x="3116263" y="1714500"/>
          <p14:tracePt t="225252" x="3017838" y="1731963"/>
          <p14:tracePt t="225268" x="2813050" y="1785938"/>
          <p14:tracePt t="225286" x="2652713" y="1847850"/>
          <p14:tracePt t="225301" x="2589213" y="1874838"/>
          <p14:tracePt t="225318" x="2509838" y="1919288"/>
          <p14:tracePt t="225342" x="2473325" y="1946275"/>
          <p14:tracePt t="225356" x="2455863" y="1965325"/>
          <p14:tracePt t="225376" x="2438400" y="1990725"/>
          <p14:tracePt t="225386" x="2428875" y="2009775"/>
          <p14:tracePt t="225401" x="2419350" y="2027238"/>
          <p14:tracePt t="225418" x="2401888" y="2089150"/>
          <p14:tracePt t="225436" x="2393950" y="2197100"/>
          <p14:tracePt t="225453" x="2384425" y="2259013"/>
          <p14:tracePt t="225469" x="2384425" y="2401888"/>
          <p14:tracePt t="225485" x="2384425" y="2500313"/>
          <p14:tracePt t="225503" x="2384425" y="2608263"/>
          <p14:tracePt t="225517" x="2384425" y="2652713"/>
          <p14:tracePt t="225535" x="2384425" y="2741613"/>
          <p14:tracePt t="225553" x="2384425" y="2803525"/>
          <p14:tracePt t="225568" x="2393950" y="2830513"/>
          <p14:tracePt t="225584" x="2455863" y="2884488"/>
          <p14:tracePt t="225602" x="2527300" y="2955925"/>
          <p14:tracePt t="225618" x="2581275" y="3000375"/>
          <p14:tracePt t="225635" x="2705100" y="3081338"/>
          <p14:tracePt t="225654" x="2874963" y="3125788"/>
          <p14:tracePt t="225668" x="2973388" y="3125788"/>
          <p14:tracePt t="225685" x="3143250" y="3160713"/>
          <p14:tracePt t="225703" x="3367088" y="3160713"/>
          <p14:tracePt t="225968" x="3394075" y="3179763"/>
          <p14:tracePt t="225978" x="3438525" y="3197225"/>
          <p14:tracePt t="225988" x="3509963" y="3232150"/>
          <p14:tracePt t="226001" x="3616325" y="3259138"/>
          <p14:tracePt t="226018" x="3946525" y="3429000"/>
          <p14:tracePt t="226034" x="4133850" y="3527425"/>
          <p14:tracePt t="226051" x="4518025" y="3625850"/>
          <p14:tracePt t="226068" x="4776788" y="3633788"/>
          <p14:tracePt t="226086" x="5116513" y="3633788"/>
          <p14:tracePt t="226101" x="5276850" y="3625850"/>
          <p14:tracePt t="226120" x="5653088" y="3562350"/>
          <p14:tracePt t="226136" x="5894388" y="3509963"/>
          <p14:tracePt t="226152" x="5983288" y="3490913"/>
          <p14:tracePt t="226169" x="6081713" y="3438525"/>
          <p14:tracePt t="226187" x="6126163" y="3411538"/>
          <p14:tracePt t="226201" x="6126163" y="3402013"/>
          <p14:tracePt t="226219" x="6126163" y="3394075"/>
          <p14:tracePt t="226414" x="6153150" y="3375025"/>
          <p14:tracePt t="226423" x="6232525" y="3357563"/>
          <p14:tracePt t="226436" x="6375400" y="3313113"/>
          <p14:tracePt t="226454" x="6643688" y="3241675"/>
          <p14:tracePt t="226469" x="6840538" y="3187700"/>
          <p14:tracePt t="226485" x="7126288" y="3071813"/>
          <p14:tracePt t="226502" x="7456488" y="2955925"/>
          <p14:tracePt t="226517" x="7562850" y="2901950"/>
          <p14:tracePt t="226534" x="7724775" y="2813050"/>
          <p14:tracePt t="226553" x="7813675" y="2751138"/>
          <p14:tracePt t="226568" x="7823200" y="2732088"/>
          <p14:tracePt t="226585" x="7831138" y="2732088"/>
          <p14:tracePt t="226632" x="7831138" y="2759075"/>
          <p14:tracePt t="226849" x="7831138" y="2751138"/>
          <p14:tracePt t="226859" x="7840663" y="2732088"/>
          <p14:tracePt t="226869" x="7858125" y="2705100"/>
          <p14:tracePt t="226884" x="7885113" y="2687638"/>
          <p14:tracePt t="226901" x="7912100" y="2643188"/>
          <p14:tracePt t="226919" x="7939088" y="2616200"/>
          <p14:tracePt t="226935" x="7947025" y="2598738"/>
          <p14:tracePt t="226952" x="7966075" y="2581275"/>
          <p14:tracePt t="226969" x="7974013" y="2581275"/>
          <p14:tracePt t="226987" x="7974013" y="2571750"/>
          <p14:tracePt t="227108" x="7966075" y="2571750"/>
          <p14:tracePt t="227127" x="7956550" y="2562225"/>
          <p14:tracePt t="227135" x="7929563" y="2554288"/>
          <p14:tracePt t="227151" x="7920038" y="2544763"/>
          <p14:tracePt t="227168" x="7858125" y="2517775"/>
          <p14:tracePt t="227188" x="7769225" y="2490788"/>
          <p14:tracePt t="227202" x="7724775" y="2482850"/>
          <p14:tracePt t="227219" x="7599363" y="2438400"/>
          <p14:tracePt t="227236" x="7394575" y="2384425"/>
          <p14:tracePt t="227252" x="7304088" y="2366963"/>
          <p14:tracePt t="227268" x="7081838" y="2303463"/>
          <p14:tracePt t="227285" x="6804025" y="2268538"/>
          <p14:tracePt t="227301" x="6724650" y="2259013"/>
          <p14:tracePt t="227317" x="6599238" y="2232025"/>
          <p14:tracePt t="227335" x="6581775" y="2214563"/>
          <p14:tracePt t="227351" x="6589713" y="2214563"/>
          <p14:tracePt t="227582" x="6572250" y="2214563"/>
          <p14:tracePt t="227591" x="6527800" y="2214563"/>
          <p14:tracePt t="227602" x="6456363" y="2214563"/>
          <p14:tracePt t="227618" x="6357938" y="2197100"/>
          <p14:tracePt t="227634" x="6153150" y="2152650"/>
          <p14:tracePt t="227651" x="5813425" y="2081213"/>
          <p14:tracePt t="227668" x="5697538" y="2062163"/>
          <p14:tracePt t="227685" x="5357813" y="2027238"/>
          <p14:tracePt t="227702" x="5108575" y="2009775"/>
          <p14:tracePt t="227720" x="4830763" y="2009775"/>
          <p14:tracePt t="227735" x="4732338" y="1982788"/>
          <p14:tracePt t="227751" x="4581525" y="1982788"/>
          <p14:tracePt t="227769" x="4491038" y="1982788"/>
          <p14:tracePt t="227784" x="4465638" y="1982788"/>
          <p14:tracePt t="227801" x="4429125" y="1982788"/>
          <p14:tracePt t="227818" x="4402138" y="1982788"/>
          <p14:tracePt t="227834" x="4375150" y="1982788"/>
          <p14:tracePt t="227851" x="4348163" y="1982788"/>
          <p14:tracePt t="227868" x="4313238" y="1982788"/>
          <p14:tracePt t="227884" x="4286250" y="1982788"/>
          <p14:tracePt t="227901" x="4241800" y="2000250"/>
          <p14:tracePt t="227919" x="4179888" y="2017713"/>
          <p14:tracePt t="227938" x="4125913" y="2044700"/>
          <p14:tracePt t="227952" x="4108450" y="2054225"/>
          <p14:tracePt t="227969" x="4071938" y="2071688"/>
          <p14:tracePt t="227986" x="4044950" y="2089150"/>
          <p14:tracePt t="228001" x="4017963" y="2108200"/>
          <p14:tracePt t="228018" x="3990975" y="2133600"/>
          <p14:tracePt t="228055" x="4000500" y="2133600"/>
          <p14:tracePt t="228303" x="3973513" y="2152650"/>
          <p14:tracePt t="228312" x="3919538" y="2170113"/>
          <p14:tracePt t="228323" x="3840163" y="2187575"/>
          <p14:tracePt t="228334" x="3741738" y="2197100"/>
          <p14:tracePt t="228352" x="3490913" y="2214563"/>
          <p14:tracePt t="228367" x="3394075" y="2251075"/>
          <p14:tracePt t="228384" x="3251200" y="2259013"/>
          <p14:tracePt t="228405" x="3170238" y="2286000"/>
          <p14:tracePt t="228418" x="3143250" y="2295525"/>
          <p14:tracePt t="228435" x="3098800" y="2303463"/>
          <p14:tracePt t="228471" x="3089275" y="2312988"/>
          <p14:tracePt t="228482" x="3089275" y="2322513"/>
          <p14:tracePt t="228491" x="3081338" y="2322513"/>
          <p14:tracePt t="228502" x="3071813" y="2339975"/>
          <p14:tracePt t="228517" x="3062288" y="2339975"/>
          <p14:tracePt t="228534" x="3044825" y="2366963"/>
          <p14:tracePt t="228552" x="3027363" y="2393950"/>
          <p14:tracePt t="228569" x="3009900" y="2419350"/>
          <p14:tracePt t="228583" x="3000375" y="2428875"/>
          <p14:tracePt t="228601" x="2973388" y="2473325"/>
          <p14:tracePt t="228619" x="2955925" y="2500313"/>
          <p14:tracePt t="228634" x="2946400" y="2527300"/>
          <p14:tracePt t="228651" x="2919413" y="2598738"/>
          <p14:tracePt t="228669" x="2919413" y="2660650"/>
          <p14:tracePt t="228685" x="2919413" y="2687638"/>
          <p14:tracePt t="228702" x="2919413" y="2732088"/>
          <p14:tracePt t="228721" x="2928938" y="2803525"/>
          <p14:tracePt t="228735" x="2955925" y="2874963"/>
          <p14:tracePt t="228752" x="3017838" y="2990850"/>
          <p14:tracePt t="228769" x="3089275" y="3089275"/>
          <p14:tracePt t="228784" x="3116263" y="3108325"/>
          <p14:tracePt t="228801" x="3170238" y="3152775"/>
          <p14:tracePt t="228819" x="3232150" y="3170238"/>
          <p14:tracePt t="228834" x="3268663" y="3179763"/>
          <p14:tracePt t="228851" x="3367088" y="3187700"/>
          <p14:tracePt t="228868" x="3473450" y="3187700"/>
          <p14:tracePt t="228886" x="3633788" y="3152775"/>
          <p14:tracePt t="231083" x="3625850" y="3170238"/>
          <p14:tracePt t="231093" x="3616325" y="3214688"/>
          <p14:tracePt t="231103" x="3581400" y="3286125"/>
          <p14:tracePt t="231117" x="3544888" y="3394075"/>
          <p14:tracePt t="231134" x="3482975" y="3660775"/>
          <p14:tracePt t="231152" x="3411538" y="3857625"/>
          <p14:tracePt t="231167" x="3384550" y="3965575"/>
          <p14:tracePt t="231185" x="3348038" y="4143375"/>
          <p14:tracePt t="231203" x="3340100" y="4232275"/>
          <p14:tracePt t="231220" x="3340100" y="4268788"/>
          <p14:tracePt t="231235" x="3340100" y="4276725"/>
          <p14:tracePt t="231428" x="3340100" y="4268788"/>
          <p14:tracePt t="231439" x="3322638" y="4251325"/>
          <p14:tracePt t="231458" x="3303588" y="4232275"/>
          <p14:tracePt t="231470" x="3286125" y="4224338"/>
          <p14:tracePt t="231487" x="3259138" y="4187825"/>
          <p14:tracePt t="231501" x="3241675" y="4170363"/>
          <p14:tracePt t="231518" x="3214688" y="4133850"/>
          <p14:tracePt t="231534" x="3205163" y="4125913"/>
          <p14:tracePt t="231551" x="3187700" y="4089400"/>
          <p14:tracePt t="231568" x="3160713" y="4054475"/>
          <p14:tracePt t="231585" x="3143250" y="4027488"/>
          <p14:tracePt t="231600" x="3143250" y="4010025"/>
          <p14:tracePt t="231874" x="3133725" y="4010025"/>
          <p14:tracePt t="231883" x="3125788" y="4010025"/>
          <p14:tracePt t="231905" x="3089275" y="3990975"/>
          <p14:tracePt t="231917" x="3054350" y="3973513"/>
          <p14:tracePt t="231935" x="2973388" y="3929063"/>
          <p14:tracePt t="231953" x="2884488" y="3911600"/>
          <p14:tracePt t="231968" x="2847975" y="3902075"/>
          <p14:tracePt t="231985" x="2786063" y="3894138"/>
          <p14:tracePt t="232003" x="2759075" y="3894138"/>
          <p14:tracePt t="232071" x="2759075" y="3902075"/>
          <p14:tracePt t="232081" x="2759075" y="3911600"/>
          <p14:tracePt t="232090" x="2759075" y="3946525"/>
          <p14:tracePt t="232102" x="2751138" y="4000500"/>
          <p14:tracePt t="232117" x="2751138" y="4054475"/>
          <p14:tracePt t="232134" x="2751138" y="4160838"/>
          <p14:tracePt t="232152" x="2751138" y="4286250"/>
          <p14:tracePt t="232169" x="2751138" y="4394200"/>
          <p14:tracePt t="232183" x="2768600" y="4446588"/>
          <p14:tracePt t="232201" x="2786063" y="4500563"/>
          <p14:tracePt t="232220" x="2813050" y="4554538"/>
          <p14:tracePt t="232235" x="2830513" y="4581525"/>
          <p14:tracePt t="232252" x="2867025" y="4660900"/>
          <p14:tracePt t="232269" x="2901950" y="4714875"/>
          <p14:tracePt t="232284" x="2928938" y="4732338"/>
          <p14:tracePt t="232301" x="2955925" y="4759325"/>
          <p14:tracePt t="232319" x="2973388" y="4759325"/>
          <p14:tracePt t="232338" x="2982913" y="4768850"/>
          <p14:tracePt t="232351" x="2990850" y="4768850"/>
          <p14:tracePt t="232369" x="3009900" y="4768850"/>
          <p14:tracePt t="232384" x="3017838" y="4768850"/>
          <p14:tracePt t="232405" x="3062288" y="4768850"/>
          <p14:tracePt t="232418" x="3125788" y="4751388"/>
          <p14:tracePt t="232434" x="3143250" y="4732338"/>
          <p14:tracePt t="232452" x="3224213" y="4643438"/>
          <p14:tracePt t="232470" x="3268663" y="4562475"/>
          <p14:tracePt t="232487" x="3313113" y="4465638"/>
          <p14:tracePt t="232501" x="3330575" y="4419600"/>
          <p14:tracePt t="232518" x="3357563" y="4286250"/>
          <p14:tracePt t="232536" x="3367088" y="4197350"/>
          <p14:tracePt t="232551" x="3367088" y="4160838"/>
          <p14:tracePt t="232568" x="3367088" y="4081463"/>
          <p14:tracePt t="232585" x="3367088" y="4027488"/>
          <p14:tracePt t="232601" x="3348038" y="3990975"/>
          <p14:tracePt t="232617" x="3295650" y="3929063"/>
          <p14:tracePt t="232635" x="3259138" y="3902075"/>
          <p14:tracePt t="232651" x="3241675" y="3884613"/>
          <p14:tracePt t="232667" x="3197225" y="3875088"/>
          <p14:tracePt t="232686" x="3170238" y="3857625"/>
          <p14:tracePt t="232701" x="3143250" y="3848100"/>
          <p14:tracePt t="232719" x="3108325" y="3830638"/>
          <p14:tracePt t="232736" x="3062288" y="3803650"/>
          <p14:tracePt t="232751" x="3027363" y="3795713"/>
          <p14:tracePt t="232768" x="2982913" y="3786188"/>
          <p14:tracePt t="232784" x="2965450" y="3786188"/>
          <p14:tracePt t="232802" x="2946400" y="3786188"/>
          <p14:tracePt t="232823" x="2938463" y="3786188"/>
          <p14:tracePt t="232844" x="2938463" y="3795713"/>
          <p14:tracePt t="232853" x="2928938" y="3795713"/>
          <p14:tracePt t="232867" x="2928938" y="3803650"/>
          <p14:tracePt t="232884" x="2919413" y="3822700"/>
          <p14:tracePt t="232905" x="2901950" y="3875088"/>
          <p14:tracePt t="232917" x="2894013" y="3902075"/>
          <p14:tracePt t="232935" x="2867025" y="3965575"/>
          <p14:tracePt t="232952" x="2857500" y="4017963"/>
          <p14:tracePt t="232968" x="2847975" y="4044950"/>
          <p14:tracePt t="232985" x="2847975" y="4071938"/>
          <p14:tracePt t="233003" x="2847975" y="4116388"/>
          <p14:tracePt t="233017" x="2847975" y="4143375"/>
          <p14:tracePt t="233035" x="2847975" y="4187825"/>
          <p14:tracePt t="233052" x="2857500" y="4241800"/>
          <p14:tracePt t="233070" x="2874963" y="4276725"/>
          <p14:tracePt t="233084" x="2884488" y="4303713"/>
          <p14:tracePt t="233101" x="2894013" y="4375150"/>
          <p14:tracePt t="233118" x="2938463" y="4446588"/>
          <p14:tracePt t="233133" x="2955925" y="4483100"/>
          <p14:tracePt t="233151" x="2982913" y="4518025"/>
          <p14:tracePt t="233170" x="3017838" y="4554538"/>
          <p14:tracePt t="233184" x="3036888" y="4572000"/>
          <p14:tracePt t="233201" x="3054350" y="4589463"/>
          <p14:tracePt t="233220" x="3062288" y="4589463"/>
          <p14:tracePt t="233235" x="3062288" y="4598988"/>
          <p14:tracePt t="233251" x="3071813" y="4598988"/>
          <p14:tracePt t="233288" x="3081338" y="4608513"/>
          <p14:tracePt t="233297" x="3089275" y="4608513"/>
          <p14:tracePt t="233308" x="3098800" y="4608513"/>
          <p14:tracePt t="233318" x="3098800" y="4616450"/>
          <p14:tracePt t="233334" x="3116263" y="4625975"/>
          <p14:tracePt t="233350" x="3125788" y="4633913"/>
          <p14:tracePt t="233368" x="3152775" y="4633913"/>
          <p14:tracePt t="233384" x="3160713" y="4633913"/>
          <p14:tracePt t="233402" x="3170238" y="4633913"/>
          <p14:tracePt t="233422" x="3179763" y="4633913"/>
          <p14:tracePt t="233704" x="3187700" y="4652963"/>
          <p14:tracePt t="233713" x="3205163" y="4670425"/>
          <p14:tracePt t="233723" x="3214688" y="4687888"/>
          <p14:tracePt t="233736" x="3232150" y="4697413"/>
          <p14:tracePt t="233753" x="3313113" y="4786313"/>
          <p14:tracePt t="233767" x="3357563" y="4857750"/>
          <p14:tracePt t="233786" x="3455988" y="4983163"/>
          <p14:tracePt t="233802" x="3517900" y="5062538"/>
          <p14:tracePt t="233818" x="3544888" y="5081588"/>
          <p14:tracePt t="233834" x="3571875" y="5099050"/>
          <p14:tracePt t="233852" x="3598863" y="5108575"/>
          <p14:tracePt t="233867" x="3608388" y="5116513"/>
          <p14:tracePt t="233884" x="3616325" y="5133975"/>
          <p14:tracePt t="233903" x="3616325" y="5143500"/>
          <p14:tracePt t="233922" x="3616325" y="5153025"/>
          <p14:tracePt t="233951" x="3616325" y="5160963"/>
          <p14:tracePt t="233961" x="3616325" y="5170488"/>
          <p14:tracePt t="233980" x="3616325" y="5180013"/>
          <p14:tracePt t="234020" x="3608388" y="5180013"/>
          <p14:tracePt t="234030" x="3598863" y="5180013"/>
          <p14:tracePt t="234040" x="3581400" y="5187950"/>
          <p14:tracePt t="234051" x="3571875" y="5187950"/>
          <p14:tracePt t="234069" x="3509963" y="5205413"/>
          <p14:tracePt t="234085" x="3455988" y="5205413"/>
          <p14:tracePt t="234101" x="3367088" y="5214938"/>
          <p14:tracePt t="234119" x="3330575" y="5214938"/>
          <p14:tracePt t="234134" x="3313113" y="5214938"/>
          <p14:tracePt t="234150" x="3276600" y="5214938"/>
          <p14:tracePt t="234169" x="3268663" y="5214938"/>
          <p14:tracePt t="234287" x="3276600" y="5214938"/>
          <p14:tracePt t="234318" x="3295650" y="5214938"/>
          <p14:tracePt t="234327" x="3303588" y="5214938"/>
          <p14:tracePt t="234336" x="3322638" y="5214938"/>
          <p14:tracePt t="234351" x="3330575" y="5224463"/>
          <p14:tracePt t="234367" x="3384550" y="5224463"/>
          <p14:tracePt t="234386" x="3419475" y="5232400"/>
          <p14:tracePt t="234401" x="3429000" y="5232400"/>
          <p14:tracePt t="234417" x="3455988" y="5241925"/>
          <p14:tracePt t="234437" x="3465513" y="5241925"/>
          <p14:tracePt t="234465" x="3465513" y="5251450"/>
          <p14:tracePt t="234475" x="3473450" y="5251450"/>
          <p14:tracePt t="234495" x="3473450" y="5259388"/>
          <p14:tracePt t="234515" x="3473450" y="5268913"/>
          <p14:tracePt t="234545" x="3465513" y="5268913"/>
          <p14:tracePt t="234566" x="3455988" y="5268913"/>
          <p14:tracePt t="234574" x="3438525" y="5268913"/>
          <p14:tracePt t="234585" x="3411538" y="5268913"/>
          <p14:tracePt t="234600" x="3375025" y="5268913"/>
          <p14:tracePt t="234617" x="3259138" y="5268913"/>
          <p14:tracePt t="234636" x="3098800" y="5276850"/>
          <p14:tracePt t="234652" x="2911475" y="5303838"/>
          <p14:tracePt t="234667" x="2840038" y="5313363"/>
          <p14:tracePt t="234684" x="2705100" y="5313363"/>
          <p14:tracePt t="234703" x="2598738" y="5295900"/>
          <p14:tracePt t="234719" x="2581275" y="5286375"/>
          <p14:tracePt t="234735" x="2571750" y="5268913"/>
          <p14:tracePt t="234772" x="2571750" y="5259388"/>
          <p14:tracePt t="234782" x="2581275" y="5259388"/>
          <p14:tracePt t="234791" x="2589213" y="5259388"/>
          <p14:tracePt t="234802" x="2598738" y="5259388"/>
          <p14:tracePt t="234818" x="2608263" y="5259388"/>
          <p14:tracePt t="234834" x="2625725" y="5259388"/>
          <p14:tracePt t="234852" x="2660650" y="5268913"/>
          <p14:tracePt t="234867" x="2697163" y="5268913"/>
          <p14:tracePt t="234884" x="2840038" y="5286375"/>
          <p14:tracePt t="234902" x="3071813" y="5322888"/>
          <p14:tracePt t="234918" x="3187700" y="5322888"/>
          <p14:tracePt t="234934" x="3490913" y="5330825"/>
          <p14:tracePt t="234953" x="3687763" y="5330825"/>
          <p14:tracePt t="234970" x="3830638" y="5330825"/>
          <p14:tracePt t="234984" x="3867150" y="5330825"/>
          <p14:tracePt t="235001" x="3911600" y="5303838"/>
          <p14:tracePt t="235039" x="3911600" y="5340350"/>
          <p14:tracePt t="235276" x="3938588" y="5340350"/>
          <p14:tracePt t="235286" x="3983038" y="5340350"/>
          <p14:tracePt t="235301" x="4044950" y="5340350"/>
          <p14:tracePt t="235318" x="4232275" y="5357813"/>
          <p14:tracePt t="235336" x="4446588" y="5394325"/>
          <p14:tracePt t="235351" x="4572000" y="5402263"/>
          <p14:tracePt t="235367" x="4759325" y="5411788"/>
          <p14:tracePt t="235385" x="4857750" y="5411788"/>
          <p14:tracePt t="235405" x="4894263" y="5411788"/>
          <p14:tracePt t="235445" x="4894263" y="5419725"/>
          <p14:tracePt t="235465" x="4894263" y="5429250"/>
          <p14:tracePt t="235919" x="4884738" y="5429250"/>
          <p14:tracePt t="235939" x="4867275" y="5429250"/>
          <p14:tracePt t="235949" x="4848225" y="5419725"/>
          <p14:tracePt t="235959" x="4822825" y="5419725"/>
          <p14:tracePt t="235971" x="4795838" y="5419725"/>
          <p14:tracePt t="235985" x="4759325" y="5419725"/>
          <p14:tracePt t="236001" x="4633913" y="5394325"/>
          <p14:tracePt t="236019" x="4500563" y="5375275"/>
          <p14:tracePt t="236035" x="4456113" y="5375275"/>
          <p14:tracePt t="236051" x="4411663" y="5367338"/>
          <p14:tracePt t="236069" x="4367213" y="5340350"/>
          <p14:tracePt t="236084" x="4357688" y="5340350"/>
          <p14:tracePt t="236101" x="4348163" y="5330825"/>
          <p14:tracePt t="236147" x="4357688" y="5330825"/>
          <p14:tracePt t="236434" x="4357688" y="5313363"/>
          <p14:tracePt t="236443" x="4357688" y="5303838"/>
          <p14:tracePt t="236454" x="4357688" y="5286375"/>
          <p14:tracePt t="236469" x="4357688" y="5259388"/>
          <p14:tracePt t="236485" x="4357688" y="5187950"/>
          <p14:tracePt t="236503" x="4357688" y="5054600"/>
          <p14:tracePt t="236517" x="4357688" y="4956175"/>
          <p14:tracePt t="236534" x="4394200" y="4751388"/>
          <p14:tracePt t="236553" x="4402138" y="4608513"/>
          <p14:tracePt t="236568" x="4402138" y="4562475"/>
          <p14:tracePt t="236584" x="4402138" y="4456113"/>
          <p14:tracePt t="236602" x="4402138" y="4411663"/>
          <p14:tracePt t="236618" x="4402138" y="4384675"/>
          <p14:tracePt t="236634" x="4375150" y="4357688"/>
          <p14:tracePt t="236652" x="4348163" y="4340225"/>
          <p14:tracePt t="236667" x="4348163" y="4322763"/>
          <p14:tracePt t="236684" x="4340225" y="4313238"/>
          <p14:tracePt t="236711" x="4340225" y="4322763"/>
          <p14:tracePt t="236939" x="4330700" y="4322763"/>
          <p14:tracePt t="236947" x="4330700" y="4313238"/>
          <p14:tracePt t="236958" x="4313238" y="4286250"/>
          <p14:tracePt t="236969" x="4295775" y="4259263"/>
          <p14:tracePt t="236986" x="4259263" y="4205288"/>
          <p14:tracePt t="237000" x="4241800" y="4187825"/>
          <p14:tracePt t="237019" x="4187825" y="4125913"/>
          <p14:tracePt t="237037" x="4098925" y="4037013"/>
          <p14:tracePt t="237050" x="4017963" y="3983038"/>
          <p14:tracePt t="237069" x="3875088" y="3857625"/>
          <p14:tracePt t="237086" x="3732213" y="3803650"/>
          <p14:tracePt t="237101" x="3660775" y="3776663"/>
          <p14:tracePt t="237118" x="3527425" y="3759200"/>
          <p14:tracePt t="237136" x="3429000" y="3751263"/>
          <p14:tracePt t="237151" x="3394075" y="3751263"/>
          <p14:tracePt t="237168" x="3313113" y="3751263"/>
          <p14:tracePt t="237187" x="3259138" y="3751263"/>
          <p14:tracePt t="237200" x="3232150" y="3759200"/>
          <p14:tracePt t="237219" x="3179763" y="3803650"/>
          <p14:tracePt t="237236" x="3125788" y="3867150"/>
          <p14:tracePt t="237251" x="3098800" y="3884613"/>
          <p14:tracePt t="237267" x="3062288" y="3929063"/>
          <p14:tracePt t="237288" x="3036888" y="3983038"/>
          <p14:tracePt t="237300" x="3027363" y="3990975"/>
          <p14:tracePt t="237318" x="3000375" y="4071938"/>
          <p14:tracePt t="237335" x="2965450" y="4160838"/>
          <p14:tracePt t="237351" x="2955925" y="4214813"/>
          <p14:tracePt t="237367" x="2955925" y="4357688"/>
          <p14:tracePt t="237385" x="2955925" y="4527550"/>
          <p14:tracePt t="237403" x="2965450" y="4679950"/>
          <p14:tracePt t="237417" x="2973388" y="4776788"/>
          <p14:tracePt t="237434" x="3000375" y="4875213"/>
          <p14:tracePt t="237451" x="3017838" y="4911725"/>
          <p14:tracePt t="237469" x="3036888" y="4929188"/>
          <p14:tracePt t="237485" x="3054350" y="4929188"/>
          <p14:tracePt t="237503" x="3081338" y="4929188"/>
          <p14:tracePt t="237517" x="3098800" y="4929188"/>
          <p14:tracePt t="237536" x="3160713" y="4911725"/>
          <p14:tracePt t="237553" x="3241675" y="4902200"/>
          <p14:tracePt t="237568" x="3276600" y="4902200"/>
          <p14:tracePt t="237584" x="3330575" y="4902200"/>
          <p14:tracePt t="237602" x="3375025" y="4875213"/>
          <p14:tracePt t="237618" x="3402013" y="4867275"/>
          <p14:tracePt t="237634" x="3465513" y="4822825"/>
          <p14:tracePt t="237651" x="3536950" y="4724400"/>
          <p14:tracePt t="237667" x="3571875" y="4652963"/>
          <p14:tracePt t="237684" x="3633788" y="4491038"/>
          <p14:tracePt t="237701" x="3660775" y="4286250"/>
          <p14:tracePt t="237721" x="3670300" y="4152900"/>
          <p14:tracePt t="237735" x="3670300" y="4089400"/>
          <p14:tracePt t="237751" x="3679825" y="3946525"/>
          <p14:tracePt t="237770" x="3670300" y="3813175"/>
          <p14:tracePt t="237784" x="3652838" y="3768725"/>
          <p14:tracePt t="237803" x="3625850" y="3714750"/>
          <p14:tracePt t="237819" x="3608388" y="3670300"/>
          <p14:tracePt t="237834" x="3598863" y="3670300"/>
          <p14:tracePt t="237850" x="3571875" y="3633788"/>
          <p14:tracePt t="237869" x="3544888" y="3616325"/>
          <p14:tracePt t="237884" x="3517900" y="3598863"/>
          <p14:tracePt t="237901" x="3473450" y="3562350"/>
          <p14:tracePt t="237918" x="3446463" y="3562350"/>
          <p14:tracePt t="237934" x="3429000" y="3562350"/>
          <p14:tracePt t="237950" x="3402013" y="3554413"/>
          <p14:tracePt t="237969" x="3348038" y="3554413"/>
          <p14:tracePt t="237985" x="3322638" y="3562350"/>
          <p14:tracePt t="238001" x="3268663" y="3608388"/>
          <p14:tracePt t="238019" x="3214688" y="3660775"/>
          <p14:tracePt t="238036" x="3143250" y="3768725"/>
          <p14:tracePt t="238051" x="3116263" y="3848100"/>
          <p14:tracePt t="238068" x="3081338" y="4000500"/>
          <p14:tracePt t="238086" x="3044825" y="4170363"/>
          <p14:tracePt t="238100" x="3036888" y="4303713"/>
          <p14:tracePt t="238117" x="3036888" y="4562475"/>
          <p14:tracePt t="238135" x="3054350" y="4803775"/>
          <p14:tracePt t="238151" x="3081338" y="4938713"/>
          <p14:tracePt t="238167" x="3143250" y="5116513"/>
          <p14:tracePt t="238187" x="3224213" y="5197475"/>
          <p14:tracePt t="238200" x="3268663" y="5241925"/>
          <p14:tracePt t="238218" x="3429000" y="5268913"/>
          <p14:tracePt t="238422" x="3429000" y="5276850"/>
          <p14:tracePt t="238443" x="3411538" y="5295900"/>
          <p14:tracePt t="238453" x="3375025" y="5303838"/>
          <p14:tracePt t="238467" x="3322638" y="5340350"/>
          <p14:tracePt t="238485" x="3160713" y="5394325"/>
          <p14:tracePt t="238502" x="3036888" y="5429250"/>
          <p14:tracePt t="238517" x="2990850" y="5429250"/>
          <p14:tracePt t="238534" x="2919413" y="5429250"/>
          <p14:tracePt t="238552" x="2894013" y="5429250"/>
          <p14:tracePt t="238569" x="2874963" y="5411788"/>
          <p14:tracePt t="238584" x="2874963" y="5402263"/>
          <p14:tracePt t="238601" x="2874963" y="5384800"/>
          <p14:tracePt t="238619" x="2874963" y="5367338"/>
          <p14:tracePt t="238651" x="2874963" y="5357813"/>
          <p14:tracePt t="238680" x="2884488" y="5357813"/>
          <p14:tracePt t="238689" x="2894013" y="5357813"/>
          <p14:tracePt t="238710" x="2901950" y="5357813"/>
          <p14:tracePt t="238720" x="2938463" y="5357813"/>
          <p14:tracePt t="238735" x="2973388" y="5357813"/>
          <p14:tracePt t="238751" x="3108325" y="5357813"/>
          <p14:tracePt t="238771" x="3322638" y="5357813"/>
          <p14:tracePt t="238784" x="3402013" y="5357813"/>
          <p14:tracePt t="238801" x="3608388" y="5357813"/>
          <p14:tracePt t="238820" x="3759200" y="5357813"/>
          <p14:tracePt t="238835" x="3822700" y="5357813"/>
          <p14:tracePt t="238850" x="3884613" y="5357813"/>
          <p14:tracePt t="238868" x="3911600" y="5357813"/>
          <p14:tracePt t="238937" x="3911600" y="5375275"/>
          <p14:tracePt t="240370" x="3911600" y="5367338"/>
          <p14:tracePt t="240380" x="3911600" y="5357813"/>
          <p14:tracePt t="240400" x="3911600" y="5348288"/>
          <p14:tracePt t="240409" x="3911600" y="5330825"/>
          <p14:tracePt t="240419" x="3911600" y="5313363"/>
          <p14:tracePt t="240434" x="3902075" y="5259388"/>
          <p14:tracePt t="240451" x="3902075" y="5187950"/>
          <p14:tracePt t="240471" x="3902075" y="5089525"/>
          <p14:tracePt t="240485" x="3902075" y="5045075"/>
          <p14:tracePt t="240501" x="3902075" y="4867275"/>
          <p14:tracePt t="240520" x="3902075" y="4732338"/>
          <p14:tracePt t="240534" x="3902075" y="4687888"/>
          <p14:tracePt t="240550" x="3902075" y="4625975"/>
          <p14:tracePt t="240570" x="3902075" y="4572000"/>
          <p14:tracePt t="240598" x="3902075" y="4589463"/>
          <p14:tracePt t="240835" x="3902075" y="4572000"/>
          <p14:tracePt t="240846" x="3902075" y="4537075"/>
          <p14:tracePt t="240854" x="3902075" y="4500563"/>
          <p14:tracePt t="240867" x="3902075" y="4438650"/>
          <p14:tracePt t="240885" x="3919538" y="4322763"/>
          <p14:tracePt t="240901" x="3919538" y="4268788"/>
          <p14:tracePt t="240917" x="3919538" y="4133850"/>
          <p14:tracePt t="240935" x="3929063" y="4044950"/>
          <p14:tracePt t="240954" x="3929063" y="3990975"/>
          <p14:tracePt t="240966" x="3929063" y="3983038"/>
          <p14:tracePt t="240985" x="3929063" y="3965575"/>
          <p14:tracePt t="241034" x="3929063" y="3990975"/>
          <p14:tracePt t="241815" x="3919538" y="3990975"/>
          <p14:tracePt t="241845" x="3902075" y="3990975"/>
          <p14:tracePt t="241854" x="3894138" y="3990975"/>
          <p14:tracePt t="241867" x="3884613" y="3983038"/>
          <p14:tracePt t="241885" x="3840163" y="3973513"/>
          <p14:tracePt t="241902" x="3813175" y="3965575"/>
          <p14:tracePt t="241916" x="3741738" y="3956050"/>
          <p14:tracePt t="241935" x="3687763" y="3946525"/>
          <p14:tracePt t="241951" x="3660775" y="3929063"/>
          <p14:tracePt t="241967" x="3652838" y="3929063"/>
          <p14:tracePt t="241993" x="3652838" y="3919538"/>
          <p14:tracePt t="242051" x="3660775" y="3919538"/>
          <p14:tracePt t="242061" x="3670300" y="3929063"/>
          <p14:tracePt t="242071" x="3679825" y="3965575"/>
          <p14:tracePt t="242567" x="3687763" y="3956050"/>
          <p14:tracePt t="242587" x="3697288" y="3946525"/>
          <p14:tracePt t="242597" x="3705225" y="3946525"/>
          <p14:tracePt t="242606" x="3714750" y="3946525"/>
          <p14:tracePt t="242617" x="3741738" y="3929063"/>
          <p14:tracePt t="242635" x="3776663" y="3919538"/>
          <p14:tracePt t="242650" x="3795713" y="3919538"/>
          <p14:tracePt t="242667" x="3857625" y="3911600"/>
          <p14:tracePt t="242685" x="3911600" y="3894138"/>
          <p14:tracePt t="242701" x="3956050" y="3894138"/>
          <p14:tracePt t="242717" x="4000500" y="3894138"/>
          <p14:tracePt t="242736" x="4017963" y="3894138"/>
          <p14:tracePt t="243211" x="4010025" y="3894138"/>
          <p14:tracePt t="243911" x="4000500" y="3894138"/>
          <p14:tracePt t="244002" x="3990975" y="3894138"/>
          <p14:tracePt t="244010" x="3983038" y="3894138"/>
          <p14:tracePt t="244021" x="3965575" y="3894138"/>
          <p14:tracePt t="244034" x="3946525" y="3894138"/>
          <p14:tracePt t="244051" x="3884613" y="3902075"/>
          <p14:tracePt t="244070" x="3822700" y="3902075"/>
          <p14:tracePt t="244084" x="3759200" y="3911600"/>
          <p14:tracePt t="244101" x="3625850" y="3919538"/>
          <p14:tracePt t="244120" x="3500438" y="3919538"/>
          <p14:tracePt t="244134" x="3429000" y="3919538"/>
          <p14:tracePt t="244151" x="3286125" y="3919538"/>
          <p14:tracePt t="244168" x="3187700" y="3919538"/>
          <p14:tracePt t="244183" x="3143250" y="3919538"/>
          <p14:tracePt t="244200" x="3054350" y="3919538"/>
          <p14:tracePt t="244218" x="2982913" y="3919538"/>
          <p14:tracePt t="244234" x="2955925" y="3911600"/>
          <p14:tracePt t="244251" x="2919413" y="3911600"/>
          <p14:tracePt t="244269" x="2911475" y="3911600"/>
          <p14:tracePt t="244285" x="2911475" y="3902075"/>
          <p14:tracePt t="244327" x="2911475" y="3894138"/>
          <p14:tracePt t="244387" x="2919413" y="3894138"/>
          <p14:tracePt t="244397" x="2928938" y="3894138"/>
          <p14:tracePt t="244408" x="2938463" y="3894138"/>
          <p14:tracePt t="244426" x="2965450" y="3894138"/>
          <p14:tracePt t="244436" x="3000375" y="3902075"/>
          <p14:tracePt t="244450" x="3054350" y="3919538"/>
          <p14:tracePt t="244467" x="3187700" y="3938588"/>
          <p14:tracePt t="244486" x="3394075" y="3983038"/>
          <p14:tracePt t="244502" x="3509963" y="3990975"/>
          <p14:tracePt t="244518" x="3751263" y="4027488"/>
          <p14:tracePt t="244536" x="3919538" y="4027488"/>
          <p14:tracePt t="244550" x="3965575" y="4027488"/>
          <p14:tracePt t="244568" x="4017963" y="4027488"/>
          <p14:tracePt t="244604" x="4017963" y="4037013"/>
          <p14:tracePt t="244624" x="4017963" y="4044950"/>
          <p14:tracePt t="244634" x="4010025" y="4044950"/>
          <p14:tracePt t="244650" x="4000500" y="4044950"/>
          <p14:tracePt t="244667" x="3946525" y="4037013"/>
          <p14:tracePt t="244685" x="3813175" y="4010025"/>
          <p14:tracePt t="244700" x="3732213" y="4000500"/>
          <p14:tracePt t="244717" x="3616325" y="3990975"/>
          <p14:tracePt t="244735" x="3490913" y="3973513"/>
          <p14:tracePt t="244752" x="3357563" y="3956050"/>
          <p14:tracePt t="244768" x="3313113" y="3956050"/>
          <p14:tracePt t="244785" x="3205163" y="3956050"/>
          <p14:tracePt t="244803" x="3098800" y="3938588"/>
          <p14:tracePt t="244817" x="3062288" y="3938588"/>
          <p14:tracePt t="244834" x="3027363" y="3938588"/>
          <p14:tracePt t="245089" x="3017838" y="3938588"/>
          <p14:tracePt t="245109" x="3009900" y="3938588"/>
          <p14:tracePt t="245118" x="3000375" y="3938588"/>
          <p14:tracePt t="245134" x="2982913" y="3938588"/>
          <p14:tracePt t="245150" x="2946400" y="3938588"/>
          <p14:tracePt t="245168" x="2901950" y="3938588"/>
          <p14:tracePt t="245188" x="2884488" y="3938588"/>
          <p14:tracePt t="245277" x="2884488" y="3929063"/>
          <p14:tracePt t="245299" x="2894013" y="3929063"/>
          <p14:tracePt t="245308" x="2901950" y="3929063"/>
          <p14:tracePt t="245327" x="2919413" y="3929063"/>
          <p14:tracePt t="245348" x="2946400" y="3929063"/>
          <p14:tracePt t="245356" x="2982913" y="3929063"/>
          <p14:tracePt t="245367" x="3017838" y="3929063"/>
          <p14:tracePt t="245385" x="3152775" y="3929063"/>
          <p14:tracePt t="245401" x="3232150" y="3938588"/>
          <p14:tracePt t="245417" x="3394075" y="3938588"/>
          <p14:tracePt t="245435" x="3581400" y="3938588"/>
          <p14:tracePt t="245450" x="3633788" y="3946525"/>
          <p14:tracePt t="245467" x="3679825" y="3946525"/>
          <p14:tracePt t="245484" x="3687763" y="3946525"/>
          <p14:tracePt t="245506" x="3687763" y="3956050"/>
          <p14:tracePt t="245535" x="3687763" y="3965575"/>
          <p14:tracePt t="245544" x="3687763" y="3973513"/>
          <p14:tracePt t="245643" x="3679825" y="3973513"/>
          <p14:tracePt t="245673" x="3670300" y="3973513"/>
          <p14:tracePt t="245693" x="3660775" y="3973513"/>
          <p14:tracePt t="245714" x="3643313" y="3973513"/>
          <p14:tracePt t="245724" x="3616325" y="3973513"/>
          <p14:tracePt t="245734" x="3589338" y="3973513"/>
          <p14:tracePt t="245753" x="3536950" y="3965575"/>
          <p14:tracePt t="245771" x="3482975" y="3965575"/>
          <p14:tracePt t="245783" x="3465513" y="3956050"/>
          <p14:tracePt t="245821" x="3473450" y="3956050"/>
          <p14:tracePt t="245832" x="3482975" y="3956050"/>
          <p14:tracePt t="245841" x="3500438" y="3956050"/>
          <p14:tracePt t="245851" x="3509963" y="3956050"/>
          <p14:tracePt t="245867" x="3517900" y="3956050"/>
          <p14:tracePt t="245883" x="3589338" y="3965575"/>
          <p14:tracePt t="245901" x="3697288" y="4010025"/>
          <p14:tracePt t="245917" x="3768725" y="4037013"/>
          <p14:tracePt t="245933" x="3894138" y="4125913"/>
          <p14:tracePt t="245951" x="4037013" y="4214813"/>
          <p14:tracePt t="245968" x="4081463" y="4232275"/>
          <p14:tracePt t="245983" x="4098925" y="4241800"/>
          <p14:tracePt t="246000" x="4098925" y="4259263"/>
          <p14:tracePt t="246237" x="4098925" y="4268788"/>
          <p14:tracePt t="246267" x="4071938" y="4276725"/>
          <p14:tracePt t="246276" x="4027488" y="4276725"/>
          <p14:tracePt t="246287" x="3956050" y="4295775"/>
          <p14:tracePt t="246300" x="3857625" y="4313238"/>
          <p14:tracePt t="246318" x="3679825" y="4330700"/>
          <p14:tracePt t="246336" x="3473450" y="4357688"/>
          <p14:tracePt t="246350" x="3419475" y="4357688"/>
          <p14:tracePt t="246372" x="3348038" y="4367213"/>
          <p14:tracePt t="246385" x="3340100" y="4367213"/>
          <p14:tracePt t="246404" x="3330575" y="4357688"/>
          <p14:tracePt t="246417" x="3330575" y="4348163"/>
          <p14:tracePt t="246435" x="3330575" y="4340225"/>
          <p14:tracePt t="246543" x="3340100" y="4340225"/>
          <p14:tracePt t="246584" x="3348038" y="4357688"/>
          <p14:tracePt t="246593" x="3357563" y="4375150"/>
          <p14:tracePt t="246602" x="3375025" y="4411663"/>
          <p14:tracePt t="246617" x="3384550" y="4473575"/>
          <p14:tracePt t="246634" x="3411538" y="4608513"/>
          <p14:tracePt t="246652" x="3411538" y="4732338"/>
          <p14:tracePt t="246667" x="3411538" y="4795838"/>
          <p14:tracePt t="246684" x="3411538" y="4875213"/>
          <p14:tracePt t="246702" x="3411538" y="4911725"/>
          <p14:tracePt t="246742" x="3411538" y="4919663"/>
          <p14:tracePt t="246810" x="3411538" y="4929188"/>
          <p14:tracePt t="246880" x="3411538" y="4919663"/>
          <p14:tracePt t="246890" x="3411538" y="4902200"/>
          <p14:tracePt t="246901" x="3411538" y="4875213"/>
          <p14:tracePt t="246919" x="3411538" y="4768850"/>
          <p14:tracePt t="246933" x="3429000" y="4697413"/>
          <p14:tracePt t="246950" x="3473450" y="4456113"/>
          <p14:tracePt t="246969" x="3482975" y="4348163"/>
          <p14:tracePt t="246983" x="3482975" y="4322763"/>
          <p14:tracePt t="247000" x="3482975" y="4303713"/>
          <p14:tracePt t="247098" x="3482975" y="4313238"/>
          <p14:tracePt t="247118" x="3482975" y="4322763"/>
          <p14:tracePt t="247128" x="3482975" y="4340225"/>
          <p14:tracePt t="247137" x="3482975" y="4357688"/>
          <p14:tracePt t="247150" x="3482975" y="4367213"/>
          <p14:tracePt t="247168" x="3482975" y="4429125"/>
          <p14:tracePt t="247183" x="3482975" y="4456113"/>
          <p14:tracePt t="247200" x="3482975" y="4510088"/>
          <p14:tracePt t="247217" x="3482975" y="4581525"/>
          <p14:tracePt t="247235" x="3482975" y="4660900"/>
          <p14:tracePt t="247249" x="3482975" y="4687888"/>
          <p14:tracePt t="247267" x="3482975" y="4697413"/>
          <p14:tracePt t="247305" x="3482975" y="4705350"/>
          <p14:tracePt t="247336" x="3482975" y="4697413"/>
          <p14:tracePt t="247347" x="3482975" y="4687888"/>
          <p14:tracePt t="247356" x="3482975" y="4660900"/>
          <p14:tracePt t="247368" x="3482975" y="4625975"/>
          <p14:tracePt t="247385" x="3482975" y="4545013"/>
          <p14:tracePt t="247401" x="3482975" y="4527550"/>
          <p14:tracePt t="247417" x="3465513" y="4375150"/>
          <p14:tracePt t="247435" x="3455988" y="4251325"/>
          <p14:tracePt t="247450" x="3446463" y="4179888"/>
          <p14:tracePt t="247466" x="3402013" y="4071938"/>
          <p14:tracePt t="247488" x="3357563" y="3990975"/>
          <p14:tracePt t="247500" x="3348038" y="3973513"/>
          <p14:tracePt t="247518" x="3286125" y="3929063"/>
          <p14:tracePt t="247535" x="3214688" y="3902075"/>
          <p14:tracePt t="247552" x="3133725" y="3875088"/>
          <p14:tracePt t="247569" x="3116263" y="3875088"/>
          <p14:tracePt t="247584" x="3062288" y="3875088"/>
          <p14:tracePt t="247602" x="3017838" y="3875088"/>
          <p14:tracePt t="247618" x="3000375" y="3875088"/>
          <p14:tracePt t="247634" x="2946400" y="3875088"/>
          <p14:tracePt t="247651" x="2867025" y="3867150"/>
          <p14:tracePt t="247667" x="2847975" y="3857625"/>
          <p14:tracePt t="247683" x="2840038" y="3857625"/>
          <p14:tracePt t="247700" x="2830513" y="3848100"/>
          <p14:tracePt t="247741" x="2840038" y="3840163"/>
          <p14:tracePt t="247761" x="2847975" y="3840163"/>
          <p14:tracePt t="247772" x="2857500" y="3840163"/>
          <p14:tracePt t="247790" x="2867025" y="3840163"/>
          <p14:tracePt t="247801" x="2884488" y="3840163"/>
          <p14:tracePt t="247819" x="2955925" y="3857625"/>
          <p14:tracePt t="247834" x="3017838" y="3867150"/>
          <p14:tracePt t="247850" x="3108325" y="3884613"/>
          <p14:tracePt t="247869" x="3160713" y="3884613"/>
          <p14:tracePt t="247884" x="3179763" y="3894138"/>
          <p14:tracePt t="247905" x="3205163" y="3911600"/>
          <p14:tracePt t="247928" x="3205163" y="3919538"/>
          <p14:tracePt t="247948" x="3205163" y="3929063"/>
          <p14:tracePt t="247978" x="3205163" y="3938588"/>
          <p14:tracePt t="248215" x="3214688" y="3938588"/>
          <p14:tracePt t="248225" x="3232150" y="3956050"/>
          <p14:tracePt t="248235" x="3268663" y="3973513"/>
          <p14:tracePt t="248250" x="3313113" y="4010025"/>
          <p14:tracePt t="248268" x="3419475" y="4081463"/>
          <p14:tracePt t="248285" x="3517900" y="4116388"/>
          <p14:tracePt t="248300" x="3581400" y="4143375"/>
          <p14:tracePt t="248318" x="3616325" y="4160838"/>
          <p14:tracePt t="248336" x="3616325" y="4170363"/>
          <p14:tracePt t="248350" x="3616325" y="4179888"/>
          <p14:tracePt t="248367" x="3616325" y="4197350"/>
          <p14:tracePt t="248384" x="3616325" y="4241800"/>
          <p14:tracePt t="248403" x="3598863" y="4295775"/>
          <p14:tracePt t="248416" x="3571875" y="4330700"/>
          <p14:tracePt t="248434" x="3509963" y="4402138"/>
          <p14:tracePt t="248451" x="3429000" y="4518025"/>
          <p14:tracePt t="248466" x="3394075" y="4554538"/>
          <p14:tracePt t="248484" x="3348038" y="4633913"/>
          <p14:tracePt t="248502" x="3313113" y="4697413"/>
          <p14:tracePt t="248516" x="3303588" y="4724400"/>
          <p14:tracePt t="248535" x="3268663" y="4786313"/>
          <p14:tracePt t="248553" x="3268663" y="4875213"/>
          <p14:tracePt t="248568" x="3268663" y="4911725"/>
          <p14:tracePt t="248584" x="3268663" y="4946650"/>
          <p14:tracePt t="248601" x="3268663" y="4956175"/>
          <p14:tracePt t="248617" x="3268663" y="4965700"/>
          <p14:tracePt t="248730" x="3268663" y="4956175"/>
          <p14:tracePt t="248739" x="3268663" y="4946650"/>
          <p14:tracePt t="248772" x="3268663" y="4938713"/>
          <p14:tracePt t="248859" x="3268663" y="4929188"/>
          <p14:tracePt t="248880" x="3268663" y="4919663"/>
          <p14:tracePt t="248918" x="3268663" y="4911725"/>
          <p14:tracePt t="248947" x="3268663" y="4902200"/>
          <p14:tracePt t="248971" x="3268663" y="4884738"/>
          <p14:tracePt t="248980" x="3268663" y="4875213"/>
          <p14:tracePt t="248990" x="3268663" y="4867275"/>
          <p14:tracePt t="249000" x="3268663" y="4848225"/>
          <p14:tracePt t="249018" x="3268663" y="4714875"/>
          <p14:tracePt t="249036" x="3268663" y="4589463"/>
          <p14:tracePt t="249050" x="3268663" y="4500563"/>
          <p14:tracePt t="249068" x="3276600" y="4367213"/>
          <p14:tracePt t="249085" x="3276600" y="4322763"/>
          <p14:tracePt t="249099" x="3276600" y="4303713"/>
          <p14:tracePt t="249125" x="3276600" y="4295775"/>
          <p14:tracePt t="249246" x="3276600" y="4303713"/>
          <p14:tracePt t="249264" x="3276600" y="4313238"/>
          <p14:tracePt t="249274" x="3276600" y="4322763"/>
          <p14:tracePt t="249285" x="3276600" y="4330700"/>
          <p14:tracePt t="249300" x="3276600" y="4357688"/>
          <p14:tracePt t="249318" x="3303588" y="4419600"/>
          <p14:tracePt t="249335" x="3348038" y="4500563"/>
          <p14:tracePt t="249350" x="3384550" y="4545013"/>
          <p14:tracePt t="249368" x="3419475" y="4581525"/>
          <p14:tracePt t="249384" x="3446463" y="4598988"/>
          <p14:tracePt t="249401" x="3465513" y="4616450"/>
          <p14:tracePt t="249417" x="3473450" y="4616450"/>
          <p14:tracePt t="249434" x="3482975" y="4616450"/>
          <p14:tracePt t="249454" x="3500438" y="4616450"/>
          <p14:tracePt t="249467" x="3500438" y="4608513"/>
          <p14:tracePt t="249483" x="3500438" y="4554538"/>
          <p14:tracePt t="249502" x="3517900" y="4500563"/>
          <p14:tracePt t="249517" x="3527425" y="4456113"/>
          <p14:tracePt t="249535" x="3527425" y="4357688"/>
          <p14:tracePt t="249553" x="3527425" y="4268788"/>
          <p14:tracePt t="249567" x="3527425" y="4241800"/>
          <p14:tracePt t="249584" x="3527425" y="4224338"/>
          <p14:tracePt t="249601" x="3517900" y="4224338"/>
          <p14:tracePt t="249618" x="3509963" y="4224338"/>
          <p14:tracePt t="249650" x="3509963" y="4232275"/>
          <p14:tracePt t="249663" x="3517900" y="4259263"/>
          <p14:tracePt t="249947" x="3509963" y="4259263"/>
          <p14:tracePt t="249958" x="3482975" y="4259263"/>
          <p14:tracePt t="249967" x="3465513" y="4259263"/>
          <p14:tracePt t="249983" x="3446463" y="4251325"/>
          <p14:tracePt t="250000" x="3411538" y="4241800"/>
          <p14:tracePt t="250017" x="3348038" y="4214813"/>
          <p14:tracePt t="250036" x="3232150" y="4160838"/>
          <p14:tracePt t="250051" x="3179763" y="4143375"/>
          <p14:tracePt t="250068" x="3108325" y="4098925"/>
          <p14:tracePt t="250086" x="3054350" y="4062413"/>
          <p14:tracePt t="250099" x="3027363" y="4044950"/>
          <p14:tracePt t="250118" x="2990850" y="4017963"/>
          <p14:tracePt t="250134" x="2973388" y="4000500"/>
          <p14:tracePt t="250150" x="2965450" y="4000500"/>
          <p14:tracePt t="250167" x="2965450" y="3990975"/>
          <p14:tracePt t="250214" x="2973388" y="3983038"/>
          <p14:tracePt t="250225" x="2982913" y="3983038"/>
          <p14:tracePt t="250243" x="3009900" y="3983038"/>
          <p14:tracePt t="250254" x="3044825" y="3983038"/>
          <p14:tracePt t="250266" x="3081338" y="3983038"/>
          <p14:tracePt t="250285" x="3224213" y="3983038"/>
          <p14:tracePt t="250302" x="3384550" y="3956050"/>
          <p14:tracePt t="250318" x="3455988" y="3956050"/>
          <p14:tracePt t="250334" x="3527425" y="3938588"/>
          <p14:tracePt t="250351" x="3536950" y="3938588"/>
          <p14:tracePt t="250383" x="3536950" y="3956050"/>
          <p14:tracePt t="250965" x="3536950" y="3983038"/>
          <p14:tracePt t="250975" x="3536950" y="4017963"/>
          <p14:tracePt t="250985" x="3536950" y="4044950"/>
          <p14:tracePt t="251000" x="3536950" y="4116388"/>
          <p14:tracePt t="251021" x="3536950" y="4330700"/>
          <p14:tracePt t="251035" x="3527425" y="4510088"/>
          <p14:tracePt t="251051" x="3527425" y="4589463"/>
          <p14:tracePt t="251068" x="3527425" y="4741863"/>
          <p14:tracePt t="251086" x="3527425" y="4822825"/>
          <p14:tracePt t="251100" x="3527425" y="4857750"/>
          <p14:tracePt t="251118" x="3527425" y="4875213"/>
          <p14:tracePt t="251134" x="3527425" y="4884738"/>
          <p14:tracePt t="251153" x="3527425" y="4894263"/>
          <p14:tracePt t="251381" x="3527425" y="4911725"/>
          <p14:tracePt t="251391" x="3544888" y="4946650"/>
          <p14:tracePt t="251402" x="3598863" y="4991100"/>
          <p14:tracePt t="251417" x="3643313" y="5027613"/>
          <p14:tracePt t="251433" x="3759200" y="5116513"/>
          <p14:tracePt t="251451" x="3875088" y="5197475"/>
          <p14:tracePt t="251467" x="3929063" y="5224463"/>
          <p14:tracePt t="251483" x="4044950" y="5268913"/>
          <p14:tracePt t="251501" x="4125913" y="5295900"/>
          <p14:tracePt t="251518" x="4152900" y="5295900"/>
          <p14:tracePt t="251532" x="4179888" y="5295900"/>
          <p14:tracePt t="251618" x="4179888" y="5303838"/>
          <p14:tracePt t="251708" x="4170363" y="5303838"/>
          <p14:tracePt t="251730" x="4160838" y="5303838"/>
          <p14:tracePt t="251739" x="4143375" y="5295900"/>
          <p14:tracePt t="251749" x="4125913" y="5276850"/>
          <p14:tracePt t="251770" x="4062413" y="5259388"/>
          <p14:tracePt t="251784" x="4027488" y="5232400"/>
          <p14:tracePt t="251800" x="3956050" y="5197475"/>
          <p14:tracePt t="251818" x="3857625" y="5153025"/>
          <p14:tracePt t="251836" x="3751263" y="5099050"/>
          <p14:tracePt t="251850" x="3714750" y="5081588"/>
          <p14:tracePt t="251868" x="3697288" y="5062538"/>
          <p14:tracePt t="251884" x="3687763" y="5062538"/>
          <p14:tracePt t="251926" x="3697288" y="5062538"/>
          <p14:tracePt t="251937" x="3714750" y="5062538"/>
          <p14:tracePt t="252173" x="3687763" y="5062538"/>
          <p14:tracePt t="252182" x="3652838" y="5072063"/>
          <p14:tracePt t="252192" x="3589338" y="5081588"/>
          <p14:tracePt t="252202" x="3500438" y="5089525"/>
          <p14:tracePt t="252217" x="3429000" y="5108575"/>
          <p14:tracePt t="252233" x="3268663" y="5153025"/>
          <p14:tracePt t="252251" x="3108325" y="5180013"/>
          <p14:tracePt t="252267" x="3044825" y="5187950"/>
          <p14:tracePt t="252284" x="2965450" y="5214938"/>
          <p14:tracePt t="252301" x="2938463" y="5224463"/>
          <p14:tracePt t="252411" x="2928938" y="5224463"/>
          <p14:tracePt t="252420" x="2919413" y="5224463"/>
          <p14:tracePt t="252433" x="2901950" y="5232400"/>
          <p14:tracePt t="252450" x="2867025" y="5251450"/>
          <p14:tracePt t="252468" x="2822575" y="5276850"/>
          <p14:tracePt t="252482" x="2795588" y="5276850"/>
          <p14:tracePt t="252500" x="2776538" y="5295900"/>
          <p14:tracePt t="252518" x="2768600" y="5295900"/>
          <p14:tracePt t="252677" x="2776538" y="5295900"/>
          <p14:tracePt t="252707" x="2795588" y="5295900"/>
          <p14:tracePt t="252716" x="2840038" y="5295900"/>
          <p14:tracePt t="252726" x="2884488" y="5295900"/>
          <p14:tracePt t="252736" x="2928938" y="5295900"/>
          <p14:tracePt t="252750" x="3000375" y="5295900"/>
          <p14:tracePt t="252767" x="3160713" y="5303838"/>
          <p14:tracePt t="252784" x="3322638" y="5322888"/>
          <p14:tracePt t="252800" x="3367088" y="5322888"/>
          <p14:tracePt t="252818" x="3419475" y="5330825"/>
          <p14:tracePt t="252834" x="3446463" y="5330825"/>
          <p14:tracePt t="252855" x="3446463" y="5340350"/>
          <p14:tracePt t="252868" x="3446463" y="5375275"/>
          <p14:tracePt t="253122" x="3465513" y="5375275"/>
          <p14:tracePt t="253132" x="3490913" y="5367338"/>
          <p14:tracePt t="253142" x="3536950" y="5367338"/>
          <p14:tracePt t="253151" x="3589338" y="5357813"/>
          <p14:tracePt t="253167" x="3652838" y="5348288"/>
          <p14:tracePt t="253183" x="3840163" y="5340350"/>
          <p14:tracePt t="253201" x="4044950" y="5313363"/>
          <p14:tracePt t="253217" x="4160838" y="5303838"/>
          <p14:tracePt t="253233" x="4322763" y="5259388"/>
          <p14:tracePt t="253251" x="4411663" y="5259388"/>
          <p14:tracePt t="253266" x="4419600" y="5259388"/>
          <p14:tracePt t="253283" x="4429125" y="5251450"/>
          <p14:tracePt t="253359" x="4429125" y="5268913"/>
          <p14:tracePt t="259974" x="4394200" y="5268913"/>
          <p14:tracePt t="259982" x="4348163" y="5268913"/>
          <p14:tracePt t="260000" x="4268788" y="5268913"/>
          <p14:tracePt t="260016" x="4089400" y="5251450"/>
          <p14:tracePt t="260033" x="3822700" y="5241925"/>
          <p14:tracePt t="260052" x="3633788" y="5241925"/>
          <p14:tracePt t="260065" x="3544888" y="5241925"/>
          <p14:tracePt t="260084" x="3446463" y="5214938"/>
          <p14:tracePt t="260102" x="3419475" y="5187950"/>
          <p14:tracePt t="260117" x="3419475" y="5180013"/>
          <p14:tracePt t="260134" x="3429000" y="5180013"/>
          <p14:tracePt t="260399" x="3411538" y="5180013"/>
          <p14:tracePt t="260408" x="3375025" y="5180013"/>
          <p14:tracePt t="260417" x="3313113" y="5180013"/>
          <p14:tracePt t="260433" x="3259138" y="5180013"/>
          <p14:tracePt t="260450" x="3143250" y="5180013"/>
          <p14:tracePt t="260468" x="3054350" y="5180013"/>
          <p14:tracePt t="260483" x="3036888" y="5180013"/>
          <p14:tracePt t="260499" x="3000375" y="5180013"/>
          <p14:tracePt t="260517" x="2990850" y="5180013"/>
          <p14:tracePt t="260675" x="2982913" y="5180013"/>
          <p14:tracePt t="260685" x="2973388" y="5180013"/>
          <p14:tracePt t="260700" x="2965450" y="5180013"/>
          <p14:tracePt t="260717" x="2938463" y="5180013"/>
          <p14:tracePt t="260735" x="2901950" y="5187950"/>
          <p14:tracePt t="260749" x="2894013" y="5197475"/>
          <p14:tracePt t="260766" x="2857500" y="5205413"/>
          <p14:tracePt t="260783" x="2847975" y="5205413"/>
          <p14:tracePt t="260804" x="2840038" y="5205413"/>
          <p14:tracePt t="261230" x="2847975" y="5205413"/>
          <p14:tracePt t="261249" x="2857500" y="5205413"/>
          <p14:tracePt t="261259" x="2884488" y="5205413"/>
          <p14:tracePt t="261268" x="2919413" y="5205413"/>
          <p14:tracePt t="261283" x="2982913" y="5214938"/>
          <p14:tracePt t="261300" x="3116263" y="5232400"/>
          <p14:tracePt t="261318" x="3303588" y="5232400"/>
          <p14:tracePt t="261334" x="3367088" y="5232400"/>
          <p14:tracePt t="261352" x="3446463" y="5232400"/>
          <p14:tracePt t="261368" x="3509963" y="5241925"/>
          <p14:tracePt t="261383" x="3527425" y="5241925"/>
          <p14:tracePt t="261401" x="3544888" y="5276850"/>
          <p14:tracePt t="261605" x="3571875" y="5276850"/>
          <p14:tracePt t="261616" x="3633788" y="5276850"/>
          <p14:tracePt t="261625" x="3732213" y="5276850"/>
          <p14:tracePt t="261636" x="3813175" y="5286375"/>
          <p14:tracePt t="261650" x="3929063" y="5295900"/>
          <p14:tracePt t="261666" x="4170363" y="5303838"/>
          <p14:tracePt t="261684" x="4357688" y="5313363"/>
          <p14:tracePt t="261700" x="4456113" y="5330825"/>
          <p14:tracePt t="261716" x="4545013" y="5340350"/>
          <p14:tracePt t="261734" x="4572000" y="5340350"/>
          <p14:tracePt t="261775" x="4572000" y="5348288"/>
          <p14:tracePt t="261962" x="4608513" y="5348288"/>
          <p14:tracePt t="261971" x="4652963" y="5348288"/>
          <p14:tracePt t="261983" x="4714875" y="5348288"/>
          <p14:tracePt t="262002" x="4813300" y="5340350"/>
          <p14:tracePt t="262016" x="4884738" y="5340350"/>
          <p14:tracePt t="262033" x="5000625" y="5340350"/>
          <p14:tracePt t="262052" x="5089525" y="5340350"/>
          <p14:tracePt t="262066" x="5126038" y="5340350"/>
          <p14:tracePt t="262084" x="5153025" y="5322888"/>
          <p14:tracePt t="262101" x="5160963" y="5322888"/>
          <p14:tracePt t="262189" x="5153025" y="5322888"/>
          <p14:tracePt t="262209" x="5143500" y="5322888"/>
          <p14:tracePt t="262218" x="5126038" y="5322888"/>
          <p14:tracePt t="262233" x="5099050" y="5322888"/>
          <p14:tracePt t="262250" x="4983163" y="5322888"/>
          <p14:tracePt t="262268" x="4786313" y="5313363"/>
          <p14:tracePt t="262283" x="4581525" y="5313363"/>
          <p14:tracePt t="262300" x="4108450" y="5286375"/>
          <p14:tracePt t="262320" x="3714750" y="5276850"/>
          <p14:tracePt t="262334" x="3554413" y="5251450"/>
          <p14:tracePt t="262352" x="3340100" y="5224463"/>
          <p14:tracePt t="262368" x="3251200" y="5205413"/>
          <p14:tracePt t="262383" x="3232150" y="5197475"/>
          <p14:tracePt t="262407" x="3232150" y="5187950"/>
          <p14:tracePt t="262427" x="3241675" y="5187950"/>
          <p14:tracePt t="262437" x="3259138" y="5187950"/>
          <p14:tracePt t="262803" x="3241675" y="5187950"/>
          <p14:tracePt t="262812" x="3214688" y="5187950"/>
          <p14:tracePt t="262822" x="3187700" y="5187950"/>
          <p14:tracePt t="262834" x="3152775" y="5197475"/>
          <p14:tracePt t="262853" x="3098800" y="5205413"/>
          <p14:tracePt t="262867" x="3054350" y="5205413"/>
          <p14:tracePt t="262884" x="3000375" y="5214938"/>
          <p14:tracePt t="262902" x="2946400" y="5224463"/>
          <p14:tracePt t="262916" x="2911475" y="5232400"/>
          <p14:tracePt t="262933" x="2884488" y="5232400"/>
          <p14:tracePt t="263041" x="2894013" y="5232400"/>
          <p14:tracePt t="263059" x="2901950" y="5232400"/>
          <p14:tracePt t="263079" x="2919413" y="5232400"/>
          <p14:tracePt t="263089" x="2955925" y="5232400"/>
          <p14:tracePt t="263102" x="3000375" y="5232400"/>
          <p14:tracePt t="263118" x="3187700" y="5268913"/>
          <p14:tracePt t="263133" x="3303588" y="5276850"/>
          <p14:tracePt t="263150" x="3687763" y="5295900"/>
          <p14:tracePt t="263168" x="3956050" y="5295900"/>
          <p14:tracePt t="263183" x="4054475" y="5295900"/>
          <p14:tracePt t="263203" x="4179888" y="5295900"/>
          <p14:tracePt t="263217" x="4259263" y="5322888"/>
          <p14:tracePt t="263475" x="4340225" y="5322888"/>
          <p14:tracePt t="263484" x="4446588" y="5313363"/>
          <p14:tracePt t="263500" x="4554538" y="5313363"/>
          <p14:tracePt t="263517" x="4751388" y="5303838"/>
          <p14:tracePt t="263535" x="4911725" y="5303838"/>
          <p14:tracePt t="263550" x="4973638" y="5303838"/>
          <p14:tracePt t="263566" x="5054600" y="5286375"/>
          <p14:tracePt t="263585" x="5072063" y="5286375"/>
          <p14:tracePt t="265543" x="5062538" y="5286375"/>
          <p14:tracePt t="265562" x="5037138" y="5286375"/>
          <p14:tracePt t="265572" x="4983163" y="5286375"/>
          <p14:tracePt t="265584" x="4884738" y="5286375"/>
          <p14:tracePt t="265602" x="4652963" y="5286375"/>
          <p14:tracePt t="265618" x="4411663" y="5286375"/>
          <p14:tracePt t="265635" x="3867150" y="5313363"/>
          <p14:tracePt t="265651" x="3446463" y="5313363"/>
          <p14:tracePt t="265667" x="3322638" y="5313363"/>
          <p14:tracePt t="265683" x="3160713" y="5286375"/>
          <p14:tracePt t="265702" x="3133725" y="5241925"/>
          <p14:tracePt t="265716" x="3133725" y="5232400"/>
          <p14:tracePt t="265733" x="3179763" y="5259388"/>
          <p14:tracePt t="265978" x="3160713" y="5259388"/>
          <p14:tracePt t="265987" x="3116263" y="5276850"/>
          <p14:tracePt t="265999" x="3044825" y="5276850"/>
          <p14:tracePt t="266018" x="2874963" y="5295900"/>
          <p14:tracePt t="266033" x="2751138" y="5303838"/>
          <p14:tracePt t="266050" x="2446338" y="5348288"/>
          <p14:tracePt t="266067" x="2027238" y="5419725"/>
          <p14:tracePt t="266083" x="1847850" y="5438775"/>
          <p14:tracePt t="266101" x="1670050" y="5438775"/>
          <p14:tracePt t="266118" x="1589088" y="5438775"/>
          <p14:tracePt t="266135" x="1581150" y="5429250"/>
          <p14:tracePt t="266156" x="1598613" y="5429250"/>
          <p14:tracePt t="266384" x="1562100" y="5429250"/>
          <p14:tracePt t="266394" x="1527175" y="5429250"/>
          <p14:tracePt t="266404" x="1446213" y="5446713"/>
          <p14:tracePt t="266417" x="1312863" y="5473700"/>
          <p14:tracePt t="266433" x="1036638" y="5527675"/>
          <p14:tracePt t="266452" x="660400" y="5599113"/>
          <p14:tracePt t="266466" x="554038" y="5634038"/>
          <p14:tracePt t="266484" x="393700" y="5670550"/>
          <p14:tracePt t="266499" x="366713" y="5670550"/>
          <p14:tracePt t="266516" x="357188" y="5670550"/>
          <p14:tracePt t="266561" x="366713" y="5670550"/>
          <p14:tracePt t="266571" x="374650" y="5670550"/>
          <p14:tracePt t="266583" x="393700" y="5670550"/>
          <p14:tracePt t="266603" x="446088" y="5688013"/>
          <p14:tracePt t="266617" x="509588" y="5697538"/>
          <p14:tracePt t="266635" x="696913" y="5741988"/>
          <p14:tracePt t="266651" x="919163" y="5795963"/>
          <p14:tracePt t="266666" x="1036638" y="5803900"/>
          <p14:tracePt t="266683" x="1258888" y="5813425"/>
          <p14:tracePt t="266702" x="1401763" y="5813425"/>
          <p14:tracePt t="266716" x="1490663" y="5813425"/>
          <p14:tracePt t="266735" x="1554163" y="5813425"/>
          <p14:tracePt t="266750" x="1562100" y="5813425"/>
          <p14:tracePt t="266938" x="1589088" y="5813425"/>
          <p14:tracePt t="266947" x="1652588" y="5813425"/>
          <p14:tracePt t="266957" x="1724025" y="5795963"/>
          <p14:tracePt t="266967" x="1822450" y="5786438"/>
          <p14:tracePt t="266983" x="1938338" y="5776913"/>
          <p14:tracePt t="266999" x="2170113" y="5751513"/>
          <p14:tracePt t="267018" x="2330450" y="5741988"/>
          <p14:tracePt t="267033" x="2419350" y="5741988"/>
          <p14:tracePt t="267050" x="2482850" y="5741988"/>
          <p14:tracePt t="267066" x="2490788" y="5751513"/>
          <p14:tracePt t="267096" x="2490788" y="5759450"/>
          <p14:tracePt t="267135" x="2482850" y="5759450"/>
          <p14:tracePt t="267145" x="2473325" y="5759450"/>
          <p14:tracePt t="267155" x="2455863" y="5759450"/>
          <p14:tracePt t="267167" x="2446338" y="5759450"/>
          <p14:tracePt t="267184" x="2438400" y="5759450"/>
          <p14:tracePt t="267200" x="2419350" y="5759450"/>
          <p14:tracePt t="267217" x="2374900" y="5768975"/>
          <p14:tracePt t="267234" x="2276475" y="5795963"/>
          <p14:tracePt t="267249" x="2187575" y="5803900"/>
          <p14:tracePt t="267266" x="1990725" y="5894388"/>
          <p14:tracePt t="267284" x="1741488" y="5991225"/>
          <p14:tracePt t="267300" x="1616075" y="6018213"/>
          <p14:tracePt t="267316" x="1438275" y="6072188"/>
          <p14:tracePt t="267336" x="1285875" y="6116638"/>
          <p14:tracePt t="267354" x="1231900" y="6126163"/>
          <p14:tracePt t="267393" x="1250950" y="6116638"/>
          <p14:tracePt t="267402" x="1258888" y="6116638"/>
          <p14:tracePt t="267416" x="1268413" y="6126163"/>
          <p14:tracePt t="267630" x="1250950" y="6143625"/>
          <p14:tracePt t="267639" x="1204913" y="6170613"/>
          <p14:tracePt t="267650" x="1152525" y="6205538"/>
          <p14:tracePt t="267668" x="1054100" y="6251575"/>
          <p14:tracePt t="267682" x="982663" y="6286500"/>
          <p14:tracePt t="267701" x="874713" y="6323013"/>
          <p14:tracePt t="267718" x="803275" y="6340475"/>
          <p14:tracePt t="267732" x="785813" y="6340475"/>
          <p14:tracePt t="267749" x="785813" y="6348413"/>
          <p14:tracePt t="267857" x="795338" y="6348413"/>
          <p14:tracePt t="267867" x="812800" y="6348413"/>
          <p14:tracePt t="267883" x="847725" y="6348413"/>
          <p14:tracePt t="267900" x="919163" y="6348413"/>
          <p14:tracePt t="267918" x="1089025" y="6367463"/>
          <p14:tracePt t="267932" x="1187450" y="6367463"/>
          <p14:tracePt t="267950" x="1312863" y="6375400"/>
          <p14:tracePt t="267968" x="1401763" y="6375400"/>
          <p14:tracePt t="267982" x="1438275" y="6375400"/>
          <p14:tracePt t="267999" x="1446213" y="6375400"/>
          <p14:tracePt t="268016" x="1446213" y="6394450"/>
          <p14:tracePt t="268214" x="1517650" y="6394450"/>
          <p14:tracePt t="268223" x="1616075" y="6367463"/>
          <p14:tracePt t="268234" x="1731963" y="6330950"/>
          <p14:tracePt t="268249" x="1911350" y="6276975"/>
          <p14:tracePt t="268266" x="2241550" y="6205538"/>
          <p14:tracePt t="268283" x="2438400" y="6143625"/>
          <p14:tracePt t="268299" x="2527300" y="6116638"/>
          <p14:tracePt t="268316" x="2581275" y="6108700"/>
          <p14:tracePt t="268343" x="2589213" y="6116638"/>
          <p14:tracePt t="268363" x="2589213" y="6126163"/>
          <p14:tracePt t="268401" x="2581275" y="6126163"/>
          <p14:tracePt t="268412" x="2571750" y="6126163"/>
          <p14:tracePt t="268421" x="2562225" y="6126163"/>
          <p14:tracePt t="268433" x="2554288" y="6126163"/>
          <p14:tracePt t="268452" x="2536825" y="6126163"/>
          <p14:tracePt t="268466" x="2517775" y="6126163"/>
          <p14:tracePt t="268483" x="2465388" y="6126163"/>
          <p14:tracePt t="268501" x="2357438" y="6134100"/>
          <p14:tracePt t="268516" x="2276475" y="6143625"/>
          <p14:tracePt t="268533" x="2116138" y="6215063"/>
          <p14:tracePt t="268551" x="1866900" y="6296025"/>
          <p14:tracePt t="268566" x="1758950" y="6348413"/>
          <p14:tracePt t="268582" x="1598613" y="6419850"/>
          <p14:tracePt t="268604" x="1500188" y="6465888"/>
          <p14:tracePt t="268617" x="1473200" y="6473825"/>
          <p14:tracePt t="268709" x="1473200" y="6483350"/>
          <p14:tracePt t="268749" x="1482725" y="6491288"/>
          <p14:tracePt t="268758" x="1490663" y="6491288"/>
          <p14:tracePt t="268767" x="1509713" y="6491288"/>
          <p14:tracePt t="268782" x="1527175" y="6510338"/>
          <p14:tracePt t="268868" x="2143125" y="6599238"/>
          <p14:tracePt t="268883" x="2179638" y="6589713"/>
          <p14:tracePt t="268901" x="2330450" y="6572250"/>
          <p14:tracePt t="269273" x="2312988" y="6562725"/>
          <p14:tracePt t="269282" x="2303463" y="6554788"/>
          <p14:tracePt t="269300" x="2276475" y="6545263"/>
          <p14:tracePt t="269315" x="2205038" y="6537325"/>
          <p14:tracePt t="269333" x="2133600" y="6537325"/>
          <p14:tracePt t="269353" x="2036763" y="6527800"/>
          <p14:tracePt t="269421" x="1830388" y="6500813"/>
          <p14:tracePt t="269433" x="1812925" y="6491288"/>
          <p14:tracePt t="269452" x="1795463" y="6491288"/>
          <p14:tracePt t="269467" x="1795463" y="6483350"/>
          <p14:tracePt t="269619" x="1803400" y="6483350"/>
          <p14:tracePt t="269629" x="1812925" y="6483350"/>
          <p14:tracePt t="269658" x="1830388" y="6483350"/>
          <p14:tracePt t="269668" x="1847850" y="6483350"/>
          <p14:tracePt t="269682" x="1874838" y="6483350"/>
          <p14:tracePt t="269701" x="1928813" y="6483350"/>
          <p14:tracePt t="269718" x="1990725" y="6483350"/>
          <p14:tracePt t="269732" x="2017713" y="6483350"/>
          <p14:tracePt t="269749" x="2089150" y="6483350"/>
          <p14:tracePt t="269768" x="2125663" y="6483350"/>
          <p14:tracePt t="269791" x="2133600" y="6483350"/>
          <p14:tracePt t="269800" x="2133600" y="6491288"/>
          <p14:tracePt t="269817" x="2133600" y="6510338"/>
          <p14:tracePt t="270025" x="2160588" y="6510338"/>
          <p14:tracePt t="270034" x="2214563" y="6500813"/>
          <p14:tracePt t="270049" x="2276475" y="6491288"/>
          <p14:tracePt t="270066" x="2536825" y="6456363"/>
          <p14:tracePt t="270085" x="2894013" y="6419850"/>
          <p14:tracePt t="270099" x="3125788" y="6394450"/>
          <p14:tracePt t="270116" x="3419475" y="6375400"/>
          <p14:tracePt t="270135" x="3625850" y="6348413"/>
          <p14:tracePt t="270151" x="3724275" y="6340475"/>
          <p14:tracePt t="270167" x="3741738" y="6340475"/>
          <p14:tracePt t="270202" x="3751263" y="6348413"/>
          <p14:tracePt t="270213" x="3751263" y="6367463"/>
          <p14:tracePt t="270360" x="3795713" y="6367463"/>
          <p14:tracePt t="270370" x="3867150" y="6357938"/>
          <p14:tracePt t="270383" x="3929063" y="6348413"/>
          <p14:tracePt t="270402" x="4116388" y="6296025"/>
          <p14:tracePt t="270416" x="4224338" y="6286500"/>
          <p14:tracePt t="270433" x="4394200" y="6242050"/>
          <p14:tracePt t="270451" x="4572000" y="6205538"/>
          <p14:tracePt t="270467" x="4616450" y="6188075"/>
          <p14:tracePt t="270482" x="4660900" y="6161088"/>
          <p14:tracePt t="270815" x="4652963" y="6161088"/>
          <p14:tracePt t="270825" x="4633913" y="6153150"/>
          <p14:tracePt t="270836" x="4616450" y="6143625"/>
          <p14:tracePt t="270850" x="4581525" y="6126163"/>
          <p14:tracePt t="270867" x="4500563" y="6072188"/>
          <p14:tracePt t="270885" x="4330700" y="5983288"/>
          <p14:tracePt t="270901" x="4276725" y="5956300"/>
          <p14:tracePt t="270920" x="4187825" y="5884863"/>
          <p14:tracePt t="270934" x="4098925" y="5822950"/>
          <p14:tracePt t="270950" x="4081463" y="5795963"/>
          <p14:tracePt t="270967" x="4054475" y="5741988"/>
          <p14:tracePt t="270995" x="4071938" y="5751513"/>
          <p14:tracePt t="271241" x="4044950" y="5741988"/>
          <p14:tracePt t="271251" x="4027488" y="5724525"/>
          <p14:tracePt t="271266" x="3990975" y="5724525"/>
          <p14:tracePt t="271283" x="3929063" y="5705475"/>
          <p14:tracePt t="271301" x="3857625" y="5680075"/>
          <p14:tracePt t="271316" x="3830638" y="5680075"/>
          <p14:tracePt t="271332" x="3786188" y="5680075"/>
          <p14:tracePt t="271357" x="3759200" y="5661025"/>
          <p14:tracePt t="271367" x="3751263" y="5661025"/>
          <p14:tracePt t="271383" x="3732213" y="5661025"/>
          <p14:tracePt t="271401" x="3714750" y="5661025"/>
          <p14:tracePt t="271418" x="3705225" y="5661025"/>
          <p14:tracePt t="271459" x="3705225" y="5670550"/>
          <p14:tracePt t="271479" x="3705225" y="5680075"/>
          <p14:tracePt t="271499" x="3705225" y="5688013"/>
          <p14:tracePt t="271509" x="3697288" y="5697538"/>
          <p14:tracePt t="271518" x="3687763" y="5715000"/>
          <p14:tracePt t="271532" x="3687763" y="5732463"/>
          <p14:tracePt t="271550" x="3679825" y="5768975"/>
          <p14:tracePt t="271567" x="3679825" y="5786438"/>
          <p14:tracePt t="271582" x="3679825" y="5813425"/>
          <p14:tracePt t="271599" x="3679825" y="5867400"/>
          <p14:tracePt t="271618" x="3679825" y="5938838"/>
          <p14:tracePt t="271636" x="3697288" y="5991225"/>
          <p14:tracePt t="271649" x="3705225" y="6010275"/>
          <p14:tracePt t="271667" x="3741738" y="6081713"/>
          <p14:tracePt t="271682" x="3768725" y="6116638"/>
          <p14:tracePt t="271700" x="3795713" y="6170613"/>
          <p14:tracePt t="271717" x="3813175" y="6215063"/>
          <p14:tracePt t="271732" x="3822700" y="6232525"/>
          <p14:tracePt t="271749" x="3830638" y="6259513"/>
          <p14:tracePt t="271767" x="3848100" y="6276975"/>
          <p14:tracePt t="271795" x="3848100" y="6286500"/>
          <p14:tracePt t="271825" x="3848100" y="6296025"/>
          <p14:tracePt t="271835" x="3857625" y="6303963"/>
          <p14:tracePt t="271854" x="3857625" y="6313488"/>
          <p14:tracePt t="271885" x="3867150" y="6323013"/>
          <p14:tracePt t="272052" x="3867150" y="6330950"/>
          <p14:tracePt t="272082" x="3867150" y="6340475"/>
          <p14:tracePt t="272112" x="3867150" y="6348413"/>
          <p14:tracePt t="272121" x="3867150" y="6357938"/>
          <p14:tracePt t="272141" x="3867150" y="6367463"/>
          <p14:tracePt t="272151" x="3867150" y="6375400"/>
          <p14:tracePt t="272182" x="3875088" y="6375400"/>
          <p14:tracePt t="272190" x="3875088" y="6384925"/>
          <p14:tracePt t="272299" x="3875088" y="6375400"/>
          <p14:tracePt t="272309" x="3867150" y="6367463"/>
          <p14:tracePt t="272319" x="3867150" y="6348413"/>
          <p14:tracePt t="272339" x="3857625" y="6340475"/>
          <p14:tracePt t="272350" x="3848100" y="6330950"/>
          <p14:tracePt t="272366" x="3848100" y="6313488"/>
          <p14:tracePt t="272384" x="3822700" y="6259513"/>
          <p14:tracePt t="272402" x="3786188" y="6153150"/>
          <p14:tracePt t="272418" x="3751263" y="6037263"/>
          <p14:tracePt t="272433" x="3741738" y="6018213"/>
          <p14:tracePt t="272450" x="3724275" y="5965825"/>
          <p14:tracePt t="272469" x="3705225" y="5929313"/>
          <p14:tracePt t="272482" x="3705225" y="5902325"/>
          <p14:tracePt t="272500" x="3679825" y="5875338"/>
          <p14:tracePt t="272518" x="3679825" y="5830888"/>
          <p14:tracePt t="272533" x="3670300" y="5803900"/>
          <p14:tracePt t="272549" x="3660775" y="5786438"/>
          <p14:tracePt t="272568" x="3660775" y="5776913"/>
          <p14:tracePt t="272618" x="3660775" y="5768975"/>
          <p14:tracePt t="272696" x="3660775" y="5759450"/>
          <p14:tracePt t="272794" x="3660775" y="5751513"/>
          <p14:tracePt t="272824" x="3660775" y="5741988"/>
          <p14:tracePt t="272834" x="3660775" y="5732463"/>
          <p14:tracePt t="272849" x="3660775" y="5724525"/>
          <p14:tracePt t="272866" x="3652838" y="5715000"/>
          <p14:tracePt t="272885" x="3652838" y="5705475"/>
          <p14:tracePt t="272903" x="3643313" y="5705475"/>
          <p14:tracePt t="272952" x="3633788" y="5705475"/>
          <p14:tracePt t="273012" x="3633788" y="5715000"/>
          <p14:tracePt t="273022" x="3633788" y="5724525"/>
          <p14:tracePt t="273036" x="3633788" y="5732463"/>
          <p14:tracePt t="273051" x="3616325" y="5759450"/>
          <p14:tracePt t="273065" x="3616325" y="5786438"/>
          <p14:tracePt t="273083" x="3589338" y="5902325"/>
          <p14:tracePt t="273101" x="3562350" y="5991225"/>
          <p14:tracePt t="273116" x="3554413" y="6027738"/>
          <p14:tracePt t="273133" x="3544888" y="6143625"/>
          <p14:tracePt t="273151" x="3536950" y="6259513"/>
          <p14:tracePt t="273170" x="3536950" y="6330950"/>
          <p14:tracePt t="273183" x="3536950" y="6357938"/>
          <p14:tracePt t="273201" x="3536950" y="6375400"/>
          <p14:tracePt t="273328" x="3536950" y="6384925"/>
          <p14:tracePt t="273498" x="3536950" y="6394450"/>
          <p14:tracePt t="273508" x="3536950" y="6402388"/>
          <p14:tracePt t="273517" x="3536950" y="6411913"/>
          <p14:tracePt t="273536" x="3536950" y="6419850"/>
          <p14:tracePt t="273764" x="3536950" y="6402388"/>
          <p14:tracePt t="273776" x="3536950" y="6375400"/>
          <p14:tracePt t="273784" x="3536950" y="6330950"/>
          <p14:tracePt t="273799" x="3536950" y="6276975"/>
          <p14:tracePt t="273816" x="3581400" y="6054725"/>
          <p14:tracePt t="273834" x="3633788" y="5867400"/>
          <p14:tracePt t="273849" x="3643313" y="5776913"/>
          <p14:tracePt t="273866" x="3660775" y="5697538"/>
          <p14:tracePt t="273884" x="3660775" y="5680075"/>
          <p14:tracePt t="274162" x="3660775" y="5688013"/>
          <p14:tracePt t="274181" x="3660775" y="5697538"/>
          <p14:tracePt t="274189" x="3660775" y="5705475"/>
          <p14:tracePt t="274200" x="3660775" y="5715000"/>
          <p14:tracePt t="274216" x="3660775" y="5732463"/>
          <p14:tracePt t="274233" x="3660775" y="5751513"/>
          <p14:tracePt t="274250" x="3652838" y="5768975"/>
          <p14:tracePt t="274268" x="3643313" y="5803900"/>
          <p14:tracePt t="274282" x="3643313" y="5813425"/>
          <p14:tracePt t="274299" x="3643313" y="5840413"/>
          <p14:tracePt t="274317" x="3643313" y="5848350"/>
          <p14:tracePt t="274332" x="3643313" y="5867400"/>
          <p14:tracePt t="274577" x="3633788" y="5875338"/>
          <p14:tracePt t="274585" x="3625850" y="5902325"/>
          <p14:tracePt t="274599" x="3625850" y="5919788"/>
          <p14:tracePt t="274616" x="3608388" y="5965825"/>
          <p14:tracePt t="274635" x="3598863" y="6027738"/>
          <p14:tracePt t="274650" x="3598863" y="6054725"/>
          <p14:tracePt t="274667" x="3598863" y="6116638"/>
          <p14:tracePt t="274684" x="3589338" y="6170613"/>
          <p14:tracePt t="274703" x="3581400" y="6232525"/>
          <p14:tracePt t="274716" x="3581400" y="6251575"/>
          <p14:tracePt t="274734" x="3581400" y="6296025"/>
          <p14:tracePt t="274749" x="3581400" y="6303963"/>
          <p14:tracePt t="274766" x="3581400" y="6340475"/>
          <p14:tracePt t="274784" x="3581400" y="6357938"/>
          <p14:tracePt t="274799" x="3581400" y="6367463"/>
          <p14:tracePt t="274842" x="3581400" y="6375400"/>
          <p14:tracePt t="275020" x="3581400" y="6384925"/>
          <p14:tracePt t="275030" x="3581400" y="6394450"/>
          <p14:tracePt t="275050" x="3581400" y="6402388"/>
          <p14:tracePt t="275059" x="3581400" y="6411913"/>
          <p14:tracePt t="275080" x="3581400" y="6429375"/>
          <p14:tracePt t="275128" x="3581400" y="6438900"/>
          <p14:tracePt t="275307" x="3581400" y="6429375"/>
          <p14:tracePt t="275327" x="3581400" y="6419850"/>
          <p14:tracePt t="275338" x="3581400" y="6411913"/>
          <p14:tracePt t="275356" x="3581400" y="6402388"/>
          <p14:tracePt t="275367" x="3581400" y="6375400"/>
          <p14:tracePt t="275384" x="3581400" y="6340475"/>
          <p14:tracePt t="275399" x="3589338" y="6232525"/>
          <p14:tracePt t="275418" x="3608388" y="6134100"/>
          <p14:tracePt t="275434" x="3616325" y="6045200"/>
          <p14:tracePt t="275450" x="3616325" y="6010275"/>
          <p14:tracePt t="275466" x="3625850" y="5946775"/>
          <p14:tracePt t="275483" x="3625850" y="5929313"/>
          <p14:tracePt t="275499" x="3625850" y="5911850"/>
          <p14:tracePt t="275605" x="3625850" y="5902325"/>
          <p14:tracePt t="275624" x="3625850" y="5894388"/>
          <p14:tracePt t="275634" x="3625850" y="5875338"/>
          <p14:tracePt t="275649" x="3625850" y="5867400"/>
          <p14:tracePt t="275667" x="3625850" y="5848350"/>
          <p14:tracePt t="275684" x="3625850" y="5840413"/>
          <p14:tracePt t="275831" x="3625850" y="5848350"/>
          <p14:tracePt t="276198" x="3616325" y="5848350"/>
          <p14:tracePt t="276395" x="3616325" y="5857875"/>
          <p14:tracePt t="281091" x="3608388" y="5857875"/>
          <p14:tracePt t="281109" x="3598863" y="5857875"/>
          <p14:tracePt t="281129" x="3581400" y="5857875"/>
          <p14:tracePt t="281139" x="3571875" y="5840413"/>
          <p14:tracePt t="281151" x="3562350" y="5840413"/>
          <p14:tracePt t="281165" x="3544888" y="5822950"/>
          <p14:tracePt t="281182" x="3465513" y="5759450"/>
          <p14:tracePt t="281200" x="3313113" y="5661025"/>
          <p14:tracePt t="281218" x="3152775" y="5572125"/>
          <p14:tracePt t="281232" x="3089275" y="5510213"/>
          <p14:tracePt t="281250" x="2973388" y="5394325"/>
          <p14:tracePt t="281268" x="2901950" y="5330825"/>
          <p14:tracePt t="281282" x="2884488" y="5313363"/>
          <p14:tracePt t="281299" x="2874963" y="5276850"/>
          <p14:tracePt t="281594" x="2830513" y="5276850"/>
          <p14:tracePt t="281605" x="2741613" y="5241925"/>
          <p14:tracePt t="281616" x="2643188" y="5214938"/>
          <p14:tracePt t="281633" x="2330450" y="5054600"/>
          <p14:tracePt t="281649" x="2071688" y="4902200"/>
          <p14:tracePt t="281666" x="1731963" y="4625975"/>
          <p14:tracePt t="281686" x="1500188" y="4357688"/>
          <p14:tracePt t="281700" x="1419225" y="4268788"/>
          <p14:tracePt t="281716" x="1357313" y="4143375"/>
          <p14:tracePt t="281734" x="1347788" y="4125913"/>
          <p14:tracePt t="281752" x="1357313" y="4152900"/>
          <p14:tracePt t="281970" x="1366838" y="4152900"/>
          <p14:tracePt t="281981" x="1384300" y="4152900"/>
          <p14:tracePt t="281990" x="1419225" y="4152900"/>
          <p14:tracePt t="282001" x="1465263" y="4143375"/>
          <p14:tracePt t="282016" x="1517650" y="4125913"/>
          <p14:tracePt t="282032" x="1660525" y="4062413"/>
          <p14:tracePt t="282050" x="1839913" y="4000500"/>
          <p14:tracePt t="282065" x="1928813" y="3938588"/>
          <p14:tracePt t="282082" x="2062163" y="3857625"/>
          <p14:tracePt t="282102" x="2125663" y="3776663"/>
          <p14:tracePt t="282116" x="2152650" y="3759200"/>
          <p14:tracePt t="282132" x="2152650" y="3741738"/>
          <p14:tracePt t="282149" x="2152650" y="3732213"/>
          <p14:tracePt t="282168" x="2152650" y="3705225"/>
          <p14:tracePt t="282183" x="2152650" y="3697288"/>
          <p14:tracePt t="282200" x="2152650" y="3687763"/>
          <p14:tracePt t="282217" x="2152650" y="3670300"/>
          <p14:tracePt t="282232" x="2143125" y="3652838"/>
          <p14:tracePt t="282250" x="2125663" y="3616325"/>
          <p14:tracePt t="282267" x="2108200" y="3589338"/>
          <p14:tracePt t="282282" x="2098675" y="3581400"/>
          <p14:tracePt t="282299" x="2081213" y="3562350"/>
          <p14:tracePt t="282317" x="2054225" y="3544888"/>
          <p14:tracePt t="282332" x="2027238" y="3536950"/>
          <p14:tracePt t="282349" x="1973263" y="3527425"/>
          <p14:tracePt t="282367" x="1911350" y="3517900"/>
          <p14:tracePt t="282382" x="1893888" y="3509963"/>
          <p14:tracePt t="282399" x="1839913" y="3500438"/>
          <p14:tracePt t="282418" x="1795463" y="3490913"/>
          <p14:tracePt t="282434" x="1758950" y="3482975"/>
          <p14:tracePt t="282449" x="1741488" y="3465513"/>
          <p14:tracePt t="282467" x="1704975" y="3455988"/>
          <p14:tracePt t="282484" x="1670050" y="3438525"/>
          <p14:tracePt t="282499" x="1643063" y="3438525"/>
          <p14:tracePt t="282517" x="1598613" y="3438525"/>
          <p14:tracePt t="282534" x="1562100" y="3438525"/>
          <p14:tracePt t="282548" x="1536700" y="3438525"/>
          <p14:tracePt t="282566" x="1482725" y="3429000"/>
          <p14:tracePt t="282585" x="1455738" y="3429000"/>
          <p14:tracePt t="282599" x="1438275" y="3429000"/>
          <p14:tracePt t="282615" x="1393825" y="3429000"/>
          <p14:tracePt t="282633" x="1374775" y="3429000"/>
          <p14:tracePt t="282649" x="1357313" y="3429000"/>
          <p14:tracePt t="282666" x="1312863" y="3429000"/>
          <p14:tracePt t="282684" x="1276350" y="3429000"/>
          <p14:tracePt t="282701" x="1258888" y="3429000"/>
          <p14:tracePt t="282716" x="1231900" y="3429000"/>
          <p14:tracePt t="282733" x="1196975" y="3429000"/>
          <p14:tracePt t="282751" x="1160463" y="3429000"/>
          <p14:tracePt t="282766" x="1143000" y="3446463"/>
          <p14:tracePt t="282782" x="1108075" y="3446463"/>
          <p14:tracePt t="282801" x="1081088" y="3446463"/>
          <p14:tracePt t="282815" x="1062038" y="3455988"/>
          <p14:tracePt t="282833" x="1044575" y="3465513"/>
          <p14:tracePt t="282851" x="1027113" y="3465513"/>
          <p14:tracePt t="282900" x="1036638" y="3473450"/>
          <p14:tracePt t="283138" x="1009650" y="3482975"/>
          <p14:tracePt t="283147" x="955675" y="3490913"/>
          <p14:tracePt t="283157" x="901700" y="3500438"/>
          <p14:tracePt t="283168" x="830263" y="3517900"/>
          <p14:tracePt t="283183" x="758825" y="3517900"/>
          <p14:tracePt t="283199" x="625475" y="3536950"/>
          <p14:tracePt t="283218" x="554038" y="3562350"/>
          <p14:tracePt t="283233" x="544513" y="3581400"/>
          <p14:tracePt t="283249" x="517525" y="3598863"/>
          <p14:tracePt t="283267" x="509588" y="3616325"/>
          <p14:tracePt t="283282" x="500063" y="3633788"/>
          <p14:tracePt t="283298" x="500063" y="3643313"/>
          <p14:tracePt t="283317" x="500063" y="3679825"/>
          <p14:tracePt t="283332" x="500063" y="3705225"/>
          <p14:tracePt t="283349" x="509588" y="3751263"/>
          <p14:tracePt t="283366" x="544513" y="3795713"/>
          <p14:tracePt t="283385" x="581025" y="3875088"/>
          <p14:tracePt t="283398" x="615950" y="3919538"/>
          <p14:tracePt t="283418" x="714375" y="3990975"/>
          <p14:tracePt t="283434" x="822325" y="4037013"/>
          <p14:tracePt t="283450" x="901700" y="4071938"/>
          <p14:tracePt t="283467" x="1054100" y="4116388"/>
          <p14:tracePt t="283484" x="1295400" y="4152900"/>
          <p14:tracePt t="283499" x="1401763" y="4152900"/>
          <p14:tracePt t="283516" x="1616075" y="4152900"/>
          <p14:tracePt t="283533" x="1803400" y="4152900"/>
          <p14:tracePt t="283549" x="1866900" y="4152900"/>
          <p14:tracePt t="283565" x="1938338" y="4125913"/>
          <p14:tracePt t="283583" x="1982788" y="4108450"/>
          <p14:tracePt t="283599" x="1990725" y="4089400"/>
          <p14:tracePt t="283615" x="2000250" y="4089400"/>
          <p14:tracePt t="283661" x="2000250" y="4098925"/>
          <p14:tracePt t="283879" x="2017713" y="4098925"/>
          <p14:tracePt t="283889" x="2044700" y="4081463"/>
          <p14:tracePt t="283901" x="2089150" y="4054475"/>
          <p14:tracePt t="283916" x="2133600" y="4037013"/>
          <p14:tracePt t="283932" x="2214563" y="4000500"/>
          <p14:tracePt t="283950" x="2241550" y="3973513"/>
          <p14:tracePt t="283966" x="2251075" y="3965575"/>
          <p14:tracePt t="284037" x="2251075" y="3956050"/>
          <p14:tracePt t="284058" x="2241550" y="3956050"/>
          <p14:tracePt t="284226" x="2241550" y="3946525"/>
          <p14:tracePt t="284265" x="2241550" y="3938588"/>
          <p14:tracePt t="284285" x="2232025" y="3938588"/>
          <p14:tracePt t="284295" x="2224088" y="3929063"/>
          <p14:tracePt t="284315" x="2214563" y="3919538"/>
          <p14:tracePt t="284325" x="2205038" y="3911600"/>
          <p14:tracePt t="284334" x="2197100" y="3911600"/>
          <p14:tracePt t="284349" x="2179638" y="3902075"/>
          <p14:tracePt t="284366" x="2160588" y="3884613"/>
          <p14:tracePt t="284384" x="2160588" y="3875088"/>
          <p14:tracePt t="284631" x="2160588" y="3857625"/>
          <p14:tracePt t="284641" x="2170113" y="3840163"/>
          <p14:tracePt t="284652" x="2197100" y="3803650"/>
          <p14:tracePt t="284666" x="2241550" y="3724275"/>
          <p14:tracePt t="284683" x="2455863" y="3394075"/>
          <p14:tracePt t="284701" x="2732088" y="3000375"/>
          <p14:tracePt t="284716" x="2847975" y="2786063"/>
          <p14:tracePt t="284732" x="3081338" y="2384425"/>
          <p14:tracePt t="284751" x="3232150" y="2125663"/>
          <p14:tracePt t="284766" x="3251200" y="2017713"/>
          <p14:tracePt t="284782" x="3276600" y="1857375"/>
          <p14:tracePt t="284800" x="3268663" y="1803400"/>
          <p14:tracePt t="284815" x="3251200" y="1795463"/>
          <p14:tracePt t="284840" x="3251200" y="1839913"/>
          <p14:tracePt t="285037" x="3251200" y="1830388"/>
          <p14:tracePt t="285047" x="3241675" y="1795463"/>
          <p14:tracePt t="285058" x="3232150" y="1751013"/>
          <p14:tracePt t="285067" x="3214688" y="1660525"/>
          <p14:tracePt t="285082" x="3205163" y="1589088"/>
          <p14:tracePt t="285098" x="3187700" y="1509713"/>
          <p14:tracePt t="285117" x="3160713" y="1482725"/>
          <p14:tracePt t="285132" x="3152775" y="1482725"/>
          <p14:tracePt t="285148" x="3143250" y="1473200"/>
          <p14:tracePt t="285166" x="3133725" y="1473200"/>
          <p14:tracePt t="285284" x="3133725" y="1482725"/>
          <p14:tracePt t="285294" x="3133725" y="1490663"/>
          <p14:tracePt t="285304" x="3133725" y="1517650"/>
          <p14:tracePt t="285315" x="3133725" y="1562100"/>
          <p14:tracePt t="285333" x="3133725" y="1660525"/>
          <p14:tracePt t="285348" x="3143250" y="1714500"/>
          <p14:tracePt t="285365" x="3160713" y="1847850"/>
          <p14:tracePt t="285384" x="3179763" y="1928813"/>
          <p14:tracePt t="285398" x="3187700" y="1938338"/>
          <p14:tracePt t="285418" x="3187700" y="1955800"/>
          <p14:tracePt t="285809" x="3187700" y="1973263"/>
          <p14:tracePt t="285821" x="3187700" y="1982788"/>
          <p14:tracePt t="285832" x="3187700" y="2000250"/>
          <p14:tracePt t="285849" x="3197225" y="2036763"/>
          <p14:tracePt t="285866" x="3214688" y="2062163"/>
          <p14:tracePt t="285881" x="3224213" y="2071688"/>
          <p14:tracePt t="285899" x="3241675" y="2081213"/>
          <p14:tracePt t="285919" x="3259138" y="2081213"/>
          <p14:tracePt t="286056" x="3268663" y="2081213"/>
          <p14:tracePt t="286373" x="3295650" y="2089150"/>
          <p14:tracePt t="286382" x="3322638" y="2098675"/>
          <p14:tracePt t="286399" x="3375025" y="2108200"/>
          <p14:tracePt t="286418" x="3509963" y="2116138"/>
          <p14:tracePt t="286433" x="3616325" y="2125663"/>
          <p14:tracePt t="286451" x="3697288" y="2125663"/>
          <p14:tracePt t="286465" x="3724275" y="2125663"/>
          <p14:tracePt t="286483" x="3741738" y="2125663"/>
          <p14:tracePt t="286500" x="3741738" y="2133600"/>
          <p14:tracePt t="286718" x="3776663" y="2133600"/>
          <p14:tracePt t="286729" x="3822700" y="2133600"/>
          <p14:tracePt t="286738" x="3938588" y="2143125"/>
          <p14:tracePt t="286750" x="4054475" y="2152650"/>
          <p14:tracePt t="286768" x="4367213" y="2187575"/>
          <p14:tracePt t="286782" x="4545013" y="2197100"/>
          <p14:tracePt t="286799" x="4803775" y="2214563"/>
          <p14:tracePt t="286817" x="5081588" y="2232025"/>
          <p14:tracePt t="286831" x="5170488" y="2232025"/>
          <p14:tracePt t="286849" x="5295900" y="2232025"/>
          <p14:tracePt t="286867" x="5340350" y="2241550"/>
          <p14:tracePt t="286882" x="5348288" y="2251075"/>
          <p14:tracePt t="286996" x="5340350" y="2251075"/>
          <p14:tracePt t="287223" x="5340350" y="2259013"/>
          <p14:tracePt t="287243" x="5330825" y="2259013"/>
          <p14:tracePt t="287253" x="5303838" y="2259013"/>
          <p14:tracePt t="287266" x="5276850" y="2259013"/>
          <p14:tracePt t="287284" x="5187950" y="2259013"/>
          <p14:tracePt t="287298" x="5116513" y="2259013"/>
          <p14:tracePt t="287315" x="4973638" y="2259013"/>
          <p14:tracePt t="287333" x="4848225" y="2241550"/>
          <p14:tracePt t="287350" x="4795838" y="2241550"/>
          <p14:tracePt t="287366" x="4724400" y="2214563"/>
          <p14:tracePt t="287383" x="4714875" y="2187575"/>
          <p14:tracePt t="287400" x="4714875" y="2170113"/>
          <p14:tracePt t="287452" x="4724400" y="2170113"/>
          <p14:tracePt t="287460" x="4732338" y="2179638"/>
          <p14:tracePt t="287470" x="4741863" y="2179638"/>
          <p14:tracePt t="287491" x="4759325" y="2197100"/>
          <p14:tracePt t="287501" x="4795838" y="2205038"/>
          <p14:tracePt t="287516" x="4822825" y="2205038"/>
          <p14:tracePt t="287532" x="4946650" y="2224088"/>
          <p14:tracePt t="287550" x="5081588" y="2241550"/>
          <p14:tracePt t="287565" x="5153025" y="2241550"/>
          <p14:tracePt t="287582" x="5286375" y="2241550"/>
          <p14:tracePt t="287600" x="5348288" y="2224088"/>
          <p14:tracePt t="287615" x="5357813" y="2214563"/>
          <p14:tracePt t="287749" x="5357813" y="2205038"/>
          <p14:tracePt t="287768" x="5357813" y="2197100"/>
          <p14:tracePt t="287787" x="5348288" y="2187575"/>
          <p14:tracePt t="287797" x="5330825" y="2179638"/>
          <p14:tracePt t="287807" x="5313363" y="2160588"/>
          <p14:tracePt t="287817" x="5259388" y="2133600"/>
          <p14:tracePt t="287832" x="5205413" y="2108200"/>
          <p14:tracePt t="287849" x="5037138" y="2044700"/>
          <p14:tracePt t="287867" x="4840288" y="1973263"/>
          <p14:tracePt t="287882" x="4714875" y="1938338"/>
          <p14:tracePt t="287899" x="4510088" y="1901825"/>
          <p14:tracePt t="287919" x="4340225" y="1884363"/>
          <p14:tracePt t="287932" x="4276725" y="1874838"/>
          <p14:tracePt t="287948" x="4170363" y="1884363"/>
          <p14:tracePt t="287967" x="4133850" y="1911350"/>
          <p14:tracePt t="287986" x="4133850" y="1919288"/>
          <p14:tracePt t="287999" x="4152900" y="1928813"/>
          <p14:tracePt t="288017" x="4160838" y="1946275"/>
          <p14:tracePt t="288033" x="4197350" y="2036763"/>
          <p14:tracePt t="288048" x="4241800" y="2116138"/>
          <p14:tracePt t="288066" x="4394200" y="2276475"/>
          <p14:tracePt t="288084" x="4572000" y="2339975"/>
          <p14:tracePt t="288098" x="4687888" y="2357438"/>
          <p14:tracePt t="288115" x="4894263" y="2357438"/>
          <p14:tracePt t="288133" x="5133975" y="2268538"/>
          <p14:tracePt t="288149" x="5232400" y="2224088"/>
          <p14:tracePt t="288165" x="5340350" y="2143125"/>
          <p14:tracePt t="288184" x="5384800" y="2081213"/>
          <p14:tracePt t="288199" x="5384800" y="2071688"/>
          <p14:tracePt t="288252" x="5357813" y="2071688"/>
          <p14:tracePt t="288263" x="5330825" y="2071688"/>
          <p14:tracePt t="288271" x="5313363" y="2071688"/>
          <p14:tracePt t="288283" x="5303838" y="2071688"/>
          <p14:tracePt t="288298" x="5295900" y="2071688"/>
          <p14:tracePt t="290686" x="5295900" y="2081213"/>
          <p14:tracePt t="290696" x="5295900" y="2098675"/>
          <p14:tracePt t="290705" x="5268913" y="2179638"/>
          <p14:tracePt t="290717" x="5232400" y="2295525"/>
          <p14:tracePt t="290735" x="5062538" y="2847975"/>
          <p14:tracePt t="290749" x="4991100" y="3143250"/>
          <p14:tracePt t="290767" x="4830763" y="3598863"/>
          <p14:tracePt t="290782" x="4776788" y="3705225"/>
          <p14:tracePt t="290799" x="4643438" y="3956050"/>
          <p14:tracePt t="290815" x="4545013" y="4160838"/>
          <p14:tracePt t="290833" x="4438650" y="4429125"/>
          <p14:tracePt t="291082" x="4429125" y="4429125"/>
          <p14:tracePt t="291092" x="4419600" y="4429125"/>
          <p14:tracePt t="291111" x="4411663" y="4411663"/>
          <p14:tracePt t="291122" x="4384675" y="4394200"/>
          <p14:tracePt t="291132" x="4367213" y="4375150"/>
          <p14:tracePt t="291150" x="4303713" y="4330700"/>
          <p14:tracePt t="291165" x="4276725" y="4322763"/>
          <p14:tracePt t="291182" x="4187825" y="4232275"/>
          <p14:tracePt t="291201" x="4089400" y="4160838"/>
          <p14:tracePt t="291216" x="4017963" y="4116388"/>
          <p14:tracePt t="291233" x="3902075" y="4062413"/>
          <p14:tracePt t="291251" x="3795713" y="4017963"/>
          <p14:tracePt t="291266" x="3741738" y="4000500"/>
          <p14:tracePt t="291283" x="3633788" y="4000500"/>
          <p14:tracePt t="291300" x="3527425" y="4000500"/>
          <p14:tracePt t="291315" x="3490913" y="4000500"/>
          <p14:tracePt t="291332" x="3419475" y="4000500"/>
          <p14:tracePt t="291350" x="3375025" y="4027488"/>
          <p14:tracePt t="291365" x="3340100" y="4044950"/>
          <p14:tracePt t="291381" x="3313113" y="4071938"/>
          <p14:tracePt t="291399" x="3286125" y="4125913"/>
          <p14:tracePt t="291419" x="3268663" y="4152900"/>
          <p14:tracePt t="291432" x="3259138" y="4170363"/>
          <p14:tracePt t="291450" x="3224213" y="4205288"/>
          <p14:tracePt t="291468" x="3205163" y="4276725"/>
          <p14:tracePt t="291482" x="3197225" y="4313238"/>
          <p14:tracePt t="291499" x="3187700" y="4367213"/>
          <p14:tracePt t="291518" x="3187700" y="4419600"/>
          <p14:tracePt t="291531" x="3187700" y="4465638"/>
          <p14:tracePt t="291549" x="3187700" y="4554538"/>
          <p14:tracePt t="291566" x="3187700" y="4670425"/>
          <p14:tracePt t="291582" x="3187700" y="4714875"/>
          <p14:tracePt t="291598" x="3224213" y="4803775"/>
          <p14:tracePt t="291617" x="3268663" y="4911725"/>
          <p14:tracePt t="291632" x="3303588" y="4938713"/>
          <p14:tracePt t="291649" x="3340100" y="4965700"/>
          <p14:tracePt t="291666" x="3375025" y="4973638"/>
          <p14:tracePt t="291682" x="3394075" y="4973638"/>
          <p14:tracePt t="291698" x="3438525" y="4973638"/>
          <p14:tracePt t="291716" x="3482975" y="4973638"/>
          <p14:tracePt t="291734" x="3509963" y="4973638"/>
          <p14:tracePt t="291754" x="3527425" y="4973638"/>
          <p14:tracePt t="291766" x="3527425" y="4983163"/>
          <p14:tracePt t="291784" x="3536950" y="5018088"/>
          <p14:tracePt t="291799" x="3536950" y="5037138"/>
          <p14:tracePt t="291816" x="3536950" y="5045075"/>
          <p14:tracePt t="291834" x="3536950" y="5072063"/>
          <p14:tracePt t="291848" x="3536950" y="5081588"/>
          <p14:tracePt t="291865" x="3536950" y="5089525"/>
          <p14:tracePt t="291903" x="3536950" y="5081588"/>
          <p14:tracePt t="291913" x="3536950" y="5062538"/>
          <p14:tracePt t="292160" x="3527425" y="5062538"/>
          <p14:tracePt t="292171" x="3517900" y="5062538"/>
          <p14:tracePt t="292182" x="3500438" y="5062538"/>
          <p14:tracePt t="292202" x="3446463" y="5072063"/>
          <p14:tracePt t="292216" x="3384550" y="5081588"/>
          <p14:tracePt t="292233" x="3214688" y="5116513"/>
          <p14:tracePt t="292250" x="3054350" y="5143500"/>
          <p14:tracePt t="292266" x="2955925" y="5170488"/>
          <p14:tracePt t="292282" x="2759075" y="5187950"/>
          <p14:tracePt t="292299" x="2527300" y="5197475"/>
          <p14:tracePt t="292315" x="2438400" y="5197475"/>
          <p14:tracePt t="292332" x="2286000" y="5187950"/>
          <p14:tracePt t="292349" x="2224088" y="5180013"/>
          <p14:tracePt t="292367" x="2187575" y="5180013"/>
          <p14:tracePt t="292381" x="2170113" y="5170488"/>
          <p14:tracePt t="292399" x="2125663" y="5160963"/>
          <p14:tracePt t="292417" x="2108200" y="5160963"/>
          <p14:tracePt t="292432" x="2089150" y="5160963"/>
          <p14:tracePt t="292448" x="2071688" y="5160963"/>
          <p14:tracePt t="292516" x="2062163" y="5160963"/>
          <p14:tracePt t="292526" x="2044700" y="5160963"/>
          <p14:tracePt t="292536" x="2036763" y="5160963"/>
          <p14:tracePt t="292556" x="2017713" y="5160963"/>
          <p14:tracePt t="292566" x="2009775" y="5160963"/>
          <p14:tracePt t="292922" x="2017713" y="5160963"/>
          <p14:tracePt t="292961" x="2036763" y="5160963"/>
          <p14:tracePt t="292971" x="2054225" y="5160963"/>
          <p14:tracePt t="292985" x="2062163" y="5170488"/>
          <p14:tracePt t="293001" x="2089150" y="5170488"/>
          <p14:tracePt t="293016" x="2116138" y="5180013"/>
          <p14:tracePt t="293032" x="2143125" y="5197475"/>
          <p14:tracePt t="293051" x="2187575" y="5197475"/>
          <p14:tracePt t="293066" x="2214563" y="5205413"/>
          <p14:tracePt t="293082" x="2259013" y="5205413"/>
          <p14:tracePt t="293100" x="2286000" y="5205413"/>
          <p14:tracePt t="293116" x="2295525" y="5205413"/>
          <p14:tracePt t="293132" x="2295525" y="5214938"/>
          <p14:tracePt t="293199" x="2295525" y="5224463"/>
          <p14:tracePt t="293457" x="2312988" y="5224463"/>
          <p14:tracePt t="293466" x="2339975" y="5224463"/>
          <p14:tracePt t="293483" x="2374900" y="5224463"/>
          <p14:tracePt t="293499" x="2465388" y="5251450"/>
          <p14:tracePt t="293517" x="2554288" y="5286375"/>
          <p14:tracePt t="293531" x="2598738" y="5286375"/>
          <p14:tracePt t="293548" x="2759075" y="5313363"/>
          <p14:tracePt t="293566" x="2928938" y="5313363"/>
          <p14:tracePt t="293584" x="3098800" y="5313363"/>
          <p14:tracePt t="293598" x="3179763" y="5313363"/>
          <p14:tracePt t="293615" x="3276600" y="5303838"/>
          <p14:tracePt t="293633" x="3313113" y="5295900"/>
          <p14:tracePt t="293654" x="3313113" y="5322888"/>
          <p14:tracePt t="293861" x="3322638" y="5322888"/>
          <p14:tracePt t="293873" x="3348038" y="5322888"/>
          <p14:tracePt t="293882" x="3402013" y="5322888"/>
          <p14:tracePt t="293898" x="3473450" y="5322888"/>
          <p14:tracePt t="293915" x="3660775" y="5322888"/>
          <p14:tracePt t="293932" x="3848100" y="5322888"/>
          <p14:tracePt t="293951" x="3990975" y="5322888"/>
          <p14:tracePt t="293966" x="4044950" y="5322888"/>
          <p14:tracePt t="293983" x="4116388" y="5322888"/>
          <p14:tracePt t="294000" x="4133850" y="5322888"/>
          <p14:tracePt t="294089" x="4133850" y="5340350"/>
          <p14:tracePt t="294109" x="4125913" y="5340350"/>
          <p14:tracePt t="294130" x="4116388" y="5340350"/>
          <p14:tracePt t="294139" x="4108450" y="5340350"/>
          <p14:tracePt t="294149" x="4089400" y="5340350"/>
          <p14:tracePt t="294165" x="4071938" y="5340350"/>
          <p14:tracePt t="294182" x="3983038" y="5340350"/>
          <p14:tracePt t="294201" x="3867150" y="5340350"/>
          <p14:tracePt t="294216" x="3786188" y="5340350"/>
          <p14:tracePt t="294232" x="3625850" y="5340350"/>
          <p14:tracePt t="294250" x="3473450" y="5330825"/>
          <p14:tracePt t="294268" x="3348038" y="5322888"/>
          <p14:tracePt t="294283" x="3322638" y="5303838"/>
          <p14:tracePt t="294299" x="3295650" y="5286375"/>
          <p14:tracePt t="294327" x="3303588" y="5276850"/>
          <p14:tracePt t="294336" x="3313113" y="5276850"/>
          <p14:tracePt t="294624" x="3295650" y="5276850"/>
          <p14:tracePt t="294634" x="3259138" y="5276850"/>
          <p14:tracePt t="294648" x="3205163" y="5276850"/>
          <p14:tracePt t="294665" x="3081338" y="5276850"/>
          <p14:tracePt t="294685" x="3017838" y="5276850"/>
          <p14:tracePt t="294698" x="3000375" y="5276850"/>
          <p14:tracePt t="294716" x="2982913" y="5276850"/>
          <p14:tracePt t="294733" x="2982913" y="5268913"/>
          <p14:tracePt t="294762" x="2982913" y="5259388"/>
          <p14:tracePt t="295129" x="2990850" y="5259388"/>
          <p14:tracePt t="295138" x="3000375" y="5259388"/>
          <p14:tracePt t="295149" x="3009900" y="5259388"/>
          <p14:tracePt t="295165" x="3044825" y="5268913"/>
          <p14:tracePt t="295182" x="3179763" y="5276850"/>
          <p14:tracePt t="295199" x="3375025" y="5276850"/>
          <p14:tracePt t="295219" x="3581400" y="5276850"/>
          <p14:tracePt t="295233" x="3660775" y="5276850"/>
          <p14:tracePt t="295249" x="3776663" y="5286375"/>
          <p14:tracePt t="295267" x="3840163" y="5286375"/>
          <p14:tracePt t="295282" x="3857625" y="5286375"/>
          <p14:tracePt t="295298" x="3857625" y="5313363"/>
          <p14:tracePt t="295563" x="3884613" y="5313363"/>
          <p14:tracePt t="295573" x="3929063" y="5313363"/>
          <p14:tracePt t="295583" x="4017963" y="5313363"/>
          <p14:tracePt t="295599" x="4116388" y="5313363"/>
          <p14:tracePt t="295615" x="4303713" y="5313363"/>
          <p14:tracePt t="295633" x="4554538" y="5340350"/>
          <p14:tracePt t="295649" x="4660900" y="5340350"/>
          <p14:tracePt t="295665" x="4803775" y="5340350"/>
          <p14:tracePt t="295682" x="4894263" y="5340350"/>
          <p14:tracePt t="295698" x="4911725" y="5340350"/>
          <p14:tracePt t="295715" x="4919663" y="5340350"/>
          <p14:tracePt t="295752" x="4919663" y="5357813"/>
          <p14:tracePt t="303237" x="4929188" y="5340350"/>
          <p14:tracePt t="303246" x="4973638" y="5295900"/>
          <p14:tracePt t="303256" x="5062538" y="5180013"/>
          <p14:tracePt t="303267" x="5180013" y="5062538"/>
          <p14:tracePt t="303282" x="5340350" y="4840288"/>
          <p14:tracePt t="303299" x="5688013" y="4286250"/>
          <p14:tracePt t="303316" x="6072188" y="3813175"/>
          <p14:tracePt t="303332" x="6242050" y="3527425"/>
          <p14:tracePt t="303348" x="6510338" y="3197225"/>
          <p14:tracePt t="303366" x="6680200" y="2973388"/>
          <p14:tracePt t="303382" x="6732588" y="2911475"/>
          <p14:tracePt t="303399" x="6759575" y="2884488"/>
          <p14:tracePt t="303652" x="6759575" y="2874963"/>
          <p14:tracePt t="303662" x="6759575" y="2857500"/>
          <p14:tracePt t="303672" x="6751638" y="2822575"/>
          <p14:tracePt t="303682" x="6732588" y="2768600"/>
          <p14:tracePt t="303698" x="6697663" y="2616200"/>
          <p14:tracePt t="303715" x="6661150" y="2116138"/>
          <p14:tracePt t="303732" x="6634163" y="1643063"/>
          <p14:tracePt t="303748" x="6608763" y="1455738"/>
          <p14:tracePt t="303765" x="6545263" y="1133475"/>
          <p14:tracePt t="303783" x="6500813" y="1009650"/>
          <p14:tracePt t="303802" x="6483350" y="982663"/>
          <p14:tracePt t="303815" x="6473825" y="982663"/>
          <p14:tracePt t="304037" x="6465888" y="982663"/>
          <p14:tracePt t="304067" x="6456363" y="982663"/>
          <p14:tracePt t="304097" x="6446838" y="982663"/>
          <p14:tracePt t="304117" x="6429375" y="982663"/>
          <p14:tracePt t="304127" x="6411913" y="990600"/>
          <p14:tracePt t="304137" x="6384925" y="1000125"/>
          <p14:tracePt t="304149" x="6357938" y="1000125"/>
          <p14:tracePt t="304166" x="6259513" y="1017588"/>
          <p14:tracePt t="304181" x="6205538" y="1017588"/>
          <p14:tracePt t="304198" x="6072188" y="1036638"/>
          <p14:tracePt t="304217" x="5938838" y="1062038"/>
          <p14:tracePt t="304232" x="5857875" y="1062038"/>
          <p14:tracePt t="304248" x="5626100" y="1054100"/>
          <p14:tracePt t="304266" x="5465763" y="1054100"/>
          <p14:tracePt t="304282" x="5411788" y="1044575"/>
          <p14:tracePt t="304298" x="5402263" y="1036638"/>
          <p14:tracePt t="304316" x="5402263" y="1027113"/>
          <p14:tracePt t="304522" x="5357813" y="1044575"/>
          <p14:tracePt t="304534" x="5276850" y="1098550"/>
          <p14:tracePt t="304549" x="5187950" y="1160463"/>
          <p14:tracePt t="304565" x="4875213" y="1339850"/>
          <p14:tracePt t="304584" x="4572000" y="1581150"/>
          <p14:tracePt t="304598" x="4384675" y="1751013"/>
          <p14:tracePt t="304615" x="4071938" y="2152650"/>
          <p14:tracePt t="304633" x="3919538" y="2401888"/>
          <p14:tracePt t="304649" x="3867150" y="2527300"/>
          <p14:tracePt t="304665" x="3822700" y="2652713"/>
          <p14:tracePt t="304682" x="3822700" y="2670175"/>
          <p14:tracePt t="304699" x="3830638" y="2697163"/>
          <p14:tracePt t="304732" x="3840163" y="2697163"/>
          <p14:tracePt t="304751" x="3867150" y="2697163"/>
          <p14:tracePt t="304764" x="3884613" y="2697163"/>
          <p14:tracePt t="304784" x="3929063" y="2697163"/>
          <p14:tracePt t="304801" x="4000500" y="2697163"/>
          <p14:tracePt t="304815" x="4062413" y="2697163"/>
          <p14:tracePt t="304832" x="4205288" y="2697163"/>
          <p14:tracePt t="304849" x="4402138" y="2652713"/>
          <p14:tracePt t="304865" x="4473575" y="2633663"/>
          <p14:tracePt t="304882" x="4598988" y="2581275"/>
          <p14:tracePt t="304899" x="4660900" y="2562225"/>
          <p14:tracePt t="304915" x="4697413" y="2544763"/>
          <p14:tracePt t="304933" x="4768850" y="2527300"/>
          <p14:tracePt t="304949" x="4776788" y="2517775"/>
          <p14:tracePt t="305157" x="4840288" y="2509838"/>
          <p14:tracePt t="305165" x="4956175" y="2465388"/>
          <p14:tracePt t="305181" x="5224463" y="2393950"/>
          <p14:tracePt t="305198" x="5697538" y="2232025"/>
          <p14:tracePt t="305215" x="6072188" y="2108200"/>
          <p14:tracePt t="305231" x="6251575" y="2081213"/>
          <p14:tracePt t="305248" x="6438900" y="2027238"/>
          <p14:tracePt t="305266" x="6510338" y="2000250"/>
          <p14:tracePt t="305282" x="6527800" y="2000250"/>
          <p14:tracePt t="305324" x="6527800" y="2017713"/>
          <p14:tracePt t="305541" x="6527800" y="2009775"/>
          <p14:tracePt t="305553" x="6518275" y="2000250"/>
          <p14:tracePt t="305565" x="6500813" y="1973263"/>
          <p14:tracePt t="305584" x="6473825" y="1946275"/>
          <p14:tracePt t="305600" x="6411913" y="1847850"/>
          <p14:tracePt t="305614" x="6367463" y="1795463"/>
          <p14:tracePt t="305632" x="6303963" y="1704975"/>
          <p14:tracePt t="305650" x="6242050" y="1625600"/>
          <p14:tracePt t="305665" x="6215063" y="1581150"/>
          <p14:tracePt t="305682" x="6180138" y="1536700"/>
          <p14:tracePt t="305699" x="6170613" y="1517650"/>
          <p14:tracePt t="305937" x="6161088" y="1517650"/>
          <p14:tracePt t="305947" x="6143625" y="1509713"/>
          <p14:tracePt t="305957" x="6116638" y="1490663"/>
          <p14:tracePt t="305966" x="6089650" y="1482725"/>
          <p14:tracePt t="305981" x="6037263" y="1455738"/>
          <p14:tracePt t="305998" x="5956300" y="1411288"/>
          <p14:tracePt t="306017" x="5911850" y="1374775"/>
          <p14:tracePt t="306032" x="5902325" y="1366838"/>
          <p14:tracePt t="306049" x="5884863" y="1330325"/>
          <p14:tracePt t="306067" x="5884863" y="1303338"/>
          <p14:tracePt t="306082" x="5884863" y="1295400"/>
          <p14:tracePt t="306334" x="5884863" y="1285875"/>
          <p14:tracePt t="306343" x="5902325" y="1250950"/>
          <p14:tracePt t="306353" x="5956300" y="1179513"/>
          <p14:tracePt t="306365" x="6037263" y="1098550"/>
          <p14:tracePt t="306383" x="6197600" y="911225"/>
          <p14:tracePt t="306398" x="6276975" y="830263"/>
          <p14:tracePt t="306416" x="6438900" y="758825"/>
          <p14:tracePt t="306433" x="6572250" y="731838"/>
          <p14:tracePt t="306448" x="6634163" y="731838"/>
          <p14:tracePt t="306465" x="6680200" y="731838"/>
          <p14:tracePt t="306484" x="6697663" y="731838"/>
          <p14:tracePt t="306500" x="6697663" y="741363"/>
          <p14:tracePt t="306515" x="6697663" y="750888"/>
          <p14:tracePt t="306532" x="6697663" y="758825"/>
          <p14:tracePt t="306550" x="6697663" y="768350"/>
          <p14:tracePt t="306565" x="6697663" y="776288"/>
          <p14:tracePt t="306582" x="6697663" y="785813"/>
          <p14:tracePt t="306610" x="6688138" y="795338"/>
          <p14:tracePt t="306639" x="6680200" y="812800"/>
          <p14:tracePt t="306650" x="6661150" y="822325"/>
          <p14:tracePt t="306665" x="6643688" y="839788"/>
          <p14:tracePt t="306682" x="6572250" y="919163"/>
          <p14:tracePt t="306699" x="6500813" y="1000125"/>
          <p14:tracePt t="306714" x="6456363" y="1036638"/>
          <p14:tracePt t="306731" x="6357938" y="1125538"/>
          <p14:tracePt t="306749" x="6269038" y="1179513"/>
          <p14:tracePt t="306765" x="6259513" y="1196975"/>
          <p14:tracePt t="306798" x="6259513" y="1187450"/>
          <p14:tracePt t="307065" x="6251575" y="1187450"/>
          <p14:tracePt t="307074" x="6242050" y="1187450"/>
          <p14:tracePt t="307085" x="6205538" y="1187450"/>
          <p14:tracePt t="307098" x="6170613" y="1187450"/>
          <p14:tracePt t="307115" x="6081713" y="1187450"/>
          <p14:tracePt t="307133" x="5956300" y="1204913"/>
          <p14:tracePt t="307148" x="5894388" y="1204913"/>
          <p14:tracePt t="307165" x="5776913" y="1214438"/>
          <p14:tracePt t="307183" x="5705475" y="1214438"/>
          <p14:tracePt t="307197" x="5697538" y="1214438"/>
          <p14:tracePt t="307215" x="5688013" y="1196975"/>
          <p14:tracePt t="307233" x="5688013" y="1179513"/>
          <p14:tracePt t="307248" x="5697538" y="1169988"/>
          <p14:tracePt t="307265" x="5724525" y="1133475"/>
          <p14:tracePt t="307284" x="5759450" y="1098550"/>
          <p14:tracePt t="307300" x="5786438" y="1089025"/>
          <p14:tracePt t="307315" x="5929313" y="1071563"/>
          <p14:tracePt t="307333" x="6081713" y="1071563"/>
          <p14:tracePt t="307349" x="6161088" y="1071563"/>
          <p14:tracePt t="307364" x="6340475" y="1116013"/>
          <p14:tracePt t="307383" x="6473825" y="1187450"/>
          <p14:tracePt t="307398" x="6527800" y="1250950"/>
          <p14:tracePt t="307416" x="6581775" y="1366838"/>
          <p14:tracePt t="307432" x="6599238" y="1482725"/>
          <p14:tracePt t="307448" x="6599238" y="1527175"/>
          <p14:tracePt t="307465" x="6599238" y="1608138"/>
          <p14:tracePt t="307482" x="6562725" y="1670050"/>
          <p14:tracePt t="307498" x="6562725" y="1687513"/>
          <p14:tracePt t="307514" x="6545263" y="1687513"/>
          <p14:tracePt t="307688" x="6537325" y="1724025"/>
          <p14:tracePt t="307698" x="6510338" y="1751013"/>
          <p14:tracePt t="307714" x="6465888" y="1812925"/>
          <p14:tracePt t="307731" x="6348413" y="2054225"/>
          <p14:tracePt t="307749" x="6215063" y="2366963"/>
          <p14:tracePt t="307765" x="6180138" y="2536825"/>
          <p14:tracePt t="307780" x="6161088" y="2867025"/>
          <p14:tracePt t="307800" x="6153150" y="3044825"/>
          <p14:tracePt t="307817" x="6180138" y="3197225"/>
          <p14:tracePt t="307832" x="6197600" y="3232150"/>
          <p14:tracePt t="307848" x="6215063" y="3241675"/>
          <p14:tracePt t="307916" x="6215063" y="3224213"/>
          <p14:tracePt t="307926" x="6215063" y="3214688"/>
          <p14:tracePt t="307935" x="6215063" y="3205163"/>
          <p14:tracePt t="307948" x="6215063" y="3179763"/>
          <p14:tracePt t="307966" x="6215063" y="3116263"/>
          <p14:tracePt t="307981" x="6215063" y="3081338"/>
          <p14:tracePt t="307998" x="6303963" y="2847975"/>
          <p14:tracePt t="308015" x="6518275" y="2322513"/>
          <p14:tracePt t="308034" x="6742113" y="1812925"/>
          <p14:tracePt t="308048" x="6813550" y="1687513"/>
          <p14:tracePt t="308066" x="6884988" y="1589088"/>
          <p14:tracePt t="308093" x="6884988" y="1598613"/>
          <p14:tracePt t="308105" x="6884988" y="1608138"/>
          <p14:tracePt t="308115" x="6884988" y="1625600"/>
          <p14:tracePt t="308133" x="6884988" y="1670050"/>
          <p14:tracePt t="308148" x="6884988" y="1687513"/>
          <p14:tracePt t="308165" x="6919913" y="1776413"/>
          <p14:tracePt t="308183" x="6965950" y="1919288"/>
          <p14:tracePt t="308198" x="6991350" y="2000250"/>
          <p14:tracePt t="308214" x="7010400" y="2108200"/>
          <p14:tracePt t="308233" x="7018338" y="2205038"/>
          <p14:tracePt t="308248" x="7027863" y="2251075"/>
          <p14:tracePt t="308264" x="7027863" y="2303463"/>
          <p14:tracePt t="308284" x="7027863" y="2312988"/>
          <p14:tracePt t="308302" x="7027863" y="2322513"/>
          <p14:tracePt t="308321" x="7027863" y="2330450"/>
          <p14:tracePt t="308333" x="7018338" y="2339975"/>
          <p14:tracePt t="308348" x="7010400" y="2347913"/>
          <p14:tracePt t="308364" x="6991350" y="2393950"/>
          <p14:tracePt t="308382" x="6973888" y="2428875"/>
          <p14:tracePt t="308400" x="6956425" y="2482850"/>
          <p14:tracePt t="308414" x="6956425" y="2509838"/>
          <p14:tracePt t="308432" x="6946900" y="2554288"/>
          <p14:tracePt t="308450" x="6938963" y="2589213"/>
          <p14:tracePt t="308464" x="6938963" y="2598738"/>
          <p14:tracePt t="308481" x="6938963" y="2608263"/>
          <p14:tracePt t="308509" x="6938963" y="2589213"/>
          <p14:tracePt t="308520" x="6938963" y="2581275"/>
          <p14:tracePt t="308767" x="6938963" y="2562225"/>
          <p14:tracePt t="308776" x="6956425" y="2527300"/>
          <p14:tracePt t="308785" x="6991350" y="2473325"/>
          <p14:tracePt t="308798" x="7081838" y="2357438"/>
          <p14:tracePt t="308816" x="7348538" y="2000250"/>
          <p14:tracePt t="308832" x="7473950" y="1866900"/>
          <p14:tracePt t="308848" x="7688263" y="1643063"/>
          <p14:tracePt t="308865" x="7777163" y="1544638"/>
          <p14:tracePt t="308883" x="7796213" y="1536700"/>
          <p14:tracePt t="308898" x="7796213" y="1527175"/>
          <p14:tracePt t="308934" x="7796213" y="1536700"/>
          <p14:tracePt t="308944" x="7796213" y="1562100"/>
          <p14:tracePt t="309231" x="7777163" y="1562100"/>
          <p14:tracePt t="309241" x="7759700" y="1562100"/>
          <p14:tracePt t="309252" x="7742238" y="1562100"/>
          <p14:tracePt t="309264" x="7724775" y="1562100"/>
          <p14:tracePt t="309283" x="7670800" y="1562100"/>
          <p14:tracePt t="309300" x="7634288" y="1562100"/>
          <p14:tracePt t="309316" x="7616825" y="1554163"/>
          <p14:tracePt t="309332" x="7608888" y="1554163"/>
          <p14:tracePt t="309349" x="7608888" y="1544638"/>
          <p14:tracePt t="309381" x="7608888" y="1536700"/>
          <p14:tracePt t="309419" x="7608888" y="1527175"/>
          <p14:tracePt t="309519" x="7608888" y="1536700"/>
          <p14:tracePt t="309538" x="7608888" y="1544638"/>
          <p14:tracePt t="309568" x="7608888" y="1554163"/>
          <p14:tracePt t="309598" x="7608888" y="1562100"/>
          <p14:tracePt t="309617" x="7589838" y="1562100"/>
          <p14:tracePt t="309627" x="7562850" y="1562100"/>
          <p14:tracePt t="309636" x="7518400" y="1536700"/>
          <p14:tracePt t="309648" x="7483475" y="1527175"/>
          <p14:tracePt t="309665" x="7446963" y="1465263"/>
          <p14:tracePt t="309680" x="7439025" y="1455738"/>
          <p14:tracePt t="309698" x="7439025" y="1428750"/>
          <p14:tracePt t="309716" x="7446963" y="1401763"/>
          <p14:tracePt t="309731" x="7446963" y="1393825"/>
          <p14:tracePt t="309748" x="7473950" y="1393825"/>
          <p14:tracePt t="309768" x="7545388" y="1384300"/>
          <p14:tracePt t="309781" x="7608888" y="1384300"/>
          <p14:tracePt t="309798" x="7777163" y="1366838"/>
          <p14:tracePt t="309817" x="8001000" y="1347788"/>
          <p14:tracePt t="309833" x="8161338" y="1384300"/>
          <p14:tracePt t="309847" x="8224838" y="1393825"/>
          <p14:tracePt t="309865" x="8313738" y="1393825"/>
          <p14:tracePt t="309883" x="8348663" y="1500188"/>
          <p14:tracePt t="309898" x="8296275" y="1544638"/>
          <p14:tracePt t="310023" x="8313738" y="1527175"/>
          <p14:tracePt t="310033" x="8358188" y="1465263"/>
          <p14:tracePt t="310048" x="8420100" y="1393825"/>
          <p14:tracePt t="310065" x="8510588" y="1250950"/>
          <p14:tracePt t="310083" x="8572500" y="1133475"/>
          <p14:tracePt t="310098" x="8582025" y="1081088"/>
          <p14:tracePt t="310114" x="8582025" y="1044575"/>
          <p14:tracePt t="310133" x="8537575" y="1027113"/>
          <p14:tracePt t="310148" x="8510588" y="1027113"/>
          <p14:tracePt t="310165" x="8402638" y="1036638"/>
          <p14:tracePt t="310182" x="8205788" y="1036638"/>
          <p14:tracePt t="310198" x="8116888" y="1036638"/>
          <p14:tracePt t="310214" x="7912100" y="1081088"/>
          <p14:tracePt t="310232" x="7759700" y="1143000"/>
          <p14:tracePt t="310251" x="7616825" y="1223963"/>
          <p14:tracePt t="310264" x="7554913" y="1258888"/>
          <p14:tracePt t="310282" x="7473950" y="1303338"/>
          <p14:tracePt t="310299" x="7446963" y="1322388"/>
          <p14:tracePt t="310389" x="7456488" y="1322388"/>
          <p14:tracePt t="310398" x="7466013" y="1322388"/>
          <p14:tracePt t="310415" x="7500938" y="1347788"/>
          <p14:tracePt t="310431" x="7599363" y="1374775"/>
          <p14:tracePt t="310449" x="7715250" y="1411288"/>
          <p14:tracePt t="310464" x="7786688" y="1419225"/>
          <p14:tracePt t="310481" x="7956550" y="1428750"/>
          <p14:tracePt t="310498" x="8089900" y="1438275"/>
          <p14:tracePt t="310514" x="8134350" y="1438275"/>
          <p14:tracePt t="310532" x="8180388" y="1438275"/>
          <p14:tracePt t="310549" x="8197850" y="1446213"/>
          <p14:tracePt t="310725" x="8197850" y="1473200"/>
          <p14:tracePt t="310737" x="8170863" y="1509713"/>
          <p14:tracePt t="310747" x="8143875" y="1589088"/>
          <p14:tracePt t="310765" x="8089900" y="1847850"/>
          <p14:tracePt t="310783" x="8054975" y="2062163"/>
          <p14:tracePt t="310798" x="7991475" y="2633663"/>
          <p14:tracePt t="310816" x="7947025" y="3205163"/>
          <p14:tracePt t="310833" x="7912100" y="3536950"/>
          <p14:tracePt t="310848" x="7912100" y="3643313"/>
          <p14:tracePt t="310866" x="7912100" y="3768725"/>
          <p14:tracePt t="310883" x="7912100" y="3803650"/>
          <p14:tracePt t="310924" x="7920038" y="3803650"/>
          <p14:tracePt t="311190" x="7920038" y="3813175"/>
          <p14:tracePt t="311199" x="7912100" y="3813175"/>
          <p14:tracePt t="311214" x="7912100" y="3822700"/>
          <p14:tracePt t="311231" x="7867650" y="3875088"/>
          <p14:tracePt t="311249" x="7796213" y="3983038"/>
          <p14:tracePt t="311264" x="7751763" y="4037013"/>
          <p14:tracePt t="311282" x="7680325" y="4170363"/>
          <p14:tracePt t="311300" x="7589838" y="4295775"/>
          <p14:tracePt t="311315" x="7554913" y="4367213"/>
          <p14:tracePt t="311332" x="7527925" y="4438650"/>
          <p14:tracePt t="311351" x="7527925" y="4518025"/>
          <p14:tracePt t="311364" x="7527925" y="4545013"/>
          <p14:tracePt t="311382" x="7527925" y="4581525"/>
          <p14:tracePt t="311399" x="7527925" y="4608513"/>
          <p14:tracePt t="311417" x="7527925" y="4625975"/>
          <p14:tracePt t="311430" x="7527925" y="4633913"/>
          <p14:tracePt t="311448" x="7527925" y="4652963"/>
          <p14:tracePt t="311488" x="7537450" y="4652963"/>
          <p14:tracePt t="311497" x="7545388" y="4652963"/>
          <p14:tracePt t="311516" x="7562850" y="4625975"/>
          <p14:tracePt t="311530" x="7581900" y="4589463"/>
          <p14:tracePt t="311553" x="7653338" y="4429125"/>
          <p14:tracePt t="311568" x="7751763" y="4108450"/>
          <p14:tracePt t="311582" x="7823200" y="3840163"/>
          <p14:tracePt t="311598" x="7983538" y="3455988"/>
          <p14:tracePt t="311616" x="8108950" y="3062288"/>
          <p14:tracePt t="311631" x="8161338" y="2946400"/>
          <p14:tracePt t="311649" x="8251825" y="2687638"/>
          <p14:tracePt t="311665" x="8358188" y="2562225"/>
          <p14:tracePt t="311681" x="8420100" y="2500313"/>
          <p14:tracePt t="311697" x="8510588" y="2009775"/>
          <p14:tracePt t="311715" x="8528050" y="2009775"/>
          <p14:tracePt t="311912" x="8528050" y="1982788"/>
          <p14:tracePt t="311921" x="8537575" y="1919288"/>
          <p14:tracePt t="311932" x="8555038" y="1857375"/>
          <p14:tracePt t="311948" x="8572500" y="1751013"/>
          <p14:tracePt t="311964" x="8582025" y="1608138"/>
          <p14:tracePt t="311983" x="8582025" y="1589088"/>
          <p14:tracePt t="312031" x="8582025" y="1598613"/>
          <p14:tracePt t="312041" x="8572500" y="1616075"/>
          <p14:tracePt t="312051" x="8572500" y="1652588"/>
          <p14:tracePt t="312066" x="8572500" y="1687513"/>
          <p14:tracePt t="312082" x="8572500" y="1866900"/>
          <p14:tracePt t="312100" x="8562975" y="2366963"/>
          <p14:tracePt t="312114" x="8582025" y="2643188"/>
          <p14:tracePt t="312132" x="8599488" y="3205163"/>
          <p14:tracePt t="312150" x="8609013" y="3490913"/>
          <p14:tracePt t="312164" x="8609013" y="3616325"/>
          <p14:tracePt t="312181" x="8626475" y="3776663"/>
          <p14:tracePt t="312199" x="8643938" y="3803650"/>
          <p14:tracePt t="312214" x="8643938" y="3813175"/>
          <p14:tracePt t="312231" x="8643938" y="3803650"/>
          <p14:tracePt t="312249" x="8670925" y="3795713"/>
          <p14:tracePt t="312427" x="8670925" y="3822700"/>
          <p14:tracePt t="312436" x="8670925" y="3848100"/>
          <p14:tracePt t="312448" x="8680450" y="3911600"/>
          <p14:tracePt t="312467" x="8680450" y="4081463"/>
          <p14:tracePt t="312481" x="8670925" y="4214813"/>
          <p14:tracePt t="312498" x="8626475" y="4419600"/>
          <p14:tracePt t="312516" x="8572500" y="4608513"/>
          <p14:tracePt t="312531" x="8537575" y="4705350"/>
          <p14:tracePt t="312548" x="8474075" y="4857750"/>
          <p14:tracePt t="312566" x="8420100" y="4919663"/>
          <p14:tracePt t="312582" x="8412163" y="4919663"/>
          <p14:tracePt t="312598" x="8402638" y="4902200"/>
          <p14:tracePt t="312785" x="8375650" y="4973638"/>
          <p14:tracePt t="312794" x="8348663" y="5081588"/>
          <p14:tracePt t="312803" x="8323263" y="5170488"/>
          <p14:tracePt t="312815" x="8304213" y="5276850"/>
          <p14:tracePt t="312834" x="8259763" y="5537200"/>
          <p14:tracePt t="312849" x="8251825" y="5626100"/>
          <p14:tracePt t="312865" x="8251825" y="5724525"/>
          <p14:tracePt t="312883" x="8251825" y="5803900"/>
          <p14:tracePt t="312898" x="8251825" y="5840413"/>
          <p14:tracePt t="312914" x="8251825" y="5875338"/>
          <p14:tracePt t="312935" x="8251825" y="5894388"/>
          <p14:tracePt t="313288" x="8277225" y="5902325"/>
          <p14:tracePt t="313298" x="8340725" y="5911850"/>
          <p14:tracePt t="313316" x="8420100" y="5929313"/>
          <p14:tracePt t="313332" x="8697913" y="5983288"/>
          <p14:tracePt t="313349" x="8991600" y="6027738"/>
          <p14:tracePt t="314497" x="9082088" y="5670550"/>
          <p14:tracePt t="314515" x="8153400" y="5313363"/>
          <p14:tracePt t="314531" x="7724775" y="5116513"/>
          <p14:tracePt t="314547" x="6946900" y="4697413"/>
          <p14:tracePt t="314565" x="6375400" y="4367213"/>
          <p14:tracePt t="314584" x="6081713" y="4224338"/>
          <p14:tracePt t="314599" x="5991225" y="4170363"/>
          <p14:tracePt t="314615" x="5911850" y="4133850"/>
          <p14:tracePt t="314633" x="5956300" y="41529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12A8D97-0D06-4425-B0E0-912E3389DBE5}"/>
              </a:ext>
            </a:extLst>
          </p:cNvPr>
          <p:cNvSpPr txBox="1"/>
          <p:nvPr/>
        </p:nvSpPr>
        <p:spPr>
          <a:xfrm>
            <a:off x="176376" y="205887"/>
            <a:ext cx="2969083" cy="461665"/>
          </a:xfrm>
          <a:prstGeom prst="rect">
            <a:avLst/>
          </a:prstGeom>
          <a:noFill/>
        </p:spPr>
        <p:txBody>
          <a:bodyPr wrap="none" rtlCol="0">
            <a:spAutoFit/>
          </a:bodyPr>
          <a:lstStyle/>
          <a:p>
            <a:r>
              <a:rPr kumimoji="1" lang="ja-JP" altLang="en-US" sz="2400" b="1" dirty="0">
                <a:solidFill>
                  <a:srgbClr val="002060"/>
                </a:solidFill>
              </a:rPr>
              <a:t>抗体への酵素の標識</a:t>
            </a:r>
          </a:p>
        </p:txBody>
      </p:sp>
      <p:cxnSp>
        <p:nvCxnSpPr>
          <p:cNvPr id="25" name="直線コネクタ 24">
            <a:extLst>
              <a:ext uri="{FF2B5EF4-FFF2-40B4-BE49-F238E27FC236}">
                <a16:creationId xmlns:a16="http://schemas.microsoft.com/office/drawing/2014/main" id="{FA557C9C-7239-4D9A-AA7F-551EAE797CDE}"/>
              </a:ext>
            </a:extLst>
          </p:cNvPr>
          <p:cNvCxnSpPr/>
          <p:nvPr/>
        </p:nvCxnSpPr>
        <p:spPr>
          <a:xfrm flipH="1">
            <a:off x="1185984" y="4431193"/>
            <a:ext cx="108465" cy="703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B3ECE20F-7803-43BE-9802-ABDF995144C6}"/>
              </a:ext>
            </a:extLst>
          </p:cNvPr>
          <p:cNvCxnSpPr>
            <a:cxnSpLocks/>
          </p:cNvCxnSpPr>
          <p:nvPr/>
        </p:nvCxnSpPr>
        <p:spPr>
          <a:xfrm flipH="1" flipV="1">
            <a:off x="1710754" y="4423122"/>
            <a:ext cx="108580" cy="58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86E9C69E-8715-4785-B016-F6B4C17DB95A}"/>
              </a:ext>
            </a:extLst>
          </p:cNvPr>
          <p:cNvSpPr/>
          <p:nvPr/>
        </p:nvSpPr>
        <p:spPr>
          <a:xfrm rot="13677051">
            <a:off x="819411" y="4351952"/>
            <a:ext cx="541600" cy="61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17AC9D4F-9197-438C-92DA-C65E1F1B1540}"/>
              </a:ext>
            </a:extLst>
          </p:cNvPr>
          <p:cNvSpPr/>
          <p:nvPr/>
        </p:nvSpPr>
        <p:spPr>
          <a:xfrm rot="13677051">
            <a:off x="930649" y="4281459"/>
            <a:ext cx="601074" cy="63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5D6DFDD0-9B88-40DE-903E-6660A861D9DA}"/>
              </a:ext>
            </a:extLst>
          </p:cNvPr>
          <p:cNvSpPr/>
          <p:nvPr/>
        </p:nvSpPr>
        <p:spPr>
          <a:xfrm rot="18440315">
            <a:off x="1500720" y="4263322"/>
            <a:ext cx="601074" cy="63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8553FF56-EDB4-400D-BA8A-BFF05DD4F2D8}"/>
              </a:ext>
            </a:extLst>
          </p:cNvPr>
          <p:cNvSpPr/>
          <p:nvPr/>
        </p:nvSpPr>
        <p:spPr>
          <a:xfrm rot="18404340">
            <a:off x="1680885" y="4303771"/>
            <a:ext cx="511299" cy="56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7E91C0C3-900F-4FAF-B21B-A7D97D074647}"/>
              </a:ext>
            </a:extLst>
          </p:cNvPr>
          <p:cNvSpPr/>
          <p:nvPr/>
        </p:nvSpPr>
        <p:spPr>
          <a:xfrm>
            <a:off x="1420553" y="4712547"/>
            <a:ext cx="5282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550B5A78-1856-4845-AC94-CBE7E7C78F05}"/>
              </a:ext>
            </a:extLst>
          </p:cNvPr>
          <p:cNvSpPr/>
          <p:nvPr/>
        </p:nvSpPr>
        <p:spPr>
          <a:xfrm>
            <a:off x="1593554" y="4708165"/>
            <a:ext cx="5282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コネクタ 32">
            <a:extLst>
              <a:ext uri="{FF2B5EF4-FFF2-40B4-BE49-F238E27FC236}">
                <a16:creationId xmlns:a16="http://schemas.microsoft.com/office/drawing/2014/main" id="{44AF6235-37C5-46BC-AF24-CD53D5813719}"/>
              </a:ext>
            </a:extLst>
          </p:cNvPr>
          <p:cNvCxnSpPr>
            <a:cxnSpLocks/>
            <a:endCxn id="31" idx="0"/>
          </p:cNvCxnSpPr>
          <p:nvPr/>
        </p:nvCxnSpPr>
        <p:spPr>
          <a:xfrm>
            <a:off x="1442125" y="4540311"/>
            <a:ext cx="4840" cy="1722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36C11D7F-36A5-4F44-A800-AC7E655FB323}"/>
              </a:ext>
            </a:extLst>
          </p:cNvPr>
          <p:cNvCxnSpPr>
            <a:cxnSpLocks/>
          </p:cNvCxnSpPr>
          <p:nvPr/>
        </p:nvCxnSpPr>
        <p:spPr>
          <a:xfrm>
            <a:off x="1619966" y="4540311"/>
            <a:ext cx="4840" cy="1722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3F1FEF32-CE88-412D-BBD8-BF602CC48BEE}"/>
              </a:ext>
            </a:extLst>
          </p:cNvPr>
          <p:cNvCxnSpPr>
            <a:cxnSpLocks/>
          </p:cNvCxnSpPr>
          <p:nvPr/>
        </p:nvCxnSpPr>
        <p:spPr>
          <a:xfrm flipH="1">
            <a:off x="1442125" y="4604454"/>
            <a:ext cx="1673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FE07763F-E7DC-43EC-9DDD-8B60AA3F2347}"/>
              </a:ext>
            </a:extLst>
          </p:cNvPr>
          <p:cNvCxnSpPr>
            <a:cxnSpLocks/>
          </p:cNvCxnSpPr>
          <p:nvPr/>
        </p:nvCxnSpPr>
        <p:spPr>
          <a:xfrm flipH="1">
            <a:off x="1449824" y="4656558"/>
            <a:ext cx="1673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5" name="グループ化 104">
            <a:extLst>
              <a:ext uri="{FF2B5EF4-FFF2-40B4-BE49-F238E27FC236}">
                <a16:creationId xmlns:a16="http://schemas.microsoft.com/office/drawing/2014/main" id="{2541567E-6982-456B-AC93-8A68A41FFB85}"/>
              </a:ext>
            </a:extLst>
          </p:cNvPr>
          <p:cNvGrpSpPr/>
          <p:nvPr/>
        </p:nvGrpSpPr>
        <p:grpSpPr>
          <a:xfrm>
            <a:off x="907702" y="1363779"/>
            <a:ext cx="1056985" cy="1632190"/>
            <a:chOff x="1661613" y="1277758"/>
            <a:chExt cx="1056985" cy="1632190"/>
          </a:xfrm>
        </p:grpSpPr>
        <p:cxnSp>
          <p:nvCxnSpPr>
            <p:cNvPr id="12" name="直線コネクタ 11">
              <a:extLst>
                <a:ext uri="{FF2B5EF4-FFF2-40B4-BE49-F238E27FC236}">
                  <a16:creationId xmlns:a16="http://schemas.microsoft.com/office/drawing/2014/main" id="{C6064AF0-259E-4EA5-9F10-B8F35D9C31C3}"/>
                </a:ext>
              </a:extLst>
            </p:cNvPr>
            <p:cNvCxnSpPr/>
            <p:nvPr/>
          </p:nvCxnSpPr>
          <p:spPr>
            <a:xfrm flipH="1">
              <a:off x="1939895" y="1714194"/>
              <a:ext cx="108465" cy="703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B7910E3B-DCD1-49F4-A988-3D712360E980}"/>
                </a:ext>
              </a:extLst>
            </p:cNvPr>
            <p:cNvCxnSpPr>
              <a:cxnSpLocks/>
            </p:cNvCxnSpPr>
            <p:nvPr/>
          </p:nvCxnSpPr>
          <p:spPr>
            <a:xfrm flipH="1" flipV="1">
              <a:off x="2464665" y="1706123"/>
              <a:ext cx="108580" cy="58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C1A06D84-B80F-48E5-8703-245A1259C39B}"/>
                </a:ext>
              </a:extLst>
            </p:cNvPr>
            <p:cNvSpPr/>
            <p:nvPr/>
          </p:nvSpPr>
          <p:spPr>
            <a:xfrm rot="13677051">
              <a:off x="1573322" y="1634953"/>
              <a:ext cx="541600" cy="61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5B721AE5-6731-43FE-8AF6-E8D7E600BA76}"/>
                </a:ext>
              </a:extLst>
            </p:cNvPr>
            <p:cNvSpPr/>
            <p:nvPr/>
          </p:nvSpPr>
          <p:spPr>
            <a:xfrm rot="13677051">
              <a:off x="1684560" y="1564460"/>
              <a:ext cx="601074" cy="63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ED45DF7F-4BBC-45AD-9A99-2FB7CFC0D1C9}"/>
                </a:ext>
              </a:extLst>
            </p:cNvPr>
            <p:cNvSpPr/>
            <p:nvPr/>
          </p:nvSpPr>
          <p:spPr>
            <a:xfrm rot="18440315">
              <a:off x="2254631" y="1546323"/>
              <a:ext cx="601074" cy="63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C31A43CC-58AC-4030-9529-F02407EB14F5}"/>
                </a:ext>
              </a:extLst>
            </p:cNvPr>
            <p:cNvSpPr/>
            <p:nvPr/>
          </p:nvSpPr>
          <p:spPr>
            <a:xfrm rot="18404340">
              <a:off x="2434796" y="1586772"/>
              <a:ext cx="511299" cy="56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A34960F3-F1BA-429B-AB00-026F9F15E15E}"/>
                </a:ext>
              </a:extLst>
            </p:cNvPr>
            <p:cNvSpPr/>
            <p:nvPr/>
          </p:nvSpPr>
          <p:spPr>
            <a:xfrm>
              <a:off x="2174464" y="1995548"/>
              <a:ext cx="5282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226BFA04-3A27-4173-A5D3-25E7EF799CEE}"/>
                </a:ext>
              </a:extLst>
            </p:cNvPr>
            <p:cNvSpPr/>
            <p:nvPr/>
          </p:nvSpPr>
          <p:spPr>
            <a:xfrm>
              <a:off x="2347465" y="1991166"/>
              <a:ext cx="5282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EDEA1F3E-DD67-40D5-902D-3099E938905B}"/>
                </a:ext>
              </a:extLst>
            </p:cNvPr>
            <p:cNvCxnSpPr>
              <a:cxnSpLocks/>
              <a:endCxn id="9" idx="0"/>
            </p:cNvCxnSpPr>
            <p:nvPr/>
          </p:nvCxnSpPr>
          <p:spPr>
            <a:xfrm>
              <a:off x="2196036" y="1823312"/>
              <a:ext cx="4840" cy="1722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B1E1FD52-9B4A-433D-BB95-827C8EED8B45}"/>
                </a:ext>
              </a:extLst>
            </p:cNvPr>
            <p:cNvCxnSpPr>
              <a:cxnSpLocks/>
            </p:cNvCxnSpPr>
            <p:nvPr/>
          </p:nvCxnSpPr>
          <p:spPr>
            <a:xfrm>
              <a:off x="2373877" y="1823312"/>
              <a:ext cx="4840" cy="1722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631AACD4-67BC-47D5-929C-DD613C3FC794}"/>
                </a:ext>
              </a:extLst>
            </p:cNvPr>
            <p:cNvCxnSpPr>
              <a:cxnSpLocks/>
            </p:cNvCxnSpPr>
            <p:nvPr/>
          </p:nvCxnSpPr>
          <p:spPr>
            <a:xfrm flipH="1">
              <a:off x="2196036" y="1887455"/>
              <a:ext cx="1673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EEBC826D-D755-42B8-B882-956D6D588518}"/>
                </a:ext>
              </a:extLst>
            </p:cNvPr>
            <p:cNvCxnSpPr>
              <a:cxnSpLocks/>
            </p:cNvCxnSpPr>
            <p:nvPr/>
          </p:nvCxnSpPr>
          <p:spPr>
            <a:xfrm flipH="1">
              <a:off x="2203735" y="1939559"/>
              <a:ext cx="1673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6D7D164E-6E82-40AC-B526-FE727CFB8572}"/>
                </a:ext>
              </a:extLst>
            </p:cNvPr>
            <p:cNvSpPr txBox="1"/>
            <p:nvPr/>
          </p:nvSpPr>
          <p:spPr>
            <a:xfrm>
              <a:off x="1661613" y="1959275"/>
              <a:ext cx="556563" cy="369332"/>
            </a:xfrm>
            <a:prstGeom prst="rect">
              <a:avLst/>
            </a:prstGeom>
            <a:noFill/>
          </p:spPr>
          <p:txBody>
            <a:bodyPr wrap="none" rtlCol="0">
              <a:spAutoFit/>
            </a:bodyPr>
            <a:lstStyle/>
            <a:p>
              <a:r>
                <a:rPr lang="en-US" altLang="ja-JP" dirty="0"/>
                <a:t>H</a:t>
              </a:r>
              <a:r>
                <a:rPr lang="en-US" altLang="ja-JP" baseline="-25000" dirty="0"/>
                <a:t>2</a:t>
              </a:r>
              <a:r>
                <a:rPr lang="en-US" altLang="ja-JP" dirty="0"/>
                <a:t>N</a:t>
              </a:r>
              <a:endParaRPr kumimoji="1" lang="ja-JP" altLang="en-US" dirty="0"/>
            </a:p>
          </p:txBody>
        </p:sp>
      </p:grpSp>
      <p:grpSp>
        <p:nvGrpSpPr>
          <p:cNvPr id="106" name="グループ化 105">
            <a:extLst>
              <a:ext uri="{FF2B5EF4-FFF2-40B4-BE49-F238E27FC236}">
                <a16:creationId xmlns:a16="http://schemas.microsoft.com/office/drawing/2014/main" id="{1E764E2D-434D-4162-BDBB-31530E8C1D9D}"/>
              </a:ext>
            </a:extLst>
          </p:cNvPr>
          <p:cNvGrpSpPr/>
          <p:nvPr/>
        </p:nvGrpSpPr>
        <p:grpSpPr>
          <a:xfrm>
            <a:off x="4243910" y="1261092"/>
            <a:ext cx="1078714" cy="1632190"/>
            <a:chOff x="1639884" y="1277758"/>
            <a:chExt cx="1078714" cy="1632190"/>
          </a:xfrm>
        </p:grpSpPr>
        <p:cxnSp>
          <p:nvCxnSpPr>
            <p:cNvPr id="107" name="直線コネクタ 106">
              <a:extLst>
                <a:ext uri="{FF2B5EF4-FFF2-40B4-BE49-F238E27FC236}">
                  <a16:creationId xmlns:a16="http://schemas.microsoft.com/office/drawing/2014/main" id="{8ABD2A2B-27A8-408E-8F86-BEE614208D53}"/>
                </a:ext>
              </a:extLst>
            </p:cNvPr>
            <p:cNvCxnSpPr/>
            <p:nvPr/>
          </p:nvCxnSpPr>
          <p:spPr>
            <a:xfrm flipH="1">
              <a:off x="1939895" y="1714194"/>
              <a:ext cx="108465" cy="703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A4AA6141-5D31-4CD2-A6FE-E18E82FC47E6}"/>
                </a:ext>
              </a:extLst>
            </p:cNvPr>
            <p:cNvCxnSpPr>
              <a:cxnSpLocks/>
            </p:cNvCxnSpPr>
            <p:nvPr/>
          </p:nvCxnSpPr>
          <p:spPr>
            <a:xfrm flipH="1" flipV="1">
              <a:off x="2464665" y="1706123"/>
              <a:ext cx="108580" cy="58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9" name="正方形/長方形 108">
              <a:extLst>
                <a:ext uri="{FF2B5EF4-FFF2-40B4-BE49-F238E27FC236}">
                  <a16:creationId xmlns:a16="http://schemas.microsoft.com/office/drawing/2014/main" id="{B93D5CA8-A568-4119-8BF3-382CFB0DF9AD}"/>
                </a:ext>
              </a:extLst>
            </p:cNvPr>
            <p:cNvSpPr/>
            <p:nvPr/>
          </p:nvSpPr>
          <p:spPr>
            <a:xfrm rot="13677051">
              <a:off x="1573322" y="1634953"/>
              <a:ext cx="541600" cy="61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正方形/長方形 109">
              <a:extLst>
                <a:ext uri="{FF2B5EF4-FFF2-40B4-BE49-F238E27FC236}">
                  <a16:creationId xmlns:a16="http://schemas.microsoft.com/office/drawing/2014/main" id="{399717DF-18B4-4B10-BDBB-866C220E1600}"/>
                </a:ext>
              </a:extLst>
            </p:cNvPr>
            <p:cNvSpPr/>
            <p:nvPr/>
          </p:nvSpPr>
          <p:spPr>
            <a:xfrm rot="13677051">
              <a:off x="1684560" y="1564460"/>
              <a:ext cx="601074" cy="63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a:extLst>
                <a:ext uri="{FF2B5EF4-FFF2-40B4-BE49-F238E27FC236}">
                  <a16:creationId xmlns:a16="http://schemas.microsoft.com/office/drawing/2014/main" id="{0630D191-F0EB-40D4-A1E3-C36C4DEB828A}"/>
                </a:ext>
              </a:extLst>
            </p:cNvPr>
            <p:cNvSpPr/>
            <p:nvPr/>
          </p:nvSpPr>
          <p:spPr>
            <a:xfrm rot="18440315">
              <a:off x="2254631" y="1546323"/>
              <a:ext cx="601074" cy="63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正方形/長方形 111">
              <a:extLst>
                <a:ext uri="{FF2B5EF4-FFF2-40B4-BE49-F238E27FC236}">
                  <a16:creationId xmlns:a16="http://schemas.microsoft.com/office/drawing/2014/main" id="{6FD63365-C9AC-426D-984F-6D37249D80FB}"/>
                </a:ext>
              </a:extLst>
            </p:cNvPr>
            <p:cNvSpPr/>
            <p:nvPr/>
          </p:nvSpPr>
          <p:spPr>
            <a:xfrm rot="18404340">
              <a:off x="2434796" y="1586772"/>
              <a:ext cx="511299" cy="56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a:extLst>
                <a:ext uri="{FF2B5EF4-FFF2-40B4-BE49-F238E27FC236}">
                  <a16:creationId xmlns:a16="http://schemas.microsoft.com/office/drawing/2014/main" id="{0F5AF441-7677-43EF-92BA-90A3CA7AA596}"/>
                </a:ext>
              </a:extLst>
            </p:cNvPr>
            <p:cNvSpPr/>
            <p:nvPr/>
          </p:nvSpPr>
          <p:spPr>
            <a:xfrm>
              <a:off x="2174464" y="1995548"/>
              <a:ext cx="5282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正方形/長方形 113">
              <a:extLst>
                <a:ext uri="{FF2B5EF4-FFF2-40B4-BE49-F238E27FC236}">
                  <a16:creationId xmlns:a16="http://schemas.microsoft.com/office/drawing/2014/main" id="{61B730BF-4B89-4D36-9C29-4113075EEB11}"/>
                </a:ext>
              </a:extLst>
            </p:cNvPr>
            <p:cNvSpPr/>
            <p:nvPr/>
          </p:nvSpPr>
          <p:spPr>
            <a:xfrm>
              <a:off x="2347465" y="1991166"/>
              <a:ext cx="5282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5" name="直線コネクタ 114">
              <a:extLst>
                <a:ext uri="{FF2B5EF4-FFF2-40B4-BE49-F238E27FC236}">
                  <a16:creationId xmlns:a16="http://schemas.microsoft.com/office/drawing/2014/main" id="{CC8C3313-B689-43D9-ACD5-CBD7CF12537D}"/>
                </a:ext>
              </a:extLst>
            </p:cNvPr>
            <p:cNvCxnSpPr>
              <a:cxnSpLocks/>
              <a:endCxn id="113" idx="0"/>
            </p:cNvCxnSpPr>
            <p:nvPr/>
          </p:nvCxnSpPr>
          <p:spPr>
            <a:xfrm>
              <a:off x="2196036" y="1823312"/>
              <a:ext cx="4840" cy="1722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C7038D6C-D34C-4074-8AE5-1ED06B52B4E2}"/>
                </a:ext>
              </a:extLst>
            </p:cNvPr>
            <p:cNvCxnSpPr>
              <a:cxnSpLocks/>
            </p:cNvCxnSpPr>
            <p:nvPr/>
          </p:nvCxnSpPr>
          <p:spPr>
            <a:xfrm>
              <a:off x="2373877" y="1823312"/>
              <a:ext cx="4840" cy="1722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8AF487D9-C8FB-4B5C-85F9-266D1C642CCD}"/>
                </a:ext>
              </a:extLst>
            </p:cNvPr>
            <p:cNvCxnSpPr>
              <a:cxnSpLocks/>
            </p:cNvCxnSpPr>
            <p:nvPr/>
          </p:nvCxnSpPr>
          <p:spPr>
            <a:xfrm flipH="1">
              <a:off x="2196036" y="1887455"/>
              <a:ext cx="1673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999201CA-4204-47BF-B0D5-68E2610EE564}"/>
                </a:ext>
              </a:extLst>
            </p:cNvPr>
            <p:cNvCxnSpPr>
              <a:cxnSpLocks/>
            </p:cNvCxnSpPr>
            <p:nvPr/>
          </p:nvCxnSpPr>
          <p:spPr>
            <a:xfrm flipH="1">
              <a:off x="2203735" y="1939559"/>
              <a:ext cx="1673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9" name="テキスト ボックス 118">
              <a:extLst>
                <a:ext uri="{FF2B5EF4-FFF2-40B4-BE49-F238E27FC236}">
                  <a16:creationId xmlns:a16="http://schemas.microsoft.com/office/drawing/2014/main" id="{766E37D6-F2DC-4FEE-AA11-21B9DFEC41E9}"/>
                </a:ext>
              </a:extLst>
            </p:cNvPr>
            <p:cNvSpPr txBox="1"/>
            <p:nvPr/>
          </p:nvSpPr>
          <p:spPr>
            <a:xfrm>
              <a:off x="1639884" y="1959275"/>
              <a:ext cx="556563" cy="369332"/>
            </a:xfrm>
            <a:prstGeom prst="rect">
              <a:avLst/>
            </a:prstGeom>
            <a:noFill/>
          </p:spPr>
          <p:txBody>
            <a:bodyPr wrap="none" rtlCol="0">
              <a:spAutoFit/>
            </a:bodyPr>
            <a:lstStyle/>
            <a:p>
              <a:r>
                <a:rPr lang="en-US" altLang="ja-JP" dirty="0"/>
                <a:t>H</a:t>
              </a:r>
              <a:r>
                <a:rPr lang="en-US" altLang="ja-JP" baseline="-25000" dirty="0"/>
                <a:t>2</a:t>
              </a:r>
              <a:r>
                <a:rPr lang="en-US" altLang="ja-JP" dirty="0"/>
                <a:t>N</a:t>
              </a:r>
              <a:endParaRPr kumimoji="1" lang="ja-JP" altLang="en-US" dirty="0"/>
            </a:p>
          </p:txBody>
        </p:sp>
      </p:grpSp>
      <p:cxnSp>
        <p:nvCxnSpPr>
          <p:cNvPr id="120" name="直線コネクタ 119">
            <a:extLst>
              <a:ext uri="{FF2B5EF4-FFF2-40B4-BE49-F238E27FC236}">
                <a16:creationId xmlns:a16="http://schemas.microsoft.com/office/drawing/2014/main" id="{97A99F00-2EFC-4E14-B3C8-38A33E809362}"/>
              </a:ext>
            </a:extLst>
          </p:cNvPr>
          <p:cNvCxnSpPr>
            <a:cxnSpLocks/>
          </p:cNvCxnSpPr>
          <p:nvPr/>
        </p:nvCxnSpPr>
        <p:spPr>
          <a:xfrm flipV="1">
            <a:off x="1331513" y="2207521"/>
            <a:ext cx="8387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6" name="グループ化 125">
            <a:extLst>
              <a:ext uri="{FF2B5EF4-FFF2-40B4-BE49-F238E27FC236}">
                <a16:creationId xmlns:a16="http://schemas.microsoft.com/office/drawing/2014/main" id="{5212CFA2-ECE0-49CF-8F32-0F7E9BEB6BF6}"/>
              </a:ext>
            </a:extLst>
          </p:cNvPr>
          <p:cNvGrpSpPr/>
          <p:nvPr/>
        </p:nvGrpSpPr>
        <p:grpSpPr>
          <a:xfrm>
            <a:off x="3187040" y="1922655"/>
            <a:ext cx="988725" cy="1060576"/>
            <a:chOff x="915659" y="2346664"/>
            <a:chExt cx="988725" cy="1060576"/>
          </a:xfrm>
        </p:grpSpPr>
        <p:grpSp>
          <p:nvGrpSpPr>
            <p:cNvPr id="104" name="グループ化 103">
              <a:extLst>
                <a:ext uri="{FF2B5EF4-FFF2-40B4-BE49-F238E27FC236}">
                  <a16:creationId xmlns:a16="http://schemas.microsoft.com/office/drawing/2014/main" id="{DFDB09BC-468E-4D56-980D-6EF6F4A6F546}"/>
                </a:ext>
              </a:extLst>
            </p:cNvPr>
            <p:cNvGrpSpPr/>
            <p:nvPr/>
          </p:nvGrpSpPr>
          <p:grpSpPr>
            <a:xfrm rot="2781897">
              <a:off x="1055552" y="2558408"/>
              <a:ext cx="820097" cy="877567"/>
              <a:chOff x="288222" y="2379828"/>
              <a:chExt cx="820097" cy="877567"/>
            </a:xfrm>
          </p:grpSpPr>
          <p:grpSp>
            <p:nvGrpSpPr>
              <p:cNvPr id="76" name="グループ化 75">
                <a:extLst>
                  <a:ext uri="{FF2B5EF4-FFF2-40B4-BE49-F238E27FC236}">
                    <a16:creationId xmlns:a16="http://schemas.microsoft.com/office/drawing/2014/main" id="{BE45BF89-1A35-49FE-A826-3FDB01E56C16}"/>
                  </a:ext>
                </a:extLst>
              </p:cNvPr>
              <p:cNvGrpSpPr/>
              <p:nvPr/>
            </p:nvGrpSpPr>
            <p:grpSpPr>
              <a:xfrm rot="20900211">
                <a:off x="884465" y="2692045"/>
                <a:ext cx="223854" cy="217903"/>
                <a:chOff x="884465" y="2692045"/>
                <a:chExt cx="223854" cy="217903"/>
              </a:xfrm>
            </p:grpSpPr>
            <p:cxnSp>
              <p:nvCxnSpPr>
                <p:cNvPr id="63" name="直線コネクタ 62">
                  <a:extLst>
                    <a:ext uri="{FF2B5EF4-FFF2-40B4-BE49-F238E27FC236}">
                      <a16:creationId xmlns:a16="http://schemas.microsoft.com/office/drawing/2014/main" id="{8653C2FB-B875-48BF-AD29-171748127F9B}"/>
                    </a:ext>
                  </a:extLst>
                </p:cNvPr>
                <p:cNvCxnSpPr>
                  <a:cxnSpLocks/>
                </p:cNvCxnSpPr>
                <p:nvPr/>
              </p:nvCxnSpPr>
              <p:spPr>
                <a:xfrm flipH="1">
                  <a:off x="884465" y="2692045"/>
                  <a:ext cx="98986" cy="959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62E9F536-8707-4215-9399-BBEBE4270456}"/>
                    </a:ext>
                  </a:extLst>
                </p:cNvPr>
                <p:cNvCxnSpPr>
                  <a:cxnSpLocks/>
                </p:cNvCxnSpPr>
                <p:nvPr/>
              </p:nvCxnSpPr>
              <p:spPr>
                <a:xfrm>
                  <a:off x="983451" y="2692045"/>
                  <a:ext cx="113556" cy="895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EE37F755-D09B-46CC-B9DE-39062245C5FF}"/>
                    </a:ext>
                  </a:extLst>
                </p:cNvPr>
                <p:cNvCxnSpPr/>
                <p:nvPr/>
              </p:nvCxnSpPr>
              <p:spPr>
                <a:xfrm>
                  <a:off x="884465" y="2787961"/>
                  <a:ext cx="49493" cy="1176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E6F737E6-95E9-47FB-98C9-EC0D8921CC11}"/>
                    </a:ext>
                  </a:extLst>
                </p:cNvPr>
                <p:cNvCxnSpPr>
                  <a:cxnSpLocks/>
                </p:cNvCxnSpPr>
                <p:nvPr/>
              </p:nvCxnSpPr>
              <p:spPr>
                <a:xfrm flipH="1">
                  <a:off x="1061471" y="2781567"/>
                  <a:ext cx="46848" cy="1214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409372F0-902A-432D-A4E1-7F04E1DDB33D}"/>
                    </a:ext>
                  </a:extLst>
                </p:cNvPr>
                <p:cNvCxnSpPr/>
                <p:nvPr/>
              </p:nvCxnSpPr>
              <p:spPr>
                <a:xfrm>
                  <a:off x="933958" y="2909948"/>
                  <a:ext cx="12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7" name="テキスト ボックス 76">
                <a:extLst>
                  <a:ext uri="{FF2B5EF4-FFF2-40B4-BE49-F238E27FC236}">
                    <a16:creationId xmlns:a16="http://schemas.microsoft.com/office/drawing/2014/main" id="{529B8F78-4454-4619-930B-1C66868F214B}"/>
                  </a:ext>
                </a:extLst>
              </p:cNvPr>
              <p:cNvSpPr txBox="1"/>
              <p:nvPr/>
            </p:nvSpPr>
            <p:spPr>
              <a:xfrm>
                <a:off x="288222" y="2618011"/>
                <a:ext cx="308098" cy="369332"/>
              </a:xfrm>
              <a:prstGeom prst="rect">
                <a:avLst/>
              </a:prstGeom>
              <a:noFill/>
            </p:spPr>
            <p:txBody>
              <a:bodyPr wrap="none" rtlCol="0">
                <a:spAutoFit/>
              </a:bodyPr>
              <a:lstStyle/>
              <a:p>
                <a:r>
                  <a:rPr kumimoji="1" lang="en-US" altLang="ja-JP" dirty="0"/>
                  <a:t>C</a:t>
                </a:r>
                <a:endParaRPr kumimoji="1" lang="ja-JP" altLang="en-US" dirty="0"/>
              </a:p>
            </p:txBody>
          </p:sp>
          <p:sp>
            <p:nvSpPr>
              <p:cNvPr id="78" name="テキスト ボックス 77">
                <a:extLst>
                  <a:ext uri="{FF2B5EF4-FFF2-40B4-BE49-F238E27FC236}">
                    <a16:creationId xmlns:a16="http://schemas.microsoft.com/office/drawing/2014/main" id="{793E115C-E1C6-4A03-BFE8-C37B9A509FAD}"/>
                  </a:ext>
                </a:extLst>
              </p:cNvPr>
              <p:cNvSpPr txBox="1"/>
              <p:nvPr/>
            </p:nvSpPr>
            <p:spPr>
              <a:xfrm>
                <a:off x="479580" y="2618011"/>
                <a:ext cx="336952" cy="369332"/>
              </a:xfrm>
              <a:prstGeom prst="rect">
                <a:avLst/>
              </a:prstGeom>
              <a:noFill/>
            </p:spPr>
            <p:txBody>
              <a:bodyPr wrap="none" rtlCol="0">
                <a:spAutoFit/>
              </a:bodyPr>
              <a:lstStyle/>
              <a:p>
                <a:r>
                  <a:rPr kumimoji="1" lang="en-US" altLang="ja-JP" dirty="0"/>
                  <a:t>O</a:t>
                </a:r>
                <a:endParaRPr kumimoji="1" lang="ja-JP" altLang="en-US" dirty="0"/>
              </a:p>
            </p:txBody>
          </p:sp>
          <p:sp>
            <p:nvSpPr>
              <p:cNvPr id="79" name="テキスト ボックス 78">
                <a:extLst>
                  <a:ext uri="{FF2B5EF4-FFF2-40B4-BE49-F238E27FC236}">
                    <a16:creationId xmlns:a16="http://schemas.microsoft.com/office/drawing/2014/main" id="{FA9390AA-C4EA-46CD-9FA3-961E861DCCB3}"/>
                  </a:ext>
                </a:extLst>
              </p:cNvPr>
              <p:cNvSpPr txBox="1"/>
              <p:nvPr/>
            </p:nvSpPr>
            <p:spPr>
              <a:xfrm>
                <a:off x="658512" y="2618011"/>
                <a:ext cx="333746" cy="369332"/>
              </a:xfrm>
              <a:prstGeom prst="rect">
                <a:avLst/>
              </a:prstGeom>
              <a:noFill/>
            </p:spPr>
            <p:txBody>
              <a:bodyPr wrap="none" rtlCol="0">
                <a:spAutoFit/>
              </a:bodyPr>
              <a:lstStyle/>
              <a:p>
                <a:r>
                  <a:rPr kumimoji="1" lang="en-US" altLang="ja-JP" dirty="0"/>
                  <a:t>N</a:t>
                </a:r>
                <a:endParaRPr kumimoji="1" lang="ja-JP" altLang="en-US" dirty="0"/>
              </a:p>
            </p:txBody>
          </p:sp>
          <p:sp>
            <p:nvSpPr>
              <p:cNvPr id="80" name="テキスト ボックス 79">
                <a:extLst>
                  <a:ext uri="{FF2B5EF4-FFF2-40B4-BE49-F238E27FC236}">
                    <a16:creationId xmlns:a16="http://schemas.microsoft.com/office/drawing/2014/main" id="{8136D568-B4BE-4A2E-92E1-56150A02B124}"/>
                  </a:ext>
                </a:extLst>
              </p:cNvPr>
              <p:cNvSpPr txBox="1"/>
              <p:nvPr/>
            </p:nvSpPr>
            <p:spPr>
              <a:xfrm>
                <a:off x="301892" y="2873675"/>
                <a:ext cx="336952" cy="369332"/>
              </a:xfrm>
              <a:prstGeom prst="rect">
                <a:avLst/>
              </a:prstGeom>
              <a:noFill/>
            </p:spPr>
            <p:txBody>
              <a:bodyPr wrap="none" rtlCol="0">
                <a:spAutoFit/>
              </a:bodyPr>
              <a:lstStyle/>
              <a:p>
                <a:r>
                  <a:rPr kumimoji="1" lang="en-US" altLang="ja-JP" dirty="0"/>
                  <a:t>O</a:t>
                </a:r>
                <a:endParaRPr kumimoji="1" lang="ja-JP" altLang="en-US" dirty="0"/>
              </a:p>
            </p:txBody>
          </p:sp>
          <p:sp>
            <p:nvSpPr>
              <p:cNvPr id="81" name="テキスト ボックス 80">
                <a:extLst>
                  <a:ext uri="{FF2B5EF4-FFF2-40B4-BE49-F238E27FC236}">
                    <a16:creationId xmlns:a16="http://schemas.microsoft.com/office/drawing/2014/main" id="{405285B5-4D87-4E8E-AA39-720DB2A8DD7D}"/>
                  </a:ext>
                </a:extLst>
              </p:cNvPr>
              <p:cNvSpPr txBox="1"/>
              <p:nvPr/>
            </p:nvSpPr>
            <p:spPr>
              <a:xfrm>
                <a:off x="723024" y="2379828"/>
                <a:ext cx="336952" cy="369332"/>
              </a:xfrm>
              <a:prstGeom prst="rect">
                <a:avLst/>
              </a:prstGeom>
              <a:noFill/>
            </p:spPr>
            <p:txBody>
              <a:bodyPr wrap="none" rtlCol="0">
                <a:spAutoFit/>
              </a:bodyPr>
              <a:lstStyle/>
              <a:p>
                <a:r>
                  <a:rPr kumimoji="1" lang="en-US" altLang="ja-JP" dirty="0"/>
                  <a:t>O</a:t>
                </a:r>
                <a:endParaRPr kumimoji="1" lang="ja-JP" altLang="en-US" dirty="0"/>
              </a:p>
            </p:txBody>
          </p:sp>
          <p:sp>
            <p:nvSpPr>
              <p:cNvPr id="82" name="テキスト ボックス 81">
                <a:extLst>
                  <a:ext uri="{FF2B5EF4-FFF2-40B4-BE49-F238E27FC236}">
                    <a16:creationId xmlns:a16="http://schemas.microsoft.com/office/drawing/2014/main" id="{C086CC01-9FF4-4EA0-8E54-911F6EE278B6}"/>
                  </a:ext>
                </a:extLst>
              </p:cNvPr>
              <p:cNvSpPr txBox="1"/>
              <p:nvPr/>
            </p:nvSpPr>
            <p:spPr>
              <a:xfrm>
                <a:off x="761179" y="2888063"/>
                <a:ext cx="336952" cy="369332"/>
              </a:xfrm>
              <a:prstGeom prst="rect">
                <a:avLst/>
              </a:prstGeom>
              <a:noFill/>
            </p:spPr>
            <p:txBody>
              <a:bodyPr wrap="none" rtlCol="0">
                <a:spAutoFit/>
              </a:bodyPr>
              <a:lstStyle/>
              <a:p>
                <a:r>
                  <a:rPr kumimoji="1" lang="en-US" altLang="ja-JP" dirty="0"/>
                  <a:t>O</a:t>
                </a:r>
                <a:endParaRPr kumimoji="1" lang="ja-JP" altLang="en-US" dirty="0"/>
              </a:p>
            </p:txBody>
          </p:sp>
          <p:cxnSp>
            <p:nvCxnSpPr>
              <p:cNvPr id="84" name="直線コネクタ 83">
                <a:extLst>
                  <a:ext uri="{FF2B5EF4-FFF2-40B4-BE49-F238E27FC236}">
                    <a16:creationId xmlns:a16="http://schemas.microsoft.com/office/drawing/2014/main" id="{B5110912-9080-47D7-B117-35E0830370E3}"/>
                  </a:ext>
                </a:extLst>
              </p:cNvPr>
              <p:cNvCxnSpPr>
                <a:cxnSpLocks/>
              </p:cNvCxnSpPr>
              <p:nvPr/>
            </p:nvCxnSpPr>
            <p:spPr>
              <a:xfrm>
                <a:off x="916818" y="2625166"/>
                <a:ext cx="46303" cy="66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A0CCEAD1-ACE2-40C9-9B8C-0B96A02F8FEE}"/>
                  </a:ext>
                </a:extLst>
              </p:cNvPr>
              <p:cNvCxnSpPr>
                <a:cxnSpLocks/>
              </p:cNvCxnSpPr>
              <p:nvPr/>
            </p:nvCxnSpPr>
            <p:spPr>
              <a:xfrm>
                <a:off x="932079" y="2620353"/>
                <a:ext cx="46303" cy="66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7BE553DA-4DBF-47D4-8225-6F701C2355FC}"/>
                  </a:ext>
                </a:extLst>
              </p:cNvPr>
              <p:cNvCxnSpPr>
                <a:cxnSpLocks/>
              </p:cNvCxnSpPr>
              <p:nvPr/>
            </p:nvCxnSpPr>
            <p:spPr>
              <a:xfrm flipH="1">
                <a:off x="910276" y="2913528"/>
                <a:ext cx="40244" cy="1124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8D64D59B-ED21-401F-B1F0-2E0CB4DCDA01}"/>
                  </a:ext>
                </a:extLst>
              </p:cNvPr>
              <p:cNvCxnSpPr>
                <a:cxnSpLocks/>
              </p:cNvCxnSpPr>
              <p:nvPr/>
            </p:nvCxnSpPr>
            <p:spPr>
              <a:xfrm flipH="1">
                <a:off x="943009" y="2905580"/>
                <a:ext cx="40245" cy="1124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2CACE313-B81E-478F-B74F-E91609EBD4AA}"/>
                  </a:ext>
                </a:extLst>
              </p:cNvPr>
              <p:cNvCxnSpPr>
                <a:cxnSpLocks/>
              </p:cNvCxnSpPr>
              <p:nvPr/>
            </p:nvCxnSpPr>
            <p:spPr>
              <a:xfrm flipH="1">
                <a:off x="723024" y="2800851"/>
                <a:ext cx="500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0A87ED40-9F16-4FFA-8663-B2FB82A5AA41}"/>
                  </a:ext>
                </a:extLst>
              </p:cNvPr>
              <p:cNvCxnSpPr>
                <a:cxnSpLocks/>
              </p:cNvCxnSpPr>
              <p:nvPr/>
            </p:nvCxnSpPr>
            <p:spPr>
              <a:xfrm flipH="1">
                <a:off x="493109" y="2795484"/>
                <a:ext cx="78358" cy="53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C15F9C45-8626-4D57-8969-B96F755BBF38}"/>
                  </a:ext>
                </a:extLst>
              </p:cNvPr>
              <p:cNvCxnSpPr>
                <a:cxnSpLocks/>
              </p:cNvCxnSpPr>
              <p:nvPr/>
            </p:nvCxnSpPr>
            <p:spPr>
              <a:xfrm>
                <a:off x="455059" y="2888502"/>
                <a:ext cx="0" cy="597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4" name="直線コネクタ 123">
              <a:extLst>
                <a:ext uri="{FF2B5EF4-FFF2-40B4-BE49-F238E27FC236}">
                  <a16:creationId xmlns:a16="http://schemas.microsoft.com/office/drawing/2014/main" id="{A00C974E-AFC1-45E6-8EDB-8649F4D29A1D}"/>
                </a:ext>
              </a:extLst>
            </p:cNvPr>
            <p:cNvCxnSpPr>
              <a:cxnSpLocks/>
            </p:cNvCxnSpPr>
            <p:nvPr/>
          </p:nvCxnSpPr>
          <p:spPr>
            <a:xfrm flipH="1" flipV="1">
              <a:off x="1173025" y="2691858"/>
              <a:ext cx="59345" cy="67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楕円 124">
              <a:extLst>
                <a:ext uri="{FF2B5EF4-FFF2-40B4-BE49-F238E27FC236}">
                  <a16:creationId xmlns:a16="http://schemas.microsoft.com/office/drawing/2014/main" id="{8180EAC2-37F4-4EFD-A8E9-B19BE106FAD5}"/>
                </a:ext>
              </a:extLst>
            </p:cNvPr>
            <p:cNvSpPr/>
            <p:nvPr/>
          </p:nvSpPr>
          <p:spPr>
            <a:xfrm rot="20358248">
              <a:off x="915659" y="2346664"/>
              <a:ext cx="311298" cy="3732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9" name="円弧 128">
            <a:extLst>
              <a:ext uri="{FF2B5EF4-FFF2-40B4-BE49-F238E27FC236}">
                <a16:creationId xmlns:a16="http://schemas.microsoft.com/office/drawing/2014/main" id="{6A20C7E5-8E3D-48A2-8AEB-760C39A351F8}"/>
              </a:ext>
            </a:extLst>
          </p:cNvPr>
          <p:cNvSpPr/>
          <p:nvPr/>
        </p:nvSpPr>
        <p:spPr>
          <a:xfrm rot="17447130">
            <a:off x="3594924" y="2156678"/>
            <a:ext cx="1096204" cy="863841"/>
          </a:xfrm>
          <a:prstGeom prst="arc">
            <a:avLst/>
          </a:prstGeom>
          <a:ln w="127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0" name="テキスト ボックス 129">
            <a:extLst>
              <a:ext uri="{FF2B5EF4-FFF2-40B4-BE49-F238E27FC236}">
                <a16:creationId xmlns:a16="http://schemas.microsoft.com/office/drawing/2014/main" id="{7CACB945-C7AC-43A6-9CEB-D356D20141A5}"/>
              </a:ext>
            </a:extLst>
          </p:cNvPr>
          <p:cNvSpPr txBox="1"/>
          <p:nvPr/>
        </p:nvSpPr>
        <p:spPr>
          <a:xfrm>
            <a:off x="2658052" y="1661142"/>
            <a:ext cx="646331" cy="369332"/>
          </a:xfrm>
          <a:prstGeom prst="rect">
            <a:avLst/>
          </a:prstGeom>
          <a:noFill/>
        </p:spPr>
        <p:txBody>
          <a:bodyPr wrap="none" rtlCol="0">
            <a:spAutoFit/>
          </a:bodyPr>
          <a:lstStyle/>
          <a:p>
            <a:r>
              <a:rPr kumimoji="1" lang="ja-JP" altLang="en-US" dirty="0"/>
              <a:t>酵素</a:t>
            </a:r>
          </a:p>
        </p:txBody>
      </p:sp>
      <p:sp>
        <p:nvSpPr>
          <p:cNvPr id="131" name="テキスト ボックス 130">
            <a:extLst>
              <a:ext uri="{FF2B5EF4-FFF2-40B4-BE49-F238E27FC236}">
                <a16:creationId xmlns:a16="http://schemas.microsoft.com/office/drawing/2014/main" id="{E6A8ECA9-212B-4921-B950-6900A30D67D2}"/>
              </a:ext>
            </a:extLst>
          </p:cNvPr>
          <p:cNvSpPr txBox="1"/>
          <p:nvPr/>
        </p:nvSpPr>
        <p:spPr>
          <a:xfrm>
            <a:off x="2096652" y="2089729"/>
            <a:ext cx="646331" cy="646331"/>
          </a:xfrm>
          <a:prstGeom prst="rect">
            <a:avLst/>
          </a:prstGeom>
          <a:noFill/>
        </p:spPr>
        <p:txBody>
          <a:bodyPr wrap="none" rtlCol="0">
            <a:spAutoFit/>
          </a:bodyPr>
          <a:lstStyle/>
          <a:p>
            <a:r>
              <a:rPr kumimoji="1" lang="ja-JP" altLang="en-US" sz="3600" dirty="0"/>
              <a:t>＋</a:t>
            </a:r>
          </a:p>
        </p:txBody>
      </p:sp>
      <p:cxnSp>
        <p:nvCxnSpPr>
          <p:cNvPr id="169" name="直線コネクタ 168">
            <a:extLst>
              <a:ext uri="{FF2B5EF4-FFF2-40B4-BE49-F238E27FC236}">
                <a16:creationId xmlns:a16="http://schemas.microsoft.com/office/drawing/2014/main" id="{BFBCB432-52F2-48FA-9814-15974B38212A}"/>
              </a:ext>
            </a:extLst>
          </p:cNvPr>
          <p:cNvCxnSpPr>
            <a:cxnSpLocks/>
          </p:cNvCxnSpPr>
          <p:nvPr/>
        </p:nvCxnSpPr>
        <p:spPr>
          <a:xfrm flipV="1">
            <a:off x="4686830" y="2116435"/>
            <a:ext cx="8387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6" name="グループ化 185">
            <a:extLst>
              <a:ext uri="{FF2B5EF4-FFF2-40B4-BE49-F238E27FC236}">
                <a16:creationId xmlns:a16="http://schemas.microsoft.com/office/drawing/2014/main" id="{840B1B30-2640-48C4-8A5E-F2C7573CE958}"/>
              </a:ext>
            </a:extLst>
          </p:cNvPr>
          <p:cNvGrpSpPr/>
          <p:nvPr/>
        </p:nvGrpSpPr>
        <p:grpSpPr>
          <a:xfrm>
            <a:off x="6825215" y="1265474"/>
            <a:ext cx="1295366" cy="1632190"/>
            <a:chOff x="6059024" y="1194335"/>
            <a:chExt cx="1295366" cy="1632190"/>
          </a:xfrm>
        </p:grpSpPr>
        <p:grpSp>
          <p:nvGrpSpPr>
            <p:cNvPr id="132" name="グループ化 131">
              <a:extLst>
                <a:ext uri="{FF2B5EF4-FFF2-40B4-BE49-F238E27FC236}">
                  <a16:creationId xmlns:a16="http://schemas.microsoft.com/office/drawing/2014/main" id="{43F9A58F-9451-46D2-ABAD-F23D9E9E8806}"/>
                </a:ext>
              </a:extLst>
            </p:cNvPr>
            <p:cNvGrpSpPr/>
            <p:nvPr/>
          </p:nvGrpSpPr>
          <p:grpSpPr>
            <a:xfrm>
              <a:off x="6449123" y="1194335"/>
              <a:ext cx="905267" cy="1632190"/>
              <a:chOff x="1813331" y="1277758"/>
              <a:chExt cx="905267" cy="1632190"/>
            </a:xfrm>
          </p:grpSpPr>
          <p:cxnSp>
            <p:nvCxnSpPr>
              <p:cNvPr id="133" name="直線コネクタ 132">
                <a:extLst>
                  <a:ext uri="{FF2B5EF4-FFF2-40B4-BE49-F238E27FC236}">
                    <a16:creationId xmlns:a16="http://schemas.microsoft.com/office/drawing/2014/main" id="{EE4F278A-CF2E-46AB-A24C-9DC777FF0D5C}"/>
                  </a:ext>
                </a:extLst>
              </p:cNvPr>
              <p:cNvCxnSpPr/>
              <p:nvPr/>
            </p:nvCxnSpPr>
            <p:spPr>
              <a:xfrm flipH="1">
                <a:off x="1939895" y="1714194"/>
                <a:ext cx="108465" cy="703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38288CF2-F727-4BD7-8D33-CA30A95D72D1}"/>
                  </a:ext>
                </a:extLst>
              </p:cNvPr>
              <p:cNvCxnSpPr>
                <a:cxnSpLocks/>
              </p:cNvCxnSpPr>
              <p:nvPr/>
            </p:nvCxnSpPr>
            <p:spPr>
              <a:xfrm flipH="1" flipV="1">
                <a:off x="2464665" y="1706123"/>
                <a:ext cx="108580" cy="58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5" name="正方形/長方形 134">
                <a:extLst>
                  <a:ext uri="{FF2B5EF4-FFF2-40B4-BE49-F238E27FC236}">
                    <a16:creationId xmlns:a16="http://schemas.microsoft.com/office/drawing/2014/main" id="{DAEB0F1E-70E7-4059-AC0D-4A0AE7461A0B}"/>
                  </a:ext>
                </a:extLst>
              </p:cNvPr>
              <p:cNvSpPr/>
              <p:nvPr/>
            </p:nvSpPr>
            <p:spPr>
              <a:xfrm rot="13677051">
                <a:off x="1573322" y="1634953"/>
                <a:ext cx="541600" cy="61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正方形/長方形 135">
                <a:extLst>
                  <a:ext uri="{FF2B5EF4-FFF2-40B4-BE49-F238E27FC236}">
                    <a16:creationId xmlns:a16="http://schemas.microsoft.com/office/drawing/2014/main" id="{5F9A0A25-35A2-447F-A8EA-A9FCC2390294}"/>
                  </a:ext>
                </a:extLst>
              </p:cNvPr>
              <p:cNvSpPr/>
              <p:nvPr/>
            </p:nvSpPr>
            <p:spPr>
              <a:xfrm rot="13677051">
                <a:off x="1684560" y="1564460"/>
                <a:ext cx="601074" cy="63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正方形/長方形 136">
                <a:extLst>
                  <a:ext uri="{FF2B5EF4-FFF2-40B4-BE49-F238E27FC236}">
                    <a16:creationId xmlns:a16="http://schemas.microsoft.com/office/drawing/2014/main" id="{0CA3EA23-D724-48E7-BE43-9B09A8172CF0}"/>
                  </a:ext>
                </a:extLst>
              </p:cNvPr>
              <p:cNvSpPr/>
              <p:nvPr/>
            </p:nvSpPr>
            <p:spPr>
              <a:xfrm rot="18440315">
                <a:off x="2254631" y="1546323"/>
                <a:ext cx="601074" cy="63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正方形/長方形 137">
                <a:extLst>
                  <a:ext uri="{FF2B5EF4-FFF2-40B4-BE49-F238E27FC236}">
                    <a16:creationId xmlns:a16="http://schemas.microsoft.com/office/drawing/2014/main" id="{38F23E81-6FB3-4FF1-9EE3-9D97BDA974CA}"/>
                  </a:ext>
                </a:extLst>
              </p:cNvPr>
              <p:cNvSpPr/>
              <p:nvPr/>
            </p:nvSpPr>
            <p:spPr>
              <a:xfrm rot="18404340">
                <a:off x="2434796" y="1586772"/>
                <a:ext cx="511299" cy="56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正方形/長方形 138">
                <a:extLst>
                  <a:ext uri="{FF2B5EF4-FFF2-40B4-BE49-F238E27FC236}">
                    <a16:creationId xmlns:a16="http://schemas.microsoft.com/office/drawing/2014/main" id="{5BBB0547-7150-446E-81B5-997322E009B7}"/>
                  </a:ext>
                </a:extLst>
              </p:cNvPr>
              <p:cNvSpPr/>
              <p:nvPr/>
            </p:nvSpPr>
            <p:spPr>
              <a:xfrm>
                <a:off x="2174464" y="1995548"/>
                <a:ext cx="5282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正方形/長方形 139">
                <a:extLst>
                  <a:ext uri="{FF2B5EF4-FFF2-40B4-BE49-F238E27FC236}">
                    <a16:creationId xmlns:a16="http://schemas.microsoft.com/office/drawing/2014/main" id="{3CB77D91-A841-4735-811D-37D28014C2AC}"/>
                  </a:ext>
                </a:extLst>
              </p:cNvPr>
              <p:cNvSpPr/>
              <p:nvPr/>
            </p:nvSpPr>
            <p:spPr>
              <a:xfrm>
                <a:off x="2347465" y="1991166"/>
                <a:ext cx="5282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1" name="直線コネクタ 140">
                <a:extLst>
                  <a:ext uri="{FF2B5EF4-FFF2-40B4-BE49-F238E27FC236}">
                    <a16:creationId xmlns:a16="http://schemas.microsoft.com/office/drawing/2014/main" id="{E7275288-4C10-4BFD-B6FE-DE47766B3C1D}"/>
                  </a:ext>
                </a:extLst>
              </p:cNvPr>
              <p:cNvCxnSpPr>
                <a:cxnSpLocks/>
                <a:endCxn id="139" idx="0"/>
              </p:cNvCxnSpPr>
              <p:nvPr/>
            </p:nvCxnSpPr>
            <p:spPr>
              <a:xfrm>
                <a:off x="2196036" y="1823312"/>
                <a:ext cx="4840" cy="1722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1463F798-983E-4F99-BA0C-97FE4586CF55}"/>
                  </a:ext>
                </a:extLst>
              </p:cNvPr>
              <p:cNvCxnSpPr>
                <a:cxnSpLocks/>
              </p:cNvCxnSpPr>
              <p:nvPr/>
            </p:nvCxnSpPr>
            <p:spPr>
              <a:xfrm>
                <a:off x="2373877" y="1823312"/>
                <a:ext cx="4840" cy="1722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11893AB2-BA2C-4F30-9645-7C9C3A0E3133}"/>
                  </a:ext>
                </a:extLst>
              </p:cNvPr>
              <p:cNvCxnSpPr>
                <a:cxnSpLocks/>
              </p:cNvCxnSpPr>
              <p:nvPr/>
            </p:nvCxnSpPr>
            <p:spPr>
              <a:xfrm flipH="1">
                <a:off x="2196036" y="1887455"/>
                <a:ext cx="1673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03F09117-CFC4-4A7D-9215-53FC97D0D17A}"/>
                  </a:ext>
                </a:extLst>
              </p:cNvPr>
              <p:cNvCxnSpPr>
                <a:cxnSpLocks/>
              </p:cNvCxnSpPr>
              <p:nvPr/>
            </p:nvCxnSpPr>
            <p:spPr>
              <a:xfrm flipH="1">
                <a:off x="2203735" y="1939559"/>
                <a:ext cx="1673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5" name="テキスト ボックス 144">
                <a:extLst>
                  <a:ext uri="{FF2B5EF4-FFF2-40B4-BE49-F238E27FC236}">
                    <a16:creationId xmlns:a16="http://schemas.microsoft.com/office/drawing/2014/main" id="{9A46DB75-2B0A-4A24-98A6-1A8C1A25CE9C}"/>
                  </a:ext>
                </a:extLst>
              </p:cNvPr>
              <p:cNvSpPr txBox="1"/>
              <p:nvPr/>
            </p:nvSpPr>
            <p:spPr>
              <a:xfrm>
                <a:off x="1881487" y="2022024"/>
                <a:ext cx="333746" cy="369332"/>
              </a:xfrm>
              <a:prstGeom prst="rect">
                <a:avLst/>
              </a:prstGeom>
              <a:noFill/>
            </p:spPr>
            <p:txBody>
              <a:bodyPr wrap="none" rtlCol="0">
                <a:spAutoFit/>
              </a:bodyPr>
              <a:lstStyle/>
              <a:p>
                <a:r>
                  <a:rPr lang="en-US" altLang="ja-JP" dirty="0"/>
                  <a:t>N</a:t>
                </a:r>
                <a:endParaRPr kumimoji="1" lang="ja-JP" altLang="en-US" dirty="0"/>
              </a:p>
            </p:txBody>
          </p:sp>
        </p:grpSp>
        <p:grpSp>
          <p:nvGrpSpPr>
            <p:cNvPr id="176" name="グループ化 175">
              <a:extLst>
                <a:ext uri="{FF2B5EF4-FFF2-40B4-BE49-F238E27FC236}">
                  <a16:creationId xmlns:a16="http://schemas.microsoft.com/office/drawing/2014/main" id="{88069D6E-DB8B-4967-BD68-53CBB6A941D2}"/>
                </a:ext>
              </a:extLst>
            </p:cNvPr>
            <p:cNvGrpSpPr/>
            <p:nvPr/>
          </p:nvGrpSpPr>
          <p:grpSpPr>
            <a:xfrm rot="19030883">
              <a:off x="6059024" y="1752404"/>
              <a:ext cx="538867" cy="813530"/>
              <a:chOff x="5472160" y="2072330"/>
              <a:chExt cx="538867" cy="813530"/>
            </a:xfrm>
          </p:grpSpPr>
          <p:sp>
            <p:nvSpPr>
              <p:cNvPr id="151" name="テキスト ボックス 150">
                <a:extLst>
                  <a:ext uri="{FF2B5EF4-FFF2-40B4-BE49-F238E27FC236}">
                    <a16:creationId xmlns:a16="http://schemas.microsoft.com/office/drawing/2014/main" id="{3EB9989D-6423-448C-9273-EB47A14098E2}"/>
                  </a:ext>
                </a:extLst>
              </p:cNvPr>
              <p:cNvSpPr txBox="1"/>
              <p:nvPr/>
            </p:nvSpPr>
            <p:spPr>
              <a:xfrm rot="2659015">
                <a:off x="5702929" y="2341916"/>
                <a:ext cx="308098" cy="369332"/>
              </a:xfrm>
              <a:prstGeom prst="rect">
                <a:avLst/>
              </a:prstGeom>
              <a:noFill/>
            </p:spPr>
            <p:txBody>
              <a:bodyPr wrap="none" rtlCol="0">
                <a:spAutoFit/>
              </a:bodyPr>
              <a:lstStyle/>
              <a:p>
                <a:r>
                  <a:rPr kumimoji="1" lang="en-US" altLang="ja-JP" dirty="0"/>
                  <a:t>C</a:t>
                </a:r>
                <a:endParaRPr kumimoji="1" lang="ja-JP" altLang="en-US" dirty="0"/>
              </a:p>
            </p:txBody>
          </p:sp>
          <p:sp>
            <p:nvSpPr>
              <p:cNvPr id="154" name="テキスト ボックス 153">
                <a:extLst>
                  <a:ext uri="{FF2B5EF4-FFF2-40B4-BE49-F238E27FC236}">
                    <a16:creationId xmlns:a16="http://schemas.microsoft.com/office/drawing/2014/main" id="{834ED331-B15B-4831-AEE3-ABA6940F9FD5}"/>
                  </a:ext>
                </a:extLst>
              </p:cNvPr>
              <p:cNvSpPr txBox="1"/>
              <p:nvPr/>
            </p:nvSpPr>
            <p:spPr>
              <a:xfrm rot="2659015">
                <a:off x="5532948" y="2516528"/>
                <a:ext cx="336952" cy="369332"/>
              </a:xfrm>
              <a:prstGeom prst="rect">
                <a:avLst/>
              </a:prstGeom>
              <a:noFill/>
            </p:spPr>
            <p:txBody>
              <a:bodyPr wrap="none" rtlCol="0">
                <a:spAutoFit/>
              </a:bodyPr>
              <a:lstStyle/>
              <a:p>
                <a:r>
                  <a:rPr kumimoji="1" lang="en-US" altLang="ja-JP" dirty="0"/>
                  <a:t>O</a:t>
                </a:r>
                <a:endParaRPr kumimoji="1" lang="ja-JP" altLang="en-US" dirty="0"/>
              </a:p>
            </p:txBody>
          </p:sp>
          <p:cxnSp>
            <p:nvCxnSpPr>
              <p:cNvPr id="163" name="直線コネクタ 162">
                <a:extLst>
                  <a:ext uri="{FF2B5EF4-FFF2-40B4-BE49-F238E27FC236}">
                    <a16:creationId xmlns:a16="http://schemas.microsoft.com/office/drawing/2014/main" id="{0F3F1A54-EBD0-4B2E-BBE8-C9A2BF2EB826}"/>
                  </a:ext>
                </a:extLst>
              </p:cNvPr>
              <p:cNvCxnSpPr>
                <a:cxnSpLocks/>
              </p:cNvCxnSpPr>
              <p:nvPr/>
            </p:nvCxnSpPr>
            <p:spPr>
              <a:xfrm rot="2659015">
                <a:off x="5782082" y="2585810"/>
                <a:ext cx="0" cy="597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a:extLst>
                  <a:ext uri="{FF2B5EF4-FFF2-40B4-BE49-F238E27FC236}">
                    <a16:creationId xmlns:a16="http://schemas.microsoft.com/office/drawing/2014/main" id="{950411A7-6464-43F8-9042-1FBA11196629}"/>
                  </a:ext>
                </a:extLst>
              </p:cNvPr>
              <p:cNvCxnSpPr>
                <a:cxnSpLocks/>
              </p:cNvCxnSpPr>
              <p:nvPr/>
            </p:nvCxnSpPr>
            <p:spPr>
              <a:xfrm rot="21477118" flipH="1" flipV="1">
                <a:off x="5729526" y="2417524"/>
                <a:ext cx="59345" cy="67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楕円 148">
                <a:extLst>
                  <a:ext uri="{FF2B5EF4-FFF2-40B4-BE49-F238E27FC236}">
                    <a16:creationId xmlns:a16="http://schemas.microsoft.com/office/drawing/2014/main" id="{6F3C4498-578C-4334-92E6-E8C2E56F5BF1}"/>
                  </a:ext>
                </a:extLst>
              </p:cNvPr>
              <p:cNvSpPr/>
              <p:nvPr/>
            </p:nvSpPr>
            <p:spPr>
              <a:xfrm rot="20235366">
                <a:off x="5472160" y="2072330"/>
                <a:ext cx="311298" cy="3732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0" name="テキスト ボックス 169">
              <a:extLst>
                <a:ext uri="{FF2B5EF4-FFF2-40B4-BE49-F238E27FC236}">
                  <a16:creationId xmlns:a16="http://schemas.microsoft.com/office/drawing/2014/main" id="{AA9147B4-4ADB-4D8E-A3ED-474CB7F89032}"/>
                </a:ext>
              </a:extLst>
            </p:cNvPr>
            <p:cNvSpPr txBox="1"/>
            <p:nvPr/>
          </p:nvSpPr>
          <p:spPr>
            <a:xfrm>
              <a:off x="6519871" y="1757098"/>
              <a:ext cx="328936" cy="369332"/>
            </a:xfrm>
            <a:prstGeom prst="rect">
              <a:avLst/>
            </a:prstGeom>
            <a:noFill/>
          </p:spPr>
          <p:txBody>
            <a:bodyPr wrap="none" rtlCol="0">
              <a:spAutoFit/>
            </a:bodyPr>
            <a:lstStyle/>
            <a:p>
              <a:r>
                <a:rPr kumimoji="1" lang="en-US" altLang="ja-JP" dirty="0"/>
                <a:t>H</a:t>
              </a:r>
              <a:endParaRPr kumimoji="1" lang="ja-JP" altLang="en-US" dirty="0"/>
            </a:p>
          </p:txBody>
        </p:sp>
        <p:cxnSp>
          <p:nvCxnSpPr>
            <p:cNvPr id="171" name="直線コネクタ 170">
              <a:extLst>
                <a:ext uri="{FF2B5EF4-FFF2-40B4-BE49-F238E27FC236}">
                  <a16:creationId xmlns:a16="http://schemas.microsoft.com/office/drawing/2014/main" id="{BBD5ACE2-9B81-4BBD-92B3-57FD5DF0AB4F}"/>
                </a:ext>
              </a:extLst>
            </p:cNvPr>
            <p:cNvCxnSpPr>
              <a:cxnSpLocks/>
            </p:cNvCxnSpPr>
            <p:nvPr/>
          </p:nvCxnSpPr>
          <p:spPr>
            <a:xfrm>
              <a:off x="6530149" y="2123267"/>
              <a:ext cx="624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0B069BCF-C8A6-494D-A49A-F3A6F9A52CC8}"/>
                </a:ext>
              </a:extLst>
            </p:cNvPr>
            <p:cNvCxnSpPr>
              <a:cxnSpLocks/>
            </p:cNvCxnSpPr>
            <p:nvPr/>
          </p:nvCxnSpPr>
          <p:spPr>
            <a:xfrm>
              <a:off x="6746489" y="2115817"/>
              <a:ext cx="624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a:extLst>
                <a:ext uri="{FF2B5EF4-FFF2-40B4-BE49-F238E27FC236}">
                  <a16:creationId xmlns:a16="http://schemas.microsoft.com/office/drawing/2014/main" id="{02006C8E-03DF-4E5C-9DE0-15B432B2289B}"/>
                </a:ext>
              </a:extLst>
            </p:cNvPr>
            <p:cNvCxnSpPr>
              <a:cxnSpLocks/>
            </p:cNvCxnSpPr>
            <p:nvPr/>
          </p:nvCxnSpPr>
          <p:spPr>
            <a:xfrm flipV="1">
              <a:off x="6468637" y="2208375"/>
              <a:ext cx="0" cy="491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8" name="直線矢印コネクタ 187">
            <a:extLst>
              <a:ext uri="{FF2B5EF4-FFF2-40B4-BE49-F238E27FC236}">
                <a16:creationId xmlns:a16="http://schemas.microsoft.com/office/drawing/2014/main" id="{851211DF-DAD1-45B9-8FFE-041E8E941A0E}"/>
              </a:ext>
            </a:extLst>
          </p:cNvPr>
          <p:cNvCxnSpPr>
            <a:cxnSpLocks/>
          </p:cNvCxnSpPr>
          <p:nvPr/>
        </p:nvCxnSpPr>
        <p:spPr>
          <a:xfrm flipV="1">
            <a:off x="5315223" y="2301707"/>
            <a:ext cx="1191531" cy="74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直線矢印コネクタ 189">
            <a:extLst>
              <a:ext uri="{FF2B5EF4-FFF2-40B4-BE49-F238E27FC236}">
                <a16:creationId xmlns:a16="http://schemas.microsoft.com/office/drawing/2014/main" id="{332FD981-BA56-493B-AF0D-38DADD1E539A}"/>
              </a:ext>
            </a:extLst>
          </p:cNvPr>
          <p:cNvCxnSpPr>
            <a:cxnSpLocks/>
          </p:cNvCxnSpPr>
          <p:nvPr/>
        </p:nvCxnSpPr>
        <p:spPr>
          <a:xfrm>
            <a:off x="2008960" y="5054686"/>
            <a:ext cx="86815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1" name="テキスト ボックス 190">
            <a:extLst>
              <a:ext uri="{FF2B5EF4-FFF2-40B4-BE49-F238E27FC236}">
                <a16:creationId xmlns:a16="http://schemas.microsoft.com/office/drawing/2014/main" id="{FD580DF1-BEBD-4756-BBEF-BBAF445596E2}"/>
              </a:ext>
            </a:extLst>
          </p:cNvPr>
          <p:cNvSpPr txBox="1"/>
          <p:nvPr/>
        </p:nvSpPr>
        <p:spPr>
          <a:xfrm>
            <a:off x="1999953" y="4664617"/>
            <a:ext cx="877163" cy="369332"/>
          </a:xfrm>
          <a:prstGeom prst="rect">
            <a:avLst/>
          </a:prstGeom>
          <a:noFill/>
        </p:spPr>
        <p:txBody>
          <a:bodyPr wrap="none" rtlCol="0">
            <a:spAutoFit/>
          </a:bodyPr>
          <a:lstStyle/>
          <a:p>
            <a:r>
              <a:rPr lang="ja-JP" altLang="en-US" dirty="0"/>
              <a:t>還元化</a:t>
            </a:r>
            <a:endParaRPr kumimoji="1" lang="ja-JP" altLang="en-US" dirty="0"/>
          </a:p>
        </p:txBody>
      </p:sp>
      <p:grpSp>
        <p:nvGrpSpPr>
          <p:cNvPr id="224" name="グループ化 223">
            <a:extLst>
              <a:ext uri="{FF2B5EF4-FFF2-40B4-BE49-F238E27FC236}">
                <a16:creationId xmlns:a16="http://schemas.microsoft.com/office/drawing/2014/main" id="{8D5CA61B-13E1-4626-B213-FAC2A864093A}"/>
              </a:ext>
            </a:extLst>
          </p:cNvPr>
          <p:cNvGrpSpPr/>
          <p:nvPr/>
        </p:nvGrpSpPr>
        <p:grpSpPr>
          <a:xfrm>
            <a:off x="2912732" y="4092426"/>
            <a:ext cx="805797" cy="1627808"/>
            <a:chOff x="3261942" y="4208472"/>
            <a:chExt cx="805797" cy="1627808"/>
          </a:xfrm>
        </p:grpSpPr>
        <p:cxnSp>
          <p:nvCxnSpPr>
            <p:cNvPr id="50" name="直線コネクタ 49">
              <a:extLst>
                <a:ext uri="{FF2B5EF4-FFF2-40B4-BE49-F238E27FC236}">
                  <a16:creationId xmlns:a16="http://schemas.microsoft.com/office/drawing/2014/main" id="{0E878E8E-2D1B-452C-8571-99664CC31F0C}"/>
                </a:ext>
              </a:extLst>
            </p:cNvPr>
            <p:cNvCxnSpPr>
              <a:cxnSpLocks/>
            </p:cNvCxnSpPr>
            <p:nvPr/>
          </p:nvCxnSpPr>
          <p:spPr>
            <a:xfrm flipH="1" flipV="1">
              <a:off x="3813806" y="4636837"/>
              <a:ext cx="108580" cy="58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正方形/長方形 52">
              <a:extLst>
                <a:ext uri="{FF2B5EF4-FFF2-40B4-BE49-F238E27FC236}">
                  <a16:creationId xmlns:a16="http://schemas.microsoft.com/office/drawing/2014/main" id="{88C15B45-71DD-4F0A-B0DF-22D1635635A9}"/>
                </a:ext>
              </a:extLst>
            </p:cNvPr>
            <p:cNvSpPr/>
            <p:nvPr/>
          </p:nvSpPr>
          <p:spPr>
            <a:xfrm rot="18440315">
              <a:off x="3603772" y="4477037"/>
              <a:ext cx="601074" cy="63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E7FF0AE7-9EAF-4ABD-90EB-6D1419F0492A}"/>
                </a:ext>
              </a:extLst>
            </p:cNvPr>
            <p:cNvSpPr/>
            <p:nvPr/>
          </p:nvSpPr>
          <p:spPr>
            <a:xfrm rot="18404340">
              <a:off x="3783937" y="4517486"/>
              <a:ext cx="511299" cy="56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79CC9B47-E3ED-4CA9-BD6D-B8C1D9AF33FD}"/>
                </a:ext>
              </a:extLst>
            </p:cNvPr>
            <p:cNvSpPr/>
            <p:nvPr/>
          </p:nvSpPr>
          <p:spPr>
            <a:xfrm>
              <a:off x="3696606" y="4921880"/>
              <a:ext cx="5282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 name="直線コネクタ 57">
              <a:extLst>
                <a:ext uri="{FF2B5EF4-FFF2-40B4-BE49-F238E27FC236}">
                  <a16:creationId xmlns:a16="http://schemas.microsoft.com/office/drawing/2014/main" id="{0634A79A-7B83-4D69-836A-1DCB8E8ACEC3}"/>
                </a:ext>
              </a:extLst>
            </p:cNvPr>
            <p:cNvCxnSpPr>
              <a:cxnSpLocks/>
            </p:cNvCxnSpPr>
            <p:nvPr/>
          </p:nvCxnSpPr>
          <p:spPr>
            <a:xfrm>
              <a:off x="3723018" y="4754026"/>
              <a:ext cx="4840" cy="1722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DA2458B1-652E-4300-9EFB-7C861EDBA6C0}"/>
                </a:ext>
              </a:extLst>
            </p:cNvPr>
            <p:cNvCxnSpPr>
              <a:cxnSpLocks/>
            </p:cNvCxnSpPr>
            <p:nvPr/>
          </p:nvCxnSpPr>
          <p:spPr>
            <a:xfrm flipH="1">
              <a:off x="3603944" y="4792593"/>
              <a:ext cx="1085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A2EC2011-3EF0-4218-AFC2-41A06DC11BB3}"/>
                </a:ext>
              </a:extLst>
            </p:cNvPr>
            <p:cNvCxnSpPr>
              <a:cxnSpLocks/>
            </p:cNvCxnSpPr>
            <p:nvPr/>
          </p:nvCxnSpPr>
          <p:spPr>
            <a:xfrm flipH="1">
              <a:off x="3603944" y="4895849"/>
              <a:ext cx="1162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5" name="テキスト ボックス 194">
              <a:extLst>
                <a:ext uri="{FF2B5EF4-FFF2-40B4-BE49-F238E27FC236}">
                  <a16:creationId xmlns:a16="http://schemas.microsoft.com/office/drawing/2014/main" id="{08230CBF-8551-4BC4-AD95-6B08CFB0880F}"/>
                </a:ext>
              </a:extLst>
            </p:cNvPr>
            <p:cNvSpPr txBox="1"/>
            <p:nvPr/>
          </p:nvSpPr>
          <p:spPr>
            <a:xfrm>
              <a:off x="3261942" y="4580669"/>
              <a:ext cx="434734" cy="369332"/>
            </a:xfrm>
            <a:prstGeom prst="rect">
              <a:avLst/>
            </a:prstGeom>
            <a:noFill/>
          </p:spPr>
          <p:txBody>
            <a:bodyPr wrap="none" rtlCol="0">
              <a:spAutoFit/>
            </a:bodyPr>
            <a:lstStyle/>
            <a:p>
              <a:r>
                <a:rPr kumimoji="1" lang="en-US" altLang="ja-JP" dirty="0"/>
                <a:t>HS</a:t>
              </a:r>
              <a:endParaRPr kumimoji="1" lang="ja-JP" altLang="en-US" dirty="0"/>
            </a:p>
          </p:txBody>
        </p:sp>
        <p:sp>
          <p:nvSpPr>
            <p:cNvPr id="196" name="テキスト ボックス 195">
              <a:extLst>
                <a:ext uri="{FF2B5EF4-FFF2-40B4-BE49-F238E27FC236}">
                  <a16:creationId xmlns:a16="http://schemas.microsoft.com/office/drawing/2014/main" id="{FEF07A62-7BAA-43BD-98A4-5039B3E8DF0B}"/>
                </a:ext>
              </a:extLst>
            </p:cNvPr>
            <p:cNvSpPr txBox="1"/>
            <p:nvPr/>
          </p:nvSpPr>
          <p:spPr>
            <a:xfrm>
              <a:off x="3266712" y="4754026"/>
              <a:ext cx="434734" cy="369332"/>
            </a:xfrm>
            <a:prstGeom prst="rect">
              <a:avLst/>
            </a:prstGeom>
            <a:noFill/>
          </p:spPr>
          <p:txBody>
            <a:bodyPr wrap="none" rtlCol="0">
              <a:spAutoFit/>
            </a:bodyPr>
            <a:lstStyle/>
            <a:p>
              <a:r>
                <a:rPr kumimoji="1" lang="en-US" altLang="ja-JP" dirty="0"/>
                <a:t>HS</a:t>
              </a:r>
              <a:endParaRPr kumimoji="1" lang="ja-JP" altLang="en-US" dirty="0"/>
            </a:p>
          </p:txBody>
        </p:sp>
      </p:grpSp>
      <p:sp>
        <p:nvSpPr>
          <p:cNvPr id="197" name="テキスト ボックス 196">
            <a:extLst>
              <a:ext uri="{FF2B5EF4-FFF2-40B4-BE49-F238E27FC236}">
                <a16:creationId xmlns:a16="http://schemas.microsoft.com/office/drawing/2014/main" id="{639B4124-E96B-415A-973F-DC9E5B0EBB69}"/>
              </a:ext>
            </a:extLst>
          </p:cNvPr>
          <p:cNvSpPr txBox="1"/>
          <p:nvPr/>
        </p:nvSpPr>
        <p:spPr>
          <a:xfrm>
            <a:off x="3594125" y="4839490"/>
            <a:ext cx="646331" cy="646331"/>
          </a:xfrm>
          <a:prstGeom prst="rect">
            <a:avLst/>
          </a:prstGeom>
          <a:noFill/>
        </p:spPr>
        <p:txBody>
          <a:bodyPr wrap="none" rtlCol="0">
            <a:spAutoFit/>
          </a:bodyPr>
          <a:lstStyle/>
          <a:p>
            <a:r>
              <a:rPr kumimoji="1" lang="ja-JP" altLang="en-US" sz="3600" dirty="0"/>
              <a:t>＋</a:t>
            </a:r>
          </a:p>
        </p:txBody>
      </p:sp>
      <p:grpSp>
        <p:nvGrpSpPr>
          <p:cNvPr id="225" name="グループ化 224">
            <a:extLst>
              <a:ext uri="{FF2B5EF4-FFF2-40B4-BE49-F238E27FC236}">
                <a16:creationId xmlns:a16="http://schemas.microsoft.com/office/drawing/2014/main" id="{81F5F5F7-64B1-4960-A254-3072B47AE5C3}"/>
              </a:ext>
            </a:extLst>
          </p:cNvPr>
          <p:cNvGrpSpPr/>
          <p:nvPr/>
        </p:nvGrpSpPr>
        <p:grpSpPr>
          <a:xfrm>
            <a:off x="5211899" y="4070278"/>
            <a:ext cx="805797" cy="1627808"/>
            <a:chOff x="3261942" y="4208472"/>
            <a:chExt cx="805797" cy="1627808"/>
          </a:xfrm>
        </p:grpSpPr>
        <p:cxnSp>
          <p:nvCxnSpPr>
            <p:cNvPr id="226" name="直線コネクタ 225">
              <a:extLst>
                <a:ext uri="{FF2B5EF4-FFF2-40B4-BE49-F238E27FC236}">
                  <a16:creationId xmlns:a16="http://schemas.microsoft.com/office/drawing/2014/main" id="{1DBB9980-53EF-495D-848A-7A968EF25F51}"/>
                </a:ext>
              </a:extLst>
            </p:cNvPr>
            <p:cNvCxnSpPr>
              <a:cxnSpLocks/>
            </p:cNvCxnSpPr>
            <p:nvPr/>
          </p:nvCxnSpPr>
          <p:spPr>
            <a:xfrm flipH="1" flipV="1">
              <a:off x="3813806" y="4636837"/>
              <a:ext cx="108580" cy="58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7" name="正方形/長方形 226">
              <a:extLst>
                <a:ext uri="{FF2B5EF4-FFF2-40B4-BE49-F238E27FC236}">
                  <a16:creationId xmlns:a16="http://schemas.microsoft.com/office/drawing/2014/main" id="{CC738086-E9C5-466F-89C7-0D58A33EC842}"/>
                </a:ext>
              </a:extLst>
            </p:cNvPr>
            <p:cNvSpPr/>
            <p:nvPr/>
          </p:nvSpPr>
          <p:spPr>
            <a:xfrm rot="18440315">
              <a:off x="3603772" y="4477037"/>
              <a:ext cx="601074" cy="63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 name="正方形/長方形 227">
              <a:extLst>
                <a:ext uri="{FF2B5EF4-FFF2-40B4-BE49-F238E27FC236}">
                  <a16:creationId xmlns:a16="http://schemas.microsoft.com/office/drawing/2014/main" id="{B3A21783-44EA-4124-9760-418282B7335C}"/>
                </a:ext>
              </a:extLst>
            </p:cNvPr>
            <p:cNvSpPr/>
            <p:nvPr/>
          </p:nvSpPr>
          <p:spPr>
            <a:xfrm rot="18404340">
              <a:off x="3783937" y="4517486"/>
              <a:ext cx="511299" cy="56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 name="正方形/長方形 228">
              <a:extLst>
                <a:ext uri="{FF2B5EF4-FFF2-40B4-BE49-F238E27FC236}">
                  <a16:creationId xmlns:a16="http://schemas.microsoft.com/office/drawing/2014/main" id="{C4B8495B-6741-43B4-A4C9-751B7AF7F18A}"/>
                </a:ext>
              </a:extLst>
            </p:cNvPr>
            <p:cNvSpPr/>
            <p:nvPr/>
          </p:nvSpPr>
          <p:spPr>
            <a:xfrm>
              <a:off x="3696606" y="4921880"/>
              <a:ext cx="5282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0" name="直線コネクタ 229">
              <a:extLst>
                <a:ext uri="{FF2B5EF4-FFF2-40B4-BE49-F238E27FC236}">
                  <a16:creationId xmlns:a16="http://schemas.microsoft.com/office/drawing/2014/main" id="{22BE2DF5-73D9-49D5-A6AB-14D93AC3F2F0}"/>
                </a:ext>
              </a:extLst>
            </p:cNvPr>
            <p:cNvCxnSpPr>
              <a:cxnSpLocks/>
            </p:cNvCxnSpPr>
            <p:nvPr/>
          </p:nvCxnSpPr>
          <p:spPr>
            <a:xfrm>
              <a:off x="3723018" y="4754026"/>
              <a:ext cx="4840" cy="1722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1" name="直線コネクタ 230">
              <a:extLst>
                <a:ext uri="{FF2B5EF4-FFF2-40B4-BE49-F238E27FC236}">
                  <a16:creationId xmlns:a16="http://schemas.microsoft.com/office/drawing/2014/main" id="{B8AE1525-590D-4616-BF47-DA48FD7C8F73}"/>
                </a:ext>
              </a:extLst>
            </p:cNvPr>
            <p:cNvCxnSpPr>
              <a:cxnSpLocks/>
            </p:cNvCxnSpPr>
            <p:nvPr/>
          </p:nvCxnSpPr>
          <p:spPr>
            <a:xfrm flipH="1">
              <a:off x="3603944" y="4792593"/>
              <a:ext cx="1085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2" name="直線コネクタ 231">
              <a:extLst>
                <a:ext uri="{FF2B5EF4-FFF2-40B4-BE49-F238E27FC236}">
                  <a16:creationId xmlns:a16="http://schemas.microsoft.com/office/drawing/2014/main" id="{9FED796B-4C62-4B83-BD05-18C9FFAE778A}"/>
                </a:ext>
              </a:extLst>
            </p:cNvPr>
            <p:cNvCxnSpPr>
              <a:cxnSpLocks/>
            </p:cNvCxnSpPr>
            <p:nvPr/>
          </p:nvCxnSpPr>
          <p:spPr>
            <a:xfrm flipH="1">
              <a:off x="3603944" y="4895849"/>
              <a:ext cx="1162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3" name="テキスト ボックス 232">
              <a:extLst>
                <a:ext uri="{FF2B5EF4-FFF2-40B4-BE49-F238E27FC236}">
                  <a16:creationId xmlns:a16="http://schemas.microsoft.com/office/drawing/2014/main" id="{67B4AB34-CB82-470B-A670-B41949233EC0}"/>
                </a:ext>
              </a:extLst>
            </p:cNvPr>
            <p:cNvSpPr txBox="1"/>
            <p:nvPr/>
          </p:nvSpPr>
          <p:spPr>
            <a:xfrm>
              <a:off x="3261942" y="4580669"/>
              <a:ext cx="434734" cy="369332"/>
            </a:xfrm>
            <a:prstGeom prst="rect">
              <a:avLst/>
            </a:prstGeom>
            <a:noFill/>
          </p:spPr>
          <p:txBody>
            <a:bodyPr wrap="none" rtlCol="0">
              <a:spAutoFit/>
            </a:bodyPr>
            <a:lstStyle/>
            <a:p>
              <a:r>
                <a:rPr kumimoji="1" lang="en-US" altLang="ja-JP" dirty="0"/>
                <a:t>HS</a:t>
              </a:r>
              <a:endParaRPr kumimoji="1" lang="ja-JP" altLang="en-US" dirty="0"/>
            </a:p>
          </p:txBody>
        </p:sp>
        <p:sp>
          <p:nvSpPr>
            <p:cNvPr id="234" name="テキスト ボックス 233">
              <a:extLst>
                <a:ext uri="{FF2B5EF4-FFF2-40B4-BE49-F238E27FC236}">
                  <a16:creationId xmlns:a16="http://schemas.microsoft.com/office/drawing/2014/main" id="{34861AFF-465F-475A-879A-E46585ED95E1}"/>
                </a:ext>
              </a:extLst>
            </p:cNvPr>
            <p:cNvSpPr txBox="1"/>
            <p:nvPr/>
          </p:nvSpPr>
          <p:spPr>
            <a:xfrm>
              <a:off x="3266712" y="4754026"/>
              <a:ext cx="434734" cy="369332"/>
            </a:xfrm>
            <a:prstGeom prst="rect">
              <a:avLst/>
            </a:prstGeom>
            <a:noFill/>
          </p:spPr>
          <p:txBody>
            <a:bodyPr wrap="none" rtlCol="0">
              <a:spAutoFit/>
            </a:bodyPr>
            <a:lstStyle/>
            <a:p>
              <a:r>
                <a:rPr kumimoji="1" lang="en-US" altLang="ja-JP" dirty="0"/>
                <a:t>HS</a:t>
              </a:r>
              <a:endParaRPr kumimoji="1" lang="ja-JP" altLang="en-US" dirty="0"/>
            </a:p>
          </p:txBody>
        </p:sp>
      </p:grpSp>
      <p:sp>
        <p:nvSpPr>
          <p:cNvPr id="235" name="円弧 234">
            <a:extLst>
              <a:ext uri="{FF2B5EF4-FFF2-40B4-BE49-F238E27FC236}">
                <a16:creationId xmlns:a16="http://schemas.microsoft.com/office/drawing/2014/main" id="{F6026C78-69AA-44D9-8C37-F07821C3D81D}"/>
              </a:ext>
            </a:extLst>
          </p:cNvPr>
          <p:cNvSpPr/>
          <p:nvPr/>
        </p:nvSpPr>
        <p:spPr>
          <a:xfrm rot="12744663" flipH="1">
            <a:off x="5171542" y="4482015"/>
            <a:ext cx="369953" cy="616183"/>
          </a:xfrm>
          <a:prstGeom prst="arc">
            <a:avLst/>
          </a:prstGeom>
          <a:ln w="127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37" name="直線矢印コネクタ 236">
            <a:extLst>
              <a:ext uri="{FF2B5EF4-FFF2-40B4-BE49-F238E27FC236}">
                <a16:creationId xmlns:a16="http://schemas.microsoft.com/office/drawing/2014/main" id="{DC3F1B7D-A343-4B1D-86A5-A3700F2C7669}"/>
              </a:ext>
            </a:extLst>
          </p:cNvPr>
          <p:cNvCxnSpPr>
            <a:cxnSpLocks/>
          </p:cNvCxnSpPr>
          <p:nvPr/>
        </p:nvCxnSpPr>
        <p:spPr>
          <a:xfrm>
            <a:off x="6013448" y="5100478"/>
            <a:ext cx="86815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8" name="グループ化 237">
            <a:extLst>
              <a:ext uri="{FF2B5EF4-FFF2-40B4-BE49-F238E27FC236}">
                <a16:creationId xmlns:a16="http://schemas.microsoft.com/office/drawing/2014/main" id="{08F9573E-D7FA-4A90-91DC-3DD71973ED3F}"/>
              </a:ext>
            </a:extLst>
          </p:cNvPr>
          <p:cNvGrpSpPr/>
          <p:nvPr/>
        </p:nvGrpSpPr>
        <p:grpSpPr>
          <a:xfrm>
            <a:off x="7556643" y="4171260"/>
            <a:ext cx="676490" cy="1627808"/>
            <a:chOff x="3391249" y="4208472"/>
            <a:chExt cx="676490" cy="1627808"/>
          </a:xfrm>
        </p:grpSpPr>
        <p:cxnSp>
          <p:nvCxnSpPr>
            <p:cNvPr id="239" name="直線コネクタ 238">
              <a:extLst>
                <a:ext uri="{FF2B5EF4-FFF2-40B4-BE49-F238E27FC236}">
                  <a16:creationId xmlns:a16="http://schemas.microsoft.com/office/drawing/2014/main" id="{CB82097D-AE70-460A-9E51-F54E834383FF}"/>
                </a:ext>
              </a:extLst>
            </p:cNvPr>
            <p:cNvCxnSpPr>
              <a:cxnSpLocks/>
            </p:cNvCxnSpPr>
            <p:nvPr/>
          </p:nvCxnSpPr>
          <p:spPr>
            <a:xfrm flipH="1" flipV="1">
              <a:off x="3813806" y="4636837"/>
              <a:ext cx="108580" cy="58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0" name="正方形/長方形 239">
              <a:extLst>
                <a:ext uri="{FF2B5EF4-FFF2-40B4-BE49-F238E27FC236}">
                  <a16:creationId xmlns:a16="http://schemas.microsoft.com/office/drawing/2014/main" id="{CCC633EA-F31A-462B-BDCE-FB84E9772104}"/>
                </a:ext>
              </a:extLst>
            </p:cNvPr>
            <p:cNvSpPr/>
            <p:nvPr/>
          </p:nvSpPr>
          <p:spPr>
            <a:xfrm rot="18440315">
              <a:off x="3603772" y="4477037"/>
              <a:ext cx="601074" cy="63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1" name="正方形/長方形 240">
              <a:extLst>
                <a:ext uri="{FF2B5EF4-FFF2-40B4-BE49-F238E27FC236}">
                  <a16:creationId xmlns:a16="http://schemas.microsoft.com/office/drawing/2014/main" id="{CA03642C-850F-4355-9D3A-D76D7200445E}"/>
                </a:ext>
              </a:extLst>
            </p:cNvPr>
            <p:cNvSpPr/>
            <p:nvPr/>
          </p:nvSpPr>
          <p:spPr>
            <a:xfrm rot="18404340">
              <a:off x="3783937" y="4517486"/>
              <a:ext cx="511299" cy="56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2" name="正方形/長方形 241">
              <a:extLst>
                <a:ext uri="{FF2B5EF4-FFF2-40B4-BE49-F238E27FC236}">
                  <a16:creationId xmlns:a16="http://schemas.microsoft.com/office/drawing/2014/main" id="{78B4A95F-8BE3-42BF-A6B5-1E0C6621380C}"/>
                </a:ext>
              </a:extLst>
            </p:cNvPr>
            <p:cNvSpPr/>
            <p:nvPr/>
          </p:nvSpPr>
          <p:spPr>
            <a:xfrm>
              <a:off x="3696606" y="4921880"/>
              <a:ext cx="5282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3" name="直線コネクタ 242">
              <a:extLst>
                <a:ext uri="{FF2B5EF4-FFF2-40B4-BE49-F238E27FC236}">
                  <a16:creationId xmlns:a16="http://schemas.microsoft.com/office/drawing/2014/main" id="{3BAB743F-1CE3-4882-A674-4A835B5E735E}"/>
                </a:ext>
              </a:extLst>
            </p:cNvPr>
            <p:cNvCxnSpPr>
              <a:cxnSpLocks/>
            </p:cNvCxnSpPr>
            <p:nvPr/>
          </p:nvCxnSpPr>
          <p:spPr>
            <a:xfrm>
              <a:off x="3723018" y="4754026"/>
              <a:ext cx="4840" cy="1722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4" name="直線コネクタ 243">
              <a:extLst>
                <a:ext uri="{FF2B5EF4-FFF2-40B4-BE49-F238E27FC236}">
                  <a16:creationId xmlns:a16="http://schemas.microsoft.com/office/drawing/2014/main" id="{888DCEFE-421E-4DE9-B275-AFB2988B5A8A}"/>
                </a:ext>
              </a:extLst>
            </p:cNvPr>
            <p:cNvCxnSpPr>
              <a:cxnSpLocks/>
            </p:cNvCxnSpPr>
            <p:nvPr/>
          </p:nvCxnSpPr>
          <p:spPr>
            <a:xfrm flipH="1">
              <a:off x="3603944" y="4792593"/>
              <a:ext cx="1085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5" name="直線コネクタ 244">
              <a:extLst>
                <a:ext uri="{FF2B5EF4-FFF2-40B4-BE49-F238E27FC236}">
                  <a16:creationId xmlns:a16="http://schemas.microsoft.com/office/drawing/2014/main" id="{27759D15-D3C7-4091-B002-2AF4470B44DF}"/>
                </a:ext>
              </a:extLst>
            </p:cNvPr>
            <p:cNvCxnSpPr>
              <a:cxnSpLocks/>
            </p:cNvCxnSpPr>
            <p:nvPr/>
          </p:nvCxnSpPr>
          <p:spPr>
            <a:xfrm flipH="1">
              <a:off x="3603944" y="4895849"/>
              <a:ext cx="1162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7" name="テキスト ボックス 246">
              <a:extLst>
                <a:ext uri="{FF2B5EF4-FFF2-40B4-BE49-F238E27FC236}">
                  <a16:creationId xmlns:a16="http://schemas.microsoft.com/office/drawing/2014/main" id="{2590D833-8A5F-4CC5-9734-CECC651D0D1C}"/>
                </a:ext>
              </a:extLst>
            </p:cNvPr>
            <p:cNvSpPr txBox="1"/>
            <p:nvPr/>
          </p:nvSpPr>
          <p:spPr>
            <a:xfrm>
              <a:off x="3391249" y="4726325"/>
              <a:ext cx="290464" cy="369332"/>
            </a:xfrm>
            <a:prstGeom prst="rect">
              <a:avLst/>
            </a:prstGeom>
            <a:noFill/>
          </p:spPr>
          <p:txBody>
            <a:bodyPr wrap="none" rtlCol="0">
              <a:spAutoFit/>
            </a:bodyPr>
            <a:lstStyle/>
            <a:p>
              <a:r>
                <a:rPr kumimoji="1" lang="en-US" altLang="ja-JP" dirty="0"/>
                <a:t>S</a:t>
              </a:r>
              <a:endParaRPr kumimoji="1" lang="ja-JP" altLang="en-US" dirty="0"/>
            </a:p>
          </p:txBody>
        </p:sp>
      </p:grpSp>
      <p:grpSp>
        <p:nvGrpSpPr>
          <p:cNvPr id="248" name="グループ化 247">
            <a:extLst>
              <a:ext uri="{FF2B5EF4-FFF2-40B4-BE49-F238E27FC236}">
                <a16:creationId xmlns:a16="http://schemas.microsoft.com/office/drawing/2014/main" id="{AC9364DE-8D20-4961-A5AA-34121CCFDF9C}"/>
              </a:ext>
            </a:extLst>
          </p:cNvPr>
          <p:cNvGrpSpPr/>
          <p:nvPr/>
        </p:nvGrpSpPr>
        <p:grpSpPr>
          <a:xfrm rot="16695813">
            <a:off x="6835193" y="4729797"/>
            <a:ext cx="931732" cy="1036535"/>
            <a:chOff x="5328178" y="4746168"/>
            <a:chExt cx="931732" cy="1036535"/>
          </a:xfrm>
        </p:grpSpPr>
        <p:grpSp>
          <p:nvGrpSpPr>
            <p:cNvPr id="249" name="グループ化 248">
              <a:extLst>
                <a:ext uri="{FF2B5EF4-FFF2-40B4-BE49-F238E27FC236}">
                  <a16:creationId xmlns:a16="http://schemas.microsoft.com/office/drawing/2014/main" id="{1CADA61E-585F-41C5-87F5-E04D76E666BE}"/>
                </a:ext>
              </a:extLst>
            </p:cNvPr>
            <p:cNvGrpSpPr/>
            <p:nvPr/>
          </p:nvGrpSpPr>
          <p:grpSpPr>
            <a:xfrm rot="2082108">
              <a:off x="5864530" y="5366064"/>
              <a:ext cx="223854" cy="217903"/>
              <a:chOff x="884465" y="2692045"/>
              <a:chExt cx="223854" cy="217903"/>
            </a:xfrm>
          </p:grpSpPr>
          <p:cxnSp>
            <p:nvCxnSpPr>
              <p:cNvPr id="262" name="直線コネクタ 261">
                <a:extLst>
                  <a:ext uri="{FF2B5EF4-FFF2-40B4-BE49-F238E27FC236}">
                    <a16:creationId xmlns:a16="http://schemas.microsoft.com/office/drawing/2014/main" id="{686F2531-5DC9-43F1-9383-DDED1E88C07D}"/>
                  </a:ext>
                </a:extLst>
              </p:cNvPr>
              <p:cNvCxnSpPr>
                <a:cxnSpLocks/>
              </p:cNvCxnSpPr>
              <p:nvPr/>
            </p:nvCxnSpPr>
            <p:spPr>
              <a:xfrm flipH="1">
                <a:off x="884465" y="2692045"/>
                <a:ext cx="98986" cy="959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直線コネクタ 262">
                <a:extLst>
                  <a:ext uri="{FF2B5EF4-FFF2-40B4-BE49-F238E27FC236}">
                    <a16:creationId xmlns:a16="http://schemas.microsoft.com/office/drawing/2014/main" id="{48A52104-5438-49CF-81C6-4EF0C6CB4618}"/>
                  </a:ext>
                </a:extLst>
              </p:cNvPr>
              <p:cNvCxnSpPr>
                <a:cxnSpLocks/>
              </p:cNvCxnSpPr>
              <p:nvPr/>
            </p:nvCxnSpPr>
            <p:spPr>
              <a:xfrm>
                <a:off x="983451" y="2692045"/>
                <a:ext cx="113556" cy="895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直線コネクタ 263">
                <a:extLst>
                  <a:ext uri="{FF2B5EF4-FFF2-40B4-BE49-F238E27FC236}">
                    <a16:creationId xmlns:a16="http://schemas.microsoft.com/office/drawing/2014/main" id="{FE679926-5DBE-47A5-ABB6-5E9A39140A71}"/>
                  </a:ext>
                </a:extLst>
              </p:cNvPr>
              <p:cNvCxnSpPr/>
              <p:nvPr/>
            </p:nvCxnSpPr>
            <p:spPr>
              <a:xfrm>
                <a:off x="884465" y="2787961"/>
                <a:ext cx="49493" cy="1176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直線コネクタ 264">
                <a:extLst>
                  <a:ext uri="{FF2B5EF4-FFF2-40B4-BE49-F238E27FC236}">
                    <a16:creationId xmlns:a16="http://schemas.microsoft.com/office/drawing/2014/main" id="{13767CEA-DCBD-4E9B-8D3F-36BCCA66D019}"/>
                  </a:ext>
                </a:extLst>
              </p:cNvPr>
              <p:cNvCxnSpPr>
                <a:cxnSpLocks/>
              </p:cNvCxnSpPr>
              <p:nvPr/>
            </p:nvCxnSpPr>
            <p:spPr>
              <a:xfrm flipH="1">
                <a:off x="1061471" y="2781567"/>
                <a:ext cx="46848" cy="1214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直線コネクタ 265">
                <a:extLst>
                  <a:ext uri="{FF2B5EF4-FFF2-40B4-BE49-F238E27FC236}">
                    <a16:creationId xmlns:a16="http://schemas.microsoft.com/office/drawing/2014/main" id="{9FE89894-2B7D-43CD-94A7-BD51538AF479}"/>
                  </a:ext>
                </a:extLst>
              </p:cNvPr>
              <p:cNvCxnSpPr/>
              <p:nvPr/>
            </p:nvCxnSpPr>
            <p:spPr>
              <a:xfrm>
                <a:off x="933958" y="2909948"/>
                <a:ext cx="12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0" name="テキスト ボックス 249">
              <a:extLst>
                <a:ext uri="{FF2B5EF4-FFF2-40B4-BE49-F238E27FC236}">
                  <a16:creationId xmlns:a16="http://schemas.microsoft.com/office/drawing/2014/main" id="{9E7F7D4F-D37E-4493-A6D5-A9C617109251}"/>
                </a:ext>
              </a:extLst>
            </p:cNvPr>
            <p:cNvSpPr txBox="1"/>
            <p:nvPr/>
          </p:nvSpPr>
          <p:spPr>
            <a:xfrm rot="2781897">
              <a:off x="5690363" y="5167743"/>
              <a:ext cx="333746" cy="369332"/>
            </a:xfrm>
            <a:prstGeom prst="rect">
              <a:avLst/>
            </a:prstGeom>
            <a:noFill/>
          </p:spPr>
          <p:txBody>
            <a:bodyPr wrap="none" rtlCol="0">
              <a:spAutoFit/>
            </a:bodyPr>
            <a:lstStyle/>
            <a:p>
              <a:r>
                <a:rPr kumimoji="1" lang="en-US" altLang="ja-JP" dirty="0"/>
                <a:t>N</a:t>
              </a:r>
              <a:endParaRPr kumimoji="1" lang="ja-JP" altLang="en-US" dirty="0"/>
            </a:p>
          </p:txBody>
        </p:sp>
        <p:sp>
          <p:nvSpPr>
            <p:cNvPr id="251" name="テキスト ボックス 250">
              <a:extLst>
                <a:ext uri="{FF2B5EF4-FFF2-40B4-BE49-F238E27FC236}">
                  <a16:creationId xmlns:a16="http://schemas.microsoft.com/office/drawing/2014/main" id="{0F10296E-B408-411B-817D-32D828F7D2DC}"/>
                </a:ext>
              </a:extLst>
            </p:cNvPr>
            <p:cNvSpPr txBox="1"/>
            <p:nvPr/>
          </p:nvSpPr>
          <p:spPr>
            <a:xfrm rot="2781897">
              <a:off x="5906768" y="5051232"/>
              <a:ext cx="336952" cy="369332"/>
            </a:xfrm>
            <a:prstGeom prst="rect">
              <a:avLst/>
            </a:prstGeom>
            <a:noFill/>
          </p:spPr>
          <p:txBody>
            <a:bodyPr wrap="none" rtlCol="0">
              <a:spAutoFit/>
            </a:bodyPr>
            <a:lstStyle/>
            <a:p>
              <a:r>
                <a:rPr kumimoji="1" lang="en-US" altLang="ja-JP" dirty="0"/>
                <a:t>O</a:t>
              </a:r>
              <a:endParaRPr kumimoji="1" lang="ja-JP" altLang="en-US" dirty="0"/>
            </a:p>
          </p:txBody>
        </p:sp>
        <p:sp>
          <p:nvSpPr>
            <p:cNvPr id="252" name="テキスト ボックス 251">
              <a:extLst>
                <a:ext uri="{FF2B5EF4-FFF2-40B4-BE49-F238E27FC236}">
                  <a16:creationId xmlns:a16="http://schemas.microsoft.com/office/drawing/2014/main" id="{AD0EAA4B-E4E1-4576-A183-36E0D8992F75}"/>
                </a:ext>
              </a:extLst>
            </p:cNvPr>
            <p:cNvSpPr txBox="1"/>
            <p:nvPr/>
          </p:nvSpPr>
          <p:spPr>
            <a:xfrm rot="2781897">
              <a:off x="5565262" y="5429561"/>
              <a:ext cx="336952" cy="369332"/>
            </a:xfrm>
            <a:prstGeom prst="rect">
              <a:avLst/>
            </a:prstGeom>
            <a:noFill/>
          </p:spPr>
          <p:txBody>
            <a:bodyPr wrap="none" rtlCol="0">
              <a:spAutoFit/>
            </a:bodyPr>
            <a:lstStyle/>
            <a:p>
              <a:r>
                <a:rPr kumimoji="1" lang="en-US" altLang="ja-JP" dirty="0"/>
                <a:t>O</a:t>
              </a:r>
              <a:endParaRPr kumimoji="1" lang="ja-JP" altLang="en-US" dirty="0"/>
            </a:p>
          </p:txBody>
        </p:sp>
        <p:cxnSp>
          <p:nvCxnSpPr>
            <p:cNvPr id="253" name="直線コネクタ 252">
              <a:extLst>
                <a:ext uri="{FF2B5EF4-FFF2-40B4-BE49-F238E27FC236}">
                  <a16:creationId xmlns:a16="http://schemas.microsoft.com/office/drawing/2014/main" id="{F1711A39-6E59-4BF3-B05D-C4E5C5E4082B}"/>
                </a:ext>
              </a:extLst>
            </p:cNvPr>
            <p:cNvCxnSpPr>
              <a:cxnSpLocks/>
            </p:cNvCxnSpPr>
            <p:nvPr/>
          </p:nvCxnSpPr>
          <p:spPr>
            <a:xfrm rot="2781897">
              <a:off x="6017650" y="5302577"/>
              <a:ext cx="46303" cy="66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直線コネクタ 253">
              <a:extLst>
                <a:ext uri="{FF2B5EF4-FFF2-40B4-BE49-F238E27FC236}">
                  <a16:creationId xmlns:a16="http://schemas.microsoft.com/office/drawing/2014/main" id="{14BF6708-747D-4F7E-BC3C-1266875B0E41}"/>
                </a:ext>
              </a:extLst>
            </p:cNvPr>
            <p:cNvCxnSpPr>
              <a:cxnSpLocks/>
            </p:cNvCxnSpPr>
            <p:nvPr/>
          </p:nvCxnSpPr>
          <p:spPr>
            <a:xfrm rot="2781897">
              <a:off x="6031664" y="5310301"/>
              <a:ext cx="46303" cy="66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直線コネクタ 254">
              <a:extLst>
                <a:ext uri="{FF2B5EF4-FFF2-40B4-BE49-F238E27FC236}">
                  <a16:creationId xmlns:a16="http://schemas.microsoft.com/office/drawing/2014/main" id="{9E504EEC-EB2C-4943-84E3-F4F78F99148C}"/>
                </a:ext>
              </a:extLst>
            </p:cNvPr>
            <p:cNvCxnSpPr>
              <a:cxnSpLocks/>
            </p:cNvCxnSpPr>
            <p:nvPr/>
          </p:nvCxnSpPr>
          <p:spPr>
            <a:xfrm rot="2781897" flipH="1">
              <a:off x="5788670" y="5487485"/>
              <a:ext cx="40244" cy="1124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直線コネクタ 255">
              <a:extLst>
                <a:ext uri="{FF2B5EF4-FFF2-40B4-BE49-F238E27FC236}">
                  <a16:creationId xmlns:a16="http://schemas.microsoft.com/office/drawing/2014/main" id="{2ACB99B6-9186-4790-8B29-6C0AE9CCB3B1}"/>
                </a:ext>
              </a:extLst>
            </p:cNvPr>
            <p:cNvCxnSpPr>
              <a:cxnSpLocks/>
            </p:cNvCxnSpPr>
            <p:nvPr/>
          </p:nvCxnSpPr>
          <p:spPr>
            <a:xfrm rot="2781897" flipH="1">
              <a:off x="5817010" y="5505691"/>
              <a:ext cx="40245" cy="1124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直線コネクタ 256">
              <a:extLst>
                <a:ext uri="{FF2B5EF4-FFF2-40B4-BE49-F238E27FC236}">
                  <a16:creationId xmlns:a16="http://schemas.microsoft.com/office/drawing/2014/main" id="{A62F826B-0AB0-41F4-9D85-CD9E16876459}"/>
                </a:ext>
              </a:extLst>
            </p:cNvPr>
            <p:cNvCxnSpPr>
              <a:cxnSpLocks/>
            </p:cNvCxnSpPr>
            <p:nvPr/>
          </p:nvCxnSpPr>
          <p:spPr>
            <a:xfrm rot="2781897" flipH="1">
              <a:off x="5760986" y="5282383"/>
              <a:ext cx="500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直線コネクタ 257">
              <a:extLst>
                <a:ext uri="{FF2B5EF4-FFF2-40B4-BE49-F238E27FC236}">
                  <a16:creationId xmlns:a16="http://schemas.microsoft.com/office/drawing/2014/main" id="{59FC5957-9B79-4D8D-85B0-A599090F92BD}"/>
                </a:ext>
              </a:extLst>
            </p:cNvPr>
            <p:cNvCxnSpPr>
              <a:cxnSpLocks/>
            </p:cNvCxnSpPr>
            <p:nvPr/>
          </p:nvCxnSpPr>
          <p:spPr>
            <a:xfrm flipH="1" flipV="1">
              <a:off x="5733366" y="5169593"/>
              <a:ext cx="28979" cy="97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直線コネクタ 258">
              <a:extLst>
                <a:ext uri="{FF2B5EF4-FFF2-40B4-BE49-F238E27FC236}">
                  <a16:creationId xmlns:a16="http://schemas.microsoft.com/office/drawing/2014/main" id="{D3DB15B7-4F2B-4072-8EF0-9AA59A950D89}"/>
                </a:ext>
              </a:extLst>
            </p:cNvPr>
            <p:cNvCxnSpPr>
              <a:cxnSpLocks/>
            </p:cNvCxnSpPr>
            <p:nvPr/>
          </p:nvCxnSpPr>
          <p:spPr>
            <a:xfrm flipH="1" flipV="1">
              <a:off x="5630647" y="5152841"/>
              <a:ext cx="112070" cy="19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直線コネクタ 259">
              <a:extLst>
                <a:ext uri="{FF2B5EF4-FFF2-40B4-BE49-F238E27FC236}">
                  <a16:creationId xmlns:a16="http://schemas.microsoft.com/office/drawing/2014/main" id="{83D02EF0-C873-4903-81C3-9C0B08F8C7B6}"/>
                </a:ext>
              </a:extLst>
            </p:cNvPr>
            <p:cNvCxnSpPr>
              <a:cxnSpLocks/>
            </p:cNvCxnSpPr>
            <p:nvPr/>
          </p:nvCxnSpPr>
          <p:spPr>
            <a:xfrm flipH="1" flipV="1">
              <a:off x="5585544" y="5091362"/>
              <a:ext cx="59345" cy="67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1" name="楕円 260">
              <a:extLst>
                <a:ext uri="{FF2B5EF4-FFF2-40B4-BE49-F238E27FC236}">
                  <a16:creationId xmlns:a16="http://schemas.microsoft.com/office/drawing/2014/main" id="{019C9827-D82D-400F-B78F-D5CF84C00A2F}"/>
                </a:ext>
              </a:extLst>
            </p:cNvPr>
            <p:cNvSpPr/>
            <p:nvPr/>
          </p:nvSpPr>
          <p:spPr>
            <a:xfrm rot="20358248">
              <a:off x="5328178" y="4746168"/>
              <a:ext cx="311298" cy="3732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68" name="直線コネクタ 267">
            <a:extLst>
              <a:ext uri="{FF2B5EF4-FFF2-40B4-BE49-F238E27FC236}">
                <a16:creationId xmlns:a16="http://schemas.microsoft.com/office/drawing/2014/main" id="{340C72CC-88BF-4C1E-8BF2-FFB29E9A094A}"/>
              </a:ext>
            </a:extLst>
          </p:cNvPr>
          <p:cNvCxnSpPr/>
          <p:nvPr/>
        </p:nvCxnSpPr>
        <p:spPr>
          <a:xfrm flipV="1">
            <a:off x="7590027" y="4926425"/>
            <a:ext cx="69726" cy="85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9" name="テキスト ボックス 268">
            <a:extLst>
              <a:ext uri="{FF2B5EF4-FFF2-40B4-BE49-F238E27FC236}">
                <a16:creationId xmlns:a16="http://schemas.microsoft.com/office/drawing/2014/main" id="{FABDFC44-3ACD-46B0-895F-2A7876D1BE2A}"/>
              </a:ext>
            </a:extLst>
          </p:cNvPr>
          <p:cNvSpPr txBox="1"/>
          <p:nvPr/>
        </p:nvSpPr>
        <p:spPr>
          <a:xfrm>
            <a:off x="4357709" y="4243277"/>
            <a:ext cx="646331" cy="369332"/>
          </a:xfrm>
          <a:prstGeom prst="rect">
            <a:avLst/>
          </a:prstGeom>
          <a:noFill/>
        </p:spPr>
        <p:txBody>
          <a:bodyPr wrap="none" rtlCol="0">
            <a:spAutoFit/>
          </a:bodyPr>
          <a:lstStyle/>
          <a:p>
            <a:r>
              <a:rPr kumimoji="1" lang="ja-JP" altLang="en-US" dirty="0"/>
              <a:t>酵素</a:t>
            </a:r>
          </a:p>
        </p:txBody>
      </p:sp>
      <p:sp>
        <p:nvSpPr>
          <p:cNvPr id="270" name="テキスト ボックス 269">
            <a:extLst>
              <a:ext uri="{FF2B5EF4-FFF2-40B4-BE49-F238E27FC236}">
                <a16:creationId xmlns:a16="http://schemas.microsoft.com/office/drawing/2014/main" id="{08EB0472-34F0-42FA-B8FA-908F43CAC1D3}"/>
              </a:ext>
            </a:extLst>
          </p:cNvPr>
          <p:cNvSpPr txBox="1"/>
          <p:nvPr/>
        </p:nvSpPr>
        <p:spPr>
          <a:xfrm>
            <a:off x="2129939" y="2947644"/>
            <a:ext cx="2905283" cy="369332"/>
          </a:xfrm>
          <a:prstGeom prst="rect">
            <a:avLst/>
          </a:prstGeom>
          <a:noFill/>
        </p:spPr>
        <p:txBody>
          <a:bodyPr wrap="none" rtlCol="0">
            <a:spAutoFit/>
          </a:bodyPr>
          <a:lstStyle/>
          <a:p>
            <a:r>
              <a:rPr kumimoji="1" lang="en-US" altLang="ja-JP" dirty="0"/>
              <a:t>NHS(N-</a:t>
            </a:r>
            <a:r>
              <a:rPr kumimoji="1" lang="en-US" altLang="ja-JP" dirty="0" err="1"/>
              <a:t>hydroxysuccineimide</a:t>
            </a:r>
            <a:r>
              <a:rPr kumimoji="1" lang="en-US" altLang="ja-JP" dirty="0"/>
              <a:t>)</a:t>
            </a:r>
            <a:endParaRPr kumimoji="1" lang="ja-JP" altLang="en-US" dirty="0"/>
          </a:p>
        </p:txBody>
      </p:sp>
      <p:sp>
        <p:nvSpPr>
          <p:cNvPr id="271" name="テキスト ボックス 270">
            <a:extLst>
              <a:ext uri="{FF2B5EF4-FFF2-40B4-BE49-F238E27FC236}">
                <a16:creationId xmlns:a16="http://schemas.microsoft.com/office/drawing/2014/main" id="{3B3313F9-7E1B-46AE-87B6-E6BBF5B41676}"/>
              </a:ext>
            </a:extLst>
          </p:cNvPr>
          <p:cNvSpPr txBox="1"/>
          <p:nvPr/>
        </p:nvSpPr>
        <p:spPr>
          <a:xfrm>
            <a:off x="287748" y="901611"/>
            <a:ext cx="2311851" cy="369332"/>
          </a:xfrm>
          <a:prstGeom prst="rect">
            <a:avLst/>
          </a:prstGeom>
          <a:noFill/>
        </p:spPr>
        <p:txBody>
          <a:bodyPr wrap="none" rtlCol="0">
            <a:spAutoFit/>
          </a:bodyPr>
          <a:lstStyle/>
          <a:p>
            <a:r>
              <a:rPr kumimoji="1" lang="ja-JP" altLang="en-US" b="1" dirty="0">
                <a:solidFill>
                  <a:srgbClr val="002060"/>
                </a:solidFill>
              </a:rPr>
              <a:t>抗体のアミノ基に結合</a:t>
            </a:r>
          </a:p>
        </p:txBody>
      </p:sp>
      <p:sp>
        <p:nvSpPr>
          <p:cNvPr id="272" name="テキスト ボックス 271">
            <a:extLst>
              <a:ext uri="{FF2B5EF4-FFF2-40B4-BE49-F238E27FC236}">
                <a16:creationId xmlns:a16="http://schemas.microsoft.com/office/drawing/2014/main" id="{57FB8DAD-6E38-47A9-9F5C-41F6DC9D8E9D}"/>
              </a:ext>
            </a:extLst>
          </p:cNvPr>
          <p:cNvSpPr txBox="1"/>
          <p:nvPr/>
        </p:nvSpPr>
        <p:spPr>
          <a:xfrm>
            <a:off x="312644" y="3535522"/>
            <a:ext cx="2037737" cy="369332"/>
          </a:xfrm>
          <a:prstGeom prst="rect">
            <a:avLst/>
          </a:prstGeom>
          <a:noFill/>
        </p:spPr>
        <p:txBody>
          <a:bodyPr wrap="none" rtlCol="0">
            <a:spAutoFit/>
          </a:bodyPr>
          <a:lstStyle/>
          <a:p>
            <a:r>
              <a:rPr kumimoji="1" lang="ja-JP" altLang="en-US" b="1" dirty="0">
                <a:solidFill>
                  <a:srgbClr val="002060"/>
                </a:solidFill>
              </a:rPr>
              <a:t>抗体の</a:t>
            </a:r>
            <a:r>
              <a:rPr kumimoji="1" lang="en-US" altLang="ja-JP" b="1" dirty="0">
                <a:solidFill>
                  <a:srgbClr val="002060"/>
                </a:solidFill>
              </a:rPr>
              <a:t>SH</a:t>
            </a:r>
            <a:r>
              <a:rPr kumimoji="1" lang="ja-JP" altLang="en-US" b="1" dirty="0">
                <a:solidFill>
                  <a:srgbClr val="002060"/>
                </a:solidFill>
              </a:rPr>
              <a:t>基に結合</a:t>
            </a:r>
          </a:p>
        </p:txBody>
      </p:sp>
      <p:grpSp>
        <p:nvGrpSpPr>
          <p:cNvPr id="275" name="グループ化 274">
            <a:extLst>
              <a:ext uri="{FF2B5EF4-FFF2-40B4-BE49-F238E27FC236}">
                <a16:creationId xmlns:a16="http://schemas.microsoft.com/office/drawing/2014/main" id="{44319DA9-913B-4EBB-8361-7CF09EFBD020}"/>
              </a:ext>
            </a:extLst>
          </p:cNvPr>
          <p:cNvGrpSpPr/>
          <p:nvPr/>
        </p:nvGrpSpPr>
        <p:grpSpPr>
          <a:xfrm>
            <a:off x="4329576" y="4388492"/>
            <a:ext cx="931732" cy="1036535"/>
            <a:chOff x="4329576" y="4388492"/>
            <a:chExt cx="931732" cy="1036535"/>
          </a:xfrm>
        </p:grpSpPr>
        <p:grpSp>
          <p:nvGrpSpPr>
            <p:cNvPr id="223" name="グループ化 222">
              <a:extLst>
                <a:ext uri="{FF2B5EF4-FFF2-40B4-BE49-F238E27FC236}">
                  <a16:creationId xmlns:a16="http://schemas.microsoft.com/office/drawing/2014/main" id="{36EE29CA-A0F8-405A-B6BA-87FF0B775FCE}"/>
                </a:ext>
              </a:extLst>
            </p:cNvPr>
            <p:cNvGrpSpPr/>
            <p:nvPr/>
          </p:nvGrpSpPr>
          <p:grpSpPr>
            <a:xfrm rot="20190721">
              <a:off x="4329576" y="4388492"/>
              <a:ext cx="931732" cy="1036535"/>
              <a:chOff x="5328178" y="4746168"/>
              <a:chExt cx="931732" cy="1036535"/>
            </a:xfrm>
          </p:grpSpPr>
          <p:grpSp>
            <p:nvGrpSpPr>
              <p:cNvPr id="202" name="グループ化 201">
                <a:extLst>
                  <a:ext uri="{FF2B5EF4-FFF2-40B4-BE49-F238E27FC236}">
                    <a16:creationId xmlns:a16="http://schemas.microsoft.com/office/drawing/2014/main" id="{3440587B-F332-46C4-ADA7-C55F24878886}"/>
                  </a:ext>
                </a:extLst>
              </p:cNvPr>
              <p:cNvGrpSpPr/>
              <p:nvPr/>
            </p:nvGrpSpPr>
            <p:grpSpPr>
              <a:xfrm rot="2082108">
                <a:off x="5864530" y="5366064"/>
                <a:ext cx="223854" cy="217903"/>
                <a:chOff x="884465" y="2692045"/>
                <a:chExt cx="223854" cy="217903"/>
              </a:xfrm>
            </p:grpSpPr>
            <p:cxnSp>
              <p:nvCxnSpPr>
                <p:cNvPr id="216" name="直線コネクタ 215">
                  <a:extLst>
                    <a:ext uri="{FF2B5EF4-FFF2-40B4-BE49-F238E27FC236}">
                      <a16:creationId xmlns:a16="http://schemas.microsoft.com/office/drawing/2014/main" id="{0E5DEE85-872D-4DFF-8679-0347C2157311}"/>
                    </a:ext>
                  </a:extLst>
                </p:cNvPr>
                <p:cNvCxnSpPr>
                  <a:cxnSpLocks/>
                </p:cNvCxnSpPr>
                <p:nvPr/>
              </p:nvCxnSpPr>
              <p:spPr>
                <a:xfrm flipH="1">
                  <a:off x="884465" y="2692045"/>
                  <a:ext cx="98986" cy="959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a:extLst>
                    <a:ext uri="{FF2B5EF4-FFF2-40B4-BE49-F238E27FC236}">
                      <a16:creationId xmlns:a16="http://schemas.microsoft.com/office/drawing/2014/main" id="{DCEA0299-9148-4F82-939D-A47E10236BF0}"/>
                    </a:ext>
                  </a:extLst>
                </p:cNvPr>
                <p:cNvCxnSpPr>
                  <a:cxnSpLocks/>
                </p:cNvCxnSpPr>
                <p:nvPr/>
              </p:nvCxnSpPr>
              <p:spPr>
                <a:xfrm>
                  <a:off x="983451" y="2692045"/>
                  <a:ext cx="113556" cy="895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a:extLst>
                    <a:ext uri="{FF2B5EF4-FFF2-40B4-BE49-F238E27FC236}">
                      <a16:creationId xmlns:a16="http://schemas.microsoft.com/office/drawing/2014/main" id="{01CC8B75-FF27-4578-B7DE-A594D6026C9A}"/>
                    </a:ext>
                  </a:extLst>
                </p:cNvPr>
                <p:cNvCxnSpPr/>
                <p:nvPr/>
              </p:nvCxnSpPr>
              <p:spPr>
                <a:xfrm>
                  <a:off x="884465" y="2787961"/>
                  <a:ext cx="49493" cy="1176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a:extLst>
                    <a:ext uri="{FF2B5EF4-FFF2-40B4-BE49-F238E27FC236}">
                      <a16:creationId xmlns:a16="http://schemas.microsoft.com/office/drawing/2014/main" id="{118CE168-B6A7-45F5-BC28-C704EB38532D}"/>
                    </a:ext>
                  </a:extLst>
                </p:cNvPr>
                <p:cNvCxnSpPr>
                  <a:cxnSpLocks/>
                </p:cNvCxnSpPr>
                <p:nvPr/>
              </p:nvCxnSpPr>
              <p:spPr>
                <a:xfrm flipH="1">
                  <a:off x="1061471" y="2781567"/>
                  <a:ext cx="46848" cy="1214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直線コネクタ 219">
                  <a:extLst>
                    <a:ext uri="{FF2B5EF4-FFF2-40B4-BE49-F238E27FC236}">
                      <a16:creationId xmlns:a16="http://schemas.microsoft.com/office/drawing/2014/main" id="{E850D754-5E3F-4218-9FCC-8A7B46823E71}"/>
                    </a:ext>
                  </a:extLst>
                </p:cNvPr>
                <p:cNvCxnSpPr/>
                <p:nvPr/>
              </p:nvCxnSpPr>
              <p:spPr>
                <a:xfrm>
                  <a:off x="933958" y="2909948"/>
                  <a:ext cx="1275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5" name="テキスト ボックス 204">
                <a:extLst>
                  <a:ext uri="{FF2B5EF4-FFF2-40B4-BE49-F238E27FC236}">
                    <a16:creationId xmlns:a16="http://schemas.microsoft.com/office/drawing/2014/main" id="{6FF038AD-1396-4ED0-A233-B260C562DCAA}"/>
                  </a:ext>
                </a:extLst>
              </p:cNvPr>
              <p:cNvSpPr txBox="1"/>
              <p:nvPr/>
            </p:nvSpPr>
            <p:spPr>
              <a:xfrm rot="2781897">
                <a:off x="5690363" y="5167743"/>
                <a:ext cx="333746" cy="369332"/>
              </a:xfrm>
              <a:prstGeom prst="rect">
                <a:avLst/>
              </a:prstGeom>
              <a:noFill/>
            </p:spPr>
            <p:txBody>
              <a:bodyPr wrap="none" rtlCol="0">
                <a:spAutoFit/>
              </a:bodyPr>
              <a:lstStyle/>
              <a:p>
                <a:r>
                  <a:rPr kumimoji="1" lang="en-US" altLang="ja-JP" dirty="0"/>
                  <a:t>N</a:t>
                </a:r>
                <a:endParaRPr kumimoji="1" lang="ja-JP" altLang="en-US" dirty="0"/>
              </a:p>
            </p:txBody>
          </p:sp>
          <p:sp>
            <p:nvSpPr>
              <p:cNvPr id="207" name="テキスト ボックス 206">
                <a:extLst>
                  <a:ext uri="{FF2B5EF4-FFF2-40B4-BE49-F238E27FC236}">
                    <a16:creationId xmlns:a16="http://schemas.microsoft.com/office/drawing/2014/main" id="{9F8901D9-2947-4511-BC1E-24078A9A334B}"/>
                  </a:ext>
                </a:extLst>
              </p:cNvPr>
              <p:cNvSpPr txBox="1"/>
              <p:nvPr/>
            </p:nvSpPr>
            <p:spPr>
              <a:xfrm rot="2781897">
                <a:off x="5906768" y="5051232"/>
                <a:ext cx="336952" cy="369332"/>
              </a:xfrm>
              <a:prstGeom prst="rect">
                <a:avLst/>
              </a:prstGeom>
              <a:noFill/>
            </p:spPr>
            <p:txBody>
              <a:bodyPr wrap="none" rtlCol="0">
                <a:spAutoFit/>
              </a:bodyPr>
              <a:lstStyle/>
              <a:p>
                <a:r>
                  <a:rPr kumimoji="1" lang="en-US" altLang="ja-JP" dirty="0"/>
                  <a:t>O</a:t>
                </a:r>
                <a:endParaRPr kumimoji="1" lang="ja-JP" altLang="en-US" dirty="0"/>
              </a:p>
            </p:txBody>
          </p:sp>
          <p:sp>
            <p:nvSpPr>
              <p:cNvPr id="208" name="テキスト ボックス 207">
                <a:extLst>
                  <a:ext uri="{FF2B5EF4-FFF2-40B4-BE49-F238E27FC236}">
                    <a16:creationId xmlns:a16="http://schemas.microsoft.com/office/drawing/2014/main" id="{2D16A21A-3BD4-4B32-BE14-17B74CD4DEC4}"/>
                  </a:ext>
                </a:extLst>
              </p:cNvPr>
              <p:cNvSpPr txBox="1"/>
              <p:nvPr/>
            </p:nvSpPr>
            <p:spPr>
              <a:xfrm rot="2781897">
                <a:off x="5565262" y="5429561"/>
                <a:ext cx="336952" cy="369332"/>
              </a:xfrm>
              <a:prstGeom prst="rect">
                <a:avLst/>
              </a:prstGeom>
              <a:noFill/>
            </p:spPr>
            <p:txBody>
              <a:bodyPr wrap="none" rtlCol="0">
                <a:spAutoFit/>
              </a:bodyPr>
              <a:lstStyle/>
              <a:p>
                <a:r>
                  <a:rPr kumimoji="1" lang="en-US" altLang="ja-JP" dirty="0"/>
                  <a:t>O</a:t>
                </a:r>
                <a:endParaRPr kumimoji="1" lang="ja-JP" altLang="en-US" dirty="0"/>
              </a:p>
            </p:txBody>
          </p:sp>
          <p:cxnSp>
            <p:nvCxnSpPr>
              <p:cNvPr id="209" name="直線コネクタ 208">
                <a:extLst>
                  <a:ext uri="{FF2B5EF4-FFF2-40B4-BE49-F238E27FC236}">
                    <a16:creationId xmlns:a16="http://schemas.microsoft.com/office/drawing/2014/main" id="{03F9CB15-F1F8-47F6-8332-3687417666A9}"/>
                  </a:ext>
                </a:extLst>
              </p:cNvPr>
              <p:cNvCxnSpPr>
                <a:cxnSpLocks/>
              </p:cNvCxnSpPr>
              <p:nvPr/>
            </p:nvCxnSpPr>
            <p:spPr>
              <a:xfrm rot="2781897">
                <a:off x="6017650" y="5302577"/>
                <a:ext cx="46303" cy="66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直線コネクタ 209">
                <a:extLst>
                  <a:ext uri="{FF2B5EF4-FFF2-40B4-BE49-F238E27FC236}">
                    <a16:creationId xmlns:a16="http://schemas.microsoft.com/office/drawing/2014/main" id="{ABCF906C-6C5C-415B-9429-DB502C06BF16}"/>
                  </a:ext>
                </a:extLst>
              </p:cNvPr>
              <p:cNvCxnSpPr>
                <a:cxnSpLocks/>
              </p:cNvCxnSpPr>
              <p:nvPr/>
            </p:nvCxnSpPr>
            <p:spPr>
              <a:xfrm rot="2781897">
                <a:off x="6031664" y="5310301"/>
                <a:ext cx="46303" cy="662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21B76069-8E15-46EE-A7C6-2F13720876EC}"/>
                  </a:ext>
                </a:extLst>
              </p:cNvPr>
              <p:cNvCxnSpPr>
                <a:cxnSpLocks/>
              </p:cNvCxnSpPr>
              <p:nvPr/>
            </p:nvCxnSpPr>
            <p:spPr>
              <a:xfrm rot="2781897" flipH="1">
                <a:off x="5788670" y="5487485"/>
                <a:ext cx="40244" cy="1124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直線コネクタ 211">
                <a:extLst>
                  <a:ext uri="{FF2B5EF4-FFF2-40B4-BE49-F238E27FC236}">
                    <a16:creationId xmlns:a16="http://schemas.microsoft.com/office/drawing/2014/main" id="{A5370C6E-E834-48D3-BBAC-D1BA062C023E}"/>
                  </a:ext>
                </a:extLst>
              </p:cNvPr>
              <p:cNvCxnSpPr>
                <a:cxnSpLocks/>
              </p:cNvCxnSpPr>
              <p:nvPr/>
            </p:nvCxnSpPr>
            <p:spPr>
              <a:xfrm rot="2781897" flipH="1">
                <a:off x="5817010" y="5505691"/>
                <a:ext cx="40245" cy="1124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直線コネクタ 212">
                <a:extLst>
                  <a:ext uri="{FF2B5EF4-FFF2-40B4-BE49-F238E27FC236}">
                    <a16:creationId xmlns:a16="http://schemas.microsoft.com/office/drawing/2014/main" id="{7D3B5A5B-4F73-48A4-9FA9-DA7C686C85A8}"/>
                  </a:ext>
                </a:extLst>
              </p:cNvPr>
              <p:cNvCxnSpPr>
                <a:cxnSpLocks/>
              </p:cNvCxnSpPr>
              <p:nvPr/>
            </p:nvCxnSpPr>
            <p:spPr>
              <a:xfrm rot="2781897" flipH="1">
                <a:off x="5760986" y="5282383"/>
                <a:ext cx="500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B171B4ED-2D15-4FAB-AB1C-CAC9EFB7F4A5}"/>
                  </a:ext>
                </a:extLst>
              </p:cNvPr>
              <p:cNvCxnSpPr>
                <a:cxnSpLocks/>
              </p:cNvCxnSpPr>
              <p:nvPr/>
            </p:nvCxnSpPr>
            <p:spPr>
              <a:xfrm flipH="1" flipV="1">
                <a:off x="5733366" y="5169593"/>
                <a:ext cx="28979" cy="97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直線コネクタ 214">
                <a:extLst>
                  <a:ext uri="{FF2B5EF4-FFF2-40B4-BE49-F238E27FC236}">
                    <a16:creationId xmlns:a16="http://schemas.microsoft.com/office/drawing/2014/main" id="{15D0593B-3DB5-4775-9F11-524A53F2856F}"/>
                  </a:ext>
                </a:extLst>
              </p:cNvPr>
              <p:cNvCxnSpPr>
                <a:cxnSpLocks/>
              </p:cNvCxnSpPr>
              <p:nvPr/>
            </p:nvCxnSpPr>
            <p:spPr>
              <a:xfrm flipH="1" flipV="1">
                <a:off x="5630647" y="5152841"/>
                <a:ext cx="112070" cy="19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a:extLst>
                  <a:ext uri="{FF2B5EF4-FFF2-40B4-BE49-F238E27FC236}">
                    <a16:creationId xmlns:a16="http://schemas.microsoft.com/office/drawing/2014/main" id="{991C2539-CE21-4E3A-9048-4907B72FD6B9}"/>
                  </a:ext>
                </a:extLst>
              </p:cNvPr>
              <p:cNvCxnSpPr>
                <a:cxnSpLocks/>
              </p:cNvCxnSpPr>
              <p:nvPr/>
            </p:nvCxnSpPr>
            <p:spPr>
              <a:xfrm flipH="1" flipV="1">
                <a:off x="5585544" y="5091362"/>
                <a:ext cx="59345" cy="67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1" name="楕円 200">
                <a:extLst>
                  <a:ext uri="{FF2B5EF4-FFF2-40B4-BE49-F238E27FC236}">
                    <a16:creationId xmlns:a16="http://schemas.microsoft.com/office/drawing/2014/main" id="{D2960A2A-E10E-4DB7-A461-4E608A59B0AF}"/>
                  </a:ext>
                </a:extLst>
              </p:cNvPr>
              <p:cNvSpPr/>
              <p:nvPr/>
            </p:nvSpPr>
            <p:spPr>
              <a:xfrm rot="20358248">
                <a:off x="5328178" y="4746168"/>
                <a:ext cx="311298" cy="3732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74" name="直線コネクタ 273">
              <a:extLst>
                <a:ext uri="{FF2B5EF4-FFF2-40B4-BE49-F238E27FC236}">
                  <a16:creationId xmlns:a16="http://schemas.microsoft.com/office/drawing/2014/main" id="{EA9236D3-D9C4-4A24-9429-82E67D14981A}"/>
                </a:ext>
              </a:extLst>
            </p:cNvPr>
            <p:cNvCxnSpPr/>
            <p:nvPr/>
          </p:nvCxnSpPr>
          <p:spPr>
            <a:xfrm flipH="1">
              <a:off x="5066091" y="5027699"/>
              <a:ext cx="56890" cy="89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8" name="テキスト ボックス 277">
            <a:extLst>
              <a:ext uri="{FF2B5EF4-FFF2-40B4-BE49-F238E27FC236}">
                <a16:creationId xmlns:a16="http://schemas.microsoft.com/office/drawing/2014/main" id="{3FD3592A-77E5-474A-A7A2-1A975F52A25F}"/>
              </a:ext>
            </a:extLst>
          </p:cNvPr>
          <p:cNvSpPr txBox="1"/>
          <p:nvPr/>
        </p:nvSpPr>
        <p:spPr>
          <a:xfrm>
            <a:off x="4364091" y="5298036"/>
            <a:ext cx="1176823" cy="369332"/>
          </a:xfrm>
          <a:prstGeom prst="rect">
            <a:avLst/>
          </a:prstGeom>
          <a:noFill/>
        </p:spPr>
        <p:txBody>
          <a:bodyPr wrap="square">
            <a:spAutoFit/>
          </a:bodyPr>
          <a:lstStyle/>
          <a:p>
            <a:r>
              <a:rPr lang="en-US" altLang="ja-JP" dirty="0"/>
              <a:t>M</a:t>
            </a:r>
            <a:r>
              <a:rPr lang="ja-JP" altLang="ja-JP" dirty="0"/>
              <a:t>aleimide</a:t>
            </a:r>
            <a:endParaRPr lang="ja-JP" altLang="en-US"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81178811"/>
      </p:ext>
    </p:extLst>
  </p:cSld>
  <p:clrMapOvr>
    <a:masterClrMapping/>
  </p:clrMapOvr>
  <mc:AlternateContent xmlns:mc="http://schemas.openxmlformats.org/markup-compatibility/2006" xmlns:p14="http://schemas.microsoft.com/office/powerpoint/2010/main">
    <mc:Choice Requires="p14">
      <p:transition spd="slow" p14:dur="2000" advTm="323500"/>
    </mc:Choice>
    <mc:Fallback xmlns="">
      <p:transition spd="slow" advTm="32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0004" x="4429125" y="3795713"/>
          <p14:tracePt t="30013" x="4394200" y="3795713"/>
          <p14:tracePt t="30023" x="4357688" y="3768725"/>
          <p14:tracePt t="30037" x="4276725" y="3741738"/>
          <p14:tracePt t="30053" x="4108450" y="3660775"/>
          <p14:tracePt t="30072" x="3705225" y="3482975"/>
          <p14:tracePt t="30087" x="3517900" y="3357563"/>
          <p14:tracePt t="30103" x="3081338" y="3062288"/>
          <p14:tracePt t="30121" x="2813050" y="2928938"/>
          <p14:tracePt t="30137" x="2714625" y="2857500"/>
          <p14:tracePt t="30153" x="2554288" y="2759075"/>
          <p14:tracePt t="30172" x="2446338" y="2660650"/>
          <p14:tracePt t="30187" x="2419350" y="2633663"/>
          <p14:tracePt t="30204" x="2411413" y="2625725"/>
          <p14:tracePt t="30468" x="2384425" y="2581275"/>
          <p14:tracePt t="30478" x="2357438" y="2527300"/>
          <p14:tracePt t="30487" x="2339975" y="2473325"/>
          <p14:tracePt t="30504" x="2322513" y="2401888"/>
          <p14:tracePt t="30521" x="2276475" y="2214563"/>
          <p14:tracePt t="30537" x="2268538" y="2036763"/>
          <p14:tracePt t="30553" x="2268538" y="1955800"/>
          <p14:tracePt t="30570" x="2268538" y="1776413"/>
          <p14:tracePt t="30587" x="2259013" y="1687513"/>
          <p14:tracePt t="30604" x="2259013" y="1679575"/>
          <p14:tracePt t="30835" x="2259013" y="1670050"/>
          <p14:tracePt t="30844" x="2259013" y="1652588"/>
          <p14:tracePt t="30853" x="2259013" y="1616075"/>
          <p14:tracePt t="30870" x="2259013" y="1598613"/>
          <p14:tracePt t="30887" x="2241550" y="1554163"/>
          <p14:tracePt t="30903" x="2224088" y="1490663"/>
          <p14:tracePt t="30922" x="2197100" y="1428750"/>
          <p14:tracePt t="30937" x="2179638" y="1401763"/>
          <p14:tracePt t="30954" x="2143125" y="1374775"/>
          <p14:tracePt t="30972" x="2089150" y="1366838"/>
          <p14:tracePt t="30987" x="2062163" y="1347788"/>
          <p14:tracePt t="31004" x="2000250" y="1347788"/>
          <p14:tracePt t="31020" x="1946275" y="1347788"/>
          <p14:tracePt t="31037" x="1928813" y="1347788"/>
          <p14:tracePt t="31053" x="1893888" y="1347788"/>
          <p14:tracePt t="31070" x="1857375" y="1347788"/>
          <p14:tracePt t="31087" x="1839913" y="1347788"/>
          <p14:tracePt t="31103" x="1795463" y="1357313"/>
          <p14:tracePt t="31120" x="1785938" y="1357313"/>
          <p14:tracePt t="31169" x="1795463" y="1357313"/>
          <p14:tracePt t="31366" x="1776413" y="1357313"/>
          <p14:tracePt t="31378" x="1741488" y="1357313"/>
          <p14:tracePt t="31387" x="1679575" y="1339850"/>
          <p14:tracePt t="31403" x="1643063" y="1339850"/>
          <p14:tracePt t="31421" x="1571625" y="1330325"/>
          <p14:tracePt t="31437" x="1517650" y="1330325"/>
          <p14:tracePt t="31455" x="1482725" y="1330325"/>
          <p14:tracePt t="31470" x="1428750" y="1322388"/>
          <p14:tracePt t="31487" x="1393825" y="1303338"/>
          <p14:tracePt t="31505" x="1374775" y="1303338"/>
          <p14:tracePt t="31520" x="1357313" y="1303338"/>
          <p14:tracePt t="31537" x="1330325" y="1303338"/>
          <p14:tracePt t="31554" x="1295400" y="1312863"/>
          <p14:tracePt t="31570" x="1285875" y="1312863"/>
          <p14:tracePt t="31587" x="1241425" y="1322388"/>
          <p14:tracePt t="31604" x="1204913" y="1330325"/>
          <p14:tracePt t="31620" x="1196975" y="1339850"/>
          <p14:tracePt t="31637" x="1152525" y="1374775"/>
          <p14:tracePt t="31653" x="1116013" y="1411288"/>
          <p14:tracePt t="31670" x="1081088" y="1438275"/>
          <p14:tracePt t="31687" x="1027113" y="1446213"/>
          <p14:tracePt t="31704" x="990600" y="1465263"/>
          <p14:tracePt t="31720" x="982663" y="1465263"/>
          <p14:tracePt t="31737" x="965200" y="1482725"/>
          <p14:tracePt t="31754" x="955675" y="1482725"/>
          <p14:tracePt t="31772" x="938213" y="1509713"/>
          <p14:tracePt t="31787" x="928688" y="1517650"/>
          <p14:tracePt t="31803" x="893763" y="1544638"/>
          <p14:tracePt t="31821" x="866775" y="1571625"/>
          <p14:tracePt t="31837" x="857250" y="1581150"/>
          <p14:tracePt t="31853" x="839788" y="1598613"/>
          <p14:tracePt t="31870" x="812800" y="1625600"/>
          <p14:tracePt t="31887" x="803275" y="1633538"/>
          <p14:tracePt t="31903" x="803275" y="1643063"/>
          <p14:tracePt t="31940" x="812800" y="1643063"/>
          <p14:tracePt t="31950" x="822325" y="1652588"/>
          <p14:tracePt t="31961" x="830263" y="1652588"/>
          <p14:tracePt t="31972" x="839788" y="1652588"/>
          <p14:tracePt t="32188" x="839788" y="1687513"/>
          <p14:tracePt t="32198" x="830263" y="1714500"/>
          <p14:tracePt t="32208" x="830263" y="1768475"/>
          <p14:tracePt t="32220" x="822325" y="1803400"/>
          <p14:tracePt t="32237" x="822325" y="1901825"/>
          <p14:tracePt t="32254" x="812800" y="1946275"/>
          <p14:tracePt t="32270" x="812800" y="2062163"/>
          <p14:tracePt t="32287" x="822325" y="2179638"/>
          <p14:tracePt t="32303" x="839788" y="2241550"/>
          <p14:tracePt t="32320" x="884238" y="2330450"/>
          <p14:tracePt t="32337" x="938213" y="2455863"/>
          <p14:tracePt t="32355" x="990600" y="2571750"/>
          <p14:tracePt t="32370" x="1017588" y="2608263"/>
          <p14:tracePt t="32387" x="1062038" y="2660650"/>
          <p14:tracePt t="32404" x="1116013" y="2687638"/>
          <p14:tracePt t="32420" x="1133475" y="2697163"/>
          <p14:tracePt t="32438" x="1179513" y="2741613"/>
          <p14:tracePt t="32642" x="1196975" y="2759075"/>
          <p14:tracePt t="32653" x="1204913" y="2776538"/>
          <p14:tracePt t="32663" x="1223963" y="2803525"/>
          <p14:tracePt t="32673" x="1241425" y="2830513"/>
          <p14:tracePt t="32687" x="1258888" y="2884488"/>
          <p14:tracePt t="32704" x="1312863" y="2965450"/>
          <p14:tracePt t="32722" x="1347788" y="3000375"/>
          <p14:tracePt t="32737" x="1366838" y="3009900"/>
          <p14:tracePt t="32741" x="1384300" y="3027363"/>
          <p14:tracePt t="32753" x="1401763" y="3027363"/>
          <p14:tracePt t="32771" x="1428750" y="3036888"/>
          <p14:tracePt t="32787" x="1446213" y="3036888"/>
          <p14:tracePt t="32803" x="1465263" y="3036888"/>
          <p14:tracePt t="32820" x="1490663" y="3036888"/>
          <p14:tracePt t="32837" x="1500188" y="3036888"/>
          <p14:tracePt t="32853" x="1544638" y="3036888"/>
          <p14:tracePt t="32870" x="1589088" y="3027363"/>
          <p14:tracePt t="32887" x="1616075" y="3027363"/>
          <p14:tracePt t="32903" x="1652588" y="3000375"/>
          <p14:tracePt t="32920" x="1687513" y="2973388"/>
          <p14:tracePt t="32938" x="1704975" y="2955925"/>
          <p14:tracePt t="32954" x="1731963" y="2938463"/>
          <p14:tracePt t="32971" x="1741488" y="2919413"/>
          <p14:tracePt t="32987" x="1741488" y="2901950"/>
          <p14:tracePt t="33004" x="1741488" y="2894013"/>
          <p14:tracePt t="33020" x="1751013" y="2884488"/>
          <p14:tracePt t="33383" x="1758950" y="2867025"/>
          <p14:tracePt t="33393" x="1768475" y="2840038"/>
          <p14:tracePt t="33404" x="1812925" y="2776538"/>
          <p14:tracePt t="33420" x="1874838" y="2705100"/>
          <p14:tracePt t="33438" x="1990725" y="2465388"/>
          <p14:tracePt t="33455" x="2098675" y="2133600"/>
          <p14:tracePt t="33472" x="2170113" y="1901825"/>
          <p14:tracePt t="33487" x="2197100" y="1803400"/>
          <p14:tracePt t="33505" x="2197100" y="1704975"/>
          <p14:tracePt t="33522" x="2197100" y="1687513"/>
          <p14:tracePt t="33553" x="2197100" y="1697038"/>
          <p14:tracePt t="33570" x="2197100" y="1741488"/>
          <p14:tracePt t="33809" x="2197100" y="1724025"/>
          <p14:tracePt t="33819" x="2205038" y="1704975"/>
          <p14:tracePt t="33830" x="2205038" y="1670050"/>
          <p14:tracePt t="33839" x="2214563" y="1643063"/>
          <p14:tracePt t="33853" x="2214563" y="1589088"/>
          <p14:tracePt t="33870" x="2214563" y="1517650"/>
          <p14:tracePt t="33887" x="2214563" y="1473200"/>
          <p14:tracePt t="33903" x="2205038" y="1473200"/>
          <p14:tracePt t="33937" x="2205038" y="1482725"/>
          <p14:tracePt t="33955" x="2205038" y="1490663"/>
          <p14:tracePt t="33970" x="2205038" y="1517650"/>
          <p14:tracePt t="34165" x="2197100" y="1517650"/>
          <p14:tracePt t="34175" x="2179638" y="1517650"/>
          <p14:tracePt t="34187" x="2143125" y="1517650"/>
          <p14:tracePt t="34204" x="2089150" y="1517650"/>
          <p14:tracePt t="34221" x="2036763" y="1517650"/>
          <p14:tracePt t="34237" x="1901825" y="1517650"/>
          <p14:tracePt t="34254" x="1724025" y="1517650"/>
          <p14:tracePt t="34271" x="1608138" y="1517650"/>
          <p14:tracePt t="34287" x="1465263" y="1517650"/>
          <p14:tracePt t="34304" x="1384300" y="1517650"/>
          <p14:tracePt t="34320" x="1374775" y="1517650"/>
          <p14:tracePt t="34337" x="1366838" y="1500188"/>
          <p14:tracePt t="34353" x="1374775" y="1500188"/>
          <p14:tracePt t="34570" x="1357313" y="1500188"/>
          <p14:tracePt t="34580" x="1330325" y="1500188"/>
          <p14:tracePt t="34590" x="1303338" y="1500188"/>
          <p14:tracePt t="34603" x="1285875" y="1500188"/>
          <p14:tracePt t="34620" x="1231900" y="1500188"/>
          <p14:tracePt t="34638" x="1169988" y="1500188"/>
          <p14:tracePt t="34653" x="1133475" y="1500188"/>
          <p14:tracePt t="34670" x="1071563" y="1490663"/>
          <p14:tracePt t="34688" x="1054100" y="1490663"/>
          <p14:tracePt t="34704" x="1027113" y="1482725"/>
          <p14:tracePt t="34720" x="1017588" y="1465263"/>
          <p14:tracePt t="35006" x="1000125" y="1465263"/>
          <p14:tracePt t="35017" x="973138" y="1473200"/>
          <p14:tracePt t="35026" x="946150" y="1482725"/>
          <p14:tracePt t="35037" x="901700" y="1490663"/>
          <p14:tracePt t="35054" x="776288" y="1544638"/>
          <p14:tracePt t="35070" x="714375" y="1589088"/>
          <p14:tracePt t="35087" x="588963" y="1633538"/>
          <p14:tracePt t="35103" x="500063" y="1704975"/>
          <p14:tracePt t="35120" x="482600" y="1731963"/>
          <p14:tracePt t="35136" x="455613" y="1768475"/>
          <p14:tracePt t="35153" x="455613" y="1785938"/>
          <p14:tracePt t="35170" x="455613" y="1803400"/>
          <p14:tracePt t="35188" x="446088" y="1884363"/>
          <p14:tracePt t="35204" x="446088" y="1990725"/>
          <p14:tracePt t="35223" x="446088" y="2089150"/>
          <p14:tracePt t="35237" x="455613" y="2170113"/>
          <p14:tracePt t="35242" x="482600" y="2276475"/>
          <p14:tracePt t="35253" x="517525" y="2393950"/>
          <p14:tracePt t="35272" x="588963" y="2544763"/>
          <p14:tracePt t="35287" x="615950" y="2571750"/>
          <p14:tracePt t="35303" x="687388" y="2660650"/>
          <p14:tracePt t="35320" x="731838" y="2687638"/>
          <p14:tracePt t="35337" x="750888" y="2687638"/>
          <p14:tracePt t="35558" x="758825" y="2714625"/>
          <p14:tracePt t="35568" x="768350" y="2732088"/>
          <p14:tracePt t="35578" x="785813" y="2768600"/>
          <p14:tracePt t="35589" x="795338" y="2803525"/>
          <p14:tracePt t="35603" x="822325" y="2857500"/>
          <p14:tracePt t="35620" x="866775" y="2928938"/>
          <p14:tracePt t="35637" x="911225" y="3009900"/>
          <p14:tracePt t="35653" x="946150" y="3044825"/>
          <p14:tracePt t="35670" x="1009650" y="3089275"/>
          <p14:tracePt t="35687" x="1044575" y="3116263"/>
          <p14:tracePt t="35704" x="1071563" y="3125788"/>
          <p14:tracePt t="35721" x="1116013" y="3133725"/>
          <p14:tracePt t="35737" x="1133475" y="3143250"/>
          <p14:tracePt t="35755" x="1160463" y="3143250"/>
          <p14:tracePt t="35955" x="1179513" y="3143250"/>
          <p14:tracePt t="35964" x="1196975" y="3152775"/>
          <p14:tracePt t="35974" x="1223963" y="3160713"/>
          <p14:tracePt t="35986" x="1250950" y="3170238"/>
          <p14:tracePt t="36004" x="1312863" y="3179763"/>
          <p14:tracePt t="36021" x="1347788" y="3179763"/>
          <p14:tracePt t="36037" x="1438275" y="3187700"/>
          <p14:tracePt t="36053" x="1490663" y="3187700"/>
          <p14:tracePt t="36071" x="1517650" y="3187700"/>
          <p14:tracePt t="36105" x="1527175" y="3187700"/>
          <p14:tracePt t="36369" x="1527175" y="3179763"/>
          <p14:tracePt t="36378" x="1536700" y="3179763"/>
          <p14:tracePt t="36389" x="1536700" y="3170238"/>
          <p14:tracePt t="36403" x="1562100" y="3133725"/>
          <p14:tracePt t="36420" x="1625600" y="3044825"/>
          <p14:tracePt t="36438" x="1741488" y="2884488"/>
          <p14:tracePt t="36454" x="1795463" y="2786063"/>
          <p14:tracePt t="36471" x="1857375" y="2633663"/>
          <p14:tracePt t="36487" x="1866900" y="2608263"/>
          <p14:tracePt t="36784" x="1866900" y="2598738"/>
          <p14:tracePt t="36794" x="1874838" y="2554288"/>
          <p14:tracePt t="36804" x="1893888" y="2473325"/>
          <p14:tracePt t="36820" x="1946275" y="2366963"/>
          <p14:tracePt t="36836" x="2036763" y="2125663"/>
          <p14:tracePt t="36853" x="2108200" y="1965325"/>
          <p14:tracePt t="36870" x="2133600" y="1928813"/>
          <p14:tracePt t="36887" x="2133600" y="1893888"/>
          <p14:tracePt t="36921" x="2133600" y="1911350"/>
          <p14:tracePt t="36937" x="2133600" y="1946275"/>
          <p14:tracePt t="37131" x="2143125" y="1928813"/>
          <p14:tracePt t="37140" x="2160588" y="1901825"/>
          <p14:tracePt t="37153" x="2205038" y="1847850"/>
          <p14:tracePt t="37170" x="2259013" y="1687513"/>
          <p14:tracePt t="37187" x="2295525" y="1598613"/>
          <p14:tracePt t="37204" x="2330450" y="1465263"/>
          <p14:tracePt t="37221" x="2330450" y="1411288"/>
          <p14:tracePt t="37237" x="2339975" y="1393825"/>
          <p14:tracePt t="37308" x="2339975" y="1411288"/>
          <p14:tracePt t="37535" x="2330450" y="1411288"/>
          <p14:tracePt t="37566" x="2322513" y="1411288"/>
          <p14:tracePt t="37585" x="2312988" y="1411288"/>
          <p14:tracePt t="38109" x="2312988" y="1401763"/>
          <p14:tracePt t="38890" x="2303463" y="1393825"/>
          <p14:tracePt t="38910" x="2295525" y="1393825"/>
          <p14:tracePt t="38920" x="2295525" y="1384300"/>
          <p14:tracePt t="38959" x="2295525" y="1374775"/>
          <p14:tracePt t="39463" x="2286000" y="1374775"/>
          <p14:tracePt t="39542" x="2276475" y="1374775"/>
          <p14:tracePt t="40619" x="2268538" y="1374775"/>
          <p14:tracePt t="40699" x="2259013" y="1374775"/>
          <p14:tracePt t="40709" x="2251075" y="1366838"/>
          <p14:tracePt t="40721" x="2241550" y="1366838"/>
          <p14:tracePt t="40738" x="2224088" y="1366838"/>
          <p14:tracePt t="40754" x="2214563" y="1366838"/>
          <p14:tracePt t="40770" x="2179638" y="1357313"/>
          <p14:tracePt t="40787" x="2143125" y="1357313"/>
          <p14:tracePt t="40803" x="2125663" y="1357313"/>
          <p14:tracePt t="40820" x="2116138" y="1347788"/>
          <p14:tracePt t="41104" x="2098675" y="1347788"/>
          <p14:tracePt t="41114" x="2071688" y="1339850"/>
          <p14:tracePt t="41124" x="2054225" y="1339850"/>
          <p14:tracePt t="41136" x="2017713" y="1339850"/>
          <p14:tracePt t="41153" x="1938338" y="1339850"/>
          <p14:tracePt t="41170" x="1911350" y="1339850"/>
          <p14:tracePt t="41186" x="1847850" y="1339850"/>
          <p14:tracePt t="41203" x="1830388" y="1322388"/>
          <p14:tracePt t="41450" x="1822450" y="1322388"/>
          <p14:tracePt t="41471" x="1803400" y="1322388"/>
          <p14:tracePt t="41490" x="1795463" y="1322388"/>
          <p14:tracePt t="41501" x="1776413" y="1322388"/>
          <p14:tracePt t="41511" x="1768475" y="1322388"/>
          <p14:tracePt t="41523" x="1758950" y="1322388"/>
          <p14:tracePt t="41539" x="1751013" y="1322388"/>
          <p14:tracePt t="42636" x="1741488" y="1322388"/>
          <p14:tracePt t="42685" x="1731963" y="1322388"/>
          <p14:tracePt t="42696" x="1724025" y="1322388"/>
          <p14:tracePt t="42707" x="1714500" y="1322388"/>
          <p14:tracePt t="42721" x="1687513" y="1330325"/>
          <p14:tracePt t="42737" x="1633538" y="1330325"/>
          <p14:tracePt t="42755" x="1581150" y="1339850"/>
          <p14:tracePt t="42770" x="1554163" y="1347788"/>
          <p14:tracePt t="42786" x="1517650" y="1357313"/>
          <p14:tracePt t="42824" x="1527175" y="1357313"/>
          <p14:tracePt t="43031" x="1517650" y="1357313"/>
          <p14:tracePt t="43042" x="1490663" y="1366838"/>
          <p14:tracePt t="43053" x="1455738" y="1374775"/>
          <p14:tracePt t="43071" x="1357313" y="1374775"/>
          <p14:tracePt t="43086" x="1322388" y="1384300"/>
          <p14:tracePt t="43103" x="1231900" y="1401763"/>
          <p14:tracePt t="43120" x="1143000" y="1401763"/>
          <p14:tracePt t="43136" x="1108075" y="1411288"/>
          <p14:tracePt t="43153" x="1071563" y="1411288"/>
          <p14:tracePt t="43171" x="1036638" y="1411288"/>
          <p14:tracePt t="43186" x="1017588" y="1411288"/>
          <p14:tracePt t="43203" x="990600" y="1411288"/>
          <p14:tracePt t="43220" x="973138" y="1411288"/>
          <p14:tracePt t="43238" x="965200" y="1411288"/>
          <p14:tracePt t="43240" x="946150" y="1411288"/>
          <p14:tracePt t="43254" x="928688" y="1411288"/>
          <p14:tracePt t="43270" x="901700" y="1411288"/>
          <p14:tracePt t="43287" x="884238" y="1411288"/>
          <p14:tracePt t="43303" x="847725" y="1428750"/>
          <p14:tracePt t="43320" x="830263" y="1446213"/>
          <p14:tracePt t="43338" x="803275" y="1465263"/>
          <p14:tracePt t="43353" x="795338" y="1465263"/>
          <p14:tracePt t="43369" x="776288" y="1482725"/>
          <p14:tracePt t="43387" x="768350" y="1490663"/>
          <p14:tracePt t="43420" x="768350" y="1500188"/>
          <p14:tracePt t="43437" x="758825" y="1517650"/>
          <p14:tracePt t="43471" x="750888" y="1536700"/>
          <p14:tracePt t="43487" x="750888" y="1554163"/>
          <p14:tracePt t="43521" x="750888" y="1571625"/>
          <p14:tracePt t="43536" x="750888" y="1608138"/>
          <p14:tracePt t="43553" x="750888" y="1633538"/>
          <p14:tracePt t="43570" x="750888" y="1687513"/>
          <p14:tracePt t="43586" x="758825" y="1741488"/>
          <p14:tracePt t="43605" x="795338" y="1776413"/>
          <p14:tracePt t="43620" x="803275" y="1795463"/>
          <p14:tracePt t="43636" x="822325" y="1822450"/>
          <p14:tracePt t="43654" x="857250" y="1901825"/>
          <p14:tracePt t="43670" x="884238" y="1955800"/>
          <p14:tracePt t="43686" x="955675" y="2116138"/>
          <p14:tracePt t="43703" x="1027113" y="2295525"/>
          <p14:tracePt t="43721" x="1062038" y="2357438"/>
          <p14:tracePt t="43737" x="1116013" y="2482850"/>
          <p14:tracePt t="43754" x="1143000" y="2544763"/>
          <p14:tracePt t="43770" x="1152525" y="2562225"/>
          <p14:tracePt t="43786" x="1169988" y="2562225"/>
          <p14:tracePt t="43804" x="1169988" y="2598738"/>
          <p14:tracePt t="43991" x="1169988" y="2616200"/>
          <p14:tracePt t="44000" x="1169988" y="2643188"/>
          <p14:tracePt t="44011" x="1169988" y="2670175"/>
          <p14:tracePt t="44021" x="1160463" y="2697163"/>
          <p14:tracePt t="44036" x="1160463" y="2751138"/>
          <p14:tracePt t="44053" x="1160463" y="2786063"/>
          <p14:tracePt t="44070" x="1169988" y="2840038"/>
          <p14:tracePt t="44086" x="1179513" y="2867025"/>
          <p14:tracePt t="44103" x="1223963" y="2938463"/>
          <p14:tracePt t="44120" x="1276350" y="3000375"/>
          <p14:tracePt t="44136" x="1303338" y="3036888"/>
          <p14:tracePt t="44153" x="1339850" y="3054350"/>
          <p14:tracePt t="44169" x="1384300" y="3071813"/>
          <p14:tracePt t="44187" x="1438275" y="3089275"/>
          <p14:tracePt t="44203" x="1465263" y="3116263"/>
          <p14:tracePt t="44220" x="1527175" y="3116263"/>
          <p14:tracePt t="44238" x="1598613" y="3116263"/>
          <p14:tracePt t="44254" x="1616075" y="3116263"/>
          <p14:tracePt t="44270" x="1652588" y="3116263"/>
          <p14:tracePt t="44286" x="1670050" y="3116263"/>
          <p14:tracePt t="44303" x="1679575" y="3108325"/>
          <p14:tracePt t="44544" x="1687513" y="3098800"/>
          <p14:tracePt t="44554" x="1687513" y="3089275"/>
          <p14:tracePt t="44570" x="1687513" y="3081338"/>
          <p14:tracePt t="44586" x="1687513" y="3062288"/>
          <p14:tracePt t="44603" x="1687513" y="3027363"/>
          <p14:tracePt t="44620" x="1697038" y="3009900"/>
          <p14:tracePt t="44636" x="1714500" y="2928938"/>
          <p14:tracePt t="44653" x="1758950" y="2751138"/>
          <p14:tracePt t="44670" x="1785938" y="2643188"/>
          <p14:tracePt t="44686" x="1847850" y="2374900"/>
          <p14:tracePt t="44703" x="1884363" y="2170113"/>
          <p14:tracePt t="44721" x="1893888" y="2098675"/>
          <p14:tracePt t="44737" x="1901825" y="2009775"/>
          <p14:tracePt t="44754" x="1911350" y="1965325"/>
          <p14:tracePt t="44772" x="1911350" y="1938338"/>
          <p14:tracePt t="44841" x="1919288" y="1928813"/>
          <p14:tracePt t="44851" x="1928813" y="1928813"/>
          <p14:tracePt t="44862" x="1946275" y="1928813"/>
          <p14:tracePt t="45068" x="1973263" y="1893888"/>
          <p14:tracePt t="45078" x="2009775" y="1847850"/>
          <p14:tracePt t="45089" x="2089150" y="1751013"/>
          <p14:tracePt t="45103" x="2170113" y="1660525"/>
          <p14:tracePt t="45120" x="2330450" y="1500188"/>
          <p14:tracePt t="45137" x="2446338" y="1312863"/>
          <p14:tracePt t="45153" x="2482850" y="1276350"/>
          <p14:tracePt t="45169" x="2500313" y="1250950"/>
          <p14:tracePt t="45208" x="2490788" y="1250950"/>
          <p14:tracePt t="45220" x="2490788" y="1258888"/>
          <p14:tracePt t="45236" x="2490788" y="1303338"/>
          <p14:tracePt t="45415" x="2490788" y="1312863"/>
          <p14:tracePt t="45435" x="2490788" y="1322388"/>
          <p14:tracePt t="45444" x="2473325" y="1322388"/>
          <p14:tracePt t="45454" x="2446338" y="1322388"/>
          <p14:tracePt t="45470" x="2393950" y="1322388"/>
          <p14:tracePt t="45487" x="2205038" y="1384300"/>
          <p14:tracePt t="45505" x="1822450" y="1490663"/>
          <p14:tracePt t="45520" x="1625600" y="1571625"/>
          <p14:tracePt t="45536" x="1330325" y="1643063"/>
          <p14:tracePt t="45553" x="1241425" y="1660525"/>
          <p14:tracePt t="45570" x="1223963" y="1660525"/>
          <p14:tracePt t="45586" x="1214438" y="1633538"/>
          <p14:tracePt t="45603" x="1214438" y="1625600"/>
          <p14:tracePt t="45790" x="1214438" y="1616075"/>
          <p14:tracePt t="45800" x="1204913" y="1616075"/>
          <p14:tracePt t="45810" x="1196975" y="1598613"/>
          <p14:tracePt t="45820" x="1187450" y="1589088"/>
          <p14:tracePt t="45836" x="1179513" y="1571625"/>
          <p14:tracePt t="45853" x="1169988" y="1562100"/>
          <p14:tracePt t="45870" x="1152525" y="1544638"/>
          <p14:tracePt t="45886" x="1143000" y="1544638"/>
          <p14:tracePt t="45903" x="1125538" y="1536700"/>
          <p14:tracePt t="45919" x="1116013" y="1517650"/>
          <p14:tracePt t="46018" x="1098550" y="1517650"/>
          <p14:tracePt t="46028" x="1098550" y="1509713"/>
          <p14:tracePt t="46039" x="1089025" y="1509713"/>
          <p14:tracePt t="46374" x="1098550" y="1509713"/>
          <p14:tracePt t="46385" x="1108075" y="1517650"/>
          <p14:tracePt t="46404" x="1116013" y="1527175"/>
          <p14:tracePt t="46419" x="1116013" y="1536700"/>
          <p14:tracePt t="46436" x="1125538" y="1544638"/>
          <p14:tracePt t="46453" x="1133475" y="1554163"/>
          <p14:tracePt t="46470" x="1143000" y="1554163"/>
          <p14:tracePt t="46487" x="1152525" y="1571625"/>
          <p14:tracePt t="46504" x="1160463" y="1581150"/>
          <p14:tracePt t="46521" x="1169988" y="1589088"/>
          <p14:tracePt t="46536" x="1179513" y="1598613"/>
          <p14:tracePt t="46561" x="1179513" y="1608138"/>
          <p14:tracePt t="46572" x="1187450" y="1608138"/>
          <p14:tracePt t="46586" x="1187450" y="1625600"/>
          <p14:tracePt t="46603" x="1196975" y="1633538"/>
          <p14:tracePt t="46620" x="1204913" y="1643063"/>
          <p14:tracePt t="46636" x="1214438" y="1643063"/>
          <p14:tracePt t="46653" x="1223963" y="1660525"/>
          <p14:tracePt t="46686" x="1231900" y="1670050"/>
          <p14:tracePt t="46703" x="1241425" y="1679575"/>
          <p14:tracePt t="46720" x="1250950" y="1697038"/>
          <p14:tracePt t="46754" x="1258888" y="1714500"/>
          <p14:tracePt t="46770" x="1285875" y="1731963"/>
          <p14:tracePt t="46786" x="1285875" y="1741488"/>
          <p14:tracePt t="46804" x="1295400" y="1751013"/>
          <p14:tracePt t="46819" x="1312863" y="1776413"/>
          <p14:tracePt t="46838" x="1322388" y="1785938"/>
          <p14:tracePt t="46878" x="1330325" y="1785938"/>
          <p14:tracePt t="46888" x="1330325" y="1822450"/>
          <p14:tracePt t="47135" x="1339850" y="1830388"/>
          <p14:tracePt t="47146" x="1347788" y="1839913"/>
          <p14:tracePt t="47155" x="1357313" y="1847850"/>
          <p14:tracePt t="47169" x="1384300" y="1866900"/>
          <p14:tracePt t="47186" x="1411288" y="1893888"/>
          <p14:tracePt t="47203" x="1428750" y="1911350"/>
          <p14:tracePt t="47220" x="1428750" y="1919288"/>
          <p14:tracePt t="47236" x="1438275" y="1928813"/>
          <p14:tracePt t="47266" x="1438275" y="1938338"/>
          <p14:tracePt t="47323" x="1438275" y="1946275"/>
          <p14:tracePt t="47363" x="1438275" y="1955800"/>
          <p14:tracePt t="47373" x="1438275" y="1965325"/>
          <p14:tracePt t="47386" x="1438275" y="1982788"/>
          <p14:tracePt t="47403" x="1438275" y="2000250"/>
          <p14:tracePt t="47420" x="1428750" y="2009775"/>
          <p14:tracePt t="47436" x="1419225" y="2054225"/>
          <p14:tracePt t="47453" x="1411288" y="2089150"/>
          <p14:tracePt t="47471" x="1411288" y="2125663"/>
          <p14:tracePt t="47488" x="1411288" y="2133600"/>
          <p14:tracePt t="47503" x="1411288" y="2152650"/>
          <p14:tracePt t="47521" x="1411288" y="2160588"/>
          <p14:tracePt t="47536" x="1411288" y="2170113"/>
          <p14:tracePt t="47553" x="1411288" y="2187575"/>
          <p14:tracePt t="47571" x="1411288" y="2232025"/>
          <p14:tracePt t="47587" x="1411288" y="2241550"/>
          <p14:tracePt t="47603" x="1411288" y="2251075"/>
          <p14:tracePt t="47620" x="1411288" y="2259013"/>
          <p14:tracePt t="47699" x="1411288" y="2251075"/>
          <p14:tracePt t="47719" x="1411288" y="2241550"/>
          <p14:tracePt t="47956" x="1411288" y="2251075"/>
          <p14:tracePt t="47966" x="1411288" y="2259013"/>
          <p14:tracePt t="47976" x="1411288" y="2276475"/>
          <p14:tracePt t="47995" x="1411288" y="2286000"/>
          <p14:tracePt t="48007" x="1411288" y="2303463"/>
          <p14:tracePt t="48020" x="1411288" y="2322513"/>
          <p14:tracePt t="48036" x="1411288" y="2347913"/>
          <p14:tracePt t="48054" x="1411288" y="2384425"/>
          <p14:tracePt t="48070" x="1411288" y="2411413"/>
          <p14:tracePt t="48087" x="1411288" y="2438400"/>
          <p14:tracePt t="48103" x="1411288" y="2465388"/>
          <p14:tracePt t="48136" x="1411288" y="2482850"/>
          <p14:tracePt t="48153" x="1411288" y="2490788"/>
          <p14:tracePt t="48186" x="1411288" y="2517775"/>
          <p14:tracePt t="48203" x="1411288" y="2554288"/>
          <p14:tracePt t="48219" x="1411288" y="2562225"/>
          <p14:tracePt t="48236" x="1411288" y="2589213"/>
          <p14:tracePt t="48254" x="1411288" y="2608263"/>
          <p14:tracePt t="48271" x="1419225" y="2625725"/>
          <p14:tracePt t="48286" x="1419225" y="2633663"/>
          <p14:tracePt t="48304" x="1419225" y="2652713"/>
          <p14:tracePt t="48321" x="1419225" y="2660650"/>
          <p14:tracePt t="48341" x="1419225" y="2670175"/>
          <p14:tracePt t="48371" x="1419225" y="2679700"/>
          <p14:tracePt t="48391" x="1419225" y="2687638"/>
          <p14:tracePt t="48401" x="1419225" y="2697163"/>
          <p14:tracePt t="48412" x="1419225" y="2705100"/>
          <p14:tracePt t="48421" x="1419225" y="2714625"/>
          <p14:tracePt t="48436" x="1419225" y="2724150"/>
          <p14:tracePt t="48453" x="1419225" y="2732088"/>
          <p14:tracePt t="48472" x="1419225" y="2741613"/>
          <p14:tracePt t="48490" x="1419225" y="2751138"/>
          <p14:tracePt t="48504" x="1419225" y="2768600"/>
          <p14:tracePt t="48520" x="1419225" y="2795588"/>
          <p14:tracePt t="48536" x="1419225" y="2813050"/>
          <p14:tracePt t="48553" x="1419225" y="2830513"/>
          <p14:tracePt t="48569" x="1419225" y="2847975"/>
          <p14:tracePt t="48587" x="1419225" y="2857500"/>
          <p14:tracePt t="48603" x="1419225" y="2884488"/>
          <p14:tracePt t="48619" x="1419225" y="2901950"/>
          <p14:tracePt t="48637" x="1419225" y="2928938"/>
          <p14:tracePt t="48670" x="1419225" y="2938463"/>
          <p14:tracePt t="48686" x="1419225" y="2928938"/>
          <p14:tracePt t="48915" x="1419225" y="2911475"/>
          <p14:tracePt t="48926" x="1428750" y="2901950"/>
          <p14:tracePt t="48936" x="1438275" y="2874963"/>
          <p14:tracePt t="48954" x="1490663" y="2741613"/>
          <p14:tracePt t="48970" x="1536700" y="2633663"/>
          <p14:tracePt t="48986" x="1643063" y="2322513"/>
          <p14:tracePt t="49005" x="1768475" y="1973263"/>
          <p14:tracePt t="49020" x="1830388" y="1822450"/>
          <p14:tracePt t="49036" x="1901825" y="1643063"/>
          <p14:tracePt t="49053" x="1919288" y="1500188"/>
          <p14:tracePt t="49069" x="1938338" y="1438275"/>
          <p14:tracePt t="49087" x="1938338" y="1357313"/>
          <p14:tracePt t="49103" x="1938338" y="1339850"/>
          <p14:tracePt t="49134" x="1938338" y="1357313"/>
          <p14:tracePt t="49142" x="1938338" y="1393825"/>
          <p14:tracePt t="49340" x="1946275" y="1393825"/>
          <p14:tracePt t="49350" x="1955800" y="1393825"/>
          <p14:tracePt t="49360" x="1982788" y="1393825"/>
          <p14:tracePt t="49371" x="1990725" y="1393825"/>
          <p14:tracePt t="49386" x="2009775" y="1393825"/>
          <p14:tracePt t="49403" x="2036763" y="1401763"/>
          <p14:tracePt t="49449" x="2036763" y="1411288"/>
          <p14:tracePt t="49498" x="2036763" y="1419225"/>
          <p14:tracePt t="49538" x="2027238" y="1419225"/>
          <p14:tracePt t="49548" x="2009775" y="1419225"/>
          <p14:tracePt t="49558" x="2000250" y="1438275"/>
          <p14:tracePt t="49569" x="1990725" y="1438275"/>
          <p14:tracePt t="49587" x="1965325" y="1473200"/>
          <p14:tracePt t="49603" x="1938338" y="1490663"/>
          <p14:tracePt t="49619" x="1874838" y="1581150"/>
          <p14:tracePt t="49636" x="1803400" y="1652588"/>
          <p14:tracePt t="49653" x="1785938" y="1687513"/>
          <p14:tracePt t="49669" x="1758950" y="1704975"/>
          <p14:tracePt t="49686" x="1741488" y="1714500"/>
          <p14:tracePt t="49703" x="1731963" y="1724025"/>
          <p14:tracePt t="49736" x="1724025" y="1724025"/>
          <p14:tracePt t="49836" x="1724025" y="1741488"/>
          <p14:tracePt t="49854" x="1724025" y="1758950"/>
          <p14:tracePt t="49866" x="1714500" y="1768475"/>
          <p14:tracePt t="49874" x="1714500" y="1776413"/>
          <p14:tracePt t="49886" x="1704975" y="1785938"/>
          <p14:tracePt t="49903" x="1704975" y="1795463"/>
          <p14:tracePt t="49983" x="1704975" y="1803400"/>
          <p14:tracePt t="49993" x="1704975" y="1812925"/>
          <p14:tracePt t="50004" x="1704975" y="1822450"/>
          <p14:tracePt t="50024" x="1704975" y="1839913"/>
          <p14:tracePt t="50036" x="1704975" y="1847850"/>
          <p14:tracePt t="50053" x="1704975" y="1857375"/>
          <p14:tracePt t="50071" x="1704975" y="1866900"/>
          <p14:tracePt t="50087" x="1704975" y="1874838"/>
          <p14:tracePt t="50103" x="1704975" y="1901825"/>
          <p14:tracePt t="50121" x="1704975" y="1955800"/>
          <p14:tracePt t="50136" x="1714500" y="1982788"/>
          <p14:tracePt t="50153" x="1714500" y="2017713"/>
          <p14:tracePt t="50170" x="1714500" y="2054225"/>
          <p14:tracePt t="50203" x="1714500" y="2089150"/>
          <p14:tracePt t="50220" x="1714500" y="2133600"/>
          <p14:tracePt t="50236" x="1714500" y="2160588"/>
          <p14:tracePt t="50254" x="1714500" y="2224088"/>
          <p14:tracePt t="50270" x="1714500" y="2251075"/>
          <p14:tracePt t="50309" x="1714500" y="2241550"/>
          <p14:tracePt t="50547" x="1714500" y="2268538"/>
          <p14:tracePt t="50557" x="1704975" y="2312988"/>
          <p14:tracePt t="50569" x="1704975" y="2339975"/>
          <p14:tracePt t="50587" x="1687513" y="2401888"/>
          <p14:tracePt t="50603" x="1687513" y="2428875"/>
          <p14:tracePt t="50619" x="1679575" y="2482850"/>
          <p14:tracePt t="50636" x="1679575" y="2536825"/>
          <p14:tracePt t="50654" x="1679575" y="2554288"/>
          <p14:tracePt t="50669" x="1679575" y="2589213"/>
          <p14:tracePt t="50686" x="1679575" y="2625725"/>
          <p14:tracePt t="50704" x="1670050" y="2652713"/>
          <p14:tracePt t="50719" x="1670050" y="2670175"/>
          <p14:tracePt t="50736" x="1670050" y="2732088"/>
          <p14:tracePt t="50754" x="1670050" y="2776538"/>
          <p14:tracePt t="50770" x="1670050" y="2795588"/>
          <p14:tracePt t="50787" x="1679575" y="2830513"/>
          <p14:tracePt t="50803" x="1679575" y="2874963"/>
          <p14:tracePt t="50820" x="1679575" y="2884488"/>
          <p14:tracePt t="50837" x="1679575" y="2919413"/>
          <p14:tracePt t="50853" x="1679575" y="2965450"/>
          <p14:tracePt t="50963" x="1679575" y="2955925"/>
          <p14:tracePt t="50973" x="1679575" y="2938463"/>
          <p14:tracePt t="50986" x="1679575" y="2911475"/>
          <p14:tracePt t="51003" x="1704975" y="2697163"/>
          <p14:tracePt t="51021" x="1758950" y="2411413"/>
          <p14:tracePt t="51036" x="1803400" y="2232025"/>
          <p14:tracePt t="51053" x="1857375" y="1973263"/>
          <p14:tracePt t="51070" x="1911350" y="1857375"/>
          <p14:tracePt t="51087" x="1928813" y="1830388"/>
          <p14:tracePt t="51103" x="1965325" y="1758950"/>
          <p14:tracePt t="51120" x="1973263" y="1751013"/>
          <p14:tracePt t="51189" x="1973263" y="1758950"/>
          <p14:tracePt t="51200" x="1973263" y="1768475"/>
          <p14:tracePt t="51209" x="1973263" y="1776413"/>
          <p14:tracePt t="51417" x="1973263" y="1768475"/>
          <p14:tracePt t="51427" x="1982788" y="1758950"/>
          <p14:tracePt t="51437" x="2009775" y="1751013"/>
          <p14:tracePt t="51452" x="2027238" y="1731963"/>
          <p14:tracePt t="51469" x="2062163" y="1697038"/>
          <p14:tracePt t="51486" x="2098675" y="1670050"/>
          <p14:tracePt t="51503" x="2116138" y="1652588"/>
          <p14:tracePt t="51520" x="2170113" y="1608138"/>
          <p14:tracePt t="51536" x="2224088" y="1581150"/>
          <p14:tracePt t="51553" x="2232025" y="1581150"/>
          <p14:tracePt t="51586" x="2241550" y="1581150"/>
          <p14:tracePt t="51733" x="2251075" y="1581150"/>
          <p14:tracePt t="51753" x="2259013" y="1581150"/>
          <p14:tracePt t="51763" x="2268538" y="1581150"/>
          <p14:tracePt t="51773" x="2276475" y="1581150"/>
          <p14:tracePt t="51787" x="2286000" y="1581150"/>
          <p14:tracePt t="51803" x="2295525" y="1581150"/>
          <p14:tracePt t="51819" x="2303463" y="1581150"/>
          <p14:tracePt t="51837" x="2312988" y="1581150"/>
          <p14:tracePt t="51852" x="2322513" y="1581150"/>
          <p14:tracePt t="52059" x="2312988" y="1581150"/>
          <p14:tracePt t="52069" x="2303463" y="1581150"/>
          <p14:tracePt t="52087" x="2295525" y="1581150"/>
          <p14:tracePt t="52103" x="2268538" y="1581150"/>
          <p14:tracePt t="52119" x="2224088" y="1571625"/>
          <p14:tracePt t="52138" x="2152650" y="1571625"/>
          <p14:tracePt t="52153" x="2098675" y="1571625"/>
          <p14:tracePt t="52169" x="1946275" y="1608138"/>
          <p14:tracePt t="52187" x="1776413" y="1633538"/>
          <p14:tracePt t="52203" x="1714500" y="1652588"/>
          <p14:tracePt t="52219" x="1608138" y="1660525"/>
          <p14:tracePt t="52237" x="1517650" y="1670050"/>
          <p14:tracePt t="52253" x="1500188" y="1670050"/>
          <p14:tracePt t="52257" x="1490663" y="1670050"/>
          <p14:tracePt t="52269" x="1482725" y="1652588"/>
          <p14:tracePt t="52287" x="1446213" y="1652588"/>
          <p14:tracePt t="52303" x="1419225" y="1652588"/>
          <p14:tracePt t="52319" x="1393825" y="1652588"/>
          <p14:tracePt t="52633" x="1374775" y="1652588"/>
          <p14:tracePt t="52643" x="1357313" y="1652588"/>
          <p14:tracePt t="52653" x="1339850" y="1652588"/>
          <p14:tracePt t="52669" x="1322388" y="1652588"/>
          <p14:tracePt t="52686" x="1276350" y="1625600"/>
          <p14:tracePt t="52703" x="1268413" y="1616075"/>
          <p14:tracePt t="52719" x="1268413" y="1608138"/>
          <p14:tracePt t="52736" x="1258888" y="1608138"/>
          <p14:tracePt t="52791" x="1258888" y="1616075"/>
          <p14:tracePt t="52821" x="1268413" y="1633538"/>
          <p14:tracePt t="52831" x="1285875" y="1660525"/>
          <p14:tracePt t="52841" x="1312863" y="1704975"/>
          <p14:tracePt t="52852" x="1357313" y="1768475"/>
          <p14:tracePt t="52870" x="1419225" y="1839913"/>
          <p14:tracePt t="52886" x="1428750" y="1857375"/>
          <p14:tracePt t="52903" x="1438275" y="1866900"/>
          <p14:tracePt t="52919" x="1438275" y="1884363"/>
          <p14:tracePt t="52953" x="1438275" y="1893888"/>
          <p14:tracePt t="52970" x="1411288" y="1884363"/>
          <p14:tracePt t="52986" x="1366838" y="1874838"/>
          <p14:tracePt t="53003" x="1312863" y="1857375"/>
          <p14:tracePt t="53020" x="1276350" y="1830388"/>
          <p14:tracePt t="53037" x="1241425" y="1812925"/>
          <p14:tracePt t="53053" x="1223963" y="1785938"/>
          <p14:tracePt t="53069" x="1179513" y="1758950"/>
          <p14:tracePt t="53088" x="1133475" y="1751013"/>
          <p14:tracePt t="53102" x="1116013" y="1731963"/>
          <p14:tracePt t="53119" x="1081088" y="1714500"/>
          <p14:tracePt t="53136" x="1062038" y="1704975"/>
          <p14:tracePt t="53153" x="1062038" y="1697038"/>
          <p14:tracePt t="53169" x="1054100" y="1679575"/>
          <p14:tracePt t="53186" x="1036638" y="1670050"/>
          <p14:tracePt t="53202" x="1017588" y="1652588"/>
          <p14:tracePt t="53219" x="1000125" y="1643063"/>
          <p14:tracePt t="53236" x="990600" y="1633538"/>
          <p14:tracePt t="53252" x="973138" y="1625600"/>
          <p14:tracePt t="53269" x="955675" y="1616075"/>
          <p14:tracePt t="53286" x="938213" y="1616075"/>
          <p14:tracePt t="53304" x="928688" y="1616075"/>
          <p14:tracePt t="53319" x="919163" y="1616075"/>
          <p14:tracePt t="53562" x="919163" y="1633538"/>
          <p14:tracePt t="53572" x="938213" y="1643063"/>
          <p14:tracePt t="53586" x="946150" y="1660525"/>
          <p14:tracePt t="53603" x="982663" y="1704975"/>
          <p14:tracePt t="53621" x="1009650" y="1768475"/>
          <p14:tracePt t="53636" x="1027113" y="1785938"/>
          <p14:tracePt t="53652" x="1054100" y="1839913"/>
          <p14:tracePt t="53670" x="1062038" y="1866900"/>
          <p14:tracePt t="53686" x="1081088" y="1874838"/>
          <p14:tracePt t="53702" x="1098550" y="1901825"/>
          <p14:tracePt t="53720" x="1116013" y="1928813"/>
          <p14:tracePt t="53736" x="1125538" y="1946275"/>
          <p14:tracePt t="53752" x="1143000" y="1973263"/>
          <p14:tracePt t="53780" x="1143000" y="1982788"/>
          <p14:tracePt t="53799" x="1152525" y="1982788"/>
          <p14:tracePt t="53810" x="1152525" y="1990725"/>
          <p14:tracePt t="53820" x="1160463" y="2000250"/>
          <p14:tracePt t="53837" x="1169988" y="2009775"/>
          <p14:tracePt t="53852" x="1187450" y="2036763"/>
          <p14:tracePt t="53869" x="1214438" y="2054225"/>
          <p14:tracePt t="53887" x="1231900" y="2071688"/>
          <p14:tracePt t="53903" x="1268413" y="2089150"/>
          <p14:tracePt t="53919" x="1285875" y="2098675"/>
          <p14:tracePt t="53937" x="1295400" y="2098675"/>
          <p14:tracePt t="54165" x="1322388" y="2098675"/>
          <p14:tracePt t="54177" x="1384300" y="2089150"/>
          <p14:tracePt t="54186" x="1446213" y="2081213"/>
          <p14:tracePt t="54204" x="1509713" y="2062163"/>
          <p14:tracePt t="54219" x="1724025" y="1990725"/>
          <p14:tracePt t="54236" x="1928813" y="1911350"/>
          <p14:tracePt t="54254" x="2152650" y="1795463"/>
          <p14:tracePt t="54269" x="2214563" y="1751013"/>
          <p14:tracePt t="54287" x="2286000" y="1687513"/>
          <p14:tracePt t="54303" x="2295525" y="1679575"/>
          <p14:tracePt t="54413" x="2295525" y="1670050"/>
          <p14:tracePt t="54423" x="2295525" y="1660525"/>
          <p14:tracePt t="54436" x="2286000" y="1660525"/>
          <p14:tracePt t="54471" x="2276475" y="1660525"/>
          <p14:tracePt t="54481" x="2259013" y="1660525"/>
          <p14:tracePt t="54492" x="2251075" y="1660525"/>
          <p14:tracePt t="54512" x="2232025" y="1660525"/>
          <p14:tracePt t="54571" x="2232025" y="1652588"/>
          <p14:tracePt t="54591" x="2232025" y="1643063"/>
          <p14:tracePt t="54601" x="2232025" y="1625600"/>
          <p14:tracePt t="54622" x="2232025" y="1608138"/>
          <p14:tracePt t="54640" x="2232025" y="1598613"/>
          <p14:tracePt t="54829" x="2232025" y="1608138"/>
          <p14:tracePt t="54839" x="2232025" y="1616075"/>
          <p14:tracePt t="54857" x="2224088" y="1616075"/>
          <p14:tracePt t="54869" x="2224088" y="1625600"/>
          <p14:tracePt t="54886" x="2197100" y="1670050"/>
          <p14:tracePt t="54903" x="2170113" y="1687513"/>
          <p14:tracePt t="54920" x="2133600" y="1731963"/>
          <p14:tracePt t="54936" x="2071688" y="1785938"/>
          <p14:tracePt t="54952" x="2054225" y="1803400"/>
          <p14:tracePt t="54969" x="2027238" y="1822450"/>
          <p14:tracePt t="55035" x="2017713" y="1830388"/>
          <p14:tracePt t="55045" x="2017713" y="1839913"/>
          <p14:tracePt t="55055" x="2000250" y="1847850"/>
          <p14:tracePt t="55069" x="2000250" y="1857375"/>
          <p14:tracePt t="55087" x="1982788" y="1874838"/>
          <p14:tracePt t="55194" x="1973263" y="1884363"/>
          <p14:tracePt t="55292" x="1973263" y="1893888"/>
          <p14:tracePt t="55402" x="1982788" y="1893888"/>
          <p14:tracePt t="55421" x="2000250" y="1893888"/>
          <p14:tracePt t="55431" x="2027238" y="1901825"/>
          <p14:tracePt t="55441" x="2044700" y="1911350"/>
          <p14:tracePt t="55452" x="2062163" y="1928813"/>
          <p14:tracePt t="55470" x="2081213" y="1965325"/>
          <p14:tracePt t="55486" x="2089150" y="1982788"/>
          <p14:tracePt t="55502" x="2098675" y="2027238"/>
          <p14:tracePt t="55520" x="2098675" y="2089150"/>
          <p14:tracePt t="55538" x="2098675" y="2125663"/>
          <p14:tracePt t="55554" x="2089150" y="2241550"/>
          <p14:tracePt t="55569" x="2044700" y="2330450"/>
          <p14:tracePt t="55587" x="2036763" y="2347913"/>
          <p14:tracePt t="55602" x="2027238" y="2357438"/>
          <p14:tracePt t="55619" x="2027238" y="2347913"/>
          <p14:tracePt t="55637" x="2027238" y="2303463"/>
          <p14:tracePt t="55796" x="2027238" y="2312988"/>
          <p14:tracePt t="55827" x="2027238" y="2330450"/>
          <p14:tracePt t="55846" x="2017713" y="2330450"/>
          <p14:tracePt t="55856" x="2009775" y="2330450"/>
          <p14:tracePt t="55876" x="2000250" y="2322513"/>
          <p14:tracePt t="55886" x="2000250" y="2312988"/>
          <p14:tracePt t="55905" x="2000250" y="2295525"/>
          <p14:tracePt t="55919" x="2000250" y="2286000"/>
          <p14:tracePt t="55936" x="1982788" y="2251075"/>
          <p14:tracePt t="55953" x="1973263" y="2224088"/>
          <p14:tracePt t="55969" x="1965325" y="2205038"/>
          <p14:tracePt t="55986" x="1965325" y="2197100"/>
          <p14:tracePt t="56262" x="1955800" y="2197100"/>
          <p14:tracePt t="56272" x="1946275" y="2197100"/>
          <p14:tracePt t="56291" x="1938338" y="2197100"/>
          <p14:tracePt t="56303" x="1928813" y="2197100"/>
          <p14:tracePt t="56320" x="1911350" y="2170113"/>
          <p14:tracePt t="56337" x="1884363" y="2152650"/>
          <p14:tracePt t="56352" x="1866900" y="2125663"/>
          <p14:tracePt t="56371" x="1847850" y="2108200"/>
          <p14:tracePt t="56386" x="1839913" y="2098675"/>
          <p14:tracePt t="56402" x="1822450" y="2089150"/>
          <p14:tracePt t="56419" x="1803400" y="2071688"/>
          <p14:tracePt t="56436" x="1803400" y="2062163"/>
          <p14:tracePt t="56452" x="1768475" y="2062163"/>
          <p14:tracePt t="56469" x="1751013" y="2054225"/>
          <p14:tracePt t="56486" x="1731963" y="2054225"/>
          <p14:tracePt t="56502" x="1714500" y="2044700"/>
          <p14:tracePt t="56519" x="1697038" y="2044700"/>
          <p14:tracePt t="56536" x="1687513" y="2036763"/>
          <p14:tracePt t="56553" x="1670050" y="2027238"/>
          <p14:tracePt t="56569" x="1660525" y="2027238"/>
          <p14:tracePt t="56588" x="1652588" y="2027238"/>
          <p14:tracePt t="56603" x="1633538" y="2027238"/>
          <p14:tracePt t="56619" x="1616075" y="2027238"/>
          <p14:tracePt t="56637" x="1581150" y="2027238"/>
          <p14:tracePt t="56653" x="1562100" y="2027238"/>
          <p14:tracePt t="56669" x="1544638" y="2036763"/>
          <p14:tracePt t="56686" x="1527175" y="2044700"/>
          <p14:tracePt t="56703" x="1517650" y="2044700"/>
          <p14:tracePt t="56719" x="1500188" y="2054225"/>
          <p14:tracePt t="56736" x="1500188" y="2062163"/>
          <p14:tracePt t="56766" x="1490663" y="2071688"/>
          <p14:tracePt t="56788" x="1482725" y="2081213"/>
          <p14:tracePt t="56797" x="1473200" y="2098675"/>
          <p14:tracePt t="56806" x="1465263" y="2116138"/>
          <p14:tracePt t="56819" x="1446213" y="2125663"/>
          <p14:tracePt t="56837" x="1401763" y="2170113"/>
          <p14:tracePt t="56854" x="1357313" y="2205038"/>
          <p14:tracePt t="56869" x="1339850" y="2224088"/>
          <p14:tracePt t="56886" x="1322388" y="2241550"/>
          <p14:tracePt t="56904" x="1303338" y="2259013"/>
          <p14:tracePt t="56919" x="1295400" y="2276475"/>
          <p14:tracePt t="56936" x="1268413" y="2312988"/>
          <p14:tracePt t="56953" x="1258888" y="2339975"/>
          <p14:tracePt t="56969" x="1250950" y="2347913"/>
          <p14:tracePt t="56986" x="1250950" y="2374900"/>
          <p14:tracePt t="57003" x="1250950" y="2411413"/>
          <p14:tracePt t="57019" x="1250950" y="2438400"/>
          <p14:tracePt t="57037" x="1250950" y="2482850"/>
          <p14:tracePt t="57053" x="1250950" y="2536825"/>
          <p14:tracePt t="57069" x="1250950" y="2562225"/>
          <p14:tracePt t="57087" x="1250950" y="2598738"/>
          <p14:tracePt t="57103" x="1250950" y="2625725"/>
          <p14:tracePt t="57119" x="1250950" y="2633663"/>
          <p14:tracePt t="57136" x="1258888" y="2670175"/>
          <p14:tracePt t="57153" x="1268413" y="2705100"/>
          <p14:tracePt t="57170" x="1285875" y="2732088"/>
          <p14:tracePt t="57186" x="1312863" y="2759075"/>
          <p14:tracePt t="57202" x="1330325" y="2803525"/>
          <p14:tracePt t="57221" x="1347788" y="2840038"/>
          <p14:tracePt t="57236" x="1366838" y="2847975"/>
          <p14:tracePt t="57253" x="1374775" y="2857500"/>
          <p14:tracePt t="57269" x="1384300" y="2874963"/>
          <p14:tracePt t="57286" x="1393825" y="2884488"/>
          <p14:tracePt t="57303" x="1419225" y="2901950"/>
          <p14:tracePt t="57319" x="1455738" y="2928938"/>
          <p14:tracePt t="57337" x="1465263" y="2946400"/>
          <p14:tracePt t="57353" x="1517650" y="2965450"/>
          <p14:tracePt t="57369" x="1554163" y="2982913"/>
          <p14:tracePt t="57386" x="1562100" y="2982913"/>
          <p14:tracePt t="57403" x="1581150" y="2982913"/>
          <p14:tracePt t="57419" x="1589088" y="2982913"/>
          <p14:tracePt t="57437" x="1598613" y="2982913"/>
          <p14:tracePt t="57453" x="1608138" y="2982913"/>
          <p14:tracePt t="57469" x="1625600" y="2982913"/>
          <p14:tracePt t="57487" x="1643063" y="2982913"/>
          <p14:tracePt t="57502" x="1660525" y="2982913"/>
          <p14:tracePt t="57519" x="1679575" y="2973388"/>
          <p14:tracePt t="57538" x="1704975" y="2973388"/>
          <p14:tracePt t="57553" x="1714500" y="2965450"/>
          <p14:tracePt t="57570" x="1724025" y="2965450"/>
          <p14:tracePt t="57587" x="1741488" y="2946400"/>
          <p14:tracePt t="57619" x="1741488" y="2938463"/>
          <p14:tracePt t="57637" x="1741488" y="2928938"/>
          <p14:tracePt t="57653" x="1741488" y="2911475"/>
          <p14:tracePt t="57669" x="1751013" y="2867025"/>
          <p14:tracePt t="57686" x="1758950" y="2786063"/>
          <p14:tracePt t="57703" x="1768475" y="2741613"/>
          <p14:tracePt t="57719" x="1776413" y="2608263"/>
          <p14:tracePt t="57736" x="1785938" y="2482850"/>
          <p14:tracePt t="57754" x="1785938" y="2366963"/>
          <p14:tracePt t="57769" x="1785938" y="2339975"/>
          <p14:tracePt t="57787" x="1768475" y="2268538"/>
          <p14:tracePt t="57804" x="1751013" y="2214563"/>
          <p14:tracePt t="57819" x="1724025" y="2197100"/>
          <p14:tracePt t="57836" x="1714500" y="2179638"/>
          <p14:tracePt t="57853" x="1697038" y="2170113"/>
          <p14:tracePt t="57886" x="1687513" y="2152650"/>
          <p14:tracePt t="57903" x="1679575" y="2143125"/>
          <p14:tracePt t="57919" x="1670050" y="2133600"/>
          <p14:tracePt t="57936" x="1643063" y="2098675"/>
          <p14:tracePt t="57953" x="1598613" y="2098675"/>
          <p14:tracePt t="57969" x="1581150" y="2098675"/>
          <p14:tracePt t="57986" x="1536700" y="2098675"/>
          <p14:tracePt t="58002" x="1500188" y="2108200"/>
          <p14:tracePt t="58020" x="1455738" y="2116138"/>
          <p14:tracePt t="58037" x="1438275" y="2125663"/>
          <p14:tracePt t="58053" x="1411288" y="2143125"/>
          <p14:tracePt t="58071" x="1401763" y="2179638"/>
          <p14:tracePt t="58086" x="1393825" y="2187575"/>
          <p14:tracePt t="58102" x="1393825" y="2224088"/>
          <p14:tracePt t="58119" x="1393825" y="2276475"/>
          <p14:tracePt t="58137" x="1393825" y="2303463"/>
          <p14:tracePt t="58153" x="1393825" y="2357438"/>
          <p14:tracePt t="58170" x="1401763" y="2411413"/>
          <p14:tracePt t="58186" x="1411288" y="2438400"/>
          <p14:tracePt t="58203" x="1428750" y="2544763"/>
          <p14:tracePt t="58219" x="1473200" y="2652713"/>
          <p14:tracePt t="58236" x="1482725" y="2670175"/>
          <p14:tracePt t="58253" x="1554163" y="2759075"/>
          <p14:tracePt t="58269" x="1598613" y="2786063"/>
          <p14:tracePt t="58286" x="1625600" y="2786063"/>
          <p14:tracePt t="58303" x="1660525" y="2786063"/>
          <p14:tracePt t="58319" x="1697038" y="2751138"/>
          <p14:tracePt t="58338" x="1731963" y="2660650"/>
          <p14:tracePt t="58352" x="1758950" y="2608263"/>
          <p14:tracePt t="58369" x="1857375" y="2393950"/>
          <p14:tracePt t="58387" x="1973263" y="2062163"/>
          <p14:tracePt t="58403" x="2027238" y="1946275"/>
          <p14:tracePt t="58419" x="2098675" y="1679575"/>
          <p14:tracePt t="58436" x="2125663" y="1554163"/>
          <p14:tracePt t="58508" x="2125663" y="1571625"/>
          <p14:tracePt t="58516" x="2125663" y="1581150"/>
          <p14:tracePt t="58546" x="2125663" y="1589088"/>
          <p14:tracePt t="58566" x="2125663" y="1598613"/>
          <p14:tracePt t="58605" x="2125663" y="1608138"/>
          <p14:tracePt t="58624" x="2125663" y="1625600"/>
          <p14:tracePt t="58644" x="2125663" y="1633538"/>
          <p14:tracePt t="58655" x="2125663" y="1643063"/>
          <p14:tracePt t="58669" x="2125663" y="1652588"/>
          <p14:tracePt t="58686" x="2133600" y="1670050"/>
          <p14:tracePt t="58703" x="2133600" y="1697038"/>
          <p14:tracePt t="58735" x="2133600" y="1714500"/>
          <p14:tracePt t="58753" x="2133600" y="1768475"/>
          <p14:tracePt t="58769" x="2089150" y="1812925"/>
          <p14:tracePt t="58786" x="1990725" y="1919288"/>
          <p14:tracePt t="58803" x="1866900" y="2027238"/>
          <p14:tracePt t="58819" x="1839913" y="2054225"/>
          <p14:tracePt t="58837" x="1785938" y="2054225"/>
          <p14:tracePt t="58853" x="1724025" y="2054225"/>
          <p14:tracePt t="58869" x="1697038" y="2054225"/>
          <p14:tracePt t="58886" x="1660525" y="2054225"/>
          <p14:tracePt t="58902" x="1616075" y="2054225"/>
          <p14:tracePt t="58920" x="1571625" y="2044700"/>
          <p14:tracePt t="58936" x="1554163" y="2044700"/>
          <p14:tracePt t="58953" x="1509713" y="2044700"/>
          <p14:tracePt t="58970" x="1465263" y="2044700"/>
          <p14:tracePt t="58986" x="1446213" y="2044700"/>
          <p14:tracePt t="59003" x="1428750" y="2036763"/>
          <p14:tracePt t="59019" x="1419225" y="2000250"/>
          <p14:tracePt t="59036" x="1419225" y="1982788"/>
          <p14:tracePt t="59053" x="1419225" y="1938338"/>
          <p14:tracePt t="59070" x="1419225" y="1901825"/>
          <p14:tracePt t="59088" x="1419225" y="1874838"/>
          <p14:tracePt t="59103" x="1419225" y="1803400"/>
          <p14:tracePt t="59119" x="1473200" y="1697038"/>
          <p14:tracePt t="59136" x="1517650" y="1608138"/>
          <p14:tracePt t="59153" x="1625600" y="1411288"/>
          <p14:tracePt t="59169" x="1724025" y="1258888"/>
          <p14:tracePt t="59187" x="1795463" y="1187450"/>
          <p14:tracePt t="59203" x="1839913" y="1152525"/>
          <p14:tracePt t="59219" x="1901825" y="1143000"/>
          <p14:tracePt t="59238" x="1955800" y="1152525"/>
          <p14:tracePt t="59252" x="1973263" y="1160463"/>
          <p14:tracePt t="59269" x="2017713" y="1187450"/>
          <p14:tracePt t="59288" x="2054225" y="1204913"/>
          <p14:tracePt t="59303" x="2071688" y="1214438"/>
          <p14:tracePt t="59319" x="2116138" y="1231900"/>
          <p14:tracePt t="59337" x="2170113" y="1250950"/>
          <p14:tracePt t="59369" x="2179638" y="1258888"/>
          <p14:tracePt t="59387" x="2179638" y="1268413"/>
          <p14:tracePt t="59403" x="2179638" y="1276350"/>
          <p14:tracePt t="59419" x="2179638" y="1330325"/>
          <p14:tracePt t="59436" x="2187575" y="1401763"/>
          <p14:tracePt t="59452" x="2187575" y="1428750"/>
          <p14:tracePt t="59469" x="2187575" y="1490663"/>
          <p14:tracePt t="59486" x="2170113" y="1598613"/>
          <p14:tracePt t="59503" x="2133600" y="1670050"/>
          <p14:tracePt t="59519" x="2054225" y="1830388"/>
          <p14:tracePt t="59536" x="1919288" y="1901825"/>
          <p14:tracePt t="59554" x="1724025" y="1919288"/>
          <p14:tracePt t="59570" x="1633538" y="1919288"/>
          <p14:tracePt t="59586" x="1509713" y="1901825"/>
          <p14:tracePt t="59603" x="1428750" y="1874838"/>
          <p14:tracePt t="59619" x="1401763" y="1857375"/>
          <p14:tracePt t="59637" x="1347788" y="1812925"/>
          <p14:tracePt t="59653" x="1303338" y="1768475"/>
          <p14:tracePt t="59669" x="1303338" y="1741488"/>
          <p14:tracePt t="59686" x="1295400" y="1731963"/>
          <p14:tracePt t="59744" x="1303338" y="1741488"/>
          <p14:tracePt t="60029" x="1312863" y="1741488"/>
          <p14:tracePt t="60040" x="1322388" y="1731963"/>
          <p14:tracePt t="60058" x="1322388" y="1724025"/>
          <p14:tracePt t="60069" x="1322388" y="1714500"/>
          <p14:tracePt t="60087" x="1330325" y="1704975"/>
          <p14:tracePt t="60103" x="1347788" y="1660525"/>
          <p14:tracePt t="60119" x="1393825" y="1616075"/>
          <p14:tracePt t="60137" x="1419225" y="1554163"/>
          <p14:tracePt t="60152" x="1428750" y="1517650"/>
          <p14:tracePt t="60169" x="1428750" y="1455738"/>
          <p14:tracePt t="60187" x="1411288" y="1411288"/>
          <p14:tracePt t="60202" x="1401763" y="1401763"/>
          <p14:tracePt t="60219" x="1384300" y="1393825"/>
          <p14:tracePt t="60236" x="1357313" y="1374775"/>
          <p14:tracePt t="60252" x="1339850" y="1374775"/>
          <p14:tracePt t="60269" x="1295400" y="1366838"/>
          <p14:tracePt t="60286" x="1258888" y="1366838"/>
          <p14:tracePt t="60302" x="1250950" y="1357313"/>
          <p14:tracePt t="60319" x="1241425" y="1347788"/>
          <p14:tracePt t="60337" x="1231900" y="1339850"/>
          <p14:tracePt t="60355" x="1223963" y="1339850"/>
          <p14:tracePt t="60484" x="1231900" y="1339850"/>
          <p14:tracePt t="60494" x="1231900" y="1347788"/>
          <p14:tracePt t="60830" x="1241425" y="1347788"/>
          <p14:tracePt t="60840" x="1250950" y="1347788"/>
          <p14:tracePt t="60853" x="1258888" y="1357313"/>
          <p14:tracePt t="60869" x="1276350" y="1374775"/>
          <p14:tracePt t="60887" x="1285875" y="1374775"/>
          <p14:tracePt t="60902" x="1303338" y="1393825"/>
          <p14:tracePt t="60919" x="1322388" y="1401763"/>
          <p14:tracePt t="60936" x="1330325" y="1419225"/>
          <p14:tracePt t="60952" x="1347788" y="1438275"/>
          <p14:tracePt t="60969" x="1347788" y="1455738"/>
          <p14:tracePt t="60987" x="1357313" y="1465263"/>
          <p14:tracePt t="61002" x="1366838" y="1473200"/>
          <p14:tracePt t="61019" x="1366838" y="1490663"/>
          <p14:tracePt t="61067" x="1366838" y="1500188"/>
          <p14:tracePt t="61077" x="1366838" y="1517650"/>
          <p14:tracePt t="61138" x="1366838" y="1527175"/>
          <p14:tracePt t="61176" x="1366838" y="1536700"/>
          <p14:tracePt t="61186" x="1374775" y="1536700"/>
          <p14:tracePt t="61202" x="1374775" y="1544638"/>
          <p14:tracePt t="61356" x="1374775" y="1536700"/>
          <p14:tracePt t="61365" x="1374775" y="1527175"/>
          <p14:tracePt t="61374" x="1374775" y="1500188"/>
          <p14:tracePt t="61385" x="1366838" y="1473200"/>
          <p14:tracePt t="61403" x="1330325" y="1419225"/>
          <p14:tracePt t="61419" x="1312863" y="1393825"/>
          <p14:tracePt t="61436" x="1268413" y="1357313"/>
          <p14:tracePt t="61453" x="1231900" y="1330325"/>
          <p14:tracePt t="61469" x="1204913" y="1312863"/>
          <p14:tracePt t="61486" x="1160463" y="1295400"/>
          <p14:tracePt t="61502" x="1125538" y="1285875"/>
          <p14:tracePt t="61519" x="1108075" y="1285875"/>
          <p14:tracePt t="61535" x="1071563" y="1285875"/>
          <p14:tracePt t="61552" x="1000125" y="1312863"/>
          <p14:tracePt t="61571" x="919163" y="1357313"/>
          <p14:tracePt t="61586" x="874713" y="1366838"/>
          <p14:tracePt t="61602" x="839788" y="1393825"/>
          <p14:tracePt t="61619" x="830263" y="1393825"/>
          <p14:tracePt t="61636" x="830263" y="1411288"/>
          <p14:tracePt t="61652" x="830263" y="1419225"/>
          <p14:tracePt t="61669" x="830263" y="1455738"/>
          <p14:tracePt t="61686" x="822325" y="1482725"/>
          <p14:tracePt t="61702" x="822325" y="1536700"/>
          <p14:tracePt t="61719" x="822325" y="1616075"/>
          <p14:tracePt t="61736" x="822325" y="1652588"/>
          <p14:tracePt t="61752" x="822325" y="1697038"/>
          <p14:tracePt t="61769" x="830263" y="1741488"/>
          <p14:tracePt t="61785" x="847725" y="1776413"/>
          <p14:tracePt t="61803" x="884238" y="1830388"/>
          <p14:tracePt t="61819" x="955675" y="1893888"/>
          <p14:tracePt t="61837" x="990600" y="1919288"/>
          <p14:tracePt t="61852" x="1071563" y="1965325"/>
          <p14:tracePt t="61869" x="1143000" y="2000250"/>
          <p14:tracePt t="61887" x="1187450" y="2000250"/>
          <p14:tracePt t="61902" x="1250950" y="2000250"/>
          <p14:tracePt t="61919" x="1303338" y="2009775"/>
          <p14:tracePt t="61937" x="1347788" y="2009775"/>
          <p14:tracePt t="61952" x="1366838" y="2009775"/>
          <p14:tracePt t="61969" x="1393825" y="2017713"/>
          <p14:tracePt t="61986" x="1401763" y="2017713"/>
          <p14:tracePt t="62003" x="1411288" y="2017713"/>
          <p14:tracePt t="62027" x="1419225" y="2017713"/>
          <p14:tracePt t="62038" x="1419225" y="2009775"/>
          <p14:tracePt t="62056" x="1419225" y="2000250"/>
          <p14:tracePt t="62069" x="1419225" y="1982788"/>
          <p14:tracePt t="62086" x="1428750" y="1901825"/>
          <p14:tracePt t="62104" x="1419225" y="1857375"/>
          <p14:tracePt t="62119" x="1401763" y="1812925"/>
          <p14:tracePt t="62136" x="1366838" y="1758950"/>
          <p14:tracePt t="62152" x="1330325" y="1724025"/>
          <p14:tracePt t="62169" x="1258888" y="1670050"/>
          <p14:tracePt t="62185" x="1196975" y="1643063"/>
          <p14:tracePt t="62203" x="1152525" y="1633538"/>
          <p14:tracePt t="62219" x="1133475" y="1633538"/>
          <p14:tracePt t="62235" x="1125538" y="1633538"/>
          <p14:tracePt t="62253" x="1125538" y="1670050"/>
          <p14:tracePt t="62269" x="1125538" y="1687513"/>
          <p14:tracePt t="62285" x="1125538" y="1704975"/>
          <p14:tracePt t="62304" x="1133475" y="1714500"/>
          <p14:tracePt t="62323" x="1133475" y="1731963"/>
          <p14:tracePt t="62337" x="1133475" y="1751013"/>
          <p14:tracePt t="62352" x="1133475" y="1803400"/>
          <p14:tracePt t="62369" x="1133475" y="1839913"/>
          <p14:tracePt t="62386" x="1133475" y="1893888"/>
          <p14:tracePt t="62402" x="1133475" y="1901825"/>
          <p14:tracePt t="62442" x="1152525" y="1893888"/>
          <p14:tracePt t="62452" x="1152525" y="1866900"/>
          <p14:tracePt t="62470" x="1187450" y="1847850"/>
          <p14:tracePt t="62485" x="1223963" y="1839913"/>
          <p14:tracePt t="62502" x="1330325" y="1839913"/>
          <p14:tracePt t="62520" x="1517650" y="1866900"/>
          <p14:tracePt t="62535" x="1608138" y="1884363"/>
          <p14:tracePt t="62552" x="1758950" y="1911350"/>
          <p14:tracePt t="62571" x="1822450" y="1928813"/>
          <p14:tracePt t="62586" x="1822450" y="1938338"/>
          <p14:tracePt t="62603" x="1822450" y="1946275"/>
          <p14:tracePt t="62629" x="1839913" y="1965325"/>
          <p14:tracePt t="62818" x="1822450" y="1955800"/>
          <p14:tracePt t="62828" x="1812925" y="1946275"/>
          <p14:tracePt t="62837" x="1803400" y="1938338"/>
          <p14:tracePt t="62852" x="1785938" y="1928813"/>
          <p14:tracePt t="62869" x="1776413" y="1911350"/>
          <p14:tracePt t="62887" x="1768475" y="1884363"/>
          <p14:tracePt t="62902" x="1758950" y="1847850"/>
          <p14:tracePt t="62919" x="1758950" y="1776413"/>
          <p14:tracePt t="62936" x="1758950" y="1652588"/>
          <p14:tracePt t="62952" x="1776413" y="1589088"/>
          <p14:tracePt t="62969" x="1822450" y="1490663"/>
          <p14:tracePt t="62986" x="1884363" y="1393825"/>
          <p14:tracePt t="63002" x="1928813" y="1347788"/>
          <p14:tracePt t="63019" x="1973263" y="1312863"/>
          <p14:tracePt t="63036" x="2017713" y="1276350"/>
          <p14:tracePt t="63053" x="2089150" y="1276350"/>
          <p14:tracePt t="63069" x="2143125" y="1285875"/>
          <p14:tracePt t="63086" x="2214563" y="1303338"/>
          <p14:tracePt t="63103" x="2232025" y="1312863"/>
          <p14:tracePt t="63119" x="2268538" y="1330325"/>
          <p14:tracePt t="63136" x="2276475" y="1357313"/>
          <p14:tracePt t="63153" x="2276475" y="1401763"/>
          <p14:tracePt t="63169" x="2295525" y="1419225"/>
          <p14:tracePt t="63185" x="2303463" y="1482725"/>
          <p14:tracePt t="63203" x="2312988" y="1509713"/>
          <p14:tracePt t="63219" x="2312988" y="1517650"/>
          <p14:tracePt t="63236" x="2312988" y="1527175"/>
          <p14:tracePt t="63263" x="2312988" y="1536700"/>
          <p14:tracePt t="63331" x="2295525" y="1536700"/>
          <p14:tracePt t="63341" x="2276475" y="1527175"/>
          <p14:tracePt t="63353" x="2241550" y="1527175"/>
          <p14:tracePt t="63371" x="2179638" y="1509713"/>
          <p14:tracePt t="63386" x="2152650" y="1500188"/>
          <p14:tracePt t="63402" x="2098675" y="1482725"/>
          <p14:tracePt t="63420" x="2036763" y="1473200"/>
          <p14:tracePt t="63436" x="2009775" y="1473200"/>
          <p14:tracePt t="63452" x="1965325" y="1465263"/>
          <p14:tracePt t="63469" x="1938338" y="1465263"/>
          <p14:tracePt t="63486" x="1928813" y="1465263"/>
          <p14:tracePt t="63502" x="1901825" y="1473200"/>
          <p14:tracePt t="63519" x="1884363" y="1500188"/>
          <p14:tracePt t="63535" x="1866900" y="1517650"/>
          <p14:tracePt t="63552" x="1847850" y="1562100"/>
          <p14:tracePt t="63570" x="1839913" y="1598613"/>
          <p14:tracePt t="63587" x="1839913" y="1616075"/>
          <p14:tracePt t="63603" x="1822450" y="1704975"/>
          <p14:tracePt t="63619" x="1795463" y="1803400"/>
          <p14:tracePt t="63637" x="1785938" y="1847850"/>
          <p14:tracePt t="63652" x="1785938" y="1911350"/>
          <p14:tracePt t="63669" x="1785938" y="1965325"/>
          <p14:tracePt t="63687" x="1785938" y="2000250"/>
          <p14:tracePt t="63702" x="1785938" y="2017713"/>
          <p14:tracePt t="63720" x="1803400" y="2036763"/>
          <p14:tracePt t="63736" x="1830388" y="2044700"/>
          <p14:tracePt t="63752" x="1847850" y="2054225"/>
          <p14:tracePt t="63756" x="1884363" y="2054225"/>
          <p14:tracePt t="63769" x="1919288" y="2054225"/>
          <p14:tracePt t="63786" x="1990725" y="2054225"/>
          <p14:tracePt t="63802" x="2044700" y="2044700"/>
          <p14:tracePt t="63819" x="2116138" y="2027238"/>
          <p14:tracePt t="63836" x="2170113" y="2017713"/>
          <p14:tracePt t="63852" x="2187575" y="2009775"/>
          <p14:tracePt t="63869" x="2214563" y="2000250"/>
          <p14:tracePt t="63886" x="2214563" y="1982788"/>
          <p14:tracePt t="64201" x="2224088" y="1982788"/>
          <p14:tracePt t="64212" x="2251075" y="1973263"/>
          <p14:tracePt t="64221" x="2276475" y="1946275"/>
          <p14:tracePt t="64236" x="2330450" y="1911350"/>
          <p14:tracePt t="64252" x="2446338" y="1866900"/>
          <p14:tracePt t="64270" x="2544763" y="1822450"/>
          <p14:tracePt t="64285" x="2581275" y="1785938"/>
          <p14:tracePt t="64302" x="2598738" y="1776413"/>
          <p14:tracePt t="64319" x="2598738" y="1768475"/>
          <p14:tracePt t="64439" x="2598738" y="1776413"/>
          <p14:tracePt t="64618" x="2598738" y="1785938"/>
          <p14:tracePt t="65625" x="2589213" y="1785938"/>
          <p14:tracePt t="65665" x="2581275" y="1785938"/>
          <p14:tracePt t="65675" x="2571750" y="1785938"/>
          <p14:tracePt t="65685" x="2554288" y="1785938"/>
          <p14:tracePt t="65703" x="2517775" y="1785938"/>
          <p14:tracePt t="65719" x="2490788" y="1785938"/>
          <p14:tracePt t="65735" x="2446338" y="1785938"/>
          <p14:tracePt t="65753" x="2366963" y="1785938"/>
          <p14:tracePt t="65769" x="2303463" y="1785938"/>
          <p14:tracePt t="65785" x="2187575" y="1758950"/>
          <p14:tracePt t="65803" x="2143125" y="1741488"/>
          <p14:tracePt t="65819" x="2133600" y="1724025"/>
          <p14:tracePt t="65863" x="2143125" y="1731963"/>
          <p14:tracePt t="66338" x="2133600" y="1731963"/>
          <p14:tracePt t="66348" x="2125663" y="1731963"/>
          <p14:tracePt t="66357" x="2116138" y="1731963"/>
          <p14:tracePt t="66369" x="2108200" y="1731963"/>
          <p14:tracePt t="66387" x="2089150" y="1731963"/>
          <p14:tracePt t="66403" x="2081213" y="1741488"/>
          <p14:tracePt t="66419" x="2054225" y="1751013"/>
          <p14:tracePt t="66436" x="2027238" y="1751013"/>
          <p14:tracePt t="66452" x="2017713" y="1751013"/>
          <p14:tracePt t="66469" x="1990725" y="1751013"/>
          <p14:tracePt t="66486" x="1973263" y="1758950"/>
          <p14:tracePt t="66502" x="1965325" y="1758950"/>
          <p14:tracePt t="66565" x="1955800" y="1758950"/>
          <p14:tracePt t="66575" x="1946275" y="1758950"/>
          <p14:tracePt t="66586" x="1938338" y="1758950"/>
          <p14:tracePt t="66603" x="1928813" y="1758950"/>
          <p14:tracePt t="66619" x="1893888" y="1758950"/>
          <p14:tracePt t="66637" x="1847850" y="1758950"/>
          <p14:tracePt t="66654" x="1785938" y="1758950"/>
          <p14:tracePt t="66669" x="1741488" y="1758950"/>
          <p14:tracePt t="66686" x="1652588" y="1758950"/>
          <p14:tracePt t="66703" x="1598613" y="1758950"/>
          <p14:tracePt t="66719" x="1581150" y="1751013"/>
          <p14:tracePt t="66736" x="1571625" y="1741488"/>
          <p14:tracePt t="66990" x="1544638" y="1741488"/>
          <p14:tracePt t="67001" x="1517650" y="1731963"/>
          <p14:tracePt t="67011" x="1473200" y="1724025"/>
          <p14:tracePt t="67020" x="1455738" y="1714500"/>
          <p14:tracePt t="67036" x="1428750" y="1704975"/>
          <p14:tracePt t="67052" x="1366838" y="1679575"/>
          <p14:tracePt t="67069" x="1303338" y="1633538"/>
          <p14:tracePt t="67086" x="1285875" y="1625600"/>
          <p14:tracePt t="67103" x="1258888" y="1608138"/>
          <p14:tracePt t="67119" x="1241425" y="1581150"/>
          <p14:tracePt t="67136" x="1231900" y="1581150"/>
          <p14:tracePt t="67152" x="1223963" y="1562100"/>
          <p14:tracePt t="67169" x="1214438" y="1562100"/>
          <p14:tracePt t="67187" x="1204913" y="1562100"/>
          <p14:tracePt t="67219" x="1196975" y="1554163"/>
          <p14:tracePt t="67237" x="1196975" y="1544638"/>
          <p14:tracePt t="67252" x="1187450" y="1536700"/>
          <p14:tracePt t="67269" x="1187450" y="1527175"/>
          <p14:tracePt t="67297" x="1187450" y="1517650"/>
          <p14:tracePt t="67308" x="1179513" y="1517650"/>
          <p14:tracePt t="67319" x="1169988" y="1509713"/>
          <p14:tracePt t="67346" x="1160463" y="1509713"/>
          <p14:tracePt t="67366" x="1152525" y="1500188"/>
          <p14:tracePt t="67376" x="1152525" y="1490663"/>
          <p14:tracePt t="67386" x="1143000" y="1490663"/>
          <p14:tracePt t="67416" x="1133475" y="1490663"/>
          <p14:tracePt t="67465" x="1125538" y="1490663"/>
          <p14:tracePt t="67484" x="1125538" y="1482725"/>
          <p14:tracePt t="67495" x="1116013" y="1482725"/>
          <p14:tracePt t="67704" x="1116013" y="1490663"/>
          <p14:tracePt t="67732" x="1116013" y="1500188"/>
          <p14:tracePt t="67744" x="1133475" y="1509713"/>
          <p14:tracePt t="67754" x="1152525" y="1527175"/>
          <p14:tracePt t="67769" x="1187450" y="1562100"/>
          <p14:tracePt t="67786" x="1231900" y="1608138"/>
          <p14:tracePt t="67802" x="1312863" y="1670050"/>
          <p14:tracePt t="67821" x="1357313" y="1704975"/>
          <p14:tracePt t="67836" x="1393825" y="1724025"/>
          <p14:tracePt t="67853" x="1401763" y="1741488"/>
          <p14:tracePt t="67869" x="1411288" y="1758950"/>
          <p14:tracePt t="67887" x="1411288" y="1768475"/>
          <p14:tracePt t="67902" x="1411288" y="1776413"/>
          <p14:tracePt t="67919" x="1411288" y="1795463"/>
          <p14:tracePt t="67935" x="1411288" y="1803400"/>
          <p14:tracePt t="67952" x="1411288" y="1839913"/>
          <p14:tracePt t="67969" x="1411288" y="1857375"/>
          <p14:tracePt t="67985" x="1401763" y="1866900"/>
          <p14:tracePt t="68002" x="1401763" y="1901825"/>
          <p14:tracePt t="68019" x="1401763" y="1938338"/>
          <p14:tracePt t="68037" x="1401763" y="1990725"/>
          <p14:tracePt t="68052" x="1401763" y="2009775"/>
          <p14:tracePt t="68068" x="1401763" y="2071688"/>
          <p14:tracePt t="68087" x="1411288" y="2125663"/>
          <p14:tracePt t="68103" x="1419225" y="2152650"/>
          <p14:tracePt t="68119" x="1419225" y="2232025"/>
          <p14:tracePt t="68137" x="1419225" y="2339975"/>
          <p14:tracePt t="68152" x="1419225" y="2384425"/>
          <p14:tracePt t="68168" x="1419225" y="2438400"/>
          <p14:tracePt t="68186" x="1419225" y="2455863"/>
          <p14:tracePt t="68255" x="1419225" y="2446338"/>
          <p14:tracePt t="68483" x="1419225" y="2438400"/>
          <p14:tracePt t="68494" x="1419225" y="2411413"/>
          <p14:tracePt t="68503" x="1401763" y="2384425"/>
          <p14:tracePt t="68519" x="1401763" y="2357438"/>
          <p14:tracePt t="68536" x="1374775" y="2241550"/>
          <p14:tracePt t="68552" x="1347788" y="2133600"/>
          <p14:tracePt t="68568" x="1339850" y="2071688"/>
          <p14:tracePt t="68586" x="1295400" y="1955800"/>
          <p14:tracePt t="68603" x="1258888" y="1866900"/>
          <p14:tracePt t="68619" x="1231900" y="1822450"/>
          <p14:tracePt t="68636" x="1204913" y="1776413"/>
          <p14:tracePt t="68652" x="1196975" y="1768475"/>
          <p14:tracePt t="68670" x="1196975" y="1776413"/>
          <p14:tracePt t="68849" x="1187450" y="1776413"/>
          <p14:tracePt t="68870" x="1179513" y="1758950"/>
          <p14:tracePt t="68879" x="1169988" y="1751013"/>
          <p14:tracePt t="68889" x="1160463" y="1731963"/>
          <p14:tracePt t="68902" x="1143000" y="1714500"/>
          <p14:tracePt t="68919" x="1125538" y="1687513"/>
          <p14:tracePt t="68936" x="1098550" y="1670050"/>
          <p14:tracePt t="68952" x="1054100" y="1625600"/>
          <p14:tracePt t="68969" x="1017588" y="1598613"/>
          <p14:tracePt t="68987" x="990600" y="1581150"/>
          <p14:tracePt t="69002" x="982663" y="1562100"/>
          <p14:tracePt t="69019" x="973138" y="1562100"/>
          <p14:tracePt t="69036" x="955675" y="1554163"/>
          <p14:tracePt t="69068" x="955675" y="1544638"/>
          <p14:tracePt t="69136" x="955675" y="1554163"/>
          <p14:tracePt t="69146" x="955675" y="1562100"/>
          <p14:tracePt t="69167" x="965200" y="1571625"/>
          <p14:tracePt t="69176" x="965200" y="1589088"/>
          <p14:tracePt t="69186" x="973138" y="1598613"/>
          <p14:tracePt t="69202" x="990600" y="1625600"/>
          <p14:tracePt t="69219" x="1027113" y="1679575"/>
          <p14:tracePt t="69235" x="1071563" y="1731963"/>
          <p14:tracePt t="69252" x="1108075" y="1776413"/>
          <p14:tracePt t="69256" x="1143000" y="1803400"/>
          <p14:tracePt t="69268" x="1169988" y="1847850"/>
          <p14:tracePt t="69285" x="1223963" y="1946275"/>
          <p14:tracePt t="69303" x="1268413" y="2000250"/>
          <p14:tracePt t="69319" x="1276350" y="2027238"/>
          <p14:tracePt t="69335" x="1303338" y="2054225"/>
          <p14:tracePt t="69354" x="1312863" y="2062163"/>
          <p14:tracePt t="69369" x="1312863" y="2071688"/>
          <p14:tracePt t="69463" x="1322388" y="2071688"/>
          <p14:tracePt t="69730" x="1322388" y="2062163"/>
          <p14:tracePt t="69740" x="1322388" y="2054225"/>
          <p14:tracePt t="69759" x="1322388" y="2036763"/>
          <p14:tracePt t="69779" x="1322388" y="2027238"/>
          <p14:tracePt t="69790" x="1322388" y="2017713"/>
          <p14:tracePt t="69802" x="1312863" y="2017713"/>
          <p14:tracePt t="69818" x="1312863" y="2009775"/>
          <p14:tracePt t="69836" x="1303338" y="2000250"/>
          <p14:tracePt t="69853" x="1276350" y="1982788"/>
          <p14:tracePt t="69868" x="1250950" y="1965325"/>
          <p14:tracePt t="69886" x="1223963" y="1955800"/>
          <p14:tracePt t="69902" x="1196975" y="1946275"/>
          <p14:tracePt t="69918" x="1179513" y="1938338"/>
          <p14:tracePt t="69936" x="1169988" y="1938338"/>
          <p14:tracePt t="69952" x="1169988" y="1928813"/>
          <p14:tracePt t="69997" x="1169988" y="1919288"/>
          <p14:tracePt t="70115" x="1179513" y="1919288"/>
          <p14:tracePt t="70136" x="1196975" y="1901825"/>
          <p14:tracePt t="70145" x="1223963" y="1893888"/>
          <p14:tracePt t="70155" x="1250950" y="1884363"/>
          <p14:tracePt t="70169" x="1285875" y="1874838"/>
          <p14:tracePt t="70185" x="1322388" y="1839913"/>
          <p14:tracePt t="70203" x="1347788" y="1839913"/>
          <p14:tracePt t="70219" x="1347788" y="1830388"/>
          <p14:tracePt t="70303" x="1347788" y="1839913"/>
          <p14:tracePt t="70313" x="1347788" y="1847850"/>
          <p14:tracePt t="70324" x="1347788" y="1857375"/>
          <p14:tracePt t="70336" x="1339850" y="1857375"/>
          <p14:tracePt t="70353" x="1330325" y="1866900"/>
          <p14:tracePt t="70369" x="1322388" y="1866900"/>
          <p14:tracePt t="70386" x="1303338" y="1884363"/>
          <p14:tracePt t="70402" x="1276350" y="1901825"/>
          <p14:tracePt t="70419" x="1268413" y="1901825"/>
          <p14:tracePt t="70435" x="1258888" y="1919288"/>
          <p14:tracePt t="70452" x="1250950" y="1919288"/>
          <p14:tracePt t="70570" x="1258888" y="1919288"/>
          <p14:tracePt t="70590" x="1276350" y="1919288"/>
          <p14:tracePt t="70600" x="1285875" y="1919288"/>
          <p14:tracePt t="70610" x="1312863" y="1919288"/>
          <p14:tracePt t="70620" x="1339850" y="1919288"/>
          <p14:tracePt t="70637" x="1374775" y="1928813"/>
          <p14:tracePt t="70652" x="1482725" y="1982788"/>
          <p14:tracePt t="70669" x="1571625" y="2000250"/>
          <p14:tracePt t="70686" x="1598613" y="2009775"/>
          <p14:tracePt t="70702" x="1633538" y="2017713"/>
          <p14:tracePt t="70719" x="1652588" y="2017713"/>
          <p14:tracePt t="70736" x="1670050" y="2027238"/>
          <p14:tracePt t="70752" x="1687513" y="2036763"/>
          <p14:tracePt t="70797" x="1697038" y="2036763"/>
          <p14:tracePt t="70808" x="1704975" y="2036763"/>
          <p14:tracePt t="70827" x="1714500" y="2036763"/>
          <p14:tracePt t="70839" x="1724025" y="2036763"/>
          <p14:tracePt t="70854" x="1731963" y="2036763"/>
          <p14:tracePt t="70870" x="1758950" y="2017713"/>
          <p14:tracePt t="70887" x="1795463" y="2009775"/>
          <p14:tracePt t="70902" x="1803400" y="2000250"/>
          <p14:tracePt t="70918" x="1822450" y="2000250"/>
          <p14:tracePt t="70936" x="1830388" y="1990725"/>
          <p14:tracePt t="71025" x="1830388" y="1982788"/>
          <p14:tracePt t="71214" x="1830388" y="1973263"/>
          <p14:tracePt t="71243" x="1822450" y="1973263"/>
          <p14:tracePt t="71253" x="1822450" y="1965325"/>
          <p14:tracePt t="71268" x="1822450" y="1955800"/>
          <p14:tracePt t="71285" x="1812925" y="1938338"/>
          <p14:tracePt t="71302" x="1803400" y="1911350"/>
          <p14:tracePt t="71335" x="1795463" y="1901825"/>
          <p14:tracePt t="71440" x="1795463" y="1911350"/>
          <p14:tracePt t="71459" x="1812925" y="1919288"/>
          <p14:tracePt t="71470" x="1822450" y="1919288"/>
          <p14:tracePt t="71485" x="1839913" y="1919288"/>
          <p14:tracePt t="71502" x="1874838" y="1919288"/>
          <p14:tracePt t="71519" x="1893888" y="1919288"/>
          <p14:tracePt t="71535" x="1901825" y="1919288"/>
          <p14:tracePt t="71552" x="1901825" y="1928813"/>
          <p14:tracePt t="71569" x="1911350" y="1928813"/>
          <p14:tracePt t="71585" x="1911350" y="1938338"/>
          <p14:tracePt t="71618" x="1911350" y="1946275"/>
          <p14:tracePt t="71886" x="1901825" y="1946275"/>
          <p14:tracePt t="71965" x="1893888" y="1938338"/>
          <p14:tracePt t="71974" x="1884363" y="1938338"/>
          <p14:tracePt t="71985" x="1874838" y="1938338"/>
          <p14:tracePt t="72003" x="1857375" y="1911350"/>
          <p14:tracePt t="72019" x="1847850" y="1901825"/>
          <p14:tracePt t="72035" x="1822450" y="1874838"/>
          <p14:tracePt t="72052" x="1795463" y="1847850"/>
          <p14:tracePt t="72068" x="1776413" y="1839913"/>
          <p14:tracePt t="72085" x="1731963" y="1803400"/>
          <p14:tracePt t="72104" x="1704975" y="1803400"/>
          <p14:tracePt t="72119" x="1697038" y="1803400"/>
          <p14:tracePt t="72136" x="1679575" y="1803400"/>
          <p14:tracePt t="72152" x="1643063" y="1803400"/>
          <p14:tracePt t="72168" x="1616075" y="1803400"/>
          <p14:tracePt t="72185" x="1509713" y="1830388"/>
          <p14:tracePt t="72202" x="1401763" y="1847850"/>
          <p14:tracePt t="72220" x="1357313" y="1847850"/>
          <p14:tracePt t="72235" x="1268413" y="1874838"/>
          <p14:tracePt t="72252" x="1179513" y="1893888"/>
          <p14:tracePt t="72270" x="1125538" y="1893888"/>
          <p14:tracePt t="72302" x="1116013" y="1893888"/>
          <p14:tracePt t="72319" x="1116013" y="1884363"/>
          <p14:tracePt t="72459" x="1116013" y="1893888"/>
          <p14:tracePt t="72529" x="1125538" y="1893888"/>
          <p14:tracePt t="72547" x="1133475" y="1884363"/>
          <p14:tracePt t="72558" x="1143000" y="1874838"/>
          <p14:tracePt t="72568" x="1160463" y="1866900"/>
          <p14:tracePt t="72587" x="1231900" y="1830388"/>
          <p14:tracePt t="72603" x="1276350" y="1822450"/>
          <p14:tracePt t="72619" x="1366838" y="1803400"/>
          <p14:tracePt t="72637" x="1384300" y="1795463"/>
          <p14:tracePt t="72668" x="1384300" y="1812925"/>
          <p14:tracePt t="72686" x="1384300" y="1847850"/>
          <p14:tracePt t="72702" x="1374775" y="1866900"/>
          <p14:tracePt t="72719" x="1347788" y="1901825"/>
          <p14:tracePt t="72735" x="1347788" y="1911350"/>
          <p14:tracePt t="72785" x="1366838" y="1911350"/>
          <p14:tracePt t="72795" x="1401763" y="1911350"/>
          <p14:tracePt t="72806" x="1438275" y="1911350"/>
          <p14:tracePt t="72819" x="1490663" y="1911350"/>
          <p14:tracePt t="72835" x="1625600" y="1928813"/>
          <p14:tracePt t="72853" x="1731963" y="1946275"/>
          <p14:tracePt t="72870" x="1758950" y="1955800"/>
          <p14:tracePt t="72885" x="1795463" y="1955800"/>
          <p14:tracePt t="72904" x="1795463" y="1965325"/>
          <p14:tracePt t="72918" x="1795463" y="1973263"/>
          <p14:tracePt t="72935" x="1795463" y="1982788"/>
          <p14:tracePt t="72964" x="1795463" y="2000250"/>
          <p14:tracePt t="73121" x="1795463" y="1990725"/>
          <p14:tracePt t="73132" x="1785938" y="1990725"/>
          <p14:tracePt t="73141" x="1785938" y="1982788"/>
          <p14:tracePt t="73160" x="1776413" y="1965325"/>
          <p14:tracePt t="73181" x="1776413" y="1955800"/>
          <p14:tracePt t="73200" x="1776413" y="1946275"/>
          <p14:tracePt t="73210" x="1776413" y="1928813"/>
          <p14:tracePt t="73221" x="1768475" y="1919288"/>
          <p14:tracePt t="73235" x="1768475" y="1901825"/>
          <p14:tracePt t="73252" x="1768475" y="1874838"/>
          <p14:tracePt t="73348" x="1776413" y="1874838"/>
          <p14:tracePt t="73359" x="1785938" y="1874838"/>
          <p14:tracePt t="73369" x="1795463" y="1874838"/>
          <p14:tracePt t="73387" x="1803400" y="1884363"/>
          <p14:tracePt t="73402" x="1839913" y="1884363"/>
          <p14:tracePt t="73418" x="1884363" y="1893888"/>
          <p14:tracePt t="73436" x="1911350" y="1893888"/>
          <p14:tracePt t="73452" x="1919288" y="1893888"/>
          <p14:tracePt t="73487" x="1919288" y="1901825"/>
          <p14:tracePt t="73506" x="1919288" y="1911350"/>
          <p14:tracePt t="73536" x="1911350" y="1911350"/>
          <p14:tracePt t="73550" x="1893888" y="1911350"/>
          <p14:tracePt t="73559" x="1874838" y="1911350"/>
          <p14:tracePt t="73568" x="1866900" y="1911350"/>
          <p14:tracePt t="73586" x="1847850" y="1911350"/>
          <p14:tracePt t="73604" x="1830388" y="1911350"/>
          <p14:tracePt t="73619" x="1822450" y="1901825"/>
          <p14:tracePt t="73636" x="1803400" y="1884363"/>
          <p14:tracePt t="73652" x="1785938" y="1884363"/>
          <p14:tracePt t="73668" x="1776413" y="1866900"/>
          <p14:tracePt t="73685" x="1758950" y="1857375"/>
          <p14:tracePt t="73915" x="1768475" y="1857375"/>
          <p14:tracePt t="73924" x="1776413" y="1857375"/>
          <p14:tracePt t="74804" x="1803400" y="1884363"/>
          <p14:tracePt t="74821" x="1866900" y="1973263"/>
          <p14:tracePt t="74838" x="1884363" y="1990725"/>
          <p14:tracePt t="74852" x="1928813" y="2044700"/>
          <p14:tracePt t="74870" x="1946275" y="2054225"/>
          <p14:tracePt t="74886" x="1946275" y="2062163"/>
          <p14:tracePt t="74902" x="1955800" y="2081213"/>
          <p14:tracePt t="74941" x="1955800" y="2089150"/>
          <p14:tracePt t="75012" x="1946275" y="2089150"/>
          <p14:tracePt t="75021" x="1946275" y="2081213"/>
          <p14:tracePt t="75059" x="1938338" y="2071688"/>
          <p14:tracePt t="75079" x="1938338" y="2062163"/>
          <p14:tracePt t="75109" x="1928813" y="2054225"/>
          <p14:tracePt t="75120" x="1919288" y="2044700"/>
          <p14:tracePt t="75135" x="1911350" y="2044700"/>
          <p14:tracePt t="75152" x="1884363" y="2027238"/>
          <p14:tracePt t="75169" x="1857375" y="2000250"/>
          <p14:tracePt t="75185" x="1847850" y="1990725"/>
          <p14:tracePt t="75202" x="1839913" y="1982788"/>
          <p14:tracePt t="75218" x="1830388" y="1973263"/>
          <p14:tracePt t="75257" x="1830388" y="1965325"/>
          <p14:tracePt t="75336" x="1839913" y="1965325"/>
          <p14:tracePt t="75684" x="1857375" y="1965325"/>
          <p14:tracePt t="75692" x="1874838" y="1965325"/>
          <p14:tracePt t="75702" x="1901825" y="1965325"/>
          <p14:tracePt t="75718" x="1928813" y="1965325"/>
          <p14:tracePt t="75735" x="1982788" y="1965325"/>
          <p14:tracePt t="75752" x="2009775" y="1965325"/>
          <p14:tracePt t="75768" x="2017713" y="1965325"/>
          <p14:tracePt t="75785" x="2036763" y="1965325"/>
          <p14:tracePt t="75802" x="2044700" y="1973263"/>
          <p14:tracePt t="75880" x="2044700" y="1982788"/>
          <p14:tracePt t="76108" x="2062163" y="1990725"/>
          <p14:tracePt t="76118" x="2062163" y="2000250"/>
          <p14:tracePt t="76136" x="2071688" y="2000250"/>
          <p14:tracePt t="76152" x="2071688" y="2009775"/>
          <p14:tracePt t="76169" x="2071688" y="2017713"/>
          <p14:tracePt t="76256" x="2062163" y="2000250"/>
          <p14:tracePt t="76266" x="2044700" y="1973263"/>
          <p14:tracePt t="76276" x="2027238" y="1955800"/>
          <p14:tracePt t="76288" x="2009775" y="1938338"/>
          <p14:tracePt t="76302" x="1990725" y="1911350"/>
          <p14:tracePt t="76318" x="1946275" y="1847850"/>
          <p14:tracePt t="76335" x="1893888" y="1812925"/>
          <p14:tracePt t="76352" x="1884363" y="1812925"/>
          <p14:tracePt t="76369" x="1874838" y="1785938"/>
          <p14:tracePt t="76701" x="1857375" y="1785938"/>
          <p14:tracePt t="76721" x="1847850" y="1776413"/>
          <p14:tracePt t="76733" x="1830388" y="1776413"/>
          <p14:tracePt t="76741" x="1822450" y="1768475"/>
          <p14:tracePt t="76752" x="1803400" y="1768475"/>
          <p14:tracePt t="76770" x="1741488" y="1758950"/>
          <p14:tracePt t="76785" x="1714500" y="1758950"/>
          <p14:tracePt t="76802" x="1625600" y="1758950"/>
          <p14:tracePt t="76819" x="1517650" y="1758950"/>
          <p14:tracePt t="76835" x="1482725" y="1758950"/>
          <p14:tracePt t="76852" x="1419225" y="1758950"/>
          <p14:tracePt t="76869" x="1374775" y="1758950"/>
          <p14:tracePt t="76886" x="1366838" y="1758950"/>
          <p14:tracePt t="76902" x="1330325" y="1758950"/>
          <p14:tracePt t="76918" x="1303338" y="1758950"/>
          <p14:tracePt t="76936" x="1295400" y="1758950"/>
          <p14:tracePt t="77610" x="1303338" y="1758950"/>
          <p14:tracePt t="77621" x="1330325" y="1768475"/>
          <p14:tracePt t="77636" x="1357313" y="1776413"/>
          <p14:tracePt t="77652" x="1419225" y="1785938"/>
          <p14:tracePt t="77669" x="1500188" y="1795463"/>
          <p14:tracePt t="77685" x="1527175" y="1812925"/>
          <p14:tracePt t="77702" x="1608138" y="1839913"/>
          <p14:tracePt t="77720" x="1660525" y="1874838"/>
          <p14:tracePt t="77735" x="1687513" y="1884363"/>
          <p14:tracePt t="77752" x="1731963" y="1919288"/>
          <p14:tracePt t="77768" x="1758950" y="1955800"/>
          <p14:tracePt t="77977" x="1768475" y="1965325"/>
          <p14:tracePt t="77987" x="1776413" y="1973263"/>
          <p14:tracePt t="78001" x="1785938" y="1973263"/>
          <p14:tracePt t="78019" x="1795463" y="2000250"/>
          <p14:tracePt t="78035" x="1795463" y="2036763"/>
          <p14:tracePt t="78052" x="1803400" y="2044700"/>
          <p14:tracePt t="78068" x="1803400" y="2062163"/>
          <p14:tracePt t="78085" x="1803400" y="2071688"/>
          <p14:tracePt t="78101" x="1803400" y="2081213"/>
          <p14:tracePt t="78120" x="1803400" y="2108200"/>
          <p14:tracePt t="78136" x="1776413" y="2116138"/>
          <p14:tracePt t="78153" x="1768475" y="2116138"/>
          <p14:tracePt t="78168" x="1758950" y="2116138"/>
          <p14:tracePt t="78185" x="1731963" y="2116138"/>
          <p14:tracePt t="78203" x="1704975" y="2116138"/>
          <p14:tracePt t="78219" x="1697038" y="2116138"/>
          <p14:tracePt t="78235" x="1670050" y="2116138"/>
          <p14:tracePt t="78253" x="1652588" y="2116138"/>
          <p14:tracePt t="78294" x="1643063" y="2116138"/>
          <p14:tracePt t="78441" x="1643063" y="2125663"/>
          <p14:tracePt t="78520" x="1643063" y="2133600"/>
          <p14:tracePt t="78580" x="1625600" y="2143125"/>
          <p14:tracePt t="78590" x="1616075" y="2152650"/>
          <p14:tracePt t="78601" x="1598613" y="2152650"/>
          <p14:tracePt t="78619" x="1571625" y="2152650"/>
          <p14:tracePt t="78636" x="1562100" y="2152650"/>
          <p14:tracePt t="78652" x="1544638" y="2152650"/>
          <p14:tracePt t="78670" x="1527175" y="2152650"/>
          <p14:tracePt t="78685" x="1517650" y="2152650"/>
          <p14:tracePt t="78729" x="1517650" y="2143125"/>
          <p14:tracePt t="78837" x="1509713" y="2143125"/>
          <p14:tracePt t="78847" x="1500188" y="2143125"/>
          <p14:tracePt t="78866" x="1490663" y="2143125"/>
          <p14:tracePt t="78877" x="1482725" y="2143125"/>
          <p14:tracePt t="78887" x="1482725" y="2133600"/>
          <p14:tracePt t="78902" x="1473200" y="2133600"/>
          <p14:tracePt t="78919" x="1455738" y="2133600"/>
          <p14:tracePt t="78936" x="1428750" y="2125663"/>
          <p14:tracePt t="78952" x="1419225" y="2116138"/>
          <p14:tracePt t="78969" x="1411288" y="2116138"/>
          <p14:tracePt t="78996" x="1401763" y="2116138"/>
          <p14:tracePt t="79024" x="1401763" y="2108200"/>
          <p14:tracePt t="79144" x="1411288" y="2108200"/>
          <p14:tracePt t="79163" x="1438275" y="2108200"/>
          <p14:tracePt t="79173" x="1446213" y="2125663"/>
          <p14:tracePt t="79186" x="1465263" y="2133600"/>
          <p14:tracePt t="79202" x="1536700" y="2170113"/>
          <p14:tracePt t="79219" x="1562100" y="2179638"/>
          <p14:tracePt t="79235" x="1616075" y="2179638"/>
          <p14:tracePt t="79252" x="1660525" y="2179638"/>
          <p14:tracePt t="79268" x="1679575" y="2179638"/>
          <p14:tracePt t="79285" x="1724025" y="2179638"/>
          <p14:tracePt t="79302" x="1758950" y="2179638"/>
          <p14:tracePt t="79318" x="1768475" y="2179638"/>
          <p14:tracePt t="79335" x="1785938" y="2179638"/>
          <p14:tracePt t="79368" x="1795463" y="2170113"/>
          <p14:tracePt t="79385" x="1795463" y="2160588"/>
          <p14:tracePt t="79410" x="1795463" y="2152650"/>
          <p14:tracePt t="79430" x="1795463" y="2143125"/>
          <p14:tracePt t="79440" x="1803400" y="2143125"/>
          <p14:tracePt t="79451" x="1812925" y="2125663"/>
          <p14:tracePt t="79470" x="1822450" y="2089150"/>
          <p14:tracePt t="79485" x="1839913" y="2071688"/>
          <p14:tracePt t="79502" x="1839913" y="2054225"/>
          <p14:tracePt t="79538" x="1839913" y="2044700"/>
          <p14:tracePt t="79568" x="1830388" y="2044700"/>
          <p14:tracePt t="79579" x="1822450" y="2036763"/>
          <p14:tracePt t="79600" x="1812925" y="2027238"/>
          <p14:tracePt t="79609" x="1803400" y="2027238"/>
          <p14:tracePt t="79621" x="1795463" y="2017713"/>
          <p14:tracePt t="79638" x="1785938" y="2017713"/>
          <p14:tracePt t="79717" x="1785938" y="2027238"/>
          <p14:tracePt t="79727" x="1785938" y="2044700"/>
          <p14:tracePt t="79944" x="1785938" y="2027238"/>
          <p14:tracePt t="79965" x="1785938" y="2017713"/>
          <p14:tracePt t="79975" x="1776413" y="2000250"/>
          <p14:tracePt t="79985" x="1768475" y="1982788"/>
          <p14:tracePt t="80003" x="1768475" y="1955800"/>
          <p14:tracePt t="80018" x="1751013" y="1938338"/>
          <p14:tracePt t="80035" x="1741488" y="1911350"/>
          <p14:tracePt t="80052" x="1731963" y="1901825"/>
          <p14:tracePt t="80069" x="1714500" y="1901825"/>
          <p14:tracePt t="80085" x="1704975" y="1893888"/>
          <p14:tracePt t="80102" x="1660525" y="1884363"/>
          <p14:tracePt t="80118" x="1652588" y="1884363"/>
          <p14:tracePt t="80135" x="1633538" y="1874838"/>
          <p14:tracePt t="80152" x="1625600" y="1874838"/>
          <p14:tracePt t="80170" x="1616075" y="1874838"/>
          <p14:tracePt t="80186" x="1608138" y="1866900"/>
          <p14:tracePt t="80201" x="1581150" y="1866900"/>
          <p14:tracePt t="80220" x="1544638" y="1874838"/>
          <p14:tracePt t="80235" x="1527175" y="1884363"/>
          <p14:tracePt t="80251" x="1482725" y="1884363"/>
          <p14:tracePt t="80270" x="1446213" y="1884363"/>
          <p14:tracePt t="80285" x="1428750" y="1893888"/>
          <p14:tracePt t="80302" x="1384300" y="1893888"/>
          <p14:tracePt t="80320" x="1366838" y="1901825"/>
          <p14:tracePt t="80335" x="1347788" y="1901825"/>
          <p14:tracePt t="80390" x="1339850" y="1919288"/>
          <p14:tracePt t="80409" x="1330325" y="1928813"/>
          <p14:tracePt t="80420" x="1322388" y="1938338"/>
          <p14:tracePt t="80435" x="1312863" y="1946275"/>
          <p14:tracePt t="80451" x="1295400" y="1982788"/>
          <p14:tracePt t="80469" x="1295400" y="1990725"/>
          <p14:tracePt t="80488" x="1285875" y="2009775"/>
          <p14:tracePt t="80508" x="1285875" y="2017713"/>
          <p14:tracePt t="80519" x="1285875" y="2044700"/>
          <p14:tracePt t="80535" x="1285875" y="2071688"/>
          <p14:tracePt t="80551" x="1285875" y="2116138"/>
          <p14:tracePt t="80568" x="1285875" y="2152650"/>
          <p14:tracePt t="80586" x="1295400" y="2160588"/>
          <p14:tracePt t="80601" x="1303338" y="2170113"/>
          <p14:tracePt t="80618" x="1322388" y="2179638"/>
          <p14:tracePt t="80636" x="1339850" y="2187575"/>
          <p14:tracePt t="80652" x="1357313" y="2205038"/>
          <p14:tracePt t="80668" x="1401763" y="2205038"/>
          <p14:tracePt t="80686" x="1438275" y="2214563"/>
          <p14:tracePt t="80702" x="1446213" y="2214563"/>
          <p14:tracePt t="80718" x="1490663" y="2214563"/>
          <p14:tracePt t="80735" x="1517650" y="2214563"/>
          <p14:tracePt t="80752" x="1536700" y="2214563"/>
          <p14:tracePt t="80756" x="1554163" y="2214563"/>
          <p14:tracePt t="80769" x="1571625" y="2214563"/>
          <p14:tracePt t="80785" x="1589088" y="2205038"/>
          <p14:tracePt t="80801" x="1598613" y="2205038"/>
          <p14:tracePt t="80818" x="1608138" y="2197100"/>
          <p14:tracePt t="80855" x="1616075" y="2187575"/>
          <p14:tracePt t="80869" x="1625600" y="2187575"/>
          <p14:tracePt t="80885" x="1652588" y="2170113"/>
          <p14:tracePt t="80904" x="1687513" y="2143125"/>
          <p14:tracePt t="80918" x="1704975" y="2133600"/>
          <p14:tracePt t="80936" x="1714500" y="2125663"/>
          <p14:tracePt t="80956" x="1724025" y="2125663"/>
          <p14:tracePt t="80992" x="1724025" y="2116138"/>
          <p14:tracePt t="81022" x="1724025" y="2108200"/>
          <p14:tracePt t="81052" x="1724025" y="2098675"/>
          <p14:tracePt t="81062" x="1724025" y="2089150"/>
          <p14:tracePt t="81082" x="1724025" y="2071688"/>
          <p14:tracePt t="81093" x="1724025" y="2062163"/>
          <p14:tracePt t="81102" x="1724025" y="2054225"/>
          <p14:tracePt t="81118" x="1724025" y="2044700"/>
          <p14:tracePt t="81136" x="1724025" y="2017713"/>
          <p14:tracePt t="81152" x="1724025" y="2009775"/>
          <p14:tracePt t="81170" x="1714500" y="2000250"/>
          <p14:tracePt t="81186" x="1714500" y="1990725"/>
          <p14:tracePt t="81201" x="1704975" y="1982788"/>
          <p14:tracePt t="81220" x="1697038" y="1973263"/>
          <p14:tracePt t="81235" x="1697038" y="1965325"/>
          <p14:tracePt t="81251" x="1679575" y="1955800"/>
          <p14:tracePt t="81269" x="1670050" y="1946275"/>
          <p14:tracePt t="81285" x="1660525" y="1946275"/>
          <p14:tracePt t="81302" x="1652588" y="1946275"/>
          <p14:tracePt t="81320" x="1643063" y="1946275"/>
          <p14:tracePt t="81335" x="1625600" y="1946275"/>
          <p14:tracePt t="81352" x="1608138" y="1946275"/>
          <p14:tracePt t="81368" x="1571625" y="1946275"/>
          <p14:tracePt t="81386" x="1554163" y="1946275"/>
          <p14:tracePt t="81402" x="1527175" y="1955800"/>
          <p14:tracePt t="81418" x="1482725" y="1965325"/>
          <p14:tracePt t="81436" x="1473200" y="1965325"/>
          <p14:tracePt t="81451" x="1465263" y="1965325"/>
          <p14:tracePt t="81803" x="1446213" y="1965325"/>
          <p14:tracePt t="81814" x="1428750" y="1955800"/>
          <p14:tracePt t="81824" x="1419225" y="1955800"/>
          <p14:tracePt t="81835" x="1401763" y="1946275"/>
          <p14:tracePt t="81852" x="1357313" y="1946275"/>
          <p14:tracePt t="81868" x="1339850" y="1946275"/>
          <p14:tracePt t="81885" x="1303338" y="1946275"/>
          <p14:tracePt t="81902" x="1268413" y="1946275"/>
          <p14:tracePt t="81920" x="1250950" y="1955800"/>
          <p14:tracePt t="81936" x="1241425" y="1965325"/>
          <p14:tracePt t="81952" x="1241425" y="1982788"/>
          <p14:tracePt t="82032" x="1241425" y="2000250"/>
          <p14:tracePt t="82043" x="1241425" y="2027238"/>
          <p14:tracePt t="82053" x="1250950" y="2036763"/>
          <p14:tracePt t="82069" x="1268413" y="2044700"/>
          <p14:tracePt t="82085" x="1312863" y="2089150"/>
          <p14:tracePt t="82101" x="1347788" y="2108200"/>
          <p14:tracePt t="82119" x="1419225" y="2125663"/>
          <p14:tracePt t="82135" x="1438275" y="2125663"/>
          <p14:tracePt t="82152" x="1500188" y="2125663"/>
          <p14:tracePt t="82170" x="1544638" y="2125663"/>
          <p14:tracePt t="82185" x="1562100" y="2125663"/>
          <p14:tracePt t="82201" x="1598613" y="2108200"/>
          <p14:tracePt t="82219" x="1625600" y="2081213"/>
          <p14:tracePt t="82308" x="1625600" y="2089150"/>
          <p14:tracePt t="82517" x="1625600" y="2081213"/>
          <p14:tracePt t="82526" x="1625600" y="2071688"/>
          <p14:tracePt t="82535" x="1643063" y="2054225"/>
          <p14:tracePt t="82551" x="1660525" y="2036763"/>
          <p14:tracePt t="82568" x="1731963" y="1973263"/>
          <p14:tracePt t="82585" x="1812925" y="1911350"/>
          <p14:tracePt t="82602" x="1839913" y="1874838"/>
          <p14:tracePt t="82618" x="1893888" y="1803400"/>
          <p14:tracePt t="82635" x="1919288" y="1768475"/>
          <p14:tracePt t="82652" x="1919288" y="1758950"/>
          <p14:tracePt t="82783" x="1928813" y="1751013"/>
          <p14:tracePt t="82795" x="1928813" y="1741488"/>
          <p14:tracePt t="82812" x="1938338" y="1724025"/>
          <p14:tracePt t="82832" x="1938338" y="1714500"/>
          <p14:tracePt t="82844" x="1938338" y="1704975"/>
          <p14:tracePt t="82852" x="1938338" y="1697038"/>
          <p14:tracePt t="82881" x="1928813" y="1697038"/>
          <p14:tracePt t="82892" x="1919288" y="1697038"/>
          <p14:tracePt t="82902" x="1911350" y="1697038"/>
          <p14:tracePt t="82920" x="1893888" y="1687513"/>
          <p14:tracePt t="82935" x="1830388" y="1679575"/>
          <p14:tracePt t="82951" x="1758950" y="1679575"/>
          <p14:tracePt t="82970" x="1660525" y="1679575"/>
          <p14:tracePt t="82985" x="1598613" y="1679575"/>
          <p14:tracePt t="83001" x="1455738" y="1679575"/>
          <p14:tracePt t="83019" x="1374775" y="1679575"/>
          <p14:tracePt t="83036" x="1339850" y="1679575"/>
          <p14:tracePt t="83052" x="1295400" y="1679575"/>
          <p14:tracePt t="83070" x="1268413" y="1679575"/>
          <p14:tracePt t="83085" x="1258888" y="1670050"/>
          <p14:tracePt t="83297" x="1268413" y="1670050"/>
          <p14:tracePt t="83307" x="1285875" y="1670050"/>
          <p14:tracePt t="83318" x="1322388" y="1687513"/>
          <p14:tracePt t="83335" x="1446213" y="1731963"/>
          <p14:tracePt t="83351" x="1509713" y="1741488"/>
          <p14:tracePt t="83368" x="1598613" y="1758950"/>
          <p14:tracePt t="83385" x="1625600" y="1768475"/>
          <p14:tracePt t="83419" x="1625600" y="1776413"/>
          <p14:tracePt t="83436" x="1625600" y="1795463"/>
          <p14:tracePt t="83653" x="1633538" y="1795463"/>
          <p14:tracePt t="83663" x="1660525" y="1795463"/>
          <p14:tracePt t="83673" x="1679575" y="1795463"/>
          <p14:tracePt t="83685" x="1704975" y="1795463"/>
          <p14:tracePt t="83702" x="1758950" y="1803400"/>
          <p14:tracePt t="83719" x="1785938" y="1803400"/>
          <p14:tracePt t="83735" x="1822450" y="1803400"/>
          <p14:tracePt t="83752" x="1839913" y="1803400"/>
          <p14:tracePt t="83769" x="1847850" y="1822450"/>
          <p14:tracePt t="83850" x="1847850" y="1847850"/>
          <p14:tracePt t="84118" x="1839913" y="1847850"/>
          <p14:tracePt t="84128" x="1812925" y="1847850"/>
          <p14:tracePt t="84138" x="1785938" y="1839913"/>
          <p14:tracePt t="84151" x="1751013" y="1839913"/>
          <p14:tracePt t="84170" x="1633538" y="1830388"/>
          <p14:tracePt t="84186" x="1490663" y="1830388"/>
          <p14:tracePt t="84201" x="1428750" y="1822450"/>
          <p14:tracePt t="84219" x="1330325" y="1785938"/>
          <p14:tracePt t="84235" x="1268413" y="1776413"/>
          <p14:tracePt t="84251" x="1231900" y="1768475"/>
          <p14:tracePt t="84255" x="1196975" y="1751013"/>
          <p14:tracePt t="84268" x="1169988" y="1751013"/>
          <p14:tracePt t="84285" x="1143000" y="1741488"/>
          <p14:tracePt t="84301" x="1133475" y="1724025"/>
          <p14:tracePt t="84444" x="1143000" y="1724025"/>
          <p14:tracePt t="84454" x="1152525" y="1714500"/>
          <p14:tracePt t="84469" x="1160463" y="1714500"/>
          <p14:tracePt t="84485" x="1179513" y="1704975"/>
          <p14:tracePt t="84502" x="1214438" y="1697038"/>
          <p14:tracePt t="84519" x="1223963" y="1687513"/>
          <p14:tracePt t="84535" x="1241425" y="1670050"/>
          <p14:tracePt t="84671" x="1231900" y="1670050"/>
          <p14:tracePt t="84681" x="1223963" y="1670050"/>
          <p14:tracePt t="84701" x="1214438" y="1670050"/>
          <p14:tracePt t="84740" x="1204913" y="1670050"/>
          <p14:tracePt t="84781" x="1196975" y="1670050"/>
          <p14:tracePt t="84790" x="1196975" y="1679575"/>
          <p14:tracePt t="84801" x="1179513" y="1679575"/>
          <p14:tracePt t="84819" x="1160463" y="1697038"/>
          <p14:tracePt t="84835" x="1133475" y="1724025"/>
          <p14:tracePt t="84851" x="1098550" y="1768475"/>
          <p14:tracePt t="84868" x="1054100" y="1822450"/>
          <p14:tracePt t="84885" x="1036638" y="1857375"/>
          <p14:tracePt t="84901" x="982663" y="1901825"/>
          <p14:tracePt t="84919" x="965200" y="1928813"/>
          <p14:tracePt t="84949" x="955675" y="1938338"/>
          <p14:tracePt t="85077" x="955675" y="1928813"/>
          <p14:tracePt t="85087" x="965200" y="1928813"/>
          <p14:tracePt t="85101" x="973138" y="1919288"/>
          <p14:tracePt t="85118" x="1009650" y="1893888"/>
          <p14:tracePt t="85136" x="1125538" y="1830388"/>
          <p14:tracePt t="85151" x="1258888" y="1785938"/>
          <p14:tracePt t="85170" x="1554163" y="1731963"/>
          <p14:tracePt t="85185" x="1803400" y="1714500"/>
          <p14:tracePt t="85201" x="1911350" y="1714500"/>
          <p14:tracePt t="85219" x="2054225" y="1697038"/>
          <p14:tracePt t="85235" x="2081213" y="1697038"/>
          <p14:tracePt t="85363" x="2081213" y="1687513"/>
          <p14:tracePt t="85383" x="2081213" y="1679575"/>
          <p14:tracePt t="85403" x="2081213" y="1670050"/>
          <p14:tracePt t="85413" x="2081213" y="1660525"/>
          <p14:tracePt t="85423" x="2081213" y="1652588"/>
          <p14:tracePt t="85435" x="2062163" y="1652588"/>
          <p14:tracePt t="85453" x="2054225" y="1633538"/>
          <p14:tracePt t="85469" x="2044700" y="1633538"/>
          <p14:tracePt t="85485" x="2017713" y="1589088"/>
          <p14:tracePt t="85502" x="1990725" y="1589088"/>
          <p14:tracePt t="85519" x="1973263" y="1589088"/>
          <p14:tracePt t="85534" x="1955800" y="1589088"/>
          <p14:tracePt t="85798" x="1946275" y="1589088"/>
          <p14:tracePt t="85828" x="1938338" y="1589088"/>
          <p14:tracePt t="85868" x="1928813" y="1589088"/>
          <p14:tracePt t="86077" x="1919288" y="1589088"/>
          <p14:tracePt t="86373" x="1919288" y="1581150"/>
          <p14:tracePt t="86421" x="1946275" y="1589088"/>
          <p14:tracePt t="86431" x="1990725" y="1598613"/>
          <p14:tracePt t="86441" x="2017713" y="1625600"/>
          <p14:tracePt t="86452" x="2062163" y="1633538"/>
          <p14:tracePt t="86470" x="2089150" y="1643063"/>
          <p14:tracePt t="86485" x="2133600" y="1660525"/>
          <p14:tracePt t="86501" x="2179638" y="1714500"/>
          <p14:tracePt t="86519" x="2224088" y="1785938"/>
          <p14:tracePt t="86535" x="2241550" y="1812925"/>
          <p14:tracePt t="86551" x="2259013" y="1830388"/>
          <p14:tracePt t="86568" x="2268538" y="1830388"/>
          <p14:tracePt t="86659" x="2259013" y="1830388"/>
          <p14:tracePt t="86670" x="2241550" y="1822450"/>
          <p14:tracePt t="86685" x="2205038" y="1795463"/>
          <p14:tracePt t="86701" x="2125663" y="1768475"/>
          <p14:tracePt t="86718" x="2000250" y="1751013"/>
          <p14:tracePt t="86735" x="1955800" y="1731963"/>
          <p14:tracePt t="86751" x="1866900" y="1731963"/>
          <p14:tracePt t="86768" x="1812925" y="1731963"/>
          <p14:tracePt t="86802" x="1803400" y="1714500"/>
          <p14:tracePt t="86858" x="1812925" y="1731963"/>
          <p14:tracePt t="86867" x="1839913" y="1776413"/>
          <p14:tracePt t="86886" x="1884363" y="1884363"/>
          <p14:tracePt t="86901" x="1901825" y="1946275"/>
          <p14:tracePt t="86919" x="1919288" y="2027238"/>
          <p14:tracePt t="86935" x="1919288" y="2071688"/>
          <p14:tracePt t="86952" x="1919288" y="2089150"/>
          <p14:tracePt t="86968" x="1911350" y="2116138"/>
          <p14:tracePt t="86985" x="1847850" y="2125663"/>
          <p14:tracePt t="87001" x="1822450" y="2125663"/>
          <p14:tracePt t="87018" x="1785938" y="2125663"/>
          <p14:tracePt t="87035" x="1741488" y="2108200"/>
          <p14:tracePt t="87051" x="1731963" y="2108200"/>
          <p14:tracePt t="87068" x="1714500" y="2098675"/>
          <p14:tracePt t="87084" x="1714500" y="2089150"/>
          <p14:tracePt t="87154" x="1724025" y="2089150"/>
          <p14:tracePt t="87184" x="1731963" y="2089150"/>
          <p14:tracePt t="87202" x="1731963" y="2098675"/>
          <p14:tracePt t="87223" x="1731963" y="2108200"/>
          <p14:tracePt t="87233" x="1741488" y="2116138"/>
          <p14:tracePt t="87262" x="1741488" y="2125663"/>
          <p14:tracePt t="87283" x="1741488" y="2143125"/>
          <p14:tracePt t="87292" x="1704975" y="2143125"/>
          <p14:tracePt t="87302" x="1670050" y="2160588"/>
          <p14:tracePt t="87318" x="1643063" y="2179638"/>
          <p14:tracePt t="87335" x="1571625" y="2179638"/>
          <p14:tracePt t="87351" x="1490663" y="2152650"/>
          <p14:tracePt t="87368" x="1455738" y="2125663"/>
          <p14:tracePt t="87385" x="1366838" y="2071688"/>
          <p14:tracePt t="87402" x="1330325" y="2009775"/>
          <p14:tracePt t="87419" x="1312863" y="1990725"/>
          <p14:tracePt t="87435" x="1303338" y="1946275"/>
          <p14:tracePt t="87451" x="1303338" y="1911350"/>
          <p14:tracePt t="87469" x="1303338" y="1901825"/>
          <p14:tracePt t="87485" x="1303338" y="1893888"/>
          <p14:tracePt t="87502" x="1322388" y="1874838"/>
          <p14:tracePt t="87519" x="1411288" y="1830388"/>
          <p14:tracePt t="87535" x="1465263" y="1812925"/>
          <p14:tracePt t="87551" x="1571625" y="1785938"/>
          <p14:tracePt t="87568" x="1625600" y="1776413"/>
          <p14:tracePt t="87584" x="1652588" y="1785938"/>
          <p14:tracePt t="87601" x="1714500" y="1822450"/>
          <p14:tracePt t="87618" x="1751013" y="1857375"/>
          <p14:tracePt t="87634" x="1768475" y="1893888"/>
          <p14:tracePt t="87651" x="1795463" y="1965325"/>
          <p14:tracePt t="87668" x="1803400" y="2017713"/>
          <p14:tracePt t="87686" x="1803400" y="2036763"/>
          <p14:tracePt t="87701" x="1812925" y="2081213"/>
          <p14:tracePt t="87718" x="1812925" y="2098675"/>
          <p14:tracePt t="87736" x="1795463" y="2152650"/>
          <p14:tracePt t="87751" x="1768475" y="2160588"/>
          <p14:tracePt t="87768" x="1643063" y="2187575"/>
          <p14:tracePt t="87785" x="1581150" y="2187575"/>
          <p14:tracePt t="87801" x="1544638" y="2187575"/>
          <p14:tracePt t="87819" x="1500188" y="2179638"/>
          <p14:tracePt t="87835" x="1473200" y="2160588"/>
          <p14:tracePt t="87851" x="1473200" y="2133600"/>
          <p14:tracePt t="87868" x="1473200" y="2116138"/>
          <p14:tracePt t="87885" x="1473200" y="2108200"/>
          <p14:tracePt t="87901" x="1482725" y="2108200"/>
          <p14:tracePt t="87918" x="1509713" y="2098675"/>
          <p14:tracePt t="87936" x="1517650" y="2098675"/>
          <p14:tracePt t="87951" x="1527175" y="2098675"/>
          <p14:tracePt t="87969" x="1554163" y="2098675"/>
          <p14:tracePt t="87985" x="1652588" y="2125663"/>
          <p14:tracePt t="88003" x="1776413" y="2152650"/>
          <p14:tracePt t="88019" x="1830388" y="2160588"/>
          <p14:tracePt t="88035" x="1928813" y="2205038"/>
          <p14:tracePt t="88052" x="1990725" y="2232025"/>
          <p14:tracePt t="88068" x="2009775" y="2251075"/>
          <p14:tracePt t="88084" x="2027238" y="2268538"/>
          <p14:tracePt t="88112" x="2027238" y="2276475"/>
          <p14:tracePt t="88350" x="2027238" y="2286000"/>
          <p14:tracePt t="88370" x="2017713" y="2286000"/>
          <p14:tracePt t="88379" x="2000250" y="2286000"/>
          <p14:tracePt t="88390" x="1973263" y="2286000"/>
          <p14:tracePt t="88401" x="1928813" y="2286000"/>
          <p14:tracePt t="88418" x="1803400" y="2259013"/>
          <p14:tracePt t="88435" x="1731963" y="2232025"/>
          <p14:tracePt t="88451" x="1554163" y="2152650"/>
          <p14:tracePt t="88469" x="1428750" y="2081213"/>
          <p14:tracePt t="88485" x="1401763" y="2062163"/>
          <p14:tracePt t="88501" x="1384300" y="2027238"/>
          <p14:tracePt t="88519" x="1393825" y="2027238"/>
          <p14:tracePt t="88535" x="1411288" y="2044700"/>
          <p14:tracePt t="88725" x="1419225" y="2044700"/>
          <p14:tracePt t="88736" x="1428750" y="2044700"/>
          <p14:tracePt t="88755" x="1446213" y="2044700"/>
          <p14:tracePt t="88768" x="1465263" y="2017713"/>
          <p14:tracePt t="88785" x="1536700" y="1973263"/>
          <p14:tracePt t="88801" x="1608138" y="1919288"/>
          <p14:tracePt t="88818" x="1741488" y="1839913"/>
          <p14:tracePt t="88835" x="1893888" y="1741488"/>
          <p14:tracePt t="88851" x="1919288" y="1697038"/>
          <p14:tracePt t="88868" x="1928813" y="1670050"/>
          <p14:tracePt t="88884" x="1919288" y="1652588"/>
          <p14:tracePt t="88902" x="1911350" y="1652588"/>
          <p14:tracePt t="88918" x="1884363" y="1652588"/>
          <p14:tracePt t="88935" x="1857375" y="1670050"/>
          <p14:tracePt t="88952" x="1803400" y="1670050"/>
          <p14:tracePt t="88969" x="1768475" y="1670050"/>
          <p14:tracePt t="88984" x="1670050" y="1670050"/>
          <p14:tracePt t="89002" x="1589088" y="1670050"/>
          <p14:tracePt t="89018" x="1544638" y="1670050"/>
          <p14:tracePt t="89035" x="1446213" y="1687513"/>
          <p14:tracePt t="89052" x="1384300" y="1704975"/>
          <p14:tracePt t="89068" x="1357313" y="1704975"/>
          <p14:tracePt t="89084" x="1347788" y="1714500"/>
          <p14:tracePt t="89131" x="1347788" y="1724025"/>
          <p14:tracePt t="89378" x="1347788" y="1731963"/>
          <p14:tracePt t="89408" x="1347788" y="1741488"/>
          <p14:tracePt t="89438" x="1347788" y="1758950"/>
          <p14:tracePt t="89448" x="1347788" y="1768475"/>
          <p14:tracePt t="89457" x="1347788" y="1776413"/>
          <p14:tracePt t="89469" x="1347788" y="1785938"/>
          <p14:tracePt t="89484" x="1347788" y="1812925"/>
          <p14:tracePt t="89501" x="1303338" y="1893888"/>
          <p14:tracePt t="89518" x="1276350" y="1955800"/>
          <p14:tracePt t="89535" x="1268413" y="1973263"/>
          <p14:tracePt t="89578" x="1268413" y="1982788"/>
          <p14:tracePt t="89588" x="1268413" y="1990725"/>
          <p14:tracePt t="89601" x="1268413" y="2000250"/>
          <p14:tracePt t="89618" x="1276350" y="2027238"/>
          <p14:tracePt t="89635" x="1312863" y="2044700"/>
          <p14:tracePt t="89651" x="1330325" y="2062163"/>
          <p14:tracePt t="89668" x="1384300" y="2081213"/>
          <p14:tracePt t="89685" x="1482725" y="2108200"/>
          <p14:tracePt t="89702" x="1517650" y="2108200"/>
          <p14:tracePt t="89719" x="1562100" y="2108200"/>
          <p14:tracePt t="89735" x="1616075" y="2108200"/>
          <p14:tracePt t="89962" x="1643063" y="2108200"/>
          <p14:tracePt t="89972" x="1670050" y="2108200"/>
          <p14:tracePt t="89984" x="1704975" y="2108200"/>
          <p14:tracePt t="90001" x="1795463" y="2108200"/>
          <p14:tracePt t="90018" x="1830388" y="2108200"/>
          <p14:tracePt t="90036" x="1884363" y="2108200"/>
          <p14:tracePt t="90051" x="1919288" y="2116138"/>
          <p14:tracePt t="90115" x="1919288" y="2125663"/>
          <p14:tracePt t="90179" x="1911350" y="2125663"/>
          <p14:tracePt t="90189" x="1901825" y="2125663"/>
          <p14:tracePt t="90201" x="1893888" y="2125663"/>
          <p14:tracePt t="90219" x="1839913" y="2125663"/>
          <p14:tracePt t="90234" x="1785938" y="2125663"/>
          <p14:tracePt t="90252" x="1679575" y="2116138"/>
          <p14:tracePt t="90268" x="1562100" y="2098675"/>
          <p14:tracePt t="90285" x="1527175" y="2098675"/>
          <p14:tracePt t="90301" x="1473200" y="2081213"/>
          <p14:tracePt t="90318" x="1455738" y="2062163"/>
          <p14:tracePt t="90547" x="1465263" y="2054225"/>
          <p14:tracePt t="90565" x="1473200" y="2044700"/>
          <p14:tracePt t="90577" x="1473200" y="2017713"/>
          <p14:tracePt t="90587" x="1490663" y="2009775"/>
          <p14:tracePt t="90601" x="1500188" y="1990725"/>
          <p14:tracePt t="90618" x="1544638" y="1955800"/>
          <p14:tracePt t="90634" x="1608138" y="1938338"/>
          <p14:tracePt t="90652" x="1633538" y="1938338"/>
          <p14:tracePt t="90668" x="1670050" y="1928813"/>
          <p14:tracePt t="90684" x="1697038" y="1928813"/>
          <p14:tracePt t="90703" x="1704975" y="1928813"/>
          <p14:tracePt t="90734" x="1704975" y="1938338"/>
          <p14:tracePt t="90783" x="1704975" y="1946275"/>
          <p14:tracePt t="90832" x="1704975" y="1955800"/>
          <p14:tracePt t="91111" x="1714500" y="1955800"/>
          <p14:tracePt t="91119" x="1724025" y="1965325"/>
          <p14:tracePt t="91134" x="1741488" y="1965325"/>
          <p14:tracePt t="91151" x="1785938" y="1990725"/>
          <p14:tracePt t="91168" x="1812925" y="2009775"/>
          <p14:tracePt t="91184" x="1830388" y="2009775"/>
          <p14:tracePt t="91202" x="1857375" y="2017713"/>
          <p14:tracePt t="91219" x="1866900" y="2027238"/>
          <p14:tracePt t="91235" x="1866900" y="2036763"/>
          <p14:tracePt t="91287" x="1866900" y="2054225"/>
          <p14:tracePt t="91375" x="1857375" y="2054225"/>
          <p14:tracePt t="91386" x="1847850" y="2054225"/>
          <p14:tracePt t="91401" x="1830388" y="2044700"/>
          <p14:tracePt t="91418" x="1758950" y="2036763"/>
          <p14:tracePt t="91436" x="1652588" y="2000250"/>
          <p14:tracePt t="91452" x="1608138" y="2000250"/>
          <p14:tracePt t="91469" x="1482725" y="1973263"/>
          <p14:tracePt t="91486" x="1411288" y="1955800"/>
          <p14:tracePt t="91501" x="1393825" y="1946275"/>
          <p14:tracePt t="91518" x="1393825" y="1938338"/>
          <p14:tracePt t="91565" x="1401763" y="1938338"/>
          <p14:tracePt t="91584" x="1411288" y="1938338"/>
          <p14:tracePt t="91594" x="1419225" y="1938338"/>
          <p14:tracePt t="91604" x="1428750" y="1946275"/>
          <p14:tracePt t="91618" x="1446213" y="1946275"/>
          <p14:tracePt t="91634" x="1509713" y="1965325"/>
          <p14:tracePt t="91652" x="1554163" y="1990725"/>
          <p14:tracePt t="91668" x="1581150" y="1990725"/>
          <p14:tracePt t="91684" x="1633538" y="2017713"/>
          <p14:tracePt t="91702" x="1652588" y="2027238"/>
          <p14:tracePt t="91741" x="1652588" y="2036763"/>
          <p14:tracePt t="91771" x="1652588" y="2044700"/>
          <p14:tracePt t="91782" x="1643063" y="2044700"/>
          <p14:tracePt t="91792" x="1633538" y="2044700"/>
          <p14:tracePt t="91801" x="1616075" y="2044700"/>
          <p14:tracePt t="91818" x="1589088" y="2044700"/>
          <p14:tracePt t="91835" x="1527175" y="2044700"/>
          <p14:tracePt t="91851" x="1455738" y="2044700"/>
          <p14:tracePt t="91868" x="1438275" y="2044700"/>
          <p14:tracePt t="91884" x="1411288" y="2044700"/>
          <p14:tracePt t="91970" x="1419225" y="2044700"/>
          <p14:tracePt t="91999" x="1428750" y="2044700"/>
          <p14:tracePt t="92020" x="1446213" y="2044700"/>
          <p14:tracePt t="92029" x="1465263" y="2044700"/>
          <p14:tracePt t="92040" x="1500188" y="2044700"/>
          <p14:tracePt t="92051" x="1527175" y="2044700"/>
          <p14:tracePt t="92068" x="1608138" y="2044700"/>
          <p14:tracePt t="92084" x="1633538" y="2044700"/>
          <p14:tracePt t="92101" x="1687513" y="2054225"/>
          <p14:tracePt t="92118" x="1731963" y="2062163"/>
          <p14:tracePt t="92151" x="1731963" y="2071688"/>
          <p14:tracePt t="92168" x="1731963" y="2081213"/>
          <p14:tracePt t="92206" x="1731963" y="2089150"/>
          <p14:tracePt t="92226" x="1724025" y="2089150"/>
          <p14:tracePt t="92236" x="1704975" y="2081213"/>
          <p14:tracePt t="92251" x="1679575" y="2081213"/>
          <p14:tracePt t="92269" x="1616075" y="2071688"/>
          <p14:tracePt t="92285" x="1517650" y="2027238"/>
          <p14:tracePt t="92301" x="1482725" y="2017713"/>
          <p14:tracePt t="92318" x="1411288" y="2009775"/>
          <p14:tracePt t="92335" x="1357313" y="2009775"/>
          <p14:tracePt t="92351" x="1330325" y="2009775"/>
          <p14:tracePt t="92368" x="1322388" y="2009775"/>
          <p14:tracePt t="92464" x="1330325" y="2009775"/>
          <p14:tracePt t="92474" x="1339850" y="2009775"/>
          <p14:tracePt t="92503" x="1347788" y="2009775"/>
          <p14:tracePt t="92523" x="1357313" y="2009775"/>
          <p14:tracePt t="92542" x="1374775" y="2009775"/>
          <p14:tracePt t="92556" x="1401763" y="2009775"/>
          <p14:tracePt t="92568" x="1428750" y="2009775"/>
          <p14:tracePt t="92584" x="1536700" y="2036763"/>
          <p14:tracePt t="92602" x="1608138" y="2044700"/>
          <p14:tracePt t="92618" x="1633538" y="2054225"/>
          <p14:tracePt t="92634" x="1679575" y="2054225"/>
          <p14:tracePt t="92771" x="1670050" y="2054225"/>
          <p14:tracePt t="92800" x="1660525" y="2054225"/>
          <p14:tracePt t="92820" x="1652588" y="2054225"/>
          <p14:tracePt t="92829" x="1633538" y="2054225"/>
          <p14:tracePt t="92840" x="1616075" y="2054225"/>
          <p14:tracePt t="92851" x="1589088" y="2054225"/>
          <p14:tracePt t="92868" x="1527175" y="2054225"/>
          <p14:tracePt t="92884" x="1500188" y="2054225"/>
          <p14:tracePt t="92901" x="1455738" y="2054225"/>
          <p14:tracePt t="92918" x="1428750" y="2054225"/>
          <p14:tracePt t="92969" x="1438275" y="2054225"/>
          <p14:tracePt t="92978" x="1438275" y="2044700"/>
          <p14:tracePt t="92990" x="1446213" y="2044700"/>
          <p14:tracePt t="93001" x="1446213" y="2036763"/>
          <p14:tracePt t="93019" x="1465263" y="2036763"/>
          <p14:tracePt t="93036" x="1473200" y="2036763"/>
          <p14:tracePt t="93051" x="1500188" y="2036763"/>
          <p14:tracePt t="93068" x="1562100" y="2027238"/>
          <p14:tracePt t="93086" x="1625600" y="2027238"/>
          <p14:tracePt t="93101" x="1643063" y="2027238"/>
          <p14:tracePt t="93118" x="1687513" y="2027238"/>
          <p14:tracePt t="93187" x="1679575" y="2027238"/>
          <p14:tracePt t="93197" x="1643063" y="2027238"/>
          <p14:tracePt t="93206" x="1616075" y="2027238"/>
          <p14:tracePt t="93218" x="1589088" y="2027238"/>
          <p14:tracePt t="93235" x="1490663" y="2027238"/>
          <p14:tracePt t="93251" x="1455738" y="2036763"/>
          <p14:tracePt t="93256" x="1411288" y="2036763"/>
          <p14:tracePt t="93267" x="1384300" y="2036763"/>
          <p14:tracePt t="93285" x="1347788" y="2036763"/>
          <p14:tracePt t="93353" x="1357313" y="2036763"/>
          <p14:tracePt t="93374" x="1374775" y="2036763"/>
          <p14:tracePt t="93383" x="1393825" y="2036763"/>
          <p14:tracePt t="93402" x="1482725" y="2036763"/>
          <p14:tracePt t="93418" x="1517650" y="2036763"/>
          <p14:tracePt t="93434" x="1652588" y="2044700"/>
          <p14:tracePt t="93452" x="1758950" y="2062163"/>
          <p14:tracePt t="93469" x="1785938" y="2062163"/>
          <p14:tracePt t="93484" x="1803400" y="2071688"/>
          <p14:tracePt t="93521" x="1803400" y="2089150"/>
          <p14:tracePt t="93701" x="1839913" y="2089150"/>
          <p14:tracePt t="93709" x="1874838" y="2089150"/>
          <p14:tracePt t="93721" x="1928813" y="2089150"/>
          <p14:tracePt t="93736" x="1990725" y="2089150"/>
          <p14:tracePt t="93751" x="2108200" y="2089150"/>
          <p14:tracePt t="93769" x="2197100" y="2089150"/>
          <p14:tracePt t="93785" x="2214563" y="2089150"/>
          <p14:tracePt t="93801" x="2232025" y="2089150"/>
          <p14:tracePt t="93839" x="2232025" y="2098675"/>
          <p14:tracePt t="93859" x="2232025" y="2108200"/>
          <p14:tracePt t="93868" x="2224088" y="2108200"/>
          <p14:tracePt t="93884" x="2205038" y="2108200"/>
          <p14:tracePt t="93901" x="2187575" y="2108200"/>
          <p14:tracePt t="93917" x="2143125" y="2108200"/>
          <p14:tracePt t="93935" x="2108200" y="2108200"/>
          <p14:tracePt t="93952" x="2044700" y="2116138"/>
          <p14:tracePt t="93968" x="1946275" y="2125663"/>
          <p14:tracePt t="93986" x="1822450" y="2133600"/>
          <p14:tracePt t="94001" x="1785938" y="2133600"/>
          <p14:tracePt t="94018" x="1714500" y="2125663"/>
          <p14:tracePt t="94036" x="1687513" y="2098675"/>
          <p14:tracePt t="94051" x="1670050" y="2081213"/>
          <p14:tracePt t="94068" x="1660525" y="2044700"/>
          <p14:tracePt t="94085" x="1643063" y="2009775"/>
          <p14:tracePt t="94101" x="1643063" y="2000250"/>
          <p14:tracePt t="94118" x="1643063" y="1990725"/>
          <p14:tracePt t="94155" x="1652588" y="1990725"/>
          <p14:tracePt t="94164" x="1660525" y="1990725"/>
          <p14:tracePt t="94174" x="1670050" y="1990725"/>
          <p14:tracePt t="94185" x="1697038" y="1990725"/>
          <p14:tracePt t="94203" x="1731963" y="1990725"/>
          <p14:tracePt t="94219" x="1803400" y="1990725"/>
          <p14:tracePt t="94236" x="1901825" y="2000250"/>
          <p14:tracePt t="94252" x="1955800" y="2000250"/>
          <p14:tracePt t="94268" x="1973263" y="2009775"/>
          <p14:tracePt t="94285" x="1982788" y="2009775"/>
          <p14:tracePt t="94313" x="1982788" y="2017713"/>
          <p14:tracePt t="94332" x="1982788" y="2027238"/>
          <p14:tracePt t="94352" x="1955800" y="2027238"/>
          <p14:tracePt t="94362" x="1919288" y="2027238"/>
          <p14:tracePt t="94372" x="1874838" y="2027238"/>
          <p14:tracePt t="94384" x="1795463" y="2027238"/>
          <p14:tracePt t="94401" x="1608138" y="2000250"/>
          <p14:tracePt t="94418" x="1554163" y="2000250"/>
          <p14:tracePt t="94434" x="1428750" y="2000250"/>
          <p14:tracePt t="94452" x="1374775" y="2000250"/>
          <p14:tracePt t="94468" x="1366838" y="2000250"/>
          <p14:tracePt t="94485" x="1366838" y="1990725"/>
          <p14:tracePt t="94501" x="1374775" y="1990725"/>
          <p14:tracePt t="94519" x="1384300" y="1990725"/>
          <p14:tracePt t="94535" x="1411288" y="1990725"/>
          <p14:tracePt t="94551" x="1490663" y="2000250"/>
          <p14:tracePt t="94569" x="1679575" y="2044700"/>
          <p14:tracePt t="94584" x="1776413" y="2054225"/>
          <p14:tracePt t="94601" x="1965325" y="2098675"/>
          <p14:tracePt t="94619" x="2116138" y="2152650"/>
          <p14:tracePt t="94635" x="2160588" y="2152650"/>
          <p14:tracePt t="94651" x="2187575" y="2160588"/>
          <p14:tracePt t="94670" x="2187575" y="2170113"/>
          <p14:tracePt t="94689" x="2187575" y="2179638"/>
          <p14:tracePt t="94702" x="2187575" y="2187575"/>
          <p14:tracePt t="94876" x="2214563" y="2197100"/>
          <p14:tracePt t="94886" x="2259013" y="2214563"/>
          <p14:tracePt t="94901" x="2303463" y="2214563"/>
          <p14:tracePt t="94918" x="2419350" y="2241550"/>
          <p14:tracePt t="94935" x="2490788" y="2241550"/>
          <p14:tracePt t="94952" x="2536825" y="2241550"/>
          <p14:tracePt t="94968" x="2581275" y="2241550"/>
          <p14:tracePt t="95025" x="2581275" y="2251075"/>
          <p14:tracePt t="96812" x="2571750" y="2251075"/>
          <p14:tracePt t="96822" x="2554288" y="2251075"/>
          <p14:tracePt t="96834" x="2536825" y="2251075"/>
          <p14:tracePt t="96851" x="2473325" y="2251075"/>
          <p14:tracePt t="96868" x="2438400" y="2251075"/>
          <p14:tracePt t="96884" x="2374900" y="2251075"/>
          <p14:tracePt t="96901" x="2339975" y="2251075"/>
          <p14:tracePt t="96918" x="2339975" y="2241550"/>
          <p14:tracePt t="96934" x="2339975" y="2232025"/>
          <p14:tracePt t="96952" x="2339975" y="2224088"/>
          <p14:tracePt t="96971" x="2347913" y="2214563"/>
          <p14:tracePt t="97554" x="2347913" y="2197100"/>
          <p14:tracePt t="97565" x="2347913" y="2187575"/>
          <p14:tracePt t="97574" x="2347913" y="2160588"/>
          <p14:tracePt t="97584" x="2347913" y="2108200"/>
          <p14:tracePt t="97602" x="2357438" y="2054225"/>
          <p14:tracePt t="97617" x="2411413" y="1893888"/>
          <p14:tracePt t="97634" x="2428875" y="1751013"/>
          <p14:tracePt t="97652" x="2428875" y="1625600"/>
          <p14:tracePt t="97668" x="2419350" y="1598613"/>
          <p14:tracePt t="97684" x="2366963" y="1500188"/>
          <p14:tracePt t="97702" x="2295525" y="1455738"/>
          <p14:tracePt t="97718" x="2232025" y="1438275"/>
          <p14:tracePt t="97735" x="2116138" y="1419225"/>
          <p14:tracePt t="97752" x="2017713" y="1411288"/>
          <p14:tracePt t="97769" x="1973263" y="1411288"/>
          <p14:tracePt t="97784" x="1901825" y="1411288"/>
          <p14:tracePt t="97801" x="1847850" y="1401763"/>
          <p14:tracePt t="97818" x="1822450" y="1401763"/>
          <p14:tracePt t="97834" x="1785938" y="1401763"/>
          <p14:tracePt t="97851" x="1751013" y="1401763"/>
          <p14:tracePt t="97867" x="1731963" y="1401763"/>
          <p14:tracePt t="97884" x="1714500" y="1401763"/>
          <p14:tracePt t="97901" x="1697038" y="1401763"/>
          <p14:tracePt t="97919" x="1679575" y="1401763"/>
          <p14:tracePt t="97970" x="1687513" y="1401763"/>
          <p14:tracePt t="98187" x="1679575" y="1401763"/>
          <p14:tracePt t="98197" x="1660525" y="1401763"/>
          <p14:tracePt t="98207" x="1633538" y="1401763"/>
          <p14:tracePt t="98219" x="1598613" y="1401763"/>
          <p14:tracePt t="98237" x="1536700" y="1401763"/>
          <p14:tracePt t="98251" x="1509713" y="1401763"/>
          <p14:tracePt t="98269" x="1465263" y="1401763"/>
          <p14:tracePt t="98285" x="1419225" y="1401763"/>
          <p14:tracePt t="98301" x="1393825" y="1401763"/>
          <p14:tracePt t="98318" x="1357313" y="1401763"/>
          <p14:tracePt t="98335" x="1312863" y="1401763"/>
          <p14:tracePt t="98351" x="1295400" y="1401763"/>
          <p14:tracePt t="98367" x="1258888" y="1411288"/>
          <p14:tracePt t="98384" x="1250950" y="1411288"/>
          <p14:tracePt t="98401" x="1241425" y="1411288"/>
          <p14:tracePt t="98418" x="1214438" y="1428750"/>
          <p14:tracePt t="98434" x="1187450" y="1455738"/>
          <p14:tracePt t="98451" x="1160463" y="1490663"/>
          <p14:tracePt t="98468" x="1133475" y="1517650"/>
          <p14:tracePt t="98486" x="1125538" y="1536700"/>
          <p14:tracePt t="98502" x="1116013" y="1562100"/>
          <p14:tracePt t="98519" x="1116013" y="1571625"/>
          <p14:tracePt t="98535" x="1116013" y="1616075"/>
          <p14:tracePt t="98552" x="1116013" y="1643063"/>
          <p14:tracePt t="98568" x="1116013" y="1679575"/>
          <p14:tracePt t="98584" x="1116013" y="1751013"/>
          <p14:tracePt t="98602" x="1116013" y="1839913"/>
          <p14:tracePt t="98618" x="1116013" y="1874838"/>
          <p14:tracePt t="98634" x="1133475" y="2009775"/>
          <p14:tracePt t="98652" x="1133475" y="2143125"/>
          <p14:tracePt t="98667" x="1143000" y="2187575"/>
          <p14:tracePt t="98684" x="1152525" y="2312988"/>
          <p14:tracePt t="98701" x="1187450" y="2428875"/>
          <p14:tracePt t="98717" x="1187450" y="2473325"/>
          <p14:tracePt t="98735" x="1214438" y="2544763"/>
          <p14:tracePt t="98751" x="1223963" y="2643188"/>
          <p14:tracePt t="98769" x="1241425" y="2670175"/>
          <p14:tracePt t="98785" x="1258888" y="2741613"/>
          <p14:tracePt t="98801" x="1285875" y="2803525"/>
          <p14:tracePt t="98819" x="1322388" y="2857500"/>
          <p14:tracePt t="98851" x="1357313" y="2874963"/>
          <p14:tracePt t="98869" x="1393825" y="2867025"/>
          <p14:tracePt t="99116" x="1401763" y="2867025"/>
          <p14:tracePt t="99127" x="1419225" y="2867025"/>
          <p14:tracePt t="99137" x="1428750" y="2867025"/>
          <p14:tracePt t="99151" x="1446213" y="2867025"/>
          <p14:tracePt t="99167" x="1500188" y="2867025"/>
          <p14:tracePt t="99185" x="1544638" y="2867025"/>
          <p14:tracePt t="99201" x="1562100" y="2867025"/>
          <p14:tracePt t="99219" x="1589088" y="2857500"/>
          <p14:tracePt t="99236" x="1608138" y="2857500"/>
          <p14:tracePt t="99251" x="1616075" y="2847975"/>
          <p14:tracePt t="99269" x="1625600" y="2840038"/>
          <p14:tracePt t="100137" x="1625600" y="2830513"/>
          <p14:tracePt t="100155" x="1633538" y="2822575"/>
          <p14:tracePt t="100165" x="1652588" y="2813050"/>
          <p14:tracePt t="100174" x="1670050" y="2795588"/>
          <p14:tracePt t="100185" x="1687513" y="2768600"/>
          <p14:tracePt t="100201" x="1714500" y="2732088"/>
          <p14:tracePt t="100217" x="1776413" y="2633663"/>
          <p14:tracePt t="100235" x="1822450" y="2544763"/>
          <p14:tracePt t="100251" x="1830388" y="2500313"/>
          <p14:tracePt t="100256" x="1847850" y="2500313"/>
          <p14:tracePt t="100268" x="1847850" y="2490788"/>
          <p14:tracePt t="100363" x="1847850" y="2509838"/>
          <p14:tracePt t="102288" x="1839913" y="2500313"/>
          <p14:tracePt t="102298" x="1839913" y="2482850"/>
          <p14:tracePt t="102308" x="1839913" y="2465388"/>
          <p14:tracePt t="102318" x="1839913" y="2428875"/>
          <p14:tracePt t="102334" x="1839913" y="2384425"/>
          <p14:tracePt t="102351" x="1839913" y="2268538"/>
          <p14:tracePt t="102367" x="1839913" y="2205038"/>
          <p14:tracePt t="102384" x="1839913" y="2197100"/>
          <p14:tracePt t="102401" x="1839913" y="2187575"/>
          <p14:tracePt t="102644" x="1839913" y="2170113"/>
          <p14:tracePt t="102653" x="1866900" y="2152650"/>
          <p14:tracePt t="102667" x="1901825" y="2098675"/>
          <p14:tracePt t="102684" x="2027238" y="2009775"/>
          <p14:tracePt t="102702" x="2143125" y="1874838"/>
          <p14:tracePt t="102717" x="2187575" y="1785938"/>
          <p14:tracePt t="102736" x="2295525" y="1616075"/>
          <p14:tracePt t="102752" x="2330450" y="1517650"/>
          <p14:tracePt t="102768" x="2330450" y="1509713"/>
          <p14:tracePt t="102785" x="2330450" y="1482725"/>
          <p14:tracePt t="102802" x="2330450" y="1473200"/>
          <p14:tracePt t="102818" x="2312988" y="1473200"/>
          <p14:tracePt t="102834" x="2295525" y="1465263"/>
          <p14:tracePt t="102851" x="2268538" y="1446213"/>
          <p14:tracePt t="102867" x="2259013" y="1446213"/>
          <p14:tracePt t="102884" x="2251075" y="1446213"/>
          <p14:tracePt t="102980" x="2251075" y="1455738"/>
          <p14:tracePt t="103010" x="2251075" y="1465263"/>
          <p14:tracePt t="103100" x="2241550" y="1465263"/>
          <p14:tracePt t="103108" x="2232025" y="1455738"/>
          <p14:tracePt t="103118" x="2224088" y="1446213"/>
          <p14:tracePt t="103134" x="2197100" y="1428750"/>
          <p14:tracePt t="103151" x="2125663" y="1411288"/>
          <p14:tracePt t="103167" x="2036763" y="1393825"/>
          <p14:tracePt t="103184" x="1990725" y="1374775"/>
          <p14:tracePt t="103201" x="1884363" y="1357313"/>
          <p14:tracePt t="103217" x="1812925" y="1339850"/>
          <p14:tracePt t="103234" x="1758950" y="1330325"/>
          <p14:tracePt t="103251" x="1660525" y="1303338"/>
          <p14:tracePt t="103268" x="1571625" y="1303338"/>
          <p14:tracePt t="103286" x="1517650" y="1303338"/>
          <p14:tracePt t="103301" x="1490663" y="1303338"/>
          <p14:tracePt t="103317" x="1419225" y="1303338"/>
          <p14:tracePt t="103335" x="1339850" y="1312863"/>
          <p14:tracePt t="103351" x="1303338" y="1312863"/>
          <p14:tracePt t="103367" x="1241425" y="1339850"/>
          <p14:tracePt t="103384" x="1204913" y="1374775"/>
          <p14:tracePt t="103401" x="1187450" y="1393825"/>
          <p14:tracePt t="103417" x="1160463" y="1438275"/>
          <p14:tracePt t="103434" x="1133475" y="1473200"/>
          <p14:tracePt t="103451" x="1125538" y="1509713"/>
          <p14:tracePt t="103467" x="1098550" y="1589088"/>
          <p14:tracePt t="103484" x="1081088" y="1704975"/>
          <p14:tracePt t="103502" x="1062038" y="1785938"/>
          <p14:tracePt t="103519" x="1054100" y="1990725"/>
          <p14:tracePt t="103535" x="1054100" y="2251075"/>
          <p14:tracePt t="103550" x="1054100" y="2374900"/>
          <p14:tracePt t="103568" x="1071563" y="2527300"/>
          <p14:tracePt t="103584" x="1081088" y="2589213"/>
          <p14:tracePt t="103602" x="1098550" y="2625725"/>
          <p14:tracePt t="103617" x="1116013" y="2633663"/>
          <p14:tracePt t="103634" x="1160463" y="2679700"/>
          <p14:tracePt t="103651" x="1231900" y="2741613"/>
          <p14:tracePt t="103667" x="1268413" y="2776538"/>
          <p14:tracePt t="103684" x="1411288" y="2867025"/>
          <p14:tracePt t="103899" x="1419225" y="2867025"/>
          <p14:tracePt t="103910" x="1428750" y="2857500"/>
          <p14:tracePt t="103919" x="1428750" y="2840038"/>
          <p14:tracePt t="103934" x="1438275" y="2830513"/>
          <p14:tracePt t="103951" x="1455738" y="2768600"/>
          <p14:tracePt t="103968" x="1527175" y="2616200"/>
          <p14:tracePt t="103984" x="1571625" y="2517775"/>
          <p14:tracePt t="104001" x="1724025" y="2232025"/>
          <p14:tracePt t="104019" x="1839913" y="1946275"/>
          <p14:tracePt t="104036" x="1857375" y="1884363"/>
          <p14:tracePt t="104051" x="1884363" y="1830388"/>
          <p14:tracePt t="104087" x="1884363" y="1839913"/>
          <p14:tracePt t="104101" x="1884363" y="1919288"/>
          <p14:tracePt t="104324" x="1874838" y="1901825"/>
          <p14:tracePt t="104345" x="1857375" y="1884363"/>
          <p14:tracePt t="104354" x="1839913" y="1839913"/>
          <p14:tracePt t="104367" x="1822450" y="1822450"/>
          <p14:tracePt t="104384" x="1741488" y="1751013"/>
          <p14:tracePt t="104400" x="1660525" y="1697038"/>
          <p14:tracePt t="104417" x="1536700" y="1616075"/>
          <p14:tracePt t="104434" x="1339850" y="1527175"/>
          <p14:tracePt t="104451" x="1250950" y="1490663"/>
          <p14:tracePt t="104467" x="1143000" y="1428750"/>
          <p14:tracePt t="104484" x="1108075" y="1393825"/>
          <p14:tracePt t="104502" x="1116013" y="1393825"/>
          <p14:tracePt t="104710" x="1108075" y="1393825"/>
          <p14:tracePt t="104721" x="1089025" y="1393825"/>
          <p14:tracePt t="104734" x="1062038" y="1393825"/>
          <p14:tracePt t="104751" x="990600" y="1393825"/>
          <p14:tracePt t="104770" x="857250" y="1366838"/>
          <p14:tracePt t="104785" x="768350" y="1330325"/>
          <p14:tracePt t="104801" x="642938" y="1295400"/>
          <p14:tracePt t="104819" x="571500" y="1258888"/>
          <p14:tracePt t="104834" x="527050" y="1223963"/>
          <p14:tracePt t="104851" x="482600" y="1204913"/>
          <p14:tracePt t="104868" x="446088" y="1179513"/>
          <p14:tracePt t="104901" x="438150" y="1169988"/>
          <p14:tracePt t="105086" x="428625" y="1169988"/>
          <p14:tracePt t="105284" x="438150" y="1169988"/>
          <p14:tracePt t="105303" x="446088" y="1169988"/>
          <p14:tracePt t="105313" x="465138" y="1169988"/>
          <p14:tracePt t="105323" x="490538" y="1169988"/>
          <p14:tracePt t="105334" x="527050" y="1169988"/>
          <p14:tracePt t="105352" x="633413" y="1187450"/>
          <p14:tracePt t="105367" x="731838" y="1204913"/>
          <p14:tracePt t="105384" x="946150" y="1204913"/>
          <p14:tracePt t="105402" x="1143000" y="1204913"/>
          <p14:tracePt t="105417" x="1231900" y="1204913"/>
          <p14:tracePt t="105434" x="1366838" y="1214438"/>
          <p14:tracePt t="105451" x="1455738" y="1231900"/>
          <p14:tracePt t="105467" x="1509713" y="1258888"/>
          <p14:tracePt t="105484" x="1554163" y="1285875"/>
          <p14:tracePt t="105502" x="1581150" y="1285875"/>
          <p14:tracePt t="105534" x="1589088" y="1285875"/>
          <p14:tracePt t="105551" x="1598613" y="1285875"/>
          <p14:tracePt t="105620" x="1589088" y="1285875"/>
          <p14:tracePt t="105630" x="1544638" y="1268413"/>
          <p14:tracePt t="105640" x="1473200" y="1241425"/>
          <p14:tracePt t="105650" x="1411288" y="1204913"/>
          <p14:tracePt t="105669" x="1241425" y="1169988"/>
          <p14:tracePt t="105684" x="1187450" y="1152525"/>
          <p14:tracePt t="105700" x="1143000" y="1133475"/>
          <p14:tracePt t="105718" x="1143000" y="1125538"/>
          <p14:tracePt t="105739" x="1169988" y="1125538"/>
          <p14:tracePt t="105751" x="1187450" y="1125538"/>
          <p14:tracePt t="105770" x="1231900" y="1116013"/>
          <p14:tracePt t="105784" x="1276350" y="1116013"/>
          <p14:tracePt t="105801" x="1411288" y="1116013"/>
          <p14:tracePt t="105818" x="1589088" y="1125538"/>
          <p14:tracePt t="105834" x="1687513" y="1143000"/>
          <p14:tracePt t="105851" x="1803400" y="1152525"/>
          <p14:tracePt t="105867" x="1893888" y="1160463"/>
          <p14:tracePt t="105884" x="1901825" y="1160463"/>
          <p14:tracePt t="105927" x="1901825" y="1187450"/>
          <p14:tracePt t="105937" x="1901825" y="1223963"/>
          <p14:tracePt t="106115" x="1938338" y="1223963"/>
          <p14:tracePt t="106125" x="1982788" y="1223963"/>
          <p14:tracePt t="106135" x="2027238" y="1223963"/>
          <p14:tracePt t="106150" x="2071688" y="1223963"/>
          <p14:tracePt t="106167" x="2232025" y="1223963"/>
          <p14:tracePt t="106184" x="2384425" y="1231900"/>
          <p14:tracePt t="106201" x="2438400" y="1231900"/>
          <p14:tracePt t="106217" x="2490788" y="1231900"/>
          <p14:tracePt t="106258" x="2490788" y="1241425"/>
          <p14:tracePt t="106268" x="2490788" y="1250950"/>
          <p14:tracePt t="106284" x="2473325" y="1276350"/>
          <p14:tracePt t="106302" x="2419350" y="1276350"/>
          <p14:tracePt t="106318" x="2374900" y="1295400"/>
          <p14:tracePt t="106334" x="2036763" y="1455738"/>
          <p14:tracePt t="106352" x="1562100" y="1803400"/>
          <p14:tracePt t="106367" x="1295400" y="1990725"/>
          <p14:tracePt t="106384" x="965200" y="2339975"/>
          <p14:tracePt t="106401" x="812800" y="2527300"/>
          <p14:tracePt t="106417" x="776288" y="2554288"/>
          <p14:tracePt t="106434" x="776288" y="2562225"/>
          <p14:tracePt t="106451" x="785813" y="2536825"/>
          <p14:tracePt t="106679" x="795338" y="2536825"/>
          <p14:tracePt t="106698" x="803275" y="2536825"/>
          <p14:tracePt t="106708" x="812800" y="2527300"/>
          <p14:tracePt t="106718" x="830263" y="2527300"/>
          <p14:tracePt t="106734" x="857250" y="2517775"/>
          <p14:tracePt t="106752" x="928688" y="2509838"/>
          <p14:tracePt t="106757" x="965200" y="2500313"/>
          <p14:tracePt t="106768" x="1027113" y="2490788"/>
          <p14:tracePt t="106785" x="1089025" y="2490788"/>
          <p14:tracePt t="106800" x="1179513" y="2473325"/>
          <p14:tracePt t="106817" x="1231900" y="2455863"/>
          <p14:tracePt t="106835" x="1285875" y="2428875"/>
          <p14:tracePt t="106851" x="1312863" y="2419350"/>
          <p14:tracePt t="106867" x="1366838" y="2384425"/>
          <p14:tracePt t="106885" x="1411288" y="2374900"/>
          <p14:tracePt t="106900" x="1428750" y="2366963"/>
          <p14:tracePt t="106936" x="1428750" y="2347913"/>
          <p14:tracePt t="106965" x="1428750" y="2339975"/>
          <p14:tracePt t="106986" x="1419225" y="2339975"/>
          <p14:tracePt t="106995" x="1419225" y="2330450"/>
          <p14:tracePt t="107019" x="1411288" y="2312988"/>
          <p14:tracePt t="107027" x="1401763" y="2303463"/>
          <p14:tracePt t="107038" x="1401763" y="2286000"/>
          <p14:tracePt t="107051" x="1393825" y="2268538"/>
          <p14:tracePt t="107068" x="1384300" y="2214563"/>
          <p14:tracePt t="107084" x="1357313" y="2187575"/>
          <p14:tracePt t="107101" x="1339850" y="2187575"/>
          <p14:tracePt t="107117" x="1330325" y="2179638"/>
          <p14:tracePt t="107134" x="1322388" y="2179638"/>
          <p14:tracePt t="107152" x="1312863" y="2170113"/>
          <p14:tracePt t="107194" x="1303338" y="2170113"/>
          <p14:tracePt t="107202" x="1303338" y="2160588"/>
          <p14:tracePt t="107217" x="1268413" y="2152650"/>
          <p14:tracePt t="107234" x="1231900" y="2143125"/>
          <p14:tracePt t="107251" x="1187450" y="2143125"/>
          <p14:tracePt t="107268" x="1152525" y="2143125"/>
          <p14:tracePt t="107284" x="1071563" y="2125663"/>
          <p14:tracePt t="107301" x="990600" y="2125663"/>
          <p14:tracePt t="107319" x="955675" y="2125663"/>
          <p14:tracePt t="107334" x="874713" y="2125663"/>
          <p14:tracePt t="107352" x="812800" y="2152650"/>
          <p14:tracePt t="107367" x="795338" y="2160588"/>
          <p14:tracePt t="107384" x="768350" y="2179638"/>
          <p14:tracePt t="107400" x="768350" y="2197100"/>
          <p14:tracePt t="107469" x="768350" y="2214563"/>
          <p14:tracePt t="107479" x="768350" y="2232025"/>
          <p14:tracePt t="107491" x="785813" y="2259013"/>
          <p14:tracePt t="107500" x="785813" y="2286000"/>
          <p14:tracePt t="107519" x="830263" y="2347913"/>
          <p14:tracePt t="107534" x="857250" y="2384425"/>
          <p14:tracePt t="107550" x="911225" y="2419350"/>
          <p14:tracePt t="107568" x="1009650" y="2438400"/>
          <p14:tracePt t="107584" x="1081088" y="2455863"/>
          <p14:tracePt t="107601" x="1223963" y="2455863"/>
          <p14:tracePt t="107617" x="1374775" y="2446338"/>
          <p14:tracePt t="107634" x="1455738" y="2428875"/>
          <p14:tracePt t="107650" x="1562100" y="2393950"/>
          <p14:tracePt t="107667" x="1652588" y="2357438"/>
          <p14:tracePt t="107684" x="1670050" y="2347913"/>
          <p14:tracePt t="107700" x="1670050" y="2339975"/>
          <p14:tracePt t="107717" x="1670050" y="2322513"/>
          <p14:tracePt t="107735" x="1660525" y="2312988"/>
          <p14:tracePt t="107751" x="1643063" y="2295525"/>
          <p14:tracePt t="107755" x="1625600" y="2276475"/>
          <p14:tracePt t="107769" x="1616075" y="2259013"/>
          <p14:tracePt t="107785" x="1598613" y="2232025"/>
          <p14:tracePt t="107801" x="1589088" y="2224088"/>
          <p14:tracePt t="107817" x="1581150" y="2205038"/>
          <p14:tracePt t="107835" x="1562100" y="2205038"/>
          <p14:tracePt t="107851" x="1544638" y="2197100"/>
          <p14:tracePt t="107868" x="1490663" y="2187575"/>
          <p14:tracePt t="107884" x="1419225" y="2187575"/>
          <p14:tracePt t="107900" x="1384300" y="2187575"/>
          <p14:tracePt t="107917" x="1347788" y="2179638"/>
          <p14:tracePt t="107934" x="1312863" y="2170113"/>
          <p14:tracePt t="107951" x="1295400" y="2170113"/>
          <p14:tracePt t="107967" x="1250950" y="2160588"/>
          <p14:tracePt t="107984" x="1204913" y="2143125"/>
          <p14:tracePt t="108002" x="1187450" y="2143125"/>
          <p14:tracePt t="108019" x="1152525" y="2133600"/>
          <p14:tracePt t="108035" x="1125538" y="2133600"/>
          <p14:tracePt t="108052" x="1098550" y="2133600"/>
          <p14:tracePt t="108068" x="1089025" y="2133600"/>
          <p14:tracePt t="108084" x="1054100" y="2152650"/>
          <p14:tracePt t="108102" x="1009650" y="2179638"/>
          <p14:tracePt t="108117" x="982663" y="2197100"/>
          <p14:tracePt t="108134" x="946150" y="2205038"/>
          <p14:tracePt t="108151" x="928688" y="2224088"/>
          <p14:tracePt t="108168" x="919163" y="2224088"/>
          <p14:tracePt t="108184" x="911225" y="2232025"/>
          <p14:tracePt t="108201" x="884238" y="2268538"/>
          <p14:tracePt t="108217" x="874713" y="2286000"/>
          <p14:tracePt t="108234" x="866775" y="2322513"/>
          <p14:tracePt t="108250" x="866775" y="2330450"/>
          <p14:tracePt t="108269" x="866775" y="2347913"/>
          <p14:tracePt t="108272" x="866775" y="2366963"/>
          <p14:tracePt t="108285" x="866775" y="2384425"/>
          <p14:tracePt t="108301" x="866775" y="2401888"/>
          <p14:tracePt t="108319" x="866775" y="2419350"/>
          <p14:tracePt t="108334" x="874713" y="2438400"/>
          <p14:tracePt t="108351" x="893763" y="2465388"/>
          <p14:tracePt t="108368" x="928688" y="2465388"/>
          <p14:tracePt t="108384" x="955675" y="2482850"/>
          <p14:tracePt t="108400" x="1017588" y="2482850"/>
          <p14:tracePt t="108418" x="1089025" y="2482850"/>
          <p14:tracePt t="108434" x="1133475" y="2482850"/>
          <p14:tracePt t="108450" x="1214438" y="2455863"/>
          <p14:tracePt t="108467" x="1312863" y="2401888"/>
          <p14:tracePt t="108484" x="1374775" y="2374900"/>
          <p14:tracePt t="108501" x="1473200" y="2312988"/>
          <p14:tracePt t="108518" x="1509713" y="2286000"/>
          <p14:tracePt t="108550" x="1509713" y="2276475"/>
          <p14:tracePt t="108616" x="1500188" y="2276475"/>
          <p14:tracePt t="109023" x="1500188" y="2268538"/>
          <p14:tracePt t="109071" x="1500188" y="2259013"/>
          <p14:tracePt t="109112" x="1500188" y="2251075"/>
          <p14:tracePt t="109131" x="1500188" y="2241550"/>
          <p14:tracePt t="109140" x="1500188" y="2224088"/>
          <p14:tracePt t="109161" x="1500188" y="2205038"/>
          <p14:tracePt t="109210" x="1490663" y="2205038"/>
          <p14:tracePt t="109309" x="1490663" y="2214563"/>
          <p14:tracePt t="109358" x="1490663" y="2224088"/>
          <p14:tracePt t="109417" x="1490663" y="2232025"/>
          <p14:tracePt t="109459" x="1482725" y="2241550"/>
          <p14:tracePt t="109477" x="1473200" y="2251075"/>
          <p14:tracePt t="109489" x="1446213" y="2251075"/>
          <p14:tracePt t="109500" x="1411288" y="2251075"/>
          <p14:tracePt t="109518" x="1339850" y="2251075"/>
          <p14:tracePt t="109536" x="1312863" y="2251075"/>
          <p14:tracePt t="109550" x="1303338" y="2251075"/>
          <p14:tracePt t="109568" x="1303338" y="2232025"/>
          <p14:tracePt t="109584" x="1303338" y="2224088"/>
          <p14:tracePt t="109601" x="1303338" y="2205038"/>
          <p14:tracePt t="109617" x="1303338" y="2187575"/>
          <p14:tracePt t="109635" x="1330325" y="2179638"/>
          <p14:tracePt t="109651" x="1330325" y="2170113"/>
          <p14:tracePt t="109667" x="1366838" y="2170113"/>
          <p14:tracePt t="109684" x="1401763" y="2170113"/>
          <p14:tracePt t="109700" x="1438275" y="2160588"/>
          <p14:tracePt t="109717" x="1500188" y="2133600"/>
          <p14:tracePt t="109734" x="1517650" y="2125663"/>
          <p14:tracePt t="109750" x="1517650" y="2116138"/>
          <p14:tracePt t="109793" x="1509713" y="2116138"/>
          <p14:tracePt t="109803" x="1500188" y="2116138"/>
          <p14:tracePt t="109818" x="1482725" y="2116138"/>
          <p14:tracePt t="109834" x="1438275" y="2116138"/>
          <p14:tracePt t="109853" x="1374775" y="2116138"/>
          <p14:tracePt t="109867" x="1347788" y="2116138"/>
          <p14:tracePt t="109884" x="1250950" y="2116138"/>
          <p14:tracePt t="109902" x="1179513" y="2116138"/>
          <p14:tracePt t="109917" x="1152525" y="2116138"/>
          <p14:tracePt t="109934" x="1116013" y="2116138"/>
          <p14:tracePt t="109951" x="1081088" y="2116138"/>
          <p14:tracePt t="109967" x="1062038" y="2116138"/>
          <p14:tracePt t="109984" x="1036638" y="2108200"/>
          <p14:tracePt t="110001" x="1017588" y="2108200"/>
          <p14:tracePt t="110035" x="1009650" y="2108200"/>
          <p14:tracePt t="110051" x="1000125" y="2116138"/>
          <p14:tracePt t="110068" x="990600" y="2125663"/>
          <p14:tracePt t="110084" x="973138" y="2125663"/>
          <p14:tracePt t="110101" x="973138" y="2133600"/>
          <p14:tracePt t="110119" x="973138" y="2143125"/>
          <p14:tracePt t="110134" x="965200" y="2143125"/>
          <p14:tracePt t="110150" x="965200" y="2152650"/>
          <p14:tracePt t="110169" x="946150" y="2170113"/>
          <p14:tracePt t="110184" x="946150" y="2179638"/>
          <p14:tracePt t="110201" x="938213" y="2197100"/>
          <p14:tracePt t="110217" x="938213" y="2205038"/>
          <p14:tracePt t="110367" x="938213" y="2214563"/>
          <p14:tracePt t="110526" x="938213" y="2224088"/>
          <p14:tracePt t="110536" x="946150" y="2224088"/>
          <p14:tracePt t="110550" x="955675" y="2232025"/>
          <p14:tracePt t="110568" x="1000125" y="2259013"/>
          <p14:tracePt t="110584" x="1044575" y="2286000"/>
          <p14:tracePt t="110601" x="1071563" y="2303463"/>
          <p14:tracePt t="110617" x="1125538" y="2322513"/>
          <p14:tracePt t="110634" x="1196975" y="2347913"/>
          <p14:tracePt t="110650" x="1223963" y="2347913"/>
          <p14:tracePt t="110667" x="1268413" y="2347913"/>
          <p14:tracePt t="110684" x="1303338" y="2339975"/>
          <p14:tracePt t="110700" x="1312863" y="2339975"/>
          <p14:tracePt t="110717" x="1322388" y="2322513"/>
          <p14:tracePt t="110734" x="1347788" y="2295525"/>
          <p14:tracePt t="110752" x="1366838" y="2286000"/>
          <p14:tracePt t="110767" x="1366838" y="2276475"/>
          <p14:tracePt t="110785" x="1374775" y="2276475"/>
          <p14:tracePt t="110842" x="1374775" y="2268538"/>
          <p14:tracePt t="113543" x="1438275" y="2251075"/>
          <p14:tracePt t="113553" x="1562100" y="2251075"/>
          <p14:tracePt t="113567" x="1697038" y="2241550"/>
          <p14:tracePt t="113584" x="1973263" y="2224088"/>
          <p14:tracePt t="113602" x="2251075" y="2170113"/>
          <p14:tracePt t="113617" x="2357438" y="2125663"/>
          <p14:tracePt t="113634" x="2571750" y="2054225"/>
          <p14:tracePt t="113651" x="2670175" y="2009775"/>
          <p14:tracePt t="113668" x="2687638" y="2009775"/>
          <p14:tracePt t="113684" x="2714625" y="2009775"/>
          <p14:tracePt t="113700" x="2714625" y="2017713"/>
          <p14:tracePt t="113880" x="2751138" y="2017713"/>
          <p14:tracePt t="113889" x="2795588" y="2017713"/>
          <p14:tracePt t="113900" x="2847975" y="2017713"/>
          <p14:tracePt t="113919" x="3000375" y="1982788"/>
          <p14:tracePt t="113934" x="3116263" y="1928813"/>
          <p14:tracePt t="113950" x="3313113" y="1812925"/>
          <p14:tracePt t="113967" x="3473450" y="1687513"/>
          <p14:tracePt t="113984" x="3527425" y="1652588"/>
          <p14:tracePt t="114000" x="3536950" y="1616075"/>
          <p14:tracePt t="114017" x="3536950" y="1608138"/>
          <p14:tracePt t="114034" x="3536950" y="1598613"/>
          <p14:tracePt t="114051" x="3509963" y="1581150"/>
          <p14:tracePt t="114068" x="3394075" y="1544638"/>
          <p14:tracePt t="114084" x="3340100" y="1509713"/>
          <p14:tracePt t="114101" x="3241675" y="1490663"/>
          <p14:tracePt t="114117" x="3143250" y="1482725"/>
          <p14:tracePt t="114134" x="3089275" y="1473200"/>
          <p14:tracePt t="114151" x="3000375" y="1473200"/>
          <p14:tracePt t="114167" x="2946400" y="1473200"/>
          <p14:tracePt t="114184" x="2901950" y="1473200"/>
          <p14:tracePt t="114200" x="2874963" y="1473200"/>
          <p14:tracePt t="114217" x="2822575" y="1509713"/>
          <p14:tracePt t="114234" x="2786063" y="1544638"/>
          <p14:tracePt t="114250" x="2768600" y="1554163"/>
          <p14:tracePt t="114267" x="2741613" y="1571625"/>
          <p14:tracePt t="114284" x="2705100" y="1589088"/>
          <p14:tracePt t="114302" x="2697163" y="1608138"/>
          <p14:tracePt t="114318" x="2660650" y="1633538"/>
          <p14:tracePt t="114334" x="2633663" y="1660525"/>
          <p14:tracePt t="114352" x="2633663" y="1679575"/>
          <p14:tracePt t="114453" x="2633663" y="1687513"/>
          <p14:tracePt t="114463" x="2643188" y="1704975"/>
          <p14:tracePt t="114474" x="2660650" y="1724025"/>
          <p14:tracePt t="114484" x="2697163" y="1768475"/>
          <p14:tracePt t="114502" x="2786063" y="1830388"/>
          <p14:tracePt t="114517" x="2847975" y="1847850"/>
          <p14:tracePt t="114533" x="2982913" y="1911350"/>
          <p14:tracePt t="114552" x="3098800" y="1946275"/>
          <p14:tracePt t="114568" x="3152775" y="1973263"/>
          <p14:tracePt t="114583" x="3241675" y="1990725"/>
          <p14:tracePt t="114602" x="3286125" y="1990725"/>
          <p14:tracePt t="115037" x="3303588" y="1982788"/>
          <p14:tracePt t="115046" x="3322638" y="1973263"/>
          <p14:tracePt t="115056" x="3348038" y="1955800"/>
          <p14:tracePt t="115068" x="3367088" y="1946275"/>
          <p14:tracePt t="115085" x="3446463" y="1919288"/>
          <p14:tracePt t="115101" x="3473450" y="1911350"/>
          <p14:tracePt t="115117" x="3536950" y="1901825"/>
          <p14:tracePt t="115134" x="3581400" y="1884363"/>
          <p14:tracePt t="115150" x="3616325" y="1874838"/>
          <p14:tracePt t="115167" x="3625850" y="1874838"/>
          <p14:tracePt t="115313" x="3616325" y="1874838"/>
          <p14:tracePt t="115334" x="3598863" y="1874838"/>
          <p14:tracePt t="115343" x="3589338" y="1874838"/>
          <p14:tracePt t="115353" x="3571875" y="1874838"/>
          <p14:tracePt t="115367" x="3554413" y="1874838"/>
          <p14:tracePt t="115383" x="3517900" y="1874838"/>
          <p14:tracePt t="115402" x="3465513" y="1874838"/>
          <p14:tracePt t="115417" x="3438525" y="1884363"/>
          <p14:tracePt t="115433" x="3394075" y="1893888"/>
          <p14:tracePt t="115451" x="3375025" y="1901825"/>
          <p14:tracePt t="115541" x="3375025" y="1911350"/>
          <p14:tracePt t="115551" x="3375025" y="1919288"/>
          <p14:tracePt t="115567" x="3384550" y="1919288"/>
          <p14:tracePt t="115584" x="3411538" y="1982788"/>
          <p14:tracePt t="115600" x="3473450" y="2125663"/>
          <p14:tracePt t="115619" x="3500438" y="2187575"/>
          <p14:tracePt t="115633" x="3589338" y="2374900"/>
          <p14:tracePt t="115650" x="3643313" y="2536825"/>
          <p14:tracePt t="115668" x="3660775" y="2608263"/>
          <p14:tracePt t="115684" x="3714750" y="2697163"/>
          <p14:tracePt t="115700" x="3732213" y="2724150"/>
          <p14:tracePt t="115717" x="3751263" y="2732088"/>
          <p14:tracePt t="115734" x="3759200" y="2732088"/>
          <p14:tracePt t="115758" x="3768725" y="2741613"/>
          <p14:tracePt t="115957" x="3768725" y="2759075"/>
          <p14:tracePt t="115967" x="3768725" y="2776538"/>
          <p14:tracePt t="115985" x="3768725" y="2813050"/>
          <p14:tracePt t="116000" x="3768725" y="2830513"/>
          <p14:tracePt t="116017" x="3741738" y="2874963"/>
          <p14:tracePt t="116034" x="3670300" y="2973388"/>
          <p14:tracePt t="116051" x="3625850" y="3027363"/>
          <p14:tracePt t="116067" x="3517900" y="3143250"/>
          <p14:tracePt t="116084" x="3419475" y="3268663"/>
          <p14:tracePt t="116101" x="3357563" y="3330575"/>
          <p14:tracePt t="116117" x="3232150" y="3419475"/>
          <p14:tracePt t="116134" x="3089275" y="3482975"/>
          <p14:tracePt t="116150" x="3036888" y="3509963"/>
          <p14:tracePt t="116167" x="2919413" y="3536950"/>
          <p14:tracePt t="116183" x="2813050" y="3536950"/>
          <p14:tracePt t="116200" x="2768600" y="3536950"/>
          <p14:tracePt t="116217" x="2724150" y="3536950"/>
          <p14:tracePt t="116233" x="2714625" y="3536950"/>
          <p14:tracePt t="116250" x="2714625" y="3527425"/>
          <p14:tracePt t="116293" x="2705100" y="3527425"/>
          <p14:tracePt t="116304" x="2705100" y="3517900"/>
          <p14:tracePt t="116317" x="2705100" y="3509963"/>
          <p14:tracePt t="116333" x="2697163" y="3509963"/>
          <p14:tracePt t="116361" x="2697163" y="3500438"/>
          <p14:tracePt t="116391" x="2697163" y="3490913"/>
          <p14:tracePt t="116411" x="2697163" y="3473450"/>
          <p14:tracePt t="116431" x="2697163" y="3465513"/>
          <p14:tracePt t="116470" x="2697163" y="3455988"/>
          <p14:tracePt t="116500" x="2705100" y="3455988"/>
          <p14:tracePt t="116510" x="2714625" y="3455988"/>
          <p14:tracePt t="116522" x="2724150" y="3455988"/>
          <p14:tracePt t="116533" x="2732088" y="3455988"/>
          <p14:tracePt t="116552" x="2776538" y="3446463"/>
          <p14:tracePt t="116569" x="2830513" y="3429000"/>
          <p14:tracePt t="116583" x="2874963" y="3419475"/>
          <p14:tracePt t="116602" x="2955925" y="3402013"/>
          <p14:tracePt t="116618" x="3000375" y="3402013"/>
          <p14:tracePt t="116633" x="3009900" y="3394075"/>
          <p14:tracePt t="116651" x="3027363" y="3384550"/>
          <p14:tracePt t="116668" x="3017838" y="3394075"/>
          <p14:tracePt t="116683" x="3009900" y="3419475"/>
          <p14:tracePt t="116896" x="3036888" y="3419475"/>
          <p14:tracePt t="116906" x="3054350" y="3419475"/>
          <p14:tracePt t="116917" x="3081338" y="3411538"/>
          <p14:tracePt t="116934" x="3125788" y="3402013"/>
          <p14:tracePt t="116950" x="3160713" y="3394075"/>
          <p14:tracePt t="116967" x="3241675" y="3367088"/>
          <p14:tracePt t="116984" x="3276600" y="3357563"/>
          <p14:tracePt t="117093" x="3268663" y="3357563"/>
          <p14:tracePt t="117103" x="3251200" y="3357563"/>
          <p14:tracePt t="117117" x="3232150" y="3357563"/>
          <p14:tracePt t="117133" x="3214688" y="3357563"/>
          <p14:tracePt t="117150" x="3205163" y="3357563"/>
          <p14:tracePt t="117232" x="3214688" y="3357563"/>
          <p14:tracePt t="117242" x="3224213" y="3357563"/>
          <p14:tracePt t="117261" x="3241675" y="3357563"/>
          <p14:tracePt t="117273" x="3268663" y="3357563"/>
          <p14:tracePt t="117283" x="3303588" y="3357563"/>
          <p14:tracePt t="117301" x="3384550" y="3367088"/>
          <p14:tracePt t="117317" x="3419475" y="3367088"/>
          <p14:tracePt t="117333" x="3517900" y="3367088"/>
          <p14:tracePt t="117351" x="3571875" y="3357563"/>
          <p14:tracePt t="117367" x="3589338" y="3357563"/>
          <p14:tracePt t="117390" x="3581400" y="3357563"/>
          <p14:tracePt t="117400" x="3581400" y="3411538"/>
          <p14:tracePt t="117598" x="3598863" y="3411538"/>
          <p14:tracePt t="117608" x="3625850" y="3411538"/>
          <p14:tracePt t="117618" x="3660775" y="3402013"/>
          <p14:tracePt t="117633" x="3679825" y="3402013"/>
          <p14:tracePt t="117651" x="3732213" y="3384550"/>
          <p14:tracePt t="117667" x="3768725" y="3367088"/>
          <p14:tracePt t="117683" x="3795713" y="3357563"/>
          <p14:tracePt t="117700" x="3803650" y="3357563"/>
          <p14:tracePt t="118351" x="3840163" y="3357563"/>
          <p14:tracePt t="118359" x="3875088" y="3340100"/>
          <p14:tracePt t="118369" x="3919538" y="3330575"/>
          <p14:tracePt t="118383" x="3983038" y="3313113"/>
          <p14:tracePt t="118401" x="4125913" y="3276600"/>
          <p14:tracePt t="118418" x="4276725" y="3251200"/>
          <p14:tracePt t="118433" x="4348163" y="3232150"/>
          <p14:tracePt t="118450" x="4438650" y="3205163"/>
          <p14:tracePt t="118467" x="4473575" y="3205163"/>
          <p14:tracePt t="118483" x="4500563" y="3205163"/>
          <p14:tracePt t="118500" x="4510088" y="3205163"/>
          <p14:tracePt t="118745" x="4537075" y="3205163"/>
          <p14:tracePt t="118757" x="4572000" y="3205163"/>
          <p14:tracePt t="118766" x="4608513" y="3205163"/>
          <p14:tracePt t="118784" x="4679950" y="3205163"/>
          <p14:tracePt t="118800" x="4732338" y="3205163"/>
          <p14:tracePt t="118817" x="4803775" y="3205163"/>
          <p14:tracePt t="118834" x="4840288" y="3197225"/>
          <p14:tracePt t="118914" x="4830763" y="3197225"/>
          <p14:tracePt t="119537" x="4822825" y="3197225"/>
          <p14:tracePt t="119556" x="4803775" y="3187700"/>
          <p14:tracePt t="119567" x="4795838" y="3179763"/>
          <p14:tracePt t="119576" x="4776788" y="3160713"/>
          <p14:tracePt t="119586" x="4732338" y="3152775"/>
          <p14:tracePt t="119601" x="4660900" y="3108325"/>
          <p14:tracePt t="119617" x="4438650" y="3044825"/>
          <p14:tracePt t="119635" x="4152900" y="3009900"/>
          <p14:tracePt t="119651" x="4071938" y="2990850"/>
          <p14:tracePt t="119667" x="3956050" y="2965450"/>
          <p14:tracePt t="119684" x="3919538" y="2955925"/>
          <p14:tracePt t="119717" x="3946525" y="2938463"/>
          <p14:tracePt t="120120" x="3938588" y="2938463"/>
          <p14:tracePt t="120159" x="3938588" y="2928938"/>
          <p14:tracePt t="120229" x="3929063" y="2928938"/>
          <p14:tracePt t="120239" x="3919538" y="2928938"/>
          <p14:tracePt t="120258" x="3911600" y="2928938"/>
          <p14:tracePt t="120278" x="3894138" y="2919413"/>
          <p14:tracePt t="120298" x="3884613" y="2919413"/>
          <p14:tracePt t="120318" x="3884613" y="2911475"/>
          <p14:tracePt t="120328" x="3875088" y="2901950"/>
          <p14:tracePt t="120337" x="3875088" y="2894013"/>
          <p14:tracePt t="120352" x="3857625" y="2884488"/>
          <p14:tracePt t="120367" x="3848100" y="2847975"/>
          <p14:tracePt t="120383" x="3822700" y="2822575"/>
          <p14:tracePt t="120401" x="3795713" y="2786063"/>
          <p14:tracePt t="120417" x="3776663" y="2768600"/>
          <p14:tracePt t="120683" x="3776663" y="2759075"/>
          <p14:tracePt t="120694" x="3768725" y="2751138"/>
          <p14:tracePt t="120703" x="3759200" y="2732088"/>
          <p14:tracePt t="120717" x="3751263" y="2714625"/>
          <p14:tracePt t="120733" x="3724275" y="2660650"/>
          <p14:tracePt t="120751" x="3697288" y="2581275"/>
          <p14:tracePt t="120767" x="3679825" y="2517775"/>
          <p14:tracePt t="120783" x="3670300" y="2446338"/>
          <p14:tracePt t="120802" x="3660775" y="2401888"/>
          <p14:tracePt t="120818" x="3660775" y="2393950"/>
          <p14:tracePt t="120833" x="3652838" y="2393950"/>
          <p14:tracePt t="120912" x="3643313" y="2384425"/>
          <p14:tracePt t="120921" x="3633788" y="2384425"/>
          <p14:tracePt t="120941" x="3625850" y="2384425"/>
          <p14:tracePt t="120951" x="3616325" y="2374900"/>
          <p14:tracePt t="120967" x="3616325" y="2366963"/>
          <p14:tracePt t="120983" x="3589338" y="2347913"/>
          <p14:tracePt t="121000" x="3562350" y="2312988"/>
          <p14:tracePt t="121017" x="3544888" y="2295525"/>
          <p14:tracePt t="121033" x="3536950" y="2286000"/>
          <p14:tracePt t="121585" x="3544888" y="2286000"/>
          <p14:tracePt t="121594" x="3562350" y="2295525"/>
          <p14:tracePt t="121604" x="3581400" y="2295525"/>
          <p14:tracePt t="121617" x="3616325" y="2330450"/>
          <p14:tracePt t="121633" x="3679825" y="2374900"/>
          <p14:tracePt t="121652" x="3724275" y="2419350"/>
          <p14:tracePt t="121667" x="3741738" y="2438400"/>
          <p14:tracePt t="121683" x="3759200" y="2455863"/>
          <p14:tracePt t="121702" x="3768725" y="2473325"/>
          <p14:tracePt t="121717" x="3776663" y="2473325"/>
          <p14:tracePt t="121734" x="3776663" y="2482850"/>
          <p14:tracePt t="121772" x="3786188" y="2482850"/>
          <p14:tracePt t="121831" x="3776663" y="2465388"/>
          <p14:tracePt t="121841" x="3776663" y="2455863"/>
          <p14:tracePt t="121852" x="3759200" y="2438400"/>
          <p14:tracePt t="121867" x="3741738" y="2428875"/>
          <p14:tracePt t="121883" x="3660775" y="2384425"/>
          <p14:tracePt t="121901" x="3544888" y="2366963"/>
          <p14:tracePt t="121917" x="3509963" y="2357438"/>
          <p14:tracePt t="121933" x="3465513" y="2347913"/>
          <p14:tracePt t="121950" x="3411538" y="2347913"/>
          <p14:tracePt t="121967" x="3394075" y="2347913"/>
          <p14:tracePt t="121983" x="3330575" y="2347913"/>
          <p14:tracePt t="122000" x="3286125" y="2374900"/>
          <p14:tracePt t="122017" x="3276600" y="2384425"/>
          <p14:tracePt t="122033" x="3241675" y="2401888"/>
          <p14:tracePt t="122051" x="3224213" y="2428875"/>
          <p14:tracePt t="122067" x="3197225" y="2455863"/>
          <p14:tracePt t="122083" x="3187700" y="2473325"/>
          <p14:tracePt t="122101" x="3170238" y="2536825"/>
          <p14:tracePt t="122117" x="3170238" y="2581275"/>
          <p14:tracePt t="122133" x="3170238" y="2589213"/>
          <p14:tracePt t="122151" x="3170238" y="2625725"/>
          <p14:tracePt t="122167" x="3170238" y="2643188"/>
          <p14:tracePt t="122183" x="3179763" y="2652713"/>
          <p14:tracePt t="122200" x="3205163" y="2660650"/>
          <p14:tracePt t="122217" x="3259138" y="2687638"/>
          <p14:tracePt t="122233" x="3276600" y="2697163"/>
          <p14:tracePt t="122250" x="3322638" y="2705100"/>
          <p14:tracePt t="122267" x="3384550" y="2705100"/>
          <p14:tracePt t="122285" x="3482975" y="2670175"/>
          <p14:tracePt t="122300" x="3544888" y="2625725"/>
          <p14:tracePt t="122316" x="3679825" y="2554288"/>
          <p14:tracePt t="122336" x="3795713" y="2473325"/>
          <p14:tracePt t="122351" x="3848100" y="2446338"/>
          <p14:tracePt t="122368" x="3929063" y="2401888"/>
          <p14:tracePt t="122384" x="3973513" y="2401888"/>
          <p14:tracePt t="122402" x="3990975" y="2419350"/>
          <p14:tracePt t="122417" x="4027488" y="2438400"/>
          <p14:tracePt t="122434" x="4044950" y="2473325"/>
          <p14:tracePt t="122450" x="4054475" y="2509838"/>
          <p14:tracePt t="122467" x="4081463" y="2598738"/>
          <p14:tracePt t="122483" x="4116388" y="2751138"/>
          <p14:tracePt t="122500" x="4133850" y="2847975"/>
          <p14:tracePt t="122517" x="4160838" y="2946400"/>
          <p14:tracePt t="122533" x="4170363" y="2973388"/>
          <p14:tracePt t="122550" x="4170363" y="2990850"/>
          <p14:tracePt t="122567" x="4179888" y="3000375"/>
          <p14:tracePt t="122603" x="4179888" y="2990850"/>
          <p14:tracePt t="122829" x="4187825" y="2982913"/>
          <p14:tracePt t="122840" x="4187825" y="2973388"/>
          <p14:tracePt t="122851" x="4187825" y="2965450"/>
          <p14:tracePt t="122868" x="4197350" y="2946400"/>
          <p14:tracePt t="122883" x="4205288" y="2938463"/>
          <p14:tracePt t="122901" x="4224338" y="2901950"/>
          <p14:tracePt t="122918" x="4241800" y="2867025"/>
          <p14:tracePt t="122933" x="4241800" y="2847975"/>
          <p14:tracePt t="122950" x="4241800" y="2822575"/>
          <p14:tracePt t="122967" x="4241800" y="2795588"/>
          <p14:tracePt t="122983" x="4241800" y="2786063"/>
          <p14:tracePt t="123000" x="4241800" y="2776538"/>
          <p14:tracePt t="123038" x="4241800" y="2759075"/>
          <p14:tracePt t="123050" x="4241800" y="2751138"/>
          <p14:tracePt t="123067" x="4241800" y="2741613"/>
          <p14:tracePt t="123084" x="4232275" y="2732088"/>
          <p14:tracePt t="123136" x="4232275" y="2724150"/>
          <p14:tracePt t="123147" x="4232275" y="2705100"/>
          <p14:tracePt t="123156" x="4232275" y="2697163"/>
          <p14:tracePt t="123167" x="4224338" y="2687638"/>
          <p14:tracePt t="123185" x="4224338" y="2670175"/>
          <p14:tracePt t="123200" x="4224338" y="2660650"/>
          <p14:tracePt t="123245" x="4214813" y="2660650"/>
          <p14:tracePt t="123265" x="4205288" y="2652713"/>
          <p14:tracePt t="123275" x="4197350" y="2652713"/>
          <p14:tracePt t="123284" x="4187825" y="2652713"/>
          <p14:tracePt t="123305" x="4170363" y="2652713"/>
          <p14:tracePt t="123324" x="4160838" y="2652713"/>
          <p14:tracePt t="123335" x="4152900" y="2652713"/>
          <p14:tracePt t="123351" x="4143375" y="2652713"/>
          <p14:tracePt t="123432" x="4133850" y="2652713"/>
          <p14:tracePt t="123453" x="4125913" y="2652713"/>
          <p14:tracePt t="123472" x="4108450" y="2652713"/>
          <p14:tracePt t="123493" x="4098925" y="2652713"/>
          <p14:tracePt t="123512" x="4081463" y="2652713"/>
          <p14:tracePt t="123532" x="4071938" y="2652713"/>
          <p14:tracePt t="123591" x="4062413" y="2652713"/>
          <p14:tracePt t="123610" x="4044950" y="2652713"/>
          <p14:tracePt t="123622" x="4044950" y="2660650"/>
          <p14:tracePt t="123633" x="4037013" y="2660650"/>
          <p14:tracePt t="123650" x="4017963" y="2679700"/>
          <p14:tracePt t="123667" x="4010025" y="2679700"/>
          <p14:tracePt t="123683" x="3983038" y="2697163"/>
          <p14:tracePt t="123700" x="3956050" y="2724150"/>
          <p14:tracePt t="123718" x="3938588" y="2741613"/>
          <p14:tracePt t="123733" x="3902075" y="2776538"/>
          <p14:tracePt t="123750" x="3884613" y="2795588"/>
          <p14:tracePt t="123767" x="3867150" y="2803525"/>
          <p14:tracePt t="123783" x="3848100" y="2830513"/>
          <p14:tracePt t="123800" x="3830638" y="2847975"/>
          <p14:tracePt t="123818" x="3803650" y="2884488"/>
          <p14:tracePt t="123834" x="3795713" y="2884488"/>
          <p14:tracePt t="123851" x="3776663" y="2911475"/>
          <p14:tracePt t="123868" x="3759200" y="2919413"/>
          <p14:tracePt t="123883" x="3759200" y="2928938"/>
          <p14:tracePt t="123917" x="3759200" y="2938463"/>
          <p14:tracePt t="123929" x="3759200" y="2946400"/>
          <p14:tracePt t="123947" x="3759200" y="2965450"/>
          <p14:tracePt t="123958" x="3759200" y="2973388"/>
          <p14:tracePt t="123967" x="3759200" y="2982913"/>
          <p14:tracePt t="123983" x="3759200" y="2990850"/>
          <p14:tracePt t="124000" x="3759200" y="3027363"/>
          <p14:tracePt t="124016" x="3768725" y="3054350"/>
          <p14:tracePt t="124034" x="3776663" y="3062288"/>
          <p14:tracePt t="124050" x="3795713" y="3071813"/>
          <p14:tracePt t="124067" x="3822700" y="3081338"/>
          <p14:tracePt t="124085" x="3840163" y="3081338"/>
          <p14:tracePt t="124100" x="3857625" y="3081338"/>
          <p14:tracePt t="124116" x="3919538" y="3081338"/>
          <p14:tracePt t="124134" x="4027488" y="3009900"/>
          <p14:tracePt t="124150" x="4098925" y="2955925"/>
          <p14:tracePt t="124167" x="4259263" y="2795588"/>
          <p14:tracePt t="124184" x="4367213" y="2633663"/>
          <p14:tracePt t="124200" x="4384675" y="2581275"/>
          <p14:tracePt t="124216" x="4384675" y="2536825"/>
          <p14:tracePt t="124254" x="4375150" y="2536825"/>
          <p14:tracePt t="124313" x="4375150" y="2544763"/>
          <p14:tracePt t="124333" x="4375150" y="2554288"/>
          <p14:tracePt t="124375" x="4367213" y="2554288"/>
          <p14:tracePt t="124403" x="4367213" y="2562225"/>
          <p14:tracePt t="124431" x="4357688" y="2571750"/>
          <p14:tracePt t="124441" x="4348163" y="2571750"/>
          <p14:tracePt t="124451" x="4340225" y="2581275"/>
          <p14:tracePt t="124466" x="4313238" y="2581275"/>
          <p14:tracePt t="124483" x="4251325" y="2598738"/>
          <p14:tracePt t="124500" x="4170363" y="2625725"/>
          <p14:tracePt t="124517" x="4116388" y="2643188"/>
          <p14:tracePt t="124533" x="4062413" y="2660650"/>
          <p14:tracePt t="124550" x="4037013" y="2670175"/>
          <p14:tracePt t="124680" x="4044950" y="2670175"/>
          <p14:tracePt t="124986" x="4054475" y="2670175"/>
          <p14:tracePt t="125006" x="4062413" y="2670175"/>
          <p14:tracePt t="125026" x="4081463" y="2670175"/>
          <p14:tracePt t="125035" x="4108450" y="2660650"/>
          <p14:tracePt t="125050" x="4143375" y="2643188"/>
          <p14:tracePt t="125066" x="4224338" y="2633663"/>
          <p14:tracePt t="125085" x="4322763" y="2608263"/>
          <p14:tracePt t="125101" x="4375150" y="2589213"/>
          <p14:tracePt t="125117" x="4429125" y="2581275"/>
          <p14:tracePt t="125135" x="4465638" y="2562225"/>
          <p14:tracePt t="125151" x="4483100" y="2562225"/>
          <p14:tracePt t="125166" x="4491038" y="2562225"/>
          <p14:tracePt t="125382" x="4500563" y="2562225"/>
          <p14:tracePt t="125391" x="4510088" y="2562225"/>
          <p14:tracePt t="125401" x="4527550" y="2562225"/>
          <p14:tracePt t="125417" x="4554538" y="2571750"/>
          <p14:tracePt t="125433" x="4589463" y="2581275"/>
          <p14:tracePt t="125450" x="4625975" y="2589213"/>
          <p14:tracePt t="125466" x="4643438" y="2598738"/>
          <p14:tracePt t="125483" x="4679950" y="2616200"/>
          <p14:tracePt t="125500" x="4697413" y="2616200"/>
          <p14:tracePt t="125516" x="4705350" y="2616200"/>
          <p14:tracePt t="125551" x="4697413" y="2616200"/>
          <p14:tracePt t="125777" x="4705350" y="2616200"/>
          <p14:tracePt t="125787" x="4714875" y="2616200"/>
          <p14:tracePt t="125800" x="4741863" y="2616200"/>
          <p14:tracePt t="125816" x="4840288" y="2643188"/>
          <p14:tracePt t="125833" x="4902200" y="2643188"/>
          <p14:tracePt t="125851" x="5018088" y="2652713"/>
          <p14:tracePt t="125867" x="5108575" y="2652713"/>
          <p14:tracePt t="125884" x="5160963" y="2652713"/>
          <p14:tracePt t="125901" x="5170488" y="2652713"/>
          <p14:tracePt t="125917" x="5170488" y="2643188"/>
          <p14:tracePt t="125964" x="5170488" y="2652713"/>
          <p14:tracePt t="125994" x="5170488" y="2660650"/>
          <p14:tracePt t="126026" x="5160963" y="2660650"/>
          <p14:tracePt t="126036" x="5153025" y="2660650"/>
          <p14:tracePt t="126050" x="5143500" y="2670175"/>
          <p14:tracePt t="126066" x="5126038" y="2679700"/>
          <p14:tracePt t="126083" x="5081588" y="2697163"/>
          <p14:tracePt t="126102" x="5072063" y="2724150"/>
          <p14:tracePt t="126118" x="5027613" y="2768600"/>
          <p14:tracePt t="126133" x="5000625" y="2822575"/>
          <p14:tracePt t="126151" x="4991100" y="2847975"/>
          <p14:tracePt t="126167" x="4991100" y="2857500"/>
          <p14:tracePt t="126183" x="4991100" y="2874963"/>
          <p14:tracePt t="126200" x="4991100" y="2894013"/>
          <p14:tracePt t="126216" x="4991100" y="2911475"/>
          <p14:tracePt t="126233" x="5000625" y="2928938"/>
          <p14:tracePt t="126250" x="5010150" y="2946400"/>
          <p14:tracePt t="126330" x="5000625" y="2938463"/>
          <p14:tracePt t="126340" x="4983163" y="2928938"/>
          <p14:tracePt t="126352" x="4946650" y="2894013"/>
          <p14:tracePt t="126367" x="4857750" y="2857500"/>
          <p14:tracePt t="126383" x="4759325" y="2732088"/>
          <p14:tracePt t="126400" x="4660900" y="2571750"/>
          <p14:tracePt t="126418" x="4652963" y="2500313"/>
          <p14:tracePt t="126433" x="4616450" y="2401888"/>
          <p14:tracePt t="126450" x="4616450" y="2347913"/>
          <p14:tracePt t="126468" x="4608513" y="2259013"/>
          <p14:tracePt t="126483" x="4608513" y="2232025"/>
          <p14:tracePt t="126500" x="4608513" y="2197100"/>
          <p14:tracePt t="126597" x="4598988" y="2197100"/>
          <p14:tracePt t="126607" x="4589463" y="2197100"/>
          <p14:tracePt t="126619" x="4581525" y="2197100"/>
          <p14:tracePt t="126633" x="4572000" y="2197100"/>
          <p14:tracePt t="126651" x="4527550" y="2197100"/>
          <p14:tracePt t="126667" x="4483100" y="2197100"/>
          <p14:tracePt t="126683" x="4438650" y="2187575"/>
          <p14:tracePt t="126700" x="4330700" y="2187575"/>
          <p14:tracePt t="126716" x="4205288" y="2170113"/>
          <p14:tracePt t="126734" x="4170363" y="2170113"/>
          <p14:tracePt t="126750" x="4133850" y="2160588"/>
          <p14:tracePt t="126766" x="4116388" y="2160588"/>
          <p14:tracePt t="126874" x="4125913" y="2160588"/>
          <p14:tracePt t="126885" x="4125913" y="2152650"/>
          <p14:tracePt t="126901" x="4133850" y="2152650"/>
          <p14:tracePt t="126917" x="4170363" y="2152650"/>
          <p14:tracePt t="126933" x="4268788" y="2116138"/>
          <p14:tracePt t="126950" x="4330700" y="2089150"/>
          <p14:tracePt t="126966" x="4473575" y="2054225"/>
          <p14:tracePt t="126983" x="4643438" y="2027238"/>
          <p14:tracePt t="127000" x="4714875" y="2027238"/>
          <p14:tracePt t="127016" x="4786313" y="2027238"/>
          <p14:tracePt t="127033" x="4822825" y="2044700"/>
          <p14:tracePt t="127051" x="4822825" y="2062163"/>
          <p14:tracePt t="127066" x="4822825" y="2071688"/>
          <p14:tracePt t="127083" x="4822825" y="2081213"/>
          <p14:tracePt t="127101" x="4822825" y="2089150"/>
          <p14:tracePt t="127133" x="4813300" y="2098675"/>
          <p14:tracePt t="127152" x="4795838" y="2098675"/>
          <p14:tracePt t="127167" x="4786313" y="2098675"/>
          <p14:tracePt t="127183" x="4759325" y="2098675"/>
          <p14:tracePt t="127200" x="4724400" y="2098675"/>
          <p14:tracePt t="127216" x="4705350" y="2098675"/>
          <p14:tracePt t="127233" x="4652963" y="2108200"/>
          <p14:tracePt t="127250" x="4608513" y="2108200"/>
          <p14:tracePt t="127267" x="4581525" y="2125663"/>
          <p14:tracePt t="127271" x="4562475" y="2125663"/>
          <p14:tracePt t="127283" x="4545013" y="2125663"/>
          <p14:tracePt t="127300" x="4518025" y="2133600"/>
          <p14:tracePt t="127316" x="4510088" y="2133600"/>
          <p14:tracePt t="127333" x="4473575" y="2133600"/>
          <p14:tracePt t="127351" x="4446588" y="2143125"/>
          <p14:tracePt t="127367" x="4429125" y="2152650"/>
          <p14:tracePt t="127383" x="4402138" y="2170113"/>
          <p14:tracePt t="127400" x="4367213" y="2179638"/>
          <p14:tracePt t="127418" x="4330700" y="2205038"/>
          <p14:tracePt t="127433" x="4303713" y="2214563"/>
          <p14:tracePt t="127450" x="4286250" y="2224088"/>
          <p14:tracePt t="127467" x="4268788" y="2241550"/>
          <p14:tracePt t="127483" x="4259263" y="2251075"/>
          <p14:tracePt t="127500" x="4241800" y="2268538"/>
          <p14:tracePt t="127517" x="4232275" y="2286000"/>
          <p14:tracePt t="127534" x="4214813" y="2286000"/>
          <p14:tracePt t="127550" x="4205288" y="2295525"/>
          <p14:tracePt t="127566" x="4197350" y="2295525"/>
          <p14:tracePt t="127607" x="4197350" y="2286000"/>
          <p14:tracePt t="127626" x="4197350" y="2276475"/>
          <p14:tracePt t="127636" x="4197350" y="2268538"/>
          <p14:tracePt t="127651" x="4197350" y="2259013"/>
          <p14:tracePt t="127667" x="4197350" y="2251075"/>
          <p14:tracePt t="127684" x="4205288" y="2224088"/>
          <p14:tracePt t="127700" x="4224338" y="2205038"/>
          <p14:tracePt t="127716" x="4259263" y="2187575"/>
          <p14:tracePt t="127734" x="4367213" y="2152650"/>
          <p14:tracePt t="127750" x="4429125" y="2143125"/>
          <p14:tracePt t="127766" x="4562475" y="2125663"/>
          <p14:tracePt t="127784" x="4732338" y="2125663"/>
          <p14:tracePt t="127800" x="4803775" y="2125663"/>
          <p14:tracePt t="127816" x="4875213" y="2125663"/>
          <p14:tracePt t="127833" x="4919663" y="2152650"/>
          <p14:tracePt t="127851" x="4938713" y="2170113"/>
          <p14:tracePt t="127868" x="4946650" y="2187575"/>
          <p14:tracePt t="127883" x="4946650" y="2251075"/>
          <p14:tracePt t="128120" x="4946650" y="2259013"/>
          <p14:tracePt t="128131" x="4946650" y="2268538"/>
          <p14:tracePt t="128141" x="4938713" y="2268538"/>
          <p14:tracePt t="128151" x="4919663" y="2268538"/>
          <p14:tracePt t="128167" x="4894263" y="2276475"/>
          <p14:tracePt t="128183" x="4786313" y="2303463"/>
          <p14:tracePt t="128200" x="4660900" y="2330450"/>
          <p14:tracePt t="128216" x="4633913" y="2330450"/>
          <p14:tracePt t="128233" x="4554538" y="2339975"/>
          <p14:tracePt t="128250" x="4419600" y="2357438"/>
          <p14:tracePt t="128267" x="4357688" y="2366963"/>
          <p14:tracePt t="128269" x="4303713" y="2374900"/>
          <p14:tracePt t="128283" x="4276725" y="2384425"/>
          <p14:tracePt t="128300" x="4224338" y="2393950"/>
          <p14:tracePt t="128317" x="4205288" y="2411413"/>
          <p14:tracePt t="128333" x="4160838" y="2419350"/>
          <p14:tracePt t="128350" x="4143375" y="2419350"/>
          <p14:tracePt t="128368" x="4133850" y="2419350"/>
          <p14:tracePt t="128401" x="4108450" y="2428875"/>
          <p14:tracePt t="128417" x="4089400" y="2438400"/>
          <p14:tracePt t="128450" x="4071938" y="2446338"/>
          <p14:tracePt t="128467" x="4062413" y="2446338"/>
          <p14:tracePt t="128486" x="4044950" y="2455863"/>
          <p14:tracePt t="128500" x="4037013" y="2465388"/>
          <p14:tracePt t="128516" x="4017963" y="2473325"/>
          <p14:tracePt t="128550" x="4017963" y="2482850"/>
          <p14:tracePt t="128566" x="4017963" y="2490788"/>
          <p14:tracePt t="128754" x="3990975" y="2500313"/>
          <p14:tracePt t="128764" x="3938588" y="2509838"/>
          <p14:tracePt t="128775" x="3875088" y="2536825"/>
          <p14:tracePt t="128783" x="3830638" y="2536825"/>
          <p14:tracePt t="128800" x="3795713" y="2544763"/>
          <p14:tracePt t="128816" x="3751263" y="2544763"/>
          <p14:tracePt t="128833" x="3724275" y="2544763"/>
          <p14:tracePt t="128868" x="3724275" y="2527300"/>
          <p14:tracePt t="128905" x="3724275" y="2517775"/>
          <p14:tracePt t="128932" x="3724275" y="2509838"/>
          <p14:tracePt t="128971" x="3732213" y="2500313"/>
          <p14:tracePt t="128992" x="3741738" y="2490788"/>
          <p14:tracePt t="129002" x="3751263" y="2482850"/>
          <p14:tracePt t="129016" x="3751263" y="2473325"/>
          <p14:tracePt t="129033" x="3776663" y="2455863"/>
          <p14:tracePt t="129050" x="3803650" y="2411413"/>
          <p14:tracePt t="129066" x="3813175" y="2401888"/>
          <p14:tracePt t="129083" x="3875088" y="2374900"/>
          <p14:tracePt t="129101" x="3919538" y="2330450"/>
          <p14:tracePt t="129117" x="3946525" y="2312988"/>
          <p14:tracePt t="129133" x="3990975" y="2276475"/>
          <p14:tracePt t="129151" x="4010025" y="2259013"/>
          <p14:tracePt t="129168" x="4027488" y="2251075"/>
          <p14:tracePt t="129183" x="4044950" y="2251075"/>
          <p14:tracePt t="129200" x="4054475" y="2251075"/>
          <p14:tracePt t="129218" x="4081463" y="2251075"/>
          <p14:tracePt t="129233" x="4098925" y="2251075"/>
          <p14:tracePt t="129250" x="4125913" y="2241550"/>
          <p14:tracePt t="129267" x="4187825" y="2224088"/>
          <p14:tracePt t="129283" x="4214813" y="2214563"/>
          <p14:tracePt t="129300" x="4268788" y="2197100"/>
          <p14:tracePt t="129317" x="4330700" y="2197100"/>
          <p14:tracePt t="129333" x="4375150" y="2179638"/>
          <p14:tracePt t="129351" x="4438650" y="2179638"/>
          <p14:tracePt t="129367" x="4473575" y="2179638"/>
          <p14:tracePt t="129383" x="4483100" y="2179638"/>
          <p14:tracePt t="129401" x="4500563" y="2179638"/>
          <p14:tracePt t="129465" x="4500563" y="2187575"/>
          <p14:tracePt t="129744" x="4510088" y="2187575"/>
          <p14:tracePt t="129752" x="4537075" y="2187575"/>
          <p14:tracePt t="129766" x="4562475" y="2187575"/>
          <p14:tracePt t="129783" x="4633913" y="2187575"/>
          <p14:tracePt t="129801" x="4786313" y="2179638"/>
          <p14:tracePt t="129816" x="4911725" y="2187575"/>
          <p14:tracePt t="129833" x="5303838" y="2205038"/>
          <p14:tracePt t="129852" x="5670550" y="2251075"/>
          <p14:tracePt t="129868" x="5795963" y="2259013"/>
          <p14:tracePt t="129883" x="5973763" y="2276475"/>
          <p14:tracePt t="129902" x="6027738" y="2286000"/>
          <p14:tracePt t="129917" x="6037263" y="2295525"/>
          <p14:tracePt t="129951" x="6037263" y="2347913"/>
          <p14:tracePt t="130120" x="6045200" y="2357438"/>
          <p14:tracePt t="130129" x="6099175" y="2366963"/>
          <p14:tracePt t="130138" x="6215063" y="2393950"/>
          <p14:tracePt t="130150" x="6367463" y="2411413"/>
          <p14:tracePt t="130167" x="6724650" y="2500313"/>
          <p14:tracePt t="130183" x="6902450" y="2562225"/>
          <p14:tracePt t="130200" x="7197725" y="2616200"/>
          <p14:tracePt t="130217" x="7358063" y="2660650"/>
          <p14:tracePt t="130233" x="7402513" y="2660650"/>
          <p14:tracePt t="130250" x="7429500" y="2660650"/>
          <p14:tracePt t="130495" x="7429500" y="2670175"/>
          <p14:tracePt t="130526" x="7439025" y="2679700"/>
          <p14:tracePt t="130534" x="7439025" y="2687638"/>
          <p14:tracePt t="130550" x="7446963" y="2705100"/>
          <p14:tracePt t="130566" x="7466013" y="2732088"/>
          <p14:tracePt t="130583" x="7473950" y="2768600"/>
          <p14:tracePt t="130602" x="7473950" y="2786063"/>
          <p14:tracePt t="130618" x="7473950" y="2795588"/>
          <p14:tracePt t="130653" x="7473950" y="2803525"/>
          <p14:tracePt t="130664" x="7473950" y="2813050"/>
          <p14:tracePt t="130673" x="7473950" y="2822575"/>
          <p14:tracePt t="130692" x="7466013" y="2822575"/>
          <p14:tracePt t="130742" x="7456488" y="2822575"/>
          <p14:tracePt t="130751" x="7446963" y="2822575"/>
          <p14:tracePt t="130767" x="7429500" y="2822575"/>
          <p14:tracePt t="130783" x="7385050" y="2822575"/>
          <p14:tracePt t="130801" x="7348538" y="2822575"/>
          <p14:tracePt t="130816" x="7331075" y="2822575"/>
          <p14:tracePt t="130833" x="7323138" y="2822575"/>
          <p14:tracePt t="130959" x="7331075" y="2822575"/>
          <p14:tracePt t="130980" x="7331075" y="2830513"/>
          <p14:tracePt t="130999" x="7331075" y="2847975"/>
          <p14:tracePt t="131009" x="7340600" y="2867025"/>
          <p14:tracePt t="131019" x="7340600" y="2884488"/>
          <p14:tracePt t="131033" x="7348538" y="2894013"/>
          <p14:tracePt t="131050" x="7348538" y="2928938"/>
          <p14:tracePt t="131067" x="7348538" y="2946400"/>
          <p14:tracePt t="131083" x="7348538" y="2955925"/>
          <p14:tracePt t="131108" x="7348538" y="2965450"/>
          <p14:tracePt t="131137" x="7340600" y="2973388"/>
          <p14:tracePt t="131147" x="7331075" y="2973388"/>
          <p14:tracePt t="131168" x="7323138" y="2973388"/>
          <p14:tracePt t="131178" x="7304088" y="2973388"/>
          <p14:tracePt t="131187" x="7296150" y="2965450"/>
          <p14:tracePt t="131200" x="7286625" y="2955925"/>
          <p14:tracePt t="131216" x="7251700" y="2946400"/>
          <p14:tracePt t="131233" x="7242175" y="2946400"/>
          <p14:tracePt t="131250" x="7224713" y="2946400"/>
          <p14:tracePt t="131345" x="7197725" y="2946400"/>
          <p14:tracePt t="131355" x="7170738" y="2946400"/>
          <p14:tracePt t="131366" x="7143750" y="2928938"/>
          <p14:tracePt t="131385" x="7018338" y="2919413"/>
          <p14:tracePt t="131400" x="6911975" y="2901950"/>
          <p14:tracePt t="131417" x="6626225" y="2884488"/>
          <p14:tracePt t="131433" x="6251575" y="2840038"/>
          <p14:tracePt t="131450" x="6116638" y="2830513"/>
          <p14:tracePt t="131466" x="5911850" y="2813050"/>
          <p14:tracePt t="131483" x="5813425" y="2741613"/>
          <p14:tracePt t="131500" x="5803900" y="2714625"/>
          <p14:tracePt t="131516" x="5803900" y="2687638"/>
          <p14:tracePt t="131700" x="5768975" y="2687638"/>
          <p14:tracePt t="131712" x="5661025" y="2687638"/>
          <p14:tracePt t="131721" x="5491163" y="2705100"/>
          <p14:tracePt t="131733" x="5205413" y="2751138"/>
          <p14:tracePt t="131750" x="4572000" y="2840038"/>
          <p14:tracePt t="131766" x="4330700" y="2840038"/>
          <p14:tracePt t="131770" x="4133850" y="2840038"/>
          <p14:tracePt t="131783" x="4017963" y="2840038"/>
          <p14:tracePt t="131800" x="3795713" y="2830513"/>
          <p14:tracePt t="131816" x="3697288" y="2813050"/>
          <p14:tracePt t="131833" x="3544888" y="2786063"/>
          <p14:tracePt t="131850" x="3438525" y="2768600"/>
          <p14:tracePt t="131869" x="3394075" y="2751138"/>
          <p14:tracePt t="131883" x="3367088" y="2751138"/>
          <p14:tracePt t="131900" x="3348038" y="2724150"/>
          <p14:tracePt t="131919" x="3322638" y="2697163"/>
          <p14:tracePt t="131933" x="3286125" y="2679700"/>
          <p14:tracePt t="131950" x="3259138" y="2643188"/>
          <p14:tracePt t="131967" x="3241675" y="2625725"/>
          <p14:tracePt t="131983" x="3241675" y="2616200"/>
          <p14:tracePt t="132000" x="3241675" y="2598738"/>
          <p14:tracePt t="132017" x="3241675" y="2554288"/>
          <p14:tracePt t="132033" x="3251200" y="2536825"/>
          <p14:tracePt t="132050" x="3259138" y="2509838"/>
          <p14:tracePt t="132067" x="3259138" y="2473325"/>
          <p14:tracePt t="132083" x="3268663" y="2465388"/>
          <p14:tracePt t="132100" x="3276600" y="2428875"/>
          <p14:tracePt t="132117" x="3303588" y="2366963"/>
          <p14:tracePt t="132135" x="3330575" y="2322513"/>
          <p14:tracePt t="132150" x="3402013" y="2160588"/>
          <p14:tracePt t="132166" x="3527425" y="2017713"/>
          <p14:tracePt t="132184" x="3598863" y="1911350"/>
          <p14:tracePt t="132200" x="3776663" y="1758950"/>
          <p14:tracePt t="132216" x="3973513" y="1652588"/>
          <p14:tracePt t="132234" x="4214813" y="1625600"/>
          <p14:tracePt t="132250" x="4357688" y="1625600"/>
          <p14:tracePt t="132267" x="4741863" y="1660525"/>
          <p14:tracePt t="132284" x="5108575" y="1704975"/>
          <p14:tracePt t="132300" x="5232400" y="1751013"/>
          <p14:tracePt t="132316" x="5465763" y="1874838"/>
          <p14:tracePt t="132333" x="5626100" y="2036763"/>
          <p14:tracePt t="132350" x="5670550" y="2098675"/>
          <p14:tracePt t="132368" x="5732463" y="2232025"/>
          <p14:tracePt t="132383" x="5759450" y="2357438"/>
          <p14:tracePt t="132400" x="5768975" y="2393950"/>
          <p14:tracePt t="132417" x="5768975" y="2428875"/>
          <p14:tracePt t="132433" x="5776913" y="2446338"/>
          <p14:tracePt t="132630" x="5813425" y="2446338"/>
          <p14:tracePt t="132640" x="5884863" y="2465388"/>
          <p14:tracePt t="132652" x="5973763" y="2482850"/>
          <p14:tracePt t="132666" x="6134100" y="2544763"/>
          <p14:tracePt t="132683" x="6518275" y="2598738"/>
          <p14:tracePt t="132700" x="6911975" y="2714625"/>
          <p14:tracePt t="132716" x="7037388" y="2751138"/>
          <p14:tracePt t="132733" x="7304088" y="2867025"/>
          <p14:tracePt t="132750" x="7483475" y="2928938"/>
          <p14:tracePt t="132766" x="7554913" y="2965450"/>
          <p14:tracePt t="132783" x="7599363" y="3000375"/>
          <p14:tracePt t="132799" x="7599363" y="3027363"/>
          <p14:tracePt t="132818" x="7599363" y="3044825"/>
          <p14:tracePt t="132833" x="7599363" y="3054350"/>
          <p14:tracePt t="132849" x="7589838" y="3071813"/>
          <p14:tracePt t="132868" x="7545388" y="3071813"/>
          <p14:tracePt t="132883" x="7473950" y="3071813"/>
          <p14:tracePt t="132901" x="7259638" y="3062288"/>
          <p14:tracePt t="132917" x="7081838" y="3044825"/>
          <p14:tracePt t="132933" x="7010400" y="3017838"/>
          <p14:tracePt t="132950" x="6848475" y="2946400"/>
          <p14:tracePt t="132966" x="6715125" y="2830513"/>
          <p14:tracePt t="132983" x="6670675" y="2786063"/>
          <p14:tracePt t="132999" x="6581775" y="2687638"/>
          <p14:tracePt t="133016" x="6527800" y="2536825"/>
          <p14:tracePt t="133033" x="6500813" y="2465388"/>
          <p14:tracePt t="133050" x="6491288" y="2339975"/>
          <p14:tracePt t="133066" x="6491288" y="2224088"/>
          <p14:tracePt t="133083" x="6491288" y="2152650"/>
          <p14:tracePt t="133099" x="6510338" y="1982788"/>
          <p14:tracePt t="133116" x="6562725" y="1812925"/>
          <p14:tracePt t="133135" x="6661150" y="1652588"/>
          <p14:tracePt t="133150" x="6715125" y="1616075"/>
          <p14:tracePt t="133166" x="6813550" y="1465263"/>
          <p14:tracePt t="133184" x="6919913" y="1357313"/>
          <p14:tracePt t="133200" x="6983413" y="1330325"/>
          <p14:tracePt t="133216" x="7143750" y="1303338"/>
          <p14:tracePt t="133234" x="7313613" y="1258888"/>
          <p14:tracePt t="133249" x="7412038" y="1258888"/>
          <p14:tracePt t="133266" x="7616825" y="1214438"/>
          <p14:tracePt t="133283" x="7705725" y="1204913"/>
          <p14:tracePt t="133299" x="7715250" y="1214438"/>
          <p14:tracePt t="133316" x="7732713" y="1241425"/>
          <p14:tracePt t="133333" x="7742238" y="1241425"/>
          <p14:tracePt t="133350" x="7759700" y="1258888"/>
          <p14:tracePt t="133590" x="7759700" y="1250950"/>
          <p14:tracePt t="133610" x="7759700" y="1231900"/>
          <p14:tracePt t="133621" x="7742238" y="1214438"/>
          <p14:tracePt t="133633" x="7697788" y="1204913"/>
          <p14:tracePt t="133650" x="7562850" y="1179513"/>
          <p14:tracePt t="133668" x="7483475" y="1169988"/>
          <p14:tracePt t="133683" x="7180263" y="1133475"/>
          <p14:tracePt t="133700" x="6823075" y="1152525"/>
          <p14:tracePt t="133718" x="6456363" y="1196975"/>
          <p14:tracePt t="133733" x="6330950" y="1223963"/>
          <p14:tracePt t="133749" x="6188075" y="1276350"/>
          <p14:tracePt t="133768" x="6081713" y="1347788"/>
          <p14:tracePt t="133783" x="6027738" y="1401763"/>
          <p14:tracePt t="133800" x="5946775" y="1482725"/>
          <p14:tracePt t="133817" x="5884863" y="1608138"/>
          <p14:tracePt t="133833" x="5848350" y="1704975"/>
          <p14:tracePt t="133849" x="5795963" y="1857375"/>
          <p14:tracePt t="133866" x="5768975" y="1946275"/>
          <p14:tracePt t="133884" x="5751513" y="2009775"/>
          <p14:tracePt t="133900" x="5741988" y="2152650"/>
          <p14:tracePt t="133917" x="5732463" y="2312988"/>
          <p14:tracePt t="133933" x="5741988" y="2384425"/>
          <p14:tracePt t="133950" x="5786438" y="2527300"/>
          <p14:tracePt t="133966" x="5867400" y="2732088"/>
          <p14:tracePt t="133985" x="5973763" y="2874963"/>
          <p14:tracePt t="133999" x="6037263" y="2928938"/>
          <p14:tracePt t="134016" x="6197600" y="3062288"/>
          <p14:tracePt t="134034" x="6286500" y="3098800"/>
          <p14:tracePt t="134050" x="6323013" y="3108325"/>
          <p14:tracePt t="134066" x="6348413" y="3116263"/>
          <p14:tracePt t="134391" x="6357938" y="3116263"/>
          <p14:tracePt t="134402" x="6367463" y="3125788"/>
          <p14:tracePt t="134417" x="6394450" y="3125788"/>
          <p14:tracePt t="134433" x="6500813" y="3170238"/>
          <p14:tracePt t="134450" x="6634163" y="3205163"/>
          <p14:tracePt t="134466" x="6724650" y="3224213"/>
          <p14:tracePt t="134483" x="6946900" y="3276600"/>
          <p14:tracePt t="134500" x="7143750" y="3286125"/>
          <p14:tracePt t="134516" x="7215188" y="3286125"/>
          <p14:tracePt t="134533" x="7340600" y="3322638"/>
          <p14:tracePt t="134550" x="7394575" y="3322638"/>
          <p14:tracePt t="134566" x="7412038" y="3322638"/>
          <p14:tracePt t="134583" x="7419975" y="3322638"/>
          <p14:tracePt t="134786" x="7439025" y="3322638"/>
          <p14:tracePt t="134797" x="7446963" y="3322638"/>
          <p14:tracePt t="134808" x="7483475" y="3322638"/>
          <p14:tracePt t="134816" x="7518400" y="3322638"/>
          <p14:tracePt t="134833" x="7572375" y="3322638"/>
          <p14:tracePt t="134849" x="7653338" y="3322638"/>
          <p14:tracePt t="134866" x="7732713" y="3303588"/>
          <p14:tracePt t="134884" x="7777163" y="3276600"/>
          <p14:tracePt t="134900" x="7858125" y="3224213"/>
          <p14:tracePt t="134917" x="7920038" y="3179763"/>
          <p14:tracePt t="134934" x="7991475" y="3081338"/>
          <p14:tracePt t="134950" x="8018463" y="3044825"/>
          <p14:tracePt t="134966" x="8027988" y="3027363"/>
          <p14:tracePt t="135045" x="8027988" y="3036888"/>
          <p14:tracePt t="135054" x="8027988" y="3044825"/>
          <p14:tracePt t="135271" x="8037513" y="3036888"/>
          <p14:tracePt t="135281" x="8045450" y="3027363"/>
          <p14:tracePt t="135291" x="8081963" y="3000375"/>
          <p14:tracePt t="135301" x="8116888" y="2928938"/>
          <p14:tracePt t="135316" x="8153400" y="2867025"/>
          <p14:tracePt t="135333" x="8277225" y="2589213"/>
          <p14:tracePt t="135350" x="8367713" y="2322513"/>
          <p14:tracePt t="135366" x="8394700" y="2205038"/>
          <p14:tracePt t="135383" x="8412163" y="2089150"/>
          <p14:tracePt t="135401" x="8412163" y="2071688"/>
          <p14:tracePt t="135440" x="8412163" y="2116138"/>
          <p14:tracePt t="135657" x="8412163" y="2108200"/>
          <p14:tracePt t="135667" x="8420100" y="2098675"/>
          <p14:tracePt t="135683" x="8420100" y="2081213"/>
          <p14:tracePt t="135699" x="8429625" y="2071688"/>
          <p14:tracePt t="135716" x="8447088" y="2017713"/>
          <p14:tracePt t="135734" x="8456613" y="2000250"/>
          <p14:tracePt t="135749" x="8474075" y="1946275"/>
          <p14:tracePt t="135766" x="8474075" y="1901825"/>
          <p14:tracePt t="135783" x="8474075" y="1893888"/>
          <p14:tracePt t="135799" x="8483600" y="1866900"/>
          <p14:tracePt t="135816" x="8483600" y="1857375"/>
          <p14:tracePt t="136201" x="8483600" y="1847850"/>
          <p14:tracePt t="136479" x="8483600" y="1839913"/>
          <p14:tracePt t="136487" x="8483600" y="1830388"/>
          <p14:tracePt t="136499" x="8483600" y="1822450"/>
          <p14:tracePt t="136516" x="8491538" y="1785938"/>
          <p14:tracePt t="136533" x="8491538" y="1751013"/>
          <p14:tracePt t="136549" x="8491538" y="1660525"/>
          <p14:tracePt t="136566" x="8491538" y="1581150"/>
          <p14:tracePt t="136583" x="8491538" y="1554163"/>
          <p14:tracePt t="136599" x="8466138" y="1455738"/>
          <p14:tracePt t="136616" x="8412163" y="1384300"/>
          <p14:tracePt t="136633" x="8348663" y="1347788"/>
          <p14:tracePt t="136650" x="8215313" y="1276350"/>
          <p14:tracePt t="136667" x="8072438" y="1214438"/>
          <p14:tracePt t="136683" x="7974013" y="1169988"/>
          <p14:tracePt t="136700" x="7804150" y="1143000"/>
          <p14:tracePt t="136716" x="7670800" y="1125538"/>
          <p14:tracePt t="136735" x="7518400" y="1125538"/>
          <p14:tracePt t="136750" x="7419975" y="1125538"/>
          <p14:tracePt t="136766" x="7296150" y="1125538"/>
          <p14:tracePt t="136784" x="7134225" y="1152525"/>
          <p14:tracePt t="136800" x="7072313" y="1169988"/>
          <p14:tracePt t="136816" x="6946900" y="1214438"/>
          <p14:tracePt t="136833" x="6848475" y="1276350"/>
          <p14:tracePt t="136849" x="6804025" y="1322388"/>
          <p14:tracePt t="136866" x="6705600" y="1401763"/>
          <p14:tracePt t="136883" x="6572250" y="1500188"/>
          <p14:tracePt t="136900" x="6510338" y="1554163"/>
          <p14:tracePt t="136917" x="6411913" y="1616075"/>
          <p14:tracePt t="136933" x="6348413" y="1687513"/>
          <p14:tracePt t="136950" x="6313488" y="1704975"/>
          <p14:tracePt t="136966" x="6276975" y="1776413"/>
          <p14:tracePt t="136983" x="6232525" y="1884363"/>
          <p14:tracePt t="136999" x="6224588" y="1955800"/>
          <p14:tracePt t="137016" x="6153150" y="2098675"/>
          <p14:tracePt t="137033" x="6126163" y="2232025"/>
          <p14:tracePt t="137050" x="6116638" y="2366963"/>
          <p14:tracePt t="137066" x="6116638" y="2446338"/>
          <p14:tracePt t="137083" x="6116638" y="2554288"/>
          <p14:tracePt t="137100" x="6143625" y="2724150"/>
          <p14:tracePt t="137116" x="6180138" y="2822575"/>
          <p14:tracePt t="137133" x="6269038" y="3000375"/>
          <p14:tracePt t="137150" x="6411913" y="3224213"/>
          <p14:tracePt t="137167" x="6491288" y="3340100"/>
          <p14:tracePt t="137183" x="6705600" y="3562350"/>
          <p14:tracePt t="137200" x="6867525" y="3633788"/>
          <p14:tracePt t="137216" x="6902450" y="3643313"/>
          <p14:tracePt t="137234" x="7072313" y="3660775"/>
          <p14:tracePt t="137457" x="7089775" y="3660775"/>
          <p14:tracePt t="137467" x="7108825" y="3660775"/>
          <p14:tracePt t="137483" x="7134225" y="3670300"/>
          <p14:tracePt t="137499" x="7205663" y="3670300"/>
          <p14:tracePt t="137516" x="7313613" y="3670300"/>
          <p14:tracePt t="137533" x="7375525" y="3670300"/>
          <p14:tracePt t="137549" x="7527925" y="3616325"/>
          <p14:tracePt t="137566" x="7715250" y="3509963"/>
          <p14:tracePt t="137583" x="7777163" y="3455988"/>
          <p14:tracePt t="137599" x="7875588" y="3357563"/>
          <p14:tracePt t="137616" x="7912100" y="3303588"/>
          <p14:tracePt t="137635" x="7912100" y="3295650"/>
          <p14:tracePt t="140393" x="7912100" y="3286125"/>
          <p14:tracePt t="140404" x="7920038" y="3268663"/>
          <p14:tracePt t="140417" x="7947025" y="3259138"/>
          <p14:tracePt t="140433" x="7991475" y="3205163"/>
          <p14:tracePt t="140450" x="8018463" y="3170238"/>
          <p14:tracePt t="140466" x="8089900" y="3054350"/>
          <p14:tracePt t="140483" x="8126413" y="2955925"/>
          <p14:tracePt t="140499" x="8126413" y="2919413"/>
          <p14:tracePt t="140516" x="8134350" y="2901950"/>
          <p14:tracePt t="140533" x="8134350" y="2884488"/>
          <p14:tracePt t="140967" x="8126413" y="2884488"/>
          <p14:tracePt t="140987" x="8116888" y="2884488"/>
          <p14:tracePt t="140999" x="8108950" y="2884488"/>
          <p14:tracePt t="141008" x="8099425" y="2884488"/>
          <p14:tracePt t="141017" x="8062913" y="2884488"/>
          <p14:tracePt t="141033" x="8001000" y="2884488"/>
          <p14:tracePt t="141049" x="7724775" y="2938463"/>
          <p14:tracePt t="141066" x="7126288" y="3081338"/>
          <p14:tracePt t="141083" x="6919913" y="3116263"/>
          <p14:tracePt t="141099" x="6670675" y="3143250"/>
          <p14:tracePt t="141116" x="6581775" y="3143250"/>
          <p14:tracePt t="141149" x="6581775" y="3133725"/>
          <p14:tracePt t="141354" x="6572250" y="3133725"/>
          <p14:tracePt t="141363" x="6562725" y="3133725"/>
          <p14:tracePt t="141373" x="6537325" y="3133725"/>
          <p14:tracePt t="141383" x="6491288" y="3143250"/>
          <p14:tracePt t="141399" x="6394450" y="3170238"/>
          <p14:tracePt t="141416" x="5965825" y="3313113"/>
          <p14:tracePt t="141433" x="5473700" y="3411538"/>
          <p14:tracePt t="141451" x="5367338" y="3419475"/>
          <p14:tracePt t="141466" x="5232400" y="3411538"/>
          <p14:tracePt t="141483" x="5214938" y="3394075"/>
          <p14:tracePt t="141499" x="5214938" y="3367088"/>
          <p14:tracePt t="141818" x="5205413" y="3367088"/>
          <p14:tracePt t="141838" x="5197475" y="3367088"/>
          <p14:tracePt t="141877" x="5187950" y="3367088"/>
          <p14:tracePt t="141897" x="5180013" y="3367088"/>
          <p14:tracePt t="141907" x="5153025" y="3367088"/>
          <p14:tracePt t="141918" x="5116513" y="3367088"/>
          <p14:tracePt t="141933" x="5089525" y="3367088"/>
          <p14:tracePt t="141950" x="5018088" y="3375025"/>
          <p14:tracePt t="141966" x="4973638" y="3384550"/>
          <p14:tracePt t="141984" x="4946650" y="3394075"/>
          <p14:tracePt t="141999" x="4894263" y="3394075"/>
          <p14:tracePt t="142016" x="4830763" y="3402013"/>
          <p14:tracePt t="142034" x="4813300" y="3411538"/>
          <p14:tracePt t="142049" x="4795838" y="3411538"/>
          <p14:tracePt t="142094" x="4803775" y="3411538"/>
          <p14:tracePt t="142323" x="4795838" y="3411538"/>
          <p14:tracePt t="142333" x="4776788" y="3411538"/>
          <p14:tracePt t="142349" x="4741863" y="3419475"/>
          <p14:tracePt t="142366" x="4625975" y="3446463"/>
          <p14:tracePt t="142382" x="4197350" y="3509963"/>
          <p14:tracePt t="142400" x="3527425" y="3652838"/>
          <p14:tracePt t="142417" x="3179763" y="3724275"/>
          <p14:tracePt t="142433" x="2562225" y="3840163"/>
          <p14:tracePt t="142451" x="2259013" y="3867150"/>
          <p14:tracePt t="142466" x="2179638" y="3867150"/>
          <p14:tracePt t="142484" x="2116138" y="3867150"/>
          <p14:tracePt t="142500" x="2125663" y="3857625"/>
          <p14:tracePt t="142699" x="2108200" y="3857625"/>
          <p14:tracePt t="142709" x="2071688" y="3857625"/>
          <p14:tracePt t="142718" x="1973263" y="3867150"/>
          <p14:tracePt t="142733" x="1874838" y="3884613"/>
          <p14:tracePt t="142749" x="1482725" y="3929063"/>
          <p14:tracePt t="142767" x="1098550" y="3965575"/>
          <p14:tracePt t="142783" x="919163" y="3965575"/>
          <p14:tracePt t="142799" x="768350" y="3965575"/>
          <p14:tracePt t="142816" x="652463" y="3946525"/>
          <p14:tracePt t="142833" x="615950" y="3929063"/>
          <p14:tracePt t="142849" x="544513" y="3902075"/>
          <p14:tracePt t="142866" x="517525" y="3902075"/>
          <p14:tracePt t="142882" x="509588" y="3902075"/>
          <p14:tracePt t="143123" x="509588" y="3894138"/>
          <p14:tracePt t="143203" x="500063" y="3894138"/>
          <p14:tracePt t="143233" x="500063" y="3884613"/>
          <p14:tracePt t="143380" x="509588" y="3884613"/>
          <p14:tracePt t="143410" x="517525" y="3884613"/>
          <p14:tracePt t="143420" x="536575" y="3884613"/>
          <p14:tracePt t="143434" x="581025" y="3884613"/>
          <p14:tracePt t="143450" x="731838" y="3857625"/>
          <p14:tracePt t="143466" x="839788" y="3857625"/>
          <p14:tracePt t="143483" x="1081088" y="3857625"/>
          <p14:tracePt t="143499" x="1295400" y="3848100"/>
          <p14:tracePt t="143516" x="1374775" y="3840163"/>
          <p14:tracePt t="143534" x="1428750" y="3840163"/>
          <p14:tracePt t="143579" x="1428750" y="3867150"/>
          <p14:tracePt t="143766" x="1473200" y="3867150"/>
          <p14:tracePt t="143777" x="1517650" y="3857625"/>
          <p14:tracePt t="143787" x="1608138" y="3857625"/>
          <p14:tracePt t="143799" x="1679575" y="3857625"/>
          <p14:tracePt t="143816" x="1830388" y="3848100"/>
          <p14:tracePt t="143833" x="1893888" y="3848100"/>
          <p14:tracePt t="143849" x="2027238" y="3840163"/>
          <p14:tracePt t="143866" x="2133600" y="3840163"/>
          <p14:tracePt t="143884" x="2152650" y="3840163"/>
          <p14:tracePt t="143899" x="2170113" y="3840163"/>
          <p14:tracePt t="143917" x="2179638" y="3840163"/>
          <p14:tracePt t="144132" x="2197100" y="3840163"/>
          <p14:tracePt t="144143" x="2214563" y="3840163"/>
          <p14:tracePt t="144153" x="2232025" y="3840163"/>
          <p14:tracePt t="144166" x="2259013" y="3840163"/>
          <p14:tracePt t="144183" x="2312988" y="3840163"/>
          <p14:tracePt t="144201" x="2322513" y="3840163"/>
          <p14:tracePt t="144216" x="2330450" y="3840163"/>
          <p14:tracePt t="144459" x="2339975" y="3840163"/>
          <p14:tracePt t="144469" x="2357438" y="3840163"/>
          <p14:tracePt t="144484" x="2366963" y="3840163"/>
          <p14:tracePt t="144499" x="2401888" y="3840163"/>
          <p14:tracePt t="144517" x="2419350" y="3830638"/>
          <p14:tracePt t="144533" x="2438400" y="3830638"/>
          <p14:tracePt t="144549" x="2455863" y="3830638"/>
          <p14:tracePt t="144566" x="2465388" y="3830638"/>
          <p14:tracePt t="144667" x="2455863" y="3830638"/>
          <p14:tracePt t="144677" x="2446338" y="3830638"/>
          <p14:tracePt t="144688" x="2428875" y="3830638"/>
          <p14:tracePt t="144700" x="2401888" y="3830638"/>
          <p14:tracePt t="144716" x="2366963" y="3830638"/>
          <p14:tracePt t="144734" x="2366963" y="3822700"/>
          <p14:tracePt t="144795" x="2357438" y="3813175"/>
          <p14:tracePt t="144806" x="2347913" y="3813175"/>
          <p14:tracePt t="144816" x="2339975" y="3813175"/>
          <p14:tracePt t="144834" x="2303463" y="3803650"/>
          <p14:tracePt t="144849" x="2268538" y="3803650"/>
          <p14:tracePt t="144866" x="2160588" y="3803650"/>
          <p14:tracePt t="144883" x="2027238" y="3830638"/>
          <p14:tracePt t="144899" x="1946275" y="3848100"/>
          <p14:tracePt t="144916" x="1822450" y="3848100"/>
          <p14:tracePt t="144933" x="1795463" y="3848100"/>
          <p14:tracePt t="144949" x="1776413" y="3848100"/>
          <p14:tracePt t="144966" x="1776413" y="3840163"/>
          <p14:tracePt t="144993" x="1785938" y="3840163"/>
          <p14:tracePt t="145003" x="1785938" y="3830638"/>
          <p14:tracePt t="145016" x="1795463" y="3830638"/>
          <p14:tracePt t="145033" x="1803400" y="3830638"/>
          <p14:tracePt t="145231" x="1776413" y="3830638"/>
          <p14:tracePt t="145240" x="1741488" y="3830638"/>
          <p14:tracePt t="145250" x="1652588" y="3830638"/>
          <p14:tracePt t="145266" x="1562100" y="3830638"/>
          <p14:tracePt t="145283" x="1347788" y="3840163"/>
          <p14:tracePt t="145299" x="1081088" y="3857625"/>
          <p14:tracePt t="145316" x="973138" y="3867150"/>
          <p14:tracePt t="145332" x="803275" y="3867150"/>
          <p14:tracePt t="145349" x="723900" y="3848100"/>
          <p14:tracePt t="145366" x="714375" y="3840163"/>
          <p14:tracePt t="145382" x="714375" y="3830638"/>
          <p14:tracePt t="145399" x="714375" y="3822700"/>
          <p14:tracePt t="145548" x="723900" y="3822700"/>
          <p14:tracePt t="145626" x="731838" y="3822700"/>
          <p14:tracePt t="145637" x="731838" y="3813175"/>
          <p14:tracePt t="145649" x="741363" y="3813175"/>
          <p14:tracePt t="145666" x="768350" y="3813175"/>
          <p14:tracePt t="145685" x="866775" y="3803650"/>
          <p14:tracePt t="145700" x="938213" y="3813175"/>
          <p14:tracePt t="145716" x="1098550" y="3857625"/>
          <p14:tracePt t="145734" x="1241425" y="3956050"/>
          <p14:tracePt t="145749" x="1312863" y="3973513"/>
          <p14:tracePt t="145766" x="1393825" y="4000500"/>
          <p14:tracePt t="145783" x="1411288" y="4010025"/>
          <p14:tracePt t="145799" x="1419225" y="4017963"/>
          <p14:tracePt t="145983" x="1419225" y="4037013"/>
          <p14:tracePt t="145992" x="1419225" y="4071938"/>
          <p14:tracePt t="146002" x="1428750" y="4116388"/>
          <p14:tracePt t="146016" x="1428750" y="4160838"/>
          <p14:tracePt t="146033" x="1438275" y="4232275"/>
          <p14:tracePt t="146050" x="1465263" y="4384675"/>
          <p14:tracePt t="146066" x="1473200" y="4429125"/>
          <p14:tracePt t="146083" x="1490663" y="4554538"/>
          <p14:tracePt t="146100" x="1500188" y="4608513"/>
          <p14:tracePt t="146116" x="1517650" y="4643438"/>
          <p14:tracePt t="146133" x="1527175" y="4670425"/>
          <p14:tracePt t="146166" x="1536700" y="4670425"/>
          <p14:tracePt t="146189" x="1536700" y="4687888"/>
          <p14:tracePt t="146437" x="1554163" y="4679950"/>
          <p14:tracePt t="146447" x="1581150" y="4652963"/>
          <p14:tracePt t="146457" x="1616075" y="4633913"/>
          <p14:tracePt t="146468" x="1679575" y="4589463"/>
          <p14:tracePt t="146483" x="1724025" y="4554538"/>
          <p14:tracePt t="146499" x="1812925" y="4465638"/>
          <p14:tracePt t="146516" x="1830388" y="4429125"/>
          <p14:tracePt t="146585" x="1822450" y="4429125"/>
          <p14:tracePt t="146595" x="1812925" y="4429125"/>
          <p14:tracePt t="146606" x="1803400" y="4429125"/>
          <p14:tracePt t="146616" x="1795463" y="4429125"/>
          <p14:tracePt t="146634" x="1785938" y="4429125"/>
          <p14:tracePt t="146649" x="1776413" y="4429125"/>
          <p14:tracePt t="146666" x="1758950" y="4429125"/>
          <p14:tracePt t="146687" x="1751013" y="4429125"/>
          <p14:tracePt t="146700" x="1731963" y="4429125"/>
          <p14:tracePt t="146715" x="1714500" y="4429125"/>
          <p14:tracePt t="146733" x="1697038" y="4429125"/>
          <p14:tracePt t="146749" x="1687513" y="4429125"/>
          <p14:tracePt t="146766" x="1687513" y="4438650"/>
          <p14:tracePt t="146882" x="1687513" y="4429125"/>
          <p14:tracePt t="146912" x="1687513" y="4419600"/>
          <p14:tracePt t="146932" x="1687513" y="4411663"/>
          <p14:tracePt t="146941" x="1687513" y="4402138"/>
          <p14:tracePt t="146953" x="1687513" y="4394200"/>
          <p14:tracePt t="146966" x="1679575" y="4394200"/>
          <p14:tracePt t="146982" x="1679575" y="4384675"/>
          <p14:tracePt t="147000" x="1670050" y="4384675"/>
          <p14:tracePt t="147023" x="1660525" y="4384675"/>
          <p14:tracePt t="147032" x="1652588" y="4384675"/>
          <p14:tracePt t="147050" x="1643063" y="4384675"/>
          <p14:tracePt t="147066" x="1633538" y="4375150"/>
          <p14:tracePt t="147082" x="1625600" y="4375150"/>
          <p14:tracePt t="147159" x="1616075" y="4375150"/>
          <p14:tracePt t="147179" x="1598613" y="4375150"/>
          <p14:tracePt t="147189" x="1589088" y="4375150"/>
          <p14:tracePt t="147209" x="1571625" y="4375150"/>
          <p14:tracePt t="147445" x="1571625" y="4384675"/>
          <p14:tracePt t="147455" x="1571625" y="4411663"/>
          <p14:tracePt t="147470" x="1571625" y="4438650"/>
          <p14:tracePt t="147483" x="1571625" y="4465638"/>
          <p14:tracePt t="147499" x="1571625" y="4537075"/>
          <p14:tracePt t="147516" x="1571625" y="4581525"/>
          <p14:tracePt t="147534" x="1571625" y="4608513"/>
          <p14:tracePt t="147549" x="1562100" y="4643438"/>
          <p14:tracePt t="147566" x="1554163" y="4679950"/>
          <p14:tracePt t="147583" x="1554163" y="4687888"/>
          <p14:tracePt t="147604" x="1554163" y="4697413"/>
          <p14:tracePt t="147615" x="1554163" y="4724400"/>
          <p14:tracePt t="147633" x="1544638" y="4741863"/>
          <p14:tracePt t="147649" x="1544638" y="4751388"/>
          <p14:tracePt t="147861" x="1544638" y="4768850"/>
          <p14:tracePt t="147872" x="1544638" y="4786313"/>
          <p14:tracePt t="147882" x="1544638" y="4795838"/>
          <p14:tracePt t="147900" x="1562100" y="4830763"/>
          <p14:tracePt t="147916" x="1562100" y="4840288"/>
          <p14:tracePt t="147933" x="1562100" y="4857750"/>
          <p14:tracePt t="148208" x="1562100" y="4848225"/>
          <p14:tracePt t="148306" x="1562100" y="4840288"/>
          <p14:tracePt t="148365" x="1562100" y="4830763"/>
          <p14:tracePt t="148375" x="1562100" y="4822825"/>
          <p14:tracePt t="148385" x="1562100" y="4813300"/>
          <p14:tracePt t="148406" x="1562100" y="4803775"/>
          <p14:tracePt t="148416" x="1562100" y="4795838"/>
          <p14:tracePt t="148432" x="1562100" y="4786313"/>
          <p14:tracePt t="148450" x="1562100" y="4751388"/>
          <p14:tracePt t="148466" x="1562100" y="4714875"/>
          <p14:tracePt t="148483" x="1562100" y="4705350"/>
          <p14:tracePt t="148499" x="1571625" y="4660900"/>
          <p14:tracePt t="148516" x="1581150" y="4608513"/>
          <p14:tracePt t="148533" x="1581150" y="4572000"/>
          <p14:tracePt t="148549" x="1589088" y="4500563"/>
          <p14:tracePt t="148566" x="1589088" y="4446588"/>
          <p14:tracePt t="148583" x="1589088" y="4394200"/>
          <p14:tracePt t="148599" x="1589088" y="4375150"/>
          <p14:tracePt t="148638" x="1589088" y="4367213"/>
          <p14:tracePt t="148663" x="1581150" y="4367213"/>
          <p14:tracePt t="148684" x="1581150" y="4375150"/>
          <p14:tracePt t="148693" x="1571625" y="4375150"/>
          <p14:tracePt t="148702" x="1571625" y="4384675"/>
          <p14:tracePt t="148716" x="1571625" y="4394200"/>
          <p14:tracePt t="148752" x="1571625" y="4402138"/>
          <p14:tracePt t="148771" x="1571625" y="4411663"/>
          <p14:tracePt t="148781" x="1571625" y="4419600"/>
          <p14:tracePt t="148791" x="1562100" y="4438650"/>
          <p14:tracePt t="148801" x="1554163" y="4456113"/>
          <p14:tracePt t="148816" x="1554163" y="4465638"/>
          <p14:tracePt t="148832" x="1554163" y="4500563"/>
          <p14:tracePt t="148849" x="1544638" y="4527550"/>
          <p14:tracePt t="148866" x="1536700" y="4545013"/>
          <p14:tracePt t="148882" x="1536700" y="4608513"/>
          <p14:tracePt t="148899" x="1536700" y="4670425"/>
          <p14:tracePt t="148916" x="1536700" y="4697413"/>
          <p14:tracePt t="148933" x="1536700" y="4732338"/>
          <p14:tracePt t="148950" x="1536700" y="4741863"/>
          <p14:tracePt t="149008" x="1536700" y="4759325"/>
          <p14:tracePt t="149147" x="1536700" y="4751388"/>
          <p14:tracePt t="149168" x="1536700" y="4741863"/>
          <p14:tracePt t="149177" x="1536700" y="4724400"/>
          <p14:tracePt t="149187" x="1536700" y="4697413"/>
          <p14:tracePt t="149200" x="1536700" y="4670425"/>
          <p14:tracePt t="149216" x="1562100" y="4589463"/>
          <p14:tracePt t="149233" x="1581150" y="4527550"/>
          <p14:tracePt t="149249" x="1581150" y="4394200"/>
          <p14:tracePt t="149266" x="1581150" y="4340225"/>
          <p14:tracePt t="149283" x="1581150" y="4313238"/>
          <p14:tracePt t="149299" x="1581150" y="4303713"/>
          <p14:tracePt t="149355" x="1581150" y="4295775"/>
          <p14:tracePt t="149493" x="1581150" y="4303713"/>
          <p14:tracePt t="149534" x="1581150" y="4313238"/>
          <p14:tracePt t="149553" x="1581150" y="4322763"/>
          <p14:tracePt t="149612" x="1581150" y="4330700"/>
          <p14:tracePt t="149651" x="1581150" y="4340225"/>
          <p14:tracePt t="149671" x="1581150" y="4357688"/>
          <p14:tracePt t="149681" x="1581150" y="4367213"/>
          <p14:tracePt t="149691" x="1581150" y="4384675"/>
          <p14:tracePt t="149702" x="1581150" y="4402138"/>
          <p14:tracePt t="149716" x="1581150" y="4419600"/>
          <p14:tracePt t="149733" x="1581150" y="4456113"/>
          <p14:tracePt t="149750" x="1581150" y="4483100"/>
          <p14:tracePt t="149782" x="1581150" y="4491038"/>
          <p14:tracePt t="149810" x="1581150" y="4500563"/>
          <p14:tracePt t="149820" x="1581150" y="4510088"/>
          <p14:tracePt t="149832" x="1581150" y="4518025"/>
          <p14:tracePt t="149849" x="1581150" y="4527550"/>
          <p14:tracePt t="149865" x="1581150" y="4537075"/>
          <p14:tracePt t="149882" x="1581150" y="4545013"/>
          <p14:tracePt t="149978" x="1581150" y="4554538"/>
          <p14:tracePt t="149988" x="1581150" y="4562475"/>
          <p14:tracePt t="149999" x="1581150" y="4572000"/>
          <p14:tracePt t="150030" x="1581150" y="4581525"/>
          <p14:tracePt t="150255" x="1581150" y="4589463"/>
          <p14:tracePt t="150265" x="1581150" y="4608513"/>
          <p14:tracePt t="150283" x="1581150" y="4625975"/>
          <p14:tracePt t="150299" x="1581150" y="4652963"/>
          <p14:tracePt t="150315" x="1581150" y="4679950"/>
          <p14:tracePt t="150334" x="1581150" y="4714875"/>
          <p14:tracePt t="150349" x="1581150" y="4724400"/>
          <p14:tracePt t="150367" x="1581150" y="4759325"/>
          <p14:tracePt t="150383" x="1581150" y="4768850"/>
          <p14:tracePt t="150514" x="1581150" y="4759325"/>
          <p14:tracePt t="150522" x="1581150" y="4732338"/>
          <p14:tracePt t="150533" x="1571625" y="4714875"/>
          <p14:tracePt t="150549" x="1571625" y="4697413"/>
          <p14:tracePt t="150566" x="1571625" y="4643438"/>
          <p14:tracePt t="150582" x="1571625" y="4598988"/>
          <p14:tracePt t="150600" x="1562100" y="4545013"/>
          <p14:tracePt t="150616" x="1562100" y="4518025"/>
          <p14:tracePt t="150632" x="1562100" y="4465638"/>
          <p14:tracePt t="150650" x="1562100" y="4402138"/>
          <p14:tracePt t="150666" x="1562100" y="4375150"/>
          <p14:tracePt t="150682" x="1554163" y="4313238"/>
          <p14:tracePt t="150700" x="1544638" y="4251325"/>
          <p14:tracePt t="150716" x="1544638" y="4224338"/>
          <p14:tracePt t="150734" x="1544638" y="4160838"/>
          <p14:tracePt t="150749" x="1536700" y="4133850"/>
          <p14:tracePt t="150765" x="1536700" y="4125913"/>
          <p14:tracePt t="150769" x="1536700" y="4108450"/>
          <p14:tracePt t="150819" x="1527175" y="4108450"/>
          <p14:tracePt t="150878" x="1527175" y="4116388"/>
          <p14:tracePt t="150891" x="1527175" y="4125913"/>
          <p14:tracePt t="151175" x="1527175" y="4133850"/>
          <p14:tracePt t="151186" x="1544638" y="4152900"/>
          <p14:tracePt t="151199" x="1562100" y="4170363"/>
          <p14:tracePt t="151216" x="1652588" y="4259263"/>
          <p14:tracePt t="151234" x="1822450" y="4438650"/>
          <p14:tracePt t="151249" x="1938338" y="4510088"/>
          <p14:tracePt t="151266" x="2116138" y="4652963"/>
          <p14:tracePt t="151284" x="2295525" y="4776788"/>
          <p14:tracePt t="151299" x="2366963" y="4822825"/>
          <p14:tracePt t="151315" x="2455863" y="4894263"/>
          <p14:tracePt t="151333" x="2490788" y="4929188"/>
          <p14:tracePt t="151350" x="2500313" y="4946650"/>
          <p14:tracePt t="151366" x="2500313" y="4956175"/>
          <p14:tracePt t="151383" x="2500313" y="4973638"/>
          <p14:tracePt t="151416" x="2500313" y="4983163"/>
          <p14:tracePt t="151433" x="2500313" y="4991100"/>
          <p14:tracePt t="151482" x="2482850" y="4991100"/>
          <p14:tracePt t="151493" x="2465388" y="4991100"/>
          <p14:tracePt t="151505" x="2438400" y="4991100"/>
          <p14:tracePt t="151516" x="2411413" y="4991100"/>
          <p14:tracePt t="151533" x="2366963" y="4991100"/>
          <p14:tracePt t="151550" x="2322513" y="4973638"/>
          <p14:tracePt t="151566" x="2303463" y="4956175"/>
          <p14:tracePt t="151582" x="2251075" y="4894263"/>
          <p14:tracePt t="151600" x="2205038" y="4830763"/>
          <p14:tracePt t="151616" x="2197100" y="4795838"/>
          <p14:tracePt t="151632" x="2197100" y="4732338"/>
          <p14:tracePt t="151649" x="2197100" y="4687888"/>
          <p14:tracePt t="151665" x="2214563" y="4670425"/>
          <p14:tracePt t="151682" x="2232025" y="4670425"/>
          <p14:tracePt t="151699" x="2295525" y="4633913"/>
          <p14:tracePt t="151718" x="2347913" y="4633913"/>
          <p14:tracePt t="151733" x="2473325" y="4625975"/>
          <p14:tracePt t="151749" x="2633663" y="4633913"/>
          <p14:tracePt t="151766" x="2705100" y="4633913"/>
          <p14:tracePt t="151770" x="2776538" y="4679950"/>
          <p14:tracePt t="151782" x="2830513" y="4687888"/>
          <p14:tracePt t="151799" x="2884488" y="4732338"/>
          <p14:tracePt t="151817" x="2901950" y="4795838"/>
          <p14:tracePt t="151832" x="2901950" y="4813300"/>
          <p14:tracePt t="151849" x="2901950" y="4848225"/>
          <p14:tracePt t="151867" x="2901950" y="4867275"/>
          <p14:tracePt t="151882" x="2901950" y="4875213"/>
          <p14:tracePt t="151899" x="2874963" y="4911725"/>
          <p14:tracePt t="151916" x="2813050" y="4946650"/>
          <p14:tracePt t="151932" x="2768600" y="4973638"/>
          <p14:tracePt t="151949" x="2652713" y="4991100"/>
          <p14:tracePt t="151966" x="2473325" y="4965700"/>
          <p14:tracePt t="151983" x="2393950" y="4938713"/>
          <p14:tracePt t="151999" x="2232025" y="4848225"/>
          <p14:tracePt t="152015" x="2133600" y="4751388"/>
          <p14:tracePt t="152033" x="2098675" y="4679950"/>
          <p14:tracePt t="152049" x="2062163" y="4554538"/>
          <p14:tracePt t="152066" x="2009775" y="4411663"/>
          <p14:tracePt t="152083" x="1982788" y="4357688"/>
          <p14:tracePt t="152099" x="1938338" y="4276725"/>
          <p14:tracePt t="152115" x="1911350" y="4214813"/>
          <p14:tracePt t="152134" x="1857375" y="4125913"/>
          <p14:tracePt t="152149" x="1839913" y="4098925"/>
          <p14:tracePt t="152165" x="1830388" y="4081463"/>
          <p14:tracePt t="152183" x="1830388" y="4062413"/>
          <p14:tracePt t="152234" x="1830388" y="4071938"/>
          <p14:tracePt t="152440" x="1812925" y="4071938"/>
          <p14:tracePt t="152452" x="1795463" y="4071938"/>
          <p14:tracePt t="152467" x="1768475" y="4071938"/>
          <p14:tracePt t="152483" x="1714500" y="4062413"/>
          <p14:tracePt t="152499" x="1660525" y="4044950"/>
          <p14:tracePt t="152516" x="1633538" y="4037013"/>
          <p14:tracePt t="152534" x="1598613" y="4010025"/>
          <p14:tracePt t="152550" x="1554163" y="3983038"/>
          <p14:tracePt t="152565" x="1544638" y="3965575"/>
          <p14:tracePt t="152582" x="1536700" y="3956050"/>
          <p14:tracePt t="152648" x="1527175" y="3929063"/>
          <p14:tracePt t="152658" x="1527175" y="3919538"/>
          <p14:tracePt t="152669" x="1527175" y="3911600"/>
          <p14:tracePt t="152682" x="1517650" y="3911600"/>
          <p14:tracePt t="152699" x="1517650" y="3902075"/>
          <p14:tracePt t="153016" x="1670050" y="4537075"/>
          <p14:tracePt t="153024" x="1670050" y="4545013"/>
          <p14:tracePt t="153035" x="1670050" y="4554538"/>
          <p14:tracePt t="153737" x="1660525" y="4554538"/>
          <p14:tracePt t="153748" x="1660525" y="4545013"/>
          <p14:tracePt t="153766" x="1643063" y="4510088"/>
          <p14:tracePt t="153784" x="1633538" y="4491038"/>
          <p14:tracePt t="153799" x="1616075" y="4438650"/>
          <p14:tracePt t="153816" x="1608138" y="4394200"/>
          <p14:tracePt t="153832" x="1598613" y="4367213"/>
          <p14:tracePt t="153849" x="1589088" y="4322763"/>
          <p14:tracePt t="153866" x="1571625" y="4295775"/>
          <p14:tracePt t="153899" x="1562100" y="4268788"/>
          <p14:tracePt t="153915" x="1554163" y="4224338"/>
          <p14:tracePt t="153933" x="1554163" y="4197350"/>
          <p14:tracePt t="153966" x="1554163" y="4187825"/>
          <p14:tracePt t="154014" x="1554163" y="4170363"/>
          <p14:tracePt t="154181" x="1554163" y="4160838"/>
          <p14:tracePt t="154191" x="1554163" y="4152900"/>
          <p14:tracePt t="154202" x="1554163" y="4116388"/>
          <p14:tracePt t="154529" x="1554163" y="4108450"/>
          <p14:tracePt t="154538" x="1544638" y="4098925"/>
          <p14:tracePt t="154706" x="1544638" y="4089400"/>
          <p14:tracePt t="154716" x="1544638" y="4062413"/>
          <p14:tracePt t="154733" x="1544638" y="4054475"/>
          <p14:tracePt t="155330" x="1544638" y="4062413"/>
          <p14:tracePt t="155349" x="1544638" y="4071938"/>
          <p14:tracePt t="155359" x="1544638" y="4089400"/>
          <p14:tracePt t="155368" x="1536700" y="4089400"/>
          <p14:tracePt t="155398" x="1536700" y="4098925"/>
          <p14:tracePt t="155408" x="1536700" y="4116388"/>
          <p14:tracePt t="155418" x="1536700" y="4125913"/>
          <p14:tracePt t="155432" x="1536700" y="4143375"/>
          <p14:tracePt t="155449" x="1536700" y="4170363"/>
          <p14:tracePt t="155467" x="1536700" y="4187825"/>
          <p14:tracePt t="155483" x="1536700" y="4197350"/>
          <p14:tracePt t="155785" x="1536700" y="4205288"/>
          <p14:tracePt t="155795" x="1536700" y="4214813"/>
          <p14:tracePt t="155804" x="1536700" y="4224338"/>
          <p14:tracePt t="155815" x="1536700" y="4232275"/>
          <p14:tracePt t="155832" x="1536700" y="4268788"/>
          <p14:tracePt t="155849" x="1536700" y="4295775"/>
          <p14:tracePt t="155865" x="1536700" y="4340225"/>
          <p14:tracePt t="155882" x="1536700" y="4348163"/>
          <p14:tracePt t="155899" x="1536700" y="4367213"/>
          <p14:tracePt t="155915" x="1536700" y="4402138"/>
          <p14:tracePt t="155932" x="1536700" y="4438650"/>
          <p14:tracePt t="155948" x="1536700" y="4456113"/>
          <p14:tracePt t="155966" x="1536700" y="4500563"/>
          <p14:tracePt t="155983" x="1536700" y="4527550"/>
          <p14:tracePt t="156000" x="1536700" y="4537075"/>
          <p14:tracePt t="156015" x="1536700" y="4554538"/>
          <p14:tracePt t="156033" x="1536700" y="4581525"/>
          <p14:tracePt t="156051" x="1536700" y="4608513"/>
          <p14:tracePt t="156065" x="1536700" y="4616450"/>
          <p14:tracePt t="156082" x="1536700" y="4643438"/>
          <p14:tracePt t="156100" x="1536700" y="4679950"/>
          <p14:tracePt t="156115" x="1536700" y="4697413"/>
          <p14:tracePt t="156132" x="1536700" y="4724400"/>
          <p14:tracePt t="156149" x="1536700" y="4741863"/>
          <p14:tracePt t="156165" x="1536700" y="4759325"/>
          <p14:tracePt t="156182" x="1536700" y="4795838"/>
          <p14:tracePt t="156199" x="1536700" y="4830763"/>
          <p14:tracePt t="156215" x="1536700" y="4840288"/>
          <p14:tracePt t="156233" x="1527175" y="4875213"/>
          <p14:tracePt t="156249" x="1527175" y="4911725"/>
          <p14:tracePt t="156267" x="1527175" y="4946650"/>
          <p14:tracePt t="156283" x="1527175" y="4965700"/>
          <p14:tracePt t="156299" x="1527175" y="4991100"/>
          <p14:tracePt t="156317" x="1527175" y="5027613"/>
          <p14:tracePt t="156332" x="1527175" y="5045075"/>
          <p14:tracePt t="156349" x="1527175" y="5072063"/>
          <p14:tracePt t="156367" x="1527175" y="5099050"/>
          <p14:tracePt t="156382" x="1527175" y="5116513"/>
          <p14:tracePt t="156398" x="1527175" y="5126038"/>
          <p14:tracePt t="156416" x="1527175" y="5133975"/>
          <p14:tracePt t="156468" x="1527175" y="5126038"/>
          <p14:tracePt t="156704" x="1527175" y="5143500"/>
          <p14:tracePt t="156714" x="1527175" y="5160963"/>
          <p14:tracePt t="156724" x="1527175" y="5187950"/>
          <p14:tracePt t="156734" x="1527175" y="5251450"/>
          <p14:tracePt t="156751" x="1527175" y="5322888"/>
          <p14:tracePt t="156765" x="1527175" y="5375275"/>
          <p14:tracePt t="156783" x="1527175" y="5446713"/>
          <p14:tracePt t="156799" x="1527175" y="5456238"/>
          <p14:tracePt t="156815" x="1527175" y="5483225"/>
          <p14:tracePt t="156970" x="1527175" y="5473700"/>
          <p14:tracePt t="156980" x="1527175" y="5465763"/>
          <p14:tracePt t="156990" x="1527175" y="5446713"/>
          <p14:tracePt t="157002" x="1527175" y="5419725"/>
          <p14:tracePt t="157015" x="1527175" y="5384800"/>
          <p14:tracePt t="157033" x="1562100" y="5037138"/>
          <p14:tracePt t="157050" x="1562100" y="4670425"/>
          <p14:tracePt t="157066" x="1581150" y="4483100"/>
          <p14:tracePt t="157082" x="1581150" y="4295775"/>
          <p14:tracePt t="157099" x="1581150" y="4197350"/>
          <p14:tracePt t="157115" x="1581150" y="4152900"/>
          <p14:tracePt t="157132" x="1581150" y="4108450"/>
          <p14:tracePt t="157149" x="1581150" y="4071938"/>
          <p14:tracePt t="157165" x="1581150" y="4037013"/>
          <p14:tracePt t="157182" x="1571625" y="3983038"/>
          <p14:tracePt t="157199" x="1571625" y="3894138"/>
          <p14:tracePt t="157217" x="1562100" y="3813175"/>
          <p14:tracePt t="157233" x="1562100" y="3751263"/>
          <p14:tracePt t="157249" x="1562100" y="3687763"/>
          <p14:tracePt t="157267" x="1562100" y="3652838"/>
          <p14:tracePt t="157283" x="1562100" y="3633788"/>
          <p14:tracePt t="157300" x="1562100" y="3608388"/>
          <p14:tracePt t="157346" x="1554163" y="3608388"/>
          <p14:tracePt t="157366" x="1554163" y="3616325"/>
          <p14:tracePt t="157379" x="1544638" y="3616325"/>
          <p14:tracePt t="157396" x="1544638" y="3625850"/>
          <p14:tracePt t="157426" x="1544638" y="3633788"/>
          <p14:tracePt t="157437" x="1544638" y="3643313"/>
          <p14:tracePt t="157449" x="1544638" y="3652838"/>
          <p14:tracePt t="157465" x="1544638" y="3660775"/>
          <p14:tracePt t="157482" x="1544638" y="3679825"/>
          <p14:tracePt t="157500" x="1536700" y="3714750"/>
          <p14:tracePt t="157516" x="1536700" y="3768725"/>
          <p14:tracePt t="157532" x="1536700" y="3822700"/>
          <p14:tracePt t="157549" x="1536700" y="3990975"/>
          <p14:tracePt t="157565" x="1554163" y="4160838"/>
          <p14:tracePt t="157584" x="1562100" y="4276725"/>
          <p14:tracePt t="157599" x="1562100" y="4340225"/>
          <p14:tracePt t="157616" x="1571625" y="4367213"/>
          <p14:tracePt t="157648" x="1581150" y="4367213"/>
          <p14:tracePt t="157665" x="1581150" y="4340225"/>
          <p14:tracePt t="157682" x="1589088" y="4330700"/>
          <p14:tracePt t="157930" x="1625600" y="4367213"/>
          <p14:tracePt t="157940" x="1687513" y="4429125"/>
          <p14:tracePt t="157950" x="1795463" y="4537075"/>
          <p14:tracePt t="157965" x="1919288" y="4643438"/>
          <p14:tracePt t="157983" x="2276475" y="4929188"/>
          <p14:tracePt t="158000" x="2562225" y="5214938"/>
          <p14:tracePt t="158015" x="2670175" y="5295900"/>
          <p14:tracePt t="158033" x="2938463" y="5545138"/>
          <p14:tracePt t="158050" x="3108325" y="5786438"/>
          <p14:tracePt t="158065" x="3179763" y="5867400"/>
          <p14:tracePt t="158082" x="3268663" y="5929313"/>
          <p14:tracePt t="158098" x="3286125" y="5938838"/>
          <p14:tracePt t="158116" x="3286125" y="5929313"/>
          <p14:tracePt t="158286" x="3340100" y="5956300"/>
          <p14:tracePt t="158297" x="3411538" y="6000750"/>
          <p14:tracePt t="158306" x="3482975" y="6062663"/>
          <p14:tracePt t="158316" x="3536950" y="6081713"/>
          <p14:tracePt t="158332" x="3616325" y="6108700"/>
          <p14:tracePt t="158349" x="3705225" y="6143625"/>
          <p14:tracePt t="158365" x="3741738" y="6161088"/>
          <p14:tracePt t="158382" x="3741738" y="6170613"/>
          <p14:tracePt t="158415" x="3741738" y="6180138"/>
          <p14:tracePt t="158444" x="3741738" y="6188075"/>
          <p14:tracePt t="158485" x="3741738" y="6197600"/>
          <p14:tracePt t="158535" x="3732213" y="6205538"/>
          <p14:tracePt t="158545" x="3724275" y="6205538"/>
          <p14:tracePt t="158554" x="3705225" y="6205538"/>
          <p14:tracePt t="158565" x="3687763" y="6205538"/>
          <p14:tracePt t="158582" x="3643313" y="6205538"/>
          <p14:tracePt t="158598" x="3616325" y="6205538"/>
          <p14:tracePt t="158615" x="3562350" y="6197600"/>
          <p14:tracePt t="158632" x="3509963" y="6170613"/>
          <p14:tracePt t="158649" x="3482975" y="6153150"/>
          <p14:tracePt t="158665" x="3455988" y="6134100"/>
          <p14:tracePt t="158682" x="3455988" y="6126163"/>
          <p14:tracePt t="158751" x="3473450" y="6126163"/>
          <p14:tracePt t="158948" x="3465513" y="6126163"/>
          <p14:tracePt t="158958" x="3438525" y="6126163"/>
          <p14:tracePt t="158969" x="3411538" y="6126163"/>
          <p14:tracePt t="158982" x="3375025" y="6108700"/>
          <p14:tracePt t="158999" x="3322638" y="6089650"/>
          <p14:tracePt t="159015" x="3295650" y="6089650"/>
          <p14:tracePt t="159033" x="3241675" y="6037263"/>
          <p14:tracePt t="159049" x="3143250" y="5894388"/>
          <p14:tracePt t="159066" x="3071813" y="5715000"/>
          <p14:tracePt t="159082" x="3036888" y="5589588"/>
          <p14:tracePt t="159100" x="3017838" y="5483225"/>
          <p14:tracePt t="159115" x="3009900" y="5456238"/>
          <p14:tracePt t="159206" x="3009900" y="5465763"/>
          <p14:tracePt t="159216" x="3009900" y="5491163"/>
          <p14:tracePt t="159483" x="3009900" y="5483225"/>
          <p14:tracePt t="159493" x="3009900" y="5465763"/>
          <p14:tracePt t="159503" x="3009900" y="5446713"/>
          <p14:tracePt t="159515" x="3009900" y="5429250"/>
          <p14:tracePt t="159534" x="3009900" y="5357813"/>
          <p14:tracePt t="159549" x="3009900" y="5322888"/>
          <p14:tracePt t="159565" x="3017838" y="5276850"/>
          <p14:tracePt t="159582" x="3017838" y="5268913"/>
          <p14:tracePt t="159598" x="3017838" y="5241925"/>
          <p14:tracePt t="159615" x="3017838" y="5180013"/>
          <p14:tracePt t="159632" x="2965450" y="5081588"/>
          <p14:tracePt t="159649" x="2928938" y="5037138"/>
          <p14:tracePt t="159665" x="2857500" y="4983163"/>
          <p14:tracePt t="159682" x="2732088" y="4946650"/>
          <p14:tracePt t="159700" x="2608263" y="4894263"/>
          <p14:tracePt t="159715" x="2554288" y="4867275"/>
          <p14:tracePt t="159732" x="2428875" y="4813300"/>
          <p14:tracePt t="159750" x="2384425" y="4795838"/>
          <p14:tracePt t="159968" x="2374900" y="4786313"/>
          <p14:tracePt t="159977" x="2339975" y="4768850"/>
          <p14:tracePt t="159987" x="2276475" y="4741863"/>
          <p14:tracePt t="160000" x="2197100" y="4697413"/>
          <p14:tracePt t="160016" x="1990725" y="4572000"/>
          <p14:tracePt t="160034" x="1857375" y="4483100"/>
          <p14:tracePt t="160050" x="1679575" y="4322763"/>
          <p14:tracePt t="160066" x="1581150" y="4187825"/>
          <p14:tracePt t="160082" x="1562100" y="4143375"/>
          <p14:tracePt t="160098" x="1536700" y="4062413"/>
          <p14:tracePt t="160116" x="1527175" y="4044950"/>
          <p14:tracePt t="160132" x="1527175" y="4037013"/>
          <p14:tracePt t="160206" x="1517650" y="4037013"/>
          <p14:tracePt t="160215" x="1517650" y="4044950"/>
          <p14:tracePt t="160232" x="1517650" y="4054475"/>
          <p14:tracePt t="160250" x="1517650" y="4062413"/>
          <p14:tracePt t="160266" x="1517650" y="4071938"/>
          <p14:tracePt t="160285" x="1517650" y="4081463"/>
          <p14:tracePt t="160304" x="1517650" y="4089400"/>
          <p14:tracePt t="160315" x="1517650" y="4125913"/>
          <p14:tracePt t="160334" x="1536700" y="4170363"/>
          <p14:tracePt t="160349" x="1544638" y="4187825"/>
          <p14:tracePt t="160365" x="1581150" y="4241800"/>
          <p14:tracePt t="160382" x="1616075" y="4259263"/>
          <p14:tracePt t="160399" x="1616075" y="4268788"/>
          <p14:tracePt t="160415" x="1633538" y="4276725"/>
          <p14:tracePt t="160432" x="1670050" y="4286250"/>
          <p14:tracePt t="160448" x="1697038" y="4286250"/>
          <p14:tracePt t="160465" x="1758950" y="4286250"/>
          <p14:tracePt t="160482" x="1830388" y="4303713"/>
          <p14:tracePt t="160500" x="1874838" y="4303713"/>
          <p14:tracePt t="160515" x="1955800" y="4286250"/>
          <p14:tracePt t="160534" x="2036763" y="4241800"/>
          <p14:tracePt t="160549" x="2071688" y="4214813"/>
          <p14:tracePt t="160565" x="2098675" y="4197350"/>
          <p14:tracePt t="160600" x="2098675" y="4179888"/>
          <p14:tracePt t="160632" x="2071688" y="4187825"/>
          <p14:tracePt t="160650" x="2044700" y="4224338"/>
          <p14:tracePt t="160665" x="2009775" y="4241800"/>
          <p14:tracePt t="160682" x="1911350" y="4286250"/>
          <p14:tracePt t="160699" x="1751013" y="4313238"/>
          <p14:tracePt t="160715" x="1687513" y="4313238"/>
          <p14:tracePt t="160732" x="1633538" y="4313238"/>
          <p14:tracePt t="160750" x="1598613" y="4295775"/>
          <p14:tracePt t="160766" x="1581150" y="4276725"/>
          <p14:tracePt t="160770" x="1554163" y="4259263"/>
          <p14:tracePt t="160782" x="1536700" y="4241800"/>
          <p14:tracePt t="160799" x="1500188" y="4224338"/>
          <p14:tracePt t="160815" x="1490663" y="4214813"/>
          <p14:tracePt t="160832" x="1482725" y="4205288"/>
          <p14:tracePt t="160848" x="1465263" y="4179888"/>
          <p14:tracePt t="160865" x="1455738" y="4160838"/>
          <p14:tracePt t="160882" x="1428750" y="4108450"/>
          <p14:tracePt t="160899" x="1428750" y="4071938"/>
          <p14:tracePt t="160916" x="1419225" y="4044950"/>
          <p14:tracePt t="160932" x="1411288" y="4027488"/>
          <p14:tracePt t="160948" x="1411288" y="4017963"/>
          <p14:tracePt t="160968" x="1411288" y="4010025"/>
          <p14:tracePt t="160982" x="1411288" y="4000500"/>
          <p14:tracePt t="161086" x="1411288" y="4010025"/>
          <p14:tracePt t="161105" x="1411288" y="4017963"/>
          <p14:tracePt t="161115" x="1411288" y="4027488"/>
          <p14:tracePt t="161135" x="1411288" y="4037013"/>
          <p14:tracePt t="161145" x="1411288" y="4044950"/>
          <p14:tracePt t="161156" x="1411288" y="4062413"/>
          <p14:tracePt t="161165" x="1411288" y="4071938"/>
          <p14:tracePt t="161183" x="1428750" y="4098925"/>
          <p14:tracePt t="161198" x="1428750" y="4116388"/>
          <p14:tracePt t="161215" x="1438275" y="4152900"/>
          <p14:tracePt t="161234" x="1446213" y="4197350"/>
          <p14:tracePt t="161251" x="1446213" y="4232275"/>
          <p14:tracePt t="161265" x="1446213" y="4276725"/>
          <p14:tracePt t="161283" x="1446213" y="4313238"/>
          <p14:tracePt t="161299" x="1446213" y="4340225"/>
          <p14:tracePt t="161315" x="1446213" y="4394200"/>
          <p14:tracePt t="161332" x="1446213" y="4446588"/>
          <p14:tracePt t="161358" x="1446213" y="4510088"/>
          <p14:tracePt t="161370" x="1446213" y="4527550"/>
          <p14:tracePt t="161382" x="1446213" y="4545013"/>
          <p14:tracePt t="161400" x="1446213" y="4608513"/>
          <p14:tracePt t="161415" x="1446213" y="4643438"/>
          <p14:tracePt t="161432" x="1465263" y="4687888"/>
          <p14:tracePt t="161450" x="1482725" y="4732338"/>
          <p14:tracePt t="161466" x="1490663" y="4759325"/>
          <p14:tracePt t="161482" x="1509713" y="4813300"/>
          <p14:tracePt t="161500" x="1527175" y="4884738"/>
          <p14:tracePt t="161515" x="1544638" y="4919663"/>
          <p14:tracePt t="161533" x="1562100" y="4991100"/>
          <p14:tracePt t="161550" x="1562100" y="5081588"/>
          <p14:tracePt t="161565" x="1562100" y="5116513"/>
          <p14:tracePt t="161582" x="1571625" y="5180013"/>
          <p14:tracePt t="161599" x="1571625" y="5330825"/>
          <p14:tracePt t="161615" x="1581150" y="5419725"/>
          <p14:tracePt t="161632" x="1589088" y="5465763"/>
          <p14:tracePt t="161648" x="1589088" y="5473700"/>
          <p14:tracePt t="161876" x="1625600" y="5483225"/>
          <p14:tracePt t="161890" x="1697038" y="5500688"/>
          <p14:tracePt t="161899" x="1803400" y="5545138"/>
          <p14:tracePt t="161915" x="2081213" y="5653088"/>
          <p14:tracePt t="161931" x="2374900" y="5741988"/>
          <p14:tracePt t="161948" x="2768600" y="5848350"/>
          <p14:tracePt t="161965" x="3116263" y="5919788"/>
          <p14:tracePt t="161982" x="3224213" y="5956300"/>
          <p14:tracePt t="162000" x="3384550" y="5991225"/>
          <p14:tracePt t="162015" x="3455988" y="6010275"/>
          <p14:tracePt t="162033" x="3465513" y="6010275"/>
          <p14:tracePt t="162050" x="3465513" y="6018213"/>
          <p14:tracePt t="162085" x="3465513" y="6027738"/>
          <p14:tracePt t="162204" x="3465513" y="6037263"/>
          <p14:tracePt t="162236" x="3465513" y="6045200"/>
          <p14:tracePt t="162322" x="3465513" y="6054725"/>
          <p14:tracePt t="162392" x="3455988" y="6054725"/>
          <p14:tracePt t="162638" x="3455988" y="6062663"/>
          <p14:tracePt t="162667" x="3446463" y="6062663"/>
          <p14:tracePt t="162688" x="3429000" y="6062663"/>
          <p14:tracePt t="162698" x="3411538" y="6062663"/>
          <p14:tracePt t="162707" x="3375025" y="6062663"/>
          <p14:tracePt t="162718" x="3340100" y="6062663"/>
          <p14:tracePt t="162731" x="3286125" y="6018213"/>
          <p14:tracePt t="162749" x="3197225" y="5911850"/>
          <p14:tracePt t="162766" x="3143250" y="5822950"/>
          <p14:tracePt t="162770" x="3116263" y="5759450"/>
          <p14:tracePt t="162783" x="3098800" y="5697538"/>
          <p14:tracePt t="162799" x="3081338" y="5608638"/>
          <p14:tracePt t="162816" x="3081338" y="5537200"/>
          <p14:tracePt t="162832" x="3081338" y="5491163"/>
          <p14:tracePt t="162848" x="3081338" y="5384800"/>
          <p14:tracePt t="162865" x="3081338" y="5348288"/>
          <p14:tracePt t="162882" x="3081338" y="5330825"/>
          <p14:tracePt t="162898" x="3081338" y="5340350"/>
          <p14:tracePt t="162915" x="3081338" y="5348288"/>
          <p14:tracePt t="162932" x="3081338" y="5384800"/>
          <p14:tracePt t="163132" x="3071813" y="5348288"/>
          <p14:tracePt t="163143" x="3054350" y="5295900"/>
          <p14:tracePt t="163153" x="3044825" y="5251450"/>
          <p14:tracePt t="163165" x="3036888" y="5170488"/>
          <p14:tracePt t="163182" x="3009900" y="5072063"/>
          <p14:tracePt t="163198" x="3000375" y="5037138"/>
          <p14:tracePt t="163215" x="2990850" y="4946650"/>
          <p14:tracePt t="163232" x="2990850" y="4875213"/>
          <p14:tracePt t="163250" x="2990850" y="4830763"/>
          <p14:tracePt t="163266" x="3000375" y="4687888"/>
          <p14:tracePt t="163283" x="3027363" y="4554538"/>
          <p14:tracePt t="163300" x="3062288" y="4429125"/>
          <p14:tracePt t="163315" x="3081338" y="4367213"/>
          <p14:tracePt t="163332" x="3116263" y="4268788"/>
          <p14:tracePt t="163350" x="3160713" y="4179888"/>
          <p14:tracePt t="163366" x="3197225" y="4125913"/>
          <p14:tracePt t="163382" x="3259138" y="4054475"/>
          <p14:tracePt t="163399" x="3322638" y="3983038"/>
          <p14:tracePt t="163415" x="3348038" y="3956050"/>
          <p14:tracePt t="163432" x="3384550" y="3919538"/>
          <p14:tracePt t="163449" x="3429000" y="3875088"/>
          <p14:tracePt t="163465" x="3465513" y="3830638"/>
          <p14:tracePt t="163482" x="3536950" y="3768725"/>
          <p14:tracePt t="163498" x="3598863" y="3687763"/>
          <p14:tracePt t="163516" x="3625850" y="3679825"/>
          <p14:tracePt t="163533" x="3670300" y="3660775"/>
          <p14:tracePt t="163549" x="3697288" y="3660775"/>
          <p14:tracePt t="163565" x="3724275" y="3660775"/>
          <p14:tracePt t="163582" x="3822700" y="3705225"/>
          <p14:tracePt t="163598" x="3965575" y="3741738"/>
          <p14:tracePt t="163617" x="4054475" y="3741738"/>
          <p14:tracePt t="163632" x="4089400" y="3751263"/>
          <p14:tracePt t="163648" x="4108450" y="3751263"/>
          <p14:tracePt t="163716" x="4081463" y="3751263"/>
          <p14:tracePt t="163726" x="4044950" y="3751263"/>
          <p14:tracePt t="163736" x="4000500" y="3751263"/>
          <p14:tracePt t="163748" x="3938588" y="3751263"/>
          <p14:tracePt t="163765" x="3679825" y="3751263"/>
          <p14:tracePt t="163783" x="3482975" y="3751263"/>
          <p14:tracePt t="163799" x="3197225" y="3751263"/>
          <p14:tracePt t="163815" x="2955925" y="3759200"/>
          <p14:tracePt t="163833" x="2867025" y="3803650"/>
          <p14:tracePt t="163849" x="2732088" y="3875088"/>
          <p14:tracePt t="163865" x="2633663" y="3973513"/>
          <p14:tracePt t="163882" x="2608263" y="4017963"/>
          <p14:tracePt t="163898" x="2554288" y="4133850"/>
          <p14:tracePt t="163915" x="2509838" y="4384675"/>
          <p14:tracePt t="163933" x="2500313" y="4581525"/>
          <p14:tracePt t="163948" x="2509838" y="4732338"/>
          <p14:tracePt t="163965" x="2554288" y="5037138"/>
          <p14:tracePt t="163982" x="2616200" y="5340350"/>
          <p14:tracePt t="163998" x="2687638" y="5537200"/>
          <p14:tracePt t="164015" x="2768600" y="5813425"/>
          <p14:tracePt t="164034" x="2938463" y="6134100"/>
          <p14:tracePt t="164050" x="2990850" y="6286500"/>
          <p14:tracePt t="164065" x="3133725" y="6456363"/>
          <p14:tracePt t="164082" x="3268663" y="6599238"/>
          <p14:tracePt t="164098" x="3313113" y="6670675"/>
          <p14:tracePt t="164116" x="3348038" y="6732588"/>
          <p14:tracePt t="164132" x="3367088" y="6751638"/>
          <p14:tracePt t="164148" x="3384550" y="6759575"/>
          <p14:tracePt t="164165" x="3402013" y="6769100"/>
          <p14:tracePt t="164182" x="3438525" y="6777038"/>
          <p14:tracePt t="164200" x="3473450" y="6796088"/>
          <p14:tracePt t="164215" x="3482975" y="6796088"/>
          <p14:tracePt t="164232" x="3509963" y="6786563"/>
          <p14:tracePt t="164251" x="3517900" y="6759575"/>
          <p14:tracePt t="164282" x="3517900" y="6751638"/>
          <p14:tracePt t="164301" x="3517900" y="6742113"/>
          <p14:tracePt t="164319" x="3517900" y="6732588"/>
          <p14:tracePt t="164339" x="3517900" y="6724650"/>
          <p14:tracePt t="164360" x="3517900" y="6715125"/>
          <p14:tracePt t="164369" x="3517900" y="6705600"/>
          <p14:tracePt t="164382" x="3527425" y="6697663"/>
          <p14:tracePt t="164399" x="3536950" y="6661150"/>
          <p14:tracePt t="164415" x="3544888" y="6643688"/>
          <p14:tracePt t="164432" x="3562350" y="6608763"/>
          <p14:tracePt t="164448" x="3589338" y="6554788"/>
          <p14:tracePt t="164465" x="3589338" y="6527800"/>
          <p14:tracePt t="164482" x="3608388" y="6483350"/>
          <p14:tracePt t="164499" x="3616325" y="6483350"/>
          <p14:tracePt t="166266" x="3608388" y="6465888"/>
          <p14:tracePt t="166281" x="3589338" y="6438900"/>
          <p14:tracePt t="166290" x="3554413" y="6357938"/>
          <p14:tracePt t="166299" x="3517900" y="6286500"/>
          <p14:tracePt t="166315" x="3394075" y="6054725"/>
          <p14:tracePt t="166333" x="3330575" y="5938838"/>
          <p14:tracePt t="166348" x="3214688" y="5751513"/>
          <p14:tracePt t="166365" x="3143250" y="5599113"/>
          <p14:tracePt t="166383" x="3108325" y="5554663"/>
          <p14:tracePt t="166398" x="3098800" y="5537200"/>
          <p14:tracePt t="166601" x="3098800" y="5527675"/>
          <p14:tracePt t="166612" x="3098800" y="5518150"/>
          <p14:tracePt t="166621" x="3098800" y="5491163"/>
          <p14:tracePt t="166632" x="3116263" y="5446713"/>
          <p14:tracePt t="166649" x="3143250" y="5375275"/>
          <p14:tracePt t="166665" x="3205163" y="5224463"/>
          <p14:tracePt t="166681" x="3241675" y="5108575"/>
          <p14:tracePt t="166700" x="3251200" y="5072063"/>
          <p14:tracePt t="166715" x="3251200" y="5062538"/>
          <p14:tracePt t="166731" x="3251200" y="5045075"/>
          <p14:tracePt t="166750" x="3251200" y="5037138"/>
          <p14:tracePt t="166782" x="3224213" y="5018088"/>
          <p14:tracePt t="166799" x="3179763" y="4983163"/>
          <p14:tracePt t="166815" x="3160713" y="4965700"/>
          <p14:tracePt t="166832" x="3116263" y="4919663"/>
          <p14:tracePt t="166848" x="3098800" y="4894263"/>
          <p14:tracePt t="166865" x="3089275" y="4894263"/>
          <p14:tracePt t="166908" x="3098800" y="4902200"/>
          <p14:tracePt t="167195" x="3098800" y="4894263"/>
          <p14:tracePt t="167206" x="3116263" y="4894263"/>
          <p14:tracePt t="167215" x="3133725" y="4894263"/>
          <p14:tracePt t="167231" x="3152775" y="4884738"/>
          <p14:tracePt t="167248" x="3205163" y="4884738"/>
          <p14:tracePt t="167266" x="3241675" y="4884738"/>
          <p14:tracePt t="167284" x="3268663" y="4884738"/>
          <p14:tracePt t="167299" x="3286125" y="4884738"/>
          <p14:tracePt t="167315" x="3295650" y="4884738"/>
          <p14:tracePt t="167393" x="3295650" y="4894263"/>
          <p14:tracePt t="167476" x="3295650" y="4902200"/>
          <p14:tracePt t="167610" x="3303588" y="4902200"/>
          <p14:tracePt t="167630" x="3322638" y="4902200"/>
          <p14:tracePt t="167650" x="3330575" y="4902200"/>
          <p14:tracePt t="167661" x="3340100" y="4902200"/>
          <p14:tracePt t="167670" x="3348038" y="4902200"/>
          <p14:tracePt t="167682" x="3357563" y="4902200"/>
          <p14:tracePt t="167729" x="3367088" y="4902200"/>
          <p14:tracePt t="167758" x="3367088" y="4911725"/>
          <p14:tracePt t="168254" x="3367088" y="4919663"/>
          <p14:tracePt t="168272" x="3357563" y="4919663"/>
          <p14:tracePt t="168284" x="3348038" y="4919663"/>
          <p14:tracePt t="168299" x="3340100" y="4919663"/>
          <p14:tracePt t="168315" x="3313113" y="4919663"/>
          <p14:tracePt t="168332" x="3276600" y="4919663"/>
          <p14:tracePt t="168348" x="3251200" y="4919663"/>
          <p14:tracePt t="168366" x="3179763" y="4919663"/>
          <p14:tracePt t="168382" x="3098800" y="4919663"/>
          <p14:tracePt t="168398" x="3071813" y="4919663"/>
          <p14:tracePt t="168415" x="3044825" y="4919663"/>
          <p14:tracePt t="168432" x="3009900" y="4911725"/>
          <p14:tracePt t="168448" x="2990850" y="4911725"/>
          <p14:tracePt t="168465" x="2965450" y="4902200"/>
          <p14:tracePt t="168481" x="2955925" y="4902200"/>
          <p14:tracePt t="168629" x="2946400" y="4902200"/>
          <p14:tracePt t="168649" x="2928938" y="4902200"/>
          <p14:tracePt t="168659" x="2919413" y="4902200"/>
          <p14:tracePt t="168669" x="2911475" y="4902200"/>
          <p14:tracePt t="168681" x="2894013" y="4902200"/>
          <p14:tracePt t="168698" x="2847975" y="4902200"/>
          <p14:tracePt t="168715" x="2822575" y="4902200"/>
          <p14:tracePt t="168731" x="2768600" y="4894263"/>
          <p14:tracePt t="168748" x="2741613" y="4867275"/>
          <p14:tracePt t="168765" x="2714625" y="4848225"/>
          <p14:tracePt t="168784" x="2679700" y="4822825"/>
          <p14:tracePt t="168798" x="2652713" y="4822825"/>
          <p14:tracePt t="168936" x="2670175" y="4822825"/>
          <p14:tracePt t="168946" x="2687638" y="4830763"/>
          <p14:tracePt t="168956" x="2751138" y="4857750"/>
          <p14:tracePt t="168965" x="2830513" y="4884738"/>
          <p14:tracePt t="168981" x="2938463" y="4911725"/>
          <p14:tracePt t="168999" x="3108325" y="4938713"/>
          <p14:tracePt t="169015" x="3251200" y="4946650"/>
          <p14:tracePt t="169033" x="3295650" y="4946650"/>
          <p14:tracePt t="169049" x="3340100" y="4956175"/>
          <p14:tracePt t="169066" x="3340100" y="4965700"/>
          <p14:tracePt t="169094" x="3340100" y="4973638"/>
          <p14:tracePt t="169114" x="3340100" y="4983163"/>
          <p14:tracePt t="169134" x="3330575" y="4983163"/>
          <p14:tracePt t="169144" x="3313113" y="4983163"/>
          <p14:tracePt t="169153" x="3303588" y="4983163"/>
          <p14:tracePt t="169165" x="3276600" y="4983163"/>
          <p14:tracePt t="169183" x="3224213" y="4973638"/>
          <p14:tracePt t="169198" x="3197225" y="4973638"/>
          <p14:tracePt t="169215" x="3044825" y="4919663"/>
          <p14:tracePt t="169232" x="2786063" y="4911725"/>
          <p14:tracePt t="169248" x="2616200" y="4884738"/>
          <p14:tracePt t="169265" x="2357438" y="4875213"/>
          <p14:tracePt t="169282" x="2187575" y="4840288"/>
          <p14:tracePt t="169299" x="2125663" y="4830763"/>
          <p14:tracePt t="169315" x="2062163" y="4813300"/>
          <p14:tracePt t="169332" x="2044700" y="4776788"/>
          <p14:tracePt t="169348" x="2036763" y="4759325"/>
          <p14:tracePt t="169366" x="2036763" y="4751388"/>
          <p14:tracePt t="169382" x="2036763" y="4741863"/>
          <p14:tracePt t="169420" x="2017713" y="4741863"/>
          <p14:tracePt t="169509" x="2027238" y="4741863"/>
          <p14:tracePt t="169519" x="2036763" y="4741863"/>
          <p14:tracePt t="169531" x="2044700" y="4759325"/>
          <p14:tracePt t="169550" x="2152650" y="4822825"/>
          <p14:tracePt t="169565" x="2251075" y="4848225"/>
          <p14:tracePt t="169582" x="2571750" y="4884738"/>
          <p14:tracePt t="169598" x="2990850" y="4884738"/>
          <p14:tracePt t="169615" x="3187700" y="4884738"/>
          <p14:tracePt t="169632" x="3402013" y="4857750"/>
          <p14:tracePt t="169648" x="3509963" y="4857750"/>
          <p14:tracePt t="169665" x="3536950" y="4857750"/>
          <p14:tracePt t="169681" x="3536950" y="4867275"/>
          <p14:tracePt t="169698" x="3536950" y="4875213"/>
          <p14:tracePt t="169716" x="3536950" y="4884738"/>
          <p14:tracePt t="169984" x="3527425" y="4884738"/>
          <p14:tracePt t="169994" x="3517900" y="4884738"/>
          <p14:tracePt t="170004" x="3509963" y="4884738"/>
          <p14:tracePt t="170015" x="3490913" y="4884738"/>
          <p14:tracePt t="170033" x="3438525" y="4902200"/>
          <p14:tracePt t="170049" x="3394075" y="4902200"/>
          <p14:tracePt t="170065" x="3295650" y="4911725"/>
          <p14:tracePt t="170082" x="3251200" y="4919663"/>
          <p14:tracePt t="170098" x="3232150" y="4919663"/>
          <p14:tracePt t="170152" x="3232150" y="4911725"/>
          <p14:tracePt t="170192" x="3241675" y="4911725"/>
          <p14:tracePt t="170222" x="3251200" y="4911725"/>
          <p14:tracePt t="170252" x="3251200" y="4919663"/>
          <p14:tracePt t="170261" x="3259138" y="4919663"/>
          <p14:tracePt t="170272" x="3259138" y="4929188"/>
          <p14:tracePt t="170290" x="3268663" y="4929188"/>
          <p14:tracePt t="170301" x="3276600" y="4938713"/>
          <p14:tracePt t="170316" x="3286125" y="4938713"/>
          <p14:tracePt t="170332" x="3303588" y="4946650"/>
          <p14:tracePt t="170350" x="3322638" y="4946650"/>
          <p14:tracePt t="170366" x="3330575" y="4946650"/>
          <p14:tracePt t="170381" x="3340100" y="4946650"/>
          <p14:tracePt t="170410" x="3340100" y="4938713"/>
          <p14:tracePt t="170429" x="3340100" y="4919663"/>
          <p14:tracePt t="170440" x="3340100" y="4902200"/>
          <p14:tracePt t="170450" x="3322638" y="4867275"/>
          <p14:tracePt t="170465" x="3303588" y="4848225"/>
          <p14:tracePt t="170481" x="3214688" y="4776788"/>
          <p14:tracePt t="170498" x="3116263" y="4751388"/>
          <p14:tracePt t="170515" x="3089275" y="4751388"/>
          <p14:tracePt t="170531" x="3027363" y="4751388"/>
          <p14:tracePt t="170548" x="2973388" y="4768850"/>
          <p14:tracePt t="170565" x="2955925" y="4795838"/>
          <p14:tracePt t="170582" x="2919413" y="4822825"/>
          <p14:tracePt t="170598" x="2901950" y="4848225"/>
          <p14:tracePt t="170616" x="2894013" y="4848225"/>
          <p14:tracePt t="170631" x="2867025" y="4875213"/>
          <p14:tracePt t="170648" x="2840038" y="4911725"/>
          <p14:tracePt t="170666" x="2813050" y="4938713"/>
          <p14:tracePt t="170737" x="2822575" y="4938713"/>
          <p14:tracePt t="170756" x="2830513" y="4946650"/>
          <p14:tracePt t="170769" x="2847975" y="4956175"/>
          <p14:tracePt t="170782" x="2867025" y="4973638"/>
          <p14:tracePt t="170798" x="2928938" y="5000625"/>
          <p14:tracePt t="170815" x="3009900" y="5018088"/>
          <p14:tracePt t="170832" x="3044825" y="5027613"/>
          <p14:tracePt t="170848" x="3143250" y="5037138"/>
          <p14:tracePt t="170865" x="3232150" y="5037138"/>
          <p14:tracePt t="170881" x="3268663" y="5027613"/>
          <p14:tracePt t="170898" x="3322638" y="5000625"/>
          <p14:tracePt t="170915" x="3340100" y="4973638"/>
          <p14:tracePt t="170974" x="3340100" y="4965700"/>
          <p14:tracePt t="170983" x="3340100" y="4956175"/>
          <p14:tracePt t="170998" x="3340100" y="4946650"/>
          <p14:tracePt t="171015" x="3322638" y="4929188"/>
          <p14:tracePt t="171033" x="3295650" y="4919663"/>
          <p14:tracePt t="171065" x="3286125" y="4911725"/>
          <p14:tracePt t="171162" x="3286125" y="4902200"/>
          <p14:tracePt t="171171" x="3276600" y="4902200"/>
          <p14:tracePt t="171193" x="3276600" y="4894263"/>
          <p14:tracePt t="171202" x="3276600" y="4884738"/>
          <p14:tracePt t="171215" x="3268663" y="4867275"/>
          <p14:tracePt t="171231" x="3251200" y="4840288"/>
          <p14:tracePt t="171249" x="3232150" y="4822825"/>
          <p14:tracePt t="171265" x="3214688" y="4813300"/>
          <p14:tracePt t="171281" x="3197225" y="4813300"/>
          <p14:tracePt t="171300" x="3187700" y="4813300"/>
          <p14:tracePt t="171315" x="3179763" y="4813300"/>
          <p14:tracePt t="171332" x="3160713" y="4813300"/>
          <p14:tracePt t="171348" x="3152775" y="4822825"/>
          <p14:tracePt t="171366" x="3133725" y="4830763"/>
          <p14:tracePt t="171382" x="3116263" y="4848225"/>
          <p14:tracePt t="171398" x="3089275" y="4848225"/>
          <p14:tracePt t="171415" x="3071813" y="4867275"/>
          <p14:tracePt t="171431" x="3044825" y="4875213"/>
          <p14:tracePt t="171448" x="3027363" y="4875213"/>
          <p14:tracePt t="171481" x="3027363" y="4884738"/>
          <p14:tracePt t="171498" x="3017838" y="4894263"/>
          <p14:tracePt t="171516" x="3009900" y="4894263"/>
          <p14:tracePt t="171531" x="3000375" y="4911725"/>
          <p14:tracePt t="171549" x="2990850" y="4911725"/>
          <p14:tracePt t="171567" x="2990850" y="4919663"/>
          <p14:tracePt t="171599" x="2982913" y="4919663"/>
          <p14:tracePt t="171666" x="2982913" y="4929188"/>
          <p14:tracePt t="171705" x="2982913" y="4938713"/>
          <p14:tracePt t="171718" x="2982913" y="4946650"/>
          <p14:tracePt t="171731" x="2982913" y="4965700"/>
          <p14:tracePt t="171748" x="2990850" y="4983163"/>
          <p14:tracePt t="171765" x="3009900" y="5000625"/>
          <p14:tracePt t="171781" x="3027363" y="5000625"/>
          <p14:tracePt t="171785" x="3054350" y="5018088"/>
          <p14:tracePt t="171798" x="3081338" y="5018088"/>
          <p14:tracePt t="171815" x="3143250" y="5018088"/>
          <p14:tracePt t="171833" x="3170238" y="5018088"/>
          <p14:tracePt t="171848" x="3241675" y="5000625"/>
          <p14:tracePt t="171865" x="3276600" y="4983163"/>
          <p14:tracePt t="171882" x="3295650" y="4973638"/>
          <p14:tracePt t="171898" x="3303588" y="4965700"/>
          <p14:tracePt t="171932" x="3303588" y="4938713"/>
          <p14:tracePt t="171965" x="3303588" y="4919663"/>
          <p14:tracePt t="171982" x="3286125" y="4894263"/>
          <p14:tracePt t="171998" x="3276600" y="4884738"/>
          <p14:tracePt t="172015" x="3251200" y="4867275"/>
          <p14:tracePt t="172031" x="3214688" y="4857750"/>
          <p14:tracePt t="172050" x="3197225" y="4857750"/>
          <p14:tracePt t="172065" x="3152775" y="4848225"/>
          <p14:tracePt t="172082" x="3108325" y="4848225"/>
          <p14:tracePt t="172098" x="3081338" y="4848225"/>
          <p14:tracePt t="172115" x="3044825" y="4840288"/>
          <p14:tracePt t="172132" x="3036888" y="4840288"/>
          <p14:tracePt t="172148" x="3027363" y="4840288"/>
          <p14:tracePt t="172200" x="3027363" y="4848225"/>
          <p14:tracePt t="172219" x="3027363" y="4857750"/>
          <p14:tracePt t="172526" x="3027363" y="4867275"/>
          <p14:tracePt t="172547" x="3036888" y="4875213"/>
          <p14:tracePt t="172557" x="3036888" y="4884738"/>
          <p14:tracePt t="172568" x="3044825" y="4894263"/>
          <p14:tracePt t="172582" x="3062288" y="4911725"/>
          <p14:tracePt t="172598" x="3098800" y="4929188"/>
          <p14:tracePt t="172616" x="3133725" y="4929188"/>
          <p14:tracePt t="172631" x="3143250" y="4929188"/>
          <p14:tracePt t="172648" x="3187700" y="4929188"/>
          <p14:tracePt t="172665" x="3224213" y="4929188"/>
          <p14:tracePt t="172682" x="3232150" y="4929188"/>
          <p14:tracePt t="172698" x="3251200" y="4919663"/>
          <p14:tracePt t="172715" x="3251200" y="4911725"/>
          <p14:tracePt t="172744" x="3251200" y="4902200"/>
          <p14:tracePt t="172764" x="3251200" y="4884738"/>
          <p14:tracePt t="172784" x="3251200" y="4875213"/>
          <p14:tracePt t="172794" x="3251200" y="4857750"/>
          <p14:tracePt t="172804" x="3251200" y="4848225"/>
          <p14:tracePt t="172816" x="3241675" y="4840288"/>
          <p14:tracePt t="172833" x="3214688" y="4813300"/>
          <p14:tracePt t="172848" x="3197225" y="4803775"/>
          <p14:tracePt t="172866" x="3152775" y="4803775"/>
          <p14:tracePt t="172882" x="3089275" y="4795838"/>
          <p14:tracePt t="172898" x="3071813" y="4795838"/>
          <p14:tracePt t="172915" x="3044825" y="4795838"/>
          <p14:tracePt t="172931" x="3036888" y="4795838"/>
          <p14:tracePt t="172965" x="3036888" y="4813300"/>
          <p14:tracePt t="172992" x="3036888" y="4822825"/>
          <p14:tracePt t="173002" x="3027363" y="4822825"/>
          <p14:tracePt t="173015" x="3027363" y="4830763"/>
          <p14:tracePt t="173031" x="3027363" y="4840288"/>
          <p14:tracePt t="173050" x="3017838" y="4848225"/>
          <p14:tracePt t="173065" x="3017838" y="4857750"/>
          <p14:tracePt t="173082" x="3009900" y="4867275"/>
          <p14:tracePt t="173098" x="3009900" y="4875213"/>
          <p14:tracePt t="173990" x="3017838" y="4875213"/>
          <p14:tracePt t="174014" x="3027363" y="4875213"/>
          <p14:tracePt t="174031" x="3036888" y="4875213"/>
          <p14:tracePt t="174049" x="3054350" y="4884738"/>
          <p14:tracePt t="174065" x="3062288" y="4894263"/>
          <p14:tracePt t="174082" x="3098800" y="4902200"/>
          <p14:tracePt t="174098" x="3143250" y="4919663"/>
          <p14:tracePt t="174115" x="3170238" y="4919663"/>
          <p14:tracePt t="174132" x="3205163" y="4929188"/>
          <p14:tracePt t="174148" x="3224213" y="4929188"/>
          <p14:tracePt t="174614" x="3224213" y="4919663"/>
          <p14:tracePt t="174623" x="3224213" y="4911725"/>
          <p14:tracePt t="174633" x="3224213" y="4894263"/>
          <p14:tracePt t="174652" x="3214688" y="4884738"/>
          <p14:tracePt t="174683" x="3205163" y="4875213"/>
          <p14:tracePt t="174693" x="3197225" y="4875213"/>
          <p14:tracePt t="174702" x="3179763" y="4875213"/>
          <p14:tracePt t="174714" x="3160713" y="4857750"/>
          <p14:tracePt t="174732" x="3116263" y="4848225"/>
          <p14:tracePt t="174748" x="3098800" y="4848225"/>
          <p14:tracePt t="174765" x="3062288" y="4848225"/>
          <p14:tracePt t="174781" x="3044825" y="4848225"/>
          <p14:tracePt t="174798" x="3036888" y="4848225"/>
          <p14:tracePt t="174815" x="3017838" y="4848225"/>
          <p14:tracePt t="174848" x="3009900" y="4857750"/>
          <p14:tracePt t="174865" x="3009900" y="4875213"/>
          <p14:tracePt t="174881" x="2990850" y="4894263"/>
          <p14:tracePt t="174899" x="2973388" y="4919663"/>
          <p14:tracePt t="174915" x="2965450" y="4929188"/>
          <p14:tracePt t="174932" x="2955925" y="4956175"/>
          <p14:tracePt t="174948" x="2946400" y="4965700"/>
          <p14:tracePt t="174965" x="2946400" y="4973638"/>
          <p14:tracePt t="174981" x="2938463" y="4991100"/>
          <p14:tracePt t="174998" x="2938463" y="5000625"/>
          <p14:tracePt t="175015" x="2938463" y="5010150"/>
          <p14:tracePt t="175058" x="2938463" y="5018088"/>
          <p14:tracePt t="175077" x="2938463" y="5027613"/>
          <p14:tracePt t="175088" x="2938463" y="5037138"/>
          <p14:tracePt t="175098" x="2946400" y="5045075"/>
          <p14:tracePt t="175116" x="2965450" y="5062538"/>
          <p14:tracePt t="175131" x="2990850" y="5089525"/>
          <p14:tracePt t="175148" x="3009900" y="5108575"/>
          <p14:tracePt t="175166" x="3027363" y="5108575"/>
          <p14:tracePt t="175182" x="3044825" y="5108575"/>
          <p14:tracePt t="175198" x="3071813" y="5108575"/>
          <p14:tracePt t="175415" x="3071813" y="5116513"/>
          <p14:tracePt t="175445" x="3071813" y="5126038"/>
          <p14:tracePt t="175464" x="3071813" y="5133975"/>
          <p14:tracePt t="175474" x="3071813" y="5143500"/>
          <p14:tracePt t="175484" x="3071813" y="5153025"/>
          <p14:tracePt t="175498" x="3071813" y="5160963"/>
          <p14:tracePt t="175514" x="3071813" y="5187950"/>
          <p14:tracePt t="175532" x="3071813" y="5232400"/>
          <p14:tracePt t="175567" x="3071813" y="5259388"/>
          <p14:tracePt t="175582" x="3081338" y="5286375"/>
          <p14:tracePt t="175599" x="3081338" y="5295900"/>
          <p14:tracePt t="175616" x="3098800" y="5295900"/>
          <p14:tracePt t="175889" x="3089275" y="5303838"/>
          <p14:tracePt t="175899" x="3081338" y="5313363"/>
          <p14:tracePt t="175915" x="3071813" y="5313363"/>
          <p14:tracePt t="175931" x="3027363" y="5330825"/>
          <p14:tracePt t="175948" x="2990850" y="5357813"/>
          <p14:tracePt t="175965" x="2955925" y="5367338"/>
          <p14:tracePt t="175981" x="2928938" y="5402263"/>
          <p14:tracePt t="175998" x="2928938" y="5411788"/>
          <p14:tracePt t="176047" x="2938463" y="5419725"/>
          <p14:tracePt t="176059" x="2946400" y="5429250"/>
          <p14:tracePt t="176068" x="2955925" y="5438775"/>
          <p14:tracePt t="176082" x="3009900" y="5456238"/>
          <p14:tracePt t="176098" x="3170238" y="5500688"/>
          <p14:tracePt t="176117" x="3482975" y="5562600"/>
          <p14:tracePt t="176131" x="3679825" y="5562600"/>
          <p14:tracePt t="176148" x="4017963" y="5562600"/>
          <p14:tracePt t="176165" x="4276725" y="5545138"/>
          <p14:tracePt t="176181" x="4367213" y="5545138"/>
          <p14:tracePt t="176198" x="4491038" y="5510213"/>
          <p14:tracePt t="176215" x="4562475" y="5465763"/>
          <p14:tracePt t="176231" x="4562475" y="5456238"/>
          <p14:tracePt t="176248" x="4562475" y="5491163"/>
          <p14:tracePt t="176423" x="4581525" y="5491163"/>
          <p14:tracePt t="176433" x="4608513" y="5491163"/>
          <p14:tracePt t="176448" x="4633913" y="5491163"/>
          <p14:tracePt t="176464" x="4714875" y="5500688"/>
          <p14:tracePt t="176482" x="4875213" y="5518150"/>
          <p14:tracePt t="176498" x="4965700" y="5537200"/>
          <p14:tracePt t="176515" x="5116513" y="5537200"/>
          <p14:tracePt t="176531" x="5251450" y="5562600"/>
          <p14:tracePt t="176548" x="5286375" y="5562600"/>
          <p14:tracePt t="176566" x="5322888" y="5562600"/>
          <p14:tracePt t="176582" x="5330825" y="5572125"/>
          <p14:tracePt t="176615" x="5330825" y="5581650"/>
          <p14:tracePt t="176632" x="5330825" y="5589588"/>
          <p14:tracePt t="176662" x="5330825" y="5599113"/>
          <p14:tracePt t="176670" x="5322888" y="5599113"/>
          <p14:tracePt t="176681" x="5303838" y="5608638"/>
          <p14:tracePt t="176699" x="5276850" y="5608638"/>
          <p14:tracePt t="176715" x="5251450" y="5608638"/>
          <p14:tracePt t="176731" x="5187950" y="5589588"/>
          <p14:tracePt t="176749" x="5126038" y="5589588"/>
          <p14:tracePt t="176764" x="5089525" y="5589588"/>
          <p14:tracePt t="176781" x="4991100" y="5589588"/>
          <p14:tracePt t="176798" x="4911725" y="5589588"/>
          <p14:tracePt t="176816" x="4857750" y="5589588"/>
          <p14:tracePt t="176832" x="4768850" y="5608638"/>
          <p14:tracePt t="176848" x="4697413" y="5616575"/>
          <p14:tracePt t="176866" x="4670425" y="5634038"/>
          <p14:tracePt t="176882" x="4625975" y="5634038"/>
          <p14:tracePt t="176898" x="4589463" y="5634038"/>
          <p14:tracePt t="176915" x="4562475" y="5634038"/>
          <p14:tracePt t="176931" x="4527550" y="5634038"/>
          <p14:tracePt t="176948" x="4518025" y="5634038"/>
          <p14:tracePt t="177016" x="4500563" y="5634038"/>
          <p14:tracePt t="177026" x="4491038" y="5634038"/>
          <p14:tracePt t="177038" x="4483100" y="5634038"/>
          <p14:tracePt t="177048" x="4473575" y="5634038"/>
          <p14:tracePt t="177197" x="4483100" y="5634038"/>
          <p14:tracePt t="177207" x="4491038" y="5634038"/>
          <p14:tracePt t="177216" x="4500563" y="5634038"/>
          <p14:tracePt t="177232" x="4518025" y="5634038"/>
          <p14:tracePt t="177248" x="4581525" y="5634038"/>
          <p14:tracePt t="177264" x="4724400" y="5634038"/>
          <p14:tracePt t="177282" x="4929188" y="5634038"/>
          <p14:tracePt t="177298" x="5045075" y="5634038"/>
          <p14:tracePt t="177316" x="5268913" y="5608638"/>
          <p14:tracePt t="177333" x="5419725" y="5562600"/>
          <p14:tracePt t="177348" x="5446713" y="5562600"/>
          <p14:tracePt t="177366" x="5473700" y="5562600"/>
          <p14:tracePt t="177451" x="5473700" y="5572125"/>
          <p14:tracePt t="177659" x="5473700" y="5581650"/>
          <p14:tracePt t="177946" x="5465763" y="5581650"/>
          <p14:tracePt t="177956" x="5456238" y="5581650"/>
          <p14:tracePt t="177978" x="5456238" y="5572125"/>
          <p14:tracePt t="177989" x="5446713" y="5572125"/>
          <p14:tracePt t="177998" x="5429250" y="5572125"/>
          <p14:tracePt t="178015" x="5402263" y="5572125"/>
          <p14:tracePt t="178031" x="5375275" y="5554663"/>
          <p14:tracePt t="178048" x="5303838" y="5537200"/>
          <p14:tracePt t="178065" x="5251450" y="5537200"/>
          <p14:tracePt t="178081" x="5214938" y="5518150"/>
          <p14:tracePt t="178098" x="5160963" y="5491163"/>
          <p14:tracePt t="178116" x="5116513" y="5456238"/>
          <p14:tracePt t="178132" x="5081588" y="5402263"/>
          <p14:tracePt t="178148" x="5072063" y="5384800"/>
          <p14:tracePt t="178165" x="5062538" y="5367338"/>
          <p14:tracePt t="178198" x="5072063" y="5367338"/>
          <p14:tracePt t="178215" x="5089525" y="5375275"/>
          <p14:tracePt t="178431" x="5089525" y="5367338"/>
          <p14:tracePt t="178450" x="5089525" y="5348288"/>
          <p14:tracePt t="178460" x="5081588" y="5330825"/>
          <p14:tracePt t="178470" x="5081588" y="5303838"/>
          <p14:tracePt t="178481" x="5072063" y="5268913"/>
          <p14:tracePt t="178499" x="5062538" y="5205413"/>
          <p14:tracePt t="178515" x="5000625" y="5089525"/>
          <p14:tracePt t="178532" x="4946650" y="5010150"/>
          <p14:tracePt t="178548" x="4929188" y="4991100"/>
          <p14:tracePt t="178566" x="4919663" y="4991100"/>
          <p14:tracePt t="178619" x="4919663" y="5010150"/>
          <p14:tracePt t="178638" x="4929188" y="5018088"/>
          <p14:tracePt t="178649" x="4929188" y="5037138"/>
          <p14:tracePt t="178886" x="4911725" y="5037138"/>
          <p14:tracePt t="178897" x="4894263" y="5037138"/>
          <p14:tracePt t="178906" x="4867275" y="5018088"/>
          <p14:tracePt t="178916" x="4840288" y="5010150"/>
          <p14:tracePt t="178933" x="4813300" y="4983163"/>
          <p14:tracePt t="178948" x="4768850" y="4965700"/>
          <p14:tracePt t="178965" x="4741863" y="4938713"/>
          <p14:tracePt t="178981" x="4741863" y="4929188"/>
          <p14:tracePt t="179103" x="4741863" y="4938713"/>
          <p14:tracePt t="179152" x="4741863" y="4946650"/>
          <p14:tracePt t="179182" x="4732338" y="4946650"/>
          <p14:tracePt t="179223" x="4724400" y="4946650"/>
          <p14:tracePt t="179243" x="4714875" y="4956175"/>
          <p14:tracePt t="179251" x="4705350" y="4956175"/>
          <p14:tracePt t="179264" x="4697413" y="4956175"/>
          <p14:tracePt t="179281" x="4679950" y="4956175"/>
          <p14:tracePt t="179314" x="4670425" y="4956175"/>
          <p14:tracePt t="179469" x="4687888" y="4965700"/>
          <p14:tracePt t="179479" x="4714875" y="4965700"/>
          <p14:tracePt t="179490" x="4751388" y="4983163"/>
          <p14:tracePt t="179499" x="4803775" y="4983163"/>
          <p14:tracePt t="179514" x="4857750" y="4983163"/>
          <p14:tracePt t="179531" x="4973638" y="4983163"/>
          <p14:tracePt t="179548" x="5081588" y="4983163"/>
          <p14:tracePt t="179564" x="5099050" y="4983163"/>
          <p14:tracePt t="179582" x="5116513" y="4983163"/>
          <p14:tracePt t="179746" x="5126038" y="4983163"/>
          <p14:tracePt t="179757" x="5126038" y="4991100"/>
          <p14:tracePt t="179787" x="5133975" y="4991100"/>
          <p14:tracePt t="179817" x="5143500" y="5000625"/>
          <p14:tracePt t="179895" x="5143500" y="5010150"/>
          <p14:tracePt t="179924" x="5143500" y="5018088"/>
          <p14:tracePt t="179944" x="5143500" y="5027613"/>
          <p14:tracePt t="179974" x="5133975" y="5027613"/>
          <p14:tracePt t="179983" x="5126038" y="5027613"/>
          <p14:tracePt t="179998" x="5116513" y="5027613"/>
          <p14:tracePt t="180014" x="5062538" y="5010150"/>
          <p14:tracePt t="180033" x="4983163" y="4973638"/>
          <p14:tracePt t="180048" x="4956175" y="4946650"/>
          <p14:tracePt t="180065" x="4884738" y="4919663"/>
          <p14:tracePt t="180082" x="4867275" y="4894263"/>
          <p14:tracePt t="180141" x="4867275" y="4902200"/>
          <p14:tracePt t="180163" x="4867275" y="4911725"/>
          <p14:tracePt t="180192" x="4884738" y="4919663"/>
          <p14:tracePt t="180201" x="4894263" y="4919663"/>
          <p14:tracePt t="180214" x="4919663" y="4938713"/>
          <p14:tracePt t="180231" x="5000625" y="4973638"/>
          <p14:tracePt t="180248" x="5045075" y="4991100"/>
          <p14:tracePt t="180265" x="5116513" y="5037138"/>
          <p14:tracePt t="180281" x="5133975" y="5037138"/>
          <p14:tracePt t="180301" x="5133975" y="5045075"/>
          <p14:tracePt t="180320" x="5133975" y="5054600"/>
          <p14:tracePt t="180331" x="5143500" y="5062538"/>
          <p14:tracePt t="180508" x="5153025" y="5062538"/>
          <p14:tracePt t="180517" x="5170488" y="5081588"/>
          <p14:tracePt t="180531" x="5170488" y="5099050"/>
          <p14:tracePt t="180606" x="5180013" y="5099050"/>
          <p14:tracePt t="180667" x="5180013" y="5089525"/>
          <p14:tracePt t="180676" x="5180013" y="5081588"/>
          <p14:tracePt t="180685" x="5180013" y="5062538"/>
          <p14:tracePt t="180698" x="5180013" y="5037138"/>
          <p14:tracePt t="180715" x="5160963" y="4991100"/>
          <p14:tracePt t="180731" x="5143500" y="4973638"/>
          <p14:tracePt t="180748" x="5116513" y="4919663"/>
          <p14:tracePt t="180764" x="5081588" y="4884738"/>
          <p14:tracePt t="180781" x="5045075" y="4867275"/>
          <p14:tracePt t="180798" x="4973638" y="4795838"/>
          <p14:tracePt t="180814" x="4894263" y="4724400"/>
          <p14:tracePt t="180831" x="4867275" y="4697413"/>
          <p14:tracePt t="180848" x="4813300" y="4643438"/>
          <p14:tracePt t="180865" x="4732338" y="4589463"/>
          <p14:tracePt t="180882" x="4616450" y="4527550"/>
          <p14:tracePt t="180898" x="4554538" y="4510088"/>
          <p14:tracePt t="180915" x="4483100" y="4500563"/>
          <p14:tracePt t="180933" x="4438650" y="4500563"/>
          <p14:tracePt t="180948" x="4402138" y="4500563"/>
          <p14:tracePt t="180964" x="4313238" y="4500563"/>
          <p14:tracePt t="180982" x="4232275" y="4510088"/>
          <p14:tracePt t="180998" x="4187825" y="4510088"/>
          <p14:tracePt t="181014" x="4143375" y="4518025"/>
          <p14:tracePt t="181031" x="4116388" y="4545013"/>
          <p14:tracePt t="181048" x="4098925" y="4562475"/>
          <p14:tracePt t="181064" x="4089400" y="4572000"/>
          <p14:tracePt t="181082" x="4081463" y="4581525"/>
          <p14:tracePt t="181100" x="4071938" y="4598988"/>
          <p14:tracePt t="181115" x="4062413" y="4616450"/>
          <p14:tracePt t="181131" x="4054475" y="4697413"/>
          <p14:tracePt t="181149" x="4044950" y="4776788"/>
          <p14:tracePt t="181165" x="4044950" y="4840288"/>
          <p14:tracePt t="181183" x="4044950" y="4983163"/>
          <p14:tracePt t="181199" x="4044950" y="5108575"/>
          <p14:tracePt t="181214" x="4071938" y="5160963"/>
          <p14:tracePt t="181231" x="4133850" y="5276850"/>
          <p14:tracePt t="181248" x="4197350" y="5348288"/>
          <p14:tracePt t="181264" x="4268788" y="5384800"/>
          <p14:tracePt t="181281" x="4411663" y="5438775"/>
          <p14:tracePt t="181298" x="4537075" y="5456238"/>
          <p14:tracePt t="181314" x="4581525" y="5456238"/>
          <p14:tracePt t="181331" x="4660900" y="5446713"/>
          <p14:tracePt t="181348" x="4697413" y="5446713"/>
          <p14:tracePt t="181675" x="4705350" y="5446713"/>
          <p14:tracePt t="181783" x="4714875" y="5446713"/>
          <p14:tracePt t="181806" x="4732338" y="5446713"/>
          <p14:tracePt t="181815" x="4741863" y="5446713"/>
          <p14:tracePt t="181832" x="4768850" y="5446713"/>
          <p14:tracePt t="181848" x="4776788" y="5438775"/>
          <p14:tracePt t="181866" x="4822825" y="5429250"/>
          <p14:tracePt t="181882" x="4875213" y="5419725"/>
          <p14:tracePt t="181898" x="4902200" y="5419725"/>
          <p14:tracePt t="181915" x="4929188" y="5402263"/>
          <p14:tracePt t="181931" x="4938713" y="5402263"/>
          <p14:tracePt t="181992" x="4938713" y="5438775"/>
          <p14:tracePt t="182210" x="4956175" y="5438775"/>
          <p14:tracePt t="182219" x="4965700" y="5438775"/>
          <p14:tracePt t="182231" x="4983163" y="5438775"/>
          <p14:tracePt t="182248" x="5010150" y="5438775"/>
          <p14:tracePt t="182264" x="5027613" y="5438775"/>
          <p14:tracePt t="182281" x="5045075" y="5438775"/>
          <p14:tracePt t="182298" x="5062538" y="5438775"/>
          <p14:tracePt t="182314" x="5081588" y="5438775"/>
          <p14:tracePt t="182331" x="5099050" y="5438775"/>
          <p14:tracePt t="182349" x="5108575" y="5429250"/>
          <p14:tracePt t="182365" x="5108575" y="5419725"/>
          <p14:tracePt t="182436" x="5089525" y="5419725"/>
          <p14:tracePt t="182446" x="5081588" y="5419725"/>
          <p14:tracePt t="182457" x="5054600" y="5419725"/>
          <p14:tracePt t="182467" x="5037138" y="5419725"/>
          <p14:tracePt t="182481" x="5010150" y="5419725"/>
          <p14:tracePt t="182498" x="4911725" y="5419725"/>
          <p14:tracePt t="182515" x="4830763" y="5419725"/>
          <p14:tracePt t="182531" x="4803775" y="5419725"/>
          <p14:tracePt t="182548" x="4724400" y="5465763"/>
          <p14:tracePt t="182565" x="4616450" y="5483225"/>
          <p14:tracePt t="182581" x="4581525" y="5483225"/>
          <p14:tracePt t="182598" x="4554538" y="5491163"/>
          <p14:tracePt t="182683" x="4545013" y="5491163"/>
          <p14:tracePt t="182694" x="4537075" y="5491163"/>
          <p14:tracePt t="182714" x="4518025" y="5491163"/>
          <p14:tracePt t="182733" x="4510088" y="5491163"/>
          <p14:tracePt t="182851" x="4518025" y="5491163"/>
          <p14:tracePt t="182862" x="4537075" y="5500688"/>
          <p14:tracePt t="182872" x="4562475" y="5510213"/>
          <p14:tracePt t="182882" x="4616450" y="5518150"/>
          <p14:tracePt t="182898" x="4679950" y="5554663"/>
          <p14:tracePt t="182915" x="4786313" y="5562600"/>
          <p14:tracePt t="182931" x="4894263" y="5589588"/>
          <p14:tracePt t="182948" x="4938713" y="5589588"/>
          <p14:tracePt t="182964" x="5010150" y="5589588"/>
          <p14:tracePt t="182981" x="5054600" y="5589588"/>
          <p14:tracePt t="182999" x="5089525" y="5589588"/>
          <p14:tracePt t="183014" x="5099050" y="5589588"/>
          <p14:tracePt t="183031" x="5108575" y="5589588"/>
          <p14:tracePt t="183306" x="5126038" y="5572125"/>
          <p14:tracePt t="183318" x="5187950" y="5537200"/>
          <p14:tracePt t="183331" x="5251450" y="5483225"/>
          <p14:tracePt t="183348" x="5384800" y="5322888"/>
          <p14:tracePt t="183366" x="5545138" y="5160963"/>
          <p14:tracePt t="183382" x="5608638" y="5108575"/>
          <p14:tracePt t="183398" x="5776913" y="4884738"/>
          <p14:tracePt t="183415" x="5894388" y="4732338"/>
          <p14:tracePt t="183431" x="5956300" y="4643438"/>
          <p14:tracePt t="183449" x="6000750" y="4589463"/>
          <p14:tracePt t="183464" x="6000750" y="4572000"/>
          <p14:tracePt t="183495" x="5991225" y="4572000"/>
          <p14:tracePt t="183505" x="5946775" y="4572000"/>
          <p14:tracePt t="183514" x="5884863" y="4554538"/>
          <p14:tracePt t="183531" x="5786438" y="4518025"/>
          <p14:tracePt t="183548" x="5554663" y="4510088"/>
          <p14:tracePt t="183564" x="5241925" y="4491038"/>
          <p14:tracePt t="183582" x="4973638" y="4491038"/>
          <p14:tracePt t="183598" x="4367213" y="4491038"/>
          <p14:tracePt t="183615" x="3776663" y="4581525"/>
          <p14:tracePt t="183632" x="3581400" y="4633913"/>
          <p14:tracePt t="183648" x="3322638" y="4670425"/>
          <p14:tracePt t="183665" x="3214688" y="4679950"/>
          <p14:tracePt t="183682" x="3197225" y="4679950"/>
          <p14:tracePt t="183698" x="3197225" y="4660900"/>
          <p14:tracePt t="183714" x="3241675" y="4660900"/>
          <p14:tracePt t="183930" x="3241675" y="4652963"/>
          <p14:tracePt t="183940" x="3251200" y="4643438"/>
          <p14:tracePt t="183950" x="3268663" y="4625975"/>
          <p14:tracePt t="183964" x="3276600" y="4608513"/>
          <p14:tracePt t="183981" x="3313113" y="4572000"/>
          <p14:tracePt t="183998" x="3348038" y="4545013"/>
          <p14:tracePt t="184014" x="3375025" y="4537075"/>
          <p14:tracePt t="184031" x="3446463" y="4491038"/>
          <p14:tracePt t="184048" x="3482975" y="4473575"/>
          <p14:tracePt t="184064" x="3500438" y="4465638"/>
          <p14:tracePt t="184081" x="3509963" y="4465638"/>
          <p14:tracePt t="184097" x="3517900" y="4465638"/>
          <p14:tracePt t="184384" x="3517900" y="4456113"/>
          <p14:tracePt t="184433" x="3517900" y="4465638"/>
          <p14:tracePt t="184444" x="3500438" y="4473575"/>
          <p14:tracePt t="184454" x="3490913" y="4500563"/>
          <p14:tracePt t="184464" x="3473450" y="4510088"/>
          <p14:tracePt t="184482" x="3438525" y="4537075"/>
          <p14:tracePt t="184498" x="3384550" y="4589463"/>
          <p14:tracePt t="184514" x="3357563" y="4616450"/>
          <p14:tracePt t="184532" x="3330575" y="4660900"/>
          <p14:tracePt t="184548" x="3330575" y="4679950"/>
          <p14:tracePt t="184564" x="3322638" y="4759325"/>
          <p14:tracePt t="184581" x="3303588" y="4848225"/>
          <p14:tracePt t="184598" x="3303588" y="4884738"/>
          <p14:tracePt t="184615" x="3303588" y="4938713"/>
          <p14:tracePt t="184632" x="3303588" y="4983163"/>
          <p14:tracePt t="184647" x="3303588" y="5000625"/>
          <p14:tracePt t="184665" x="3303588" y="5037138"/>
          <p14:tracePt t="184681" x="3303588" y="5081588"/>
          <p14:tracePt t="184698" x="3303588" y="5108575"/>
          <p14:tracePt t="184714" x="3303588" y="5153025"/>
          <p14:tracePt t="184731" x="3303588" y="5187950"/>
          <p14:tracePt t="184749" x="3303588" y="5224463"/>
          <p14:tracePt t="184765" x="3303588" y="5232400"/>
          <p14:tracePt t="184781" x="3303588" y="5276850"/>
          <p14:tracePt t="184799" x="3313113" y="5313363"/>
          <p14:tracePt t="184814" x="3313113" y="5340350"/>
          <p14:tracePt t="184831" x="3313113" y="5375275"/>
          <p14:tracePt t="184849" x="3313113" y="5384800"/>
          <p14:tracePt t="184865" x="3313113" y="5402263"/>
          <p14:tracePt t="184882" x="3313113" y="5419725"/>
          <p14:tracePt t="184898" x="3313113" y="5456238"/>
          <p14:tracePt t="184915" x="3313113" y="5465763"/>
          <p14:tracePt t="184931" x="3313113" y="5500688"/>
          <p14:tracePt t="184947" x="3313113" y="5518150"/>
          <p14:tracePt t="184964" x="3313113" y="5527675"/>
          <p14:tracePt t="184981" x="3313113" y="5537200"/>
          <p14:tracePt t="184998" x="3313113" y="5545138"/>
          <p14:tracePt t="185046" x="3322638" y="5545138"/>
          <p14:tracePt t="185057" x="3322638" y="5527675"/>
          <p14:tracePt t="185264" x="3348038" y="5527675"/>
          <p14:tracePt t="185275" x="3402013" y="5527675"/>
          <p14:tracePt t="185284" x="3473450" y="5518150"/>
          <p14:tracePt t="185297" x="3581400" y="5518150"/>
          <p14:tracePt t="185314" x="3894138" y="5483225"/>
          <p14:tracePt t="185331" x="4143375" y="5446713"/>
          <p14:tracePt t="185348" x="4572000" y="5411788"/>
          <p14:tracePt t="185365" x="4867275" y="5375275"/>
          <p14:tracePt t="185383" x="5081588" y="5367338"/>
          <p14:tracePt t="185397" x="5153025" y="5367338"/>
          <p14:tracePt t="185415" x="5241925" y="5367338"/>
          <p14:tracePt t="185448" x="5241925" y="5375275"/>
          <p14:tracePt t="185464" x="5241925" y="5384800"/>
          <p14:tracePt t="185493" x="5241925" y="5402263"/>
          <p14:tracePt t="185542" x="5241925" y="5411788"/>
          <p14:tracePt t="185581" x="5232400" y="5411788"/>
          <p14:tracePt t="185591" x="5180013" y="5402263"/>
          <p14:tracePt t="185602" x="5133975" y="5375275"/>
          <p14:tracePt t="185615" x="5054600" y="5330825"/>
          <p14:tracePt t="185631" x="4946650" y="5241925"/>
          <p14:tracePt t="185649" x="4830763" y="5108575"/>
          <p14:tracePt t="185665" x="4795838" y="5054600"/>
          <p14:tracePt t="185681" x="4741863" y="4911725"/>
          <p14:tracePt t="185698" x="4732338" y="4840288"/>
          <p14:tracePt t="185714" x="4732338" y="4822825"/>
          <p14:tracePt t="185731" x="4751388" y="4813300"/>
          <p14:tracePt t="185748" x="4768850" y="4813300"/>
          <p14:tracePt t="185764" x="4803775" y="4822825"/>
          <p14:tracePt t="185781" x="4894263" y="4830763"/>
          <p14:tracePt t="185798" x="5000625" y="4875213"/>
          <p14:tracePt t="185814" x="5081588" y="4911725"/>
          <p14:tracePt t="185831" x="5180013" y="4946650"/>
          <p14:tracePt t="185848" x="5251450" y="5018088"/>
          <p14:tracePt t="185866" x="5286375" y="5027613"/>
          <p14:tracePt t="185882" x="5295900" y="5054600"/>
          <p14:tracePt t="185898" x="5295900" y="5062538"/>
          <p14:tracePt t="185920" x="5295900" y="5072063"/>
          <p14:tracePt t="186116" x="5295900" y="5081588"/>
          <p14:tracePt t="186125" x="5303838" y="5099050"/>
          <p14:tracePt t="186135" x="5340350" y="5108575"/>
          <p14:tracePt t="186147" x="5357813" y="5133975"/>
          <p14:tracePt t="186165" x="5419725" y="5170488"/>
          <p14:tracePt t="186181" x="5446713" y="5197475"/>
          <p14:tracePt t="186198" x="5483225" y="5232400"/>
          <p14:tracePt t="186215" x="5510213" y="5259388"/>
          <p14:tracePt t="186231" x="5518150" y="5268913"/>
          <p14:tracePt t="186247" x="5518150" y="5303838"/>
          <p14:tracePt t="186265" x="5518150" y="5313363"/>
          <p14:tracePt t="186282" x="5518150" y="5330825"/>
          <p14:tracePt t="186298" x="5518150" y="5340350"/>
          <p14:tracePt t="186314" x="5500688" y="5340350"/>
          <p14:tracePt t="186332" x="5483225" y="5348288"/>
          <p14:tracePt t="186347" x="5465763" y="5348288"/>
          <p14:tracePt t="186365" x="5419725" y="5357813"/>
          <p14:tracePt t="186382" x="5384800" y="5384800"/>
          <p14:tracePt t="186398" x="5367338" y="5384800"/>
          <p14:tracePt t="186415" x="5357813" y="5384800"/>
          <p14:tracePt t="186689" x="5357813" y="5375275"/>
          <p14:tracePt t="187737" x="5348288" y="5384800"/>
          <p14:tracePt t="187747" x="5340350" y="5384800"/>
          <p14:tracePt t="187766" x="5330825" y="5384800"/>
          <p14:tracePt t="187776" x="5322888" y="5384800"/>
          <p14:tracePt t="187787" x="5313363" y="5384800"/>
          <p14:tracePt t="187798" x="5286375" y="5384800"/>
          <p14:tracePt t="187816" x="5241925" y="5394325"/>
          <p14:tracePt t="187831" x="5214938" y="5394325"/>
          <p14:tracePt t="187847" x="5133975" y="5419725"/>
          <p14:tracePt t="187866" x="5045075" y="5429250"/>
          <p14:tracePt t="187882" x="5010150" y="5429250"/>
          <p14:tracePt t="187897" x="4929188" y="5456238"/>
          <p14:tracePt t="187915" x="4867275" y="5456238"/>
          <p14:tracePt t="187931" x="4840288" y="5456238"/>
          <p14:tracePt t="187947" x="4776788" y="5456238"/>
          <p14:tracePt t="187965" x="4768850" y="5456238"/>
          <p14:tracePt t="187981" x="4759325" y="5456238"/>
          <p14:tracePt t="188004" x="4751388" y="5456238"/>
          <p14:tracePt t="188024" x="4741863" y="5456238"/>
          <p14:tracePt t="188034" x="4732338" y="5456238"/>
          <p14:tracePt t="188055" x="4714875" y="5465763"/>
          <p14:tracePt t="188065" x="4697413" y="5465763"/>
          <p14:tracePt t="188081" x="4679950" y="5473700"/>
          <p14:tracePt t="188097" x="4643438" y="5483225"/>
          <p14:tracePt t="188116" x="4581525" y="5491163"/>
          <p14:tracePt t="188132" x="4572000" y="5500688"/>
          <p14:tracePt t="188147" x="4545013" y="5500688"/>
          <p14:tracePt t="188311" x="4562475" y="5500688"/>
          <p14:tracePt t="188330" x="4581525" y="5500688"/>
          <p14:tracePt t="188341" x="4598988" y="5510213"/>
          <p14:tracePt t="188351" x="4616450" y="5510213"/>
          <p14:tracePt t="188364" x="4643438" y="5510213"/>
          <p14:tracePt t="188381" x="4714875" y="5518150"/>
          <p14:tracePt t="188399" x="4840288" y="5527675"/>
          <p14:tracePt t="188415" x="4911725" y="5527675"/>
          <p14:tracePt t="188431" x="5037138" y="5527675"/>
          <p14:tracePt t="188448" x="5180013" y="5537200"/>
          <p14:tracePt t="188464" x="5232400" y="5537200"/>
          <p14:tracePt t="188481" x="5303838" y="5537200"/>
          <p14:tracePt t="188498" x="5348288" y="5537200"/>
          <p14:tracePt t="188514" x="5357813" y="5537200"/>
          <p14:tracePt t="188530" x="5411788" y="5537200"/>
          <p14:tracePt t="188548" x="5456238" y="5537200"/>
          <p14:tracePt t="188564" x="5473700" y="5537200"/>
          <p14:tracePt t="188581" x="5491163" y="5537200"/>
          <p14:tracePt t="188597" x="5518150" y="5527675"/>
          <p14:tracePt t="188615" x="5537200" y="5527675"/>
          <p14:tracePt t="188632" x="5554663" y="5527675"/>
          <p14:tracePt t="188647" x="5572125" y="5518150"/>
          <p14:tracePt t="188666" x="5581650" y="5518150"/>
          <p14:tracePt t="189211" x="5572125" y="5518150"/>
          <p14:tracePt t="189230" x="5562600" y="5518150"/>
          <p14:tracePt t="189241" x="5545138" y="5518150"/>
          <p14:tracePt t="189250" x="5537200" y="5518150"/>
          <p14:tracePt t="189264" x="5518150" y="5518150"/>
          <p14:tracePt t="189280" x="5429250" y="5527675"/>
          <p14:tracePt t="189299" x="5251450" y="5537200"/>
          <p14:tracePt t="189314" x="5126038" y="5545138"/>
          <p14:tracePt t="189331" x="4919663" y="5545138"/>
          <p14:tracePt t="189350" x="4768850" y="5545138"/>
          <p14:tracePt t="189366" x="4732338" y="5545138"/>
          <p14:tracePt t="189382" x="4670425" y="5537200"/>
          <p14:tracePt t="189398" x="4652963" y="5527675"/>
          <p14:tracePt t="189415" x="4633913" y="5527675"/>
          <p14:tracePt t="189431" x="4625975" y="5518150"/>
          <p14:tracePt t="189746" x="4633913" y="5518150"/>
          <p14:tracePt t="189765" x="4652963" y="5518150"/>
          <p14:tracePt t="189775" x="4670425" y="5518150"/>
          <p14:tracePt t="189785" x="4687888" y="5518150"/>
          <p14:tracePt t="189797" x="4714875" y="5518150"/>
          <p14:tracePt t="189814" x="4786313" y="5518150"/>
          <p14:tracePt t="189831" x="4822825" y="5518150"/>
          <p14:tracePt t="189848" x="4929188" y="5518150"/>
          <p14:tracePt t="189864" x="5037138" y="5491163"/>
          <p14:tracePt t="189882" x="5081588" y="5473700"/>
          <p14:tracePt t="189899" x="5205413" y="5402263"/>
          <p14:tracePt t="189915" x="5322888" y="5340350"/>
          <p14:tracePt t="189933" x="5429250" y="5224463"/>
          <p14:tracePt t="189947" x="5473700" y="5170488"/>
          <p14:tracePt t="189964" x="5500688" y="5116513"/>
          <p14:tracePt t="189982" x="5500688" y="5099050"/>
          <p14:tracePt t="190014" x="5491163" y="5099050"/>
          <p14:tracePt t="190032" x="5491163" y="5108575"/>
          <p14:tracePt t="190048" x="5483225" y="5108575"/>
          <p14:tracePt t="190081" x="5483225" y="5133975"/>
          <p14:tracePt t="190320" x="5483225" y="5126038"/>
          <p14:tracePt t="190329" x="5483225" y="5116513"/>
          <p14:tracePt t="190348" x="5491163" y="5108575"/>
          <p14:tracePt t="190364" x="5500688" y="5089525"/>
          <p14:tracePt t="190382" x="5510213" y="5081588"/>
          <p14:tracePt t="190398" x="5537200" y="5062538"/>
          <p14:tracePt t="190416" x="5545138" y="5054600"/>
          <p14:tracePt t="190431" x="5572125" y="5027613"/>
          <p14:tracePt t="190447" x="5581650" y="5018088"/>
          <p14:tracePt t="190547" x="5572125" y="5018088"/>
          <p14:tracePt t="190556" x="5554663" y="5018088"/>
          <p14:tracePt t="190566" x="5537200" y="5018088"/>
          <p14:tracePt t="190581" x="5518150" y="5018088"/>
          <p14:tracePt t="190597" x="5483225" y="5018088"/>
          <p14:tracePt t="190632" x="5473700" y="5018088"/>
          <p14:tracePt t="190647" x="5465763" y="5018088"/>
          <p14:tracePt t="190666" x="5446713" y="5018088"/>
          <p14:tracePt t="190681" x="5438775" y="5018088"/>
          <p14:tracePt t="190698" x="5429250" y="5018088"/>
          <p14:tracePt t="190733" x="5419725" y="5018088"/>
          <p14:tracePt t="190754" x="5402263" y="5018088"/>
          <p14:tracePt t="190764" x="5394325" y="5018088"/>
          <p14:tracePt t="190783" x="5375275" y="5018088"/>
          <p14:tracePt t="190814" x="5375275" y="5010150"/>
          <p14:tracePt t="190852" x="5375275" y="5000625"/>
          <p14:tracePt t="190873" x="5384800" y="5000625"/>
          <p14:tracePt t="190885" x="5394325" y="5000625"/>
          <p14:tracePt t="190898" x="5402263" y="4991100"/>
          <p14:tracePt t="190915" x="5429250" y="4991100"/>
          <p14:tracePt t="190931" x="5483225" y="4983163"/>
          <p14:tracePt t="190947" x="5510213" y="4973638"/>
          <p14:tracePt t="190965" x="5581650" y="4946650"/>
          <p14:tracePt t="190981" x="5653088" y="4919663"/>
          <p14:tracePt t="190997" x="5661025" y="4902200"/>
          <p14:tracePt t="191014" x="5670550" y="4894263"/>
          <p14:tracePt t="191031" x="5670550" y="4867275"/>
          <p14:tracePt t="191047" x="5661025" y="4857750"/>
          <p14:tracePt t="191064" x="5626100" y="4840288"/>
          <p14:tracePt t="191081" x="5562600" y="4813300"/>
          <p14:tracePt t="191099" x="5473700" y="4813300"/>
          <p14:tracePt t="191114" x="5429250" y="4803775"/>
          <p14:tracePt t="191131" x="5340350" y="4803775"/>
          <p14:tracePt t="191148" x="5259388" y="4803775"/>
          <p14:tracePt t="191165" x="5205413" y="4803775"/>
          <p14:tracePt t="191181" x="5160963" y="4813300"/>
          <p14:tracePt t="191198" x="5143500" y="4830763"/>
          <p14:tracePt t="191231" x="5143500" y="4840288"/>
          <p14:tracePt t="191248" x="5143500" y="4857750"/>
          <p14:tracePt t="191264" x="5143500" y="4867275"/>
          <p14:tracePt t="191281" x="5143500" y="4902200"/>
          <p14:tracePt t="191297" x="5170488" y="4973638"/>
          <p14:tracePt t="191314" x="5205413" y="5000625"/>
          <p14:tracePt t="191331" x="5340350" y="5143500"/>
          <p14:tracePt t="191347" x="5473700" y="5268913"/>
          <p14:tracePt t="191364" x="5554663" y="5313363"/>
          <p14:tracePt t="191381" x="5680075" y="5394325"/>
          <p14:tracePt t="191397" x="5803900" y="5411788"/>
          <p14:tracePt t="191416" x="5902325" y="5411788"/>
          <p14:tracePt t="191432" x="5938838" y="5411788"/>
          <p14:tracePt t="191447" x="6018213" y="5411788"/>
          <p14:tracePt t="191466" x="6108700" y="5411788"/>
          <p14:tracePt t="191481" x="6134100" y="5411788"/>
          <p14:tracePt t="191702" x="6170613" y="5411788"/>
          <p14:tracePt t="191713" x="6215063" y="5411788"/>
          <p14:tracePt t="191723" x="6313488" y="5438775"/>
          <p14:tracePt t="191733" x="6419850" y="5446713"/>
          <p14:tracePt t="191747" x="6572250" y="5465763"/>
          <p14:tracePt t="191764" x="6875463" y="5465763"/>
          <p14:tracePt t="191781" x="7170738" y="5456238"/>
          <p14:tracePt t="191797" x="7277100" y="5446713"/>
          <p14:tracePt t="191814" x="7483475" y="5384800"/>
          <p14:tracePt t="191831" x="7634288" y="5340350"/>
          <p14:tracePt t="191847" x="7688263" y="5303838"/>
          <p14:tracePt t="191864" x="7769225" y="5251450"/>
          <p14:tracePt t="191881" x="7777163" y="5251450"/>
          <p14:tracePt t="191898" x="7777163" y="5241925"/>
          <p14:tracePt t="192090" x="7777163" y="5232400"/>
          <p14:tracePt t="192100" x="7777163" y="5224463"/>
          <p14:tracePt t="192114" x="7777163" y="5205413"/>
          <p14:tracePt t="192130" x="7777163" y="5108575"/>
          <p14:tracePt t="192148" x="7777163" y="5000625"/>
          <p14:tracePt t="192165" x="7777163" y="4956175"/>
          <p14:tracePt t="192181" x="7777163" y="4911725"/>
          <p14:tracePt t="192197" x="7777163" y="4902200"/>
          <p14:tracePt t="192214" x="7769225" y="4902200"/>
          <p14:tracePt t="192231" x="7759700" y="4902200"/>
          <p14:tracePt t="192248" x="7751763" y="4902200"/>
          <p14:tracePt t="192266" x="7724775" y="4902200"/>
          <p14:tracePt t="192281" x="7705725" y="4902200"/>
          <p14:tracePt t="192297" x="7670800" y="4902200"/>
          <p14:tracePt t="192315" x="7661275" y="4911725"/>
          <p14:tracePt t="192347" x="7661275" y="4929188"/>
          <p14:tracePt t="192365" x="7643813" y="4929188"/>
          <p14:tracePt t="192398" x="7634288" y="4938713"/>
          <p14:tracePt t="192415" x="7599363" y="4956175"/>
          <p14:tracePt t="192431" x="7589838" y="4965700"/>
          <p14:tracePt t="192448" x="7545388" y="4991100"/>
          <p14:tracePt t="192465" x="7500938" y="5018088"/>
          <p14:tracePt t="192480" x="7483475" y="5037138"/>
          <p14:tracePt t="192497" x="7466013" y="5045075"/>
          <p14:tracePt t="192545" x="7466013" y="5054600"/>
          <p14:tracePt t="192554" x="7456488" y="5062538"/>
          <p14:tracePt t="192564" x="7456488" y="5072063"/>
          <p14:tracePt t="192581" x="7446963" y="5081588"/>
          <p14:tracePt t="192597" x="7439025" y="5116513"/>
          <p14:tracePt t="192614" x="7412038" y="5180013"/>
          <p14:tracePt t="192631" x="7402513" y="5224463"/>
          <p14:tracePt t="192648" x="7375525" y="5276850"/>
          <p14:tracePt t="192665" x="7358063" y="5322888"/>
          <p14:tracePt t="192681" x="7331075" y="5357813"/>
          <p14:tracePt t="192697" x="7323138" y="5384800"/>
          <p14:tracePt t="192714" x="7313613" y="5411788"/>
          <p14:tracePt t="192731" x="7304088" y="5429250"/>
          <p14:tracePt t="192747" x="7304088" y="5438775"/>
          <p14:tracePt t="192764" x="7304088" y="5465763"/>
          <p14:tracePt t="192781" x="7296150" y="5491163"/>
          <p14:tracePt t="192910" x="7304088" y="5483225"/>
          <p14:tracePt t="192920" x="7313613" y="5473700"/>
          <p14:tracePt t="192930" x="7340600" y="5446713"/>
          <p14:tracePt t="192949" x="7394575" y="5402263"/>
          <p14:tracePt t="192965" x="7429500" y="5367338"/>
          <p14:tracePt t="192981" x="7545388" y="5259388"/>
          <p14:tracePt t="192999" x="7626350" y="5187950"/>
          <p14:tracePt t="193014" x="7670800" y="5143500"/>
          <p14:tracePt t="193030" x="7742238" y="5045075"/>
          <p14:tracePt t="193048" x="7823200" y="4965700"/>
          <p14:tracePt t="193064" x="7840663" y="4938713"/>
          <p14:tracePt t="193081" x="7885113" y="4902200"/>
          <p14:tracePt t="193097" x="7885113" y="4894263"/>
          <p14:tracePt t="193114" x="7894638" y="4894263"/>
          <p14:tracePt t="193131" x="7894638" y="4884738"/>
          <p14:tracePt t="193217" x="7894638" y="4894263"/>
          <p14:tracePt t="193948" x="7858125" y="4894263"/>
          <p14:tracePt t="193958" x="7769225" y="4902200"/>
          <p14:tracePt t="193968" x="7661275" y="4902200"/>
          <p14:tracePt t="193981" x="7527925" y="4919663"/>
          <p14:tracePt t="193998" x="6946900" y="5010150"/>
          <p14:tracePt t="194014" x="6661150" y="5072063"/>
          <p14:tracePt t="194030" x="5956300" y="5268913"/>
          <p14:tracePt t="194047" x="5465763" y="5367338"/>
          <p14:tracePt t="194065" x="5357813" y="5384800"/>
          <p14:tracePt t="194081" x="5286375" y="5367338"/>
          <p14:tracePt t="194098" x="5295900" y="5340350"/>
          <p14:tracePt t="194334" x="5276850" y="5340350"/>
          <p14:tracePt t="194344" x="5251450" y="5340350"/>
          <p14:tracePt t="194354" x="5187950" y="5340350"/>
          <p14:tracePt t="194364" x="5116513" y="5367338"/>
          <p14:tracePt t="194380" x="5010150" y="5384800"/>
          <p14:tracePt t="194397" x="4803775" y="5402263"/>
          <p14:tracePt t="194414" x="4724400" y="5411788"/>
          <p14:tracePt t="194447" x="4724400" y="5419725"/>
          <p14:tracePt t="194464" x="4732338" y="5419725"/>
          <p14:tracePt t="194482" x="4759325" y="5419725"/>
          <p14:tracePt t="194497" x="4795838" y="5419725"/>
          <p14:tracePt t="194514" x="4956175" y="5446713"/>
          <p14:tracePt t="194531" x="5126038" y="5491163"/>
          <p14:tracePt t="194547" x="5232400" y="5510213"/>
          <p14:tracePt t="194564" x="5367338" y="5510213"/>
          <p14:tracePt t="194581" x="5429250" y="5510213"/>
          <p14:tracePt t="194597" x="5446713" y="5527675"/>
          <p14:tracePt t="194631" x="5456238" y="5537200"/>
          <p14:tracePt t="194665" x="5438775" y="5554663"/>
          <p14:tracePt t="194681" x="5375275" y="5554663"/>
          <p14:tracePt t="194697" x="5330825" y="5562600"/>
          <p14:tracePt t="194714" x="5170488" y="5572125"/>
          <p14:tracePt t="194730" x="5018088" y="5572125"/>
          <p14:tracePt t="194749" x="4884738" y="5572125"/>
          <p14:tracePt t="194764" x="4830763" y="5554663"/>
          <p14:tracePt t="194780" x="4741863" y="5545138"/>
          <p14:tracePt t="194799" x="4697413" y="5537200"/>
          <p14:tracePt t="194814" x="4687888" y="5518150"/>
          <p14:tracePt t="194869" x="4705350" y="5518150"/>
          <p14:tracePt t="194888" x="4714875" y="5510213"/>
          <p14:tracePt t="194899" x="4724400" y="5510213"/>
          <p14:tracePt t="194914" x="4732338" y="5510213"/>
          <p14:tracePt t="194932" x="4813300" y="5510213"/>
          <p14:tracePt t="194947" x="4956175" y="5510213"/>
          <p14:tracePt t="194964" x="5045075" y="5500688"/>
          <p14:tracePt t="194980" x="5214938" y="5491163"/>
          <p14:tracePt t="194997" x="5295900" y="5491163"/>
          <p14:tracePt t="195014" x="5313363" y="5483225"/>
          <p14:tracePt t="195030" x="5322888" y="5483225"/>
          <p14:tracePt t="195047" x="5330825" y="5483225"/>
          <p14:tracePt t="195075" x="5322888" y="5483225"/>
          <p14:tracePt t="195086" x="5286375" y="5483225"/>
          <p14:tracePt t="195097" x="5214938" y="5483225"/>
          <p14:tracePt t="195114" x="5153025" y="5483225"/>
          <p14:tracePt t="195130" x="4973638" y="5473700"/>
          <p14:tracePt t="195148" x="4768850" y="5456238"/>
          <p14:tracePt t="195165" x="4660900" y="5429250"/>
          <p14:tracePt t="195181" x="4633913" y="5429250"/>
          <p14:tracePt t="195216" x="4633913" y="5419725"/>
          <p14:tracePt t="195245" x="4643438" y="5419725"/>
          <p14:tracePt t="195254" x="4652963" y="5419725"/>
          <p14:tracePt t="195275" x="4660900" y="5419725"/>
          <p14:tracePt t="195295" x="4670425" y="5429250"/>
          <p14:tracePt t="195304" x="4687888" y="5438775"/>
          <p14:tracePt t="195314" x="4751388" y="5456238"/>
          <p14:tracePt t="195331" x="4803775" y="5465763"/>
          <p14:tracePt t="195348" x="5000625" y="5510213"/>
          <p14:tracePt t="195364" x="5224463" y="5510213"/>
          <p14:tracePt t="195382" x="5402263" y="5518150"/>
          <p14:tracePt t="195398" x="5429250" y="5518150"/>
          <p14:tracePt t="195414" x="5456238" y="5518150"/>
          <p14:tracePt t="195719" x="5446713" y="5518150"/>
          <p14:tracePt t="195729" x="5429250" y="5518150"/>
          <p14:tracePt t="195739" x="5411788" y="5518150"/>
          <p14:tracePt t="195749" x="5375275" y="5527675"/>
          <p14:tracePt t="195764" x="5330825" y="5527675"/>
          <p14:tracePt t="195780" x="5259388" y="5537200"/>
          <p14:tracePt t="195798" x="5251450" y="5537200"/>
          <p14:tracePt t="195818" x="5251450" y="5527675"/>
          <p14:tracePt t="195838" x="5276850" y="5527675"/>
          <p14:tracePt t="195848" x="5295900" y="5518150"/>
          <p14:tracePt t="195864" x="5322888" y="5500688"/>
          <p14:tracePt t="195881" x="5537200" y="5500688"/>
          <p14:tracePt t="195898" x="6037263" y="5473700"/>
          <p14:tracePt t="195915" x="6242050" y="5446713"/>
          <p14:tracePt t="195931" x="6581775" y="5411788"/>
          <p14:tracePt t="195947" x="6777038" y="5375275"/>
          <p14:tracePt t="195964" x="6823075" y="5375275"/>
          <p14:tracePt t="195980" x="6848475" y="5367338"/>
          <p14:tracePt t="196006" x="6848475" y="5429250"/>
          <p14:tracePt t="196174" x="6884988" y="5429250"/>
          <p14:tracePt t="196184" x="6983413" y="5384800"/>
          <p14:tracePt t="196197" x="7108825" y="5348288"/>
          <p14:tracePt t="196214" x="7500938" y="5153025"/>
          <p14:tracePt t="196231" x="7688263" y="5045075"/>
          <p14:tracePt t="196247" x="7920038" y="4946650"/>
          <p14:tracePt t="196264" x="8045450" y="4902200"/>
          <p14:tracePt t="196280" x="8072438" y="4894263"/>
          <p14:tracePt t="196342" x="8062913" y="4894263"/>
          <p14:tracePt t="196354" x="8037513" y="4894263"/>
          <p14:tracePt t="196364" x="8027988" y="4911725"/>
          <p14:tracePt t="196550" x="8018463" y="4911725"/>
          <p14:tracePt t="196571" x="8010525" y="4911725"/>
          <p14:tracePt t="196580" x="7991475" y="4911725"/>
          <p14:tracePt t="196599" x="7929563" y="4911725"/>
          <p14:tracePt t="196614" x="7902575" y="4911725"/>
          <p14:tracePt t="196630" x="7848600" y="4919663"/>
          <p14:tracePt t="196649" x="7804150" y="4929188"/>
          <p14:tracePt t="196665" x="7786688" y="4929188"/>
          <p14:tracePt t="196681" x="7724775" y="4965700"/>
          <p14:tracePt t="196698" x="7653338" y="4983163"/>
          <p14:tracePt t="196714" x="7626350" y="5000625"/>
          <p14:tracePt t="196730" x="7599363" y="5000625"/>
          <p14:tracePt t="196748" x="7562850" y="5027613"/>
          <p14:tracePt t="196764" x="7554913" y="5027613"/>
          <p14:tracePt t="196780" x="7527925" y="5045075"/>
          <p14:tracePt t="196797" x="7518400" y="5054600"/>
          <p14:tracePt t="196886" x="7527925" y="5054600"/>
          <p14:tracePt t="196917" x="7537450" y="5054600"/>
          <p14:tracePt t="196926" x="7537450" y="5045075"/>
          <p14:tracePt t="196936" x="7554913" y="5037138"/>
          <p14:tracePt t="196947" x="7554913" y="5027613"/>
          <p14:tracePt t="196965" x="7616825" y="4991100"/>
          <p14:tracePt t="196981" x="7670800" y="4946650"/>
          <p14:tracePt t="196998" x="7813675" y="4822825"/>
          <p14:tracePt t="197014" x="7929563" y="4697413"/>
          <p14:tracePt t="197031" x="7974013" y="4643438"/>
          <p14:tracePt t="197048" x="8018463" y="4562475"/>
          <p14:tracePt t="197064" x="8027988" y="4537075"/>
          <p14:tracePt t="197123" x="8018463" y="4554538"/>
          <p14:tracePt t="197342" x="8010525" y="4554538"/>
          <p14:tracePt t="197352" x="8010525" y="4562475"/>
          <p14:tracePt t="197364" x="7991475" y="4572000"/>
          <p14:tracePt t="197381" x="7983538" y="4581525"/>
          <p14:tracePt t="197398" x="7974013" y="4589463"/>
          <p14:tracePt t="197415" x="7929563" y="4616450"/>
          <p14:tracePt t="197431" x="7867650" y="4679950"/>
          <p14:tracePt t="197448" x="7813675" y="4714875"/>
          <p14:tracePt t="197464" x="7751763" y="4759325"/>
          <p14:tracePt t="197481" x="7688263" y="4822825"/>
          <p14:tracePt t="197499" x="7608888" y="4902200"/>
          <p14:tracePt t="197514" x="7572375" y="4956175"/>
          <p14:tracePt t="197531" x="7500938" y="5045075"/>
          <p14:tracePt t="197548" x="7412038" y="5143500"/>
          <p14:tracePt t="197564" x="7375525" y="5180013"/>
          <p14:tracePt t="197580" x="7313613" y="5241925"/>
          <p14:tracePt t="197597" x="7277100" y="5313363"/>
          <p14:tracePt t="197614" x="7242175" y="5348288"/>
          <p14:tracePt t="197630" x="7197725" y="5402263"/>
          <p14:tracePt t="197648" x="7180263" y="5429250"/>
          <p14:tracePt t="197665" x="7180263" y="5456238"/>
          <p14:tracePt t="197681" x="7143750" y="5491163"/>
          <p14:tracePt t="197698" x="7108825" y="5518150"/>
          <p14:tracePt t="197730" x="7099300" y="5527675"/>
          <p14:tracePt t="197756" x="7099300" y="5518150"/>
          <p14:tracePt t="197767" x="7099300" y="5510213"/>
          <p14:tracePt t="197781" x="7099300" y="5500688"/>
          <p14:tracePt t="198014" x="7089775" y="5510213"/>
          <p14:tracePt t="198024" x="7062788" y="5510213"/>
          <p14:tracePt t="198033" x="7027863" y="5527675"/>
          <p14:tracePt t="198047" x="6983413" y="5554663"/>
          <p14:tracePt t="198064" x="6867525" y="5599113"/>
          <p14:tracePt t="198081" x="6786563" y="5634038"/>
          <p14:tracePt t="198098" x="6653213" y="5688013"/>
          <p14:tracePt t="198114" x="6545263" y="5705475"/>
          <p14:tracePt t="198132" x="6527800" y="5715000"/>
          <p14:tracePt t="198162" x="6518275" y="5715000"/>
          <p14:tracePt t="198341" x="6527800" y="5715000"/>
          <p14:tracePt t="198360" x="6545263" y="5715000"/>
          <p14:tracePt t="198370" x="6554788" y="5715000"/>
          <p14:tracePt t="198380" x="6572250" y="5715000"/>
          <p14:tracePt t="198399" x="6599238" y="5715000"/>
          <p14:tracePt t="198414" x="6688138" y="5697538"/>
          <p14:tracePt t="198432" x="6769100" y="5697538"/>
          <p14:tracePt t="198448" x="6848475" y="5688013"/>
          <p14:tracePt t="198464" x="6884988" y="5688013"/>
          <p14:tracePt t="198480" x="6946900" y="5670550"/>
          <p14:tracePt t="198498" x="6991350" y="5670550"/>
          <p14:tracePt t="198514" x="7018338" y="5670550"/>
          <p14:tracePt t="198530" x="7027863" y="5670550"/>
          <p14:tracePt t="198547" x="7045325" y="5670550"/>
          <p14:tracePt t="198564" x="7054850" y="5670550"/>
          <p14:tracePt t="198580" x="7089775" y="5661025"/>
          <p14:tracePt t="198597" x="7116763" y="5634038"/>
          <p14:tracePt t="198614" x="7134225" y="5616575"/>
          <p14:tracePt t="198630" x="7134225" y="5608638"/>
          <p14:tracePt t="198647" x="7134225" y="5589588"/>
          <p14:tracePt t="198664" x="7134225" y="5581650"/>
          <p14:tracePt t="198681" x="7134225" y="5562600"/>
          <p14:tracePt t="198697" x="7134225" y="5518150"/>
          <p14:tracePt t="198715" x="7134225" y="5465763"/>
          <p14:tracePt t="198730" x="7116763" y="5446713"/>
          <p14:tracePt t="198748" x="7099300" y="5411788"/>
          <p14:tracePt t="198765" x="7081838" y="5411788"/>
          <p14:tracePt t="198780" x="7054850" y="5394325"/>
          <p14:tracePt t="198785" x="7037388" y="5394325"/>
          <p14:tracePt t="198798" x="7010400" y="5384800"/>
          <p14:tracePt t="198814" x="6965950" y="5384800"/>
          <p14:tracePt t="198830" x="6938963" y="5384800"/>
          <p14:tracePt t="198847" x="6894513" y="5384800"/>
          <p14:tracePt t="198864" x="6848475" y="5394325"/>
          <p14:tracePt t="198880" x="6823075" y="5402263"/>
          <p14:tracePt t="198897" x="6786563" y="5419725"/>
          <p14:tracePt t="198914" x="6751638" y="5456238"/>
          <p14:tracePt t="198931" x="6732588" y="5473700"/>
          <p14:tracePt t="198947" x="6705600" y="5510213"/>
          <p14:tracePt t="198964" x="6661150" y="5572125"/>
          <p14:tracePt t="198980" x="6634163" y="5608638"/>
          <p14:tracePt t="198998" x="6608763" y="5670550"/>
          <p14:tracePt t="199014" x="6608763" y="5680075"/>
          <p14:tracePt t="199047" x="6608763" y="5688013"/>
          <p14:tracePt t="199064" x="6608763" y="5705475"/>
          <p14:tracePt t="199081" x="6608763" y="5741988"/>
          <p14:tracePt t="199097" x="6608763" y="5759450"/>
          <p14:tracePt t="199114" x="6608763" y="5786438"/>
          <p14:tracePt t="199131" x="6616700" y="5795963"/>
          <p14:tracePt t="199147" x="6616700" y="5803900"/>
          <p14:tracePt t="199181" x="6634163" y="5803900"/>
          <p14:tracePt t="199197" x="6634163" y="5813425"/>
          <p14:tracePt t="199214" x="6670675" y="5813425"/>
          <p14:tracePt t="199230" x="6724650" y="5813425"/>
          <p14:tracePt t="199247" x="6759575" y="5813425"/>
          <p14:tracePt t="199264" x="6831013" y="5813425"/>
          <p14:tracePt t="199280" x="6911975" y="5776913"/>
          <p14:tracePt t="199298" x="6965950" y="5741988"/>
          <p14:tracePt t="199314" x="7045325" y="5697538"/>
          <p14:tracePt t="199330" x="7045325" y="5670550"/>
          <p14:tracePt t="199348" x="7045325" y="5661025"/>
          <p14:tracePt t="199364" x="7045325" y="5653088"/>
          <p14:tracePt t="199380" x="7027863" y="5634038"/>
          <p14:tracePt t="199397" x="7000875" y="5616575"/>
          <p14:tracePt t="199415" x="6965950" y="5608638"/>
          <p14:tracePt t="199431" x="6902450" y="5581650"/>
          <p14:tracePt t="199448" x="6786563" y="5562600"/>
          <p14:tracePt t="199464" x="6742113" y="5554663"/>
          <p14:tracePt t="199480" x="6680200" y="5554663"/>
          <p14:tracePt t="199498" x="6616700" y="5554663"/>
          <p14:tracePt t="199514" x="6589713" y="5554663"/>
          <p14:tracePt t="199530" x="6554788" y="5562600"/>
          <p14:tracePt t="199547" x="6527800" y="5572125"/>
          <p14:tracePt t="199564" x="6510338" y="5589588"/>
          <p14:tracePt t="199580" x="6483350" y="5608638"/>
          <p14:tracePt t="199597" x="6465888" y="5626100"/>
          <p14:tracePt t="199614" x="6456363" y="5634038"/>
          <p14:tracePt t="199630" x="6446838" y="5643563"/>
          <p14:tracePt t="199647" x="6446838" y="5653088"/>
          <p14:tracePt t="199665" x="6446838" y="5680075"/>
          <p14:tracePt t="199697" x="6446838" y="5705475"/>
          <p14:tracePt t="199714" x="6456363" y="5724525"/>
          <p14:tracePt t="199730" x="6465888" y="5732463"/>
          <p14:tracePt t="199748" x="6510338" y="5759450"/>
          <p14:tracePt t="199764" x="6554788" y="5768975"/>
          <p14:tracePt t="199780" x="6581775" y="5768975"/>
          <p14:tracePt t="199785" x="6616700" y="5768975"/>
          <p14:tracePt t="199797" x="6653213" y="5768975"/>
          <p14:tracePt t="199814" x="6777038" y="5759450"/>
          <p14:tracePt t="199830" x="6867525" y="5715000"/>
          <p14:tracePt t="199847" x="7010400" y="5634038"/>
          <p14:tracePt t="199864" x="7170738" y="5545138"/>
          <p14:tracePt t="199880" x="7215188" y="5500688"/>
          <p14:tracePt t="199897" x="7232650" y="5465763"/>
          <p14:tracePt t="199913" x="7232650" y="5456238"/>
          <p14:tracePt t="199932" x="7215188" y="5438775"/>
          <p14:tracePt t="199948" x="7205663" y="5438775"/>
          <p14:tracePt t="199965" x="7161213" y="5438775"/>
          <p14:tracePt t="199981" x="7108825" y="5438775"/>
          <p14:tracePt t="199997" x="7081838" y="5438775"/>
          <p14:tracePt t="200014" x="7045325" y="5438775"/>
          <p14:tracePt t="200030" x="7037388" y="5438775"/>
          <p14:tracePt t="200397" x="7037388" y="5446713"/>
          <p14:tracePt t="200427" x="7027863" y="5446713"/>
          <p14:tracePt t="200437" x="6991350" y="5446713"/>
          <p14:tracePt t="200448" x="6911975" y="5456238"/>
          <p14:tracePt t="200466" x="6813550" y="5456238"/>
          <p14:tracePt t="200480" x="6384925" y="5456238"/>
          <p14:tracePt t="200498" x="5741988" y="5322888"/>
          <p14:tracePt t="200515" x="5241925" y="5224463"/>
          <p14:tracePt t="200530" x="5018088" y="5205413"/>
          <p14:tracePt t="200548" x="4803775" y="5126038"/>
          <p14:tracePt t="200565" x="4697413" y="5081588"/>
          <p14:tracePt t="200580" x="4687888" y="5062538"/>
          <p14:tracePt t="200843" x="4670425" y="5062538"/>
          <p14:tracePt t="200853" x="4643438" y="5045075"/>
          <p14:tracePt t="200863" x="4598988" y="5018088"/>
          <p14:tracePt t="200882" x="4348163" y="4884738"/>
          <p14:tracePt t="200897" x="4125913" y="4776788"/>
          <p14:tracePt t="200913" x="3500438" y="4537075"/>
          <p14:tracePt t="200931" x="2803525" y="4205288"/>
          <p14:tracePt t="200948" x="2527300" y="4098925"/>
          <p14:tracePt t="200964" x="2187575" y="3946525"/>
          <p14:tracePt t="200981" x="2089150" y="3867150"/>
          <p14:tracePt t="200998" x="2081213" y="3848100"/>
          <p14:tracePt t="201014" x="2081213" y="3840163"/>
          <p14:tracePt t="201030" x="2125663" y="3894138"/>
          <p14:tracePt t="201287" x="2116138" y="3884613"/>
          <p14:tracePt t="201308" x="2116138" y="3867150"/>
          <p14:tracePt t="201317" x="2108200" y="3867150"/>
          <p14:tracePt t="201330" x="2108200" y="3857625"/>
          <p14:tracePt t="201358" x="2108200" y="3848100"/>
          <p14:tracePt t="201368" x="2108200" y="3840163"/>
          <p14:tracePt t="201388" x="2125663" y="3840163"/>
          <p14:tracePt t="201406" x="2133600" y="3830638"/>
          <p14:tracePt t="201417" x="2160588" y="3830638"/>
          <p14:tracePt t="201431" x="2179638" y="3813175"/>
          <p14:tracePt t="201448" x="2205038" y="3795713"/>
          <p14:tracePt t="201465" x="2268538" y="3768725"/>
          <p14:tracePt t="201480" x="2295525" y="3751263"/>
          <p14:tracePt t="201497" x="2330450" y="3741738"/>
          <p14:tracePt t="201514" x="2347913" y="3732213"/>
          <p14:tracePt t="201547" x="2347913" y="3724275"/>
          <p14:tracePt t="201567" x="2347913" y="3714750"/>
          <p14:tracePt t="201584" x="2330450" y="3714750"/>
          <p14:tracePt t="201597" x="2312988" y="3705225"/>
          <p14:tracePt t="201614" x="2241550" y="3679825"/>
          <p14:tracePt t="201630" x="2179638" y="3670300"/>
          <p14:tracePt t="201647" x="1990725" y="3643313"/>
          <p14:tracePt t="201663" x="1795463" y="3625850"/>
          <p14:tracePt t="201682" x="1687513" y="3625850"/>
          <p14:tracePt t="201698" x="1473200" y="3625850"/>
          <p14:tracePt t="201715" x="1295400" y="3625850"/>
          <p14:tracePt t="201732" x="1081088" y="3616325"/>
          <p14:tracePt t="201748" x="982663" y="3598863"/>
          <p14:tracePt t="201764" x="884238" y="3589338"/>
          <p14:tracePt t="201781" x="822325" y="3581400"/>
          <p14:tracePt t="201797" x="768350" y="3571875"/>
          <p14:tracePt t="201813" x="704850" y="3571875"/>
          <p14:tracePt t="201831" x="625475" y="3571875"/>
          <p14:tracePt t="201847" x="598488" y="3571875"/>
          <p14:tracePt t="201864" x="517525" y="3589338"/>
          <p14:tracePt t="201880" x="428625" y="3608388"/>
          <p14:tracePt t="201897" x="384175" y="3608388"/>
          <p14:tracePt t="201913" x="303213" y="3616325"/>
          <p14:tracePt t="201931" x="258763" y="3616325"/>
          <p14:tracePt t="201947" x="250825" y="3625850"/>
          <p14:tracePt t="201964" x="250825" y="3633788"/>
          <p14:tracePt t="202019" x="258763" y="3633788"/>
          <p14:tracePt t="202041" x="268288" y="3633788"/>
          <p14:tracePt t="202099" x="276225" y="3633788"/>
          <p14:tracePt t="204086" x="357188" y="3562350"/>
          <p14:tracePt t="204097" x="500063" y="3402013"/>
          <p14:tracePt t="204106" x="660400" y="3205163"/>
          <p14:tracePt t="204116" x="803275" y="3044825"/>
          <p14:tracePt t="204130" x="982663" y="2894013"/>
          <p14:tracePt t="204147" x="1285875" y="2608263"/>
          <p14:tracePt t="204165" x="1482725" y="2393950"/>
          <p14:tracePt t="204180" x="1562100" y="2347913"/>
          <p14:tracePt t="204197" x="1643063" y="2286000"/>
          <p14:tracePt t="204214" x="1670050" y="2268538"/>
          <p14:tracePt t="204265" x="1670050" y="2276475"/>
          <p14:tracePt t="204295" x="1660525" y="2286000"/>
          <p14:tracePt t="204315" x="1660525" y="2295525"/>
          <p14:tracePt t="204739" x="1660525" y="2286000"/>
          <p14:tracePt t="204749" x="1660525" y="2268538"/>
          <p14:tracePt t="204763" x="1660525" y="2251075"/>
          <p14:tracePt t="204780" x="1670050" y="2170113"/>
          <p14:tracePt t="204798" x="1714500" y="2054225"/>
          <p14:tracePt t="204814" x="1751013" y="1982788"/>
          <p14:tracePt t="204830" x="1822450" y="1839913"/>
          <p14:tracePt t="204848" x="1857375" y="1741488"/>
          <p14:tracePt t="204864" x="1884363" y="1714500"/>
          <p14:tracePt t="204880" x="1893888" y="1697038"/>
          <p14:tracePt t="204927" x="1893888" y="1714500"/>
          <p14:tracePt t="204938" x="1893888" y="1731963"/>
          <p14:tracePt t="205175" x="1884363" y="1731963"/>
          <p14:tracePt t="205185" x="1847850" y="1714500"/>
          <p14:tracePt t="205198" x="1758950" y="1697038"/>
          <p14:tracePt t="205216" x="1536700" y="1633538"/>
          <p14:tracePt t="205230" x="1268413" y="1544638"/>
          <p14:tracePt t="205247" x="893763" y="1347788"/>
          <p14:tracePt t="205264" x="714375" y="1169988"/>
          <p14:tracePt t="205280" x="679450" y="1116013"/>
          <p14:tracePt t="205284" x="660400" y="1062038"/>
          <p14:tracePt t="205297" x="660400" y="1027113"/>
          <p14:tracePt t="205314" x="669925" y="1000125"/>
          <p14:tracePt t="205330" x="687388" y="1000125"/>
          <p14:tracePt t="205347" x="750888" y="1000125"/>
          <p14:tracePt t="205364" x="884238" y="1000125"/>
          <p14:tracePt t="205382" x="1081088" y="1000125"/>
          <p14:tracePt t="205397" x="1214438" y="1017588"/>
          <p14:tracePt t="205413" x="1446213" y="1071563"/>
          <p14:tracePt t="205432" x="1679575" y="1116013"/>
          <p14:tracePt t="205447" x="1768475" y="1133475"/>
          <p14:tracePt t="205464" x="1874838" y="1196975"/>
          <p14:tracePt t="205481" x="1911350" y="1303338"/>
          <p14:tracePt t="205497" x="1911350" y="1339850"/>
          <p14:tracePt t="205514" x="1919288" y="1446213"/>
          <p14:tracePt t="205530" x="1919288" y="1465263"/>
          <p14:tracePt t="205561" x="1928813" y="1465263"/>
          <p14:tracePt t="205580" x="1928813" y="1455738"/>
          <p14:tracePt t="205590" x="1928813" y="1401763"/>
          <p14:tracePt t="205600" x="1919288" y="1295400"/>
          <p14:tracePt t="205613" x="1919288" y="1169988"/>
          <p14:tracePt t="205630" x="1884363" y="1054100"/>
          <p14:tracePt t="205647" x="1884363" y="1036638"/>
          <p14:tracePt t="205663" x="1847850" y="1027113"/>
          <p14:tracePt t="205680" x="1785938" y="1027113"/>
          <p14:tracePt t="205698" x="1741488" y="1036638"/>
          <p14:tracePt t="205714" x="1598613" y="1027113"/>
          <p14:tracePt t="205730" x="1401763" y="965200"/>
          <p14:tracePt t="205748" x="1125538" y="874713"/>
          <p14:tracePt t="205764" x="1027113" y="847725"/>
          <p14:tracePt t="205780" x="857250" y="785813"/>
          <p14:tracePt t="205797" x="723900" y="785813"/>
          <p14:tracePt t="205813" x="679450" y="785813"/>
          <p14:tracePt t="205830" x="571500" y="812800"/>
          <p14:tracePt t="205847" x="517525" y="830263"/>
          <p14:tracePt t="205863" x="500063" y="839788"/>
          <p14:tracePt t="205880" x="509588" y="847725"/>
          <p14:tracePt t="205897" x="571500" y="874713"/>
          <p14:tracePt t="206125" x="561975" y="874713"/>
          <p14:tracePt t="206136" x="536575" y="874713"/>
          <p14:tracePt t="206147" x="509588" y="884238"/>
          <p14:tracePt t="206164" x="384175" y="911225"/>
          <p14:tracePt t="206180" x="330200" y="919163"/>
          <p14:tracePt t="206199" x="241300" y="955675"/>
          <p14:tracePt t="206214" x="196850" y="982663"/>
          <p14:tracePt t="206361" x="204788" y="982663"/>
          <p14:tracePt t="206381" x="223838" y="982663"/>
          <p14:tracePt t="206392" x="241300" y="982663"/>
          <p14:tracePt t="206401" x="268288" y="982663"/>
          <p14:tracePt t="206413" x="285750" y="982663"/>
          <p14:tracePt t="206430" x="330200" y="1009650"/>
          <p14:tracePt t="206447" x="374650" y="1017588"/>
          <p14:tracePt t="206464" x="465138" y="1071563"/>
          <p14:tracePt t="206481" x="554038" y="1071563"/>
          <p14:tracePt t="206497" x="571500" y="1071563"/>
          <p14:tracePt t="206514" x="581025" y="1071563"/>
          <p14:tracePt t="206579" x="581025" y="1089025"/>
          <p14:tracePt t="206589" x="581025" y="1108075"/>
          <p14:tracePt t="206757" x="571500" y="1108075"/>
          <p14:tracePt t="206779" x="544513" y="1108075"/>
          <p14:tracePt t="206787" x="517525" y="1108075"/>
          <p14:tracePt t="206797" x="473075" y="1116013"/>
          <p14:tracePt t="206815" x="428625" y="1133475"/>
          <p14:tracePt t="206830" x="295275" y="1196975"/>
          <p14:tracePt t="206847" x="142875" y="1285875"/>
          <p14:tracePt t="206864" x="71438" y="1339850"/>
          <p14:tracePt t="207047" x="61913" y="2616200"/>
          <p14:tracePt t="207064" x="142875" y="2795588"/>
          <p14:tracePt t="207080" x="187325" y="2884488"/>
          <p14:tracePt t="207097" x="268288" y="2990850"/>
          <p14:tracePt t="207114" x="347663" y="3089275"/>
          <p14:tracePt t="207130" x="393700" y="3133725"/>
          <p14:tracePt t="207147" x="465138" y="3224213"/>
          <p14:tracePt t="207163" x="536575" y="3322638"/>
          <p14:tracePt t="207180" x="581025" y="3340100"/>
          <p14:tracePt t="207421" x="581025" y="3357563"/>
          <p14:tracePt t="207430" x="581025" y="3375025"/>
          <p14:tracePt t="207447" x="581025" y="3402013"/>
          <p14:tracePt t="207464" x="571500" y="3429000"/>
          <p14:tracePt t="207480" x="571500" y="3465513"/>
          <p14:tracePt t="207498" x="581025" y="3500438"/>
          <p14:tracePt t="207513" x="615950" y="3544888"/>
          <p14:tracePt t="207530" x="652463" y="3598863"/>
          <p14:tracePt t="207548" x="669925" y="3625850"/>
          <p14:tracePt t="207563" x="714375" y="3660775"/>
          <p14:tracePt t="207580" x="741363" y="3679825"/>
          <p14:tracePt t="207597" x="776288" y="3687763"/>
          <p14:tracePt t="207639" x="785813" y="3687763"/>
          <p14:tracePt t="208182" x="768350" y="3687763"/>
          <p14:tracePt t="208192" x="750888" y="3687763"/>
          <p14:tracePt t="208201" x="723900" y="3687763"/>
          <p14:tracePt t="208214" x="696913" y="3687763"/>
          <p14:tracePt t="208230" x="660400" y="3687763"/>
          <p14:tracePt t="208247" x="642938" y="3670300"/>
          <p14:tracePt t="208263" x="598488" y="3652838"/>
          <p14:tracePt t="208280" x="536575" y="3562350"/>
          <p14:tracePt t="208299" x="500063" y="3509963"/>
          <p14:tracePt t="208313" x="455613" y="3402013"/>
          <p14:tracePt t="208330" x="419100" y="3251200"/>
          <p14:tracePt t="208347" x="401638" y="3179763"/>
          <p14:tracePt t="208363" x="384175" y="2990850"/>
          <p14:tracePt t="208380" x="384175" y="2768600"/>
          <p14:tracePt t="208398" x="384175" y="2598738"/>
          <p14:tracePt t="208413" x="384175" y="2384425"/>
          <p14:tracePt t="208430" x="384175" y="2312988"/>
          <p14:tracePt t="208464" x="384175" y="2339975"/>
          <p14:tracePt t="208676" x="384175" y="2295525"/>
          <p14:tracePt t="208686" x="384175" y="2241550"/>
          <p14:tracePt t="208696" x="384175" y="2152650"/>
          <p14:tracePt t="208714" x="401638" y="2027238"/>
          <p14:tracePt t="208731" x="500063" y="1795463"/>
          <p14:tracePt t="208747" x="581025" y="1589088"/>
          <p14:tracePt t="208765" x="615950" y="1490663"/>
          <p14:tracePt t="208780" x="625475" y="1455738"/>
          <p14:tracePt t="208784" x="625475" y="1446213"/>
          <p14:tracePt t="208845" x="625475" y="1455738"/>
          <p14:tracePt t="208855" x="625475" y="1482725"/>
          <p14:tracePt t="209063" x="625475" y="1473200"/>
          <p14:tracePt t="209072" x="625475" y="1455738"/>
          <p14:tracePt t="209081" x="625475" y="1428750"/>
          <p14:tracePt t="209097" x="625475" y="1384300"/>
          <p14:tracePt t="209113" x="625475" y="1312863"/>
          <p14:tracePt t="209130" x="625475" y="1223963"/>
          <p14:tracePt t="209147" x="625475" y="1196975"/>
          <p14:tracePt t="209164" x="625475" y="1169988"/>
          <p14:tracePt t="209180" x="625475" y="1143000"/>
          <p14:tracePt t="209196" x="625475" y="1133475"/>
          <p14:tracePt t="209213" x="615950" y="1133475"/>
          <p14:tracePt t="209240" x="615950" y="1125538"/>
          <p14:tracePt t="209478" x="608013" y="1125538"/>
          <p14:tracePt t="209488" x="598488" y="1133475"/>
          <p14:tracePt t="209498" x="598488" y="1152525"/>
          <p14:tracePt t="209513" x="581025" y="1187450"/>
          <p14:tracePt t="209530" x="544513" y="1258888"/>
          <p14:tracePt t="209548" x="527050" y="1339850"/>
          <p14:tracePt t="209563" x="527050" y="1374775"/>
          <p14:tracePt t="209580" x="517525" y="1517650"/>
          <p14:tracePt t="209597" x="517525" y="1704975"/>
          <p14:tracePt t="209613" x="517525" y="1822450"/>
          <p14:tracePt t="209630" x="536575" y="2071688"/>
          <p14:tracePt t="209647" x="571500" y="2214563"/>
          <p14:tracePt t="209665" x="598488" y="2357438"/>
          <p14:tracePt t="209680" x="625475" y="2411413"/>
          <p14:tracePt t="209697" x="669925" y="2509838"/>
          <p14:tracePt t="209715" x="731838" y="2598738"/>
          <p14:tracePt t="209730" x="785813" y="2633663"/>
          <p14:tracePt t="209748" x="893763" y="2732088"/>
          <p14:tracePt t="213029" x="911225" y="2741613"/>
          <p14:tracePt t="213038" x="973138" y="2759075"/>
          <p14:tracePt t="213048" x="1089025" y="2786063"/>
          <p14:tracePt t="213063" x="1295400" y="2822575"/>
          <p14:tracePt t="213080" x="2000250" y="2938463"/>
          <p14:tracePt t="213097" x="2803525" y="3071813"/>
          <p14:tracePt t="213113" x="3187700" y="3133725"/>
          <p14:tracePt t="213130" x="3848100" y="3241675"/>
          <p14:tracePt t="213147" x="4232275" y="3348038"/>
          <p14:tracePt t="213163" x="4330700" y="3367088"/>
          <p14:tracePt t="213180" x="4438650" y="3367088"/>
          <p14:tracePt t="213375" x="4527550" y="3367088"/>
          <p14:tracePt t="213384" x="4670425" y="3367088"/>
          <p14:tracePt t="213396" x="4894263" y="3367088"/>
          <p14:tracePt t="213413" x="5537200" y="3322638"/>
          <p14:tracePt t="213430" x="5830888" y="3322638"/>
          <p14:tracePt t="213446" x="6197600" y="3322638"/>
          <p14:tracePt t="213463" x="6384925" y="3340100"/>
          <p14:tracePt t="213482" x="6438900" y="3357563"/>
          <p14:tracePt t="213497" x="6438900" y="3367088"/>
          <p14:tracePt t="213514" x="6446838" y="3394075"/>
          <p14:tracePt t="213530" x="6438900" y="3402013"/>
          <p14:tracePt t="213548" x="6375400" y="3419475"/>
          <p14:tracePt t="213563" x="6276975" y="3438525"/>
          <p14:tracePt t="213581" x="6134100" y="3455988"/>
          <p14:tracePt t="213597" x="6054725" y="3465513"/>
          <p14:tracePt t="213613" x="5786438" y="3465513"/>
          <p14:tracePt t="213630" x="5411788" y="3482975"/>
          <p14:tracePt t="213646" x="5160963" y="3490913"/>
          <p14:tracePt t="213663" x="4776788" y="3544888"/>
          <p14:tracePt t="213680" x="4429125" y="3554413"/>
          <p14:tracePt t="213696" x="4348163" y="3554413"/>
          <p14:tracePt t="213713" x="4259263" y="3554413"/>
          <p14:tracePt t="213731" x="4276725" y="3554413"/>
          <p14:tracePt t="213947" x="4251325" y="3554413"/>
          <p14:tracePt t="213958" x="4197350" y="3562350"/>
          <p14:tracePt t="213968" x="4108450" y="3581400"/>
          <p14:tracePt t="213981" x="3946525" y="3581400"/>
          <p14:tracePt t="213998" x="3419475" y="3562350"/>
          <p14:tracePt t="214015" x="3133725" y="3562350"/>
          <p14:tracePt t="214030" x="2643188" y="3473450"/>
          <p14:tracePt t="214047" x="2197100" y="3340100"/>
          <p14:tracePt t="214065" x="2108200" y="3295650"/>
          <p14:tracePt t="214080" x="2017713" y="3241675"/>
          <p14:tracePt t="214097" x="2000250" y="3224213"/>
          <p14:tracePt t="214325" x="1973263" y="3224213"/>
          <p14:tracePt t="214333" x="1938338" y="3224213"/>
          <p14:tracePt t="214346" x="1874838" y="3224213"/>
          <p14:tracePt t="214363" x="1598613" y="3205163"/>
          <p14:tracePt t="214380" x="1428750" y="3152775"/>
          <p14:tracePt t="214396" x="1089025" y="3054350"/>
          <p14:tracePt t="214413" x="955675" y="2955925"/>
          <p14:tracePt t="214431" x="928688" y="2928938"/>
          <p14:tracePt t="214447" x="928688" y="2919413"/>
          <p14:tracePt t="214481" x="946150" y="2928938"/>
          <p14:tracePt t="214808" x="938213" y="2928938"/>
          <p14:tracePt t="214818" x="919163" y="2919413"/>
          <p14:tracePt t="214830" x="901700" y="2901950"/>
          <p14:tracePt t="214847" x="822325" y="2874963"/>
          <p14:tracePt t="214863" x="776288" y="2857500"/>
          <p14:tracePt t="214880" x="723900" y="2830513"/>
          <p14:tracePt t="214897" x="704850" y="2822575"/>
          <p14:tracePt t="214913" x="696913" y="2822575"/>
          <p14:tracePt t="215629" x="696913" y="2803525"/>
          <p14:tracePt t="215643" x="696913" y="2795588"/>
          <p14:tracePt t="215653" x="687388" y="2786063"/>
          <p14:tracePt t="215663" x="687388" y="2776538"/>
          <p14:tracePt t="215680" x="669925" y="2751138"/>
          <p14:tracePt t="215698" x="669925" y="2724150"/>
          <p14:tracePt t="215713" x="669925" y="2714625"/>
          <p14:tracePt t="215956" x="642938" y="2705100"/>
          <p14:tracePt t="215966" x="598488" y="2670175"/>
          <p14:tracePt t="215981" x="554038" y="2598738"/>
          <p14:tracePt t="215997" x="482600" y="2374900"/>
          <p14:tracePt t="216014" x="473075" y="2116138"/>
          <p14:tracePt t="216030" x="490538" y="2000250"/>
          <p14:tracePt t="216047" x="588963" y="1758950"/>
          <p14:tracePt t="216065" x="731838" y="1598613"/>
          <p14:tracePt t="216080" x="812800" y="1517650"/>
          <p14:tracePt t="216096" x="990600" y="1384300"/>
          <p14:tracePt t="216113" x="1187450" y="1322388"/>
          <p14:tracePt t="216130" x="1285875" y="1285875"/>
          <p14:tracePt t="216146" x="1446213" y="1241425"/>
          <p14:tracePt t="216163" x="1589088" y="1241425"/>
          <p14:tracePt t="216180" x="1643063" y="1241425"/>
          <p14:tracePt t="216196" x="1704975" y="1303338"/>
          <p14:tracePt t="216401" x="1714500" y="1303338"/>
          <p14:tracePt t="216411" x="1741488" y="1303338"/>
          <p14:tracePt t="216421" x="1839913" y="1285875"/>
          <p14:tracePt t="216431" x="1973263" y="1250950"/>
          <p14:tracePt t="216446" x="2224088" y="1160463"/>
          <p14:tracePt t="216463" x="2679700" y="1071563"/>
          <p14:tracePt t="216481" x="3133725" y="938213"/>
          <p14:tracePt t="216498" x="3509963" y="884238"/>
          <p14:tracePt t="216515" x="3643313" y="857250"/>
          <p14:tracePt t="216530" x="3875088" y="839788"/>
          <p14:tracePt t="216548" x="3929063" y="830263"/>
          <p14:tracePt t="216564" x="4037013" y="839788"/>
          <p14:tracePt t="216580" x="4044950" y="847725"/>
          <p14:tracePt t="216596" x="4044950" y="866775"/>
          <p14:tracePt t="216827" x="4062413" y="866775"/>
          <p14:tracePt t="216836" x="4133850" y="839788"/>
          <p14:tracePt t="216846" x="4241800" y="839788"/>
          <p14:tracePt t="216864" x="4643438" y="857250"/>
          <p14:tracePt t="216880" x="4894263" y="928688"/>
          <p14:tracePt t="216896" x="5375275" y="1071563"/>
          <p14:tracePt t="216914" x="5732463" y="1152525"/>
          <p14:tracePt t="216930" x="5919788" y="1187450"/>
          <p14:tracePt t="216946" x="6126163" y="1214438"/>
          <p14:tracePt t="216964" x="6224588" y="1231900"/>
          <p14:tracePt t="216980" x="6276975" y="1250950"/>
          <p14:tracePt t="216998" x="6296025" y="1258888"/>
          <p14:tracePt t="217015" x="6296025" y="1276350"/>
          <p14:tracePt t="217203" x="6411913" y="1268413"/>
          <p14:tracePt t="217212" x="6616700" y="1223963"/>
          <p14:tracePt t="217231" x="7232650" y="1196975"/>
          <p14:tracePt t="217246" x="7483475" y="1179513"/>
          <p14:tracePt t="217264" x="7947025" y="1241425"/>
          <p14:tracePt t="217281" x="8277225" y="1366838"/>
          <p14:tracePt t="217297" x="8375650" y="1401763"/>
          <p14:tracePt t="217313" x="8510588" y="1517650"/>
          <p14:tracePt t="217330" x="8599488" y="1625600"/>
          <p14:tracePt t="217347" x="8626475" y="1652588"/>
          <p14:tracePt t="217363" x="8634413" y="1679575"/>
          <p14:tracePt t="217569" x="8653463" y="1731963"/>
          <p14:tracePt t="217580" x="8670925" y="1795463"/>
          <p14:tracePt t="217589" x="8680450" y="1857375"/>
          <p14:tracePt t="217598" x="8688388" y="1919288"/>
          <p14:tracePt t="217613" x="8688388" y="1982788"/>
          <p14:tracePt t="217630" x="8697913" y="2081213"/>
          <p14:tracePt t="217647" x="8697913" y="2152650"/>
          <p14:tracePt t="217663" x="8653463" y="2197100"/>
          <p14:tracePt t="217680" x="8528050" y="2347913"/>
          <p14:tracePt t="217696" x="8286750" y="2509838"/>
          <p14:tracePt t="217713" x="8116888" y="2616200"/>
          <p14:tracePt t="217730" x="7626350" y="2786063"/>
          <p14:tracePt t="217746" x="7027863" y="2928938"/>
          <p14:tracePt t="217765" x="6742113" y="2990850"/>
          <p14:tracePt t="217780" x="6330950" y="2990850"/>
          <p14:tracePt t="217798" x="6134100" y="2965450"/>
          <p14:tracePt t="217815" x="6072188" y="2928938"/>
          <p14:tracePt t="217830" x="6072188" y="2911475"/>
          <p14:tracePt t="217846" x="6089650" y="2894013"/>
          <p14:tracePt t="218092" x="6072188" y="2894013"/>
          <p14:tracePt t="218101" x="6037263" y="2894013"/>
          <p14:tracePt t="218113" x="5946775" y="2911475"/>
          <p14:tracePt t="218131" x="5626100" y="2982913"/>
          <p14:tracePt t="218146" x="5429250" y="3044825"/>
          <p14:tracePt t="218163" x="4991100" y="3152775"/>
          <p14:tracePt t="218181" x="4714875" y="3232150"/>
          <p14:tracePt t="218196" x="4643438" y="3232150"/>
          <p14:tracePt t="218213" x="4589463" y="3241675"/>
          <p14:tracePt t="218230" x="4581525" y="3241675"/>
          <p14:tracePt t="218246" x="4581525" y="3232150"/>
          <p14:tracePt t="218264" x="4581525" y="3224213"/>
          <p14:tracePt t="218280" x="4608513" y="3214688"/>
          <p14:tracePt t="218567" x="4598988" y="3214688"/>
          <p14:tracePt t="218578" x="4581525" y="3214688"/>
          <p14:tracePt t="218587" x="4562475" y="3214688"/>
          <p14:tracePt t="218597" x="4537075" y="3224213"/>
          <p14:tracePt t="218613" x="4500563" y="3224213"/>
          <p14:tracePt t="218629" x="4429125" y="3232150"/>
          <p14:tracePt t="218646" x="4375150" y="3232150"/>
          <p14:tracePt t="218663" x="4340225" y="3232150"/>
          <p14:tracePt t="218680" x="4268788" y="3232150"/>
          <p14:tracePt t="218696" x="4224338" y="3232150"/>
          <p14:tracePt t="218714" x="4187825" y="3232150"/>
          <p14:tracePt t="218730" x="4179888" y="3232150"/>
          <p14:tracePt t="218746" x="4133850" y="3224213"/>
          <p14:tracePt t="218765" x="4108450" y="3214688"/>
          <p14:tracePt t="218780" x="4089400" y="3214688"/>
          <p14:tracePt t="218797" x="4044950" y="3214688"/>
          <p14:tracePt t="218814" x="3990975" y="3205163"/>
          <p14:tracePt t="218829" x="3965575" y="3205163"/>
          <p14:tracePt t="218847" x="3911600" y="3197225"/>
          <p14:tracePt t="218864" x="3884613" y="3187700"/>
          <p14:tracePt t="218880" x="3884613" y="3179763"/>
          <p14:tracePt t="218896" x="3884613" y="3170238"/>
          <p14:tracePt t="219201" x="3857625" y="3170238"/>
          <p14:tracePt t="219210" x="3822700" y="3170238"/>
          <p14:tracePt t="219220" x="3786188" y="3179763"/>
          <p14:tracePt t="219230" x="3724275" y="3179763"/>
          <p14:tracePt t="219246" x="3633788" y="3179763"/>
          <p14:tracePt t="219264" x="3438525" y="3197225"/>
          <p14:tracePt t="219280" x="3205163" y="3197225"/>
          <p14:tracePt t="219298" x="3054350" y="3197225"/>
          <p14:tracePt t="219313" x="2840038" y="3152775"/>
          <p14:tracePt t="219329" x="2687638" y="3133725"/>
          <p14:tracePt t="219348" x="2589213" y="3089275"/>
          <p14:tracePt t="219363" x="2581275" y="3081338"/>
          <p14:tracePt t="219380" x="2581275" y="3071813"/>
          <p14:tracePt t="219467" x="2571750" y="3071813"/>
          <p14:tracePt t="219487" x="2554288" y="3071813"/>
          <p14:tracePt t="219498" x="2536825" y="3071813"/>
          <p14:tracePt t="219514" x="2509838" y="3071813"/>
          <p14:tracePt t="219530" x="2428875" y="3071813"/>
          <p14:tracePt t="219548" x="2286000" y="3054350"/>
          <p14:tracePt t="219564" x="2241550" y="3027363"/>
          <p14:tracePt t="219580" x="2133600" y="2973388"/>
          <p14:tracePt t="219596" x="2062163" y="2938463"/>
          <p14:tracePt t="219614" x="2009775" y="2884488"/>
          <p14:tracePt t="219630" x="2000250" y="2867025"/>
          <p14:tracePt t="219646" x="1982788" y="2786063"/>
          <p14:tracePt t="219664" x="1982788" y="2732088"/>
          <p14:tracePt t="219680" x="1982788" y="2724150"/>
          <p14:tracePt t="219932" x="1973263" y="2714625"/>
          <p14:tracePt t="219941" x="1955800" y="2714625"/>
          <p14:tracePt t="219953" x="1928813" y="2679700"/>
          <p14:tracePt t="219963" x="1884363" y="2633663"/>
          <p14:tracePt t="219980" x="1812925" y="2571750"/>
          <p14:tracePt t="219996" x="1670050" y="2347913"/>
          <p14:tracePt t="220014" x="1625600" y="2098675"/>
          <p14:tracePt t="220030" x="1625600" y="1928813"/>
          <p14:tracePt t="220048" x="1633538" y="1884363"/>
          <p14:tracePt t="220065" x="1731963" y="1785938"/>
          <p14:tracePt t="220080" x="1884363" y="1724025"/>
          <p14:tracePt t="220096" x="1982788" y="1687513"/>
          <p14:tracePt t="220113" x="2312988" y="1660525"/>
          <p14:tracePt t="220130" x="2894013" y="1527175"/>
          <p14:tracePt t="220146" x="3214688" y="1500188"/>
          <p14:tracePt t="220163" x="3786188" y="1357313"/>
          <p14:tracePt t="220179" x="4160838" y="1285875"/>
          <p14:tracePt t="220196" x="4251325" y="1276350"/>
          <p14:tracePt t="220213" x="4348163" y="1268413"/>
          <p14:tracePt t="220229" x="4394200" y="1347788"/>
          <p14:tracePt t="220426" x="4456113" y="1366838"/>
          <p14:tracePt t="220437" x="4581525" y="1401763"/>
          <p14:tracePt t="220446" x="4759325" y="1465263"/>
          <p14:tracePt t="220463" x="4946650" y="1500188"/>
          <p14:tracePt t="220480" x="5313363" y="1616075"/>
          <p14:tracePt t="220496" x="5510213" y="1670050"/>
          <p14:tracePt t="220514" x="5581650" y="1687513"/>
          <p14:tracePt t="220530" x="5680075" y="1741488"/>
          <p14:tracePt t="220547" x="5705475" y="1758950"/>
          <p14:tracePt t="220565" x="5715000" y="1785938"/>
          <p14:tracePt t="220764" x="5759450" y="1830388"/>
          <p14:tracePt t="220773" x="5848350" y="1884363"/>
          <p14:tracePt t="220784" x="5946775" y="1928813"/>
          <p14:tracePt t="220797" x="6054725" y="1982788"/>
          <p14:tracePt t="220813" x="6205538" y="2062163"/>
          <p14:tracePt t="220830" x="6269038" y="2089150"/>
          <p14:tracePt t="220847" x="6367463" y="2205038"/>
          <p14:tracePt t="220863" x="6402388" y="2295525"/>
          <p14:tracePt t="220881" x="6411913" y="2322513"/>
          <p14:tracePt t="220896" x="6429375" y="2401888"/>
          <p14:tracePt t="220914" x="6429375" y="2428875"/>
          <p14:tracePt t="220930" x="6384925" y="2473325"/>
          <p14:tracePt t="220946" x="6323013" y="2482850"/>
          <p14:tracePt t="220963" x="6170613" y="2527300"/>
          <p14:tracePt t="220980" x="5894388" y="2598738"/>
          <p14:tracePt t="220996" x="5697538" y="2633663"/>
          <p14:tracePt t="221014" x="5348288" y="2697163"/>
          <p14:tracePt t="221030" x="5126038" y="2741613"/>
          <p14:tracePt t="221048" x="5062538" y="2741613"/>
          <p14:tracePt t="221064" x="5000625" y="2732088"/>
          <p14:tracePt t="221080" x="4991100" y="2732088"/>
          <p14:tracePt t="221097" x="4991100" y="2724150"/>
          <p14:tracePt t="221148" x="4991100" y="2714625"/>
          <p14:tracePt t="221863" x="4991100" y="2705100"/>
          <p14:tracePt t="221877" x="4973638" y="2705100"/>
          <p14:tracePt t="221889" x="4911725" y="2705100"/>
          <p14:tracePt t="221900" x="4857750" y="2705100"/>
          <p14:tracePt t="221913" x="4759325" y="2705100"/>
          <p14:tracePt t="221930" x="4384675" y="2705100"/>
          <p14:tracePt t="221946" x="4089400" y="2705100"/>
          <p14:tracePt t="221963" x="3679825" y="2705100"/>
          <p14:tracePt t="221979" x="3438525" y="2679700"/>
          <p14:tracePt t="221996" x="3357563" y="2670175"/>
          <p14:tracePt t="222014" x="3295650" y="2625725"/>
          <p14:tracePt t="222030" x="3295650" y="2598738"/>
          <p14:tracePt t="222266" x="3268663" y="2598738"/>
          <p14:tracePt t="222276" x="3197225" y="2598738"/>
          <p14:tracePt t="222287" x="3116263" y="2598738"/>
          <p14:tracePt t="222297" x="2955925" y="2598738"/>
          <p14:tracePt t="222315" x="2714625" y="2598738"/>
          <p14:tracePt t="222329" x="2116138" y="2554288"/>
          <p14:tracePt t="222346" x="1625600" y="2465388"/>
          <p14:tracePt t="222364" x="1312863" y="2401888"/>
          <p14:tracePt t="222380" x="1241425" y="2384425"/>
          <p14:tracePt t="222396" x="1152525" y="2347913"/>
          <p14:tracePt t="222414" x="1116013" y="2322513"/>
          <p14:tracePt t="222613" x="1116013" y="2312988"/>
          <p14:tracePt t="222642" x="1125538" y="2312988"/>
          <p14:tracePt t="222662" x="1133475" y="2303463"/>
          <p14:tracePt t="222672" x="1143000" y="2303463"/>
          <p14:tracePt t="222682" x="1152525" y="2303463"/>
          <p14:tracePt t="222696" x="1187450" y="2303463"/>
          <p14:tracePt t="222713" x="1374775" y="2322513"/>
          <p14:tracePt t="222730" x="1893888" y="2374900"/>
          <p14:tracePt t="222746" x="2241550" y="2393950"/>
          <p14:tracePt t="222763" x="3017838" y="2428875"/>
          <p14:tracePt t="222780" x="3795713" y="2428875"/>
          <p14:tracePt t="222797" x="4071938" y="2393950"/>
          <p14:tracePt t="222814" x="4518025" y="2393950"/>
          <p14:tracePt t="222830" x="4705350" y="2411413"/>
          <p14:tracePt t="222847" x="4776788" y="2419350"/>
          <p14:tracePt t="222863" x="4813300" y="2428875"/>
          <p14:tracePt t="222880" x="4813300" y="2465388"/>
          <p14:tracePt t="223057" x="4830763" y="2465388"/>
          <p14:tracePt t="223068" x="4911725" y="2473325"/>
          <p14:tracePt t="223079" x="5062538" y="2500313"/>
          <p14:tracePt t="223097" x="5589588" y="2554288"/>
          <p14:tracePt t="223113" x="5902325" y="2598738"/>
          <p14:tracePt t="223130" x="6313488" y="2598738"/>
          <p14:tracePt t="223146" x="6599238" y="2625725"/>
          <p14:tracePt t="223163" x="6680200" y="2633663"/>
          <p14:tracePt t="223179" x="6759575" y="2643188"/>
          <p14:tracePt t="223196" x="6769100" y="2652713"/>
          <p14:tracePt t="223229" x="6769100" y="2679700"/>
          <p14:tracePt t="223246" x="6769100" y="2687638"/>
          <p14:tracePt t="223280" x="6759575" y="2705100"/>
          <p14:tracePt t="223297" x="6742113" y="2705100"/>
          <p14:tracePt t="223315" x="6732588" y="2705100"/>
          <p14:tracePt t="223329" x="6715125" y="2705100"/>
          <p14:tracePt t="223347" x="6688138" y="2697163"/>
          <p14:tracePt t="223363" x="6554788" y="2679700"/>
          <p14:tracePt t="223380" x="6446838" y="2652713"/>
          <p14:tracePt t="223396" x="5848350" y="2625725"/>
          <p14:tracePt t="223414" x="5116513" y="2500313"/>
          <p14:tracePt t="223430" x="4795838" y="2446338"/>
          <p14:tracePt t="223446" x="4224338" y="2438400"/>
          <p14:tracePt t="223463" x="3919538" y="2411413"/>
          <p14:tracePt t="223480" x="3813175" y="2393950"/>
          <p14:tracePt t="223496" x="3687763" y="2357438"/>
          <p14:tracePt t="223513" x="3652838" y="2330450"/>
          <p14:tracePt t="223547" x="3714750" y="2347913"/>
          <p14:tracePt t="223782" x="3633788" y="2347913"/>
          <p14:tracePt t="223790" x="3446463" y="2384425"/>
          <p14:tracePt t="223800" x="3116263" y="2428875"/>
          <p14:tracePt t="223814" x="2803525" y="2509838"/>
          <p14:tracePt t="223830" x="2116138" y="2554288"/>
          <p14:tracePt t="223848" x="1803400" y="2616200"/>
          <p14:tracePt t="223863" x="1393825" y="2616200"/>
          <p14:tracePt t="223879" x="1116013" y="2581275"/>
          <p14:tracePt t="223898" x="1009650" y="2517775"/>
          <p14:tracePt t="223913" x="990600" y="2500313"/>
          <p14:tracePt t="223930" x="982663" y="2473325"/>
          <p14:tracePt t="223963" x="982663" y="2482850"/>
          <p14:tracePt t="223979" x="1009650" y="2482850"/>
          <p14:tracePt t="223996" x="1017588" y="2490788"/>
          <p14:tracePt t="224205" x="1027113" y="2490788"/>
          <p14:tracePt t="224215" x="1062038" y="2490788"/>
          <p14:tracePt t="224230" x="1160463" y="2500313"/>
          <p14:tracePt t="224246" x="1581150" y="2554288"/>
          <p14:tracePt t="224266" x="2295525" y="2687638"/>
          <p14:tracePt t="224280" x="2697163" y="2751138"/>
          <p14:tracePt t="224297" x="3490913" y="2847975"/>
          <p14:tracePt t="224314" x="4108450" y="2884488"/>
          <p14:tracePt t="224329" x="4367213" y="2919413"/>
          <p14:tracePt t="224347" x="4616450" y="2965450"/>
          <p14:tracePt t="224363" x="4741863" y="2990850"/>
          <p14:tracePt t="224380" x="4759325" y="3000375"/>
          <p14:tracePt t="224396" x="4768850" y="3000375"/>
          <p14:tracePt t="224642" x="4803775" y="3000375"/>
          <p14:tracePt t="224651" x="4938713" y="3000375"/>
          <p14:tracePt t="224663" x="5143500" y="2946400"/>
          <p14:tracePt t="224680" x="5840413" y="2884488"/>
          <p14:tracePt t="224696" x="6126163" y="2884488"/>
          <p14:tracePt t="224713" x="6804025" y="2803525"/>
          <p14:tracePt t="224729" x="7358063" y="2751138"/>
          <p14:tracePt t="224746" x="7510463" y="2741613"/>
          <p14:tracePt t="224763" x="7786688" y="2724150"/>
          <p14:tracePt t="224780" x="7885113" y="2714625"/>
          <p14:tracePt t="224798" x="7894638" y="2714625"/>
          <p14:tracePt t="224838" x="7894638" y="2732088"/>
          <p14:tracePt t="224859" x="7894638" y="2741613"/>
          <p14:tracePt t="225393" x="7894638" y="2751138"/>
          <p14:tracePt t="225403" x="7885113" y="2751138"/>
          <p14:tracePt t="225619" x="7885113" y="2759075"/>
          <p14:tracePt t="225768" x="7885113" y="2768600"/>
          <p14:tracePt t="226016" x="7875588" y="2768600"/>
          <p14:tracePt t="226035" x="7858125" y="2759075"/>
          <p14:tracePt t="226048" x="7813675" y="2759075"/>
          <p14:tracePt t="226058" x="7759700" y="2759075"/>
          <p14:tracePt t="226070" x="7634288" y="2759075"/>
          <p14:tracePt t="226080" x="7402513" y="2759075"/>
          <p14:tracePt t="226096" x="6465888" y="2759075"/>
          <p14:tracePt t="226113" x="5402263" y="2759075"/>
          <p14:tracePt t="226130" x="4894263" y="2768600"/>
          <p14:tracePt t="226146" x="3956050" y="2714625"/>
          <p14:tracePt t="226163" x="3303588" y="2616200"/>
          <p14:tracePt t="226179" x="3036888" y="2544763"/>
          <p14:tracePt t="226196" x="2803525" y="2465388"/>
          <p14:tracePt t="226213" x="2741613" y="2428875"/>
          <p14:tracePt t="226229" x="2741613" y="2411413"/>
          <p14:tracePt t="226246" x="2776538" y="2401888"/>
          <p14:tracePt t="226460" x="2732088" y="2401888"/>
          <p14:tracePt t="226471" x="2670175" y="2401888"/>
          <p14:tracePt t="226480" x="2562225" y="2401888"/>
          <p14:tracePt t="226496" x="2446338" y="2401888"/>
          <p14:tracePt t="226513" x="2170113" y="2393950"/>
          <p14:tracePt t="226529" x="1938338" y="2339975"/>
          <p14:tracePt t="226547" x="1901825" y="2322513"/>
          <p14:tracePt t="226563" x="1874838" y="2286000"/>
          <p14:tracePt t="226580" x="1874838" y="2268538"/>
          <p14:tracePt t="226618" x="1884363" y="2268538"/>
          <p14:tracePt t="226638" x="1893888" y="2268538"/>
          <p14:tracePt t="226679" x="1901825" y="2268538"/>
          <p14:tracePt t="226877" x="1893888" y="2268538"/>
          <p14:tracePt t="226926" x="1884363" y="2268538"/>
          <p14:tracePt t="226935" x="1874838" y="2268538"/>
          <p14:tracePt t="226946" x="1857375" y="2268538"/>
          <p14:tracePt t="226965" x="1847850" y="2268538"/>
          <p14:tracePt t="226979" x="1839913" y="2259013"/>
          <p14:tracePt t="226996" x="1822450" y="2259013"/>
          <p14:tracePt t="227013" x="1812925" y="2251075"/>
          <p14:tracePt t="227029" x="1803400" y="2251075"/>
          <p14:tracePt t="227047" x="1795463" y="2251075"/>
          <p14:tracePt t="227064" x="1795463" y="2241550"/>
          <p14:tracePt t="227133" x="1803400" y="2241550"/>
          <p14:tracePt t="227152" x="1812925" y="2241550"/>
          <p14:tracePt t="227173" x="1822450" y="2241550"/>
          <p14:tracePt t="227192" x="1839913" y="2241550"/>
          <p14:tracePt t="227204" x="1874838" y="2241550"/>
          <p14:tracePt t="227213" x="1938338" y="2241550"/>
          <p14:tracePt t="227230" x="2044700" y="2241550"/>
          <p14:tracePt t="227246" x="2490788" y="2241550"/>
          <p14:tracePt t="227263" x="3187700" y="2295525"/>
          <p14:tracePt t="227281" x="3902075" y="2339975"/>
          <p14:tracePt t="227297" x="4214813" y="2339975"/>
          <p14:tracePt t="227301" x="4581525" y="2339975"/>
          <p14:tracePt t="227313" x="4894263" y="2339975"/>
          <p14:tracePt t="227330" x="5537200" y="2286000"/>
          <p14:tracePt t="227346" x="5751513" y="2259013"/>
          <p14:tracePt t="227363" x="6027738" y="2251075"/>
          <p14:tracePt t="227380" x="6170613" y="2241550"/>
          <p14:tracePt t="227396" x="6188075" y="2232025"/>
          <p14:tracePt t="227628" x="6313488" y="2232025"/>
          <p14:tracePt t="227637" x="6626225" y="2232025"/>
          <p14:tracePt t="227647" x="6965950" y="2232025"/>
          <p14:tracePt t="227663" x="7259638" y="2241550"/>
          <p14:tracePt t="227679" x="7831138" y="2276475"/>
          <p14:tracePt t="227697" x="8205788" y="2286000"/>
          <p14:tracePt t="227713" x="8313738" y="2295525"/>
          <p14:tracePt t="227729" x="8420100" y="2303463"/>
          <p14:tracePt t="227746" x="8439150" y="2312988"/>
          <p14:tracePt t="227767" x="8439150" y="2322513"/>
          <p14:tracePt t="227781" x="8439150" y="2330450"/>
          <p14:tracePt t="227797" x="8439150" y="2347913"/>
          <p14:tracePt t="228023" x="8456613" y="2347913"/>
          <p14:tracePt t="228033" x="8501063" y="2347913"/>
          <p14:tracePt t="228048" x="8572500" y="2347913"/>
          <p14:tracePt t="228064" x="8724900" y="2347913"/>
          <p14:tracePt t="228081" x="8831263" y="2357438"/>
          <p14:tracePt t="228097" x="8858250" y="2357438"/>
          <p14:tracePt t="228112" x="8912225" y="2374900"/>
          <p14:tracePt t="228146" x="8912225" y="2384425"/>
          <p14:tracePt t="228162" x="8912225" y="2401888"/>
          <p14:tracePt t="228182" x="8912225" y="2411413"/>
          <p14:tracePt t="228196" x="8912225" y="2419350"/>
          <p14:tracePt t="228488" x="8902700" y="2419350"/>
          <p14:tracePt t="229675" x="8894763" y="2419350"/>
          <p14:tracePt t="229725" x="8885238" y="2419350"/>
          <p14:tracePt t="229735" x="8875713" y="2419350"/>
          <p14:tracePt t="229745" x="8840788" y="2419350"/>
          <p14:tracePt t="229763" x="8589963" y="2455863"/>
          <p14:tracePt t="229779" x="8116888" y="2562225"/>
          <p14:tracePt t="229797" x="6938963" y="2840038"/>
          <p14:tracePt t="229813" x="5510213" y="3286125"/>
          <p14:tracePt t="229830" x="4741863" y="3527425"/>
          <p14:tracePt t="229846" x="3554413" y="3751263"/>
          <p14:tracePt t="229863" x="3017838" y="3751263"/>
          <p14:tracePt t="229879" x="2928938" y="3714750"/>
          <p14:tracePt t="229896" x="2874963" y="3608388"/>
          <p14:tracePt t="229912" x="2901950" y="3562350"/>
          <p14:tracePt t="230180" x="2874963" y="3571875"/>
          <p14:tracePt t="230190" x="2813050" y="3581400"/>
          <p14:tracePt t="230199" x="2714625" y="3598863"/>
          <p14:tracePt t="230212" x="2509838" y="3660775"/>
          <p14:tracePt t="230229" x="1884363" y="3795713"/>
          <p14:tracePt t="230247" x="1598613" y="3875088"/>
          <p14:tracePt t="230262" x="1187450" y="3983038"/>
          <p14:tracePt t="230279" x="973138" y="4000500"/>
          <p14:tracePt t="230297" x="866775" y="4017963"/>
          <p14:tracePt t="230313" x="857250" y="4017963"/>
          <p14:tracePt t="230330" x="857250" y="4010025"/>
          <p14:tracePt t="230525" x="866775" y="4000500"/>
          <p14:tracePt t="230555" x="866775" y="3990975"/>
          <p14:tracePt t="230575" x="874713" y="3990975"/>
          <p14:tracePt t="230625" x="884238" y="3990975"/>
          <p14:tracePt t="230634" x="901700" y="3990975"/>
          <p14:tracePt t="230646" x="938213" y="3983038"/>
          <p14:tracePt t="230663" x="1036638" y="3973513"/>
          <p14:tracePt t="230679" x="1098550" y="3973513"/>
          <p14:tracePt t="230696" x="1214438" y="3973513"/>
          <p14:tracePt t="230713" x="1312863" y="3965575"/>
          <p14:tracePt t="230729" x="1374775" y="3965575"/>
          <p14:tracePt t="230746" x="1490663" y="3946525"/>
          <p14:tracePt t="230763" x="1544638" y="3938588"/>
          <p14:tracePt t="230779" x="1562100" y="3938588"/>
          <p14:tracePt t="230796" x="1581150" y="3938588"/>
          <p14:tracePt t="230872" x="1581150" y="3946525"/>
          <p14:tracePt t="230901" x="1571625" y="3946525"/>
          <p14:tracePt t="231080" x="1581150" y="3946525"/>
          <p14:tracePt t="231090" x="1589088" y="3946525"/>
          <p14:tracePt t="231100" x="1608138" y="3946525"/>
          <p14:tracePt t="231112" x="1625600" y="3946525"/>
          <p14:tracePt t="231131" x="1660525" y="3946525"/>
          <p14:tracePt t="231146" x="1687513" y="3946525"/>
          <p14:tracePt t="231162" x="1714500" y="3946525"/>
          <p14:tracePt t="231179" x="1724025" y="3946525"/>
          <p14:tracePt t="231674" x="1751013" y="3946525"/>
          <p14:tracePt t="231683" x="1768475" y="3946525"/>
          <p14:tracePt t="231696" x="1795463" y="3946525"/>
          <p14:tracePt t="231713" x="1847850" y="3946525"/>
          <p14:tracePt t="231729" x="1866900" y="3946525"/>
          <p14:tracePt t="231746" x="1901825" y="3938588"/>
          <p14:tracePt t="231762" x="1911350" y="3938588"/>
          <p14:tracePt t="231779" x="1928813" y="3938588"/>
          <p14:tracePt t="232029" x="2009775" y="3902075"/>
          <p14:tracePt t="232039" x="2133600" y="3867150"/>
          <p14:tracePt t="232051" x="2241550" y="3848100"/>
          <p14:tracePt t="232064" x="2384425" y="3803650"/>
          <p14:tracePt t="232079" x="2544763" y="3732213"/>
          <p14:tracePt t="232097" x="2589213" y="3697288"/>
          <p14:tracePt t="232112" x="2625725" y="3670300"/>
          <p14:tracePt t="232178" x="2616200" y="3670300"/>
          <p14:tracePt t="232188" x="2616200" y="3660775"/>
          <p14:tracePt t="232534" x="2625725" y="3660775"/>
          <p14:tracePt t="232583" x="2633663" y="3660775"/>
          <p14:tracePt t="232752" x="2633663" y="3670300"/>
          <p14:tracePt t="233245" x="2633663" y="3679825"/>
          <p14:tracePt t="234019" x="2633663" y="3687763"/>
          <p14:tracePt t="234900" x="2652713" y="3687763"/>
          <p14:tracePt t="234913" x="2697163" y="3687763"/>
          <p14:tracePt t="234929" x="2822575" y="3687763"/>
          <p14:tracePt t="234946" x="3089275" y="3714750"/>
          <p14:tracePt t="234962" x="3214688" y="3741738"/>
          <p14:tracePt t="234979" x="3419475" y="3786188"/>
          <p14:tracePt t="234996" x="3482975" y="3786188"/>
          <p14:tracePt t="235012" x="3509963" y="3776663"/>
          <p14:tracePt t="235234" x="3517900" y="3776663"/>
          <p14:tracePt t="235244" x="3544888" y="3786188"/>
          <p14:tracePt t="235255" x="3670300" y="3840163"/>
          <p14:tracePt t="235264" x="3983038" y="4000500"/>
          <p14:tracePt t="235279" x="4303713" y="4143375"/>
          <p14:tracePt t="235296" x="4938713" y="4554538"/>
          <p14:tracePt t="235312" x="5384800" y="4822825"/>
          <p14:tracePt t="235330" x="5572125" y="4929188"/>
          <p14:tracePt t="235346" x="5732463" y="5054600"/>
          <p14:tracePt t="235362" x="5813425" y="5099050"/>
          <p14:tracePt t="235380" x="5822950" y="5108575"/>
          <p14:tracePt t="235396" x="5822950" y="5099050"/>
          <p14:tracePt t="235589" x="5884863" y="5099050"/>
          <p14:tracePt t="235599" x="6000750" y="5099050"/>
          <p14:tracePt t="235612" x="6161088" y="5099050"/>
          <p14:tracePt t="235630" x="6572250" y="5099050"/>
          <p14:tracePt t="235646" x="6796088" y="5099050"/>
          <p14:tracePt t="235662" x="7081838" y="5089525"/>
          <p14:tracePt t="235679" x="7259638" y="5089525"/>
          <p14:tracePt t="235697" x="7323138" y="5089525"/>
          <p14:tracePt t="235713" x="7367588" y="5089525"/>
          <p14:tracePt t="235748" x="7348538" y="5089525"/>
          <p14:tracePt t="235927" x="7358063" y="5089525"/>
          <p14:tracePt t="235936" x="7412038" y="5099050"/>
          <p14:tracePt t="235946" x="7456488" y="5116513"/>
          <p14:tracePt t="235962" x="7537450" y="5160963"/>
          <p14:tracePt t="235979" x="7661275" y="5214938"/>
          <p14:tracePt t="235996" x="7751763" y="5259388"/>
          <p14:tracePt t="236012" x="7769225" y="5268913"/>
          <p14:tracePt t="236029" x="7796213" y="5286375"/>
          <p14:tracePt t="236045" x="7796213" y="5295900"/>
          <p14:tracePt t="236080" x="7796213" y="5303838"/>
          <p14:tracePt t="236103" x="7796213" y="5313363"/>
          <p14:tracePt t="236145" x="7786688" y="5313363"/>
          <p14:tracePt t="236163" x="7777163" y="5313363"/>
          <p14:tracePt t="236175" x="7769225" y="5313363"/>
          <p14:tracePt t="236303" x="7769225" y="5303838"/>
          <p14:tracePt t="236312" x="7769225" y="5295900"/>
          <p14:tracePt t="236341" x="7777163" y="5286375"/>
          <p14:tracePt t="236362" x="7786688" y="5276850"/>
          <p14:tracePt t="236401" x="7786688" y="5268913"/>
          <p14:tracePt t="236431" x="7786688" y="5259388"/>
          <p14:tracePt t="237252" x="7796213" y="5259388"/>
          <p14:tracePt t="237264" x="7804150" y="5259388"/>
          <p14:tracePt t="237280" x="7813675" y="5251450"/>
          <p14:tracePt t="237296" x="7823200" y="5241925"/>
          <p14:tracePt t="237340" x="7823200" y="5232400"/>
          <p14:tracePt t="237350" x="7823200" y="5224463"/>
          <p14:tracePt t="237362" x="7823200" y="5214938"/>
          <p14:tracePt t="237390" x="7813675" y="5214938"/>
          <p14:tracePt t="237400" x="7804150" y="5214938"/>
          <p14:tracePt t="237412" x="7796213" y="5214938"/>
          <p14:tracePt t="237538" x="7796213" y="5205413"/>
          <p14:tracePt t="237557" x="7796213" y="5197475"/>
          <p14:tracePt t="237577" x="7796213" y="5187950"/>
          <p14:tracePt t="237588" x="7796213" y="5170488"/>
          <p14:tracePt t="237599" x="7796213" y="5160963"/>
          <p14:tracePt t="237616" x="7796213" y="5143500"/>
          <p14:tracePt t="237629" x="7796213" y="5133975"/>
          <p14:tracePt t="237647" x="7796213" y="5116513"/>
          <p14:tracePt t="237666" x="7786688" y="5108575"/>
          <p14:tracePt t="237716" x="7786688" y="5099050"/>
          <p14:tracePt t="237735" x="7786688" y="5089525"/>
          <p14:tracePt t="237746" x="7786688" y="5081588"/>
          <p14:tracePt t="237762" x="7796213" y="5081588"/>
          <p14:tracePt t="238013" x="7796213" y="5062538"/>
          <p14:tracePt t="238023" x="7796213" y="5054600"/>
          <p14:tracePt t="238035" x="7796213" y="5037138"/>
          <p14:tracePt t="238046" x="7786688" y="5018088"/>
          <p14:tracePt t="238063" x="7769225" y="4983163"/>
          <p14:tracePt t="238079" x="7759700" y="4973638"/>
          <p14:tracePt t="238096" x="7715250" y="4946650"/>
          <p14:tracePt t="238112" x="7670800" y="4902200"/>
          <p14:tracePt t="238131" x="7608888" y="4848225"/>
          <p14:tracePt t="238146" x="7554913" y="4813300"/>
          <p14:tracePt t="238162" x="7446963" y="4768850"/>
          <p14:tracePt t="238181" x="7375525" y="4714875"/>
          <p14:tracePt t="238196" x="7358063" y="4697413"/>
          <p14:tracePt t="238212" x="7296150" y="4660900"/>
          <p14:tracePt t="238230" x="7242175" y="4660900"/>
          <p14:tracePt t="238245" x="7215188" y="4660900"/>
          <p14:tracePt t="238262" x="7153275" y="4687888"/>
          <p14:tracePt t="238279" x="7089775" y="4751388"/>
          <p14:tracePt t="238296" x="7081838" y="4768850"/>
          <p14:tracePt t="238300" x="7062788" y="4795838"/>
          <p14:tracePt t="238331" x="7062788" y="4803775"/>
          <p14:tracePt t="238379" x="7062788" y="4822825"/>
          <p14:tracePt t="238389" x="7062788" y="4848225"/>
          <p14:tracePt t="238399" x="7062788" y="4884738"/>
          <p14:tracePt t="238412" x="7072313" y="4919663"/>
          <p14:tracePt t="238430" x="7081838" y="5045075"/>
          <p14:tracePt t="238447" x="7099300" y="5143500"/>
          <p14:tracePt t="238462" x="7108825" y="5205413"/>
          <p14:tracePt t="238479" x="7134225" y="5295900"/>
          <p14:tracePt t="238497" x="7161213" y="5375275"/>
          <p14:tracePt t="238512" x="7180263" y="5394325"/>
          <p14:tracePt t="238529" x="7224713" y="5465763"/>
          <p14:tracePt t="238546" x="7277100" y="5500688"/>
          <p14:tracePt t="238562" x="7304088" y="5510213"/>
          <p14:tracePt t="238579" x="7367588" y="5554663"/>
          <p14:tracePt t="238597" x="7419975" y="5572125"/>
          <p14:tracePt t="238613" x="7439025" y="5581650"/>
          <p14:tracePt t="238630" x="7500938" y="5581650"/>
          <p14:tracePt t="238646" x="7545388" y="5589588"/>
          <p14:tracePt t="238662" x="7554913" y="5599113"/>
          <p14:tracePt t="238680" x="7572375" y="5599113"/>
          <p14:tracePt t="238696" x="7589838" y="5599113"/>
          <p14:tracePt t="238712" x="7599363" y="5599113"/>
          <p14:tracePt t="238729" x="7634288" y="5599113"/>
          <p14:tracePt t="238745" x="7653338" y="5599113"/>
          <p14:tracePt t="238762" x="7661275" y="5599113"/>
          <p14:tracePt t="238815" x="7661275" y="5608638"/>
          <p14:tracePt t="238833" x="7661275" y="5616575"/>
          <p14:tracePt t="238856" x="7661275" y="5626100"/>
          <p14:tracePt t="238874" x="7661275" y="5634038"/>
          <p14:tracePt t="238962" x="7653338" y="5634038"/>
          <p14:tracePt t="238973" x="7653338" y="5626100"/>
          <p14:tracePt t="238992" x="7653338" y="5616575"/>
          <p14:tracePt t="239003" x="7653338" y="5608638"/>
          <p14:tracePt t="239024" x="7653338" y="5599113"/>
          <p14:tracePt t="239279" x="7643813" y="5599113"/>
          <p14:tracePt t="239289" x="7634288" y="5599113"/>
          <p14:tracePt t="239300" x="7616825" y="5599113"/>
          <p14:tracePt t="239312" x="7581900" y="5599113"/>
          <p14:tracePt t="239329" x="7419975" y="5581650"/>
          <p14:tracePt t="239347" x="7348538" y="5581650"/>
          <p14:tracePt t="239362" x="7188200" y="5572125"/>
          <p14:tracePt t="239380" x="7027863" y="5562600"/>
          <p14:tracePt t="239397" x="6973888" y="5562600"/>
          <p14:tracePt t="239466" x="6973888" y="5554663"/>
          <p14:tracePt t="239507" x="6983413" y="5554663"/>
          <p14:tracePt t="239526" x="6991350" y="5554663"/>
          <p14:tracePt t="239537" x="7010400" y="5562600"/>
          <p14:tracePt t="239547" x="7027863" y="5572125"/>
          <p14:tracePt t="239562" x="7037388" y="5589588"/>
          <p14:tracePt t="239579" x="7072313" y="5599113"/>
          <p14:tracePt t="239596" x="7099300" y="5608638"/>
          <p14:tracePt t="239630" x="7108825" y="5608638"/>
          <p14:tracePt t="239704" x="7116763" y="5608638"/>
          <p14:tracePt t="239734" x="7116763" y="5589588"/>
          <p14:tracePt t="239744" x="7126288" y="5581650"/>
          <p14:tracePt t="239755" x="7134225" y="5572125"/>
          <p14:tracePt t="239764" x="7143750" y="5554663"/>
          <p14:tracePt t="239779" x="7143750" y="5537200"/>
          <p14:tracePt t="239796" x="7170738" y="5500688"/>
          <p14:tracePt t="239812" x="7170738" y="5473700"/>
          <p14:tracePt t="239829" x="7170738" y="5465763"/>
          <p14:tracePt t="239846" x="7170738" y="5456238"/>
          <p14:tracePt t="239862" x="7170738" y="5438775"/>
          <p14:tracePt t="239881" x="7161213" y="5438775"/>
          <p14:tracePt t="239896" x="7126288" y="5419725"/>
          <p14:tracePt t="239912" x="7089775" y="5394325"/>
          <p14:tracePt t="239930" x="7072313" y="5384800"/>
          <p14:tracePt t="239945" x="7045325" y="5357813"/>
          <p14:tracePt t="239962" x="7018338" y="5348288"/>
          <p14:tracePt t="239980" x="7000875" y="5330825"/>
          <p14:tracePt t="239996" x="6991350" y="5330825"/>
          <p14:tracePt t="240012" x="6965950" y="5313363"/>
          <p14:tracePt t="240030" x="6938963" y="5313363"/>
          <p14:tracePt t="240046" x="6929438" y="5313363"/>
          <p14:tracePt t="240062" x="6894513" y="5348288"/>
          <p14:tracePt t="240080" x="6858000" y="5375275"/>
          <p14:tracePt t="240096" x="6831013" y="5384800"/>
          <p14:tracePt t="240113" x="6796088" y="5419725"/>
          <p14:tracePt t="240130" x="6769100" y="5438775"/>
          <p14:tracePt t="240146" x="6759575" y="5446713"/>
          <p14:tracePt t="240180" x="6751638" y="5473700"/>
          <p14:tracePt t="240195" x="6751638" y="5483225"/>
          <p14:tracePt t="240212" x="6751638" y="5500688"/>
          <p14:tracePt t="240229" x="6751638" y="5518150"/>
          <p14:tracePt t="240246" x="6742113" y="5527675"/>
          <p14:tracePt t="240262" x="6742113" y="5554663"/>
          <p14:tracePt t="240295" x="6742113" y="5562600"/>
          <p14:tracePt t="240329" x="6742113" y="5572125"/>
          <p14:tracePt t="240338" x="6742113" y="5589588"/>
          <p14:tracePt t="240357" x="6742113" y="5608638"/>
          <p14:tracePt t="240367" x="6742113" y="5616575"/>
          <p14:tracePt t="240387" x="6751638" y="5634038"/>
          <p14:tracePt t="240397" x="6751638" y="5643563"/>
          <p14:tracePt t="240412" x="6769100" y="5653088"/>
          <p14:tracePt t="240429" x="6777038" y="5661025"/>
          <p14:tracePt t="240446" x="6796088" y="5670550"/>
          <p14:tracePt t="240462" x="6813550" y="5680075"/>
          <p14:tracePt t="240479" x="6823075" y="5680075"/>
          <p14:tracePt t="240506" x="6831013" y="5680075"/>
          <p14:tracePt t="240515" x="6840538" y="5680075"/>
          <p14:tracePt t="240529" x="6848475" y="5680075"/>
          <p14:tracePt t="240545" x="6875463" y="5680075"/>
          <p14:tracePt t="240562" x="6884988" y="5680075"/>
          <p14:tracePt t="240579" x="6902450" y="5680075"/>
          <p14:tracePt t="240596" x="6911975" y="5680075"/>
          <p14:tracePt t="240613" x="6919913" y="5680075"/>
          <p14:tracePt t="240630" x="6929438" y="5680075"/>
          <p14:tracePt t="240645" x="6956425" y="5680075"/>
          <p14:tracePt t="240663" x="6983413" y="5670550"/>
          <p14:tracePt t="240679" x="7000875" y="5661025"/>
          <p14:tracePt t="240696" x="7037388" y="5634038"/>
          <p14:tracePt t="240713" x="7072313" y="5616575"/>
          <p14:tracePt t="240729" x="7081838" y="5608638"/>
          <p14:tracePt t="240746" x="7099300" y="5589588"/>
          <p14:tracePt t="240763" x="7099300" y="5562600"/>
          <p14:tracePt t="240779" x="7099300" y="5554663"/>
          <p14:tracePt t="240795" x="7099300" y="5527675"/>
          <p14:tracePt t="240812" x="7072313" y="5510213"/>
          <p14:tracePt t="240829" x="7054850" y="5491163"/>
          <p14:tracePt t="240846" x="7000875" y="5483225"/>
          <p14:tracePt t="240862" x="6911975" y="5456238"/>
          <p14:tracePt t="240881" x="6831013" y="5438775"/>
          <p14:tracePt t="240896" x="6742113" y="5438775"/>
          <p14:tracePt t="240912" x="6661150" y="5483225"/>
          <p14:tracePt t="240931" x="6626225" y="5518150"/>
          <p14:tracePt t="240945" x="6626225" y="5545138"/>
          <p14:tracePt t="240962" x="6626225" y="5554663"/>
          <p14:tracePt t="240990" x="6634163" y="5554663"/>
          <p14:tracePt t="241000" x="6643688" y="5554663"/>
          <p14:tracePt t="241012" x="6653213" y="5562600"/>
          <p14:tracePt t="241029" x="6724650" y="5608638"/>
          <p14:tracePt t="241045" x="6786563" y="5643563"/>
          <p14:tracePt t="241062" x="6929438" y="5653088"/>
          <p14:tracePt t="241079" x="7037388" y="5653088"/>
          <p14:tracePt t="241096" x="7089775" y="5653088"/>
          <p14:tracePt t="241113" x="7153275" y="5634038"/>
          <p14:tracePt t="241129" x="7161213" y="5616575"/>
          <p14:tracePt t="241376" x="7161213" y="5599113"/>
          <p14:tracePt t="241386" x="7161213" y="5589588"/>
          <p14:tracePt t="241397" x="7215188" y="5527675"/>
          <p14:tracePt t="241412" x="7367588" y="5438775"/>
          <p14:tracePt t="241430" x="7653338" y="5099050"/>
          <p14:tracePt t="241446" x="7902575" y="4813300"/>
          <p14:tracePt t="241462" x="8010525" y="4724400"/>
          <p14:tracePt t="241480" x="8143875" y="4554538"/>
          <p14:tracePt t="241496" x="8215313" y="4473575"/>
          <p14:tracePt t="241514" x="8215313" y="4465638"/>
          <p14:tracePt t="241574" x="8205788" y="4473575"/>
          <p14:tracePt t="241585" x="8205788" y="4491038"/>
          <p14:tracePt t="241595" x="8205788" y="4500563"/>
          <p14:tracePt t="241821" x="8224838" y="4500563"/>
          <p14:tracePt t="241833" x="8251825" y="4491038"/>
          <p14:tracePt t="241846" x="8277225" y="4483100"/>
          <p14:tracePt t="241863" x="8331200" y="4473575"/>
          <p14:tracePt t="241881" x="8394700" y="4465638"/>
          <p14:tracePt t="241896" x="8412163" y="4465638"/>
          <p14:tracePt t="241912" x="8447088" y="4465638"/>
          <p14:tracePt t="241930" x="8456613" y="4465638"/>
          <p14:tracePt t="241969" x="8456613" y="4473575"/>
          <p14:tracePt t="241979" x="8456613" y="4483100"/>
          <p14:tracePt t="242021" x="8439150" y="4483100"/>
          <p14:tracePt t="242029" x="8429625" y="4483100"/>
          <p14:tracePt t="242048" x="8420100" y="4483100"/>
          <p14:tracePt t="242543" x="8429625" y="4483100"/>
          <p14:tracePt t="242555" x="8439150" y="4483100"/>
          <p14:tracePt t="242565" x="8447088" y="4483100"/>
          <p14:tracePt t="242579" x="8456613" y="4483100"/>
          <p14:tracePt t="242595" x="8474075" y="4483100"/>
          <p14:tracePt t="242613" x="8491538" y="4483100"/>
          <p14:tracePt t="242631" x="8501063" y="4483100"/>
          <p14:tracePt t="242645" x="8518525" y="4491038"/>
          <p14:tracePt t="242663" x="8528050" y="4491038"/>
          <p14:tracePt t="242731" x="8528050" y="4500563"/>
          <p14:tracePt t="242751" x="8528050" y="4510088"/>
          <p14:tracePt t="244274" x="8528050" y="4518025"/>
          <p14:tracePt t="245094" x="8518525" y="4518025"/>
          <p14:tracePt t="245125" x="8510588" y="4518025"/>
          <p14:tracePt t="245155" x="8501063" y="4518025"/>
          <p14:tracePt t="245174" x="8491538" y="4518025"/>
          <p14:tracePt t="245275" x="8491538" y="4510088"/>
          <p14:tracePt t="245353" x="8501063" y="4510088"/>
          <p14:tracePt t="245649" x="8510588" y="4510088"/>
          <p14:tracePt t="245658" x="8518525" y="4510088"/>
          <p14:tracePt t="245668" x="8528050" y="4510088"/>
          <p14:tracePt t="245688" x="8537575" y="4518025"/>
          <p14:tracePt t="245699" x="8545513" y="4518025"/>
          <p14:tracePt t="245712" x="8555038" y="4518025"/>
          <p14:tracePt t="245729" x="8562975" y="4518025"/>
          <p14:tracePt t="245768" x="8562975" y="4527550"/>
          <p14:tracePt t="245827" x="8562975" y="4537075"/>
          <p14:tracePt t="245847" x="8562975" y="4545013"/>
          <p14:tracePt t="245866" x="8555038" y="4545013"/>
          <p14:tracePt t="245876" x="8545513" y="4545013"/>
          <p14:tracePt t="245897" x="8537575" y="4545013"/>
          <p14:tracePt t="245916" x="8528050" y="4545013"/>
          <p14:tracePt t="245936" x="8518525" y="4545013"/>
          <p14:tracePt t="245946" x="8510588" y="4545013"/>
          <p14:tracePt t="245965" x="8501063" y="4545013"/>
          <p14:tracePt t="245985" x="8483600" y="4545013"/>
          <p14:tracePt t="245996" x="8474075" y="4545013"/>
          <p14:tracePt t="246012" x="8456613" y="4545013"/>
          <p14:tracePt t="246029" x="8429625" y="4545013"/>
          <p14:tracePt t="246045" x="8420100" y="4545013"/>
          <p14:tracePt t="246063" x="8402638" y="4545013"/>
          <p14:tracePt t="246079" x="8385175" y="4545013"/>
          <p14:tracePt t="246095" x="8375650" y="4527550"/>
          <p14:tracePt t="246114" x="8375650" y="4510088"/>
          <p14:tracePt t="246130" x="8358188" y="4510088"/>
          <p14:tracePt t="246147" x="8340725" y="4491038"/>
          <p14:tracePt t="246163" x="8323263" y="4483100"/>
          <p14:tracePt t="246179" x="8323263" y="4473575"/>
          <p14:tracePt t="246196" x="8313738" y="4473575"/>
          <p14:tracePt t="246212" x="8304213" y="4473575"/>
          <p14:tracePt t="246228" x="8286750" y="4465638"/>
          <p14:tracePt t="246245" x="8269288" y="4456113"/>
          <p14:tracePt t="246262" x="8259763" y="4446588"/>
          <p14:tracePt t="246279" x="8251825" y="4446588"/>
          <p14:tracePt t="246295" x="8242300" y="4438650"/>
          <p14:tracePt t="246312" x="8242300" y="4429125"/>
          <p14:tracePt t="246330" x="8232775" y="4419600"/>
          <p14:tracePt t="246345" x="8232775" y="4411663"/>
          <p14:tracePt t="246362" x="8224838" y="4402138"/>
          <p14:tracePt t="246381" x="8215313" y="4394200"/>
          <p14:tracePt t="246396" x="8205788" y="4375150"/>
          <p14:tracePt t="246412" x="8205788" y="4367213"/>
          <p14:tracePt t="246431" x="8197850" y="4357688"/>
          <p14:tracePt t="246462" x="8197850" y="4340225"/>
          <p14:tracePt t="246479" x="8197850" y="4330700"/>
          <p14:tracePt t="246512" x="8197850" y="4322763"/>
          <p14:tracePt t="246529" x="8197850" y="4303713"/>
          <p14:tracePt t="246545" x="8197850" y="4295775"/>
          <p14:tracePt t="246562" x="8197850" y="4268788"/>
          <p14:tracePt t="246579" x="8197850" y="4251325"/>
          <p14:tracePt t="246612" x="8197850" y="4241800"/>
          <p14:tracePt t="246657" x="8197850" y="4232275"/>
          <p14:tracePt t="246667" x="8197850" y="4224338"/>
          <p14:tracePt t="246679" x="8197850" y="4205288"/>
          <p14:tracePt t="246697" x="8215313" y="4187825"/>
          <p14:tracePt t="246712" x="8215313" y="4170363"/>
          <p14:tracePt t="246729" x="8215313" y="4160838"/>
          <p14:tracePt t="246758" x="8224838" y="4160838"/>
          <p14:tracePt t="246767" x="8224838" y="4152900"/>
          <p14:tracePt t="246779" x="8242300" y="4143375"/>
          <p14:tracePt t="246796" x="8277225" y="4108450"/>
          <p14:tracePt t="246812" x="8323263" y="4081463"/>
          <p14:tracePt t="246828" x="8375650" y="4054475"/>
          <p14:tracePt t="246845" x="8412163" y="4044950"/>
          <p14:tracePt t="246862" x="8439150" y="4044950"/>
          <p14:tracePt t="246879" x="8501063" y="4044950"/>
          <p14:tracePt t="246897" x="8562975" y="4044950"/>
          <p14:tracePt t="246912" x="8616950" y="4071938"/>
          <p14:tracePt t="246929" x="8661400" y="4098925"/>
          <p14:tracePt t="246945" x="8697913" y="4125913"/>
          <p14:tracePt t="246979" x="8705850" y="4143375"/>
          <p14:tracePt t="246995" x="8705850" y="4179888"/>
          <p14:tracePt t="247013" x="8715375" y="4232275"/>
          <p14:tracePt t="247028" x="8724900" y="4259263"/>
          <p14:tracePt t="247045" x="8732838" y="4322763"/>
          <p14:tracePt t="247062" x="8732838" y="4340225"/>
          <p14:tracePt t="247079" x="8732838" y="4367213"/>
          <p14:tracePt t="247095" x="8732838" y="4394200"/>
          <p14:tracePt t="247114" x="8732838" y="4419600"/>
          <p14:tracePt t="247129" x="8732838" y="4438650"/>
          <p14:tracePt t="247147" x="8732838" y="4473575"/>
          <p14:tracePt t="247162" x="8732838" y="4518025"/>
          <p14:tracePt t="247180" x="8724900" y="4545013"/>
          <p14:tracePt t="247196" x="8697913" y="4572000"/>
          <p14:tracePt t="247212" x="8670925" y="4608513"/>
          <p14:tracePt t="247228" x="8653463" y="4616450"/>
          <p14:tracePt t="247245" x="8634413" y="4633913"/>
          <p14:tracePt t="247262" x="8616950" y="4643438"/>
          <p14:tracePt t="247295" x="8589963" y="4652963"/>
          <p14:tracePt t="247312" x="8582025" y="4652963"/>
          <p14:tracePt t="247330" x="8562975" y="4652963"/>
          <p14:tracePt t="247345" x="8555038" y="4652963"/>
          <p14:tracePt t="247362" x="8537575" y="4652963"/>
          <p14:tracePt t="247383" x="8528050" y="4652963"/>
          <p14:tracePt t="247396" x="8528050" y="4643438"/>
          <p14:tracePt t="247412" x="8528050" y="4633913"/>
          <p14:tracePt t="247430" x="8528050" y="4616450"/>
          <p14:tracePt t="247449" x="8528050" y="4608513"/>
          <p14:tracePt t="247462" x="8528050" y="4589463"/>
          <p14:tracePt t="247479" x="8528050" y="4545013"/>
          <p14:tracePt t="247495" x="8545513" y="4500563"/>
          <p14:tracePt t="247512" x="8572500" y="4438650"/>
          <p14:tracePt t="247528" x="8616950" y="4340225"/>
          <p14:tracePt t="247545" x="8626475" y="4313238"/>
          <p14:tracePt t="247562" x="8643938" y="4276725"/>
          <p14:tracePt t="247578" x="8653463" y="4251325"/>
          <p14:tracePt t="247596" x="8653463" y="4232275"/>
          <p14:tracePt t="247612" x="8653463" y="4224338"/>
          <p14:tracePt t="247628" x="8653463" y="4187825"/>
          <p14:tracePt t="247647" x="8653463" y="4170363"/>
          <p14:tracePt t="247662" x="8653463" y="4160838"/>
          <p14:tracePt t="247679" x="8643938" y="4152900"/>
          <p14:tracePt t="247696" x="8609013" y="4133850"/>
          <p14:tracePt t="247712" x="8589963" y="4133850"/>
          <p14:tracePt t="247729" x="8555038" y="4125913"/>
          <p14:tracePt t="247745" x="8518525" y="4125913"/>
          <p14:tracePt t="247762" x="8491538" y="4125913"/>
          <p14:tracePt t="247779" x="8447088" y="4125913"/>
          <p14:tracePt t="247795" x="8420100" y="4133850"/>
          <p14:tracePt t="247812" x="8420100" y="4143375"/>
          <p14:tracePt t="247855" x="8420100" y="4152900"/>
          <p14:tracePt t="247904" x="8420100" y="4160838"/>
          <p14:tracePt t="247924" x="8420100" y="4170363"/>
          <p14:tracePt t="247944" x="8420100" y="4179888"/>
          <p14:tracePt t="247963" x="8420100" y="4187825"/>
          <p14:tracePt t="247983" x="8420100" y="4197350"/>
          <p14:tracePt t="247993" x="8420100" y="4205288"/>
          <p14:tracePt t="248003" x="8412163" y="4214813"/>
          <p14:tracePt t="248014" x="8394700" y="4224338"/>
          <p14:tracePt t="248029" x="8375650" y="4241800"/>
          <p14:tracePt t="248045" x="8358188" y="4259263"/>
          <p14:tracePt t="248062" x="8340725" y="4276725"/>
          <p14:tracePt t="248079" x="8331200" y="4276725"/>
          <p14:tracePt t="248171" x="8331200" y="4268788"/>
          <p14:tracePt t="248181" x="8331200" y="4259263"/>
          <p14:tracePt t="248497" x="8331200" y="4251325"/>
          <p14:tracePt t="248508" x="8331200" y="4241800"/>
          <p14:tracePt t="248517" x="8331200" y="4232275"/>
          <p14:tracePt t="248529" x="8331200" y="4224338"/>
          <p14:tracePt t="248558" x="8331200" y="4214813"/>
          <p14:tracePt t="248596" x="8331200" y="4205288"/>
          <p14:tracePt t="248626" x="8331200" y="4197350"/>
          <p14:tracePt t="248665" x="8331200" y="4187825"/>
          <p14:tracePt t="248705" x="8331200" y="4179888"/>
          <p14:tracePt t="248715" x="8331200" y="4170363"/>
          <p14:tracePt t="248729" x="8331200" y="4160838"/>
          <p14:tracePt t="248745" x="8331200" y="4152900"/>
          <p14:tracePt t="248763" x="8331200" y="4143375"/>
          <p14:tracePt t="248778" x="8323263" y="4143375"/>
          <p14:tracePt t="248795" x="8304213" y="4143375"/>
          <p14:tracePt t="248844" x="8304213" y="4152900"/>
          <p14:tracePt t="249031" x="8286750" y="4152900"/>
          <p14:tracePt t="249041" x="8269288" y="4152900"/>
          <p14:tracePt t="249053" x="8242300" y="4152900"/>
          <p14:tracePt t="249062" x="8205788" y="4152900"/>
          <p14:tracePt t="249080" x="8134350" y="4152900"/>
          <p14:tracePt t="249095" x="8081963" y="4152900"/>
          <p14:tracePt t="249112" x="7966075" y="4152900"/>
          <p14:tracePt t="249130" x="7894638" y="4152900"/>
          <p14:tracePt t="249147" x="7867650" y="4152900"/>
          <p14:tracePt t="249162" x="7796213" y="4160838"/>
          <p14:tracePt t="249180" x="7688263" y="4224338"/>
          <p14:tracePt t="249196" x="7634288" y="4251325"/>
          <p14:tracePt t="249212" x="7527925" y="4357688"/>
          <p14:tracePt t="249229" x="7385050" y="4438650"/>
          <p14:tracePt t="249245" x="7331075" y="4500563"/>
          <p14:tracePt t="249262" x="7205663" y="4598988"/>
          <p14:tracePt t="249279" x="7108825" y="4705350"/>
          <p14:tracePt t="249295" x="7054850" y="4776788"/>
          <p14:tracePt t="249299" x="7010400" y="4822825"/>
          <p14:tracePt t="249312" x="6965950" y="4875213"/>
          <p14:tracePt t="249329" x="6884988" y="4938713"/>
          <p14:tracePt t="249345" x="6858000" y="4973638"/>
          <p14:tracePt t="249362" x="6796088" y="5037138"/>
          <p14:tracePt t="249378" x="6759575" y="5116513"/>
          <p14:tracePt t="249397" x="6724650" y="5197475"/>
          <p14:tracePt t="249412" x="6670675" y="5313363"/>
          <p14:tracePt t="249429" x="6634163" y="5402263"/>
          <p14:tracePt t="249447" x="6616700" y="5419725"/>
          <p14:tracePt t="249462" x="6616700" y="5429250"/>
          <p14:tracePt t="249479" x="6616700" y="5446713"/>
          <p14:tracePt t="249496" x="6616700" y="5500688"/>
          <p14:tracePt t="249512" x="6616700" y="5537200"/>
          <p14:tracePt t="249528" x="6616700" y="5626100"/>
          <p14:tracePt t="249545" x="6616700" y="5670550"/>
          <p14:tracePt t="249562" x="6616700" y="5680075"/>
          <p14:tracePt t="249579" x="6626225" y="5724525"/>
          <p14:tracePt t="249595" x="6653213" y="5759450"/>
          <p14:tracePt t="249612" x="6661150" y="5776913"/>
          <p14:tracePt t="249629" x="6670675" y="5795963"/>
          <p14:tracePt t="249645" x="6680200" y="5803900"/>
          <p14:tracePt t="249679" x="6688138" y="5813425"/>
          <p14:tracePt t="249755" x="6697663" y="5813425"/>
          <p14:tracePt t="249774" x="6697663" y="5803900"/>
          <p14:tracePt t="249793" x="6697663" y="5795963"/>
          <p14:tracePt t="249804" x="6697663" y="5786438"/>
          <p14:tracePt t="249814" x="6697663" y="5776913"/>
          <p14:tracePt t="249843" x="6697663" y="5768975"/>
          <p14:tracePt t="249902" x="6697663" y="5759450"/>
          <p14:tracePt t="249922" x="6697663" y="5751513"/>
          <p14:tracePt t="249932" x="6705600" y="5751513"/>
          <p14:tracePt t="249946" x="6715125" y="5741988"/>
          <p14:tracePt t="249962" x="6742113" y="5724525"/>
          <p14:tracePt t="249980" x="6769100" y="5705475"/>
          <p14:tracePt t="249995" x="6786563" y="5697538"/>
          <p14:tracePt t="250012" x="6848475" y="5661025"/>
          <p14:tracePt t="250030" x="6938963" y="5626100"/>
          <p14:tracePt t="250045" x="6965950" y="5608638"/>
          <p14:tracePt t="250062" x="6991350" y="5599113"/>
          <p14:tracePt t="250172" x="6991350" y="5616575"/>
          <p14:tracePt t="250398" x="6973888" y="5616575"/>
          <p14:tracePt t="250416" x="6965950" y="5608638"/>
          <p14:tracePt t="250428" x="6956425" y="5599113"/>
          <p14:tracePt t="250436" x="6946900" y="5599113"/>
          <p14:tracePt t="250446" x="6938963" y="5589588"/>
          <p14:tracePt t="250462" x="6929438" y="5589588"/>
          <p14:tracePt t="250479" x="6919913" y="5562600"/>
          <p14:tracePt t="250495" x="6902450" y="5537200"/>
          <p14:tracePt t="250528" x="6902450" y="5491163"/>
          <p14:tracePt t="250545" x="6902450" y="5465763"/>
          <p14:tracePt t="250562" x="6902450" y="5438775"/>
          <p14:tracePt t="250579" x="6894513" y="5411788"/>
          <p14:tracePt t="250595" x="6894513" y="5348288"/>
          <p14:tracePt t="250613" x="6938963" y="5251450"/>
          <p14:tracePt t="250629" x="6965950" y="5205413"/>
          <p14:tracePt t="250646" x="7018338" y="5089525"/>
          <p14:tracePt t="250664" x="7062788" y="5018088"/>
          <p14:tracePt t="250679" x="7108825" y="4973638"/>
          <p14:tracePt t="250696" x="7170738" y="4884738"/>
          <p14:tracePt t="250712" x="7286625" y="4741863"/>
          <p14:tracePt t="250729" x="7348538" y="4643438"/>
          <p14:tracePt t="250745" x="7456488" y="4500563"/>
          <p14:tracePt t="250762" x="7545388" y="4411663"/>
          <p14:tracePt t="250778" x="7562850" y="4394200"/>
          <p14:tracePt t="250795" x="7562850" y="4384675"/>
          <p14:tracePt t="250812" x="7562850" y="4394200"/>
          <p14:tracePt t="250829" x="7562850" y="4419600"/>
          <p14:tracePt t="250845" x="7562850" y="4473575"/>
          <p14:tracePt t="251029" x="7572375" y="4456113"/>
          <p14:tracePt t="251040" x="7626350" y="4419600"/>
          <p14:tracePt t="251049" x="7680325" y="4367213"/>
          <p14:tracePt t="251062" x="7751763" y="4322763"/>
          <p14:tracePt t="251079" x="7947025" y="4187825"/>
          <p14:tracePt t="251095" x="8037513" y="4133850"/>
          <p14:tracePt t="251112" x="8143875" y="4081463"/>
          <p14:tracePt t="251129" x="8286750" y="4017963"/>
          <p14:tracePt t="251146" x="8340725" y="4000500"/>
          <p14:tracePt t="251163" x="8412163" y="3990975"/>
          <p14:tracePt t="251179" x="8447088" y="3990975"/>
          <p14:tracePt t="251197" x="8456613" y="3990975"/>
          <p14:tracePt t="251212" x="8474075" y="4010025"/>
          <p14:tracePt t="251229" x="8501063" y="4037013"/>
          <p14:tracePt t="251247" x="8510588" y="4054475"/>
          <p14:tracePt t="251263" x="8528050" y="4062413"/>
          <p14:tracePt t="251278" x="8545513" y="4071938"/>
          <p14:tracePt t="251296" x="8555038" y="4081463"/>
          <p14:tracePt t="251312" x="8555038" y="4089400"/>
          <p14:tracePt t="251357" x="8555038" y="4098925"/>
          <p14:tracePt t="251494" x="8545513" y="4098925"/>
          <p14:tracePt t="251524" x="8537575" y="4098925"/>
          <p14:tracePt t="251534" x="8518525" y="4098925"/>
          <p14:tracePt t="251545" x="8510588" y="4098925"/>
          <p14:tracePt t="251562" x="8483600" y="4098925"/>
          <p14:tracePt t="251578" x="8429625" y="4098925"/>
          <p14:tracePt t="251595" x="8385175" y="4089400"/>
          <p14:tracePt t="251612" x="8358188" y="4081463"/>
          <p14:tracePt t="251628" x="8348663" y="4071938"/>
          <p14:tracePt t="251919" x="8331200" y="4071938"/>
          <p14:tracePt t="251931" x="8304213" y="4071938"/>
          <p14:tracePt t="251945" x="8277225" y="4071938"/>
          <p14:tracePt t="251962" x="8197850" y="4054475"/>
          <p14:tracePt t="251979" x="8126413" y="4037013"/>
          <p14:tracePt t="251995" x="8108950" y="4037013"/>
          <p14:tracePt t="252012" x="8089900" y="4027488"/>
          <p14:tracePt t="252731" x="8072438" y="4027488"/>
          <p14:tracePt t="252742" x="8054975" y="4027488"/>
          <p14:tracePt t="252751" x="8037513" y="4027488"/>
          <p14:tracePt t="252761" x="8018463" y="4037013"/>
          <p14:tracePt t="252779" x="7966075" y="4054475"/>
          <p14:tracePt t="252795" x="7920038" y="4071938"/>
          <p14:tracePt t="252799" x="7894638" y="4071938"/>
          <p14:tracePt t="252812" x="7867650" y="4081463"/>
          <p14:tracePt t="252829" x="7831138" y="4098925"/>
          <p14:tracePt t="252879" x="7840663" y="4098925"/>
          <p14:tracePt t="252889" x="7858125" y="4098925"/>
          <p14:tracePt t="253136" x="7848600" y="4098925"/>
          <p14:tracePt t="253147" x="7840663" y="4098925"/>
          <p14:tracePt t="253163" x="7831138" y="4098925"/>
          <p14:tracePt t="253179" x="7813675" y="4098925"/>
          <p14:tracePt t="253196" x="7777163" y="4098925"/>
          <p14:tracePt t="253212" x="7751763" y="4108450"/>
          <p14:tracePt t="253229" x="7697788" y="4108450"/>
          <p14:tracePt t="253245" x="7653338" y="4125913"/>
          <p14:tracePt t="253263" x="7643813" y="4125913"/>
          <p14:tracePt t="254204" x="7634288" y="4133850"/>
          <p14:tracePt t="254234" x="7626350" y="4133850"/>
          <p14:tracePt t="254244" x="7616825" y="4143375"/>
          <p14:tracePt t="254264" x="7608888" y="4152900"/>
          <p14:tracePt t="254323" x="7608888" y="4160838"/>
          <p14:tracePt t="254335" x="7608888" y="4170363"/>
          <p14:tracePt t="254353" x="7608888" y="4187825"/>
          <p14:tracePt t="254422" x="7616825" y="4187825"/>
          <p14:tracePt t="254433" x="7634288" y="4187825"/>
          <p14:tracePt t="254446" x="7670800" y="4197350"/>
          <p14:tracePt t="254462" x="7759700" y="4205288"/>
          <p14:tracePt t="254479" x="7804150" y="4205288"/>
          <p14:tracePt t="254495" x="7867650" y="4205288"/>
          <p14:tracePt t="254511" x="7939088" y="4205288"/>
          <p14:tracePt t="254530" x="7956550" y="4187825"/>
          <p14:tracePt t="254610" x="7956550" y="4214813"/>
          <p14:tracePt t="254916" x="7956550" y="4205288"/>
          <p14:tracePt t="254926" x="7966075" y="4205288"/>
          <p14:tracePt t="254946" x="7966075" y="4197350"/>
          <p14:tracePt t="254956" x="7974013" y="4197350"/>
          <p14:tracePt t="254966" x="7983538" y="4187825"/>
          <p14:tracePt t="254978" x="7991475" y="4179888"/>
          <p14:tracePt t="254996" x="8010525" y="4179888"/>
          <p14:tracePt t="255012" x="8018463" y="4179888"/>
          <p14:tracePt t="255028" x="8045450" y="4179888"/>
          <p14:tracePt t="255045" x="8062913" y="4179888"/>
          <p14:tracePt t="255062" x="8089900" y="4179888"/>
          <p14:tracePt t="255078" x="8143875" y="4179888"/>
          <p14:tracePt t="255095" x="8188325" y="4179888"/>
          <p14:tracePt t="255113" x="8215313" y="4179888"/>
          <p14:tracePt t="255128" x="8224838" y="4179888"/>
          <p14:tracePt t="255183" x="8232775" y="4179888"/>
          <p14:tracePt t="255205" x="8242300" y="4179888"/>
          <p14:tracePt t="255214" x="8251825" y="4187825"/>
          <p14:tracePt t="255228" x="8259763" y="4187825"/>
          <p14:tracePt t="255520" x="8269288" y="4179888"/>
          <p14:tracePt t="255530" x="8277225" y="4170363"/>
          <p14:tracePt t="255545" x="8296275" y="4170363"/>
          <p14:tracePt t="255561" x="8367713" y="4160838"/>
          <p14:tracePt t="255579" x="8447088" y="4160838"/>
          <p14:tracePt t="255595" x="8491538" y="4170363"/>
          <p14:tracePt t="255611" x="8572500" y="4187825"/>
          <p14:tracePt t="255628" x="8626475" y="4214813"/>
          <p14:tracePt t="255645" x="8643938" y="4224338"/>
          <p14:tracePt t="255661" x="8653463" y="4232275"/>
          <p14:tracePt t="255679" x="8661400" y="4251325"/>
          <p14:tracePt t="255696" x="8661400" y="4259263"/>
          <p14:tracePt t="255712" x="8661400" y="4276725"/>
          <p14:tracePt t="255729" x="8661400" y="4286250"/>
          <p14:tracePt t="255776" x="8661400" y="4295775"/>
          <p14:tracePt t="255797" x="8653463" y="4295775"/>
          <p14:tracePt t="255807" x="8653463" y="4303713"/>
          <p14:tracePt t="255817" x="8653463" y="4322763"/>
          <p14:tracePt t="255828" x="8634413" y="4340225"/>
          <p14:tracePt t="255846" x="8609013" y="4394200"/>
          <p14:tracePt t="255862" x="8599488" y="4419600"/>
          <p14:tracePt t="255878" x="8555038" y="4456113"/>
          <p14:tracePt t="255895" x="8483600" y="4491038"/>
          <p14:tracePt t="255911" x="8456613" y="4510088"/>
          <p14:tracePt t="255929" x="8394700" y="4527550"/>
          <p14:tracePt t="255945" x="8331200" y="4527550"/>
          <p14:tracePt t="255962" x="8296275" y="4527550"/>
          <p14:tracePt t="255979" x="8242300" y="4465638"/>
          <p14:tracePt t="255995" x="8188325" y="4348163"/>
          <p14:tracePt t="256012" x="8180388" y="4276725"/>
          <p14:tracePt t="256028" x="8143875" y="4160838"/>
          <p14:tracePt t="256045" x="8134350" y="4062413"/>
          <p14:tracePt t="256062" x="8126413" y="3973513"/>
          <p14:tracePt t="256078" x="8126413" y="3956050"/>
          <p14:tracePt t="256095" x="8126413" y="3929063"/>
          <p14:tracePt t="256113" x="8134350" y="3902075"/>
          <p14:tracePt t="256128" x="8143875" y="3902075"/>
          <p14:tracePt t="256145" x="8205788" y="3867150"/>
          <p14:tracePt t="256162" x="8296275" y="3848100"/>
          <p14:tracePt t="256179" x="8331200" y="3848100"/>
          <p14:tracePt t="256196" x="8412163" y="3848100"/>
          <p14:tracePt t="256212" x="8501063" y="3867150"/>
          <p14:tracePt t="256228" x="8537575" y="3875088"/>
          <p14:tracePt t="256245" x="8599488" y="3938588"/>
          <p14:tracePt t="256262" x="8626475" y="3990975"/>
          <p14:tracePt t="256278" x="8634413" y="4017963"/>
          <p14:tracePt t="256295" x="8653463" y="4089400"/>
          <p14:tracePt t="256311" x="8653463" y="4116388"/>
          <p14:tracePt t="256329" x="8653463" y="4125913"/>
          <p14:tracePt t="256345" x="8670925" y="4143375"/>
          <p14:tracePt t="256361" x="8670925" y="4152900"/>
          <p14:tracePt t="256395" x="8680450" y="4152900"/>
          <p14:tracePt t="256420" x="8688388" y="4152900"/>
          <p14:tracePt t="256430" x="8688388" y="4143375"/>
          <p14:tracePt t="256445" x="8697913" y="4143375"/>
          <p14:tracePt t="256461" x="8697913" y="4125913"/>
          <p14:tracePt t="256479" x="8705850" y="4116388"/>
          <p14:tracePt t="256511" x="8705850" y="4108450"/>
          <p14:tracePt t="256528" x="8705850" y="4089400"/>
          <p14:tracePt t="256545" x="8697913" y="4089400"/>
          <p14:tracePt t="256561" x="8680450" y="4054475"/>
          <p14:tracePt t="256578" x="8626475" y="4017963"/>
          <p14:tracePt t="256596" x="8572500" y="4000500"/>
          <p14:tracePt t="256611" x="8447088" y="3929063"/>
          <p14:tracePt t="256628" x="8367713" y="3894138"/>
          <p14:tracePt t="256646" x="8251825" y="3884613"/>
          <p14:tracePt t="256662" x="8205788" y="3884613"/>
          <p14:tracePt t="256679" x="8134350" y="3884613"/>
          <p14:tracePt t="256697" x="8072438" y="3894138"/>
          <p14:tracePt t="256712" x="8062913" y="3902075"/>
          <p14:tracePt t="256729" x="8045450" y="3929063"/>
          <p14:tracePt t="256745" x="8027988" y="3965575"/>
          <p14:tracePt t="256762" x="8027988" y="3973513"/>
          <p14:tracePt t="256778" x="8027988" y="3990975"/>
          <p14:tracePt t="256795" x="8027988" y="4010025"/>
          <p14:tracePt t="256811" x="8027988" y="4017963"/>
          <p14:tracePt t="256828" x="8037513" y="4081463"/>
          <p14:tracePt t="256845" x="8045450" y="4125913"/>
          <p14:tracePt t="256861" x="8054975" y="4160838"/>
          <p14:tracePt t="256878" x="8089900" y="4241800"/>
          <p14:tracePt t="256895" x="8134350" y="4313238"/>
          <p14:tracePt t="256911" x="8170863" y="4330700"/>
          <p14:tracePt t="256929" x="8215313" y="4367213"/>
          <p14:tracePt t="256945" x="8259763" y="4367213"/>
          <p14:tracePt t="256963" x="8304213" y="4375150"/>
          <p14:tracePt t="256979" x="8331200" y="4375150"/>
          <p14:tracePt t="256995" x="8402638" y="4375150"/>
          <p14:tracePt t="257013" x="8466138" y="4375150"/>
          <p14:tracePt t="257028" x="8491538" y="4375150"/>
          <p14:tracePt t="257045" x="8537575" y="4367213"/>
          <p14:tracePt t="257062" x="8572500" y="4348163"/>
          <p14:tracePt t="257078" x="8582025" y="4340225"/>
          <p14:tracePt t="257095" x="8589963" y="4330700"/>
          <p14:tracePt t="257132" x="8589963" y="4322763"/>
          <p14:tracePt t="257161" x="8589963" y="4313238"/>
          <p14:tracePt t="257171" x="8589963" y="4303713"/>
          <p14:tracePt t="257191" x="8589963" y="4295775"/>
          <p14:tracePt t="257231" x="8589963" y="4286250"/>
          <p14:tracePt t="257242" x="8589963" y="4268788"/>
          <p14:tracePt t="257251" x="8582025" y="4251325"/>
          <p14:tracePt t="257261" x="8572500" y="4232275"/>
          <p14:tracePt t="257280" x="8537575" y="4170363"/>
          <p14:tracePt t="257295" x="8518525" y="4160838"/>
          <p14:tracePt t="257299" x="8491538" y="4143375"/>
          <p14:tracePt t="257311" x="8466138" y="4133850"/>
          <p14:tracePt t="257328" x="8456613" y="4133850"/>
          <p14:tracePt t="257349" x="8456613" y="4143375"/>
          <p14:tracePt t="257361" x="8456613" y="4152900"/>
          <p14:tracePt t="257559" x="8447088" y="4160838"/>
          <p14:tracePt t="257567" x="8429625" y="4179888"/>
          <p14:tracePt t="257578" x="8394700" y="4179888"/>
          <p14:tracePt t="257596" x="8277225" y="4232275"/>
          <p14:tracePt t="257612" x="8188325" y="4259263"/>
          <p14:tracePt t="257628" x="7813675" y="4465638"/>
          <p14:tracePt t="257646" x="7419975" y="4813300"/>
          <p14:tracePt t="257661" x="7242175" y="4983163"/>
          <p14:tracePt t="257679" x="6938963" y="5340350"/>
          <p14:tracePt t="257696" x="6804025" y="5572125"/>
          <p14:tracePt t="257712" x="6769100" y="5634038"/>
          <p14:tracePt t="257729" x="6759575" y="5670550"/>
          <p14:tracePt t="257776" x="6769100" y="5670550"/>
          <p14:tracePt t="257786" x="6777038" y="5670550"/>
          <p14:tracePt t="257796" x="6804025" y="5688013"/>
          <p14:tracePt t="258012" x="6804025" y="5697538"/>
          <p14:tracePt t="258061" x="6813550" y="5697538"/>
          <p14:tracePt t="258072" x="6823075" y="5697538"/>
          <p14:tracePt t="258082" x="6840538" y="5697538"/>
          <p14:tracePt t="258095" x="6858000" y="5705475"/>
          <p14:tracePt t="258111" x="6902450" y="5715000"/>
          <p14:tracePt t="258128" x="6919913" y="5715000"/>
          <p14:tracePt t="258145" x="7000875" y="5724525"/>
          <p14:tracePt t="258162" x="7089775" y="5688013"/>
          <p14:tracePt t="258179" x="7126288" y="5661025"/>
          <p14:tracePt t="258195" x="7161213" y="5634038"/>
          <p14:tracePt t="258211" x="7161213" y="5608638"/>
          <p14:tracePt t="258229" x="7161213" y="5589588"/>
          <p14:tracePt t="258245" x="7161213" y="5572125"/>
          <p14:tracePt t="258262" x="7143750" y="5537200"/>
          <p14:tracePt t="258279" x="7108825" y="5483225"/>
          <p14:tracePt t="258295" x="7062788" y="5456238"/>
          <p14:tracePt t="258299" x="7027863" y="5429250"/>
          <p14:tracePt t="258312" x="6983413" y="5419725"/>
          <p14:tracePt t="258328" x="6919913" y="5375275"/>
          <p14:tracePt t="258345" x="6884988" y="5375275"/>
          <p14:tracePt t="258362" x="6831013" y="5357813"/>
          <p14:tracePt t="258378" x="6769100" y="5357813"/>
          <p14:tracePt t="258395" x="6751638" y="5357813"/>
          <p14:tracePt t="258411" x="6688138" y="5357813"/>
          <p14:tracePt t="258428" x="6643688" y="5357813"/>
          <p14:tracePt t="258446" x="6608763" y="5357813"/>
          <p14:tracePt t="258461" x="6599238" y="5367338"/>
          <p14:tracePt t="258478" x="6562725" y="5384800"/>
          <p14:tracePt t="258496" x="6554788" y="5394325"/>
          <p14:tracePt t="258512" x="6537325" y="5411788"/>
          <p14:tracePt t="258528" x="6500813" y="5438775"/>
          <p14:tracePt t="258545" x="6491288" y="5456238"/>
          <p14:tracePt t="258562" x="6491288" y="5465763"/>
          <p14:tracePt t="258578" x="6491288" y="5473700"/>
          <p14:tracePt t="258595" x="6491288" y="5483225"/>
          <p14:tracePt t="258628" x="6491288" y="5500688"/>
          <p14:tracePt t="258645" x="6491288" y="5537200"/>
          <p14:tracePt t="258661" x="6491288" y="5554663"/>
          <p14:tracePt t="258678" x="6500813" y="5581650"/>
          <p14:tracePt t="258695" x="6518275" y="5608638"/>
          <p14:tracePt t="258712" x="6537325" y="5626100"/>
          <p14:tracePt t="258729" x="6572250" y="5653088"/>
          <p14:tracePt t="258745" x="6599238" y="5670550"/>
          <p14:tracePt t="258764" x="6643688" y="5688013"/>
          <p14:tracePt t="258778" x="6670675" y="5697538"/>
          <p14:tracePt t="258795" x="6697663" y="5697538"/>
          <p14:tracePt t="258812" x="6732588" y="5697538"/>
          <p14:tracePt t="258828" x="6759575" y="5697538"/>
          <p14:tracePt t="258845" x="6796088" y="5688013"/>
          <p14:tracePt t="258862" x="6813550" y="5680075"/>
          <p14:tracePt t="258895" x="6823075" y="5670550"/>
          <p14:tracePt t="259001" x="6823075" y="5688013"/>
          <p14:tracePt t="259011" x="6823075" y="5697538"/>
          <p14:tracePt t="259021" x="6823075" y="5705475"/>
          <p14:tracePt t="259032" x="6823075" y="5715000"/>
          <p14:tracePt t="259045" x="6823075" y="5724525"/>
          <p14:tracePt t="259062" x="6823075" y="5732463"/>
          <p14:tracePt t="259079" x="6831013" y="5751513"/>
          <p14:tracePt t="259095" x="6840538" y="5751513"/>
          <p14:tracePt t="259111" x="6858000" y="5759450"/>
          <p14:tracePt t="259129" x="6867525" y="5759450"/>
          <p14:tracePt t="259145" x="6875463" y="5759450"/>
          <p14:tracePt t="259162" x="6894513" y="5759450"/>
          <p14:tracePt t="259180" x="6911975" y="5751513"/>
          <p14:tracePt t="259195" x="6919913" y="5732463"/>
          <p14:tracePt t="259212" x="6938963" y="5724525"/>
          <p14:tracePt t="259229" x="6946900" y="5715000"/>
          <p14:tracePt t="259245" x="6956425" y="5705475"/>
          <p14:tracePt t="259262" x="6956425" y="5697538"/>
          <p14:tracePt t="259515" x="6965950" y="5688013"/>
          <p14:tracePt t="259526" x="7045325" y="5634038"/>
          <p14:tracePt t="259535" x="7108825" y="5608638"/>
          <p14:tracePt t="259545" x="7153275" y="5554663"/>
          <p14:tracePt t="259561" x="7180263" y="5527675"/>
          <p14:tracePt t="259578" x="7188200" y="5473700"/>
          <p14:tracePt t="259595" x="7188200" y="5465763"/>
          <p14:tracePt t="259611" x="7188200" y="5456238"/>
          <p14:tracePt t="259628" x="7180263" y="5446713"/>
          <p14:tracePt t="259645" x="7143750" y="5429250"/>
          <p14:tracePt t="259663" x="7116763" y="5402263"/>
          <p14:tracePt t="259679" x="7027863" y="5357813"/>
          <p14:tracePt t="259696" x="6938963" y="5340350"/>
          <p14:tracePt t="259713" x="6884988" y="5340350"/>
          <p14:tracePt t="259729" x="6858000" y="5340350"/>
          <p14:tracePt t="259745" x="6804025" y="5340350"/>
          <p14:tracePt t="259762" x="6769100" y="5348288"/>
          <p14:tracePt t="259778" x="6751638" y="5367338"/>
          <p14:tracePt t="259795" x="6732588" y="5384800"/>
          <p14:tracePt t="259812" x="6724650" y="5411788"/>
          <p14:tracePt t="259828" x="6724650" y="5419725"/>
          <p14:tracePt t="259845" x="6715125" y="5456238"/>
          <p14:tracePt t="259861" x="6697663" y="5537200"/>
          <p14:tracePt t="259878" x="6697663" y="5554663"/>
          <p14:tracePt t="259895" x="6697663" y="5572125"/>
          <p14:tracePt t="259911" x="6697663" y="5608638"/>
          <p14:tracePt t="259928" x="6697663" y="5616575"/>
          <p14:tracePt t="259945" x="6705600" y="5634038"/>
          <p14:tracePt t="259962" x="6732588" y="5653088"/>
          <p14:tracePt t="259979" x="6804025" y="5688013"/>
          <p14:tracePt t="259995" x="6840538" y="5688013"/>
          <p14:tracePt t="260012" x="6965950" y="5688013"/>
          <p14:tracePt t="260029" x="7062788" y="5680075"/>
          <p14:tracePt t="260045" x="7116763" y="5661025"/>
          <p14:tracePt t="260062" x="7161213" y="5626100"/>
          <p14:tracePt t="260079" x="7161213" y="5599113"/>
          <p14:tracePt t="260095" x="7161213" y="5581650"/>
          <p14:tracePt t="260112" x="7134225" y="5537200"/>
          <p14:tracePt t="260128" x="7062788" y="5500688"/>
          <p14:tracePt t="260145" x="7010400" y="5473700"/>
          <p14:tracePt t="260162" x="6919913" y="5429250"/>
          <p14:tracePt t="260178" x="6848475" y="5402263"/>
          <p14:tracePt t="260195" x="6796088" y="5402263"/>
          <p14:tracePt t="260213" x="6732588" y="5394325"/>
          <p14:tracePt t="260228" x="6715125" y="5394325"/>
          <p14:tracePt t="260245" x="6715125" y="5411788"/>
          <p14:tracePt t="260262" x="6715125" y="5438775"/>
          <p14:tracePt t="260278" x="6732588" y="5465763"/>
          <p14:tracePt t="260296" x="6742113" y="5491163"/>
          <p14:tracePt t="260312" x="6742113" y="5510213"/>
          <p14:tracePt t="260329" x="6751638" y="5562600"/>
          <p14:tracePt t="260346" x="6777038" y="5626100"/>
          <p14:tracePt t="260362" x="6804025" y="5661025"/>
          <p14:tracePt t="260378" x="6823075" y="5688013"/>
          <p14:tracePt t="260395" x="6840538" y="5697538"/>
          <p14:tracePt t="260428" x="6848475" y="5697538"/>
          <p14:tracePt t="260504" x="6858000" y="5697538"/>
          <p14:tracePt t="260544" x="6858000" y="5688013"/>
          <p14:tracePt t="260555" x="6867525" y="5680075"/>
          <p14:tracePt t="260564" x="6875463" y="5670550"/>
          <p14:tracePt t="260578" x="6884988" y="5670550"/>
          <p14:tracePt t="260595" x="6911975" y="5653088"/>
          <p14:tracePt t="260613" x="6929438" y="5643563"/>
          <p14:tracePt t="260628" x="6946900" y="5643563"/>
          <p14:tracePt t="260890" x="6946900" y="5634038"/>
          <p14:tracePt t="260931" x="6946900" y="5626100"/>
          <p14:tracePt t="260940" x="6956425" y="5626100"/>
          <p14:tracePt t="260950" x="6965950" y="5626100"/>
          <p14:tracePt t="260962" x="6973888" y="5616575"/>
          <p14:tracePt t="260980" x="6983413" y="5616575"/>
          <p14:tracePt t="260995" x="6991350" y="5599113"/>
          <p14:tracePt t="261792" x="6991350" y="5589588"/>
          <p14:tracePt t="262087" x="6991350" y="5572125"/>
          <p14:tracePt t="262097" x="6991350" y="5562600"/>
          <p14:tracePt t="262111" x="7000875" y="5527675"/>
          <p14:tracePt t="262128" x="7027863" y="5483225"/>
          <p14:tracePt t="262146" x="7081838" y="5402263"/>
          <p14:tracePt t="262161" x="7126288" y="5348288"/>
          <p14:tracePt t="262178" x="7251700" y="5224463"/>
          <p14:tracePt t="262195" x="7296150" y="5170488"/>
          <p14:tracePt t="262229" x="7296150" y="5187950"/>
          <p14:tracePt t="262245" x="7296150" y="5224463"/>
          <p14:tracePt t="262262" x="7296150" y="5241925"/>
          <p14:tracePt t="262278" x="7286625" y="5259388"/>
          <p14:tracePt t="262295" x="7269163" y="5276850"/>
          <p14:tracePt t="262311" x="7251700" y="5303838"/>
          <p14:tracePt t="262328" x="7224713" y="5330825"/>
          <p14:tracePt t="262344" x="7143750" y="5375275"/>
          <p14:tracePt t="262363" x="7081838" y="5411788"/>
          <p14:tracePt t="262378" x="7054850" y="5438775"/>
          <p14:tracePt t="262394" x="7045325" y="5438775"/>
          <p14:tracePt t="262453" x="7054850" y="5438775"/>
          <p14:tracePt t="262464" x="7054850" y="5419725"/>
          <p14:tracePt t="262478" x="7062788" y="5402263"/>
          <p14:tracePt t="262495" x="7099300" y="5322888"/>
          <p14:tracePt t="262513" x="7232650" y="5180013"/>
          <p14:tracePt t="262528" x="7385050" y="5054600"/>
          <p14:tracePt t="262545" x="7634288" y="4803775"/>
          <p14:tracePt t="262562" x="7831138" y="4670425"/>
          <p14:tracePt t="262578" x="7902575" y="4616450"/>
          <p14:tracePt t="262594" x="7983538" y="4562475"/>
          <p14:tracePt t="262611" x="7991475" y="4562475"/>
          <p14:tracePt t="262640" x="7991475" y="4572000"/>
          <p14:tracePt t="262652" x="7991475" y="4581525"/>
          <p14:tracePt t="262661" x="7974013" y="4598988"/>
          <p14:tracePt t="262678" x="7974013" y="4625975"/>
          <p14:tracePt t="262848" x="7974013" y="4616450"/>
          <p14:tracePt t="262858" x="8018463" y="4589463"/>
          <p14:tracePt t="262869" x="8126413" y="4510088"/>
          <p14:tracePt t="262878" x="8242300" y="4367213"/>
          <p14:tracePt t="262894" x="8358188" y="4259263"/>
          <p14:tracePt t="262912" x="8501063" y="4133850"/>
          <p14:tracePt t="262928" x="8582025" y="4081463"/>
          <p14:tracePt t="262945" x="8589963" y="4081463"/>
          <p14:tracePt t="263000" x="8589963" y="4098925"/>
          <p14:tracePt t="263009" x="8572500" y="4098925"/>
          <p14:tracePt t="263018" x="8555038" y="4098925"/>
          <p14:tracePt t="263028" x="8545513" y="4108450"/>
          <p14:tracePt t="263046" x="8518525" y="4116388"/>
          <p14:tracePt t="263061" x="8491538" y="4116388"/>
          <p14:tracePt t="263078" x="8456613" y="4133850"/>
          <p14:tracePt t="263095" x="8348663" y="4197350"/>
          <p14:tracePt t="263111" x="8277225" y="4251325"/>
          <p14:tracePt t="263128" x="8072438" y="4465638"/>
          <p14:tracePt t="263145" x="7875588" y="4670425"/>
          <p14:tracePt t="263161" x="7769225" y="4776788"/>
          <p14:tracePt t="263178" x="7599363" y="4991100"/>
          <p14:tracePt t="263196" x="7446963" y="5205413"/>
          <p14:tracePt t="263213" x="7385050" y="5268913"/>
          <p14:tracePt t="263229" x="7277100" y="5419725"/>
          <p14:tracePt t="263245" x="7205663" y="5518150"/>
          <p14:tracePt t="263263" x="7170738" y="5562600"/>
          <p14:tracePt t="263278" x="7161213" y="5572125"/>
          <p14:tracePt t="263313" x="7143750" y="5599113"/>
          <p14:tracePt t="263328" x="7126288" y="5599113"/>
          <p14:tracePt t="263344" x="7126288" y="5608638"/>
          <p14:tracePt t="263362" x="7134225" y="5581650"/>
          <p14:tracePt t="263590" x="7108825" y="5581650"/>
          <p14:tracePt t="263600" x="7089775" y="5581650"/>
          <p14:tracePt t="263611" x="7062788" y="5581650"/>
          <p14:tracePt t="263630" x="7037388" y="5562600"/>
          <p14:tracePt t="263645" x="7018338" y="5562600"/>
          <p14:tracePt t="263661" x="7010400" y="5545138"/>
          <p14:tracePt t="263678" x="6991350" y="5537200"/>
          <p14:tracePt t="263695" x="6991350" y="5518150"/>
          <p14:tracePt t="263712" x="6983413" y="5518150"/>
          <p14:tracePt t="263730" x="6983413" y="5500688"/>
          <p14:tracePt t="263762" x="6983413" y="5465763"/>
          <p14:tracePt t="263778" x="7045325" y="5348288"/>
          <p14:tracePt t="263795" x="7081838" y="5259388"/>
          <p14:tracePt t="263799" x="7134225" y="5143500"/>
          <p14:tracePt t="263811" x="7180263" y="5037138"/>
          <p14:tracePt t="263828" x="7296150" y="4813300"/>
          <p14:tracePt t="263844" x="7375525" y="4670425"/>
          <p14:tracePt t="263862" x="7537450" y="4456113"/>
          <p14:tracePt t="263878" x="7697788" y="4313238"/>
          <p14:tracePt t="263896" x="7804150" y="4259263"/>
          <p14:tracePt t="263912" x="7848600" y="4241800"/>
          <p14:tracePt t="263928" x="7939088" y="4224338"/>
          <p14:tracePt t="263946" x="8045450" y="4224338"/>
          <p14:tracePt t="263964" x="8089900" y="4224338"/>
          <p14:tracePt t="263978" x="8126413" y="4224338"/>
          <p14:tracePt t="263995" x="8126413" y="4276725"/>
          <p14:tracePt t="264185" x="8170863" y="4268788"/>
          <p14:tracePt t="264194" x="8215313" y="4251325"/>
          <p14:tracePt t="264213" x="8286750" y="4205288"/>
          <p14:tracePt t="264228" x="8447088" y="4197350"/>
          <p14:tracePt t="264245" x="8626475" y="4197350"/>
          <p14:tracePt t="264263" x="8751888" y="4197350"/>
          <p14:tracePt t="264278" x="8769350" y="4197350"/>
          <p14:tracePt t="264294" x="8804275" y="4224338"/>
          <p14:tracePt t="264313" x="8813800" y="4224338"/>
          <p14:tracePt t="264362" x="8796338" y="4224338"/>
          <p14:tracePt t="264371" x="8777288" y="4224338"/>
          <p14:tracePt t="264382" x="8751888" y="4214813"/>
          <p14:tracePt t="264394" x="8724900" y="4205288"/>
          <p14:tracePt t="264411" x="8643938" y="4179888"/>
          <p14:tracePt t="264428" x="8589963" y="4160838"/>
          <p14:tracePt t="264444" x="8491538" y="4160838"/>
          <p14:tracePt t="264462" x="8367713" y="4160838"/>
          <p14:tracePt t="264479" x="8188325" y="4214813"/>
          <p14:tracePt t="264494" x="8099425" y="4259263"/>
          <p14:tracePt t="264512" x="7966075" y="4357688"/>
          <p14:tracePt t="264529" x="7804150" y="4473575"/>
          <p14:tracePt t="264545" x="7715250" y="4545013"/>
          <p14:tracePt t="264561" x="7599363" y="4670425"/>
          <p14:tracePt t="264579" x="7491413" y="4848225"/>
          <p14:tracePt t="264595" x="7439025" y="4902200"/>
          <p14:tracePt t="264611" x="7331075" y="5062538"/>
          <p14:tracePt t="264629" x="7232650" y="5180013"/>
          <p14:tracePt t="264645" x="7215188" y="5224463"/>
          <p14:tracePt t="264661" x="7197725" y="5251450"/>
          <p14:tracePt t="264678" x="7180263" y="5295900"/>
          <p14:tracePt t="264695" x="7180263" y="5303838"/>
          <p14:tracePt t="264712" x="7180263" y="5357813"/>
          <p14:tracePt t="264729" x="7180263" y="5384800"/>
          <p14:tracePt t="264745" x="7180263" y="5411788"/>
          <p14:tracePt t="264945" x="7161213" y="5411788"/>
          <p14:tracePt t="264956" x="7153275" y="5419725"/>
          <p14:tracePt t="264965" x="7134225" y="5429250"/>
          <p14:tracePt t="264978" x="7108825" y="5438775"/>
          <p14:tracePt t="264995" x="7018338" y="5465763"/>
          <p14:tracePt t="265011" x="6983413" y="5483225"/>
          <p14:tracePt t="265028" x="6965950" y="5483225"/>
          <p14:tracePt t="265045" x="6956425" y="5483225"/>
          <p14:tracePt t="265113" x="6956425" y="5473700"/>
          <p14:tracePt t="265213" x="6965950" y="5473700"/>
          <p14:tracePt t="265252" x="6973888" y="5473700"/>
          <p14:tracePt t="265262" x="6983413" y="5473700"/>
          <p14:tracePt t="265292" x="7000875" y="5473700"/>
          <p14:tracePt t="265304" x="7010400" y="5473700"/>
          <p14:tracePt t="265313" x="7027863" y="5473700"/>
          <p14:tracePt t="265328" x="7045325" y="5465763"/>
          <p14:tracePt t="265345" x="7062788" y="5456238"/>
          <p14:tracePt t="265361" x="7072313" y="5456238"/>
          <p14:tracePt t="265420" x="7072313" y="5465763"/>
          <p14:tracePt t="265489" x="7072313" y="5473700"/>
          <p14:tracePt t="265756" x="7072313" y="5456238"/>
          <p14:tracePt t="265766" x="7072313" y="5446713"/>
          <p14:tracePt t="265778" x="7081838" y="5429250"/>
          <p14:tracePt t="265795" x="7170738" y="5340350"/>
          <p14:tracePt t="265811" x="7232650" y="5295900"/>
          <p14:tracePt t="265828" x="7348538" y="5241925"/>
          <p14:tracePt t="265846" x="7456488" y="5170488"/>
          <p14:tracePt t="265861" x="7500938" y="5143500"/>
          <p14:tracePt t="265878" x="7537450" y="5143500"/>
          <p14:tracePt t="265935" x="7537450" y="5180013"/>
          <p14:tracePt t="266132" x="7545388" y="5160963"/>
          <p14:tracePt t="266142" x="7554913" y="5153025"/>
          <p14:tracePt t="266154" x="7581900" y="5133975"/>
          <p14:tracePt t="266162" x="7589838" y="5116513"/>
          <p14:tracePt t="266178" x="7616825" y="5108575"/>
          <p14:tracePt t="266194" x="7688263" y="5037138"/>
          <p14:tracePt t="266211" x="7732713" y="4965700"/>
          <p14:tracePt t="266229" x="7751763" y="4919663"/>
          <p14:tracePt t="266245" x="7759700" y="4884738"/>
          <p14:tracePt t="266262" x="7759700" y="4867275"/>
          <p14:tracePt t="266279" x="7751763" y="4830763"/>
          <p14:tracePt t="266295" x="7732713" y="4822825"/>
          <p14:tracePt t="266311" x="7670800" y="4786313"/>
          <p14:tracePt t="266330" x="7626350" y="4751388"/>
          <p14:tracePt t="266344" x="7599363" y="4751388"/>
          <p14:tracePt t="266361" x="7554913" y="4751388"/>
          <p14:tracePt t="266379" x="7483475" y="4776788"/>
          <p14:tracePt t="266394" x="7429500" y="4813300"/>
          <p14:tracePt t="266411" x="7331075" y="4857750"/>
          <p14:tracePt t="266428" x="7277100" y="4894263"/>
          <p14:tracePt t="266444" x="7242175" y="4919663"/>
          <p14:tracePt t="266462" x="7126288" y="4983163"/>
          <p14:tracePt t="266480" x="7027863" y="5054600"/>
          <p14:tracePt t="266495" x="6973888" y="5089525"/>
          <p14:tracePt t="266511" x="6867525" y="5180013"/>
          <p14:tracePt t="266528" x="6769100" y="5259388"/>
          <p14:tracePt t="266544" x="6724650" y="5303838"/>
          <p14:tracePt t="266562" x="6653213" y="5357813"/>
          <p14:tracePt t="266578" x="6581775" y="5419725"/>
          <p14:tracePt t="266595" x="6562725" y="5438775"/>
          <p14:tracePt t="266611" x="6537325" y="5483225"/>
          <p14:tracePt t="266628" x="6518275" y="5537200"/>
          <p14:tracePt t="266646" x="6483350" y="5589588"/>
          <p14:tracePt t="266661" x="6473825" y="5616575"/>
          <p14:tracePt t="266678" x="6465888" y="5643563"/>
          <p14:tracePt t="266711" x="6465888" y="5653088"/>
          <p14:tracePt t="266728" x="6456363" y="5688013"/>
          <p14:tracePt t="266745" x="6446838" y="5705475"/>
          <p14:tracePt t="266761" x="6438900" y="5732463"/>
          <p14:tracePt t="266778" x="6438900" y="5776913"/>
          <p14:tracePt t="266795" x="6438900" y="5803900"/>
          <p14:tracePt t="266811" x="6438900" y="5813425"/>
          <p14:tracePt t="266884" x="6438900" y="5822950"/>
          <p14:tracePt t="266894" x="6456363" y="5822950"/>
          <p14:tracePt t="266911" x="6456363" y="5830888"/>
          <p14:tracePt t="266928" x="6491288" y="5840413"/>
          <p14:tracePt t="266944" x="6518275" y="5848350"/>
          <p14:tracePt t="266962" x="6554788" y="5848350"/>
          <p14:tracePt t="266978" x="6562725" y="5848350"/>
          <p14:tracePt t="266994" x="6581775" y="5848350"/>
          <p14:tracePt t="267012" x="6599238" y="5857875"/>
          <p14:tracePt t="267210" x="6608763" y="5857875"/>
          <p14:tracePt t="267220" x="6634163" y="5857875"/>
          <p14:tracePt t="267230" x="6661150" y="5857875"/>
          <p14:tracePt t="267245" x="6697663" y="5857875"/>
          <p14:tracePt t="267262" x="6769100" y="5857875"/>
          <p14:tracePt t="267279" x="6911975" y="5848350"/>
          <p14:tracePt t="267294" x="6983413" y="5830888"/>
          <p14:tracePt t="267298" x="7045325" y="5803900"/>
          <p14:tracePt t="267311" x="7108825" y="5786438"/>
          <p14:tracePt t="267329" x="7232650" y="5715000"/>
          <p14:tracePt t="267344" x="7286625" y="5661025"/>
          <p14:tracePt t="267361" x="7429500" y="5537200"/>
          <p14:tracePt t="267378" x="7491413" y="5456238"/>
          <p14:tracePt t="267395" x="7500938" y="5419725"/>
          <p14:tracePt t="267411" x="7527925" y="5375275"/>
          <p14:tracePt t="267428" x="7562850" y="5268913"/>
          <p14:tracePt t="267444" x="7572375" y="5251450"/>
          <p14:tracePt t="267461" x="7608888" y="5197475"/>
          <p14:tracePt t="267478" x="7653338" y="5133975"/>
          <p14:tracePt t="267497" x="7705725" y="5054600"/>
          <p14:tracePt t="267513" x="7724775" y="5000625"/>
          <p14:tracePt t="267528" x="7742238" y="4919663"/>
          <p14:tracePt t="267546" x="7786688" y="4848225"/>
          <p14:tracePt t="267562" x="7796213" y="4813300"/>
          <p14:tracePt t="267578" x="7804150" y="4759325"/>
          <p14:tracePt t="267595" x="7804150" y="4724400"/>
          <p14:tracePt t="267628" x="7804150" y="4714875"/>
          <p14:tracePt t="267675" x="7804150" y="4724400"/>
          <p14:tracePt t="267863" x="7796213" y="4724400"/>
          <p14:tracePt t="267883" x="7786688" y="4724400"/>
          <p14:tracePt t="267892" x="7769225" y="4724400"/>
          <p14:tracePt t="267904" x="7742238" y="4714875"/>
          <p14:tracePt t="267913" x="7705725" y="4714875"/>
          <p14:tracePt t="267928" x="7653338" y="4714875"/>
          <p14:tracePt t="267944" x="7537450" y="4724400"/>
          <p14:tracePt t="267962" x="7313613" y="4786313"/>
          <p14:tracePt t="267978" x="7205663" y="4822825"/>
          <p14:tracePt t="267994" x="7027863" y="4894263"/>
          <p14:tracePt t="268012" x="6956425" y="4919663"/>
          <p14:tracePt t="268044" x="6965950" y="4911725"/>
          <p14:tracePt t="268062" x="6983413" y="4902200"/>
          <p14:tracePt t="268367" x="6973888" y="4911725"/>
          <p14:tracePt t="268378" x="6956425" y="4938713"/>
          <p14:tracePt t="268396" x="6884988" y="5027613"/>
          <p14:tracePt t="268411" x="6848475" y="5081588"/>
          <p14:tracePt t="268428" x="6724650" y="5214938"/>
          <p14:tracePt t="268446" x="6608763" y="5330825"/>
          <p14:tracePt t="268461" x="6554788" y="5394325"/>
          <p14:tracePt t="268478" x="6483350" y="5527675"/>
          <p14:tracePt t="268496" x="6429375" y="5599113"/>
          <p14:tracePt t="268512" x="6419850" y="5626100"/>
          <p14:tracePt t="268528" x="6419850" y="5670550"/>
          <p14:tracePt t="268545" x="6419850" y="5680075"/>
          <p14:tracePt t="268565" x="6419850" y="5688013"/>
          <p14:tracePt t="268578" x="6419850" y="5697538"/>
          <p14:tracePt t="268595" x="6419850" y="5724525"/>
          <p14:tracePt t="268611" x="6419850" y="5759450"/>
          <p14:tracePt t="268628" x="6419850" y="5822950"/>
          <p14:tracePt t="268644" x="6429375" y="5867400"/>
          <p14:tracePt t="268678" x="6438900" y="5875338"/>
          <p14:tracePt t="268694" x="6446838" y="5894388"/>
          <p14:tracePt t="268728" x="6456363" y="5911850"/>
          <p14:tracePt t="268745" x="6473825" y="5929313"/>
          <p14:tracePt t="268763" x="6491288" y="5938838"/>
          <p14:tracePt t="268778" x="6500813" y="5938838"/>
          <p14:tracePt t="268794" x="6545263" y="5938838"/>
          <p14:tracePt t="268812" x="6616700" y="5946775"/>
          <p14:tracePt t="268828" x="6643688" y="5946775"/>
          <p14:tracePt t="268844" x="6688138" y="5946775"/>
          <p14:tracePt t="268862" x="6732588" y="5946775"/>
          <p14:tracePt t="268878" x="6769100" y="5938838"/>
          <p14:tracePt t="268894" x="6831013" y="5919788"/>
          <p14:tracePt t="268912" x="6848475" y="5911850"/>
          <p14:tracePt t="268928" x="6848475" y="5902325"/>
          <p14:tracePt t="269129" x="6867525" y="5894388"/>
          <p14:tracePt t="269139" x="6919913" y="5867400"/>
          <p14:tracePt t="269150" x="7000875" y="5840413"/>
          <p14:tracePt t="269161" x="7072313" y="5786438"/>
          <p14:tracePt t="269178" x="7296150" y="5653088"/>
          <p14:tracePt t="269194" x="7419975" y="5562600"/>
          <p14:tracePt t="269211" x="7670800" y="5375275"/>
          <p14:tracePt t="269228" x="7786688" y="5276850"/>
          <p14:tracePt t="269244" x="7823200" y="5251450"/>
          <p14:tracePt t="269262" x="7840663" y="5241925"/>
          <p14:tracePt t="269307" x="7840663" y="5259388"/>
          <p14:tracePt t="269495" x="7840663" y="5241925"/>
          <p14:tracePt t="269505" x="7867650" y="5214938"/>
          <p14:tracePt t="269514" x="7912100" y="5143500"/>
          <p14:tracePt t="269528" x="7956550" y="5089525"/>
          <p14:tracePt t="269544" x="8001000" y="4965700"/>
          <p14:tracePt t="269562" x="8001000" y="4919663"/>
          <p14:tracePt t="269579" x="8001000" y="4830763"/>
          <p14:tracePt t="269594" x="7983538" y="4795838"/>
          <p14:tracePt t="269612" x="7947025" y="4786313"/>
          <p14:tracePt t="269628" x="7912100" y="4786313"/>
          <p14:tracePt t="269644" x="7867650" y="4786313"/>
          <p14:tracePt t="269662" x="7831138" y="4776788"/>
          <p14:tracePt t="269678" x="7823200" y="4776788"/>
          <p14:tracePt t="269694" x="7813675" y="4776788"/>
          <p14:tracePt t="269931" x="7796213" y="4776788"/>
          <p14:tracePt t="269940" x="7769225" y="4776788"/>
          <p14:tracePt t="269951" x="7742238" y="4776788"/>
          <p14:tracePt t="269961" x="7715250" y="4776788"/>
          <p14:tracePt t="269979" x="7581900" y="4795838"/>
          <p14:tracePt t="269995" x="7510463" y="4813300"/>
          <p14:tracePt t="270012" x="7394575" y="4848225"/>
          <p14:tracePt t="270028" x="7296150" y="4875213"/>
          <p14:tracePt t="270044" x="7251700" y="4884738"/>
          <p14:tracePt t="270062" x="7232650" y="4911725"/>
          <p14:tracePt t="270079" x="7232650" y="4919663"/>
          <p14:tracePt t="270094" x="7224713" y="4938713"/>
          <p14:tracePt t="270111" x="7205663" y="4991100"/>
          <p14:tracePt t="270128" x="7170738" y="5045075"/>
          <p14:tracePt t="270144" x="7161213" y="5072063"/>
          <p14:tracePt t="270161" x="7143750" y="5116513"/>
          <p14:tracePt t="270177" x="7116763" y="5160963"/>
          <p14:tracePt t="270196" x="7089775" y="5259388"/>
          <p14:tracePt t="270211" x="7081838" y="5303838"/>
          <p14:tracePt t="270228" x="7045325" y="5394325"/>
          <p14:tracePt t="270246" x="6983413" y="5465763"/>
          <p14:tracePt t="270262" x="6965950" y="5510213"/>
          <p14:tracePt t="270278" x="6938963" y="5545138"/>
          <p14:tracePt t="270295" x="6929438" y="5554663"/>
          <p14:tracePt t="270335" x="6919913" y="5572125"/>
          <p14:tracePt t="270345" x="6919913" y="5589588"/>
          <p14:tracePt t="270361" x="6919913" y="5599113"/>
          <p14:tracePt t="270378" x="6919913" y="5626100"/>
          <p14:tracePt t="270395" x="6911975" y="5653088"/>
          <p14:tracePt t="270411" x="6911975" y="5670550"/>
          <p14:tracePt t="270428" x="6902450" y="5670550"/>
          <p14:tracePt t="271759" x="6894513" y="5670550"/>
          <p14:tracePt t="271770" x="6884988" y="5680075"/>
          <p14:tracePt t="271789" x="6875463" y="5688013"/>
          <p14:tracePt t="271800" x="6858000" y="5688013"/>
          <p14:tracePt t="271811" x="6823075" y="5697538"/>
          <p14:tracePt t="271828" x="6670675" y="5697538"/>
          <p14:tracePt t="271844" x="6537325" y="5697538"/>
          <p14:tracePt t="271861" x="6081713" y="5697538"/>
          <p14:tracePt t="271878" x="5456238" y="5643563"/>
          <p14:tracePt t="271894" x="5276850" y="5634038"/>
          <p14:tracePt t="271911" x="4894263" y="5527675"/>
          <p14:tracePt t="271928" x="4741863" y="5438775"/>
          <p14:tracePt t="271944" x="4687888" y="5402263"/>
          <p14:tracePt t="271961" x="4660900" y="5375275"/>
          <p14:tracePt t="272245" x="4572000" y="5375275"/>
          <p14:tracePt t="272254" x="4429125" y="5375275"/>
          <p14:tracePt t="272264" x="4160838" y="5375275"/>
          <p14:tracePt t="272279" x="3768725" y="5340350"/>
          <p14:tracePt t="272295" x="3027363" y="5197475"/>
          <p14:tracePt t="272312" x="2732088" y="5099050"/>
          <p14:tracePt t="272328" x="2339975" y="4875213"/>
          <p14:tracePt t="272344" x="2214563" y="4768850"/>
          <p14:tracePt t="272362" x="2170113" y="4741863"/>
          <p14:tracePt t="272580" x="2143125" y="4741863"/>
          <p14:tracePt t="272591" x="2089150" y="4732338"/>
          <p14:tracePt t="272601" x="2027238" y="4705350"/>
          <p14:tracePt t="272611" x="1946275" y="4660900"/>
          <p14:tracePt t="272629" x="1660525" y="4465638"/>
          <p14:tracePt t="272644" x="1581150" y="4357688"/>
          <p14:tracePt t="272661" x="1446213" y="4108450"/>
          <p14:tracePt t="272679" x="1401763" y="3919538"/>
          <p14:tracePt t="272694" x="1393825" y="3894138"/>
          <p14:tracePt t="272719" x="1393825" y="3911600"/>
          <p14:tracePt t="273124" x="1393825" y="3919538"/>
          <p14:tracePt t="273135" x="1393825" y="3929063"/>
          <p14:tracePt t="273145" x="1393825" y="3938588"/>
          <p14:tracePt t="273161" x="1393825" y="3956050"/>
          <p14:tracePt t="273177" x="1393825" y="4000500"/>
          <p14:tracePt t="273194" x="1393825" y="4062413"/>
          <p14:tracePt t="273211" x="1393825" y="4089400"/>
          <p14:tracePt t="273228" x="1401763" y="4160838"/>
          <p14:tracePt t="273245" x="1401763" y="4214813"/>
          <p14:tracePt t="273263" x="1401763" y="4241800"/>
          <p14:tracePt t="273277" x="1401763" y="4340225"/>
          <p14:tracePt t="273295" x="1401763" y="4465638"/>
          <p14:tracePt t="273313" x="1401763" y="4545013"/>
          <p14:tracePt t="273328" x="1401763" y="4562475"/>
          <p14:tracePt t="273344" x="1401763" y="4598988"/>
          <p14:tracePt t="273361" x="1401763" y="4616450"/>
          <p14:tracePt t="273394" x="1401763" y="4633913"/>
          <p14:tracePt t="273411" x="1401763" y="4643438"/>
          <p14:tracePt t="273427" x="1401763" y="4652963"/>
          <p14:tracePt t="273669" x="1411288" y="4670425"/>
          <p14:tracePt t="273679" x="1419225" y="4697413"/>
          <p14:tracePt t="273694" x="1428750" y="4732338"/>
          <p14:tracePt t="273711" x="1438275" y="4803775"/>
          <p14:tracePt t="273728" x="1438275" y="4875213"/>
          <p14:tracePt t="273746" x="1446213" y="4911725"/>
          <p14:tracePt t="273762" x="1446213" y="4965700"/>
          <p14:tracePt t="273778" x="1455738" y="5072063"/>
          <p14:tracePt t="273794" x="1455738" y="5108575"/>
          <p14:tracePt t="273800" x="1455738" y="5143500"/>
          <p14:tracePt t="273811" x="1455738" y="5187950"/>
          <p14:tracePt t="273828" x="1455738" y="5322888"/>
          <p14:tracePt t="273845" x="1465263" y="5384800"/>
          <p14:tracePt t="273861" x="1465263" y="5483225"/>
          <p14:tracePt t="273877" x="1465263" y="5510213"/>
          <p14:tracePt t="273895" x="1465263" y="5562600"/>
          <p14:tracePt t="273911" x="1465263" y="5581650"/>
          <p14:tracePt t="273927" x="1465263" y="5634038"/>
          <p14:tracePt t="273945" x="1465263" y="5653088"/>
          <p14:tracePt t="273961" x="1465263" y="5661025"/>
          <p14:tracePt t="273977" x="1465263" y="5670550"/>
          <p14:tracePt t="273996" x="1465263" y="5680075"/>
          <p14:tracePt t="274012" x="1465263" y="5688013"/>
          <p14:tracePt t="274029" x="1473200" y="5705475"/>
          <p14:tracePt t="274044" x="1473200" y="5715000"/>
          <p14:tracePt t="274302" x="1482725" y="5724525"/>
          <p14:tracePt t="274312" x="1490663" y="5724525"/>
          <p14:tracePt t="274328" x="1527175" y="5724525"/>
          <p14:tracePt t="274344" x="1697038" y="5732463"/>
          <p14:tracePt t="274361" x="1919288" y="5732463"/>
          <p14:tracePt t="274377" x="2054225" y="5732463"/>
          <p14:tracePt t="274394" x="2259013" y="5724525"/>
          <p14:tracePt t="274411" x="2428875" y="5688013"/>
          <p14:tracePt t="274427" x="2490788" y="5680075"/>
          <p14:tracePt t="274444" x="2562225" y="5670550"/>
          <p14:tracePt t="274461" x="2589213" y="5670550"/>
          <p14:tracePt t="274478" x="2598738" y="5670550"/>
          <p14:tracePt t="274717" x="2616200" y="5653088"/>
          <p14:tracePt t="274727" x="2633663" y="5643563"/>
          <p14:tracePt t="274737" x="2660650" y="5643563"/>
          <p14:tracePt t="274747" x="2714625" y="5634038"/>
          <p14:tracePt t="274762" x="2741613" y="5626100"/>
          <p14:tracePt t="274778" x="2813050" y="5599113"/>
          <p14:tracePt t="274796" x="2884488" y="5581650"/>
          <p14:tracePt t="274812" x="2901950" y="5562600"/>
          <p14:tracePt t="274828" x="2938463" y="5554663"/>
          <p14:tracePt t="275183" x="2938463" y="5545138"/>
          <p14:tracePt t="275212" x="2919413" y="5537200"/>
          <p14:tracePt t="275222" x="2901950" y="5518150"/>
          <p14:tracePt t="275233" x="2867025" y="5518150"/>
          <p14:tracePt t="275245" x="2803525" y="5473700"/>
          <p14:tracePt t="275262" x="2679700" y="5394325"/>
          <p14:tracePt t="275279" x="2625725" y="5322888"/>
          <p14:tracePt t="275294" x="2562225" y="5197475"/>
          <p14:tracePt t="275312" x="2509838" y="5108575"/>
          <p14:tracePt t="275328" x="2500313" y="5081588"/>
          <p14:tracePt t="275344" x="2482850" y="5062538"/>
          <p14:tracePt t="275371" x="2490788" y="5089525"/>
          <p14:tracePt t="275578" x="2490788" y="5081588"/>
          <p14:tracePt t="275598" x="2490788" y="5072063"/>
          <p14:tracePt t="275627" x="2490788" y="5062538"/>
          <p14:tracePt t="275638" x="2500313" y="5062538"/>
          <p14:tracePt t="275647" x="2509838" y="5062538"/>
          <p14:tracePt t="275661" x="2517775" y="5062538"/>
          <p14:tracePt t="275677" x="2554288" y="5062538"/>
          <p14:tracePt t="275694" x="2589213" y="5062538"/>
          <p14:tracePt t="275711" x="2670175" y="5054600"/>
          <p14:tracePt t="275728" x="2857500" y="5045075"/>
          <p14:tracePt t="275746" x="3054350" y="5010150"/>
          <p14:tracePt t="275762" x="3133725" y="5010150"/>
          <p14:tracePt t="275779" x="3276600" y="5018088"/>
          <p14:tracePt t="275795" x="3357563" y="5045075"/>
          <p14:tracePt t="275812" x="3384550" y="5054600"/>
          <p14:tracePt t="275828" x="3394075" y="5072063"/>
          <p14:tracePt t="275844" x="3394075" y="5081588"/>
          <p14:tracePt t="275861" x="3394075" y="5089525"/>
          <p14:tracePt t="275974" x="3394075" y="5099050"/>
          <p14:tracePt t="276014" x="3394075" y="5108575"/>
          <p14:tracePt t="276033" x="3394075" y="5116513"/>
          <p14:tracePt t="276044" x="3402013" y="5133975"/>
          <p14:tracePt t="276063" x="3411538" y="5170488"/>
          <p14:tracePt t="276079" x="3429000" y="5187950"/>
          <p14:tracePt t="276094" x="3438525" y="5224463"/>
          <p14:tracePt t="276111" x="3455988" y="5286375"/>
          <p14:tracePt t="276127" x="3455988" y="5303838"/>
          <p14:tracePt t="276161" x="3455988" y="5295900"/>
          <p14:tracePt t="276350" x="3465513" y="5295900"/>
          <p14:tracePt t="276360" x="3473450" y="5303838"/>
          <p14:tracePt t="276379" x="3509963" y="5330825"/>
          <p14:tracePt t="276394" x="3536950" y="5340350"/>
          <p14:tracePt t="276411" x="3581400" y="5394325"/>
          <p14:tracePt t="276428" x="3616325" y="5438775"/>
          <p14:tracePt t="276444" x="3643313" y="5473700"/>
          <p14:tracePt t="276461" x="3670300" y="5527675"/>
          <p14:tracePt t="276478" x="3697288" y="5599113"/>
          <p14:tracePt t="276494" x="3697288" y="5608638"/>
          <p14:tracePt t="276511" x="3697288" y="5626100"/>
          <p14:tracePt t="276529" x="3697288" y="5634038"/>
          <p14:tracePt t="276547" x="3697288" y="5643563"/>
          <p14:tracePt t="276843" x="3697288" y="5661025"/>
          <p14:tracePt t="276854" x="3697288" y="5680075"/>
          <p14:tracePt t="276864" x="3697288" y="5715000"/>
          <p14:tracePt t="276877" x="3697288" y="5751513"/>
          <p14:tracePt t="276894" x="3687763" y="5803900"/>
          <p14:tracePt t="276912" x="3679825" y="5830888"/>
          <p14:tracePt t="276927" x="3670300" y="5848350"/>
          <p14:tracePt t="276963" x="3660775" y="5848350"/>
          <p14:tracePt t="276977" x="3652838" y="5848350"/>
          <p14:tracePt t="277289" x="3652838" y="5840413"/>
          <p14:tracePt t="277774" x="3643313" y="5840413"/>
          <p14:tracePt t="277824" x="3633788" y="5830888"/>
          <p14:tracePt t="277833" x="3625850" y="5830888"/>
          <p14:tracePt t="277844" x="3608388" y="5830888"/>
          <p14:tracePt t="277862" x="3465513" y="5786438"/>
          <p14:tracePt t="277877" x="3313113" y="5715000"/>
          <p14:tracePt t="277894" x="2786063" y="5483225"/>
          <p14:tracePt t="277912" x="2401888" y="5143500"/>
          <p14:tracePt t="277928" x="2268538" y="5018088"/>
          <p14:tracePt t="277944" x="2133600" y="4919663"/>
          <p14:tracePt t="277961" x="2062163" y="4830763"/>
          <p14:tracePt t="277977" x="2054225" y="4822825"/>
          <p14:tracePt t="277994" x="2054225" y="4776788"/>
          <p14:tracePt t="278012" x="2062163" y="4776788"/>
          <p14:tracePt t="278209" x="2062163" y="4759325"/>
          <p14:tracePt t="278218" x="2044700" y="4741863"/>
          <p14:tracePt t="278229" x="2036763" y="4687888"/>
          <p14:tracePt t="278244" x="2000250" y="4625975"/>
          <p14:tracePt t="278261" x="1928813" y="4438650"/>
          <p14:tracePt t="278279" x="1874838" y="4313238"/>
          <p14:tracePt t="278295" x="1847850" y="4241800"/>
          <p14:tracePt t="278299" x="1830388" y="4152900"/>
          <p14:tracePt t="278311" x="1812925" y="4089400"/>
          <p14:tracePt t="278328" x="1776413" y="3990975"/>
          <p14:tracePt t="278344" x="1768475" y="3946525"/>
          <p14:tracePt t="278361" x="1741488" y="3911600"/>
          <p14:tracePt t="278605" x="1741488" y="3884613"/>
          <p14:tracePt t="278615" x="1741488" y="3867150"/>
          <p14:tracePt t="278627" x="1731963" y="3857625"/>
          <p14:tracePt t="278644" x="1724025" y="3848100"/>
          <p14:tracePt t="278661" x="1714500" y="3848100"/>
          <p14:tracePt t="278677" x="1704975" y="3840163"/>
          <p14:tracePt t="278743" x="1697038" y="3848100"/>
          <p14:tracePt t="278754" x="1697038" y="3875088"/>
          <p14:tracePt t="278882" x="1687513" y="3884613"/>
          <p14:tracePt t="278892" x="1679575" y="3902075"/>
          <p14:tracePt t="278911" x="1679575" y="3919538"/>
          <p14:tracePt t="278921" x="1679575" y="3938588"/>
          <p14:tracePt t="278931" x="1679575" y="3965575"/>
          <p14:tracePt t="278944" x="1679575" y="4000500"/>
          <p14:tracePt t="278961" x="1670050" y="4044950"/>
          <p14:tracePt t="278977" x="1670050" y="4062413"/>
          <p14:tracePt t="278994" x="1670050" y="4098925"/>
          <p14:tracePt t="279099" x="1670050" y="4089400"/>
          <p14:tracePt t="279158" x="1670050" y="4098925"/>
          <p14:tracePt t="279178" x="1670050" y="4108450"/>
          <p14:tracePt t="279188" x="1670050" y="4116388"/>
          <p14:tracePt t="279198" x="1670050" y="4133850"/>
          <p14:tracePt t="279210" x="1679575" y="4179888"/>
          <p14:tracePt t="279228" x="1731963" y="4330700"/>
          <p14:tracePt t="279244" x="1776413" y="4411663"/>
          <p14:tracePt t="279260" x="2009775" y="4732338"/>
          <p14:tracePt t="279279" x="2187575" y="4911725"/>
          <p14:tracePt t="279294" x="2303463" y="4983163"/>
          <p14:tracePt t="279311" x="2455863" y="5089525"/>
          <p14:tracePt t="279328" x="2562225" y="5160963"/>
          <p14:tracePt t="279344" x="2616200" y="5180013"/>
          <p14:tracePt t="279361" x="2741613" y="5232400"/>
          <p14:tracePt t="279377" x="2795588" y="5232400"/>
          <p14:tracePt t="279584" x="2822575" y="5232400"/>
          <p14:tracePt t="279594" x="2867025" y="5232400"/>
          <p14:tracePt t="279610" x="2928938" y="5251450"/>
          <p14:tracePt t="279627" x="3133725" y="5303838"/>
          <p14:tracePt t="279644" x="3340100" y="5402263"/>
          <p14:tracePt t="279660" x="3455988" y="5465763"/>
          <p14:tracePt t="279677" x="3616325" y="5562600"/>
          <p14:tracePt t="279694" x="3714750" y="5626100"/>
          <p14:tracePt t="279712" x="3768725" y="5670550"/>
          <p14:tracePt t="279727" x="3776663" y="5697538"/>
          <p14:tracePt t="279744" x="3776663" y="5724525"/>
          <p14:tracePt t="279762" x="3786188" y="5741988"/>
          <p14:tracePt t="279778" x="3786188" y="5759450"/>
          <p14:tracePt t="279843" x="3786188" y="5768975"/>
          <p14:tracePt t="279851" x="3786188" y="5795963"/>
          <p14:tracePt t="279861" x="3786188" y="5813425"/>
          <p14:tracePt t="279877" x="3795713" y="5848350"/>
          <p14:tracePt t="279894" x="3803650" y="5911850"/>
          <p14:tracePt t="279911" x="3830638" y="5991225"/>
          <p14:tracePt t="279927" x="3840163" y="6037263"/>
          <p14:tracePt t="279944" x="3840163" y="6072188"/>
          <p14:tracePt t="279978" x="3840163" y="6081713"/>
          <p14:tracePt t="279994" x="3840163" y="6089650"/>
          <p14:tracePt t="280010" x="3768725" y="6099175"/>
          <p14:tracePt t="280029" x="3608388" y="6116638"/>
          <p14:tracePt t="280044" x="3527425" y="6116638"/>
          <p14:tracePt t="280062" x="3348038" y="6062663"/>
          <p14:tracePt t="280079" x="3116263" y="5875338"/>
          <p14:tracePt t="280094" x="3027363" y="5795963"/>
          <p14:tracePt t="280111" x="2884488" y="5589588"/>
          <p14:tracePt t="280128" x="2813050" y="5367338"/>
          <p14:tracePt t="280144" x="2795588" y="5276850"/>
          <p14:tracePt t="280160" x="2786063" y="5045075"/>
          <p14:tracePt t="280177" x="2795588" y="4813300"/>
          <p14:tracePt t="280194" x="2867025" y="4652963"/>
          <p14:tracePt t="280211" x="3108325" y="4224338"/>
          <p14:tracePt t="280227" x="3482975" y="3830638"/>
          <p14:tracePt t="280244" x="3616325" y="3679825"/>
          <p14:tracePt t="280260" x="3902075" y="3384550"/>
          <p14:tracePt t="280278" x="4081463" y="3340100"/>
          <p14:tracePt t="280295" x="4133850" y="3330575"/>
          <p14:tracePt t="280336" x="4125913" y="3340100"/>
          <p14:tracePt t="280346" x="4116388" y="3367088"/>
          <p14:tracePt t="280360" x="4108450" y="3375025"/>
          <p14:tracePt t="280378" x="4098925" y="3446463"/>
          <p14:tracePt t="280395" x="4098925" y="3527425"/>
          <p14:tracePt t="280410" x="4098925" y="3544888"/>
          <p14:tracePt t="280468" x="4089400" y="3571875"/>
          <p14:tracePt t="280476" x="4089400" y="3598863"/>
          <p14:tracePt t="280494" x="4062413" y="3687763"/>
          <p14:tracePt t="280510" x="4054475" y="3732213"/>
          <p14:tracePt t="280529" x="4054475" y="3776663"/>
          <p14:tracePt t="280544" x="4044950" y="3803650"/>
          <p14:tracePt t="280577" x="4037013" y="3803650"/>
          <p14:tracePt t="280594" x="3990975" y="3795713"/>
          <p14:tracePt t="280612" x="3956050" y="3786188"/>
          <p14:tracePt t="280627" x="3875088" y="3759200"/>
          <p14:tracePt t="280644" x="3786188" y="3724275"/>
          <p14:tracePt t="280662" x="3705225" y="3724275"/>
          <p14:tracePt t="280677" x="3679825" y="3724275"/>
          <p14:tracePt t="280694" x="3652838" y="3724275"/>
          <p14:tracePt t="280711" x="3616325" y="3732213"/>
          <p14:tracePt t="280727" x="3616325" y="3751263"/>
          <p14:tracePt t="280744" x="3598863" y="3768725"/>
          <p14:tracePt t="280761" x="3589338" y="3786188"/>
          <p14:tracePt t="280794" x="3562350" y="3822700"/>
          <p14:tracePt t="280812" x="3527425" y="3894138"/>
          <p14:tracePt t="280828" x="3509963" y="3956050"/>
          <p14:tracePt t="280844" x="3465513" y="4116388"/>
          <p14:tracePt t="280861" x="3429000" y="4232275"/>
          <p14:tracePt t="280877" x="3429000" y="4251325"/>
          <p14:tracePt t="280894" x="3429000" y="4268788"/>
          <p14:tracePt t="280969" x="3438525" y="4268788"/>
          <p14:tracePt t="280979" x="3446463" y="4268788"/>
          <p14:tracePt t="281000" x="3455988" y="4268788"/>
          <p14:tracePt t="281010" x="3455988" y="4276725"/>
          <p14:tracePt t="281058" x="3465513" y="4276725"/>
          <p14:tracePt t="281138" x="3455988" y="4268788"/>
          <p14:tracePt t="281157" x="3446463" y="4268788"/>
          <p14:tracePt t="281167" x="3446463" y="4259263"/>
          <p14:tracePt t="281177" x="3438525" y="4259263"/>
          <p14:tracePt t="281276" x="3429000" y="4259263"/>
          <p14:tracePt t="281285" x="3419475" y="4259263"/>
          <p14:tracePt t="281305" x="3402013" y="4268788"/>
          <p14:tracePt t="281315" x="3402013" y="4276725"/>
          <p14:tracePt t="281331" x="3384550" y="4295775"/>
          <p14:tracePt t="281344" x="3375025" y="4303713"/>
          <p14:tracePt t="281361" x="3348038" y="4348163"/>
          <p14:tracePt t="281378" x="3340100" y="4367213"/>
          <p14:tracePt t="281394" x="3340100" y="4375150"/>
          <p14:tracePt t="281424" x="3340100" y="4384675"/>
          <p14:tracePt t="281444" x="3340100" y="4394200"/>
          <p14:tracePt t="281771" x="3340100" y="4402138"/>
          <p14:tracePt t="281781" x="3367088" y="4419600"/>
          <p14:tracePt t="281795" x="3419475" y="4465638"/>
          <p14:tracePt t="281812" x="3581400" y="4633913"/>
          <p14:tracePt t="281829" x="3786188" y="4795838"/>
          <p14:tracePt t="281844" x="3956050" y="4894263"/>
          <p14:tracePt t="281861" x="4179888" y="5054600"/>
          <p14:tracePt t="281878" x="4295775" y="5143500"/>
          <p14:tracePt t="281903" x="4608513" y="5251450"/>
          <p14:tracePt t="281914" x="4679950" y="5259388"/>
          <p14:tracePt t="281928" x="4795838" y="5259388"/>
          <p14:tracePt t="281944" x="4848225" y="5259388"/>
          <p14:tracePt t="281961" x="4911725" y="5251450"/>
          <p14:tracePt t="281978" x="5000625" y="5251450"/>
          <p14:tracePt t="281994" x="5010150" y="5251450"/>
          <p14:tracePt t="282010" x="5018088" y="5241925"/>
          <p14:tracePt t="282256" x="5045075" y="5241925"/>
          <p14:tracePt t="282266" x="5089525" y="5241925"/>
          <p14:tracePt t="282277" x="5143500" y="5232400"/>
          <p14:tracePt t="282295" x="5232400" y="5214938"/>
          <p14:tracePt t="282311" x="5268913" y="5214938"/>
          <p14:tracePt t="282328" x="5375275" y="5197475"/>
          <p14:tracePt t="282344" x="5456238" y="5187950"/>
          <p14:tracePt t="282361" x="5465763" y="5180013"/>
          <p14:tracePt t="282377" x="5473700" y="5170488"/>
          <p14:tracePt t="282413" x="5473700" y="5160963"/>
          <p14:tracePt t="282454" x="5456238" y="5160963"/>
          <p14:tracePt t="282472" x="5446713" y="5160963"/>
          <p14:tracePt t="282484" x="5438775" y="5160963"/>
          <p14:tracePt t="282494" x="5429250" y="5160963"/>
          <p14:tracePt t="282511" x="5384800" y="5160963"/>
          <p14:tracePt t="282528" x="5357813" y="5160963"/>
          <p14:tracePt t="282545" x="5303838" y="5160963"/>
          <p14:tracePt t="282562" x="5197475" y="5160963"/>
          <p14:tracePt t="282578" x="5126038" y="5160963"/>
          <p14:tracePt t="282594" x="4973638" y="5160963"/>
          <p14:tracePt t="282612" x="4803775" y="5160963"/>
          <p14:tracePt t="282627" x="4732338" y="5160963"/>
          <p14:tracePt t="282644" x="4643438" y="5108575"/>
          <p14:tracePt t="282661" x="4572000" y="5054600"/>
          <p14:tracePt t="282677" x="4562475" y="5027613"/>
          <p14:tracePt t="282694" x="4537075" y="4983163"/>
          <p14:tracePt t="282711" x="4518025" y="4956175"/>
          <p14:tracePt t="282782" x="4518025" y="4965700"/>
          <p14:tracePt t="283026" x="4510088" y="4965700"/>
          <p14:tracePt t="283037" x="4473575" y="4965700"/>
          <p14:tracePt t="283047" x="4419600" y="4946650"/>
          <p14:tracePt t="283062" x="4340225" y="4929188"/>
          <p14:tracePt t="283079" x="4152900" y="4830763"/>
          <p14:tracePt t="283095" x="3938588" y="4687888"/>
          <p14:tracePt t="283111" x="3867150" y="4643438"/>
          <p14:tracePt t="283127" x="3786188" y="4554538"/>
          <p14:tracePt t="283145" x="3714750" y="4465638"/>
          <p14:tracePt t="283160" x="3687763" y="4419600"/>
          <p14:tracePt t="283177" x="3652838" y="4340225"/>
          <p14:tracePt t="283194" x="3643313" y="4322763"/>
          <p14:tracePt t="283244" x="3652838" y="4330700"/>
          <p14:tracePt t="283254" x="3652838" y="4340225"/>
          <p14:tracePt t="283266" x="3660775" y="4348163"/>
          <p14:tracePt t="283277" x="3660775" y="4367213"/>
          <p14:tracePt t="283294" x="3687763" y="4402138"/>
          <p14:tracePt t="283312" x="3714750" y="4429125"/>
          <p14:tracePt t="283328" x="3786188" y="4527550"/>
          <p14:tracePt t="283344" x="3929063" y="4633913"/>
          <p14:tracePt t="283362" x="4071938" y="4759325"/>
          <p14:tracePt t="283377" x="4143375" y="4822825"/>
          <p14:tracePt t="283395" x="4303713" y="4946650"/>
          <p14:tracePt t="283412" x="4446588" y="5018088"/>
          <p14:tracePt t="283427" x="4510088" y="5045075"/>
          <p14:tracePt t="283444" x="4633913" y="5081588"/>
          <p14:tracePt t="283461" x="4795838" y="5089525"/>
          <p14:tracePt t="283477" x="4884738" y="5089525"/>
          <p14:tracePt t="283494" x="5027613" y="5072063"/>
          <p14:tracePt t="283511" x="5099050" y="5037138"/>
          <p14:tracePt t="283527" x="5108575" y="5027613"/>
          <p14:tracePt t="283729" x="5108575" y="5018088"/>
          <p14:tracePt t="283739" x="5126038" y="5018088"/>
          <p14:tracePt t="283750" x="5153025" y="5018088"/>
          <p14:tracePt t="283761" x="5180013" y="5018088"/>
          <p14:tracePt t="283779" x="5276850" y="5000625"/>
          <p14:tracePt t="283795" x="5340350" y="4983163"/>
          <p14:tracePt t="283798" x="5384800" y="4965700"/>
          <p14:tracePt t="283811" x="5429250" y="4946650"/>
          <p14:tracePt t="283828" x="5491163" y="4919663"/>
          <p14:tracePt t="283844" x="5500688" y="4902200"/>
          <p14:tracePt t="283861" x="5527675" y="4875213"/>
          <p14:tracePt t="283878" x="5537200" y="4867275"/>
          <p14:tracePt t="283897" x="5537200" y="4857750"/>
          <p14:tracePt t="283910" x="5537200" y="4848225"/>
          <p14:tracePt t="283937" x="5527675" y="4848225"/>
          <p14:tracePt t="283947" x="5518150" y="4848225"/>
          <p14:tracePt t="283960" x="5510213" y="4848225"/>
          <p14:tracePt t="283977" x="5491163" y="4857750"/>
          <p14:tracePt t="283995" x="5473700" y="4884738"/>
          <p14:tracePt t="284010" x="5473700" y="4902200"/>
          <p14:tracePt t="284027" x="5456238" y="4919663"/>
          <p14:tracePt t="284046" x="5419725" y="4946650"/>
          <p14:tracePt t="284062" x="5384800" y="4973638"/>
          <p14:tracePt t="284079" x="5330825" y="5010150"/>
          <p14:tracePt t="284094" x="5322888" y="5018088"/>
          <p14:tracePt t="284156" x="5340350" y="5010150"/>
          <p14:tracePt t="284164" x="5348288" y="5000625"/>
          <p14:tracePt t="284177" x="5367338" y="4991100"/>
          <p14:tracePt t="284194" x="5419725" y="4956175"/>
          <p14:tracePt t="284210" x="5465763" y="4929188"/>
          <p14:tracePt t="284227" x="5643563" y="4822825"/>
          <p14:tracePt t="284244" x="5848350" y="4660900"/>
          <p14:tracePt t="284260" x="5902325" y="4589463"/>
          <p14:tracePt t="284277" x="5946775" y="4537075"/>
          <p14:tracePt t="284314" x="5946775" y="4554538"/>
          <p14:tracePt t="284327" x="5938838" y="4572000"/>
          <p14:tracePt t="284344" x="5911850" y="4608513"/>
          <p14:tracePt t="284362" x="5867400" y="4616450"/>
          <p14:tracePt t="284377" x="5840413" y="4633913"/>
          <p14:tracePt t="284395" x="5776913" y="4652963"/>
          <p14:tracePt t="284411" x="5653088" y="4679950"/>
          <p14:tracePt t="284427" x="5599113" y="4714875"/>
          <p14:tracePt t="284444" x="5375275" y="4776788"/>
          <p14:tracePt t="284461" x="5099050" y="4911725"/>
          <p14:tracePt t="284477" x="5000625" y="4946650"/>
          <p14:tracePt t="284494" x="4813300" y="5010150"/>
          <p14:tracePt t="284511" x="4705350" y="5010150"/>
          <p14:tracePt t="284528" x="4679950" y="5027613"/>
          <p14:tracePt t="284544" x="4633913" y="5037138"/>
          <p14:tracePt t="284610" x="4633913" y="5045075"/>
          <p14:tracePt t="284649" x="4633913" y="5054600"/>
          <p14:tracePt t="284659" x="4633913" y="5062538"/>
          <p14:tracePt t="284719" x="4616450" y="5072063"/>
          <p14:tracePt t="284728" x="4608513" y="5072063"/>
          <p14:tracePt t="284744" x="4581525" y="5099050"/>
          <p14:tracePt t="284760" x="4500563" y="5133975"/>
          <p14:tracePt t="284778" x="4411663" y="5153025"/>
          <p14:tracePt t="284794" x="4394200" y="5153025"/>
          <p14:tracePt t="284798" x="4367213" y="5153025"/>
          <p14:tracePt t="284811" x="4367213" y="5143500"/>
          <p14:tracePt t="284828" x="4357688" y="5126038"/>
          <p14:tracePt t="284844" x="4357688" y="5108575"/>
          <p14:tracePt t="284877" x="4357688" y="5099050"/>
          <p14:tracePt t="284896" x="4375150" y="5099050"/>
          <p14:tracePt t="285203" x="4357688" y="5099050"/>
          <p14:tracePt t="285213" x="4330700" y="5099050"/>
          <p14:tracePt t="285227" x="4268788" y="5099050"/>
          <p14:tracePt t="285244" x="4143375" y="5126038"/>
          <p14:tracePt t="285262" x="3990975" y="5126038"/>
          <p14:tracePt t="285277" x="3911600" y="5126038"/>
          <p14:tracePt t="285294" x="3830638" y="5126038"/>
          <p14:tracePt t="285312" x="3768725" y="5062538"/>
          <p14:tracePt t="285328" x="3751263" y="5045075"/>
          <p14:tracePt t="285344" x="3741738" y="5027613"/>
          <p14:tracePt t="285377" x="3759200" y="5027613"/>
          <p14:tracePt t="285688" x="3741738" y="5027613"/>
          <p14:tracePt t="285697" x="3714750" y="5027613"/>
          <p14:tracePt t="285710" x="3660775" y="5027613"/>
          <p14:tracePt t="285727" x="3509963" y="5027613"/>
          <p14:tracePt t="285744" x="3438525" y="5027613"/>
          <p14:tracePt t="285760" x="3251200" y="5018088"/>
          <p14:tracePt t="285777" x="3098800" y="4973638"/>
          <p14:tracePt t="285794" x="3054350" y="4965700"/>
          <p14:tracePt t="285799" x="3009900" y="4946650"/>
          <p14:tracePt t="285811" x="2990850" y="4938713"/>
          <p14:tracePt t="285827" x="2973388" y="4911725"/>
          <p14:tracePt t="285861" x="2973388" y="4902200"/>
          <p14:tracePt t="285877" x="2990850" y="4902200"/>
          <p14:tracePt t="286084" x="2973388" y="4902200"/>
          <p14:tracePt t="286095" x="2911475" y="4894263"/>
          <p14:tracePt t="286112" x="2840038" y="4884738"/>
          <p14:tracePt t="286127" x="2608263" y="4803775"/>
          <p14:tracePt t="286145" x="2419350" y="4660900"/>
          <p14:tracePt t="286162" x="2152650" y="4367213"/>
          <p14:tracePt t="286177" x="2062163" y="4259263"/>
          <p14:tracePt t="286194" x="1973263" y="4133850"/>
          <p14:tracePt t="286211" x="1911350" y="4089400"/>
          <p14:tracePt t="286227" x="1884363" y="4044950"/>
          <p14:tracePt t="286244" x="1857375" y="3983038"/>
          <p14:tracePt t="286261" x="1847850" y="3929063"/>
          <p14:tracePt t="286277" x="1847850" y="3894138"/>
          <p14:tracePt t="286331" x="1839913" y="3902075"/>
          <p14:tracePt t="286342" x="1839913" y="3929063"/>
          <p14:tracePt t="286351" x="1839913" y="3938588"/>
          <p14:tracePt t="286361" x="1839913" y="3956050"/>
          <p14:tracePt t="286380" x="1830388" y="3973513"/>
          <p14:tracePt t="286394" x="1812925" y="3973513"/>
          <p14:tracePt t="286410" x="1803400" y="3973513"/>
          <p14:tracePt t="286427" x="1803400" y="3965575"/>
          <p14:tracePt t="286444" x="1795463" y="3938588"/>
          <p14:tracePt t="286737" x="1768475" y="3938588"/>
          <p14:tracePt t="286746" x="1741488" y="3929063"/>
          <p14:tracePt t="286760" x="1697038" y="3919538"/>
          <p14:tracePt t="286777" x="1589088" y="3894138"/>
          <p14:tracePt t="286796" x="1527175" y="3867150"/>
          <p14:tracePt t="286811" x="1500188" y="3867150"/>
          <p14:tracePt t="286828" x="1500188" y="3857625"/>
          <p14:tracePt t="286845" x="1500188" y="3848100"/>
          <p14:tracePt t="286861" x="1500188" y="3840163"/>
          <p14:tracePt t="286984" x="1500188" y="3848100"/>
          <p14:tracePt t="286994" x="1500188" y="3875088"/>
          <p14:tracePt t="287010" x="1509713" y="3902075"/>
          <p14:tracePt t="287027" x="1509713" y="4027488"/>
          <p14:tracePt t="287045" x="1509713" y="4259263"/>
          <p14:tracePt t="287062" x="1509713" y="4375150"/>
          <p14:tracePt t="287078" x="1509713" y="4572000"/>
          <p14:tracePt t="287094" x="1500188" y="4857750"/>
          <p14:tracePt t="287112" x="1401763" y="5268913"/>
          <p14:tracePt t="287127" x="1374775" y="5491163"/>
          <p14:tracePt t="287144" x="1330325" y="5803900"/>
          <p14:tracePt t="287161" x="1330325" y="6045200"/>
          <p14:tracePt t="287177" x="1330325" y="6134100"/>
          <p14:tracePt t="287194" x="1330325" y="6232525"/>
          <p14:tracePt t="287211" x="1330325" y="6269038"/>
          <p14:tracePt t="287227" x="1330325" y="6286500"/>
          <p14:tracePt t="287250" x="1339850" y="6286500"/>
          <p14:tracePt t="287271" x="1339850" y="6276975"/>
          <p14:tracePt t="287281" x="1339850" y="6242050"/>
          <p14:tracePt t="287500" x="1374775" y="6251575"/>
          <p14:tracePt t="287508" x="1428750" y="6269038"/>
          <p14:tracePt t="287527" x="1679575" y="6340475"/>
          <p14:tracePt t="287543" x="1822450" y="6375400"/>
          <p14:tracePt t="287562" x="2197100" y="6465888"/>
          <p14:tracePt t="287578" x="2509838" y="6500813"/>
          <p14:tracePt t="287594" x="2660650" y="6500813"/>
          <p14:tracePt t="287611" x="2857500" y="6518275"/>
          <p14:tracePt t="287627" x="2955925" y="6537325"/>
          <p14:tracePt t="287645" x="2973388" y="6537325"/>
          <p14:tracePt t="287677" x="2990850" y="6572250"/>
          <p14:tracePt t="287854" x="3071813" y="6572250"/>
          <p14:tracePt t="287864" x="3160713" y="6554788"/>
          <p14:tracePt t="287877" x="3259138" y="6527800"/>
          <p14:tracePt t="287894" x="3473450" y="6465888"/>
          <p14:tracePt t="287910" x="3581400" y="6419850"/>
          <p14:tracePt t="287927" x="3776663" y="6330950"/>
          <p14:tracePt t="287944" x="3938588" y="6276975"/>
          <p14:tracePt t="287961" x="3965575" y="6259513"/>
          <p14:tracePt t="287977" x="3990975" y="6251575"/>
          <p14:tracePt t="288230" x="3965575" y="6251575"/>
          <p14:tracePt t="288240" x="3938588" y="6251575"/>
          <p14:tracePt t="288251" x="3884613" y="6251575"/>
          <p14:tracePt t="288260" x="3813175" y="6251575"/>
          <p14:tracePt t="288278" x="3697288" y="6251575"/>
          <p14:tracePt t="288293" x="3482975" y="6232525"/>
          <p14:tracePt t="288310" x="3179763" y="6089650"/>
          <p14:tracePt t="288328" x="3081338" y="5983288"/>
          <p14:tracePt t="288344" x="2990850" y="5751513"/>
          <p14:tracePt t="288360" x="2973388" y="5537200"/>
          <p14:tracePt t="288378" x="3081338" y="5160963"/>
          <p14:tracePt t="288395" x="3241675" y="4938713"/>
          <p14:tracePt t="288411" x="3616325" y="4527550"/>
          <p14:tracePt t="288428" x="3813175" y="4375150"/>
          <p14:tracePt t="288443" x="3919538" y="4340225"/>
          <p14:tracePt t="288460" x="4125913" y="4322763"/>
          <p14:tracePt t="288477" x="4286250" y="4357688"/>
          <p14:tracePt t="288494" x="4367213" y="4394200"/>
          <p14:tracePt t="288510" x="4456113" y="4465638"/>
          <p14:tracePt t="288527" x="4643438" y="4687888"/>
          <p14:tracePt t="288705" x="4643438" y="4679950"/>
          <p14:tracePt t="288715" x="4625975" y="4660900"/>
          <p14:tracePt t="288727" x="4598988" y="4625975"/>
          <p14:tracePt t="288744" x="4465638" y="4527550"/>
          <p14:tracePt t="288760" x="4375150" y="4473575"/>
          <p14:tracePt t="288777" x="4170363" y="4348163"/>
          <p14:tracePt t="288794" x="3867150" y="4214813"/>
          <p14:tracePt t="288812" x="3741738" y="4170363"/>
          <p14:tracePt t="288827" x="3536950" y="4089400"/>
          <p14:tracePt t="288844" x="3340100" y="4071938"/>
          <p14:tracePt t="288862" x="3286125" y="4071938"/>
          <p14:tracePt t="288877" x="3224213" y="4071938"/>
          <p14:tracePt t="288894" x="3205163" y="4071938"/>
          <p14:tracePt t="288912" x="3197225" y="4125913"/>
          <p14:tracePt t="288927" x="3187700" y="4160838"/>
          <p14:tracePt t="288943" x="3152775" y="4259263"/>
          <p14:tracePt t="288962" x="3071813" y="4473575"/>
          <p14:tracePt t="288978" x="3054350" y="4581525"/>
          <p14:tracePt t="288994" x="3000375" y="4803775"/>
          <p14:tracePt t="289011" x="2955925" y="5037138"/>
          <p14:tracePt t="289027" x="2946400" y="5197475"/>
          <p14:tracePt t="289043" x="2919413" y="5446713"/>
          <p14:tracePt t="289061" x="2928938" y="5626100"/>
          <p14:tracePt t="289078" x="2946400" y="5680075"/>
          <p14:tracePt t="289094" x="2990850" y="5776913"/>
          <p14:tracePt t="289111" x="3017838" y="5813425"/>
          <p14:tracePt t="289127" x="3027363" y="5830888"/>
          <p14:tracePt t="289144" x="3071813" y="5884863"/>
          <p14:tracePt t="289160" x="3098800" y="5929313"/>
          <p14:tracePt t="289177" x="3116263" y="5938838"/>
          <p14:tracePt t="289194" x="3179763" y="6027738"/>
          <p14:tracePt t="289487" x="3170238" y="6045200"/>
          <p14:tracePt t="289496" x="3133725" y="6081713"/>
          <p14:tracePt t="289511" x="3108325" y="6126163"/>
          <p14:tracePt t="289527" x="3054350" y="6170613"/>
          <p14:tracePt t="289545" x="2990850" y="6215063"/>
          <p14:tracePt t="289561" x="2982913" y="6242050"/>
          <p14:tracePt t="289577" x="2946400" y="6269038"/>
          <p14:tracePt t="289594" x="2928938" y="6286500"/>
          <p14:tracePt t="289627" x="2928938" y="6296025"/>
          <p14:tracePt t="289694" x="2928938" y="6303963"/>
          <p14:tracePt t="289813" x="2946400" y="6303963"/>
          <p14:tracePt t="289823" x="2973388" y="6296025"/>
          <p14:tracePt t="289833" x="3036888" y="6296025"/>
          <p14:tracePt t="289844" x="3108325" y="6276975"/>
          <p14:tracePt t="289862" x="3357563" y="6224588"/>
          <p14:tracePt t="289877" x="3581400" y="6205538"/>
          <p14:tracePt t="289895" x="4027488" y="6126163"/>
          <p14:tracePt t="289911" x="4348163" y="6089650"/>
          <p14:tracePt t="289927" x="4473575" y="6081713"/>
          <p14:tracePt t="289943" x="4724400" y="6018213"/>
          <p14:tracePt t="289960" x="4786313" y="5983288"/>
          <p14:tracePt t="290179" x="4795838" y="5983288"/>
          <p14:tracePt t="290189" x="4840288" y="5973763"/>
          <p14:tracePt t="290199" x="4938713" y="5965825"/>
          <p14:tracePt t="290210" x="5054600" y="5965825"/>
          <p14:tracePt t="290227" x="5483225" y="5991225"/>
          <p14:tracePt t="290244" x="5715000" y="6018213"/>
          <p14:tracePt t="290260" x="6108700" y="6081713"/>
          <p14:tracePt t="290277" x="6286500" y="6099175"/>
          <p14:tracePt t="290293" x="6357938" y="6126163"/>
          <p14:tracePt t="290310" x="6429375" y="6161088"/>
          <p14:tracePt t="290327" x="6456363" y="6161088"/>
          <p14:tracePt t="290347" x="6456363" y="6153150"/>
          <p14:tracePt t="290535" x="6491288" y="6153150"/>
          <p14:tracePt t="290547" x="6581775" y="6153150"/>
          <p14:tracePt t="290560" x="6697663" y="6143625"/>
          <p14:tracePt t="290577" x="7062788" y="6054725"/>
          <p14:tracePt t="290594" x="7348538" y="5991225"/>
          <p14:tracePt t="290610" x="7473950" y="5991225"/>
          <p14:tracePt t="290627" x="7616825" y="5991225"/>
          <p14:tracePt t="290644" x="7643813" y="5991225"/>
          <p14:tracePt t="293486" x="7634288" y="5991225"/>
          <p14:tracePt t="293495" x="7599363" y="5991225"/>
          <p14:tracePt t="293510" x="7562850" y="5991225"/>
          <p14:tracePt t="293527" x="7466013" y="5991225"/>
          <p14:tracePt t="293544" x="7358063" y="5991225"/>
          <p14:tracePt t="293560" x="7304088" y="5991225"/>
          <p14:tracePt t="293577" x="7224713" y="5991225"/>
          <p14:tracePt t="293595" x="7153275" y="5991225"/>
          <p14:tracePt t="293611" x="7126288" y="5991225"/>
          <p14:tracePt t="293627" x="7108825" y="5991225"/>
          <p14:tracePt t="299850" x="7116763" y="5991225"/>
          <p14:tracePt t="299862" x="7116763" y="5973763"/>
          <p14:tracePt t="299877" x="7143750" y="5946775"/>
          <p14:tracePt t="299894" x="7215188" y="5911850"/>
          <p14:tracePt t="299910" x="7304088" y="5894388"/>
          <p14:tracePt t="299926" x="7348538" y="5894388"/>
          <p14:tracePt t="299944" x="7439025" y="5894388"/>
          <p14:tracePt t="299960" x="7473950" y="5894388"/>
          <p14:tracePt t="299976" x="7491413" y="5894388"/>
          <p14:tracePt t="299993" x="7510463" y="5894388"/>
          <p14:tracePt t="300029" x="7527925" y="5902325"/>
          <p14:tracePt t="300236" x="7537450" y="5902325"/>
          <p14:tracePt t="300246" x="7554913" y="5894388"/>
          <p14:tracePt t="300260" x="7581900" y="5884863"/>
          <p14:tracePt t="300277" x="7661275" y="5867400"/>
          <p14:tracePt t="300295" x="7742238" y="5857875"/>
          <p14:tracePt t="300310" x="7769225" y="5857875"/>
          <p14:tracePt t="300326" x="7823200" y="5848350"/>
          <p14:tracePt t="300345" x="7885113" y="5848350"/>
          <p14:tracePt t="300360" x="7912100" y="5848350"/>
          <p14:tracePt t="300377" x="7939088" y="5848350"/>
          <p14:tracePt t="300395" x="7956550" y="5857875"/>
          <p14:tracePt t="300426" x="7956550" y="5867400"/>
          <p14:tracePt t="300455" x="7956550" y="5875338"/>
          <p14:tracePt t="300474" x="7956550" y="5884863"/>
          <p14:tracePt t="300484" x="7966075" y="5894388"/>
          <p14:tracePt t="300494" x="7966075" y="5902325"/>
          <p14:tracePt t="300513" x="7974013" y="5911850"/>
          <p14:tracePt t="300534" x="7983538" y="5911850"/>
          <p14:tracePt t="300543" x="7983538" y="5919788"/>
          <p14:tracePt t="300592" x="7983538" y="5929313"/>
          <p14:tracePt t="300675" x="7983538" y="5938838"/>
          <p14:tracePt t="300741" x="7974013" y="5938838"/>
          <p14:tracePt t="300752" x="7966075" y="5938838"/>
          <p14:tracePt t="300771" x="7947025" y="5938838"/>
          <p14:tracePt t="300781" x="7939088" y="5946775"/>
          <p14:tracePt t="300793" x="7920038" y="5946775"/>
          <p14:tracePt t="300810" x="7867650" y="5956300"/>
          <p14:tracePt t="300826" x="7831138" y="5956300"/>
          <p14:tracePt t="300843" x="7715250" y="5991225"/>
          <p14:tracePt t="300860" x="7581900" y="6010275"/>
          <p14:tracePt t="300878" x="7545388" y="6010275"/>
          <p14:tracePt t="300894" x="7510463" y="6010275"/>
          <p14:tracePt t="300930" x="7518400" y="6000750"/>
          <p14:tracePt t="301186" x="7510463" y="6000750"/>
          <p14:tracePt t="301196" x="7500938" y="6000750"/>
          <p14:tracePt t="301210" x="7473950" y="6010275"/>
          <p14:tracePt t="301226" x="7394575" y="6037263"/>
          <p14:tracePt t="301245" x="7251700" y="6062663"/>
          <p14:tracePt t="301260" x="7161213" y="6081713"/>
          <p14:tracePt t="301276" x="7027863" y="6089650"/>
          <p14:tracePt t="301294" x="6983413" y="6089650"/>
          <p14:tracePt t="301310" x="6965950" y="6089650"/>
          <p14:tracePt t="301314" x="6956425" y="6089650"/>
          <p14:tracePt t="301326" x="6938963" y="6089650"/>
          <p14:tracePt t="301722" x="6946900" y="6089650"/>
          <p14:tracePt t="301741" x="6965950" y="6089650"/>
          <p14:tracePt t="301752" x="7000875" y="6089650"/>
          <p14:tracePt t="301761" x="7018338" y="6099175"/>
          <p14:tracePt t="301776" x="7045325" y="6108700"/>
          <p14:tracePt t="301793" x="7089775" y="6116638"/>
          <p14:tracePt t="301810" x="7153275" y="6116638"/>
          <p14:tracePt t="301827" x="7197725" y="6116638"/>
          <p14:tracePt t="301843" x="7205663" y="6116638"/>
          <p14:tracePt t="301860" x="7224713" y="6116638"/>
          <p14:tracePt t="301909" x="7224713" y="6126163"/>
          <p14:tracePt t="302105" x="7242175" y="6116638"/>
          <p14:tracePt t="302116" x="7269163" y="6116638"/>
          <p14:tracePt t="302127" x="7323138" y="6099175"/>
          <p14:tracePt t="302145" x="7367588" y="6099175"/>
          <p14:tracePt t="302160" x="7483475" y="6062663"/>
          <p14:tracePt t="302176" x="7572375" y="6037263"/>
          <p14:tracePt t="302195" x="7661275" y="6018213"/>
          <p14:tracePt t="302210" x="7688263" y="6010275"/>
          <p14:tracePt t="302226" x="7724775" y="6000750"/>
          <p14:tracePt t="302531" x="7724775" y="6010275"/>
          <p14:tracePt t="303183" x="7715250" y="6010275"/>
          <p14:tracePt t="303224" x="7715250" y="6018213"/>
          <p14:tracePt t="303560" x="7705725" y="6018213"/>
          <p14:tracePt t="303639" x="7697788" y="6018213"/>
          <p14:tracePt t="303649" x="7688263" y="6018213"/>
          <p14:tracePt t="303660" x="7680325" y="6018213"/>
          <p14:tracePt t="303678" x="7653338" y="6037263"/>
          <p14:tracePt t="303694" x="7634288" y="6037263"/>
          <p14:tracePt t="303710" x="7572375" y="6062663"/>
          <p14:tracePt t="303727" x="7491413" y="6072188"/>
          <p14:tracePt t="303743" x="7446963" y="6072188"/>
          <p14:tracePt t="303760" x="7313613" y="6089650"/>
          <p14:tracePt t="303777" x="7197725" y="6099175"/>
          <p14:tracePt t="303793" x="7170738" y="6099175"/>
          <p14:tracePt t="303810" x="7153275" y="6099175"/>
          <p14:tracePt t="304084" x="7143750" y="6099175"/>
          <p14:tracePt t="304094" x="7126288" y="6099175"/>
          <p14:tracePt t="304110" x="7099300" y="6099175"/>
          <p14:tracePt t="304127" x="7027863" y="6099175"/>
          <p14:tracePt t="304144" x="6902450" y="6099175"/>
          <p14:tracePt t="304160" x="6867525" y="6099175"/>
          <p14:tracePt t="304176" x="6813550" y="6099175"/>
          <p14:tracePt t="304194" x="6777038" y="6089650"/>
          <p14:tracePt t="304272" x="6777038" y="6081713"/>
          <p14:tracePt t="307546" x="6769100" y="6081713"/>
          <p14:tracePt t="307557" x="6759575" y="6081713"/>
          <p14:tracePt t="307577" x="6751638" y="6089650"/>
          <p14:tracePt t="309051" x="6751638" y="6099175"/>
          <p14:tracePt t="309356" x="6751638" y="6108700"/>
          <p14:tracePt t="309890" x="6751638" y="6116638"/>
          <p14:tracePt t="310286" x="6742113" y="6116638"/>
          <p14:tracePt t="310298" x="6715125" y="6116638"/>
          <p14:tracePt t="310310" x="6688138" y="6116638"/>
          <p14:tracePt t="310326" x="6608763" y="6099175"/>
          <p14:tracePt t="310343" x="6545263" y="6089650"/>
          <p14:tracePt t="310359" x="6438900" y="5991225"/>
          <p14:tracePt t="310376" x="6384925" y="5875338"/>
          <p14:tracePt t="310394" x="6375400" y="5741988"/>
          <p14:tracePt t="310411" x="6375400" y="5697538"/>
          <p14:tracePt t="310426" x="6402388" y="5634038"/>
          <p14:tracePt t="310444" x="6429375" y="5626100"/>
          <p14:tracePt t="310459" x="6446838" y="5608638"/>
          <p14:tracePt t="310476" x="6483350" y="5589588"/>
          <p14:tracePt t="310493" x="6527800" y="5599113"/>
          <p14:tracePt t="310672" x="6527800" y="5589588"/>
          <p14:tracePt t="310682" x="6527800" y="5581650"/>
          <p14:tracePt t="310694" x="6527800" y="5572125"/>
          <p14:tracePt t="310711" x="6527800" y="5500688"/>
          <p14:tracePt t="310727" x="6554788" y="5438775"/>
          <p14:tracePt t="310743" x="6884988" y="4956175"/>
          <p14:tracePt t="310760" x="7259638" y="4419600"/>
          <p14:tracePt t="310776" x="7429500" y="4152900"/>
          <p14:tracePt t="310793" x="7732713" y="3795713"/>
          <p14:tracePt t="310810" x="7858125" y="3633788"/>
          <p14:tracePt t="310827" x="7902575" y="3608388"/>
          <p14:tracePt t="310843" x="7929563" y="3598863"/>
          <p14:tracePt t="310870" x="7929563" y="3616325"/>
          <p14:tracePt t="310880" x="7929563" y="3633788"/>
          <p14:tracePt t="311077" x="7947025" y="3633788"/>
          <p14:tracePt t="311088" x="7991475" y="3633788"/>
          <p14:tracePt t="311098" x="8054975" y="3633788"/>
          <p14:tracePt t="311109" x="8116888" y="3633788"/>
          <p14:tracePt t="311127" x="8277225" y="3670300"/>
          <p14:tracePt t="311143" x="8340725" y="3679825"/>
          <p14:tracePt t="311161" x="8491538" y="3759200"/>
          <p14:tracePt t="311176" x="8582025" y="3830638"/>
          <p14:tracePt t="311194" x="8643938" y="3884613"/>
          <p14:tracePt t="311210" x="8705850" y="4000500"/>
          <p14:tracePt t="311226" x="8751888" y="4160838"/>
          <p14:tracePt t="311244" x="8769350" y="4259263"/>
          <p14:tracePt t="311259" x="8777288" y="4402138"/>
          <p14:tracePt t="311276" x="8777288" y="4518025"/>
          <p14:tracePt t="311294" x="8769350" y="4616450"/>
          <p14:tracePt t="311309" x="8751888" y="4670425"/>
          <p14:tracePt t="311326" x="8751888" y="4714875"/>
          <p14:tracePt t="311513" x="8751888" y="4741863"/>
          <p14:tracePt t="311523" x="8751888" y="4759325"/>
          <p14:tracePt t="311533" x="8751888" y="4786313"/>
          <p14:tracePt t="311543" x="8751888" y="4822825"/>
          <p14:tracePt t="311559" x="8742363" y="4857750"/>
          <p14:tracePt t="311576" x="8715375" y="4991100"/>
          <p14:tracePt t="311593" x="8653463" y="5224463"/>
          <p14:tracePt t="311611" x="8599488" y="5357813"/>
          <p14:tracePt t="311626" x="8572500" y="5429250"/>
          <p14:tracePt t="311643" x="8545513" y="5581650"/>
          <p14:tracePt t="311662" x="8510588" y="5705475"/>
          <p14:tracePt t="311677" x="8510588" y="5751513"/>
          <p14:tracePt t="311693" x="8483600" y="5822950"/>
          <p14:tracePt t="311710" x="8474075" y="5848350"/>
          <p14:tracePt t="311726" x="8474075" y="5857875"/>
          <p14:tracePt t="311743" x="8466138" y="5857875"/>
          <p14:tracePt t="311938" x="8456613" y="5894388"/>
          <p14:tracePt t="311948" x="8429625" y="5919788"/>
          <p14:tracePt t="311959" x="8385175" y="5983288"/>
          <p14:tracePt t="311978" x="8251825" y="6116638"/>
          <p14:tracePt t="311993" x="8153400" y="6188075"/>
          <p14:tracePt t="312009" x="7920038" y="6323013"/>
          <p14:tracePt t="312027" x="7732713" y="6411913"/>
          <p14:tracePt t="312043" x="7634288" y="6429375"/>
          <p14:tracePt t="312059" x="7439025" y="6473825"/>
          <p14:tracePt t="312077" x="7323138" y="6483350"/>
          <p14:tracePt t="312093" x="7269163" y="6465888"/>
          <p14:tracePt t="312110" x="7205663" y="6411913"/>
          <p14:tracePt t="312126" x="7180263" y="6384925"/>
          <p14:tracePt t="312143" x="7180263" y="6375400"/>
          <p14:tracePt t="312161" x="7180263" y="6367463"/>
          <p14:tracePt t="312354" x="7170738" y="6367463"/>
          <p14:tracePt t="312364" x="7153275" y="6367463"/>
          <p14:tracePt t="312376" x="7108825" y="6367463"/>
          <p14:tracePt t="312393" x="7010400" y="6367463"/>
          <p14:tracePt t="312409" x="6938963" y="6367463"/>
          <p14:tracePt t="312427" x="6777038" y="6330950"/>
          <p14:tracePt t="312444" x="6697663" y="6296025"/>
          <p14:tracePt t="312460" x="6680200" y="6276975"/>
          <p14:tracePt t="312476" x="6653213" y="6259513"/>
          <p14:tracePt t="312493" x="6643688" y="6251575"/>
          <p14:tracePt t="312541" x="6653213" y="6251575"/>
          <p14:tracePt t="312553" x="6661150" y="6259513"/>
          <p14:tracePt t="312729" x="6661150" y="6251575"/>
          <p14:tracePt t="312740" x="6661150" y="6224588"/>
          <p14:tracePt t="312749" x="6653213" y="6188075"/>
          <p14:tracePt t="312759" x="6634163" y="6126163"/>
          <p14:tracePt t="312776" x="6616700" y="6045200"/>
          <p14:tracePt t="312793" x="6616700" y="5867400"/>
          <p14:tracePt t="312809" x="6643688" y="5608638"/>
          <p14:tracePt t="312827" x="6858000" y="5054600"/>
          <p14:tracePt t="312843" x="7045325" y="4697413"/>
          <p14:tracePt t="312859" x="7367588" y="4108450"/>
          <p14:tracePt t="312878" x="7562850" y="3768725"/>
          <p14:tracePt t="312893" x="7608888" y="3705225"/>
          <p14:tracePt t="312910" x="7626350" y="3697288"/>
          <p14:tracePt t="312926" x="7626350" y="3741738"/>
          <p14:tracePt t="313115" x="7661275" y="3724275"/>
          <p14:tracePt t="313125" x="7732713" y="3687763"/>
          <p14:tracePt t="313135" x="7831138" y="3643313"/>
          <p14:tracePt t="313146" x="7929563" y="3625850"/>
          <p14:tracePt t="313159" x="8037513" y="3616325"/>
          <p14:tracePt t="313177" x="8367713" y="3616325"/>
          <p14:tracePt t="313194" x="8616950" y="3643313"/>
          <p14:tracePt t="313210" x="8715375" y="3670300"/>
          <p14:tracePt t="313226" x="8840788" y="3687763"/>
          <p14:tracePt t="313244" x="8867775" y="3705225"/>
          <p14:tracePt t="313259" x="8875713" y="3714750"/>
          <p14:tracePt t="313276" x="8875713" y="3724275"/>
          <p14:tracePt t="313293" x="8894763" y="3759200"/>
          <p14:tracePt t="313451" x="8894763" y="3803650"/>
          <p14:tracePt t="313462" x="8894763" y="3857625"/>
          <p14:tracePt t="313476" x="8902700" y="3938588"/>
          <p14:tracePt t="313493" x="8902700" y="4125913"/>
          <p14:tracePt t="313510" x="8858250" y="4419600"/>
          <p14:tracePt t="313526" x="8796338" y="4705350"/>
          <p14:tracePt t="313543" x="8670925" y="5143500"/>
          <p14:tracePt t="313560" x="8582025" y="5483225"/>
          <p14:tracePt t="313576" x="8537575" y="5562600"/>
          <p14:tracePt t="313593" x="8483600" y="5680075"/>
          <p14:tracePt t="313610" x="8474075" y="5680075"/>
          <p14:tracePt t="313643" x="8474075" y="5653088"/>
          <p14:tracePt t="313857" x="8456613" y="5670550"/>
          <p14:tracePt t="313867" x="8447088" y="5705475"/>
          <p14:tracePt t="313877" x="8429625" y="5724525"/>
          <p14:tracePt t="313893" x="8402638" y="5751513"/>
          <p14:tracePt t="313909" x="8323263" y="5840413"/>
          <p14:tracePt t="313927" x="8180388" y="5938838"/>
          <p14:tracePt t="313943" x="8099425" y="5991225"/>
          <p14:tracePt t="313960" x="7875588" y="6054725"/>
          <p14:tracePt t="313976" x="7715250" y="6072188"/>
          <p14:tracePt t="313994" x="7616825" y="6072188"/>
          <p14:tracePt t="314009" x="7456488" y="6081713"/>
          <p14:tracePt t="314026" x="7340600" y="6081713"/>
          <p14:tracePt t="314043" x="7313613" y="6081713"/>
          <p14:tracePt t="314059" x="7277100" y="6081713"/>
          <p14:tracePt t="314076" x="7242175" y="6054725"/>
          <p14:tracePt t="314094" x="7232650" y="6045200"/>
          <p14:tracePt t="314126" x="7215188" y="6045200"/>
          <p14:tracePt t="314144" x="7170738" y="6045200"/>
          <p14:tracePt t="314159" x="7143750" y="6037263"/>
          <p14:tracePt t="314177" x="7099300" y="6027738"/>
          <p14:tracePt t="314193" x="7062788" y="6018213"/>
          <p14:tracePt t="314210" x="7027863" y="6018213"/>
          <p14:tracePt t="314226" x="6938963" y="6000750"/>
          <p14:tracePt t="314243" x="6858000" y="6000750"/>
          <p14:tracePt t="314259" x="6840538" y="6000750"/>
          <p14:tracePt t="314277" x="6831013" y="5991225"/>
          <p14:tracePt t="314293" x="6831013" y="5983288"/>
          <p14:tracePt t="314571" x="6823075" y="5983288"/>
          <p14:tracePt t="314580" x="6804025" y="5983288"/>
          <p14:tracePt t="314593" x="6786563" y="5983288"/>
          <p14:tracePt t="314609" x="6680200" y="5991225"/>
          <p14:tracePt t="314626" x="6599238" y="6000750"/>
          <p14:tracePt t="314643" x="6402388" y="6027738"/>
          <p14:tracePt t="314659" x="6224588" y="6037263"/>
          <p14:tracePt t="314678" x="6089650" y="6027738"/>
          <p14:tracePt t="314693" x="6054725" y="6027738"/>
          <p14:tracePt t="314710" x="6018213" y="6010275"/>
          <p14:tracePt t="314727" x="6018213" y="6000750"/>
          <p14:tracePt t="314743" x="6018213" y="5991225"/>
          <p14:tracePt t="314759" x="6054725" y="5991225"/>
          <p14:tracePt t="317143" x="5973763" y="5973763"/>
          <p14:tracePt t="317154" x="5840413" y="5956300"/>
          <p14:tracePt t="317165" x="5589588" y="5929313"/>
          <p14:tracePt t="317176" x="5438775" y="5919788"/>
          <p14:tracePt t="317193" x="5116513" y="5875338"/>
          <p14:tracePt t="317209" x="5037138" y="5848350"/>
          <p14:tracePt t="317226" x="4973638" y="5786438"/>
          <p14:tracePt t="317450" x="4875213" y="5813425"/>
          <p14:tracePt t="317461" x="4741863" y="5830888"/>
          <p14:tracePt t="317476" x="4411663" y="5894388"/>
          <p14:tracePt t="317494" x="3697288" y="5938838"/>
          <p14:tracePt t="317509" x="3009900" y="5956300"/>
          <p14:tracePt t="317527" x="2679700" y="5902325"/>
          <p14:tracePt t="317542" x="2374900" y="5786438"/>
          <p14:tracePt t="317559" x="2232025" y="5670550"/>
          <p14:tracePt t="317576" x="2187575" y="5608638"/>
          <p14:tracePt t="317796" x="2160588" y="5589588"/>
          <p14:tracePt t="317806" x="2089150" y="5572125"/>
          <p14:tracePt t="317816" x="1955800" y="5510213"/>
          <p14:tracePt t="317826" x="1830388" y="5419725"/>
          <p14:tracePt t="317843" x="1687513" y="5224463"/>
          <p14:tracePt t="317859" x="1465263" y="4776788"/>
          <p14:tracePt t="317876" x="1285875" y="4125913"/>
          <p14:tracePt t="317894" x="1268413" y="3938588"/>
          <p14:tracePt t="317909" x="1250950" y="3357563"/>
          <p14:tracePt t="317926" x="1268413" y="3197225"/>
          <p14:tracePt t="318142" x="1250950" y="3143250"/>
          <p14:tracePt t="318152" x="1160463" y="3017838"/>
          <p14:tracePt t="318164" x="1009650" y="2786063"/>
          <p14:tracePt t="318176" x="874713" y="2527300"/>
          <p14:tracePt t="318193" x="554038" y="2017713"/>
          <p14:tracePt t="318211" x="322263" y="1776413"/>
          <p14:tracePt t="318226" x="268288" y="1731963"/>
          <p14:tracePt t="318243" x="204788" y="1687513"/>
          <p14:tracePt t="318281" x="204788" y="1679575"/>
          <p14:tracePt t="318293" x="214313" y="1679575"/>
          <p14:tracePt t="318310" x="339725" y="1660525"/>
          <p14:tracePt t="318326" x="571500" y="1598613"/>
          <p14:tracePt t="318342" x="1062038" y="1509713"/>
          <p14:tracePt t="318359" x="1473200" y="1679575"/>
          <p14:tracePt t="318376" x="1581150" y="1687513"/>
          <p14:tracePt t="318392" x="1785938" y="1768475"/>
          <p14:tracePt t="318409" x="1938338" y="1839913"/>
          <p14:tracePt t="318426" x="2000250" y="1874838"/>
          <p14:tracePt t="318444" x="2098675" y="1919288"/>
          <p14:tracePt t="318460" x="2116138" y="1928813"/>
          <p14:tracePt t="318477" x="2125663" y="1938338"/>
          <p14:tracePt t="318538" x="2125663" y="1955800"/>
          <p14:tracePt t="318548" x="2108200" y="1973263"/>
          <p14:tracePt t="318559" x="2098675" y="2000250"/>
          <p14:tracePt t="318577" x="2036763" y="2081213"/>
          <p14:tracePt t="318592" x="1982788" y="2143125"/>
          <p14:tracePt t="318609" x="1731963" y="2482850"/>
          <p14:tracePt t="318626" x="1482725" y="2830513"/>
          <p14:tracePt t="318643" x="1393825" y="2955925"/>
          <p14:tracePt t="318659" x="1204913" y="3224213"/>
          <p14:tracePt t="318676" x="1098550" y="3375025"/>
          <p14:tracePt t="318692" x="1071563" y="3402013"/>
          <p14:tracePt t="318710" x="1027113" y="3429000"/>
          <p14:tracePt t="318726" x="1017588" y="3411538"/>
          <p14:tracePt t="318743" x="1017588" y="3384550"/>
          <p14:tracePt t="318759" x="1044575" y="3394075"/>
          <p14:tracePt t="318934" x="955675" y="3465513"/>
          <p14:tracePt t="318944" x="857250" y="3554413"/>
          <p14:tracePt t="318959" x="758825" y="3608388"/>
          <p14:tracePt t="318976" x="687388" y="3679825"/>
          <p14:tracePt t="318993" x="679450" y="3679825"/>
          <p14:tracePt t="319026" x="687388" y="3679825"/>
          <p14:tracePt t="319043" x="696913" y="3679825"/>
          <p14:tracePt t="319059" x="714375" y="3687763"/>
          <p14:tracePt t="319076" x="795338" y="3732213"/>
          <p14:tracePt t="319093" x="928688" y="3768725"/>
          <p14:tracePt t="319110" x="1169988" y="3830638"/>
          <p14:tracePt t="319126" x="1322388" y="3840163"/>
          <p14:tracePt t="319142" x="1660525" y="3875088"/>
          <p14:tracePt t="319161" x="1955800" y="3867150"/>
          <p14:tracePt t="319176" x="2027238" y="3848100"/>
          <p14:tracePt t="319193" x="2089150" y="3822700"/>
          <p14:tracePt t="319211" x="2098675" y="3822700"/>
          <p14:tracePt t="319399" x="2108200" y="3822700"/>
          <p14:tracePt t="319409" x="2170113" y="3822700"/>
          <p14:tracePt t="319418" x="2276475" y="3822700"/>
          <p14:tracePt t="319430" x="2401888" y="3822700"/>
          <p14:tracePt t="319444" x="2571750" y="3822700"/>
          <p14:tracePt t="319459" x="2990850" y="3822700"/>
          <p14:tracePt t="319477" x="3330575" y="3875088"/>
          <p14:tracePt t="319493" x="3429000" y="3875088"/>
          <p14:tracePt t="319509" x="3509963" y="3894138"/>
          <p14:tracePt t="319542" x="3509963" y="3902075"/>
          <p14:tracePt t="319559" x="3509963" y="3919538"/>
          <p14:tracePt t="319576" x="3500438" y="3929063"/>
          <p14:tracePt t="319592" x="3473450" y="3929063"/>
          <p14:tracePt t="319609" x="3322638" y="3929063"/>
          <p14:tracePt t="319626" x="3062288" y="3875088"/>
          <p14:tracePt t="319642" x="2813050" y="3848100"/>
          <p14:tracePt t="319659" x="2393950" y="3776663"/>
          <p14:tracePt t="319676" x="1990725" y="3741738"/>
          <p14:tracePt t="319694" x="1866900" y="3724275"/>
          <p14:tracePt t="319709" x="1704975" y="3697288"/>
          <p14:tracePt t="319726" x="1670050" y="3670300"/>
          <p14:tracePt t="319952" x="1598613" y="3670300"/>
          <p14:tracePt t="319962" x="1455738" y="3660775"/>
          <p14:tracePt t="319977" x="1231900" y="3643313"/>
          <p14:tracePt t="319993" x="723900" y="3589338"/>
          <p14:tracePt t="320009" x="554038" y="3554413"/>
          <p14:tracePt t="320026" x="322263" y="3527425"/>
          <p14:tracePt t="320043" x="142875" y="3527425"/>
          <p14:tracePt t="320061" x="80963" y="3500438"/>
          <p14:tracePt t="320076" x="71438" y="3500438"/>
          <p14:tracePt t="320160" x="80963" y="3500438"/>
          <p14:tracePt t="320170" x="98425" y="3500438"/>
          <p14:tracePt t="320181" x="152400" y="3500438"/>
          <p14:tracePt t="320192" x="223838" y="3517900"/>
          <p14:tracePt t="320210" x="509588" y="3562350"/>
          <p14:tracePt t="320226" x="812800" y="3625850"/>
          <p14:tracePt t="320243" x="1384300" y="3660775"/>
          <p14:tracePt t="320259" x="1884363" y="3687763"/>
          <p14:tracePt t="320277" x="2054225" y="3697288"/>
          <p14:tracePt t="320292" x="2295525" y="3751263"/>
          <p14:tracePt t="320310" x="2384425" y="3751263"/>
          <p14:tracePt t="320326" x="2411413" y="3751263"/>
          <p14:tracePt t="320516" x="2544763" y="3751263"/>
          <p14:tracePt t="320526" x="2795588" y="3741738"/>
          <p14:tracePt t="320542" x="3125788" y="3714750"/>
          <p14:tracePt t="320559" x="3822700" y="3714750"/>
          <p14:tracePt t="320576" x="4402138" y="3714750"/>
          <p14:tracePt t="320594" x="4625975" y="3714750"/>
          <p14:tracePt t="320609" x="4919663" y="3759200"/>
          <p14:tracePt t="320626" x="5081588" y="3786188"/>
          <p14:tracePt t="320643" x="5126038" y="3786188"/>
          <p14:tracePt t="320842" x="5313363" y="3813175"/>
          <p14:tracePt t="320854" x="5581650" y="3813175"/>
          <p14:tracePt t="320863" x="5946775" y="3813175"/>
          <p14:tracePt t="320876" x="6251575" y="3776663"/>
          <p14:tracePt t="320892" x="6875463" y="3697288"/>
          <p14:tracePt t="320909" x="7027863" y="3652838"/>
          <p14:tracePt t="320926" x="7232650" y="3633788"/>
          <p14:tracePt t="320942" x="7296150" y="3633788"/>
          <p14:tracePt t="320994" x="7296150" y="36703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41A8F40-ADB6-4803-8D8F-AC9E02219DF3}"/>
              </a:ext>
            </a:extLst>
          </p:cNvPr>
          <p:cNvSpPr txBox="1"/>
          <p:nvPr/>
        </p:nvSpPr>
        <p:spPr>
          <a:xfrm>
            <a:off x="199278" y="81570"/>
            <a:ext cx="2643481" cy="369332"/>
          </a:xfrm>
          <a:prstGeom prst="rect">
            <a:avLst/>
          </a:prstGeom>
          <a:noFill/>
        </p:spPr>
        <p:txBody>
          <a:bodyPr wrap="none" rtlCol="0">
            <a:spAutoFit/>
          </a:bodyPr>
          <a:lstStyle/>
          <a:p>
            <a:r>
              <a:rPr lang="en-US" altLang="ja-JP" b="1" dirty="0">
                <a:solidFill>
                  <a:srgbClr val="002060"/>
                </a:solidFill>
              </a:rPr>
              <a:t>Two step</a:t>
            </a:r>
            <a:r>
              <a:rPr kumimoji="1" lang="ja-JP" altLang="en-US" b="1" dirty="0">
                <a:solidFill>
                  <a:srgbClr val="002060"/>
                </a:solidFill>
              </a:rPr>
              <a:t>法と </a:t>
            </a:r>
            <a:r>
              <a:rPr lang="en-US" altLang="ja-JP" b="1" dirty="0">
                <a:solidFill>
                  <a:srgbClr val="002060"/>
                </a:solidFill>
              </a:rPr>
              <a:t>One step</a:t>
            </a:r>
            <a:r>
              <a:rPr kumimoji="1" lang="ja-JP" altLang="en-US" b="1" dirty="0">
                <a:solidFill>
                  <a:srgbClr val="002060"/>
                </a:solidFill>
              </a:rPr>
              <a:t>法</a:t>
            </a:r>
          </a:p>
        </p:txBody>
      </p:sp>
      <p:sp>
        <p:nvSpPr>
          <p:cNvPr id="5" name="テキスト ボックス 4">
            <a:extLst>
              <a:ext uri="{FF2B5EF4-FFF2-40B4-BE49-F238E27FC236}">
                <a16:creationId xmlns:a16="http://schemas.microsoft.com/office/drawing/2014/main" id="{BE49CDD7-99F7-4A5C-B752-3A5033EA1EFE}"/>
              </a:ext>
            </a:extLst>
          </p:cNvPr>
          <p:cNvSpPr txBox="1"/>
          <p:nvPr/>
        </p:nvSpPr>
        <p:spPr>
          <a:xfrm>
            <a:off x="1128311" y="3592294"/>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6" name="正方形/長方形 5">
            <a:extLst>
              <a:ext uri="{FF2B5EF4-FFF2-40B4-BE49-F238E27FC236}">
                <a16:creationId xmlns:a16="http://schemas.microsoft.com/office/drawing/2014/main" id="{DB8C9644-CD3F-4CD6-9950-F4DC19ED6A2C}"/>
              </a:ext>
            </a:extLst>
          </p:cNvPr>
          <p:cNvSpPr/>
          <p:nvPr/>
        </p:nvSpPr>
        <p:spPr>
          <a:xfrm>
            <a:off x="6962852" y="3224272"/>
            <a:ext cx="1304615" cy="653860"/>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0732A3D-9A79-4327-9550-83AA09BF4DE3}"/>
              </a:ext>
            </a:extLst>
          </p:cNvPr>
          <p:cNvSpPr txBox="1"/>
          <p:nvPr/>
        </p:nvSpPr>
        <p:spPr>
          <a:xfrm>
            <a:off x="7791188" y="3562836"/>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8" name="フローチャート: 判断 7">
            <a:extLst>
              <a:ext uri="{FF2B5EF4-FFF2-40B4-BE49-F238E27FC236}">
                <a16:creationId xmlns:a16="http://schemas.microsoft.com/office/drawing/2014/main" id="{9E2304A8-3371-43E0-AF45-D3E7033E079C}"/>
              </a:ext>
            </a:extLst>
          </p:cNvPr>
          <p:cNvSpPr/>
          <p:nvPr/>
        </p:nvSpPr>
        <p:spPr>
          <a:xfrm>
            <a:off x="7902405" y="3603413"/>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C8094FE0-A1F3-48FB-B935-127569147098}"/>
              </a:ext>
            </a:extLst>
          </p:cNvPr>
          <p:cNvSpPr/>
          <p:nvPr/>
        </p:nvSpPr>
        <p:spPr>
          <a:xfrm>
            <a:off x="2538308" y="1750595"/>
            <a:ext cx="1304615" cy="584775"/>
          </a:xfrm>
          <a:prstGeom prst="rect">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F020B5A6-32F5-4C3F-9927-C45AEC3CA793}"/>
              </a:ext>
            </a:extLst>
          </p:cNvPr>
          <p:cNvSpPr txBox="1"/>
          <p:nvPr/>
        </p:nvSpPr>
        <p:spPr>
          <a:xfrm>
            <a:off x="3366644" y="2020074"/>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1" name="フローチャート: 判断 10">
            <a:extLst>
              <a:ext uri="{FF2B5EF4-FFF2-40B4-BE49-F238E27FC236}">
                <a16:creationId xmlns:a16="http://schemas.microsoft.com/office/drawing/2014/main" id="{57751F91-91EB-4340-857D-4097B1455FEC}"/>
              </a:ext>
            </a:extLst>
          </p:cNvPr>
          <p:cNvSpPr/>
          <p:nvPr/>
        </p:nvSpPr>
        <p:spPr>
          <a:xfrm>
            <a:off x="2877324" y="1824093"/>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6CA4BB2A-B21F-462C-8CA1-5CCC09482D73}"/>
              </a:ext>
            </a:extLst>
          </p:cNvPr>
          <p:cNvGrpSpPr/>
          <p:nvPr/>
        </p:nvGrpSpPr>
        <p:grpSpPr>
          <a:xfrm rot="17489862">
            <a:off x="7063837" y="3368335"/>
            <a:ext cx="335348" cy="461665"/>
            <a:chOff x="4156363" y="2224144"/>
            <a:chExt cx="335348" cy="461665"/>
          </a:xfrm>
        </p:grpSpPr>
        <p:sp>
          <p:nvSpPr>
            <p:cNvPr id="13" name="テキスト ボックス 12">
              <a:extLst>
                <a:ext uri="{FF2B5EF4-FFF2-40B4-BE49-F238E27FC236}">
                  <a16:creationId xmlns:a16="http://schemas.microsoft.com/office/drawing/2014/main" id="{042E6E3E-6584-46BC-A081-3DF5707683D1}"/>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4" name="楕円 13">
              <a:extLst>
                <a:ext uri="{FF2B5EF4-FFF2-40B4-BE49-F238E27FC236}">
                  <a16:creationId xmlns:a16="http://schemas.microsoft.com/office/drawing/2014/main" id="{DC548724-CFA9-49A5-87D4-C2395AC09D31}"/>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5" name="直線矢印コネクタ 14">
            <a:extLst>
              <a:ext uri="{FF2B5EF4-FFF2-40B4-BE49-F238E27FC236}">
                <a16:creationId xmlns:a16="http://schemas.microsoft.com/office/drawing/2014/main" id="{99C4F8B3-2BB1-496E-BEAE-0C7AED024EA0}"/>
              </a:ext>
            </a:extLst>
          </p:cNvPr>
          <p:cNvCxnSpPr>
            <a:cxnSpLocks/>
          </p:cNvCxnSpPr>
          <p:nvPr/>
        </p:nvCxnSpPr>
        <p:spPr>
          <a:xfrm>
            <a:off x="7544746" y="2341804"/>
            <a:ext cx="0" cy="2776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99058229-6E99-4344-8E15-0F6BF94C7FB0}"/>
              </a:ext>
            </a:extLst>
          </p:cNvPr>
          <p:cNvCxnSpPr>
            <a:cxnSpLocks/>
          </p:cNvCxnSpPr>
          <p:nvPr/>
        </p:nvCxnSpPr>
        <p:spPr>
          <a:xfrm flipH="1">
            <a:off x="4022323" y="3505256"/>
            <a:ext cx="55946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7" name="グループ化 16">
            <a:extLst>
              <a:ext uri="{FF2B5EF4-FFF2-40B4-BE49-F238E27FC236}">
                <a16:creationId xmlns:a16="http://schemas.microsoft.com/office/drawing/2014/main" id="{09B596C3-5062-479C-A512-1EC85B322BF3}"/>
              </a:ext>
            </a:extLst>
          </p:cNvPr>
          <p:cNvGrpSpPr/>
          <p:nvPr/>
        </p:nvGrpSpPr>
        <p:grpSpPr>
          <a:xfrm>
            <a:off x="585787" y="1642794"/>
            <a:ext cx="1398395" cy="838945"/>
            <a:chOff x="467317" y="5141101"/>
            <a:chExt cx="1398395" cy="838945"/>
          </a:xfrm>
        </p:grpSpPr>
        <p:sp>
          <p:nvSpPr>
            <p:cNvPr id="18" name="正方形/長方形 17">
              <a:extLst>
                <a:ext uri="{FF2B5EF4-FFF2-40B4-BE49-F238E27FC236}">
                  <a16:creationId xmlns:a16="http://schemas.microsoft.com/office/drawing/2014/main" id="{C7354878-BF1D-4705-8F22-943EC02F1BA5}"/>
                </a:ext>
              </a:extLst>
            </p:cNvPr>
            <p:cNvSpPr/>
            <p:nvPr/>
          </p:nvSpPr>
          <p:spPr>
            <a:xfrm>
              <a:off x="545824" y="5605021"/>
              <a:ext cx="1304615" cy="228655"/>
            </a:xfrm>
            <a:prstGeom prst="rect">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7FF02BF8-C56D-492F-B174-8C01D5254A81}"/>
                </a:ext>
              </a:extLst>
            </p:cNvPr>
            <p:cNvSpPr txBox="1"/>
            <p:nvPr/>
          </p:nvSpPr>
          <p:spPr>
            <a:xfrm>
              <a:off x="1374160" y="5518381"/>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0" name="テキスト ボックス 19">
              <a:extLst>
                <a:ext uri="{FF2B5EF4-FFF2-40B4-BE49-F238E27FC236}">
                  <a16:creationId xmlns:a16="http://schemas.microsoft.com/office/drawing/2014/main" id="{2A92E030-348B-40DB-AF52-4DB52C3F251D}"/>
                </a:ext>
              </a:extLst>
            </p:cNvPr>
            <p:cNvSpPr txBox="1"/>
            <p:nvPr/>
          </p:nvSpPr>
          <p:spPr>
            <a:xfrm>
              <a:off x="618294" y="5517043"/>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1" name="テキスト ボックス 20">
              <a:extLst>
                <a:ext uri="{FF2B5EF4-FFF2-40B4-BE49-F238E27FC236}">
                  <a16:creationId xmlns:a16="http://schemas.microsoft.com/office/drawing/2014/main" id="{C0293951-FC0C-4213-8881-265B3206540C}"/>
                </a:ext>
              </a:extLst>
            </p:cNvPr>
            <p:cNvSpPr txBox="1"/>
            <p:nvPr/>
          </p:nvSpPr>
          <p:spPr>
            <a:xfrm>
              <a:off x="791281" y="551704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2" name="テキスト ボックス 21">
              <a:extLst>
                <a:ext uri="{FF2B5EF4-FFF2-40B4-BE49-F238E27FC236}">
                  <a16:creationId xmlns:a16="http://schemas.microsoft.com/office/drawing/2014/main" id="{DB99D6E0-E655-4151-B92D-DD15D883D4F9}"/>
                </a:ext>
              </a:extLst>
            </p:cNvPr>
            <p:cNvSpPr txBox="1"/>
            <p:nvPr/>
          </p:nvSpPr>
          <p:spPr>
            <a:xfrm>
              <a:off x="963201" y="5517835"/>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3" name="テキスト ボックス 22">
              <a:extLst>
                <a:ext uri="{FF2B5EF4-FFF2-40B4-BE49-F238E27FC236}">
                  <a16:creationId xmlns:a16="http://schemas.microsoft.com/office/drawing/2014/main" id="{8DB41DC1-9E18-4DF8-9EE0-0B0D7A865D59}"/>
                </a:ext>
              </a:extLst>
            </p:cNvPr>
            <p:cNvSpPr txBox="1"/>
            <p:nvPr/>
          </p:nvSpPr>
          <p:spPr>
            <a:xfrm>
              <a:off x="1564346" y="551198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4" name="テキスト ボックス 23">
              <a:extLst>
                <a:ext uri="{FF2B5EF4-FFF2-40B4-BE49-F238E27FC236}">
                  <a16:creationId xmlns:a16="http://schemas.microsoft.com/office/drawing/2014/main" id="{EEC94629-4228-48AC-B501-1A381451B4E6}"/>
                </a:ext>
              </a:extLst>
            </p:cNvPr>
            <p:cNvSpPr txBox="1"/>
            <p:nvPr/>
          </p:nvSpPr>
          <p:spPr>
            <a:xfrm>
              <a:off x="1168425" y="551704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5" name="テキスト ボックス 24">
              <a:extLst>
                <a:ext uri="{FF2B5EF4-FFF2-40B4-BE49-F238E27FC236}">
                  <a16:creationId xmlns:a16="http://schemas.microsoft.com/office/drawing/2014/main" id="{74664DB7-0470-481B-BE44-3432290217D0}"/>
                </a:ext>
              </a:extLst>
            </p:cNvPr>
            <p:cNvSpPr txBox="1"/>
            <p:nvPr/>
          </p:nvSpPr>
          <p:spPr>
            <a:xfrm>
              <a:off x="467317" y="5517043"/>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26" name="グループ化 25">
              <a:extLst>
                <a:ext uri="{FF2B5EF4-FFF2-40B4-BE49-F238E27FC236}">
                  <a16:creationId xmlns:a16="http://schemas.microsoft.com/office/drawing/2014/main" id="{5F853049-E2E0-4435-97E0-EDD94522B872}"/>
                </a:ext>
              </a:extLst>
            </p:cNvPr>
            <p:cNvGrpSpPr/>
            <p:nvPr/>
          </p:nvGrpSpPr>
          <p:grpSpPr>
            <a:xfrm>
              <a:off x="520781" y="5141101"/>
              <a:ext cx="1344931" cy="699627"/>
              <a:chOff x="920794" y="2788451"/>
              <a:chExt cx="1777645" cy="556314"/>
            </a:xfrm>
          </p:grpSpPr>
          <p:cxnSp>
            <p:nvCxnSpPr>
              <p:cNvPr id="35" name="直線コネクタ 34">
                <a:extLst>
                  <a:ext uri="{FF2B5EF4-FFF2-40B4-BE49-F238E27FC236}">
                    <a16:creationId xmlns:a16="http://schemas.microsoft.com/office/drawing/2014/main" id="{289B3FC9-EF15-4D1E-AA81-61B7B4C85D6D}"/>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D00250BF-779D-4506-B0C3-650A0CD50423}"/>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86A7684B-EB54-4EBE-B4A8-D3C6898C0089}"/>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7" name="直線コネクタ 26">
              <a:extLst>
                <a:ext uri="{FF2B5EF4-FFF2-40B4-BE49-F238E27FC236}">
                  <a16:creationId xmlns:a16="http://schemas.microsoft.com/office/drawing/2014/main" id="{4AFA1EEE-9FF1-4F04-BD9C-09237D1BD490}"/>
                </a:ext>
              </a:extLst>
            </p:cNvPr>
            <p:cNvCxnSpPr>
              <a:cxnSpLocks/>
            </p:cNvCxnSpPr>
            <p:nvPr/>
          </p:nvCxnSpPr>
          <p:spPr>
            <a:xfrm>
              <a:off x="1150339" y="5814495"/>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BE7E3698-FA80-4EBB-81AD-2F78C9FA2EFA}"/>
                </a:ext>
              </a:extLst>
            </p:cNvPr>
            <p:cNvCxnSpPr>
              <a:cxnSpLocks/>
            </p:cNvCxnSpPr>
            <p:nvPr/>
          </p:nvCxnSpPr>
          <p:spPr>
            <a:xfrm>
              <a:off x="1349416" y="5808116"/>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4788A60B-DCF9-4D64-B22F-CF3548E37E52}"/>
                </a:ext>
              </a:extLst>
            </p:cNvPr>
            <p:cNvCxnSpPr>
              <a:cxnSpLocks/>
            </p:cNvCxnSpPr>
            <p:nvPr/>
          </p:nvCxnSpPr>
          <p:spPr>
            <a:xfrm flipV="1">
              <a:off x="1556474" y="5808101"/>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FCC8E238-8AE5-4CE7-8D97-509EA07544BB}"/>
                </a:ext>
              </a:extLst>
            </p:cNvPr>
            <p:cNvCxnSpPr>
              <a:cxnSpLocks/>
            </p:cNvCxnSpPr>
            <p:nvPr/>
          </p:nvCxnSpPr>
          <p:spPr>
            <a:xfrm>
              <a:off x="979571" y="5808101"/>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20F35223-60EB-47AD-BFB2-1345EEDF6834}"/>
                </a:ext>
              </a:extLst>
            </p:cNvPr>
            <p:cNvCxnSpPr>
              <a:cxnSpLocks/>
            </p:cNvCxnSpPr>
            <p:nvPr/>
          </p:nvCxnSpPr>
          <p:spPr>
            <a:xfrm>
              <a:off x="802516" y="5808101"/>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FC41CBE6-1EC2-4B1E-BE8E-C6D0D98A00C6}"/>
                </a:ext>
              </a:extLst>
            </p:cNvPr>
            <p:cNvCxnSpPr>
              <a:cxnSpLocks/>
            </p:cNvCxnSpPr>
            <p:nvPr/>
          </p:nvCxnSpPr>
          <p:spPr>
            <a:xfrm>
              <a:off x="659771" y="5808101"/>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4E65B3B6-65CD-4546-B4B0-C9AB4E0A59D9}"/>
                </a:ext>
              </a:extLst>
            </p:cNvPr>
            <p:cNvCxnSpPr>
              <a:cxnSpLocks/>
            </p:cNvCxnSpPr>
            <p:nvPr/>
          </p:nvCxnSpPr>
          <p:spPr>
            <a:xfrm>
              <a:off x="1744836" y="5814495"/>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C9B93029-7C8C-43CB-917A-36B9CECFC01E}"/>
                </a:ext>
              </a:extLst>
            </p:cNvPr>
            <p:cNvCxnSpPr>
              <a:cxnSpLocks/>
            </p:cNvCxnSpPr>
            <p:nvPr/>
          </p:nvCxnSpPr>
          <p:spPr>
            <a:xfrm>
              <a:off x="552725" y="5814495"/>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8" name="台形 37">
            <a:extLst>
              <a:ext uri="{FF2B5EF4-FFF2-40B4-BE49-F238E27FC236}">
                <a16:creationId xmlns:a16="http://schemas.microsoft.com/office/drawing/2014/main" id="{83286523-582E-4FE0-B3D3-8D3CE91D62CA}"/>
              </a:ext>
            </a:extLst>
          </p:cNvPr>
          <p:cNvSpPr/>
          <p:nvPr/>
        </p:nvSpPr>
        <p:spPr>
          <a:xfrm rot="13548664">
            <a:off x="1945013" y="1105394"/>
            <a:ext cx="166498" cy="675199"/>
          </a:xfrm>
          <a:prstGeom prst="trapezoid">
            <a:avLst>
              <a:gd name="adj" fmla="val 40632"/>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path path="circle">
              <a:fillToRect l="100000" t="100000"/>
            </a:path>
            <a:tileRect r="-100000" b="-10000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32D00411-EA2B-4835-9601-C8DE41C8970F}"/>
              </a:ext>
            </a:extLst>
          </p:cNvPr>
          <p:cNvSpPr/>
          <p:nvPr/>
        </p:nvSpPr>
        <p:spPr>
          <a:xfrm>
            <a:off x="1707919" y="1723024"/>
            <a:ext cx="95756" cy="121761"/>
          </a:xfrm>
          <a:prstGeom prst="ellipse">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48A6AEFC-A57D-4450-844F-5BE3EC72C109}"/>
              </a:ext>
            </a:extLst>
          </p:cNvPr>
          <p:cNvSpPr/>
          <p:nvPr/>
        </p:nvSpPr>
        <p:spPr>
          <a:xfrm>
            <a:off x="1658466" y="2000143"/>
            <a:ext cx="95754" cy="111916"/>
          </a:xfrm>
          <a:prstGeom prst="ellipse">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a:extLst>
              <a:ext uri="{FF2B5EF4-FFF2-40B4-BE49-F238E27FC236}">
                <a16:creationId xmlns:a16="http://schemas.microsoft.com/office/drawing/2014/main" id="{C5CE588E-DC3B-4122-A895-0411D616512F}"/>
              </a:ext>
            </a:extLst>
          </p:cNvPr>
          <p:cNvSpPr/>
          <p:nvPr/>
        </p:nvSpPr>
        <p:spPr>
          <a:xfrm>
            <a:off x="1727148" y="1871542"/>
            <a:ext cx="95754" cy="111916"/>
          </a:xfrm>
          <a:prstGeom prst="ellipse">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02BA39A4-F89D-40C6-9C7F-1E2235DAB4D8}"/>
              </a:ext>
            </a:extLst>
          </p:cNvPr>
          <p:cNvSpPr txBox="1"/>
          <p:nvPr/>
        </p:nvSpPr>
        <p:spPr>
          <a:xfrm>
            <a:off x="408772" y="997674"/>
            <a:ext cx="1822049" cy="584775"/>
          </a:xfrm>
          <a:prstGeom prst="rect">
            <a:avLst/>
          </a:prstGeom>
          <a:noFill/>
        </p:spPr>
        <p:txBody>
          <a:bodyPr wrap="square" rtlCol="0">
            <a:spAutoFit/>
          </a:bodyPr>
          <a:lstStyle/>
          <a:p>
            <a:r>
              <a:rPr lang="ja-JP" altLang="en-US" sz="1600" dirty="0"/>
              <a:t>サンプルを</a:t>
            </a:r>
            <a:r>
              <a:rPr lang="en-US" altLang="ja-JP" sz="1600" dirty="0"/>
              <a:t>96well</a:t>
            </a:r>
            <a:r>
              <a:rPr lang="ja-JP" altLang="en-US" sz="1600" dirty="0"/>
              <a:t>プレートに添加</a:t>
            </a:r>
            <a:endParaRPr kumimoji="1" lang="ja-JP" altLang="en-US" sz="1600" dirty="0"/>
          </a:p>
        </p:txBody>
      </p:sp>
      <p:cxnSp>
        <p:nvCxnSpPr>
          <p:cNvPr id="43" name="直線矢印コネクタ 42">
            <a:extLst>
              <a:ext uri="{FF2B5EF4-FFF2-40B4-BE49-F238E27FC236}">
                <a16:creationId xmlns:a16="http://schemas.microsoft.com/office/drawing/2014/main" id="{16CE7D4B-3C5D-435B-B7A7-5455C861643C}"/>
              </a:ext>
            </a:extLst>
          </p:cNvPr>
          <p:cNvCxnSpPr>
            <a:cxnSpLocks/>
          </p:cNvCxnSpPr>
          <p:nvPr/>
        </p:nvCxnSpPr>
        <p:spPr>
          <a:xfrm>
            <a:off x="2052330" y="1956784"/>
            <a:ext cx="39309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4D4797CB-DDA7-4B4E-B820-A784EBECEE0D}"/>
              </a:ext>
            </a:extLst>
          </p:cNvPr>
          <p:cNvSpPr txBox="1"/>
          <p:nvPr/>
        </p:nvSpPr>
        <p:spPr>
          <a:xfrm>
            <a:off x="2610778" y="2018736"/>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5" name="テキスト ボックス 44">
            <a:extLst>
              <a:ext uri="{FF2B5EF4-FFF2-40B4-BE49-F238E27FC236}">
                <a16:creationId xmlns:a16="http://schemas.microsoft.com/office/drawing/2014/main" id="{EBD1956D-269C-48C5-B66F-99D678739471}"/>
              </a:ext>
            </a:extLst>
          </p:cNvPr>
          <p:cNvSpPr txBox="1"/>
          <p:nvPr/>
        </p:nvSpPr>
        <p:spPr>
          <a:xfrm>
            <a:off x="2783765" y="2018735"/>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6" name="テキスト ボックス 45">
            <a:extLst>
              <a:ext uri="{FF2B5EF4-FFF2-40B4-BE49-F238E27FC236}">
                <a16:creationId xmlns:a16="http://schemas.microsoft.com/office/drawing/2014/main" id="{587D516C-0207-448C-BC92-AAD889CDFB14}"/>
              </a:ext>
            </a:extLst>
          </p:cNvPr>
          <p:cNvSpPr txBox="1"/>
          <p:nvPr/>
        </p:nvSpPr>
        <p:spPr>
          <a:xfrm>
            <a:off x="2955685" y="201952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7" name="テキスト ボックス 46">
            <a:extLst>
              <a:ext uri="{FF2B5EF4-FFF2-40B4-BE49-F238E27FC236}">
                <a16:creationId xmlns:a16="http://schemas.microsoft.com/office/drawing/2014/main" id="{7EDC716E-CF85-40B2-9C4C-97E4F428A140}"/>
              </a:ext>
            </a:extLst>
          </p:cNvPr>
          <p:cNvSpPr txBox="1"/>
          <p:nvPr/>
        </p:nvSpPr>
        <p:spPr>
          <a:xfrm>
            <a:off x="3556830" y="2013680"/>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8" name="テキスト ボックス 47">
            <a:extLst>
              <a:ext uri="{FF2B5EF4-FFF2-40B4-BE49-F238E27FC236}">
                <a16:creationId xmlns:a16="http://schemas.microsoft.com/office/drawing/2014/main" id="{F382A43E-EA5F-4E40-B674-5840CB55FD65}"/>
              </a:ext>
            </a:extLst>
          </p:cNvPr>
          <p:cNvSpPr txBox="1"/>
          <p:nvPr/>
        </p:nvSpPr>
        <p:spPr>
          <a:xfrm>
            <a:off x="3160909" y="2018735"/>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9" name="テキスト ボックス 48">
            <a:extLst>
              <a:ext uri="{FF2B5EF4-FFF2-40B4-BE49-F238E27FC236}">
                <a16:creationId xmlns:a16="http://schemas.microsoft.com/office/drawing/2014/main" id="{18D77ECC-DD1A-4732-B696-DD205D736537}"/>
              </a:ext>
            </a:extLst>
          </p:cNvPr>
          <p:cNvSpPr txBox="1"/>
          <p:nvPr/>
        </p:nvSpPr>
        <p:spPr>
          <a:xfrm>
            <a:off x="2459801" y="2018736"/>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50" name="グループ化 49">
            <a:extLst>
              <a:ext uri="{FF2B5EF4-FFF2-40B4-BE49-F238E27FC236}">
                <a16:creationId xmlns:a16="http://schemas.microsoft.com/office/drawing/2014/main" id="{844B5719-4677-4E5D-811F-FD0F1F99D289}"/>
              </a:ext>
            </a:extLst>
          </p:cNvPr>
          <p:cNvGrpSpPr/>
          <p:nvPr/>
        </p:nvGrpSpPr>
        <p:grpSpPr>
          <a:xfrm>
            <a:off x="2513265" y="1642794"/>
            <a:ext cx="1344931" cy="699627"/>
            <a:chOff x="920794" y="2788451"/>
            <a:chExt cx="1777645" cy="556314"/>
          </a:xfrm>
        </p:grpSpPr>
        <p:cxnSp>
          <p:nvCxnSpPr>
            <p:cNvPr id="51" name="直線コネクタ 50">
              <a:extLst>
                <a:ext uri="{FF2B5EF4-FFF2-40B4-BE49-F238E27FC236}">
                  <a16:creationId xmlns:a16="http://schemas.microsoft.com/office/drawing/2014/main" id="{E3E18DA2-A3F5-46C8-9C2D-0C999602C8FA}"/>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D9EF0549-EF77-409E-929A-05193359E27C}"/>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1509F447-14A9-4105-9390-6F8D2DE81190}"/>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54" name="直線コネクタ 53">
            <a:extLst>
              <a:ext uri="{FF2B5EF4-FFF2-40B4-BE49-F238E27FC236}">
                <a16:creationId xmlns:a16="http://schemas.microsoft.com/office/drawing/2014/main" id="{98434FAE-675F-47B7-A106-6331DD7636D8}"/>
              </a:ext>
            </a:extLst>
          </p:cNvPr>
          <p:cNvCxnSpPr>
            <a:cxnSpLocks/>
          </p:cNvCxnSpPr>
          <p:nvPr/>
        </p:nvCxnSpPr>
        <p:spPr>
          <a:xfrm>
            <a:off x="3142823" y="2316188"/>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B7F18F7-EA36-4CB9-91C0-EDD7FC936ACF}"/>
              </a:ext>
            </a:extLst>
          </p:cNvPr>
          <p:cNvCxnSpPr>
            <a:cxnSpLocks/>
          </p:cNvCxnSpPr>
          <p:nvPr/>
        </p:nvCxnSpPr>
        <p:spPr>
          <a:xfrm>
            <a:off x="3341900" y="2309809"/>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BC65BC6A-9EF1-4681-872E-6F13C0A1FE30}"/>
              </a:ext>
            </a:extLst>
          </p:cNvPr>
          <p:cNvCxnSpPr>
            <a:cxnSpLocks/>
          </p:cNvCxnSpPr>
          <p:nvPr/>
        </p:nvCxnSpPr>
        <p:spPr>
          <a:xfrm flipV="1">
            <a:off x="3548958" y="2309794"/>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2E85B2A1-4D32-40AF-B9E4-0423C424C30A}"/>
              </a:ext>
            </a:extLst>
          </p:cNvPr>
          <p:cNvCxnSpPr>
            <a:cxnSpLocks/>
          </p:cNvCxnSpPr>
          <p:nvPr/>
        </p:nvCxnSpPr>
        <p:spPr>
          <a:xfrm>
            <a:off x="2972055" y="2309794"/>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22DD924D-49F7-410E-BB7E-BE1F7F610F3B}"/>
              </a:ext>
            </a:extLst>
          </p:cNvPr>
          <p:cNvCxnSpPr>
            <a:cxnSpLocks/>
          </p:cNvCxnSpPr>
          <p:nvPr/>
        </p:nvCxnSpPr>
        <p:spPr>
          <a:xfrm>
            <a:off x="2795000" y="2309794"/>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FBD7A769-CF7C-4FAA-9D9D-3BA453F5F05B}"/>
              </a:ext>
            </a:extLst>
          </p:cNvPr>
          <p:cNvCxnSpPr>
            <a:cxnSpLocks/>
          </p:cNvCxnSpPr>
          <p:nvPr/>
        </p:nvCxnSpPr>
        <p:spPr>
          <a:xfrm>
            <a:off x="2652255" y="2309794"/>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6CE2E8C0-C0CB-4722-8074-5A86E2E6150F}"/>
              </a:ext>
            </a:extLst>
          </p:cNvPr>
          <p:cNvCxnSpPr>
            <a:cxnSpLocks/>
          </p:cNvCxnSpPr>
          <p:nvPr/>
        </p:nvCxnSpPr>
        <p:spPr>
          <a:xfrm>
            <a:off x="3737320" y="2316188"/>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83C3D138-C7F1-47E1-99C5-86D1786BEE1B}"/>
              </a:ext>
            </a:extLst>
          </p:cNvPr>
          <p:cNvCxnSpPr>
            <a:cxnSpLocks/>
          </p:cNvCxnSpPr>
          <p:nvPr/>
        </p:nvCxnSpPr>
        <p:spPr>
          <a:xfrm>
            <a:off x="2545209" y="2316188"/>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2B41F1C2-6ED1-4105-BAB0-83DB23BDECA1}"/>
              </a:ext>
            </a:extLst>
          </p:cNvPr>
          <p:cNvCxnSpPr>
            <a:cxnSpLocks/>
          </p:cNvCxnSpPr>
          <p:nvPr/>
        </p:nvCxnSpPr>
        <p:spPr>
          <a:xfrm flipV="1">
            <a:off x="3950293" y="1946959"/>
            <a:ext cx="476994" cy="666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3" name="テキスト ボックス 62">
            <a:extLst>
              <a:ext uri="{FF2B5EF4-FFF2-40B4-BE49-F238E27FC236}">
                <a16:creationId xmlns:a16="http://schemas.microsoft.com/office/drawing/2014/main" id="{6CF689DE-7885-4F80-8EFE-1DBCE018E3E9}"/>
              </a:ext>
            </a:extLst>
          </p:cNvPr>
          <p:cNvSpPr txBox="1"/>
          <p:nvPr/>
        </p:nvSpPr>
        <p:spPr>
          <a:xfrm>
            <a:off x="2433382" y="989828"/>
            <a:ext cx="1415772" cy="584775"/>
          </a:xfrm>
          <a:prstGeom prst="rect">
            <a:avLst/>
          </a:prstGeom>
          <a:noFill/>
        </p:spPr>
        <p:txBody>
          <a:bodyPr wrap="none" rtlCol="0">
            <a:spAutoFit/>
          </a:bodyPr>
          <a:lstStyle/>
          <a:p>
            <a:r>
              <a:rPr kumimoji="1" lang="ja-JP" altLang="en-US" sz="1600" dirty="0"/>
              <a:t>一定時間反応</a:t>
            </a:r>
            <a:endParaRPr kumimoji="1" lang="en-US" altLang="ja-JP" sz="1600" dirty="0"/>
          </a:p>
          <a:p>
            <a:r>
              <a:rPr lang="en-US" altLang="ja-JP" sz="1600" dirty="0"/>
              <a:t>    (</a:t>
            </a:r>
            <a:r>
              <a:rPr lang="ja-JP" altLang="en-US" sz="1600" dirty="0"/>
              <a:t>室温 </a:t>
            </a:r>
            <a:r>
              <a:rPr lang="en-US" altLang="ja-JP" sz="1600" dirty="0"/>
              <a:t>1hr.)</a:t>
            </a:r>
            <a:endParaRPr kumimoji="1" lang="ja-JP" altLang="en-US" sz="1600" dirty="0"/>
          </a:p>
        </p:txBody>
      </p:sp>
      <p:sp>
        <p:nvSpPr>
          <p:cNvPr id="64" name="フローチャート: 判断 63">
            <a:extLst>
              <a:ext uri="{FF2B5EF4-FFF2-40B4-BE49-F238E27FC236}">
                <a16:creationId xmlns:a16="http://schemas.microsoft.com/office/drawing/2014/main" id="{9AF1E6E3-A035-4BE7-AF9E-0B77E3AB12CF}"/>
              </a:ext>
            </a:extLst>
          </p:cNvPr>
          <p:cNvSpPr/>
          <p:nvPr/>
        </p:nvSpPr>
        <p:spPr>
          <a:xfrm>
            <a:off x="3009255" y="1939270"/>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フローチャート: 判断 64">
            <a:extLst>
              <a:ext uri="{FF2B5EF4-FFF2-40B4-BE49-F238E27FC236}">
                <a16:creationId xmlns:a16="http://schemas.microsoft.com/office/drawing/2014/main" id="{D3682F52-0F77-4D1C-9527-BFCC6C0F3FBC}"/>
              </a:ext>
            </a:extLst>
          </p:cNvPr>
          <p:cNvSpPr/>
          <p:nvPr/>
        </p:nvSpPr>
        <p:spPr>
          <a:xfrm>
            <a:off x="3471467" y="1951953"/>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ローチャート: 判断 65">
            <a:extLst>
              <a:ext uri="{FF2B5EF4-FFF2-40B4-BE49-F238E27FC236}">
                <a16:creationId xmlns:a16="http://schemas.microsoft.com/office/drawing/2014/main" id="{6F382B5E-F8C9-4460-8A57-F82951587B79}"/>
              </a:ext>
            </a:extLst>
          </p:cNvPr>
          <p:cNvSpPr/>
          <p:nvPr/>
        </p:nvSpPr>
        <p:spPr>
          <a:xfrm rot="18039272">
            <a:off x="2750918" y="1951952"/>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ローチャート: 判断 66">
            <a:extLst>
              <a:ext uri="{FF2B5EF4-FFF2-40B4-BE49-F238E27FC236}">
                <a16:creationId xmlns:a16="http://schemas.microsoft.com/office/drawing/2014/main" id="{EF532A7C-EE37-4CFA-8411-CDEF226BCC98}"/>
              </a:ext>
            </a:extLst>
          </p:cNvPr>
          <p:cNvSpPr/>
          <p:nvPr/>
        </p:nvSpPr>
        <p:spPr>
          <a:xfrm rot="2582217">
            <a:off x="2635151" y="1763230"/>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ローチャート: 判断 67">
            <a:extLst>
              <a:ext uri="{FF2B5EF4-FFF2-40B4-BE49-F238E27FC236}">
                <a16:creationId xmlns:a16="http://schemas.microsoft.com/office/drawing/2014/main" id="{D7654920-D11E-4AAA-8CB2-5FBDA9757AC5}"/>
              </a:ext>
            </a:extLst>
          </p:cNvPr>
          <p:cNvSpPr/>
          <p:nvPr/>
        </p:nvSpPr>
        <p:spPr>
          <a:xfrm>
            <a:off x="3146427" y="1864270"/>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ローチャート: 判断 68">
            <a:extLst>
              <a:ext uri="{FF2B5EF4-FFF2-40B4-BE49-F238E27FC236}">
                <a16:creationId xmlns:a16="http://schemas.microsoft.com/office/drawing/2014/main" id="{78F453F2-8F3A-4244-80DA-E485C1855434}"/>
              </a:ext>
            </a:extLst>
          </p:cNvPr>
          <p:cNvSpPr/>
          <p:nvPr/>
        </p:nvSpPr>
        <p:spPr>
          <a:xfrm rot="14434533">
            <a:off x="3311399" y="1836852"/>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ローチャート: 判断 69">
            <a:extLst>
              <a:ext uri="{FF2B5EF4-FFF2-40B4-BE49-F238E27FC236}">
                <a16:creationId xmlns:a16="http://schemas.microsoft.com/office/drawing/2014/main" id="{27E63F11-0AD0-4885-A266-0A10D0FD4E04}"/>
              </a:ext>
            </a:extLst>
          </p:cNvPr>
          <p:cNvSpPr/>
          <p:nvPr/>
        </p:nvSpPr>
        <p:spPr>
          <a:xfrm rot="17691210">
            <a:off x="3638355" y="1823756"/>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a:extLst>
              <a:ext uri="{FF2B5EF4-FFF2-40B4-BE49-F238E27FC236}">
                <a16:creationId xmlns:a16="http://schemas.microsoft.com/office/drawing/2014/main" id="{518CEBE1-3DB8-4644-A54F-590AE24D60BB}"/>
              </a:ext>
            </a:extLst>
          </p:cNvPr>
          <p:cNvSpPr/>
          <p:nvPr/>
        </p:nvSpPr>
        <p:spPr>
          <a:xfrm>
            <a:off x="4606826" y="1743543"/>
            <a:ext cx="1304615" cy="584775"/>
          </a:xfrm>
          <a:prstGeom prst="rect">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77686E13-49A5-4DEF-B6FC-E2F007A16042}"/>
              </a:ext>
            </a:extLst>
          </p:cNvPr>
          <p:cNvSpPr txBox="1"/>
          <p:nvPr/>
        </p:nvSpPr>
        <p:spPr>
          <a:xfrm>
            <a:off x="5435162" y="201302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73" name="フローチャート: 判断 72">
            <a:extLst>
              <a:ext uri="{FF2B5EF4-FFF2-40B4-BE49-F238E27FC236}">
                <a16:creationId xmlns:a16="http://schemas.microsoft.com/office/drawing/2014/main" id="{B2070159-F6E7-44B2-85A1-823E5107A52F}"/>
              </a:ext>
            </a:extLst>
          </p:cNvPr>
          <p:cNvSpPr/>
          <p:nvPr/>
        </p:nvSpPr>
        <p:spPr>
          <a:xfrm>
            <a:off x="4792384" y="2047463"/>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a:extLst>
              <a:ext uri="{FF2B5EF4-FFF2-40B4-BE49-F238E27FC236}">
                <a16:creationId xmlns:a16="http://schemas.microsoft.com/office/drawing/2014/main" id="{47495C60-808C-43BA-97F4-94C253703BDD}"/>
              </a:ext>
            </a:extLst>
          </p:cNvPr>
          <p:cNvSpPr txBox="1"/>
          <p:nvPr/>
        </p:nvSpPr>
        <p:spPr>
          <a:xfrm>
            <a:off x="4679296" y="2011684"/>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75" name="テキスト ボックス 74">
            <a:extLst>
              <a:ext uri="{FF2B5EF4-FFF2-40B4-BE49-F238E27FC236}">
                <a16:creationId xmlns:a16="http://schemas.microsoft.com/office/drawing/2014/main" id="{74F77BFB-67EE-45AB-A481-30539DE02DD2}"/>
              </a:ext>
            </a:extLst>
          </p:cNvPr>
          <p:cNvSpPr txBox="1"/>
          <p:nvPr/>
        </p:nvSpPr>
        <p:spPr>
          <a:xfrm>
            <a:off x="4852283" y="2011683"/>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76" name="テキスト ボックス 75">
            <a:extLst>
              <a:ext uri="{FF2B5EF4-FFF2-40B4-BE49-F238E27FC236}">
                <a16:creationId xmlns:a16="http://schemas.microsoft.com/office/drawing/2014/main" id="{8AEEE73E-3264-4087-95EF-8B1134372D0F}"/>
              </a:ext>
            </a:extLst>
          </p:cNvPr>
          <p:cNvSpPr txBox="1"/>
          <p:nvPr/>
        </p:nvSpPr>
        <p:spPr>
          <a:xfrm>
            <a:off x="5024203" y="2012476"/>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77" name="テキスト ボックス 76">
            <a:extLst>
              <a:ext uri="{FF2B5EF4-FFF2-40B4-BE49-F238E27FC236}">
                <a16:creationId xmlns:a16="http://schemas.microsoft.com/office/drawing/2014/main" id="{F48CA4DD-4E38-49A6-B71E-25788E24A7E2}"/>
              </a:ext>
            </a:extLst>
          </p:cNvPr>
          <p:cNvSpPr txBox="1"/>
          <p:nvPr/>
        </p:nvSpPr>
        <p:spPr>
          <a:xfrm>
            <a:off x="5625348" y="200662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78" name="テキスト ボックス 77">
            <a:extLst>
              <a:ext uri="{FF2B5EF4-FFF2-40B4-BE49-F238E27FC236}">
                <a16:creationId xmlns:a16="http://schemas.microsoft.com/office/drawing/2014/main" id="{F6974354-D11A-4B3D-9B1B-9A65BE4E6916}"/>
              </a:ext>
            </a:extLst>
          </p:cNvPr>
          <p:cNvSpPr txBox="1"/>
          <p:nvPr/>
        </p:nvSpPr>
        <p:spPr>
          <a:xfrm>
            <a:off x="5229427" y="2011683"/>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79" name="テキスト ボックス 78">
            <a:extLst>
              <a:ext uri="{FF2B5EF4-FFF2-40B4-BE49-F238E27FC236}">
                <a16:creationId xmlns:a16="http://schemas.microsoft.com/office/drawing/2014/main" id="{FDF7DACC-E56C-4017-868E-66ACE47D076C}"/>
              </a:ext>
            </a:extLst>
          </p:cNvPr>
          <p:cNvSpPr txBox="1"/>
          <p:nvPr/>
        </p:nvSpPr>
        <p:spPr>
          <a:xfrm>
            <a:off x="4528319" y="2011684"/>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80" name="グループ化 79">
            <a:extLst>
              <a:ext uri="{FF2B5EF4-FFF2-40B4-BE49-F238E27FC236}">
                <a16:creationId xmlns:a16="http://schemas.microsoft.com/office/drawing/2014/main" id="{60A0F6B0-3181-40E3-8069-DFAF3FC7ABBF}"/>
              </a:ext>
            </a:extLst>
          </p:cNvPr>
          <p:cNvGrpSpPr/>
          <p:nvPr/>
        </p:nvGrpSpPr>
        <p:grpSpPr>
          <a:xfrm>
            <a:off x="4581783" y="1635742"/>
            <a:ext cx="1344931" cy="699627"/>
            <a:chOff x="920794" y="2788451"/>
            <a:chExt cx="1777645" cy="556314"/>
          </a:xfrm>
        </p:grpSpPr>
        <p:cxnSp>
          <p:nvCxnSpPr>
            <p:cNvPr id="81" name="直線コネクタ 80">
              <a:extLst>
                <a:ext uri="{FF2B5EF4-FFF2-40B4-BE49-F238E27FC236}">
                  <a16:creationId xmlns:a16="http://schemas.microsoft.com/office/drawing/2014/main" id="{543E863E-4CE4-4F4D-9AB8-305BEBEC0381}"/>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D056B342-DB7E-456E-93B4-8D77FEEB384F}"/>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3B46B6AC-D193-410E-8FB7-86786116871C}"/>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84" name="直線コネクタ 83">
            <a:extLst>
              <a:ext uri="{FF2B5EF4-FFF2-40B4-BE49-F238E27FC236}">
                <a16:creationId xmlns:a16="http://schemas.microsoft.com/office/drawing/2014/main" id="{84E90B3A-8702-4B84-91C7-2585C4E95920}"/>
              </a:ext>
            </a:extLst>
          </p:cNvPr>
          <p:cNvCxnSpPr>
            <a:cxnSpLocks/>
          </p:cNvCxnSpPr>
          <p:nvPr/>
        </p:nvCxnSpPr>
        <p:spPr>
          <a:xfrm>
            <a:off x="5211341" y="2309136"/>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1D80B412-F1F1-4753-853F-792C1ABB82D2}"/>
              </a:ext>
            </a:extLst>
          </p:cNvPr>
          <p:cNvCxnSpPr>
            <a:cxnSpLocks/>
          </p:cNvCxnSpPr>
          <p:nvPr/>
        </p:nvCxnSpPr>
        <p:spPr>
          <a:xfrm>
            <a:off x="5410418" y="2302757"/>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F3EEE053-6C59-4347-A93D-B542E2770919}"/>
              </a:ext>
            </a:extLst>
          </p:cNvPr>
          <p:cNvCxnSpPr>
            <a:cxnSpLocks/>
          </p:cNvCxnSpPr>
          <p:nvPr/>
        </p:nvCxnSpPr>
        <p:spPr>
          <a:xfrm flipV="1">
            <a:off x="5617476" y="2302742"/>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F40155EB-4A2E-41DE-AAA2-A414BC15C0D3}"/>
              </a:ext>
            </a:extLst>
          </p:cNvPr>
          <p:cNvCxnSpPr>
            <a:cxnSpLocks/>
          </p:cNvCxnSpPr>
          <p:nvPr/>
        </p:nvCxnSpPr>
        <p:spPr>
          <a:xfrm>
            <a:off x="5040573" y="2302742"/>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220FCA43-998B-4E12-916E-47F29806248C}"/>
              </a:ext>
            </a:extLst>
          </p:cNvPr>
          <p:cNvCxnSpPr>
            <a:cxnSpLocks/>
          </p:cNvCxnSpPr>
          <p:nvPr/>
        </p:nvCxnSpPr>
        <p:spPr>
          <a:xfrm>
            <a:off x="4863518" y="2302742"/>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A2381753-0565-42B8-92B5-514BA488D7F8}"/>
              </a:ext>
            </a:extLst>
          </p:cNvPr>
          <p:cNvCxnSpPr>
            <a:cxnSpLocks/>
          </p:cNvCxnSpPr>
          <p:nvPr/>
        </p:nvCxnSpPr>
        <p:spPr>
          <a:xfrm>
            <a:off x="4720773" y="2302742"/>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5DE8FE4F-BBC7-45B2-AEAA-4F292004C078}"/>
              </a:ext>
            </a:extLst>
          </p:cNvPr>
          <p:cNvCxnSpPr>
            <a:cxnSpLocks/>
          </p:cNvCxnSpPr>
          <p:nvPr/>
        </p:nvCxnSpPr>
        <p:spPr>
          <a:xfrm>
            <a:off x="5805838" y="2309136"/>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5408BC3F-2011-441E-AD0C-B86DE8154D1A}"/>
              </a:ext>
            </a:extLst>
          </p:cNvPr>
          <p:cNvCxnSpPr>
            <a:cxnSpLocks/>
          </p:cNvCxnSpPr>
          <p:nvPr/>
        </p:nvCxnSpPr>
        <p:spPr>
          <a:xfrm>
            <a:off x="4613727" y="2309136"/>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92" name="フローチャート: 判断 91">
            <a:extLst>
              <a:ext uri="{FF2B5EF4-FFF2-40B4-BE49-F238E27FC236}">
                <a16:creationId xmlns:a16="http://schemas.microsoft.com/office/drawing/2014/main" id="{91506C2F-EE7B-42D8-BC93-3775B05A8755}"/>
              </a:ext>
            </a:extLst>
          </p:cNvPr>
          <p:cNvSpPr/>
          <p:nvPr/>
        </p:nvSpPr>
        <p:spPr>
          <a:xfrm>
            <a:off x="4962069" y="2034257"/>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フローチャート: 判断 92">
            <a:extLst>
              <a:ext uri="{FF2B5EF4-FFF2-40B4-BE49-F238E27FC236}">
                <a16:creationId xmlns:a16="http://schemas.microsoft.com/office/drawing/2014/main" id="{D5624E98-B15F-493C-993C-6003749DB6D9}"/>
              </a:ext>
            </a:extLst>
          </p:cNvPr>
          <p:cNvSpPr/>
          <p:nvPr/>
        </p:nvSpPr>
        <p:spPr>
          <a:xfrm>
            <a:off x="5546379" y="2053599"/>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フローチャート: 判断 93">
            <a:extLst>
              <a:ext uri="{FF2B5EF4-FFF2-40B4-BE49-F238E27FC236}">
                <a16:creationId xmlns:a16="http://schemas.microsoft.com/office/drawing/2014/main" id="{9A8CA574-38DB-4B3C-BFE2-94ACD7634E65}"/>
              </a:ext>
            </a:extLst>
          </p:cNvPr>
          <p:cNvSpPr/>
          <p:nvPr/>
        </p:nvSpPr>
        <p:spPr>
          <a:xfrm rot="190698">
            <a:off x="4641713" y="2039091"/>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フローチャート: 判断 94">
            <a:extLst>
              <a:ext uri="{FF2B5EF4-FFF2-40B4-BE49-F238E27FC236}">
                <a16:creationId xmlns:a16="http://schemas.microsoft.com/office/drawing/2014/main" id="{216257DB-F9F1-47F2-B7A4-BE00336B6A63}"/>
              </a:ext>
            </a:extLst>
          </p:cNvPr>
          <p:cNvSpPr/>
          <p:nvPr/>
        </p:nvSpPr>
        <p:spPr>
          <a:xfrm rot="2582217">
            <a:off x="4703669" y="1756178"/>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フローチャート: 判断 95">
            <a:extLst>
              <a:ext uri="{FF2B5EF4-FFF2-40B4-BE49-F238E27FC236}">
                <a16:creationId xmlns:a16="http://schemas.microsoft.com/office/drawing/2014/main" id="{028AAF19-C5C9-4F4F-91E6-73BBBD10DDD5}"/>
              </a:ext>
            </a:extLst>
          </p:cNvPr>
          <p:cNvSpPr/>
          <p:nvPr/>
        </p:nvSpPr>
        <p:spPr>
          <a:xfrm>
            <a:off x="5133943" y="2042616"/>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フローチャート: 判断 96">
            <a:extLst>
              <a:ext uri="{FF2B5EF4-FFF2-40B4-BE49-F238E27FC236}">
                <a16:creationId xmlns:a16="http://schemas.microsoft.com/office/drawing/2014/main" id="{2BE98E41-8A46-4FE4-93AC-B159E9D4020D}"/>
              </a:ext>
            </a:extLst>
          </p:cNvPr>
          <p:cNvSpPr/>
          <p:nvPr/>
        </p:nvSpPr>
        <p:spPr>
          <a:xfrm>
            <a:off x="5334467" y="2045932"/>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フローチャート: 判断 97">
            <a:extLst>
              <a:ext uri="{FF2B5EF4-FFF2-40B4-BE49-F238E27FC236}">
                <a16:creationId xmlns:a16="http://schemas.microsoft.com/office/drawing/2014/main" id="{FBD0F737-95EE-4802-919A-0BF88171A0B4}"/>
              </a:ext>
            </a:extLst>
          </p:cNvPr>
          <p:cNvSpPr/>
          <p:nvPr/>
        </p:nvSpPr>
        <p:spPr>
          <a:xfrm>
            <a:off x="5732449" y="2040504"/>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テキスト ボックス 98">
            <a:extLst>
              <a:ext uri="{FF2B5EF4-FFF2-40B4-BE49-F238E27FC236}">
                <a16:creationId xmlns:a16="http://schemas.microsoft.com/office/drawing/2014/main" id="{34A22934-88F3-42CE-B9BD-67CB2C60E7C8}"/>
              </a:ext>
            </a:extLst>
          </p:cNvPr>
          <p:cNvSpPr txBox="1"/>
          <p:nvPr/>
        </p:nvSpPr>
        <p:spPr>
          <a:xfrm>
            <a:off x="4370461" y="1232067"/>
            <a:ext cx="1814920" cy="338554"/>
          </a:xfrm>
          <a:prstGeom prst="rect">
            <a:avLst/>
          </a:prstGeom>
          <a:noFill/>
        </p:spPr>
        <p:txBody>
          <a:bodyPr wrap="none" rtlCol="0">
            <a:spAutoFit/>
          </a:bodyPr>
          <a:lstStyle/>
          <a:p>
            <a:r>
              <a:rPr kumimoji="1" lang="ja-JP" altLang="en-US" sz="1600" dirty="0"/>
              <a:t>抗原が抗体に結合</a:t>
            </a:r>
          </a:p>
        </p:txBody>
      </p:sp>
      <p:cxnSp>
        <p:nvCxnSpPr>
          <p:cNvPr id="100" name="直線矢印コネクタ 99">
            <a:extLst>
              <a:ext uri="{FF2B5EF4-FFF2-40B4-BE49-F238E27FC236}">
                <a16:creationId xmlns:a16="http://schemas.microsoft.com/office/drawing/2014/main" id="{0DF1D4F3-515B-4850-B9F0-EFF7C9B4E0EE}"/>
              </a:ext>
            </a:extLst>
          </p:cNvPr>
          <p:cNvCxnSpPr>
            <a:cxnSpLocks/>
          </p:cNvCxnSpPr>
          <p:nvPr/>
        </p:nvCxnSpPr>
        <p:spPr>
          <a:xfrm>
            <a:off x="6108924" y="1933855"/>
            <a:ext cx="60121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1" name="正方形/長方形 100">
            <a:extLst>
              <a:ext uri="{FF2B5EF4-FFF2-40B4-BE49-F238E27FC236}">
                <a16:creationId xmlns:a16="http://schemas.microsoft.com/office/drawing/2014/main" id="{D54B9193-9853-40F1-9433-BA504A631F14}"/>
              </a:ext>
            </a:extLst>
          </p:cNvPr>
          <p:cNvSpPr/>
          <p:nvPr/>
        </p:nvSpPr>
        <p:spPr>
          <a:xfrm>
            <a:off x="6922145" y="2018735"/>
            <a:ext cx="1304615" cy="256290"/>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a:extLst>
              <a:ext uri="{FF2B5EF4-FFF2-40B4-BE49-F238E27FC236}">
                <a16:creationId xmlns:a16="http://schemas.microsoft.com/office/drawing/2014/main" id="{88030DCE-95AF-4BB4-B8BB-596D96200310}"/>
              </a:ext>
            </a:extLst>
          </p:cNvPr>
          <p:cNvSpPr txBox="1"/>
          <p:nvPr/>
        </p:nvSpPr>
        <p:spPr>
          <a:xfrm>
            <a:off x="7750481" y="1959729"/>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03" name="フローチャート: 判断 102">
            <a:extLst>
              <a:ext uri="{FF2B5EF4-FFF2-40B4-BE49-F238E27FC236}">
                <a16:creationId xmlns:a16="http://schemas.microsoft.com/office/drawing/2014/main" id="{7DA73B1F-A18C-4315-80B2-C073E2253FB6}"/>
              </a:ext>
            </a:extLst>
          </p:cNvPr>
          <p:cNvSpPr/>
          <p:nvPr/>
        </p:nvSpPr>
        <p:spPr>
          <a:xfrm>
            <a:off x="7107703" y="1994170"/>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テキスト ボックス 103">
            <a:extLst>
              <a:ext uri="{FF2B5EF4-FFF2-40B4-BE49-F238E27FC236}">
                <a16:creationId xmlns:a16="http://schemas.microsoft.com/office/drawing/2014/main" id="{7468F71E-94E7-42C1-B937-7CC3BFAE8F8B}"/>
              </a:ext>
            </a:extLst>
          </p:cNvPr>
          <p:cNvSpPr txBox="1"/>
          <p:nvPr/>
        </p:nvSpPr>
        <p:spPr>
          <a:xfrm>
            <a:off x="6994615" y="1958391"/>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05" name="テキスト ボックス 104">
            <a:extLst>
              <a:ext uri="{FF2B5EF4-FFF2-40B4-BE49-F238E27FC236}">
                <a16:creationId xmlns:a16="http://schemas.microsoft.com/office/drawing/2014/main" id="{B5E23353-93CD-440B-A56A-D1009DFF43F3}"/>
              </a:ext>
            </a:extLst>
          </p:cNvPr>
          <p:cNvSpPr txBox="1"/>
          <p:nvPr/>
        </p:nvSpPr>
        <p:spPr>
          <a:xfrm>
            <a:off x="7167602" y="1958390"/>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06" name="テキスト ボックス 105">
            <a:extLst>
              <a:ext uri="{FF2B5EF4-FFF2-40B4-BE49-F238E27FC236}">
                <a16:creationId xmlns:a16="http://schemas.microsoft.com/office/drawing/2014/main" id="{931FA728-9F08-4314-85DB-CE730A229824}"/>
              </a:ext>
            </a:extLst>
          </p:cNvPr>
          <p:cNvSpPr txBox="1"/>
          <p:nvPr/>
        </p:nvSpPr>
        <p:spPr>
          <a:xfrm>
            <a:off x="7339522" y="1959183"/>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07" name="テキスト ボックス 106">
            <a:extLst>
              <a:ext uri="{FF2B5EF4-FFF2-40B4-BE49-F238E27FC236}">
                <a16:creationId xmlns:a16="http://schemas.microsoft.com/office/drawing/2014/main" id="{3F574E99-DB83-47C8-821B-1494E1EDB5E4}"/>
              </a:ext>
            </a:extLst>
          </p:cNvPr>
          <p:cNvSpPr txBox="1"/>
          <p:nvPr/>
        </p:nvSpPr>
        <p:spPr>
          <a:xfrm>
            <a:off x="7940667" y="1953335"/>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08" name="テキスト ボックス 107">
            <a:extLst>
              <a:ext uri="{FF2B5EF4-FFF2-40B4-BE49-F238E27FC236}">
                <a16:creationId xmlns:a16="http://schemas.microsoft.com/office/drawing/2014/main" id="{B3C4D075-C628-45F7-A2AD-161E21BE0754}"/>
              </a:ext>
            </a:extLst>
          </p:cNvPr>
          <p:cNvSpPr txBox="1"/>
          <p:nvPr/>
        </p:nvSpPr>
        <p:spPr>
          <a:xfrm>
            <a:off x="7544746" y="1958390"/>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09" name="テキスト ボックス 108">
            <a:extLst>
              <a:ext uri="{FF2B5EF4-FFF2-40B4-BE49-F238E27FC236}">
                <a16:creationId xmlns:a16="http://schemas.microsoft.com/office/drawing/2014/main" id="{D0DAE29E-7B93-4D7B-885F-31919582B06C}"/>
              </a:ext>
            </a:extLst>
          </p:cNvPr>
          <p:cNvSpPr txBox="1"/>
          <p:nvPr/>
        </p:nvSpPr>
        <p:spPr>
          <a:xfrm>
            <a:off x="6843638" y="1958391"/>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110" name="グループ化 109">
            <a:extLst>
              <a:ext uri="{FF2B5EF4-FFF2-40B4-BE49-F238E27FC236}">
                <a16:creationId xmlns:a16="http://schemas.microsoft.com/office/drawing/2014/main" id="{D109D8C6-1467-4A10-95D2-76BB0ACA088A}"/>
              </a:ext>
            </a:extLst>
          </p:cNvPr>
          <p:cNvGrpSpPr/>
          <p:nvPr/>
        </p:nvGrpSpPr>
        <p:grpSpPr>
          <a:xfrm>
            <a:off x="6897102" y="1582449"/>
            <a:ext cx="1344931" cy="699627"/>
            <a:chOff x="920794" y="2788451"/>
            <a:chExt cx="1777645" cy="556314"/>
          </a:xfrm>
        </p:grpSpPr>
        <p:cxnSp>
          <p:nvCxnSpPr>
            <p:cNvPr id="111" name="直線コネクタ 110">
              <a:extLst>
                <a:ext uri="{FF2B5EF4-FFF2-40B4-BE49-F238E27FC236}">
                  <a16:creationId xmlns:a16="http://schemas.microsoft.com/office/drawing/2014/main" id="{C5146273-25FB-495D-9531-42546779B67B}"/>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6853CF0E-5207-4B87-B962-53E2CD0E6419}"/>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4EFF4A8A-F84F-4BF3-8AF5-FBA7C86094DD}"/>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14" name="直線コネクタ 113">
            <a:extLst>
              <a:ext uri="{FF2B5EF4-FFF2-40B4-BE49-F238E27FC236}">
                <a16:creationId xmlns:a16="http://schemas.microsoft.com/office/drawing/2014/main" id="{1C349FB1-D847-4D85-964C-DEE8147255E0}"/>
              </a:ext>
            </a:extLst>
          </p:cNvPr>
          <p:cNvCxnSpPr>
            <a:cxnSpLocks/>
          </p:cNvCxnSpPr>
          <p:nvPr/>
        </p:nvCxnSpPr>
        <p:spPr>
          <a:xfrm>
            <a:off x="7526660" y="2255843"/>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9321D622-078C-4859-AAC2-C69C161D51DF}"/>
              </a:ext>
            </a:extLst>
          </p:cNvPr>
          <p:cNvCxnSpPr>
            <a:cxnSpLocks/>
          </p:cNvCxnSpPr>
          <p:nvPr/>
        </p:nvCxnSpPr>
        <p:spPr>
          <a:xfrm>
            <a:off x="7725737" y="2249464"/>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21B7BEC7-7C08-4EBD-A997-0DD151796D04}"/>
              </a:ext>
            </a:extLst>
          </p:cNvPr>
          <p:cNvCxnSpPr>
            <a:cxnSpLocks/>
          </p:cNvCxnSpPr>
          <p:nvPr/>
        </p:nvCxnSpPr>
        <p:spPr>
          <a:xfrm flipV="1">
            <a:off x="7932795" y="2249449"/>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45675CB5-2801-4F6F-82E7-E41AECCAFF1B}"/>
              </a:ext>
            </a:extLst>
          </p:cNvPr>
          <p:cNvCxnSpPr>
            <a:cxnSpLocks/>
          </p:cNvCxnSpPr>
          <p:nvPr/>
        </p:nvCxnSpPr>
        <p:spPr>
          <a:xfrm>
            <a:off x="7355892" y="2249449"/>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F319B436-A99E-456D-BF48-B263437C8885}"/>
              </a:ext>
            </a:extLst>
          </p:cNvPr>
          <p:cNvCxnSpPr>
            <a:cxnSpLocks/>
          </p:cNvCxnSpPr>
          <p:nvPr/>
        </p:nvCxnSpPr>
        <p:spPr>
          <a:xfrm>
            <a:off x="7178837" y="2249449"/>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7907FBAD-4FFB-4569-83D8-40AB3CEE8AA0}"/>
              </a:ext>
            </a:extLst>
          </p:cNvPr>
          <p:cNvCxnSpPr>
            <a:cxnSpLocks/>
          </p:cNvCxnSpPr>
          <p:nvPr/>
        </p:nvCxnSpPr>
        <p:spPr>
          <a:xfrm>
            <a:off x="7036092" y="2249449"/>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a:extLst>
              <a:ext uri="{FF2B5EF4-FFF2-40B4-BE49-F238E27FC236}">
                <a16:creationId xmlns:a16="http://schemas.microsoft.com/office/drawing/2014/main" id="{93B0F592-8868-4226-86D9-95995F90ED65}"/>
              </a:ext>
            </a:extLst>
          </p:cNvPr>
          <p:cNvCxnSpPr>
            <a:cxnSpLocks/>
          </p:cNvCxnSpPr>
          <p:nvPr/>
        </p:nvCxnSpPr>
        <p:spPr>
          <a:xfrm>
            <a:off x="8121157" y="2255843"/>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a:extLst>
              <a:ext uri="{FF2B5EF4-FFF2-40B4-BE49-F238E27FC236}">
                <a16:creationId xmlns:a16="http://schemas.microsoft.com/office/drawing/2014/main" id="{C216647A-1D0D-4FAF-BE08-504BC7EDE26E}"/>
              </a:ext>
            </a:extLst>
          </p:cNvPr>
          <p:cNvCxnSpPr>
            <a:cxnSpLocks/>
          </p:cNvCxnSpPr>
          <p:nvPr/>
        </p:nvCxnSpPr>
        <p:spPr>
          <a:xfrm>
            <a:off x="6929046" y="2255843"/>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22" name="フローチャート: 判断 121">
            <a:extLst>
              <a:ext uri="{FF2B5EF4-FFF2-40B4-BE49-F238E27FC236}">
                <a16:creationId xmlns:a16="http://schemas.microsoft.com/office/drawing/2014/main" id="{4237BBD0-6F5A-4028-9B1E-9D1FD8C5A3DD}"/>
              </a:ext>
            </a:extLst>
          </p:cNvPr>
          <p:cNvSpPr/>
          <p:nvPr/>
        </p:nvSpPr>
        <p:spPr>
          <a:xfrm>
            <a:off x="7277388" y="1980964"/>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フローチャート: 判断 122">
            <a:extLst>
              <a:ext uri="{FF2B5EF4-FFF2-40B4-BE49-F238E27FC236}">
                <a16:creationId xmlns:a16="http://schemas.microsoft.com/office/drawing/2014/main" id="{441E5480-ECE9-41DC-9951-B75EA5A71581}"/>
              </a:ext>
            </a:extLst>
          </p:cNvPr>
          <p:cNvSpPr/>
          <p:nvPr/>
        </p:nvSpPr>
        <p:spPr>
          <a:xfrm>
            <a:off x="7861698" y="2000306"/>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フローチャート: 判断 123">
            <a:extLst>
              <a:ext uri="{FF2B5EF4-FFF2-40B4-BE49-F238E27FC236}">
                <a16:creationId xmlns:a16="http://schemas.microsoft.com/office/drawing/2014/main" id="{3FFF4C4C-712A-4102-916C-E96855598AE6}"/>
              </a:ext>
            </a:extLst>
          </p:cNvPr>
          <p:cNvSpPr/>
          <p:nvPr/>
        </p:nvSpPr>
        <p:spPr>
          <a:xfrm rot="190698">
            <a:off x="6957032" y="1985798"/>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フローチャート: 判断 124">
            <a:extLst>
              <a:ext uri="{FF2B5EF4-FFF2-40B4-BE49-F238E27FC236}">
                <a16:creationId xmlns:a16="http://schemas.microsoft.com/office/drawing/2014/main" id="{0A0E0155-E292-47CD-88F5-31577998E24F}"/>
              </a:ext>
            </a:extLst>
          </p:cNvPr>
          <p:cNvSpPr/>
          <p:nvPr/>
        </p:nvSpPr>
        <p:spPr>
          <a:xfrm>
            <a:off x="7449262" y="1989323"/>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フローチャート: 判断 125">
            <a:extLst>
              <a:ext uri="{FF2B5EF4-FFF2-40B4-BE49-F238E27FC236}">
                <a16:creationId xmlns:a16="http://schemas.microsoft.com/office/drawing/2014/main" id="{1A399136-9DF8-4159-BD05-731DE06486FE}"/>
              </a:ext>
            </a:extLst>
          </p:cNvPr>
          <p:cNvSpPr/>
          <p:nvPr/>
        </p:nvSpPr>
        <p:spPr>
          <a:xfrm>
            <a:off x="7649786" y="1992639"/>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フローチャート: 判断 126">
            <a:extLst>
              <a:ext uri="{FF2B5EF4-FFF2-40B4-BE49-F238E27FC236}">
                <a16:creationId xmlns:a16="http://schemas.microsoft.com/office/drawing/2014/main" id="{8E449E0E-929E-4D2D-ACFC-96BDA10C5417}"/>
              </a:ext>
            </a:extLst>
          </p:cNvPr>
          <p:cNvSpPr/>
          <p:nvPr/>
        </p:nvSpPr>
        <p:spPr>
          <a:xfrm>
            <a:off x="8047768" y="1987211"/>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テキスト ボックス 127">
            <a:extLst>
              <a:ext uri="{FF2B5EF4-FFF2-40B4-BE49-F238E27FC236}">
                <a16:creationId xmlns:a16="http://schemas.microsoft.com/office/drawing/2014/main" id="{96E1EADC-8AFB-498C-9279-416A253DFA4F}"/>
              </a:ext>
            </a:extLst>
          </p:cNvPr>
          <p:cNvSpPr txBox="1"/>
          <p:nvPr/>
        </p:nvSpPr>
        <p:spPr>
          <a:xfrm>
            <a:off x="6103285" y="1942188"/>
            <a:ext cx="646331" cy="369332"/>
          </a:xfrm>
          <a:prstGeom prst="rect">
            <a:avLst/>
          </a:prstGeom>
          <a:noFill/>
        </p:spPr>
        <p:txBody>
          <a:bodyPr wrap="none" rtlCol="0">
            <a:spAutoFit/>
          </a:bodyPr>
          <a:lstStyle/>
          <a:p>
            <a:r>
              <a:rPr kumimoji="1" lang="ja-JP" altLang="en-US" dirty="0"/>
              <a:t>洗浄</a:t>
            </a:r>
          </a:p>
        </p:txBody>
      </p:sp>
      <p:sp>
        <p:nvSpPr>
          <p:cNvPr id="129" name="台形 128">
            <a:extLst>
              <a:ext uri="{FF2B5EF4-FFF2-40B4-BE49-F238E27FC236}">
                <a16:creationId xmlns:a16="http://schemas.microsoft.com/office/drawing/2014/main" id="{F403209D-544F-4BBD-8F34-1ECA97A79158}"/>
              </a:ext>
            </a:extLst>
          </p:cNvPr>
          <p:cNvSpPr/>
          <p:nvPr/>
        </p:nvSpPr>
        <p:spPr>
          <a:xfrm rot="13548664">
            <a:off x="8172238" y="1004396"/>
            <a:ext cx="166498" cy="675199"/>
          </a:xfrm>
          <a:prstGeom prst="trapezoid">
            <a:avLst>
              <a:gd name="adj" fmla="val 40632"/>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path path="circle">
              <a:fillToRect l="100000" t="100000"/>
            </a:path>
            <a:tileRect r="-100000" b="-10000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楕円 129">
            <a:extLst>
              <a:ext uri="{FF2B5EF4-FFF2-40B4-BE49-F238E27FC236}">
                <a16:creationId xmlns:a16="http://schemas.microsoft.com/office/drawing/2014/main" id="{AA89C64D-7216-4674-8080-CF9E89D37D62}"/>
              </a:ext>
            </a:extLst>
          </p:cNvPr>
          <p:cNvSpPr/>
          <p:nvPr/>
        </p:nvSpPr>
        <p:spPr>
          <a:xfrm>
            <a:off x="7921005" y="1627180"/>
            <a:ext cx="95756" cy="121761"/>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楕円 130">
            <a:extLst>
              <a:ext uri="{FF2B5EF4-FFF2-40B4-BE49-F238E27FC236}">
                <a16:creationId xmlns:a16="http://schemas.microsoft.com/office/drawing/2014/main" id="{780771E3-4356-4586-9F17-A546D93115DD}"/>
              </a:ext>
            </a:extLst>
          </p:cNvPr>
          <p:cNvSpPr/>
          <p:nvPr/>
        </p:nvSpPr>
        <p:spPr>
          <a:xfrm>
            <a:off x="7871552" y="1904299"/>
            <a:ext cx="95754" cy="111916"/>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楕円 131">
            <a:extLst>
              <a:ext uri="{FF2B5EF4-FFF2-40B4-BE49-F238E27FC236}">
                <a16:creationId xmlns:a16="http://schemas.microsoft.com/office/drawing/2014/main" id="{EE91FE38-4CC9-48A3-B2D1-7EDBBB072A4C}"/>
              </a:ext>
            </a:extLst>
          </p:cNvPr>
          <p:cNvSpPr/>
          <p:nvPr/>
        </p:nvSpPr>
        <p:spPr>
          <a:xfrm>
            <a:off x="7940234" y="1775698"/>
            <a:ext cx="95754" cy="111916"/>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テキスト ボックス 132">
            <a:extLst>
              <a:ext uri="{FF2B5EF4-FFF2-40B4-BE49-F238E27FC236}">
                <a16:creationId xmlns:a16="http://schemas.microsoft.com/office/drawing/2014/main" id="{DD28393B-E7F1-4A4B-9858-E71BFA82675C}"/>
              </a:ext>
            </a:extLst>
          </p:cNvPr>
          <p:cNvSpPr txBox="1"/>
          <p:nvPr/>
        </p:nvSpPr>
        <p:spPr>
          <a:xfrm>
            <a:off x="6696379" y="791393"/>
            <a:ext cx="1678142" cy="830997"/>
          </a:xfrm>
          <a:prstGeom prst="rect">
            <a:avLst/>
          </a:prstGeom>
          <a:noFill/>
        </p:spPr>
        <p:txBody>
          <a:bodyPr wrap="square" rtlCol="0">
            <a:spAutoFit/>
          </a:bodyPr>
          <a:lstStyle/>
          <a:p>
            <a:r>
              <a:rPr lang="ja-JP" altLang="en-US" sz="1600" dirty="0"/>
              <a:t>酵素標識抗体を</a:t>
            </a:r>
            <a:r>
              <a:rPr lang="en-US" altLang="ja-JP" sz="1600" dirty="0"/>
              <a:t>96well</a:t>
            </a:r>
            <a:r>
              <a:rPr lang="ja-JP" altLang="en-US" sz="1600" dirty="0"/>
              <a:t>プレートに添加</a:t>
            </a:r>
            <a:endParaRPr kumimoji="1" lang="ja-JP" altLang="en-US" sz="1600" dirty="0"/>
          </a:p>
        </p:txBody>
      </p:sp>
      <p:cxnSp>
        <p:nvCxnSpPr>
          <p:cNvPr id="134" name="直線矢印コネクタ 133">
            <a:extLst>
              <a:ext uri="{FF2B5EF4-FFF2-40B4-BE49-F238E27FC236}">
                <a16:creationId xmlns:a16="http://schemas.microsoft.com/office/drawing/2014/main" id="{54F9359F-CA4A-4D17-B3C5-C27CB13A1A87}"/>
              </a:ext>
            </a:extLst>
          </p:cNvPr>
          <p:cNvCxnSpPr>
            <a:cxnSpLocks/>
          </p:cNvCxnSpPr>
          <p:nvPr/>
        </p:nvCxnSpPr>
        <p:spPr>
          <a:xfrm flipH="1">
            <a:off x="6284178" y="3498982"/>
            <a:ext cx="55946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5" name="フローチャート: 判断 134">
            <a:extLst>
              <a:ext uri="{FF2B5EF4-FFF2-40B4-BE49-F238E27FC236}">
                <a16:creationId xmlns:a16="http://schemas.microsoft.com/office/drawing/2014/main" id="{C332E970-D7E8-4F03-ABED-84BA72EA6DEE}"/>
              </a:ext>
            </a:extLst>
          </p:cNvPr>
          <p:cNvSpPr/>
          <p:nvPr/>
        </p:nvSpPr>
        <p:spPr>
          <a:xfrm>
            <a:off x="7148410" y="3597277"/>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テキスト ボックス 135">
            <a:extLst>
              <a:ext uri="{FF2B5EF4-FFF2-40B4-BE49-F238E27FC236}">
                <a16:creationId xmlns:a16="http://schemas.microsoft.com/office/drawing/2014/main" id="{BB3E1C10-9908-4EF0-9EE6-6F83ACD0C31C}"/>
              </a:ext>
            </a:extLst>
          </p:cNvPr>
          <p:cNvSpPr txBox="1"/>
          <p:nvPr/>
        </p:nvSpPr>
        <p:spPr>
          <a:xfrm>
            <a:off x="7035322" y="356149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37" name="テキスト ボックス 136">
            <a:extLst>
              <a:ext uri="{FF2B5EF4-FFF2-40B4-BE49-F238E27FC236}">
                <a16:creationId xmlns:a16="http://schemas.microsoft.com/office/drawing/2014/main" id="{9540A9A2-C13D-4ED4-A76C-C20E338D599A}"/>
              </a:ext>
            </a:extLst>
          </p:cNvPr>
          <p:cNvSpPr txBox="1"/>
          <p:nvPr/>
        </p:nvSpPr>
        <p:spPr>
          <a:xfrm>
            <a:off x="7208309" y="356149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38" name="テキスト ボックス 137">
            <a:extLst>
              <a:ext uri="{FF2B5EF4-FFF2-40B4-BE49-F238E27FC236}">
                <a16:creationId xmlns:a16="http://schemas.microsoft.com/office/drawing/2014/main" id="{1C6C9398-4A95-462B-A72C-6994B58B67FB}"/>
              </a:ext>
            </a:extLst>
          </p:cNvPr>
          <p:cNvSpPr txBox="1"/>
          <p:nvPr/>
        </p:nvSpPr>
        <p:spPr>
          <a:xfrm>
            <a:off x="7380229" y="3562290"/>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39" name="テキスト ボックス 138">
            <a:extLst>
              <a:ext uri="{FF2B5EF4-FFF2-40B4-BE49-F238E27FC236}">
                <a16:creationId xmlns:a16="http://schemas.microsoft.com/office/drawing/2014/main" id="{FD04E7E2-DE49-4C78-B82A-4314B86A26C1}"/>
              </a:ext>
            </a:extLst>
          </p:cNvPr>
          <p:cNvSpPr txBox="1"/>
          <p:nvPr/>
        </p:nvSpPr>
        <p:spPr>
          <a:xfrm>
            <a:off x="7981374" y="355644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40" name="テキスト ボックス 139">
            <a:extLst>
              <a:ext uri="{FF2B5EF4-FFF2-40B4-BE49-F238E27FC236}">
                <a16:creationId xmlns:a16="http://schemas.microsoft.com/office/drawing/2014/main" id="{F40B50D4-3C17-4354-A941-0C04B5D57554}"/>
              </a:ext>
            </a:extLst>
          </p:cNvPr>
          <p:cNvSpPr txBox="1"/>
          <p:nvPr/>
        </p:nvSpPr>
        <p:spPr>
          <a:xfrm>
            <a:off x="7585453" y="356149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41" name="テキスト ボックス 140">
            <a:extLst>
              <a:ext uri="{FF2B5EF4-FFF2-40B4-BE49-F238E27FC236}">
                <a16:creationId xmlns:a16="http://schemas.microsoft.com/office/drawing/2014/main" id="{8C63967B-819F-4BA5-8E4A-2C6FF65884AA}"/>
              </a:ext>
            </a:extLst>
          </p:cNvPr>
          <p:cNvSpPr txBox="1"/>
          <p:nvPr/>
        </p:nvSpPr>
        <p:spPr>
          <a:xfrm>
            <a:off x="6884345" y="356149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142" name="グループ化 141">
            <a:extLst>
              <a:ext uri="{FF2B5EF4-FFF2-40B4-BE49-F238E27FC236}">
                <a16:creationId xmlns:a16="http://schemas.microsoft.com/office/drawing/2014/main" id="{DCEF4C1F-2128-4BD0-BE34-44E1A9CE9245}"/>
              </a:ext>
            </a:extLst>
          </p:cNvPr>
          <p:cNvGrpSpPr/>
          <p:nvPr/>
        </p:nvGrpSpPr>
        <p:grpSpPr>
          <a:xfrm>
            <a:off x="6937809" y="3185556"/>
            <a:ext cx="1344931" cy="699627"/>
            <a:chOff x="920794" y="2788451"/>
            <a:chExt cx="1777645" cy="556314"/>
          </a:xfrm>
        </p:grpSpPr>
        <p:cxnSp>
          <p:nvCxnSpPr>
            <p:cNvPr id="143" name="直線コネクタ 142">
              <a:extLst>
                <a:ext uri="{FF2B5EF4-FFF2-40B4-BE49-F238E27FC236}">
                  <a16:creationId xmlns:a16="http://schemas.microsoft.com/office/drawing/2014/main" id="{50E40694-666A-4897-84B1-9F98A893C426}"/>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FFB12106-F7C0-4E99-A77F-AEBCEBDE1A44}"/>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a:extLst>
                <a:ext uri="{FF2B5EF4-FFF2-40B4-BE49-F238E27FC236}">
                  <a16:creationId xmlns:a16="http://schemas.microsoft.com/office/drawing/2014/main" id="{C90BF1D6-85E5-46E0-85AF-F8D67A300067}"/>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46" name="直線コネクタ 145">
            <a:extLst>
              <a:ext uri="{FF2B5EF4-FFF2-40B4-BE49-F238E27FC236}">
                <a16:creationId xmlns:a16="http://schemas.microsoft.com/office/drawing/2014/main" id="{933A8A2B-0A6C-41E2-8D4F-07606B069275}"/>
              </a:ext>
            </a:extLst>
          </p:cNvPr>
          <p:cNvCxnSpPr>
            <a:cxnSpLocks/>
          </p:cNvCxnSpPr>
          <p:nvPr/>
        </p:nvCxnSpPr>
        <p:spPr>
          <a:xfrm>
            <a:off x="7567367" y="3858950"/>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a:extLst>
              <a:ext uri="{FF2B5EF4-FFF2-40B4-BE49-F238E27FC236}">
                <a16:creationId xmlns:a16="http://schemas.microsoft.com/office/drawing/2014/main" id="{6B7CE266-3076-4892-A3AF-DD63D3B10814}"/>
              </a:ext>
            </a:extLst>
          </p:cNvPr>
          <p:cNvCxnSpPr>
            <a:cxnSpLocks/>
          </p:cNvCxnSpPr>
          <p:nvPr/>
        </p:nvCxnSpPr>
        <p:spPr>
          <a:xfrm>
            <a:off x="7766444" y="3852571"/>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a:extLst>
              <a:ext uri="{FF2B5EF4-FFF2-40B4-BE49-F238E27FC236}">
                <a16:creationId xmlns:a16="http://schemas.microsoft.com/office/drawing/2014/main" id="{EC1BDB91-FEF6-4229-8095-32A133FA851D}"/>
              </a:ext>
            </a:extLst>
          </p:cNvPr>
          <p:cNvCxnSpPr>
            <a:cxnSpLocks/>
          </p:cNvCxnSpPr>
          <p:nvPr/>
        </p:nvCxnSpPr>
        <p:spPr>
          <a:xfrm flipV="1">
            <a:off x="7973502" y="3852556"/>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a:extLst>
              <a:ext uri="{FF2B5EF4-FFF2-40B4-BE49-F238E27FC236}">
                <a16:creationId xmlns:a16="http://schemas.microsoft.com/office/drawing/2014/main" id="{6D1B4A35-78B8-4F63-9EFE-367E49BD6C41}"/>
              </a:ext>
            </a:extLst>
          </p:cNvPr>
          <p:cNvCxnSpPr>
            <a:cxnSpLocks/>
          </p:cNvCxnSpPr>
          <p:nvPr/>
        </p:nvCxnSpPr>
        <p:spPr>
          <a:xfrm>
            <a:off x="7396599" y="3852556"/>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a:extLst>
              <a:ext uri="{FF2B5EF4-FFF2-40B4-BE49-F238E27FC236}">
                <a16:creationId xmlns:a16="http://schemas.microsoft.com/office/drawing/2014/main" id="{078671EA-6324-4C33-9C5D-74D87307380E}"/>
              </a:ext>
            </a:extLst>
          </p:cNvPr>
          <p:cNvCxnSpPr>
            <a:cxnSpLocks/>
          </p:cNvCxnSpPr>
          <p:nvPr/>
        </p:nvCxnSpPr>
        <p:spPr>
          <a:xfrm>
            <a:off x="7219544" y="3852556"/>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a:extLst>
              <a:ext uri="{FF2B5EF4-FFF2-40B4-BE49-F238E27FC236}">
                <a16:creationId xmlns:a16="http://schemas.microsoft.com/office/drawing/2014/main" id="{0F38A412-DC1D-44F5-B0A6-504EEECC2947}"/>
              </a:ext>
            </a:extLst>
          </p:cNvPr>
          <p:cNvCxnSpPr>
            <a:cxnSpLocks/>
          </p:cNvCxnSpPr>
          <p:nvPr/>
        </p:nvCxnSpPr>
        <p:spPr>
          <a:xfrm>
            <a:off x="7076799" y="3852556"/>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a:extLst>
              <a:ext uri="{FF2B5EF4-FFF2-40B4-BE49-F238E27FC236}">
                <a16:creationId xmlns:a16="http://schemas.microsoft.com/office/drawing/2014/main" id="{5AA36EB5-46D7-4EC1-B62E-3DAFBC022DE4}"/>
              </a:ext>
            </a:extLst>
          </p:cNvPr>
          <p:cNvCxnSpPr>
            <a:cxnSpLocks/>
          </p:cNvCxnSpPr>
          <p:nvPr/>
        </p:nvCxnSpPr>
        <p:spPr>
          <a:xfrm>
            <a:off x="8161864" y="3858950"/>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a:extLst>
              <a:ext uri="{FF2B5EF4-FFF2-40B4-BE49-F238E27FC236}">
                <a16:creationId xmlns:a16="http://schemas.microsoft.com/office/drawing/2014/main" id="{202BE1AD-BA35-4DD6-B3FA-B00E63C13A59}"/>
              </a:ext>
            </a:extLst>
          </p:cNvPr>
          <p:cNvCxnSpPr>
            <a:cxnSpLocks/>
          </p:cNvCxnSpPr>
          <p:nvPr/>
        </p:nvCxnSpPr>
        <p:spPr>
          <a:xfrm>
            <a:off x="6969753" y="3858950"/>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54" name="フローチャート: 判断 153">
            <a:extLst>
              <a:ext uri="{FF2B5EF4-FFF2-40B4-BE49-F238E27FC236}">
                <a16:creationId xmlns:a16="http://schemas.microsoft.com/office/drawing/2014/main" id="{C66308C7-1A85-4098-AD25-4B41BF60394C}"/>
              </a:ext>
            </a:extLst>
          </p:cNvPr>
          <p:cNvSpPr/>
          <p:nvPr/>
        </p:nvSpPr>
        <p:spPr>
          <a:xfrm>
            <a:off x="7318095" y="3584071"/>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フローチャート: 判断 154">
            <a:extLst>
              <a:ext uri="{FF2B5EF4-FFF2-40B4-BE49-F238E27FC236}">
                <a16:creationId xmlns:a16="http://schemas.microsoft.com/office/drawing/2014/main" id="{FCF74B1B-22AD-4864-8FE8-7787BBED8A5C}"/>
              </a:ext>
            </a:extLst>
          </p:cNvPr>
          <p:cNvSpPr/>
          <p:nvPr/>
        </p:nvSpPr>
        <p:spPr>
          <a:xfrm rot="190698">
            <a:off x="6997739" y="3588905"/>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フローチャート: 判断 155">
            <a:extLst>
              <a:ext uri="{FF2B5EF4-FFF2-40B4-BE49-F238E27FC236}">
                <a16:creationId xmlns:a16="http://schemas.microsoft.com/office/drawing/2014/main" id="{7DC611F2-88E5-483E-9EDB-E529B529EBBA}"/>
              </a:ext>
            </a:extLst>
          </p:cNvPr>
          <p:cNvSpPr/>
          <p:nvPr/>
        </p:nvSpPr>
        <p:spPr>
          <a:xfrm>
            <a:off x="7489969" y="3592430"/>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フローチャート: 判断 156">
            <a:extLst>
              <a:ext uri="{FF2B5EF4-FFF2-40B4-BE49-F238E27FC236}">
                <a16:creationId xmlns:a16="http://schemas.microsoft.com/office/drawing/2014/main" id="{0513BCD1-2526-412F-93AE-67777FA6B0FE}"/>
              </a:ext>
            </a:extLst>
          </p:cNvPr>
          <p:cNvSpPr/>
          <p:nvPr/>
        </p:nvSpPr>
        <p:spPr>
          <a:xfrm>
            <a:off x="7690493" y="3595746"/>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フローチャート: 判断 157">
            <a:extLst>
              <a:ext uri="{FF2B5EF4-FFF2-40B4-BE49-F238E27FC236}">
                <a16:creationId xmlns:a16="http://schemas.microsoft.com/office/drawing/2014/main" id="{792447DE-08F4-4887-8A1F-93D41E0FDF85}"/>
              </a:ext>
            </a:extLst>
          </p:cNvPr>
          <p:cNvSpPr/>
          <p:nvPr/>
        </p:nvSpPr>
        <p:spPr>
          <a:xfrm>
            <a:off x="8088475" y="3590318"/>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9" name="グループ化 158">
            <a:extLst>
              <a:ext uri="{FF2B5EF4-FFF2-40B4-BE49-F238E27FC236}">
                <a16:creationId xmlns:a16="http://schemas.microsoft.com/office/drawing/2014/main" id="{3C3C7074-DA87-4231-9B52-8F0C32F0DD8E}"/>
              </a:ext>
            </a:extLst>
          </p:cNvPr>
          <p:cNvGrpSpPr/>
          <p:nvPr/>
        </p:nvGrpSpPr>
        <p:grpSpPr>
          <a:xfrm>
            <a:off x="7631735" y="3269242"/>
            <a:ext cx="335348" cy="461665"/>
            <a:chOff x="4156363" y="2224144"/>
            <a:chExt cx="335348" cy="461665"/>
          </a:xfrm>
        </p:grpSpPr>
        <p:sp>
          <p:nvSpPr>
            <p:cNvPr id="160" name="テキスト ボックス 159">
              <a:extLst>
                <a:ext uri="{FF2B5EF4-FFF2-40B4-BE49-F238E27FC236}">
                  <a16:creationId xmlns:a16="http://schemas.microsoft.com/office/drawing/2014/main" id="{5EFE2C7C-8896-4257-9FB5-F7600944B78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61" name="楕円 160">
              <a:extLst>
                <a:ext uri="{FF2B5EF4-FFF2-40B4-BE49-F238E27FC236}">
                  <a16:creationId xmlns:a16="http://schemas.microsoft.com/office/drawing/2014/main" id="{91CE9093-A719-4BD7-ABC2-5F5BBA1A4FC9}"/>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2" name="グループ化 161">
            <a:extLst>
              <a:ext uri="{FF2B5EF4-FFF2-40B4-BE49-F238E27FC236}">
                <a16:creationId xmlns:a16="http://schemas.microsoft.com/office/drawing/2014/main" id="{C6852C5D-6508-48F6-9D27-9BE7AC6DB047}"/>
              </a:ext>
            </a:extLst>
          </p:cNvPr>
          <p:cNvGrpSpPr/>
          <p:nvPr/>
        </p:nvGrpSpPr>
        <p:grpSpPr>
          <a:xfrm>
            <a:off x="7170824" y="3285006"/>
            <a:ext cx="335348" cy="461665"/>
            <a:chOff x="4156363" y="2224144"/>
            <a:chExt cx="335348" cy="461665"/>
          </a:xfrm>
        </p:grpSpPr>
        <p:sp>
          <p:nvSpPr>
            <p:cNvPr id="163" name="テキスト ボックス 162">
              <a:extLst>
                <a:ext uri="{FF2B5EF4-FFF2-40B4-BE49-F238E27FC236}">
                  <a16:creationId xmlns:a16="http://schemas.microsoft.com/office/drawing/2014/main" id="{CF2DF230-0706-4BC0-B452-B3A6C74A78D0}"/>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64" name="楕円 163">
              <a:extLst>
                <a:ext uri="{FF2B5EF4-FFF2-40B4-BE49-F238E27FC236}">
                  <a16:creationId xmlns:a16="http://schemas.microsoft.com/office/drawing/2014/main" id="{CBD45C59-1754-4529-A47A-DBFDA5CD45DC}"/>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5" name="グループ化 164">
            <a:extLst>
              <a:ext uri="{FF2B5EF4-FFF2-40B4-BE49-F238E27FC236}">
                <a16:creationId xmlns:a16="http://schemas.microsoft.com/office/drawing/2014/main" id="{DC357B84-F488-4C00-81B0-19B8C439FE83}"/>
              </a:ext>
            </a:extLst>
          </p:cNvPr>
          <p:cNvGrpSpPr/>
          <p:nvPr/>
        </p:nvGrpSpPr>
        <p:grpSpPr>
          <a:xfrm rot="9179491">
            <a:off x="7406666" y="3217846"/>
            <a:ext cx="335348" cy="461665"/>
            <a:chOff x="4156363" y="2224144"/>
            <a:chExt cx="335348" cy="461665"/>
          </a:xfrm>
        </p:grpSpPr>
        <p:sp>
          <p:nvSpPr>
            <p:cNvPr id="166" name="テキスト ボックス 165">
              <a:extLst>
                <a:ext uri="{FF2B5EF4-FFF2-40B4-BE49-F238E27FC236}">
                  <a16:creationId xmlns:a16="http://schemas.microsoft.com/office/drawing/2014/main" id="{CD52C4ED-E9FD-47A6-AA46-4FB71A80D166}"/>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67" name="楕円 166">
              <a:extLst>
                <a:ext uri="{FF2B5EF4-FFF2-40B4-BE49-F238E27FC236}">
                  <a16:creationId xmlns:a16="http://schemas.microsoft.com/office/drawing/2014/main" id="{060DD114-5426-408B-AC2E-A3BC9C621FCB}"/>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8" name="グループ化 167">
            <a:extLst>
              <a:ext uri="{FF2B5EF4-FFF2-40B4-BE49-F238E27FC236}">
                <a16:creationId xmlns:a16="http://schemas.microsoft.com/office/drawing/2014/main" id="{B7AD1FD7-BD73-4DBF-99C8-EA4D991C940C}"/>
              </a:ext>
            </a:extLst>
          </p:cNvPr>
          <p:cNvGrpSpPr/>
          <p:nvPr/>
        </p:nvGrpSpPr>
        <p:grpSpPr>
          <a:xfrm rot="3114215">
            <a:off x="6963334" y="3185129"/>
            <a:ext cx="335348" cy="461665"/>
            <a:chOff x="4156363" y="2224144"/>
            <a:chExt cx="335348" cy="461665"/>
          </a:xfrm>
        </p:grpSpPr>
        <p:sp>
          <p:nvSpPr>
            <p:cNvPr id="169" name="テキスト ボックス 168">
              <a:extLst>
                <a:ext uri="{FF2B5EF4-FFF2-40B4-BE49-F238E27FC236}">
                  <a16:creationId xmlns:a16="http://schemas.microsoft.com/office/drawing/2014/main" id="{8BD072C1-CDAC-4F33-B0E5-7AFDA2028065}"/>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70" name="楕円 169">
              <a:extLst>
                <a:ext uri="{FF2B5EF4-FFF2-40B4-BE49-F238E27FC236}">
                  <a16:creationId xmlns:a16="http://schemas.microsoft.com/office/drawing/2014/main" id="{1C383007-EA46-4F07-828F-918F2102C176}"/>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1" name="グループ化 170">
            <a:extLst>
              <a:ext uri="{FF2B5EF4-FFF2-40B4-BE49-F238E27FC236}">
                <a16:creationId xmlns:a16="http://schemas.microsoft.com/office/drawing/2014/main" id="{F046379C-DEE6-4DAD-81D3-65BAC41D9619}"/>
              </a:ext>
            </a:extLst>
          </p:cNvPr>
          <p:cNvGrpSpPr/>
          <p:nvPr/>
        </p:nvGrpSpPr>
        <p:grpSpPr>
          <a:xfrm>
            <a:off x="7314591" y="3448841"/>
            <a:ext cx="335348" cy="461665"/>
            <a:chOff x="4156363" y="2224144"/>
            <a:chExt cx="335348" cy="461665"/>
          </a:xfrm>
        </p:grpSpPr>
        <p:sp>
          <p:nvSpPr>
            <p:cNvPr id="172" name="テキスト ボックス 171">
              <a:extLst>
                <a:ext uri="{FF2B5EF4-FFF2-40B4-BE49-F238E27FC236}">
                  <a16:creationId xmlns:a16="http://schemas.microsoft.com/office/drawing/2014/main" id="{BDCA4FB1-CEDE-4F17-B05E-385E2836B2A4}"/>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73" name="楕円 172">
              <a:extLst>
                <a:ext uri="{FF2B5EF4-FFF2-40B4-BE49-F238E27FC236}">
                  <a16:creationId xmlns:a16="http://schemas.microsoft.com/office/drawing/2014/main" id="{1F3CDFB4-98F8-407A-A630-45A8AF35767E}"/>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4" name="グループ化 173">
            <a:extLst>
              <a:ext uri="{FF2B5EF4-FFF2-40B4-BE49-F238E27FC236}">
                <a16:creationId xmlns:a16="http://schemas.microsoft.com/office/drawing/2014/main" id="{3DA9353E-1CFC-4201-B551-22D0B7351BC9}"/>
              </a:ext>
            </a:extLst>
          </p:cNvPr>
          <p:cNvGrpSpPr/>
          <p:nvPr/>
        </p:nvGrpSpPr>
        <p:grpSpPr>
          <a:xfrm>
            <a:off x="7491846" y="3242164"/>
            <a:ext cx="335348" cy="461665"/>
            <a:chOff x="4156363" y="2224144"/>
            <a:chExt cx="335348" cy="461665"/>
          </a:xfrm>
        </p:grpSpPr>
        <p:sp>
          <p:nvSpPr>
            <p:cNvPr id="175" name="テキスト ボックス 174">
              <a:extLst>
                <a:ext uri="{FF2B5EF4-FFF2-40B4-BE49-F238E27FC236}">
                  <a16:creationId xmlns:a16="http://schemas.microsoft.com/office/drawing/2014/main" id="{7D0EB3F1-9295-46D4-B6B0-D88E2B143FDB}"/>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76" name="楕円 175">
              <a:extLst>
                <a:ext uri="{FF2B5EF4-FFF2-40B4-BE49-F238E27FC236}">
                  <a16:creationId xmlns:a16="http://schemas.microsoft.com/office/drawing/2014/main" id="{12F03743-C1C5-4D44-831D-28A989409C3F}"/>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7" name="グループ化 176">
            <a:extLst>
              <a:ext uri="{FF2B5EF4-FFF2-40B4-BE49-F238E27FC236}">
                <a16:creationId xmlns:a16="http://schemas.microsoft.com/office/drawing/2014/main" id="{6C51507E-0679-4646-B4A0-78E17B804340}"/>
              </a:ext>
            </a:extLst>
          </p:cNvPr>
          <p:cNvGrpSpPr/>
          <p:nvPr/>
        </p:nvGrpSpPr>
        <p:grpSpPr>
          <a:xfrm rot="5184769">
            <a:off x="7792908" y="3327858"/>
            <a:ext cx="335348" cy="461665"/>
            <a:chOff x="4156363" y="2224144"/>
            <a:chExt cx="335348" cy="461665"/>
          </a:xfrm>
        </p:grpSpPr>
        <p:sp>
          <p:nvSpPr>
            <p:cNvPr id="178" name="テキスト ボックス 177">
              <a:extLst>
                <a:ext uri="{FF2B5EF4-FFF2-40B4-BE49-F238E27FC236}">
                  <a16:creationId xmlns:a16="http://schemas.microsoft.com/office/drawing/2014/main" id="{7C6702F0-65C0-4705-8D1E-95209896079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79" name="楕円 178">
              <a:extLst>
                <a:ext uri="{FF2B5EF4-FFF2-40B4-BE49-F238E27FC236}">
                  <a16:creationId xmlns:a16="http://schemas.microsoft.com/office/drawing/2014/main" id="{49EFF588-A956-4F57-9DE8-958589DAF6EE}"/>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0" name="グループ化 179">
            <a:extLst>
              <a:ext uri="{FF2B5EF4-FFF2-40B4-BE49-F238E27FC236}">
                <a16:creationId xmlns:a16="http://schemas.microsoft.com/office/drawing/2014/main" id="{CA05B573-C25A-4747-B9FC-35CC70BBF4AD}"/>
              </a:ext>
            </a:extLst>
          </p:cNvPr>
          <p:cNvGrpSpPr/>
          <p:nvPr/>
        </p:nvGrpSpPr>
        <p:grpSpPr>
          <a:xfrm rot="14918915">
            <a:off x="7905848" y="3143407"/>
            <a:ext cx="335348" cy="461665"/>
            <a:chOff x="4156363" y="2224144"/>
            <a:chExt cx="335348" cy="461665"/>
          </a:xfrm>
        </p:grpSpPr>
        <p:sp>
          <p:nvSpPr>
            <p:cNvPr id="181" name="テキスト ボックス 180">
              <a:extLst>
                <a:ext uri="{FF2B5EF4-FFF2-40B4-BE49-F238E27FC236}">
                  <a16:creationId xmlns:a16="http://schemas.microsoft.com/office/drawing/2014/main" id="{24E39D4B-5CE4-44CF-8982-8ED55DA9C888}"/>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82" name="楕円 181">
              <a:extLst>
                <a:ext uri="{FF2B5EF4-FFF2-40B4-BE49-F238E27FC236}">
                  <a16:creationId xmlns:a16="http://schemas.microsoft.com/office/drawing/2014/main" id="{4FC03FBA-99D7-46E5-83BB-94BA23836FEB}"/>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3" name="テキスト ボックス 182">
            <a:extLst>
              <a:ext uri="{FF2B5EF4-FFF2-40B4-BE49-F238E27FC236}">
                <a16:creationId xmlns:a16="http://schemas.microsoft.com/office/drawing/2014/main" id="{4978CDC7-3C45-4AB5-A368-9CA4CF12E7E4}"/>
              </a:ext>
            </a:extLst>
          </p:cNvPr>
          <p:cNvSpPr txBox="1"/>
          <p:nvPr/>
        </p:nvSpPr>
        <p:spPr>
          <a:xfrm>
            <a:off x="6868109" y="2561890"/>
            <a:ext cx="1415772" cy="584775"/>
          </a:xfrm>
          <a:prstGeom prst="rect">
            <a:avLst/>
          </a:prstGeom>
          <a:noFill/>
        </p:spPr>
        <p:txBody>
          <a:bodyPr wrap="none" rtlCol="0">
            <a:spAutoFit/>
          </a:bodyPr>
          <a:lstStyle/>
          <a:p>
            <a:r>
              <a:rPr kumimoji="1" lang="ja-JP" altLang="en-US" sz="1600" dirty="0"/>
              <a:t>一定時間反応</a:t>
            </a:r>
            <a:endParaRPr kumimoji="1" lang="en-US" altLang="ja-JP" sz="1600" dirty="0"/>
          </a:p>
          <a:p>
            <a:r>
              <a:rPr lang="en-US" altLang="ja-JP" sz="1600" dirty="0"/>
              <a:t>    (</a:t>
            </a:r>
            <a:r>
              <a:rPr lang="ja-JP" altLang="en-US" sz="1600" dirty="0"/>
              <a:t>室温 </a:t>
            </a:r>
            <a:r>
              <a:rPr lang="en-US" altLang="ja-JP" sz="1600" dirty="0"/>
              <a:t>1hr.)</a:t>
            </a:r>
            <a:endParaRPr kumimoji="1" lang="ja-JP" altLang="en-US" sz="1600" dirty="0"/>
          </a:p>
        </p:txBody>
      </p:sp>
      <p:sp>
        <p:nvSpPr>
          <p:cNvPr id="184" name="テキスト ボックス 183">
            <a:extLst>
              <a:ext uri="{FF2B5EF4-FFF2-40B4-BE49-F238E27FC236}">
                <a16:creationId xmlns:a16="http://schemas.microsoft.com/office/drawing/2014/main" id="{3981B434-235E-4B5D-AAE3-606B9232F3B1}"/>
              </a:ext>
            </a:extLst>
          </p:cNvPr>
          <p:cNvSpPr txBox="1"/>
          <p:nvPr/>
        </p:nvSpPr>
        <p:spPr>
          <a:xfrm>
            <a:off x="6269978" y="3495008"/>
            <a:ext cx="646331" cy="369332"/>
          </a:xfrm>
          <a:prstGeom prst="rect">
            <a:avLst/>
          </a:prstGeom>
          <a:noFill/>
        </p:spPr>
        <p:txBody>
          <a:bodyPr wrap="none" rtlCol="0">
            <a:spAutoFit/>
          </a:bodyPr>
          <a:lstStyle/>
          <a:p>
            <a:r>
              <a:rPr kumimoji="1" lang="ja-JP" altLang="en-US" dirty="0"/>
              <a:t>洗浄</a:t>
            </a:r>
          </a:p>
        </p:txBody>
      </p:sp>
      <p:sp>
        <p:nvSpPr>
          <p:cNvPr id="185" name="正方形/長方形 184">
            <a:extLst>
              <a:ext uri="{FF2B5EF4-FFF2-40B4-BE49-F238E27FC236}">
                <a16:creationId xmlns:a16="http://schemas.microsoft.com/office/drawing/2014/main" id="{33E10759-01A7-4BF9-BFBD-205340F15EC4}"/>
              </a:ext>
            </a:extLst>
          </p:cNvPr>
          <p:cNvSpPr/>
          <p:nvPr/>
        </p:nvSpPr>
        <p:spPr>
          <a:xfrm>
            <a:off x="4743719" y="3223223"/>
            <a:ext cx="1304615" cy="653860"/>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テキスト ボックス 185">
            <a:extLst>
              <a:ext uri="{FF2B5EF4-FFF2-40B4-BE49-F238E27FC236}">
                <a16:creationId xmlns:a16="http://schemas.microsoft.com/office/drawing/2014/main" id="{515708E4-3BB7-4527-B2CD-B1D8519CAB4C}"/>
              </a:ext>
            </a:extLst>
          </p:cNvPr>
          <p:cNvSpPr txBox="1"/>
          <p:nvPr/>
        </p:nvSpPr>
        <p:spPr>
          <a:xfrm>
            <a:off x="5572055" y="356178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87" name="フローチャート: 判断 186">
            <a:extLst>
              <a:ext uri="{FF2B5EF4-FFF2-40B4-BE49-F238E27FC236}">
                <a16:creationId xmlns:a16="http://schemas.microsoft.com/office/drawing/2014/main" id="{A192DE18-F447-4882-BE82-AA67106DD306}"/>
              </a:ext>
            </a:extLst>
          </p:cNvPr>
          <p:cNvSpPr/>
          <p:nvPr/>
        </p:nvSpPr>
        <p:spPr>
          <a:xfrm>
            <a:off x="5683272" y="3602364"/>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8" name="グループ化 187">
            <a:extLst>
              <a:ext uri="{FF2B5EF4-FFF2-40B4-BE49-F238E27FC236}">
                <a16:creationId xmlns:a16="http://schemas.microsoft.com/office/drawing/2014/main" id="{EE812357-F715-4CF9-B29B-756B04C15FF3}"/>
              </a:ext>
            </a:extLst>
          </p:cNvPr>
          <p:cNvGrpSpPr/>
          <p:nvPr/>
        </p:nvGrpSpPr>
        <p:grpSpPr>
          <a:xfrm rot="4717719">
            <a:off x="5530287" y="3076513"/>
            <a:ext cx="335348" cy="461665"/>
            <a:chOff x="4156363" y="2224144"/>
            <a:chExt cx="335348" cy="461665"/>
          </a:xfrm>
        </p:grpSpPr>
        <p:sp>
          <p:nvSpPr>
            <p:cNvPr id="189" name="テキスト ボックス 188">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90"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1" name="フローチャート: 判断 190">
            <a:extLst>
              <a:ext uri="{FF2B5EF4-FFF2-40B4-BE49-F238E27FC236}">
                <a16:creationId xmlns:a16="http://schemas.microsoft.com/office/drawing/2014/main" id="{4A00B5E9-8606-4D9B-9AE9-14C36AB00E6E}"/>
              </a:ext>
            </a:extLst>
          </p:cNvPr>
          <p:cNvSpPr/>
          <p:nvPr/>
        </p:nvSpPr>
        <p:spPr>
          <a:xfrm>
            <a:off x="4929277" y="3596228"/>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テキスト ボックス 191">
            <a:extLst>
              <a:ext uri="{FF2B5EF4-FFF2-40B4-BE49-F238E27FC236}">
                <a16:creationId xmlns:a16="http://schemas.microsoft.com/office/drawing/2014/main" id="{AFAF1D36-BED6-4DE9-94E1-2B5C05C465A2}"/>
              </a:ext>
            </a:extLst>
          </p:cNvPr>
          <p:cNvSpPr txBox="1"/>
          <p:nvPr/>
        </p:nvSpPr>
        <p:spPr>
          <a:xfrm>
            <a:off x="4816189" y="3560449"/>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93" name="テキスト ボックス 192">
            <a:extLst>
              <a:ext uri="{FF2B5EF4-FFF2-40B4-BE49-F238E27FC236}">
                <a16:creationId xmlns:a16="http://schemas.microsoft.com/office/drawing/2014/main" id="{6FAF683C-1697-431C-9FA8-0EA3018C614C}"/>
              </a:ext>
            </a:extLst>
          </p:cNvPr>
          <p:cNvSpPr txBox="1"/>
          <p:nvPr/>
        </p:nvSpPr>
        <p:spPr>
          <a:xfrm>
            <a:off x="4989176" y="356044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94" name="テキスト ボックス 193">
            <a:extLst>
              <a:ext uri="{FF2B5EF4-FFF2-40B4-BE49-F238E27FC236}">
                <a16:creationId xmlns:a16="http://schemas.microsoft.com/office/drawing/2014/main" id="{EC928A51-3AF9-4247-A372-92BF4F8DAAC8}"/>
              </a:ext>
            </a:extLst>
          </p:cNvPr>
          <p:cNvSpPr txBox="1"/>
          <p:nvPr/>
        </p:nvSpPr>
        <p:spPr>
          <a:xfrm>
            <a:off x="5161096" y="3561241"/>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95" name="テキスト ボックス 194">
            <a:extLst>
              <a:ext uri="{FF2B5EF4-FFF2-40B4-BE49-F238E27FC236}">
                <a16:creationId xmlns:a16="http://schemas.microsoft.com/office/drawing/2014/main" id="{076E4530-D915-407F-8089-E5DE8AB49B4F}"/>
              </a:ext>
            </a:extLst>
          </p:cNvPr>
          <p:cNvSpPr txBox="1"/>
          <p:nvPr/>
        </p:nvSpPr>
        <p:spPr>
          <a:xfrm>
            <a:off x="5762241" y="3555393"/>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96" name="テキスト ボックス 195">
            <a:extLst>
              <a:ext uri="{FF2B5EF4-FFF2-40B4-BE49-F238E27FC236}">
                <a16:creationId xmlns:a16="http://schemas.microsoft.com/office/drawing/2014/main" id="{892BF161-FA3A-41D0-809A-B899D366A6A8}"/>
              </a:ext>
            </a:extLst>
          </p:cNvPr>
          <p:cNvSpPr txBox="1"/>
          <p:nvPr/>
        </p:nvSpPr>
        <p:spPr>
          <a:xfrm>
            <a:off x="5366320" y="356044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97" name="テキスト ボックス 196">
            <a:extLst>
              <a:ext uri="{FF2B5EF4-FFF2-40B4-BE49-F238E27FC236}">
                <a16:creationId xmlns:a16="http://schemas.microsoft.com/office/drawing/2014/main" id="{16610BBB-CBE7-4F5D-B524-393F647DE486}"/>
              </a:ext>
            </a:extLst>
          </p:cNvPr>
          <p:cNvSpPr txBox="1"/>
          <p:nvPr/>
        </p:nvSpPr>
        <p:spPr>
          <a:xfrm>
            <a:off x="4665212" y="3560449"/>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198" name="グループ化 197">
            <a:extLst>
              <a:ext uri="{FF2B5EF4-FFF2-40B4-BE49-F238E27FC236}">
                <a16:creationId xmlns:a16="http://schemas.microsoft.com/office/drawing/2014/main" id="{C021ADA1-3477-4C9C-BC41-CD5EC12DD041}"/>
              </a:ext>
            </a:extLst>
          </p:cNvPr>
          <p:cNvGrpSpPr/>
          <p:nvPr/>
        </p:nvGrpSpPr>
        <p:grpSpPr>
          <a:xfrm>
            <a:off x="4718676" y="3184507"/>
            <a:ext cx="1344931" cy="699627"/>
            <a:chOff x="920794" y="2788451"/>
            <a:chExt cx="1777645" cy="556314"/>
          </a:xfrm>
        </p:grpSpPr>
        <p:cxnSp>
          <p:nvCxnSpPr>
            <p:cNvPr id="199" name="直線コネクタ 198">
              <a:extLst>
                <a:ext uri="{FF2B5EF4-FFF2-40B4-BE49-F238E27FC236}">
                  <a16:creationId xmlns:a16="http://schemas.microsoft.com/office/drawing/2014/main" id="{F435B1E4-6807-4CC1-860F-8513BAAB1951}"/>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a:extLst>
                <a:ext uri="{FF2B5EF4-FFF2-40B4-BE49-F238E27FC236}">
                  <a16:creationId xmlns:a16="http://schemas.microsoft.com/office/drawing/2014/main" id="{FBD475C7-F905-4C9F-9CA7-516C08F3EE10}"/>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a:extLst>
                <a:ext uri="{FF2B5EF4-FFF2-40B4-BE49-F238E27FC236}">
                  <a16:creationId xmlns:a16="http://schemas.microsoft.com/office/drawing/2014/main" id="{5BBE7F46-352E-4A5A-BDB8-59E6D6129BA7}"/>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直線コネクタ 201">
            <a:extLst>
              <a:ext uri="{FF2B5EF4-FFF2-40B4-BE49-F238E27FC236}">
                <a16:creationId xmlns:a16="http://schemas.microsoft.com/office/drawing/2014/main" id="{BCEB7225-F2AC-40DC-9034-2E4F8099F3A9}"/>
              </a:ext>
            </a:extLst>
          </p:cNvPr>
          <p:cNvCxnSpPr>
            <a:cxnSpLocks/>
          </p:cNvCxnSpPr>
          <p:nvPr/>
        </p:nvCxnSpPr>
        <p:spPr>
          <a:xfrm>
            <a:off x="5348234" y="3857901"/>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a:extLst>
              <a:ext uri="{FF2B5EF4-FFF2-40B4-BE49-F238E27FC236}">
                <a16:creationId xmlns:a16="http://schemas.microsoft.com/office/drawing/2014/main" id="{2E8E723E-1DAB-48C1-8FAC-9F2E0E50031F}"/>
              </a:ext>
            </a:extLst>
          </p:cNvPr>
          <p:cNvCxnSpPr>
            <a:cxnSpLocks/>
          </p:cNvCxnSpPr>
          <p:nvPr/>
        </p:nvCxnSpPr>
        <p:spPr>
          <a:xfrm>
            <a:off x="5547311" y="3851522"/>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4" name="直線コネクタ 203">
            <a:extLst>
              <a:ext uri="{FF2B5EF4-FFF2-40B4-BE49-F238E27FC236}">
                <a16:creationId xmlns:a16="http://schemas.microsoft.com/office/drawing/2014/main" id="{09DD14B2-0039-4D58-9542-EDC813893D5B}"/>
              </a:ext>
            </a:extLst>
          </p:cNvPr>
          <p:cNvCxnSpPr>
            <a:cxnSpLocks/>
          </p:cNvCxnSpPr>
          <p:nvPr/>
        </p:nvCxnSpPr>
        <p:spPr>
          <a:xfrm flipV="1">
            <a:off x="5754369" y="3851507"/>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5" name="直線コネクタ 204">
            <a:extLst>
              <a:ext uri="{FF2B5EF4-FFF2-40B4-BE49-F238E27FC236}">
                <a16:creationId xmlns:a16="http://schemas.microsoft.com/office/drawing/2014/main" id="{A83B5269-BB1A-41AA-B88D-2A3FFC1D5DD2}"/>
              </a:ext>
            </a:extLst>
          </p:cNvPr>
          <p:cNvCxnSpPr>
            <a:cxnSpLocks/>
          </p:cNvCxnSpPr>
          <p:nvPr/>
        </p:nvCxnSpPr>
        <p:spPr>
          <a:xfrm>
            <a:off x="5177466" y="3851507"/>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a:extLst>
              <a:ext uri="{FF2B5EF4-FFF2-40B4-BE49-F238E27FC236}">
                <a16:creationId xmlns:a16="http://schemas.microsoft.com/office/drawing/2014/main" id="{62D5B096-5267-4D7A-A745-5D9D013B6268}"/>
              </a:ext>
            </a:extLst>
          </p:cNvPr>
          <p:cNvCxnSpPr>
            <a:cxnSpLocks/>
          </p:cNvCxnSpPr>
          <p:nvPr/>
        </p:nvCxnSpPr>
        <p:spPr>
          <a:xfrm>
            <a:off x="5000411" y="3851507"/>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7" name="直線コネクタ 206">
            <a:extLst>
              <a:ext uri="{FF2B5EF4-FFF2-40B4-BE49-F238E27FC236}">
                <a16:creationId xmlns:a16="http://schemas.microsoft.com/office/drawing/2014/main" id="{DDA7DF50-70E7-4520-B384-9A200EA995D3}"/>
              </a:ext>
            </a:extLst>
          </p:cNvPr>
          <p:cNvCxnSpPr>
            <a:cxnSpLocks/>
          </p:cNvCxnSpPr>
          <p:nvPr/>
        </p:nvCxnSpPr>
        <p:spPr>
          <a:xfrm>
            <a:off x="4857666" y="3851507"/>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8" name="直線コネクタ 207">
            <a:extLst>
              <a:ext uri="{FF2B5EF4-FFF2-40B4-BE49-F238E27FC236}">
                <a16:creationId xmlns:a16="http://schemas.microsoft.com/office/drawing/2014/main" id="{A2C0F478-1897-4AB2-9425-F8A544940167}"/>
              </a:ext>
            </a:extLst>
          </p:cNvPr>
          <p:cNvCxnSpPr>
            <a:cxnSpLocks/>
          </p:cNvCxnSpPr>
          <p:nvPr/>
        </p:nvCxnSpPr>
        <p:spPr>
          <a:xfrm>
            <a:off x="5942731" y="3857901"/>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9" name="直線コネクタ 208">
            <a:extLst>
              <a:ext uri="{FF2B5EF4-FFF2-40B4-BE49-F238E27FC236}">
                <a16:creationId xmlns:a16="http://schemas.microsoft.com/office/drawing/2014/main" id="{A8083419-BBE2-4255-9BE6-DA0E46010B3C}"/>
              </a:ext>
            </a:extLst>
          </p:cNvPr>
          <p:cNvCxnSpPr>
            <a:cxnSpLocks/>
          </p:cNvCxnSpPr>
          <p:nvPr/>
        </p:nvCxnSpPr>
        <p:spPr>
          <a:xfrm>
            <a:off x="4750620" y="3857901"/>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10" name="フローチャート: 判断 209">
            <a:extLst>
              <a:ext uri="{FF2B5EF4-FFF2-40B4-BE49-F238E27FC236}">
                <a16:creationId xmlns:a16="http://schemas.microsoft.com/office/drawing/2014/main" id="{71D0103F-4888-41C4-9EE0-BE03F1D5DB99}"/>
              </a:ext>
            </a:extLst>
          </p:cNvPr>
          <p:cNvSpPr/>
          <p:nvPr/>
        </p:nvSpPr>
        <p:spPr>
          <a:xfrm>
            <a:off x="5098962" y="3583022"/>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フローチャート: 判断 210">
            <a:extLst>
              <a:ext uri="{FF2B5EF4-FFF2-40B4-BE49-F238E27FC236}">
                <a16:creationId xmlns:a16="http://schemas.microsoft.com/office/drawing/2014/main" id="{556AAE3A-CD4C-4B38-AFCE-B883D5F77019}"/>
              </a:ext>
            </a:extLst>
          </p:cNvPr>
          <p:cNvSpPr/>
          <p:nvPr/>
        </p:nvSpPr>
        <p:spPr>
          <a:xfrm rot="190698">
            <a:off x="4778606" y="3587856"/>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フローチャート: 判断 211">
            <a:extLst>
              <a:ext uri="{FF2B5EF4-FFF2-40B4-BE49-F238E27FC236}">
                <a16:creationId xmlns:a16="http://schemas.microsoft.com/office/drawing/2014/main" id="{315B8D65-BB4C-49AD-90B1-35F3ED3BD3E8}"/>
              </a:ext>
            </a:extLst>
          </p:cNvPr>
          <p:cNvSpPr/>
          <p:nvPr/>
        </p:nvSpPr>
        <p:spPr>
          <a:xfrm>
            <a:off x="5270836" y="3591381"/>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フローチャート: 判断 212">
            <a:extLst>
              <a:ext uri="{FF2B5EF4-FFF2-40B4-BE49-F238E27FC236}">
                <a16:creationId xmlns:a16="http://schemas.microsoft.com/office/drawing/2014/main" id="{02BB652B-67C9-43D2-89E1-D5861601614F}"/>
              </a:ext>
            </a:extLst>
          </p:cNvPr>
          <p:cNvSpPr/>
          <p:nvPr/>
        </p:nvSpPr>
        <p:spPr>
          <a:xfrm>
            <a:off x="5471360" y="3594697"/>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フローチャート: 判断 213">
            <a:extLst>
              <a:ext uri="{FF2B5EF4-FFF2-40B4-BE49-F238E27FC236}">
                <a16:creationId xmlns:a16="http://schemas.microsoft.com/office/drawing/2014/main" id="{7A588430-1E9E-481C-B2E2-E66359A23DEB}"/>
              </a:ext>
            </a:extLst>
          </p:cNvPr>
          <p:cNvSpPr/>
          <p:nvPr/>
        </p:nvSpPr>
        <p:spPr>
          <a:xfrm>
            <a:off x="5869342" y="3589269"/>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5" name="グループ化 214">
            <a:extLst>
              <a:ext uri="{FF2B5EF4-FFF2-40B4-BE49-F238E27FC236}">
                <a16:creationId xmlns:a16="http://schemas.microsoft.com/office/drawing/2014/main" id="{35D2EBF3-38E6-49DA-857A-6CDECB61D9F5}"/>
              </a:ext>
            </a:extLst>
          </p:cNvPr>
          <p:cNvGrpSpPr/>
          <p:nvPr/>
        </p:nvGrpSpPr>
        <p:grpSpPr>
          <a:xfrm>
            <a:off x="5361544" y="3338538"/>
            <a:ext cx="335348" cy="461665"/>
            <a:chOff x="4156363" y="2224144"/>
            <a:chExt cx="335348" cy="461665"/>
          </a:xfrm>
        </p:grpSpPr>
        <p:sp>
          <p:nvSpPr>
            <p:cNvPr id="216" name="テキスト ボックス 215">
              <a:extLst>
                <a:ext uri="{FF2B5EF4-FFF2-40B4-BE49-F238E27FC236}">
                  <a16:creationId xmlns:a16="http://schemas.microsoft.com/office/drawing/2014/main" id="{D6EAE2B2-B747-4E70-B271-70F51D69CC94}"/>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17" name="楕円 216">
              <a:extLst>
                <a:ext uri="{FF2B5EF4-FFF2-40B4-BE49-F238E27FC236}">
                  <a16:creationId xmlns:a16="http://schemas.microsoft.com/office/drawing/2014/main" id="{371A48E6-50F8-4E2D-A994-DE953AAD8AFB}"/>
                </a:ext>
              </a:extLst>
            </p:cNvPr>
            <p:cNvSpPr/>
            <p:nvPr/>
          </p:nvSpPr>
          <p:spPr>
            <a:xfrm>
              <a:off x="4280110"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8" name="グループ化 217">
            <a:extLst>
              <a:ext uri="{FF2B5EF4-FFF2-40B4-BE49-F238E27FC236}">
                <a16:creationId xmlns:a16="http://schemas.microsoft.com/office/drawing/2014/main" id="{5BDD5416-EEBC-4195-A760-DEF9648769B9}"/>
              </a:ext>
            </a:extLst>
          </p:cNvPr>
          <p:cNvGrpSpPr/>
          <p:nvPr/>
        </p:nvGrpSpPr>
        <p:grpSpPr>
          <a:xfrm>
            <a:off x="4984959" y="3331654"/>
            <a:ext cx="335348" cy="461665"/>
            <a:chOff x="4156363" y="2224144"/>
            <a:chExt cx="335348" cy="461665"/>
          </a:xfrm>
        </p:grpSpPr>
        <p:sp>
          <p:nvSpPr>
            <p:cNvPr id="219" name="テキスト ボックス 218">
              <a:extLst>
                <a:ext uri="{FF2B5EF4-FFF2-40B4-BE49-F238E27FC236}">
                  <a16:creationId xmlns:a16="http://schemas.microsoft.com/office/drawing/2014/main" id="{F4CBA81E-250C-4D18-8E35-0C42ABB43308}"/>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20" name="楕円 219">
              <a:extLst>
                <a:ext uri="{FF2B5EF4-FFF2-40B4-BE49-F238E27FC236}">
                  <a16:creationId xmlns:a16="http://schemas.microsoft.com/office/drawing/2014/main" id="{880D8271-2590-42BF-8084-39DB0109ECCE}"/>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1" name="グループ化 220">
            <a:extLst>
              <a:ext uri="{FF2B5EF4-FFF2-40B4-BE49-F238E27FC236}">
                <a16:creationId xmlns:a16="http://schemas.microsoft.com/office/drawing/2014/main" id="{DD5EA794-C5B2-4C7D-80CF-6CF7AE00DC5D}"/>
              </a:ext>
            </a:extLst>
          </p:cNvPr>
          <p:cNvGrpSpPr/>
          <p:nvPr/>
        </p:nvGrpSpPr>
        <p:grpSpPr>
          <a:xfrm>
            <a:off x="4670008" y="3331653"/>
            <a:ext cx="335348" cy="461665"/>
            <a:chOff x="4156363" y="2224144"/>
            <a:chExt cx="335348" cy="461665"/>
          </a:xfrm>
        </p:grpSpPr>
        <p:sp>
          <p:nvSpPr>
            <p:cNvPr id="222" name="テキスト ボックス 221">
              <a:extLst>
                <a:ext uri="{FF2B5EF4-FFF2-40B4-BE49-F238E27FC236}">
                  <a16:creationId xmlns:a16="http://schemas.microsoft.com/office/drawing/2014/main" id="{42B47215-B036-4FA0-9C22-E02F44F2601F}"/>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23" name="楕円 222">
              <a:extLst>
                <a:ext uri="{FF2B5EF4-FFF2-40B4-BE49-F238E27FC236}">
                  <a16:creationId xmlns:a16="http://schemas.microsoft.com/office/drawing/2014/main" id="{2ED0A6AF-C17E-40AE-99E9-4EFA0F5CEF64}"/>
                </a:ext>
              </a:extLst>
            </p:cNvPr>
            <p:cNvSpPr/>
            <p:nvPr/>
          </p:nvSpPr>
          <p:spPr>
            <a:xfrm>
              <a:off x="4274302" y="2235537"/>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4" name="グループ化 223">
            <a:extLst>
              <a:ext uri="{FF2B5EF4-FFF2-40B4-BE49-F238E27FC236}">
                <a16:creationId xmlns:a16="http://schemas.microsoft.com/office/drawing/2014/main" id="{7C17F379-61B7-464E-AADD-4F10AB3B1674}"/>
              </a:ext>
            </a:extLst>
          </p:cNvPr>
          <p:cNvGrpSpPr/>
          <p:nvPr/>
        </p:nvGrpSpPr>
        <p:grpSpPr>
          <a:xfrm rot="7571667">
            <a:off x="5146217" y="3158425"/>
            <a:ext cx="335348" cy="461665"/>
            <a:chOff x="4156363" y="2224144"/>
            <a:chExt cx="335348" cy="461665"/>
          </a:xfrm>
        </p:grpSpPr>
        <p:sp>
          <p:nvSpPr>
            <p:cNvPr id="225" name="テキスト ボックス 224">
              <a:extLst>
                <a:ext uri="{FF2B5EF4-FFF2-40B4-BE49-F238E27FC236}">
                  <a16:creationId xmlns:a16="http://schemas.microsoft.com/office/drawing/2014/main" id="{F420B940-A605-4D69-93BC-EF092F02E3F0}"/>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26" name="楕円 225">
              <a:extLst>
                <a:ext uri="{FF2B5EF4-FFF2-40B4-BE49-F238E27FC236}">
                  <a16:creationId xmlns:a16="http://schemas.microsoft.com/office/drawing/2014/main" id="{5D550DA2-3B03-4B47-8B10-FC317481F8E0}"/>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7" name="グループ化 226">
            <a:extLst>
              <a:ext uri="{FF2B5EF4-FFF2-40B4-BE49-F238E27FC236}">
                <a16:creationId xmlns:a16="http://schemas.microsoft.com/office/drawing/2014/main" id="{9E2E9D33-C66B-48E2-96C0-9FC772176476}"/>
              </a:ext>
            </a:extLst>
          </p:cNvPr>
          <p:cNvGrpSpPr/>
          <p:nvPr/>
        </p:nvGrpSpPr>
        <p:grpSpPr>
          <a:xfrm>
            <a:off x="4820097" y="3337200"/>
            <a:ext cx="335348" cy="461665"/>
            <a:chOff x="4156363" y="2224144"/>
            <a:chExt cx="335348" cy="461665"/>
          </a:xfrm>
        </p:grpSpPr>
        <p:sp>
          <p:nvSpPr>
            <p:cNvPr id="228" name="テキスト ボックス 227">
              <a:extLst>
                <a:ext uri="{FF2B5EF4-FFF2-40B4-BE49-F238E27FC236}">
                  <a16:creationId xmlns:a16="http://schemas.microsoft.com/office/drawing/2014/main" id="{D613625E-5A6F-462B-A255-3A5F529C6F0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29" name="楕円 228">
              <a:extLst>
                <a:ext uri="{FF2B5EF4-FFF2-40B4-BE49-F238E27FC236}">
                  <a16:creationId xmlns:a16="http://schemas.microsoft.com/office/drawing/2014/main" id="{9B6D6BAC-2474-4727-A352-A490454619EA}"/>
                </a:ext>
              </a:extLst>
            </p:cNvPr>
            <p:cNvSpPr/>
            <p:nvPr/>
          </p:nvSpPr>
          <p:spPr>
            <a:xfrm>
              <a:off x="4273716" y="224332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0" name="グループ化 229">
            <a:extLst>
              <a:ext uri="{FF2B5EF4-FFF2-40B4-BE49-F238E27FC236}">
                <a16:creationId xmlns:a16="http://schemas.microsoft.com/office/drawing/2014/main" id="{94CFAA9D-01F1-49CA-B843-AD60833CF487}"/>
              </a:ext>
            </a:extLst>
          </p:cNvPr>
          <p:cNvGrpSpPr/>
          <p:nvPr/>
        </p:nvGrpSpPr>
        <p:grpSpPr>
          <a:xfrm>
            <a:off x="5159664" y="3337199"/>
            <a:ext cx="335348" cy="461665"/>
            <a:chOff x="4156363" y="2224144"/>
            <a:chExt cx="335348" cy="461665"/>
          </a:xfrm>
        </p:grpSpPr>
        <p:sp>
          <p:nvSpPr>
            <p:cNvPr id="231" name="テキスト ボックス 230">
              <a:extLst>
                <a:ext uri="{FF2B5EF4-FFF2-40B4-BE49-F238E27FC236}">
                  <a16:creationId xmlns:a16="http://schemas.microsoft.com/office/drawing/2014/main" id="{54FB5EF7-CE6D-496A-9E89-DEFF199357AC}"/>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32" name="楕円 231">
              <a:extLst>
                <a:ext uri="{FF2B5EF4-FFF2-40B4-BE49-F238E27FC236}">
                  <a16:creationId xmlns:a16="http://schemas.microsoft.com/office/drawing/2014/main" id="{F476A8EA-2138-4B53-BFCE-3876341D0182}"/>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3" name="グループ化 232">
            <a:extLst>
              <a:ext uri="{FF2B5EF4-FFF2-40B4-BE49-F238E27FC236}">
                <a16:creationId xmlns:a16="http://schemas.microsoft.com/office/drawing/2014/main" id="{B88419DC-5995-4C86-A64F-90B46F13719E}"/>
              </a:ext>
            </a:extLst>
          </p:cNvPr>
          <p:cNvGrpSpPr/>
          <p:nvPr/>
        </p:nvGrpSpPr>
        <p:grpSpPr>
          <a:xfrm>
            <a:off x="5569664" y="3339502"/>
            <a:ext cx="335348" cy="461665"/>
            <a:chOff x="4156363" y="2224144"/>
            <a:chExt cx="335348" cy="461665"/>
          </a:xfrm>
        </p:grpSpPr>
        <p:sp>
          <p:nvSpPr>
            <p:cNvPr id="234" name="テキスト ボックス 233">
              <a:extLst>
                <a:ext uri="{FF2B5EF4-FFF2-40B4-BE49-F238E27FC236}">
                  <a16:creationId xmlns:a16="http://schemas.microsoft.com/office/drawing/2014/main" id="{22090F83-4925-4D25-B7F3-2B346DD6D5AC}"/>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35" name="楕円 234">
              <a:extLst>
                <a:ext uri="{FF2B5EF4-FFF2-40B4-BE49-F238E27FC236}">
                  <a16:creationId xmlns:a16="http://schemas.microsoft.com/office/drawing/2014/main" id="{2D8D1C17-3052-412E-94B1-3276F5A45FF5}"/>
                </a:ext>
              </a:extLst>
            </p:cNvPr>
            <p:cNvSpPr/>
            <p:nvPr/>
          </p:nvSpPr>
          <p:spPr>
            <a:xfrm>
              <a:off x="4280646" y="223051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6" name="グループ化 235">
            <a:extLst>
              <a:ext uri="{FF2B5EF4-FFF2-40B4-BE49-F238E27FC236}">
                <a16:creationId xmlns:a16="http://schemas.microsoft.com/office/drawing/2014/main" id="{5E0E05AD-66C5-49E3-A87F-557999510B78}"/>
              </a:ext>
            </a:extLst>
          </p:cNvPr>
          <p:cNvGrpSpPr/>
          <p:nvPr/>
        </p:nvGrpSpPr>
        <p:grpSpPr>
          <a:xfrm>
            <a:off x="5755717" y="3320498"/>
            <a:ext cx="335348" cy="461665"/>
            <a:chOff x="4156363" y="2224144"/>
            <a:chExt cx="335348" cy="461665"/>
          </a:xfrm>
        </p:grpSpPr>
        <p:sp>
          <p:nvSpPr>
            <p:cNvPr id="237" name="テキスト ボックス 236">
              <a:extLst>
                <a:ext uri="{FF2B5EF4-FFF2-40B4-BE49-F238E27FC236}">
                  <a16:creationId xmlns:a16="http://schemas.microsoft.com/office/drawing/2014/main" id="{6916EFF4-603B-4302-8DDC-A7DB4C3D8A42}"/>
                </a:ext>
              </a:extLst>
            </p:cNvPr>
            <p:cNvSpPr txBox="1"/>
            <p:nvPr/>
          </p:nvSpPr>
          <p:spPr>
            <a:xfrm rot="10636813">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38" name="楕円 237">
              <a:extLst>
                <a:ext uri="{FF2B5EF4-FFF2-40B4-BE49-F238E27FC236}">
                  <a16:creationId xmlns:a16="http://schemas.microsoft.com/office/drawing/2014/main" id="{5CF3F5AA-14F7-479E-BBE4-D355682099C5}"/>
                </a:ext>
              </a:extLst>
            </p:cNvPr>
            <p:cNvSpPr/>
            <p:nvPr/>
          </p:nvSpPr>
          <p:spPr>
            <a:xfrm>
              <a:off x="4273716"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9" name="テキスト ボックス 238">
            <a:extLst>
              <a:ext uri="{FF2B5EF4-FFF2-40B4-BE49-F238E27FC236}">
                <a16:creationId xmlns:a16="http://schemas.microsoft.com/office/drawing/2014/main" id="{E5EC76CC-E8E5-4079-9AE6-A431B687AA6F}"/>
              </a:ext>
            </a:extLst>
          </p:cNvPr>
          <p:cNvSpPr txBox="1"/>
          <p:nvPr/>
        </p:nvSpPr>
        <p:spPr>
          <a:xfrm>
            <a:off x="4696394" y="2617073"/>
            <a:ext cx="1659326" cy="584775"/>
          </a:xfrm>
          <a:prstGeom prst="rect">
            <a:avLst/>
          </a:prstGeom>
          <a:noFill/>
        </p:spPr>
        <p:txBody>
          <a:bodyPr wrap="square" rtlCol="0">
            <a:spAutoFit/>
          </a:bodyPr>
          <a:lstStyle/>
          <a:p>
            <a:r>
              <a:rPr kumimoji="1" lang="ja-JP" altLang="en-US" sz="1600" dirty="0"/>
              <a:t>酵素標識抗体が抗原に結合</a:t>
            </a:r>
          </a:p>
        </p:txBody>
      </p:sp>
      <p:sp>
        <p:nvSpPr>
          <p:cNvPr id="240" name="テキスト ボックス 239">
            <a:extLst>
              <a:ext uri="{FF2B5EF4-FFF2-40B4-BE49-F238E27FC236}">
                <a16:creationId xmlns:a16="http://schemas.microsoft.com/office/drawing/2014/main" id="{A74DBF68-B8DB-4C9E-9E85-F30F26A7282F}"/>
              </a:ext>
            </a:extLst>
          </p:cNvPr>
          <p:cNvSpPr txBox="1"/>
          <p:nvPr/>
        </p:nvSpPr>
        <p:spPr>
          <a:xfrm>
            <a:off x="4006532" y="3539675"/>
            <a:ext cx="646331" cy="369332"/>
          </a:xfrm>
          <a:prstGeom prst="rect">
            <a:avLst/>
          </a:prstGeom>
          <a:noFill/>
        </p:spPr>
        <p:txBody>
          <a:bodyPr wrap="none" rtlCol="0">
            <a:spAutoFit/>
          </a:bodyPr>
          <a:lstStyle/>
          <a:p>
            <a:r>
              <a:rPr kumimoji="1" lang="ja-JP" altLang="en-US" dirty="0"/>
              <a:t>洗浄</a:t>
            </a:r>
          </a:p>
        </p:txBody>
      </p:sp>
      <p:sp>
        <p:nvSpPr>
          <p:cNvPr id="241" name="正方形/長方形 240">
            <a:extLst>
              <a:ext uri="{FF2B5EF4-FFF2-40B4-BE49-F238E27FC236}">
                <a16:creationId xmlns:a16="http://schemas.microsoft.com/office/drawing/2014/main" id="{A594DCD2-6005-4C2A-9F1C-B459941F0DCD}"/>
              </a:ext>
            </a:extLst>
          </p:cNvPr>
          <p:cNvSpPr/>
          <p:nvPr/>
        </p:nvSpPr>
        <p:spPr>
          <a:xfrm>
            <a:off x="2658090" y="3648796"/>
            <a:ext cx="1304615" cy="195256"/>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2" name="テキスト ボックス 241">
            <a:extLst>
              <a:ext uri="{FF2B5EF4-FFF2-40B4-BE49-F238E27FC236}">
                <a16:creationId xmlns:a16="http://schemas.microsoft.com/office/drawing/2014/main" id="{8C5422AA-022B-4119-A172-C0306411B3C0}"/>
              </a:ext>
            </a:extLst>
          </p:cNvPr>
          <p:cNvSpPr txBox="1"/>
          <p:nvPr/>
        </p:nvSpPr>
        <p:spPr>
          <a:xfrm>
            <a:off x="3486426" y="3528756"/>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43" name="フローチャート: 判断 242">
            <a:extLst>
              <a:ext uri="{FF2B5EF4-FFF2-40B4-BE49-F238E27FC236}">
                <a16:creationId xmlns:a16="http://schemas.microsoft.com/office/drawing/2014/main" id="{3664BC6F-9B41-420D-B548-4FE41291731C}"/>
              </a:ext>
            </a:extLst>
          </p:cNvPr>
          <p:cNvSpPr/>
          <p:nvPr/>
        </p:nvSpPr>
        <p:spPr>
          <a:xfrm>
            <a:off x="3597643" y="3569333"/>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4" name="フローチャート: 判断 243">
            <a:extLst>
              <a:ext uri="{FF2B5EF4-FFF2-40B4-BE49-F238E27FC236}">
                <a16:creationId xmlns:a16="http://schemas.microsoft.com/office/drawing/2014/main" id="{EE5BDB60-F631-4B16-AE2B-2B48D0D68366}"/>
              </a:ext>
            </a:extLst>
          </p:cNvPr>
          <p:cNvSpPr/>
          <p:nvPr/>
        </p:nvSpPr>
        <p:spPr>
          <a:xfrm>
            <a:off x="2843648" y="3563197"/>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 name="テキスト ボックス 244">
            <a:extLst>
              <a:ext uri="{FF2B5EF4-FFF2-40B4-BE49-F238E27FC236}">
                <a16:creationId xmlns:a16="http://schemas.microsoft.com/office/drawing/2014/main" id="{B1071011-776C-4A2D-8A65-AB69AF54523B}"/>
              </a:ext>
            </a:extLst>
          </p:cNvPr>
          <p:cNvSpPr txBox="1"/>
          <p:nvPr/>
        </p:nvSpPr>
        <p:spPr>
          <a:xfrm>
            <a:off x="2730560" y="352741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46" name="テキスト ボックス 245">
            <a:extLst>
              <a:ext uri="{FF2B5EF4-FFF2-40B4-BE49-F238E27FC236}">
                <a16:creationId xmlns:a16="http://schemas.microsoft.com/office/drawing/2014/main" id="{DDA098D7-3EDE-48A8-8ED4-79C09E0D329B}"/>
              </a:ext>
            </a:extLst>
          </p:cNvPr>
          <p:cNvSpPr txBox="1"/>
          <p:nvPr/>
        </p:nvSpPr>
        <p:spPr>
          <a:xfrm>
            <a:off x="2903547" y="352741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47" name="テキスト ボックス 246">
            <a:extLst>
              <a:ext uri="{FF2B5EF4-FFF2-40B4-BE49-F238E27FC236}">
                <a16:creationId xmlns:a16="http://schemas.microsoft.com/office/drawing/2014/main" id="{1B97F97E-B64C-44AA-A16E-A0BF4F70F7A9}"/>
              </a:ext>
            </a:extLst>
          </p:cNvPr>
          <p:cNvSpPr txBox="1"/>
          <p:nvPr/>
        </p:nvSpPr>
        <p:spPr>
          <a:xfrm>
            <a:off x="3075467" y="3528210"/>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48" name="テキスト ボックス 247">
            <a:extLst>
              <a:ext uri="{FF2B5EF4-FFF2-40B4-BE49-F238E27FC236}">
                <a16:creationId xmlns:a16="http://schemas.microsoft.com/office/drawing/2014/main" id="{035FB266-ACC4-4084-86A5-738B32F2DC3D}"/>
              </a:ext>
            </a:extLst>
          </p:cNvPr>
          <p:cNvSpPr txBox="1"/>
          <p:nvPr/>
        </p:nvSpPr>
        <p:spPr>
          <a:xfrm>
            <a:off x="3676612" y="352236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49" name="テキスト ボックス 248">
            <a:extLst>
              <a:ext uri="{FF2B5EF4-FFF2-40B4-BE49-F238E27FC236}">
                <a16:creationId xmlns:a16="http://schemas.microsoft.com/office/drawing/2014/main" id="{34D75C5F-3D1E-4426-BF8A-1709E3435F28}"/>
              </a:ext>
            </a:extLst>
          </p:cNvPr>
          <p:cNvSpPr txBox="1"/>
          <p:nvPr/>
        </p:nvSpPr>
        <p:spPr>
          <a:xfrm>
            <a:off x="3280691" y="352741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50" name="テキスト ボックス 249">
            <a:extLst>
              <a:ext uri="{FF2B5EF4-FFF2-40B4-BE49-F238E27FC236}">
                <a16:creationId xmlns:a16="http://schemas.microsoft.com/office/drawing/2014/main" id="{660432CD-99B9-4F51-90C1-4B72AFCA3B59}"/>
              </a:ext>
            </a:extLst>
          </p:cNvPr>
          <p:cNvSpPr txBox="1"/>
          <p:nvPr/>
        </p:nvSpPr>
        <p:spPr>
          <a:xfrm>
            <a:off x="2579583" y="352741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251" name="グループ化 250">
            <a:extLst>
              <a:ext uri="{FF2B5EF4-FFF2-40B4-BE49-F238E27FC236}">
                <a16:creationId xmlns:a16="http://schemas.microsoft.com/office/drawing/2014/main" id="{2B333925-70F2-4BB0-B002-EDBA8C907188}"/>
              </a:ext>
            </a:extLst>
          </p:cNvPr>
          <p:cNvGrpSpPr/>
          <p:nvPr/>
        </p:nvGrpSpPr>
        <p:grpSpPr>
          <a:xfrm>
            <a:off x="2633047" y="3151476"/>
            <a:ext cx="1344931" cy="699627"/>
            <a:chOff x="920794" y="2788451"/>
            <a:chExt cx="1777645" cy="556314"/>
          </a:xfrm>
        </p:grpSpPr>
        <p:cxnSp>
          <p:nvCxnSpPr>
            <p:cNvPr id="252" name="直線コネクタ 251">
              <a:extLst>
                <a:ext uri="{FF2B5EF4-FFF2-40B4-BE49-F238E27FC236}">
                  <a16:creationId xmlns:a16="http://schemas.microsoft.com/office/drawing/2014/main" id="{DD8C3063-3F66-4130-9222-C07ADEA90513}"/>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3" name="直線コネクタ 252">
              <a:extLst>
                <a:ext uri="{FF2B5EF4-FFF2-40B4-BE49-F238E27FC236}">
                  <a16:creationId xmlns:a16="http://schemas.microsoft.com/office/drawing/2014/main" id="{8D2CE537-DB7B-413F-8A40-43F1F2D70773}"/>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4" name="直線コネクタ 253">
              <a:extLst>
                <a:ext uri="{FF2B5EF4-FFF2-40B4-BE49-F238E27FC236}">
                  <a16:creationId xmlns:a16="http://schemas.microsoft.com/office/drawing/2014/main" id="{2CE214A3-78D9-4DC1-9165-D7799C976FDF}"/>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55" name="直線コネクタ 254">
            <a:extLst>
              <a:ext uri="{FF2B5EF4-FFF2-40B4-BE49-F238E27FC236}">
                <a16:creationId xmlns:a16="http://schemas.microsoft.com/office/drawing/2014/main" id="{12F48185-58A9-4DAC-BA25-D1455572853D}"/>
              </a:ext>
            </a:extLst>
          </p:cNvPr>
          <p:cNvCxnSpPr>
            <a:cxnSpLocks/>
          </p:cNvCxnSpPr>
          <p:nvPr/>
        </p:nvCxnSpPr>
        <p:spPr>
          <a:xfrm>
            <a:off x="3262605" y="3824870"/>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6" name="直線コネクタ 255">
            <a:extLst>
              <a:ext uri="{FF2B5EF4-FFF2-40B4-BE49-F238E27FC236}">
                <a16:creationId xmlns:a16="http://schemas.microsoft.com/office/drawing/2014/main" id="{8B56294B-C89A-4E17-A0B4-8B1A12ADE1AF}"/>
              </a:ext>
            </a:extLst>
          </p:cNvPr>
          <p:cNvCxnSpPr>
            <a:cxnSpLocks/>
          </p:cNvCxnSpPr>
          <p:nvPr/>
        </p:nvCxnSpPr>
        <p:spPr>
          <a:xfrm>
            <a:off x="3461682" y="3818491"/>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7" name="直線コネクタ 256">
            <a:extLst>
              <a:ext uri="{FF2B5EF4-FFF2-40B4-BE49-F238E27FC236}">
                <a16:creationId xmlns:a16="http://schemas.microsoft.com/office/drawing/2014/main" id="{9791FBA2-49CE-41ED-A9CC-27FE0D5C5CED}"/>
              </a:ext>
            </a:extLst>
          </p:cNvPr>
          <p:cNvCxnSpPr>
            <a:cxnSpLocks/>
          </p:cNvCxnSpPr>
          <p:nvPr/>
        </p:nvCxnSpPr>
        <p:spPr>
          <a:xfrm flipV="1">
            <a:off x="3668740" y="3818476"/>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8" name="直線コネクタ 257">
            <a:extLst>
              <a:ext uri="{FF2B5EF4-FFF2-40B4-BE49-F238E27FC236}">
                <a16:creationId xmlns:a16="http://schemas.microsoft.com/office/drawing/2014/main" id="{D2D7E5F3-EF47-4248-A82B-F231FF058835}"/>
              </a:ext>
            </a:extLst>
          </p:cNvPr>
          <p:cNvCxnSpPr>
            <a:cxnSpLocks/>
          </p:cNvCxnSpPr>
          <p:nvPr/>
        </p:nvCxnSpPr>
        <p:spPr>
          <a:xfrm>
            <a:off x="3091837" y="3818476"/>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9" name="直線コネクタ 258">
            <a:extLst>
              <a:ext uri="{FF2B5EF4-FFF2-40B4-BE49-F238E27FC236}">
                <a16:creationId xmlns:a16="http://schemas.microsoft.com/office/drawing/2014/main" id="{A81F940D-4AD4-41E1-99F1-E1B8C2791E88}"/>
              </a:ext>
            </a:extLst>
          </p:cNvPr>
          <p:cNvCxnSpPr>
            <a:cxnSpLocks/>
          </p:cNvCxnSpPr>
          <p:nvPr/>
        </p:nvCxnSpPr>
        <p:spPr>
          <a:xfrm>
            <a:off x="2914782" y="3818476"/>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0" name="直線コネクタ 259">
            <a:extLst>
              <a:ext uri="{FF2B5EF4-FFF2-40B4-BE49-F238E27FC236}">
                <a16:creationId xmlns:a16="http://schemas.microsoft.com/office/drawing/2014/main" id="{8E8A7566-3961-431A-8DC6-FE482952AD78}"/>
              </a:ext>
            </a:extLst>
          </p:cNvPr>
          <p:cNvCxnSpPr>
            <a:cxnSpLocks/>
          </p:cNvCxnSpPr>
          <p:nvPr/>
        </p:nvCxnSpPr>
        <p:spPr>
          <a:xfrm>
            <a:off x="2772037" y="3818476"/>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1" name="直線コネクタ 260">
            <a:extLst>
              <a:ext uri="{FF2B5EF4-FFF2-40B4-BE49-F238E27FC236}">
                <a16:creationId xmlns:a16="http://schemas.microsoft.com/office/drawing/2014/main" id="{99779A69-88F8-4D49-98EB-60AD9A59D3A1}"/>
              </a:ext>
            </a:extLst>
          </p:cNvPr>
          <p:cNvCxnSpPr>
            <a:cxnSpLocks/>
          </p:cNvCxnSpPr>
          <p:nvPr/>
        </p:nvCxnSpPr>
        <p:spPr>
          <a:xfrm>
            <a:off x="3857102" y="3824870"/>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2" name="直線コネクタ 261">
            <a:extLst>
              <a:ext uri="{FF2B5EF4-FFF2-40B4-BE49-F238E27FC236}">
                <a16:creationId xmlns:a16="http://schemas.microsoft.com/office/drawing/2014/main" id="{878912A7-B108-4AFD-A8F3-4AD1E6C21609}"/>
              </a:ext>
            </a:extLst>
          </p:cNvPr>
          <p:cNvCxnSpPr>
            <a:cxnSpLocks/>
          </p:cNvCxnSpPr>
          <p:nvPr/>
        </p:nvCxnSpPr>
        <p:spPr>
          <a:xfrm>
            <a:off x="2664991" y="3824870"/>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63" name="フローチャート: 判断 262">
            <a:extLst>
              <a:ext uri="{FF2B5EF4-FFF2-40B4-BE49-F238E27FC236}">
                <a16:creationId xmlns:a16="http://schemas.microsoft.com/office/drawing/2014/main" id="{91ADF313-85D6-4019-BBBB-8F1CDA985615}"/>
              </a:ext>
            </a:extLst>
          </p:cNvPr>
          <p:cNvSpPr/>
          <p:nvPr/>
        </p:nvSpPr>
        <p:spPr>
          <a:xfrm>
            <a:off x="3013333" y="3549991"/>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フローチャート: 判断 263">
            <a:extLst>
              <a:ext uri="{FF2B5EF4-FFF2-40B4-BE49-F238E27FC236}">
                <a16:creationId xmlns:a16="http://schemas.microsoft.com/office/drawing/2014/main" id="{3297110D-0CA9-4161-A882-311CEC8C4E58}"/>
              </a:ext>
            </a:extLst>
          </p:cNvPr>
          <p:cNvSpPr/>
          <p:nvPr/>
        </p:nvSpPr>
        <p:spPr>
          <a:xfrm rot="190698">
            <a:off x="2692977" y="3554825"/>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5" name="フローチャート: 判断 264">
            <a:extLst>
              <a:ext uri="{FF2B5EF4-FFF2-40B4-BE49-F238E27FC236}">
                <a16:creationId xmlns:a16="http://schemas.microsoft.com/office/drawing/2014/main" id="{05B2CC86-90B4-40A2-9D0F-7C60349ABD96}"/>
              </a:ext>
            </a:extLst>
          </p:cNvPr>
          <p:cNvSpPr/>
          <p:nvPr/>
        </p:nvSpPr>
        <p:spPr>
          <a:xfrm>
            <a:off x="3185207" y="3558350"/>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フローチャート: 判断 265">
            <a:extLst>
              <a:ext uri="{FF2B5EF4-FFF2-40B4-BE49-F238E27FC236}">
                <a16:creationId xmlns:a16="http://schemas.microsoft.com/office/drawing/2014/main" id="{19AD0D4C-1EB5-423C-A9A8-F0F3E36E38FD}"/>
              </a:ext>
            </a:extLst>
          </p:cNvPr>
          <p:cNvSpPr/>
          <p:nvPr/>
        </p:nvSpPr>
        <p:spPr>
          <a:xfrm>
            <a:off x="3385731" y="3561666"/>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フローチャート: 判断 266">
            <a:extLst>
              <a:ext uri="{FF2B5EF4-FFF2-40B4-BE49-F238E27FC236}">
                <a16:creationId xmlns:a16="http://schemas.microsoft.com/office/drawing/2014/main" id="{E9A0223F-78B3-48AD-AD63-76C743DC4E85}"/>
              </a:ext>
            </a:extLst>
          </p:cNvPr>
          <p:cNvSpPr/>
          <p:nvPr/>
        </p:nvSpPr>
        <p:spPr>
          <a:xfrm>
            <a:off x="3783713" y="3556238"/>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8" name="グループ化 267">
            <a:extLst>
              <a:ext uri="{FF2B5EF4-FFF2-40B4-BE49-F238E27FC236}">
                <a16:creationId xmlns:a16="http://schemas.microsoft.com/office/drawing/2014/main" id="{8BF7FC3B-F2D5-42E1-8FBD-BEEBCB1787CF}"/>
              </a:ext>
            </a:extLst>
          </p:cNvPr>
          <p:cNvGrpSpPr/>
          <p:nvPr/>
        </p:nvGrpSpPr>
        <p:grpSpPr>
          <a:xfrm>
            <a:off x="3275915" y="3305507"/>
            <a:ext cx="335348" cy="461665"/>
            <a:chOff x="4156363" y="2224144"/>
            <a:chExt cx="335348" cy="461665"/>
          </a:xfrm>
        </p:grpSpPr>
        <p:sp>
          <p:nvSpPr>
            <p:cNvPr id="269" name="テキスト ボックス 268">
              <a:extLst>
                <a:ext uri="{FF2B5EF4-FFF2-40B4-BE49-F238E27FC236}">
                  <a16:creationId xmlns:a16="http://schemas.microsoft.com/office/drawing/2014/main" id="{21BCA49E-FA62-4963-9479-A34B34813334}"/>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70" name="楕円 269">
              <a:extLst>
                <a:ext uri="{FF2B5EF4-FFF2-40B4-BE49-F238E27FC236}">
                  <a16:creationId xmlns:a16="http://schemas.microsoft.com/office/drawing/2014/main" id="{E48689B1-0E38-4F64-90AC-D45E9AADF266}"/>
                </a:ext>
              </a:extLst>
            </p:cNvPr>
            <p:cNvSpPr/>
            <p:nvPr/>
          </p:nvSpPr>
          <p:spPr>
            <a:xfrm>
              <a:off x="4280110"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1" name="グループ化 270">
            <a:extLst>
              <a:ext uri="{FF2B5EF4-FFF2-40B4-BE49-F238E27FC236}">
                <a16:creationId xmlns:a16="http://schemas.microsoft.com/office/drawing/2014/main" id="{7544EFB4-0E59-4666-BEB6-D30A1AE7E07A}"/>
              </a:ext>
            </a:extLst>
          </p:cNvPr>
          <p:cNvGrpSpPr/>
          <p:nvPr/>
        </p:nvGrpSpPr>
        <p:grpSpPr>
          <a:xfrm>
            <a:off x="2899330" y="3298623"/>
            <a:ext cx="335348" cy="461665"/>
            <a:chOff x="4156363" y="2224144"/>
            <a:chExt cx="335348" cy="461665"/>
          </a:xfrm>
        </p:grpSpPr>
        <p:sp>
          <p:nvSpPr>
            <p:cNvPr id="272" name="テキスト ボックス 271">
              <a:extLst>
                <a:ext uri="{FF2B5EF4-FFF2-40B4-BE49-F238E27FC236}">
                  <a16:creationId xmlns:a16="http://schemas.microsoft.com/office/drawing/2014/main" id="{6C427A48-98C7-4A43-83C1-E45A3D4D212F}"/>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73" name="楕円 272">
              <a:extLst>
                <a:ext uri="{FF2B5EF4-FFF2-40B4-BE49-F238E27FC236}">
                  <a16:creationId xmlns:a16="http://schemas.microsoft.com/office/drawing/2014/main" id="{300DD625-D7FA-4A11-BEA6-00AD996DE923}"/>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4" name="グループ化 273">
            <a:extLst>
              <a:ext uri="{FF2B5EF4-FFF2-40B4-BE49-F238E27FC236}">
                <a16:creationId xmlns:a16="http://schemas.microsoft.com/office/drawing/2014/main" id="{02BD02CE-78F6-429E-9D54-7E5D5CD4F146}"/>
              </a:ext>
            </a:extLst>
          </p:cNvPr>
          <p:cNvGrpSpPr/>
          <p:nvPr/>
        </p:nvGrpSpPr>
        <p:grpSpPr>
          <a:xfrm>
            <a:off x="2584379" y="3298622"/>
            <a:ext cx="335348" cy="461665"/>
            <a:chOff x="4156363" y="2224144"/>
            <a:chExt cx="335348" cy="461665"/>
          </a:xfrm>
        </p:grpSpPr>
        <p:sp>
          <p:nvSpPr>
            <p:cNvPr id="275" name="テキスト ボックス 274">
              <a:extLst>
                <a:ext uri="{FF2B5EF4-FFF2-40B4-BE49-F238E27FC236}">
                  <a16:creationId xmlns:a16="http://schemas.microsoft.com/office/drawing/2014/main" id="{22E10E0F-486D-4DA4-B05E-C55495BB735B}"/>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76" name="楕円 275">
              <a:extLst>
                <a:ext uri="{FF2B5EF4-FFF2-40B4-BE49-F238E27FC236}">
                  <a16:creationId xmlns:a16="http://schemas.microsoft.com/office/drawing/2014/main" id="{7D75DBC6-A6B3-4E1C-9356-FAE8BD84E4A1}"/>
                </a:ext>
              </a:extLst>
            </p:cNvPr>
            <p:cNvSpPr/>
            <p:nvPr/>
          </p:nvSpPr>
          <p:spPr>
            <a:xfrm>
              <a:off x="4274302" y="2235537"/>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7" name="グループ化 276">
            <a:extLst>
              <a:ext uri="{FF2B5EF4-FFF2-40B4-BE49-F238E27FC236}">
                <a16:creationId xmlns:a16="http://schemas.microsoft.com/office/drawing/2014/main" id="{9DC695A8-EFAA-4074-A44D-96C00182D503}"/>
              </a:ext>
            </a:extLst>
          </p:cNvPr>
          <p:cNvGrpSpPr/>
          <p:nvPr/>
        </p:nvGrpSpPr>
        <p:grpSpPr>
          <a:xfrm>
            <a:off x="2734468" y="3304169"/>
            <a:ext cx="335348" cy="461665"/>
            <a:chOff x="4156363" y="2224144"/>
            <a:chExt cx="335348" cy="461665"/>
          </a:xfrm>
        </p:grpSpPr>
        <p:sp>
          <p:nvSpPr>
            <p:cNvPr id="278" name="テキスト ボックス 277">
              <a:extLst>
                <a:ext uri="{FF2B5EF4-FFF2-40B4-BE49-F238E27FC236}">
                  <a16:creationId xmlns:a16="http://schemas.microsoft.com/office/drawing/2014/main" id="{F1DD2281-E968-4E30-821B-105D2B5735B4}"/>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79" name="楕円 278">
              <a:extLst>
                <a:ext uri="{FF2B5EF4-FFF2-40B4-BE49-F238E27FC236}">
                  <a16:creationId xmlns:a16="http://schemas.microsoft.com/office/drawing/2014/main" id="{41C8494B-A3E9-4470-BD5A-630E6879FE75}"/>
                </a:ext>
              </a:extLst>
            </p:cNvPr>
            <p:cNvSpPr/>
            <p:nvPr/>
          </p:nvSpPr>
          <p:spPr>
            <a:xfrm>
              <a:off x="4273716" y="224332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0" name="グループ化 279">
            <a:extLst>
              <a:ext uri="{FF2B5EF4-FFF2-40B4-BE49-F238E27FC236}">
                <a16:creationId xmlns:a16="http://schemas.microsoft.com/office/drawing/2014/main" id="{1FAEC26D-967E-4406-986F-5D947C4F6560}"/>
              </a:ext>
            </a:extLst>
          </p:cNvPr>
          <p:cNvGrpSpPr/>
          <p:nvPr/>
        </p:nvGrpSpPr>
        <p:grpSpPr>
          <a:xfrm>
            <a:off x="3073533" y="3308959"/>
            <a:ext cx="335348" cy="461665"/>
            <a:chOff x="4156363" y="2224144"/>
            <a:chExt cx="335348" cy="461665"/>
          </a:xfrm>
        </p:grpSpPr>
        <p:sp>
          <p:nvSpPr>
            <p:cNvPr id="281" name="テキスト ボックス 280">
              <a:extLst>
                <a:ext uri="{FF2B5EF4-FFF2-40B4-BE49-F238E27FC236}">
                  <a16:creationId xmlns:a16="http://schemas.microsoft.com/office/drawing/2014/main" id="{CC257818-6FEF-4D5D-A3CB-7B98F04625B5}"/>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82" name="楕円 281">
              <a:extLst>
                <a:ext uri="{FF2B5EF4-FFF2-40B4-BE49-F238E27FC236}">
                  <a16:creationId xmlns:a16="http://schemas.microsoft.com/office/drawing/2014/main" id="{AF99DC58-6F15-4EB4-8685-E3EEDDCF4454}"/>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3" name="グループ化 282">
            <a:extLst>
              <a:ext uri="{FF2B5EF4-FFF2-40B4-BE49-F238E27FC236}">
                <a16:creationId xmlns:a16="http://schemas.microsoft.com/office/drawing/2014/main" id="{BDA3A4D5-1EAD-438A-9BD9-5AF28C62CB7F}"/>
              </a:ext>
            </a:extLst>
          </p:cNvPr>
          <p:cNvGrpSpPr/>
          <p:nvPr/>
        </p:nvGrpSpPr>
        <p:grpSpPr>
          <a:xfrm>
            <a:off x="3484035" y="3306471"/>
            <a:ext cx="335348" cy="461665"/>
            <a:chOff x="4156363" y="2224144"/>
            <a:chExt cx="335348" cy="461665"/>
          </a:xfrm>
        </p:grpSpPr>
        <p:sp>
          <p:nvSpPr>
            <p:cNvPr id="284" name="テキスト ボックス 283">
              <a:extLst>
                <a:ext uri="{FF2B5EF4-FFF2-40B4-BE49-F238E27FC236}">
                  <a16:creationId xmlns:a16="http://schemas.microsoft.com/office/drawing/2014/main" id="{207D1B65-AE61-466E-9F31-9C7C786E5A9B}"/>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85" name="楕円 284">
              <a:extLst>
                <a:ext uri="{FF2B5EF4-FFF2-40B4-BE49-F238E27FC236}">
                  <a16:creationId xmlns:a16="http://schemas.microsoft.com/office/drawing/2014/main" id="{3143E82E-C94E-4DB2-BB4E-D38BDF74E286}"/>
                </a:ext>
              </a:extLst>
            </p:cNvPr>
            <p:cNvSpPr/>
            <p:nvPr/>
          </p:nvSpPr>
          <p:spPr>
            <a:xfrm>
              <a:off x="4280646" y="223051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6" name="グループ化 285">
            <a:extLst>
              <a:ext uri="{FF2B5EF4-FFF2-40B4-BE49-F238E27FC236}">
                <a16:creationId xmlns:a16="http://schemas.microsoft.com/office/drawing/2014/main" id="{9FEF93E5-B6A5-4145-8F41-1B22280C531E}"/>
              </a:ext>
            </a:extLst>
          </p:cNvPr>
          <p:cNvGrpSpPr/>
          <p:nvPr/>
        </p:nvGrpSpPr>
        <p:grpSpPr>
          <a:xfrm>
            <a:off x="3670088" y="3287467"/>
            <a:ext cx="335348" cy="461665"/>
            <a:chOff x="4156363" y="2224144"/>
            <a:chExt cx="335348" cy="461665"/>
          </a:xfrm>
        </p:grpSpPr>
        <p:sp>
          <p:nvSpPr>
            <p:cNvPr id="287" name="テキスト ボックス 286">
              <a:extLst>
                <a:ext uri="{FF2B5EF4-FFF2-40B4-BE49-F238E27FC236}">
                  <a16:creationId xmlns:a16="http://schemas.microsoft.com/office/drawing/2014/main" id="{8A4EBBE8-C86D-4E5C-B873-0D2449DAF6EB}"/>
                </a:ext>
              </a:extLst>
            </p:cNvPr>
            <p:cNvSpPr txBox="1"/>
            <p:nvPr/>
          </p:nvSpPr>
          <p:spPr>
            <a:xfrm rot="10636813">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88" name="楕円 287">
              <a:extLst>
                <a:ext uri="{FF2B5EF4-FFF2-40B4-BE49-F238E27FC236}">
                  <a16:creationId xmlns:a16="http://schemas.microsoft.com/office/drawing/2014/main" id="{22152B72-2009-48F6-B7DC-24F95D9EF888}"/>
                </a:ext>
              </a:extLst>
            </p:cNvPr>
            <p:cNvSpPr/>
            <p:nvPr/>
          </p:nvSpPr>
          <p:spPr>
            <a:xfrm>
              <a:off x="4273716"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9" name="台形 288">
            <a:extLst>
              <a:ext uri="{FF2B5EF4-FFF2-40B4-BE49-F238E27FC236}">
                <a16:creationId xmlns:a16="http://schemas.microsoft.com/office/drawing/2014/main" id="{D58F7D3A-EFB5-4D0D-8242-B6C48241BC19}"/>
              </a:ext>
            </a:extLst>
          </p:cNvPr>
          <p:cNvSpPr/>
          <p:nvPr/>
        </p:nvSpPr>
        <p:spPr>
          <a:xfrm rot="14345461">
            <a:off x="3989750" y="2697453"/>
            <a:ext cx="166498" cy="675199"/>
          </a:xfrm>
          <a:prstGeom prst="trapezoid">
            <a:avLst>
              <a:gd name="adj" fmla="val 40632"/>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path path="circle">
              <a:fillToRect l="100000" t="100000"/>
            </a:path>
            <a:tileRect r="-100000" b="-10000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0" name="楕円 289">
            <a:extLst>
              <a:ext uri="{FF2B5EF4-FFF2-40B4-BE49-F238E27FC236}">
                <a16:creationId xmlns:a16="http://schemas.microsoft.com/office/drawing/2014/main" id="{B8D25A61-AFD4-4C3E-8746-7F42CD7F15B7}"/>
              </a:ext>
            </a:extLst>
          </p:cNvPr>
          <p:cNvSpPr/>
          <p:nvPr/>
        </p:nvSpPr>
        <p:spPr>
          <a:xfrm>
            <a:off x="3738556" y="3263169"/>
            <a:ext cx="95756" cy="121761"/>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1" name="楕円 290">
            <a:extLst>
              <a:ext uri="{FF2B5EF4-FFF2-40B4-BE49-F238E27FC236}">
                <a16:creationId xmlns:a16="http://schemas.microsoft.com/office/drawing/2014/main" id="{81158296-D2ED-4148-B192-B635F6A2FD7E}"/>
              </a:ext>
            </a:extLst>
          </p:cNvPr>
          <p:cNvSpPr/>
          <p:nvPr/>
        </p:nvSpPr>
        <p:spPr>
          <a:xfrm>
            <a:off x="3689103" y="3540288"/>
            <a:ext cx="95754" cy="111916"/>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2" name="楕円 291">
            <a:extLst>
              <a:ext uri="{FF2B5EF4-FFF2-40B4-BE49-F238E27FC236}">
                <a16:creationId xmlns:a16="http://schemas.microsoft.com/office/drawing/2014/main" id="{19F738E4-9600-4BA7-80A1-788B301386C0}"/>
              </a:ext>
            </a:extLst>
          </p:cNvPr>
          <p:cNvSpPr/>
          <p:nvPr/>
        </p:nvSpPr>
        <p:spPr>
          <a:xfrm>
            <a:off x="3757785" y="3411687"/>
            <a:ext cx="95754" cy="111916"/>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3" name="テキスト ボックス 292">
            <a:extLst>
              <a:ext uri="{FF2B5EF4-FFF2-40B4-BE49-F238E27FC236}">
                <a16:creationId xmlns:a16="http://schemas.microsoft.com/office/drawing/2014/main" id="{195FE5FC-9E66-439B-8EC5-3D34734371A2}"/>
              </a:ext>
            </a:extLst>
          </p:cNvPr>
          <p:cNvSpPr txBox="1"/>
          <p:nvPr/>
        </p:nvSpPr>
        <p:spPr>
          <a:xfrm>
            <a:off x="2562909" y="2478934"/>
            <a:ext cx="1684914" cy="830997"/>
          </a:xfrm>
          <a:prstGeom prst="rect">
            <a:avLst/>
          </a:prstGeom>
          <a:noFill/>
        </p:spPr>
        <p:txBody>
          <a:bodyPr wrap="square" rtlCol="0">
            <a:spAutoFit/>
          </a:bodyPr>
          <a:lstStyle/>
          <a:p>
            <a:r>
              <a:rPr lang="ja-JP" altLang="en-US" sz="1600" dirty="0"/>
              <a:t>酵素基質溶液を</a:t>
            </a:r>
            <a:r>
              <a:rPr lang="en-US" altLang="ja-JP" sz="1600" dirty="0"/>
              <a:t>96well</a:t>
            </a:r>
            <a:r>
              <a:rPr lang="ja-JP" altLang="en-US" sz="1600" dirty="0"/>
              <a:t>プレートに添加</a:t>
            </a:r>
            <a:endParaRPr kumimoji="1" lang="ja-JP" altLang="en-US" sz="1600" dirty="0"/>
          </a:p>
        </p:txBody>
      </p:sp>
      <p:cxnSp>
        <p:nvCxnSpPr>
          <p:cNvPr id="294" name="直線矢印コネクタ 293">
            <a:extLst>
              <a:ext uri="{FF2B5EF4-FFF2-40B4-BE49-F238E27FC236}">
                <a16:creationId xmlns:a16="http://schemas.microsoft.com/office/drawing/2014/main" id="{CA7AE84C-52F2-45CE-A197-96F13241EA56}"/>
              </a:ext>
            </a:extLst>
          </p:cNvPr>
          <p:cNvCxnSpPr>
            <a:cxnSpLocks/>
          </p:cNvCxnSpPr>
          <p:nvPr/>
        </p:nvCxnSpPr>
        <p:spPr>
          <a:xfrm flipH="1">
            <a:off x="2135685" y="3522362"/>
            <a:ext cx="38725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95" name="テキスト ボックス 294">
            <a:extLst>
              <a:ext uri="{FF2B5EF4-FFF2-40B4-BE49-F238E27FC236}">
                <a16:creationId xmlns:a16="http://schemas.microsoft.com/office/drawing/2014/main" id="{DCBEFDB3-D2CA-44E9-91FC-E144962FA41E}"/>
              </a:ext>
            </a:extLst>
          </p:cNvPr>
          <p:cNvSpPr txBox="1"/>
          <p:nvPr/>
        </p:nvSpPr>
        <p:spPr>
          <a:xfrm>
            <a:off x="1539270" y="3592840"/>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96" name="フローチャート: 判断 295">
            <a:extLst>
              <a:ext uri="{FF2B5EF4-FFF2-40B4-BE49-F238E27FC236}">
                <a16:creationId xmlns:a16="http://schemas.microsoft.com/office/drawing/2014/main" id="{EC17F3EB-DE54-4292-984F-C2E0849C1A51}"/>
              </a:ext>
            </a:extLst>
          </p:cNvPr>
          <p:cNvSpPr/>
          <p:nvPr/>
        </p:nvSpPr>
        <p:spPr>
          <a:xfrm>
            <a:off x="1650487" y="3633417"/>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7" name="フローチャート: 判断 296">
            <a:extLst>
              <a:ext uri="{FF2B5EF4-FFF2-40B4-BE49-F238E27FC236}">
                <a16:creationId xmlns:a16="http://schemas.microsoft.com/office/drawing/2014/main" id="{04678E18-45D5-4664-B18F-B2D4AFD425C1}"/>
              </a:ext>
            </a:extLst>
          </p:cNvPr>
          <p:cNvSpPr/>
          <p:nvPr/>
        </p:nvSpPr>
        <p:spPr>
          <a:xfrm>
            <a:off x="896492" y="3627281"/>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8" name="テキスト ボックス 297">
            <a:extLst>
              <a:ext uri="{FF2B5EF4-FFF2-40B4-BE49-F238E27FC236}">
                <a16:creationId xmlns:a16="http://schemas.microsoft.com/office/drawing/2014/main" id="{808C2797-3B98-4834-81F9-2F239126EA3B}"/>
              </a:ext>
            </a:extLst>
          </p:cNvPr>
          <p:cNvSpPr txBox="1"/>
          <p:nvPr/>
        </p:nvSpPr>
        <p:spPr>
          <a:xfrm>
            <a:off x="783404" y="359150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99" name="テキスト ボックス 298">
            <a:extLst>
              <a:ext uri="{FF2B5EF4-FFF2-40B4-BE49-F238E27FC236}">
                <a16:creationId xmlns:a16="http://schemas.microsoft.com/office/drawing/2014/main" id="{650A02AE-1B56-4A50-A89A-00A2A013B13F}"/>
              </a:ext>
            </a:extLst>
          </p:cNvPr>
          <p:cNvSpPr txBox="1"/>
          <p:nvPr/>
        </p:nvSpPr>
        <p:spPr>
          <a:xfrm>
            <a:off x="956391" y="3591501"/>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00" name="テキスト ボックス 299">
            <a:extLst>
              <a:ext uri="{FF2B5EF4-FFF2-40B4-BE49-F238E27FC236}">
                <a16:creationId xmlns:a16="http://schemas.microsoft.com/office/drawing/2014/main" id="{33FDD68B-A40C-4B47-B4F4-A831DCCCC19D}"/>
              </a:ext>
            </a:extLst>
          </p:cNvPr>
          <p:cNvSpPr txBox="1"/>
          <p:nvPr/>
        </p:nvSpPr>
        <p:spPr>
          <a:xfrm>
            <a:off x="1729456" y="3586446"/>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01" name="テキスト ボックス 300">
            <a:extLst>
              <a:ext uri="{FF2B5EF4-FFF2-40B4-BE49-F238E27FC236}">
                <a16:creationId xmlns:a16="http://schemas.microsoft.com/office/drawing/2014/main" id="{51E0E044-92FC-4B62-A3E6-85D52877D888}"/>
              </a:ext>
            </a:extLst>
          </p:cNvPr>
          <p:cNvSpPr txBox="1"/>
          <p:nvPr/>
        </p:nvSpPr>
        <p:spPr>
          <a:xfrm>
            <a:off x="1333535" y="3591501"/>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02" name="テキスト ボックス 301">
            <a:extLst>
              <a:ext uri="{FF2B5EF4-FFF2-40B4-BE49-F238E27FC236}">
                <a16:creationId xmlns:a16="http://schemas.microsoft.com/office/drawing/2014/main" id="{DB375CBC-35D9-4D6A-9B4B-49BDA8E514F9}"/>
              </a:ext>
            </a:extLst>
          </p:cNvPr>
          <p:cNvSpPr txBox="1"/>
          <p:nvPr/>
        </p:nvSpPr>
        <p:spPr>
          <a:xfrm>
            <a:off x="632427" y="359150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303" name="グループ化 302">
            <a:extLst>
              <a:ext uri="{FF2B5EF4-FFF2-40B4-BE49-F238E27FC236}">
                <a16:creationId xmlns:a16="http://schemas.microsoft.com/office/drawing/2014/main" id="{566DEEEC-C375-4DE6-B085-4F7592EA0FE6}"/>
              </a:ext>
            </a:extLst>
          </p:cNvPr>
          <p:cNvGrpSpPr/>
          <p:nvPr/>
        </p:nvGrpSpPr>
        <p:grpSpPr>
          <a:xfrm>
            <a:off x="685891" y="3215560"/>
            <a:ext cx="1344931" cy="699627"/>
            <a:chOff x="920794" y="2788451"/>
            <a:chExt cx="1777645" cy="556314"/>
          </a:xfrm>
        </p:grpSpPr>
        <p:cxnSp>
          <p:nvCxnSpPr>
            <p:cNvPr id="304" name="直線コネクタ 303">
              <a:extLst>
                <a:ext uri="{FF2B5EF4-FFF2-40B4-BE49-F238E27FC236}">
                  <a16:creationId xmlns:a16="http://schemas.microsoft.com/office/drawing/2014/main" id="{657886A9-5351-41E4-B99E-86E7B035A244}"/>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5" name="直線コネクタ 304">
              <a:extLst>
                <a:ext uri="{FF2B5EF4-FFF2-40B4-BE49-F238E27FC236}">
                  <a16:creationId xmlns:a16="http://schemas.microsoft.com/office/drawing/2014/main" id="{1854898A-CCF4-47C8-ABB8-8C9B02A9CAC4}"/>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6" name="直線コネクタ 305">
              <a:extLst>
                <a:ext uri="{FF2B5EF4-FFF2-40B4-BE49-F238E27FC236}">
                  <a16:creationId xmlns:a16="http://schemas.microsoft.com/office/drawing/2014/main" id="{7087649E-0B69-48F3-96E5-D8DF83516860}"/>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07" name="直線コネクタ 306">
            <a:extLst>
              <a:ext uri="{FF2B5EF4-FFF2-40B4-BE49-F238E27FC236}">
                <a16:creationId xmlns:a16="http://schemas.microsoft.com/office/drawing/2014/main" id="{5B3635E2-4E30-4C46-B432-51DF923B268B}"/>
              </a:ext>
            </a:extLst>
          </p:cNvPr>
          <p:cNvCxnSpPr>
            <a:cxnSpLocks/>
          </p:cNvCxnSpPr>
          <p:nvPr/>
        </p:nvCxnSpPr>
        <p:spPr>
          <a:xfrm>
            <a:off x="1315449" y="3888954"/>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8" name="直線コネクタ 307">
            <a:extLst>
              <a:ext uri="{FF2B5EF4-FFF2-40B4-BE49-F238E27FC236}">
                <a16:creationId xmlns:a16="http://schemas.microsoft.com/office/drawing/2014/main" id="{6D28A0BB-AF12-4AC9-843B-F9DF2FB52A55}"/>
              </a:ext>
            </a:extLst>
          </p:cNvPr>
          <p:cNvCxnSpPr>
            <a:cxnSpLocks/>
          </p:cNvCxnSpPr>
          <p:nvPr/>
        </p:nvCxnSpPr>
        <p:spPr>
          <a:xfrm>
            <a:off x="1514526" y="3882575"/>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9" name="直線コネクタ 308">
            <a:extLst>
              <a:ext uri="{FF2B5EF4-FFF2-40B4-BE49-F238E27FC236}">
                <a16:creationId xmlns:a16="http://schemas.microsoft.com/office/drawing/2014/main" id="{607C1611-02D2-493A-B08A-ECDA53835B84}"/>
              </a:ext>
            </a:extLst>
          </p:cNvPr>
          <p:cNvCxnSpPr>
            <a:cxnSpLocks/>
          </p:cNvCxnSpPr>
          <p:nvPr/>
        </p:nvCxnSpPr>
        <p:spPr>
          <a:xfrm flipV="1">
            <a:off x="1721584" y="3882560"/>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0" name="直線コネクタ 309">
            <a:extLst>
              <a:ext uri="{FF2B5EF4-FFF2-40B4-BE49-F238E27FC236}">
                <a16:creationId xmlns:a16="http://schemas.microsoft.com/office/drawing/2014/main" id="{CA9C38AD-ECFD-4FB4-BC8E-8675D59015E4}"/>
              </a:ext>
            </a:extLst>
          </p:cNvPr>
          <p:cNvCxnSpPr>
            <a:cxnSpLocks/>
          </p:cNvCxnSpPr>
          <p:nvPr/>
        </p:nvCxnSpPr>
        <p:spPr>
          <a:xfrm>
            <a:off x="1144681" y="3882560"/>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1" name="直線コネクタ 310">
            <a:extLst>
              <a:ext uri="{FF2B5EF4-FFF2-40B4-BE49-F238E27FC236}">
                <a16:creationId xmlns:a16="http://schemas.microsoft.com/office/drawing/2014/main" id="{B13763DD-A7CF-40E1-99E0-24745A0F75B3}"/>
              </a:ext>
            </a:extLst>
          </p:cNvPr>
          <p:cNvCxnSpPr>
            <a:cxnSpLocks/>
          </p:cNvCxnSpPr>
          <p:nvPr/>
        </p:nvCxnSpPr>
        <p:spPr>
          <a:xfrm>
            <a:off x="967626" y="3882560"/>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2" name="直線コネクタ 311">
            <a:extLst>
              <a:ext uri="{FF2B5EF4-FFF2-40B4-BE49-F238E27FC236}">
                <a16:creationId xmlns:a16="http://schemas.microsoft.com/office/drawing/2014/main" id="{28668861-789A-4470-9D3C-C434A024C857}"/>
              </a:ext>
            </a:extLst>
          </p:cNvPr>
          <p:cNvCxnSpPr>
            <a:cxnSpLocks/>
          </p:cNvCxnSpPr>
          <p:nvPr/>
        </p:nvCxnSpPr>
        <p:spPr>
          <a:xfrm>
            <a:off x="824881" y="3882560"/>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直線コネクタ 312">
            <a:extLst>
              <a:ext uri="{FF2B5EF4-FFF2-40B4-BE49-F238E27FC236}">
                <a16:creationId xmlns:a16="http://schemas.microsoft.com/office/drawing/2014/main" id="{0C4536B6-B810-4F58-AB79-36BB0E45B3D1}"/>
              </a:ext>
            </a:extLst>
          </p:cNvPr>
          <p:cNvCxnSpPr>
            <a:cxnSpLocks/>
          </p:cNvCxnSpPr>
          <p:nvPr/>
        </p:nvCxnSpPr>
        <p:spPr>
          <a:xfrm>
            <a:off x="1909946" y="3888954"/>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4" name="直線コネクタ 313">
            <a:extLst>
              <a:ext uri="{FF2B5EF4-FFF2-40B4-BE49-F238E27FC236}">
                <a16:creationId xmlns:a16="http://schemas.microsoft.com/office/drawing/2014/main" id="{EC626ED0-05ED-4BC2-81F5-EFDFE1760153}"/>
              </a:ext>
            </a:extLst>
          </p:cNvPr>
          <p:cNvCxnSpPr>
            <a:cxnSpLocks/>
          </p:cNvCxnSpPr>
          <p:nvPr/>
        </p:nvCxnSpPr>
        <p:spPr>
          <a:xfrm>
            <a:off x="717835" y="3888954"/>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15" name="フローチャート: 判断 314">
            <a:extLst>
              <a:ext uri="{FF2B5EF4-FFF2-40B4-BE49-F238E27FC236}">
                <a16:creationId xmlns:a16="http://schemas.microsoft.com/office/drawing/2014/main" id="{19025320-580E-4DFE-BBA2-F25199938863}"/>
              </a:ext>
            </a:extLst>
          </p:cNvPr>
          <p:cNvSpPr/>
          <p:nvPr/>
        </p:nvSpPr>
        <p:spPr>
          <a:xfrm>
            <a:off x="1066177" y="3614075"/>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6" name="フローチャート: 判断 315">
            <a:extLst>
              <a:ext uri="{FF2B5EF4-FFF2-40B4-BE49-F238E27FC236}">
                <a16:creationId xmlns:a16="http://schemas.microsoft.com/office/drawing/2014/main" id="{B1C0DCC8-BC60-437C-A3F2-DDADDBAA8595}"/>
              </a:ext>
            </a:extLst>
          </p:cNvPr>
          <p:cNvSpPr/>
          <p:nvPr/>
        </p:nvSpPr>
        <p:spPr>
          <a:xfrm rot="190698">
            <a:off x="745821" y="3618909"/>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7" name="フローチャート: 判断 316">
            <a:extLst>
              <a:ext uri="{FF2B5EF4-FFF2-40B4-BE49-F238E27FC236}">
                <a16:creationId xmlns:a16="http://schemas.microsoft.com/office/drawing/2014/main" id="{5C9C0893-A632-4B85-A0D6-4EAF7C0F365E}"/>
              </a:ext>
            </a:extLst>
          </p:cNvPr>
          <p:cNvSpPr/>
          <p:nvPr/>
        </p:nvSpPr>
        <p:spPr>
          <a:xfrm>
            <a:off x="1245204" y="3634992"/>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8" name="フローチャート: 判断 317">
            <a:extLst>
              <a:ext uri="{FF2B5EF4-FFF2-40B4-BE49-F238E27FC236}">
                <a16:creationId xmlns:a16="http://schemas.microsoft.com/office/drawing/2014/main" id="{EE199C54-98FC-4EC8-B764-0C24F1211BEA}"/>
              </a:ext>
            </a:extLst>
          </p:cNvPr>
          <p:cNvSpPr/>
          <p:nvPr/>
        </p:nvSpPr>
        <p:spPr>
          <a:xfrm>
            <a:off x="1438575" y="3625750"/>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9" name="フローチャート: 判断 318">
            <a:extLst>
              <a:ext uri="{FF2B5EF4-FFF2-40B4-BE49-F238E27FC236}">
                <a16:creationId xmlns:a16="http://schemas.microsoft.com/office/drawing/2014/main" id="{87529731-7731-4CDF-8AE4-74587F0648EF}"/>
              </a:ext>
            </a:extLst>
          </p:cNvPr>
          <p:cNvSpPr/>
          <p:nvPr/>
        </p:nvSpPr>
        <p:spPr>
          <a:xfrm>
            <a:off x="1836557" y="3620322"/>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0" name="グループ化 319">
            <a:extLst>
              <a:ext uri="{FF2B5EF4-FFF2-40B4-BE49-F238E27FC236}">
                <a16:creationId xmlns:a16="http://schemas.microsoft.com/office/drawing/2014/main" id="{F3F39FEB-3AAC-4FF9-8CC6-547F1260961E}"/>
              </a:ext>
            </a:extLst>
          </p:cNvPr>
          <p:cNvGrpSpPr/>
          <p:nvPr/>
        </p:nvGrpSpPr>
        <p:grpSpPr>
          <a:xfrm>
            <a:off x="1328759" y="3369591"/>
            <a:ext cx="335348" cy="461665"/>
            <a:chOff x="4156363" y="2224144"/>
            <a:chExt cx="335348" cy="461665"/>
          </a:xfrm>
        </p:grpSpPr>
        <p:sp>
          <p:nvSpPr>
            <p:cNvPr id="321" name="テキスト ボックス 320">
              <a:extLst>
                <a:ext uri="{FF2B5EF4-FFF2-40B4-BE49-F238E27FC236}">
                  <a16:creationId xmlns:a16="http://schemas.microsoft.com/office/drawing/2014/main" id="{62739F9C-17AE-4323-8675-E869AB394514}"/>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22" name="楕円 321">
              <a:extLst>
                <a:ext uri="{FF2B5EF4-FFF2-40B4-BE49-F238E27FC236}">
                  <a16:creationId xmlns:a16="http://schemas.microsoft.com/office/drawing/2014/main" id="{9A86F385-246C-49B0-BA53-17DB360CF536}"/>
                </a:ext>
              </a:extLst>
            </p:cNvPr>
            <p:cNvSpPr/>
            <p:nvPr/>
          </p:nvSpPr>
          <p:spPr>
            <a:xfrm>
              <a:off x="4280110"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3" name="グループ化 322">
            <a:extLst>
              <a:ext uri="{FF2B5EF4-FFF2-40B4-BE49-F238E27FC236}">
                <a16:creationId xmlns:a16="http://schemas.microsoft.com/office/drawing/2014/main" id="{1394D90B-098D-4E59-9C1F-F429EDBBD7E5}"/>
              </a:ext>
            </a:extLst>
          </p:cNvPr>
          <p:cNvGrpSpPr/>
          <p:nvPr/>
        </p:nvGrpSpPr>
        <p:grpSpPr>
          <a:xfrm>
            <a:off x="1130874" y="3369914"/>
            <a:ext cx="335348" cy="461665"/>
            <a:chOff x="4169238" y="2212582"/>
            <a:chExt cx="335348" cy="461665"/>
          </a:xfrm>
        </p:grpSpPr>
        <p:sp>
          <p:nvSpPr>
            <p:cNvPr id="324" name="テキスト ボックス 323">
              <a:extLst>
                <a:ext uri="{FF2B5EF4-FFF2-40B4-BE49-F238E27FC236}">
                  <a16:creationId xmlns:a16="http://schemas.microsoft.com/office/drawing/2014/main" id="{782FF5FA-4C02-4493-821C-1A33420E8E07}"/>
                </a:ext>
              </a:extLst>
            </p:cNvPr>
            <p:cNvSpPr txBox="1"/>
            <p:nvPr/>
          </p:nvSpPr>
          <p:spPr>
            <a:xfrm rot="10800000">
              <a:off x="4169238" y="2212582"/>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25" name="楕円 324">
              <a:extLst>
                <a:ext uri="{FF2B5EF4-FFF2-40B4-BE49-F238E27FC236}">
                  <a16:creationId xmlns:a16="http://schemas.microsoft.com/office/drawing/2014/main" id="{F96D4F4D-820E-4F0E-923E-6E96D0788696}"/>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6" name="グループ化 325">
            <a:extLst>
              <a:ext uri="{FF2B5EF4-FFF2-40B4-BE49-F238E27FC236}">
                <a16:creationId xmlns:a16="http://schemas.microsoft.com/office/drawing/2014/main" id="{2B8DD64D-B45D-40E7-8A7D-AB9F770C2FAA}"/>
              </a:ext>
            </a:extLst>
          </p:cNvPr>
          <p:cNvGrpSpPr/>
          <p:nvPr/>
        </p:nvGrpSpPr>
        <p:grpSpPr>
          <a:xfrm>
            <a:off x="637223" y="3362706"/>
            <a:ext cx="335348" cy="461665"/>
            <a:chOff x="4156363" y="2224144"/>
            <a:chExt cx="335348" cy="461665"/>
          </a:xfrm>
        </p:grpSpPr>
        <p:sp>
          <p:nvSpPr>
            <p:cNvPr id="327" name="テキスト ボックス 326">
              <a:extLst>
                <a:ext uri="{FF2B5EF4-FFF2-40B4-BE49-F238E27FC236}">
                  <a16:creationId xmlns:a16="http://schemas.microsoft.com/office/drawing/2014/main" id="{095EF682-1E4F-4132-88DB-F24F66EB82A0}"/>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28" name="楕円 327">
              <a:extLst>
                <a:ext uri="{FF2B5EF4-FFF2-40B4-BE49-F238E27FC236}">
                  <a16:creationId xmlns:a16="http://schemas.microsoft.com/office/drawing/2014/main" id="{56D048AA-9C26-4FBE-93ED-418BDB08BE13}"/>
                </a:ext>
              </a:extLst>
            </p:cNvPr>
            <p:cNvSpPr/>
            <p:nvPr/>
          </p:nvSpPr>
          <p:spPr>
            <a:xfrm>
              <a:off x="4274302" y="2235537"/>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9" name="グループ化 328">
            <a:extLst>
              <a:ext uri="{FF2B5EF4-FFF2-40B4-BE49-F238E27FC236}">
                <a16:creationId xmlns:a16="http://schemas.microsoft.com/office/drawing/2014/main" id="{33B0F849-C751-429A-A392-5AAC10304CA6}"/>
              </a:ext>
            </a:extLst>
          </p:cNvPr>
          <p:cNvGrpSpPr/>
          <p:nvPr/>
        </p:nvGrpSpPr>
        <p:grpSpPr>
          <a:xfrm>
            <a:off x="787312" y="3368253"/>
            <a:ext cx="335348" cy="461665"/>
            <a:chOff x="4156363" y="2224144"/>
            <a:chExt cx="335348" cy="461665"/>
          </a:xfrm>
        </p:grpSpPr>
        <p:sp>
          <p:nvSpPr>
            <p:cNvPr id="330" name="テキスト ボックス 329">
              <a:extLst>
                <a:ext uri="{FF2B5EF4-FFF2-40B4-BE49-F238E27FC236}">
                  <a16:creationId xmlns:a16="http://schemas.microsoft.com/office/drawing/2014/main" id="{398A48AD-0528-45F4-9E34-D845C23521DB}"/>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31" name="楕円 330">
              <a:extLst>
                <a:ext uri="{FF2B5EF4-FFF2-40B4-BE49-F238E27FC236}">
                  <a16:creationId xmlns:a16="http://schemas.microsoft.com/office/drawing/2014/main" id="{64AECAB5-1056-4E98-9512-E804433E379B}"/>
                </a:ext>
              </a:extLst>
            </p:cNvPr>
            <p:cNvSpPr/>
            <p:nvPr/>
          </p:nvSpPr>
          <p:spPr>
            <a:xfrm>
              <a:off x="4273716" y="224332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2" name="グループ化 331">
            <a:extLst>
              <a:ext uri="{FF2B5EF4-FFF2-40B4-BE49-F238E27FC236}">
                <a16:creationId xmlns:a16="http://schemas.microsoft.com/office/drawing/2014/main" id="{31E7317A-9579-42C9-BBE7-431D0FE6C830}"/>
              </a:ext>
            </a:extLst>
          </p:cNvPr>
          <p:cNvGrpSpPr/>
          <p:nvPr/>
        </p:nvGrpSpPr>
        <p:grpSpPr>
          <a:xfrm>
            <a:off x="945256" y="3382683"/>
            <a:ext cx="335348" cy="461665"/>
            <a:chOff x="4162659" y="2217049"/>
            <a:chExt cx="335348" cy="461665"/>
          </a:xfrm>
        </p:grpSpPr>
        <p:sp>
          <p:nvSpPr>
            <p:cNvPr id="333" name="テキスト ボックス 332">
              <a:extLst>
                <a:ext uri="{FF2B5EF4-FFF2-40B4-BE49-F238E27FC236}">
                  <a16:creationId xmlns:a16="http://schemas.microsoft.com/office/drawing/2014/main" id="{70B3E1D8-2AA5-4EDD-981E-85770D825E50}"/>
                </a:ext>
              </a:extLst>
            </p:cNvPr>
            <p:cNvSpPr txBox="1"/>
            <p:nvPr/>
          </p:nvSpPr>
          <p:spPr>
            <a:xfrm rot="10800000">
              <a:off x="4162659" y="2217049"/>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34" name="楕円 333">
              <a:extLst>
                <a:ext uri="{FF2B5EF4-FFF2-40B4-BE49-F238E27FC236}">
                  <a16:creationId xmlns:a16="http://schemas.microsoft.com/office/drawing/2014/main" id="{A6207F00-E545-4954-840A-64E7C46E381F}"/>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5" name="グループ化 334">
            <a:extLst>
              <a:ext uri="{FF2B5EF4-FFF2-40B4-BE49-F238E27FC236}">
                <a16:creationId xmlns:a16="http://schemas.microsoft.com/office/drawing/2014/main" id="{4C51DCD3-7425-453B-AF1E-CF6F8B24216D}"/>
              </a:ext>
            </a:extLst>
          </p:cNvPr>
          <p:cNvGrpSpPr/>
          <p:nvPr/>
        </p:nvGrpSpPr>
        <p:grpSpPr>
          <a:xfrm>
            <a:off x="1536879" y="3370555"/>
            <a:ext cx="335348" cy="461665"/>
            <a:chOff x="4156363" y="2224144"/>
            <a:chExt cx="335348" cy="461665"/>
          </a:xfrm>
        </p:grpSpPr>
        <p:sp>
          <p:nvSpPr>
            <p:cNvPr id="336" name="テキスト ボックス 335">
              <a:extLst>
                <a:ext uri="{FF2B5EF4-FFF2-40B4-BE49-F238E27FC236}">
                  <a16:creationId xmlns:a16="http://schemas.microsoft.com/office/drawing/2014/main" id="{5A225E98-04F0-4B72-B2A8-9D8C13140419}"/>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37" name="楕円 336">
              <a:extLst>
                <a:ext uri="{FF2B5EF4-FFF2-40B4-BE49-F238E27FC236}">
                  <a16:creationId xmlns:a16="http://schemas.microsoft.com/office/drawing/2014/main" id="{A646CEF5-48E4-49BC-887A-C228041705CA}"/>
                </a:ext>
              </a:extLst>
            </p:cNvPr>
            <p:cNvSpPr/>
            <p:nvPr/>
          </p:nvSpPr>
          <p:spPr>
            <a:xfrm>
              <a:off x="4280646" y="223051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8" name="グループ化 337">
            <a:extLst>
              <a:ext uri="{FF2B5EF4-FFF2-40B4-BE49-F238E27FC236}">
                <a16:creationId xmlns:a16="http://schemas.microsoft.com/office/drawing/2014/main" id="{EF9719EC-97F4-47F1-8483-14EC9165014B}"/>
              </a:ext>
            </a:extLst>
          </p:cNvPr>
          <p:cNvGrpSpPr/>
          <p:nvPr/>
        </p:nvGrpSpPr>
        <p:grpSpPr>
          <a:xfrm>
            <a:off x="1722932" y="3351551"/>
            <a:ext cx="335348" cy="461665"/>
            <a:chOff x="4156363" y="2224144"/>
            <a:chExt cx="335348" cy="461665"/>
          </a:xfrm>
        </p:grpSpPr>
        <p:sp>
          <p:nvSpPr>
            <p:cNvPr id="339" name="テキスト ボックス 338">
              <a:extLst>
                <a:ext uri="{FF2B5EF4-FFF2-40B4-BE49-F238E27FC236}">
                  <a16:creationId xmlns:a16="http://schemas.microsoft.com/office/drawing/2014/main" id="{8D40A1B6-AE0A-40A0-810D-EFFF345E5AEC}"/>
                </a:ext>
              </a:extLst>
            </p:cNvPr>
            <p:cNvSpPr txBox="1"/>
            <p:nvPr/>
          </p:nvSpPr>
          <p:spPr>
            <a:xfrm rot="10636813">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40" name="楕円 339">
              <a:extLst>
                <a:ext uri="{FF2B5EF4-FFF2-40B4-BE49-F238E27FC236}">
                  <a16:creationId xmlns:a16="http://schemas.microsoft.com/office/drawing/2014/main" id="{5EBF7FBA-929F-45D5-B93E-040F8F37204B}"/>
                </a:ext>
              </a:extLst>
            </p:cNvPr>
            <p:cNvSpPr/>
            <p:nvPr/>
          </p:nvSpPr>
          <p:spPr>
            <a:xfrm>
              <a:off x="4273716"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1" name="正方形/長方形 340">
            <a:extLst>
              <a:ext uri="{FF2B5EF4-FFF2-40B4-BE49-F238E27FC236}">
                <a16:creationId xmlns:a16="http://schemas.microsoft.com/office/drawing/2014/main" id="{6C71AB73-4096-4028-8E88-AED973D4A108}"/>
              </a:ext>
            </a:extLst>
          </p:cNvPr>
          <p:cNvSpPr/>
          <p:nvPr/>
        </p:nvSpPr>
        <p:spPr>
          <a:xfrm>
            <a:off x="710934" y="3348909"/>
            <a:ext cx="1304615" cy="559227"/>
          </a:xfrm>
          <a:prstGeom prst="rect">
            <a:avLst/>
          </a:pr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2" name="テキスト ボックス 341">
            <a:extLst>
              <a:ext uri="{FF2B5EF4-FFF2-40B4-BE49-F238E27FC236}">
                <a16:creationId xmlns:a16="http://schemas.microsoft.com/office/drawing/2014/main" id="{65C904C9-3B2A-413D-AE5E-0AE530C6B7AA}"/>
              </a:ext>
            </a:extLst>
          </p:cNvPr>
          <p:cNvSpPr txBox="1"/>
          <p:nvPr/>
        </p:nvSpPr>
        <p:spPr>
          <a:xfrm>
            <a:off x="1015171" y="2796682"/>
            <a:ext cx="646331" cy="369332"/>
          </a:xfrm>
          <a:prstGeom prst="rect">
            <a:avLst/>
          </a:prstGeom>
          <a:noFill/>
        </p:spPr>
        <p:txBody>
          <a:bodyPr wrap="none" rtlCol="0">
            <a:spAutoFit/>
          </a:bodyPr>
          <a:lstStyle/>
          <a:p>
            <a:r>
              <a:rPr kumimoji="1" lang="ja-JP" altLang="en-US" dirty="0"/>
              <a:t>発色</a:t>
            </a:r>
          </a:p>
        </p:txBody>
      </p:sp>
      <p:grpSp>
        <p:nvGrpSpPr>
          <p:cNvPr id="343" name="グループ化 342">
            <a:extLst>
              <a:ext uri="{FF2B5EF4-FFF2-40B4-BE49-F238E27FC236}">
                <a16:creationId xmlns:a16="http://schemas.microsoft.com/office/drawing/2014/main" id="{5BFF1021-28F4-4393-A3C0-125142040FF5}"/>
              </a:ext>
            </a:extLst>
          </p:cNvPr>
          <p:cNvGrpSpPr/>
          <p:nvPr/>
        </p:nvGrpSpPr>
        <p:grpSpPr>
          <a:xfrm>
            <a:off x="639303" y="5753714"/>
            <a:ext cx="1398395" cy="838945"/>
            <a:chOff x="467317" y="5141101"/>
            <a:chExt cx="1398395" cy="838945"/>
          </a:xfrm>
        </p:grpSpPr>
        <p:sp>
          <p:nvSpPr>
            <p:cNvPr id="344" name="正方形/長方形 343">
              <a:extLst>
                <a:ext uri="{FF2B5EF4-FFF2-40B4-BE49-F238E27FC236}">
                  <a16:creationId xmlns:a16="http://schemas.microsoft.com/office/drawing/2014/main" id="{6EB20D20-AD68-4E1C-BBE1-C267FE527695}"/>
                </a:ext>
              </a:extLst>
            </p:cNvPr>
            <p:cNvSpPr/>
            <p:nvPr/>
          </p:nvSpPr>
          <p:spPr>
            <a:xfrm>
              <a:off x="545824" y="5605021"/>
              <a:ext cx="1304615" cy="228655"/>
            </a:xfrm>
            <a:prstGeom prst="rect">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5" name="テキスト ボックス 344">
              <a:extLst>
                <a:ext uri="{FF2B5EF4-FFF2-40B4-BE49-F238E27FC236}">
                  <a16:creationId xmlns:a16="http://schemas.microsoft.com/office/drawing/2014/main" id="{BA0B8D15-3F36-4036-AC6E-785EF9CF8B0B}"/>
                </a:ext>
              </a:extLst>
            </p:cNvPr>
            <p:cNvSpPr txBox="1"/>
            <p:nvPr/>
          </p:nvSpPr>
          <p:spPr>
            <a:xfrm>
              <a:off x="1374160" y="5518381"/>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46" name="テキスト ボックス 345">
              <a:extLst>
                <a:ext uri="{FF2B5EF4-FFF2-40B4-BE49-F238E27FC236}">
                  <a16:creationId xmlns:a16="http://schemas.microsoft.com/office/drawing/2014/main" id="{A4B84C90-1263-4493-BD4F-8FB0C6569019}"/>
                </a:ext>
              </a:extLst>
            </p:cNvPr>
            <p:cNvSpPr txBox="1"/>
            <p:nvPr/>
          </p:nvSpPr>
          <p:spPr>
            <a:xfrm>
              <a:off x="618294" y="5517043"/>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47" name="テキスト ボックス 346">
              <a:extLst>
                <a:ext uri="{FF2B5EF4-FFF2-40B4-BE49-F238E27FC236}">
                  <a16:creationId xmlns:a16="http://schemas.microsoft.com/office/drawing/2014/main" id="{83FBF552-F9A7-4585-9906-CD4222E8E584}"/>
                </a:ext>
              </a:extLst>
            </p:cNvPr>
            <p:cNvSpPr txBox="1"/>
            <p:nvPr/>
          </p:nvSpPr>
          <p:spPr>
            <a:xfrm>
              <a:off x="791281" y="551704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48" name="テキスト ボックス 347">
              <a:extLst>
                <a:ext uri="{FF2B5EF4-FFF2-40B4-BE49-F238E27FC236}">
                  <a16:creationId xmlns:a16="http://schemas.microsoft.com/office/drawing/2014/main" id="{FE328760-E88D-4E33-8B1D-C33DE0A4B909}"/>
                </a:ext>
              </a:extLst>
            </p:cNvPr>
            <p:cNvSpPr txBox="1"/>
            <p:nvPr/>
          </p:nvSpPr>
          <p:spPr>
            <a:xfrm>
              <a:off x="963201" y="5517835"/>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49" name="テキスト ボックス 348">
              <a:extLst>
                <a:ext uri="{FF2B5EF4-FFF2-40B4-BE49-F238E27FC236}">
                  <a16:creationId xmlns:a16="http://schemas.microsoft.com/office/drawing/2014/main" id="{5B6EDF1F-711C-41FE-A5F3-3659BBB6E8C7}"/>
                </a:ext>
              </a:extLst>
            </p:cNvPr>
            <p:cNvSpPr txBox="1"/>
            <p:nvPr/>
          </p:nvSpPr>
          <p:spPr>
            <a:xfrm>
              <a:off x="1564346" y="551198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50" name="テキスト ボックス 349">
              <a:extLst>
                <a:ext uri="{FF2B5EF4-FFF2-40B4-BE49-F238E27FC236}">
                  <a16:creationId xmlns:a16="http://schemas.microsoft.com/office/drawing/2014/main" id="{99994940-08DF-431D-BDA2-E3FAE169891D}"/>
                </a:ext>
              </a:extLst>
            </p:cNvPr>
            <p:cNvSpPr txBox="1"/>
            <p:nvPr/>
          </p:nvSpPr>
          <p:spPr>
            <a:xfrm>
              <a:off x="1168425" y="551704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51" name="テキスト ボックス 350">
              <a:extLst>
                <a:ext uri="{FF2B5EF4-FFF2-40B4-BE49-F238E27FC236}">
                  <a16:creationId xmlns:a16="http://schemas.microsoft.com/office/drawing/2014/main" id="{B2F1E8F4-CDBC-4DD4-A355-AC3775B3ED35}"/>
                </a:ext>
              </a:extLst>
            </p:cNvPr>
            <p:cNvSpPr txBox="1"/>
            <p:nvPr/>
          </p:nvSpPr>
          <p:spPr>
            <a:xfrm>
              <a:off x="467317" y="5517043"/>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352" name="グループ化 351">
              <a:extLst>
                <a:ext uri="{FF2B5EF4-FFF2-40B4-BE49-F238E27FC236}">
                  <a16:creationId xmlns:a16="http://schemas.microsoft.com/office/drawing/2014/main" id="{714E7843-558E-4014-A1EC-90035A9CD4DD}"/>
                </a:ext>
              </a:extLst>
            </p:cNvPr>
            <p:cNvGrpSpPr/>
            <p:nvPr/>
          </p:nvGrpSpPr>
          <p:grpSpPr>
            <a:xfrm>
              <a:off x="520781" y="5141101"/>
              <a:ext cx="1344931" cy="699627"/>
              <a:chOff x="920794" y="2788451"/>
              <a:chExt cx="1777645" cy="556314"/>
            </a:xfrm>
          </p:grpSpPr>
          <p:cxnSp>
            <p:nvCxnSpPr>
              <p:cNvPr id="361" name="直線コネクタ 360">
                <a:extLst>
                  <a:ext uri="{FF2B5EF4-FFF2-40B4-BE49-F238E27FC236}">
                    <a16:creationId xmlns:a16="http://schemas.microsoft.com/office/drawing/2014/main" id="{F6290480-8538-4485-BEA2-E50637DB5A68}"/>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2" name="直線コネクタ 361">
                <a:extLst>
                  <a:ext uri="{FF2B5EF4-FFF2-40B4-BE49-F238E27FC236}">
                    <a16:creationId xmlns:a16="http://schemas.microsoft.com/office/drawing/2014/main" id="{B57F51F0-B544-409B-AD3D-528C78B55253}"/>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3" name="直線コネクタ 362">
                <a:extLst>
                  <a:ext uri="{FF2B5EF4-FFF2-40B4-BE49-F238E27FC236}">
                    <a16:creationId xmlns:a16="http://schemas.microsoft.com/office/drawing/2014/main" id="{D608E892-BE20-4264-8DBF-299ED017A7CF}"/>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53" name="直線コネクタ 352">
              <a:extLst>
                <a:ext uri="{FF2B5EF4-FFF2-40B4-BE49-F238E27FC236}">
                  <a16:creationId xmlns:a16="http://schemas.microsoft.com/office/drawing/2014/main" id="{950752BF-78C5-4998-83B1-F5A05FB8384A}"/>
                </a:ext>
              </a:extLst>
            </p:cNvPr>
            <p:cNvCxnSpPr>
              <a:cxnSpLocks/>
            </p:cNvCxnSpPr>
            <p:nvPr/>
          </p:nvCxnSpPr>
          <p:spPr>
            <a:xfrm>
              <a:off x="1150339" y="5814495"/>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4" name="直線コネクタ 353">
              <a:extLst>
                <a:ext uri="{FF2B5EF4-FFF2-40B4-BE49-F238E27FC236}">
                  <a16:creationId xmlns:a16="http://schemas.microsoft.com/office/drawing/2014/main" id="{6BF7A091-54B7-4DD1-B0ED-A511F7F8EAB7}"/>
                </a:ext>
              </a:extLst>
            </p:cNvPr>
            <p:cNvCxnSpPr>
              <a:cxnSpLocks/>
            </p:cNvCxnSpPr>
            <p:nvPr/>
          </p:nvCxnSpPr>
          <p:spPr>
            <a:xfrm>
              <a:off x="1349416" y="5808116"/>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5" name="直線コネクタ 354">
              <a:extLst>
                <a:ext uri="{FF2B5EF4-FFF2-40B4-BE49-F238E27FC236}">
                  <a16:creationId xmlns:a16="http://schemas.microsoft.com/office/drawing/2014/main" id="{B3C72815-914B-41EB-AF40-C53275E799E2}"/>
                </a:ext>
              </a:extLst>
            </p:cNvPr>
            <p:cNvCxnSpPr>
              <a:cxnSpLocks/>
            </p:cNvCxnSpPr>
            <p:nvPr/>
          </p:nvCxnSpPr>
          <p:spPr>
            <a:xfrm flipV="1">
              <a:off x="1556474" y="5808101"/>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6" name="直線コネクタ 355">
              <a:extLst>
                <a:ext uri="{FF2B5EF4-FFF2-40B4-BE49-F238E27FC236}">
                  <a16:creationId xmlns:a16="http://schemas.microsoft.com/office/drawing/2014/main" id="{6A81DE7A-DFB1-48B7-AFA8-9D6E749F4111}"/>
                </a:ext>
              </a:extLst>
            </p:cNvPr>
            <p:cNvCxnSpPr>
              <a:cxnSpLocks/>
            </p:cNvCxnSpPr>
            <p:nvPr/>
          </p:nvCxnSpPr>
          <p:spPr>
            <a:xfrm>
              <a:off x="979571" y="5808101"/>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直線コネクタ 356">
              <a:extLst>
                <a:ext uri="{FF2B5EF4-FFF2-40B4-BE49-F238E27FC236}">
                  <a16:creationId xmlns:a16="http://schemas.microsoft.com/office/drawing/2014/main" id="{413394C4-39C3-44E3-B536-0C0BEC90F661}"/>
                </a:ext>
              </a:extLst>
            </p:cNvPr>
            <p:cNvCxnSpPr>
              <a:cxnSpLocks/>
            </p:cNvCxnSpPr>
            <p:nvPr/>
          </p:nvCxnSpPr>
          <p:spPr>
            <a:xfrm>
              <a:off x="802516" y="5808101"/>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直線コネクタ 357">
              <a:extLst>
                <a:ext uri="{FF2B5EF4-FFF2-40B4-BE49-F238E27FC236}">
                  <a16:creationId xmlns:a16="http://schemas.microsoft.com/office/drawing/2014/main" id="{F6B2B44D-8D1F-485F-AFCC-A461A6FF35C6}"/>
                </a:ext>
              </a:extLst>
            </p:cNvPr>
            <p:cNvCxnSpPr>
              <a:cxnSpLocks/>
            </p:cNvCxnSpPr>
            <p:nvPr/>
          </p:nvCxnSpPr>
          <p:spPr>
            <a:xfrm>
              <a:off x="659771" y="5808101"/>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9" name="直線コネクタ 358">
              <a:extLst>
                <a:ext uri="{FF2B5EF4-FFF2-40B4-BE49-F238E27FC236}">
                  <a16:creationId xmlns:a16="http://schemas.microsoft.com/office/drawing/2014/main" id="{326CF0AD-C6AD-4AD3-870E-39D799476E17}"/>
                </a:ext>
              </a:extLst>
            </p:cNvPr>
            <p:cNvCxnSpPr>
              <a:cxnSpLocks/>
            </p:cNvCxnSpPr>
            <p:nvPr/>
          </p:nvCxnSpPr>
          <p:spPr>
            <a:xfrm>
              <a:off x="1744836" y="5814495"/>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直線コネクタ 359">
              <a:extLst>
                <a:ext uri="{FF2B5EF4-FFF2-40B4-BE49-F238E27FC236}">
                  <a16:creationId xmlns:a16="http://schemas.microsoft.com/office/drawing/2014/main" id="{C11E4BCE-055D-4DF0-ADCD-B8F3EF7E20B9}"/>
                </a:ext>
              </a:extLst>
            </p:cNvPr>
            <p:cNvCxnSpPr>
              <a:cxnSpLocks/>
            </p:cNvCxnSpPr>
            <p:nvPr/>
          </p:nvCxnSpPr>
          <p:spPr>
            <a:xfrm>
              <a:off x="552725" y="5814495"/>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64" name="台形 363">
            <a:extLst>
              <a:ext uri="{FF2B5EF4-FFF2-40B4-BE49-F238E27FC236}">
                <a16:creationId xmlns:a16="http://schemas.microsoft.com/office/drawing/2014/main" id="{2BFDE906-BC87-4788-A5CF-2D1E4DFD0AA3}"/>
              </a:ext>
            </a:extLst>
          </p:cNvPr>
          <p:cNvSpPr/>
          <p:nvPr/>
        </p:nvSpPr>
        <p:spPr>
          <a:xfrm rot="14257202">
            <a:off x="2043293" y="5287109"/>
            <a:ext cx="166498" cy="675199"/>
          </a:xfrm>
          <a:prstGeom prst="trapezoid">
            <a:avLst>
              <a:gd name="adj" fmla="val 40632"/>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path path="circle">
              <a:fillToRect l="100000" t="100000"/>
            </a:path>
            <a:tileRect r="-100000" b="-10000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5" name="楕円 364">
            <a:extLst>
              <a:ext uri="{FF2B5EF4-FFF2-40B4-BE49-F238E27FC236}">
                <a16:creationId xmlns:a16="http://schemas.microsoft.com/office/drawing/2014/main" id="{781B3397-8864-44BE-BADC-D7398AABB8E3}"/>
              </a:ext>
            </a:extLst>
          </p:cNvPr>
          <p:cNvSpPr/>
          <p:nvPr/>
        </p:nvSpPr>
        <p:spPr>
          <a:xfrm>
            <a:off x="1761435" y="5833944"/>
            <a:ext cx="95756" cy="121761"/>
          </a:xfrm>
          <a:prstGeom prst="ellipse">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6" name="楕円 365">
            <a:extLst>
              <a:ext uri="{FF2B5EF4-FFF2-40B4-BE49-F238E27FC236}">
                <a16:creationId xmlns:a16="http://schemas.microsoft.com/office/drawing/2014/main" id="{A0D2DD54-ECC4-45E3-BA01-2CEA97DB3671}"/>
              </a:ext>
            </a:extLst>
          </p:cNvPr>
          <p:cNvSpPr/>
          <p:nvPr/>
        </p:nvSpPr>
        <p:spPr>
          <a:xfrm>
            <a:off x="1711982" y="6111063"/>
            <a:ext cx="95754" cy="111916"/>
          </a:xfrm>
          <a:prstGeom prst="ellipse">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7" name="楕円 366">
            <a:extLst>
              <a:ext uri="{FF2B5EF4-FFF2-40B4-BE49-F238E27FC236}">
                <a16:creationId xmlns:a16="http://schemas.microsoft.com/office/drawing/2014/main" id="{A4C2C57A-16D9-4F1B-B517-9883DF395F4F}"/>
              </a:ext>
            </a:extLst>
          </p:cNvPr>
          <p:cNvSpPr/>
          <p:nvPr/>
        </p:nvSpPr>
        <p:spPr>
          <a:xfrm>
            <a:off x="1780664" y="5982462"/>
            <a:ext cx="95754" cy="111916"/>
          </a:xfrm>
          <a:prstGeom prst="ellipse">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8" name="テキスト ボックス 367">
            <a:extLst>
              <a:ext uri="{FF2B5EF4-FFF2-40B4-BE49-F238E27FC236}">
                <a16:creationId xmlns:a16="http://schemas.microsoft.com/office/drawing/2014/main" id="{25E68382-7923-4F17-A82C-1141A1FEECE3}"/>
              </a:ext>
            </a:extLst>
          </p:cNvPr>
          <p:cNvSpPr txBox="1"/>
          <p:nvPr/>
        </p:nvSpPr>
        <p:spPr>
          <a:xfrm>
            <a:off x="448019" y="5011111"/>
            <a:ext cx="1922425" cy="584775"/>
          </a:xfrm>
          <a:prstGeom prst="rect">
            <a:avLst/>
          </a:prstGeom>
          <a:noFill/>
        </p:spPr>
        <p:txBody>
          <a:bodyPr wrap="square" rtlCol="0">
            <a:spAutoFit/>
          </a:bodyPr>
          <a:lstStyle/>
          <a:p>
            <a:r>
              <a:rPr lang="ja-JP" altLang="en-US" sz="1600" dirty="0"/>
              <a:t>サンプルと酵素標識抗体を同時に添加</a:t>
            </a:r>
            <a:endParaRPr kumimoji="1" lang="ja-JP" altLang="en-US" sz="1600" dirty="0"/>
          </a:p>
        </p:txBody>
      </p:sp>
      <p:cxnSp>
        <p:nvCxnSpPr>
          <p:cNvPr id="369" name="直線矢印コネクタ 368">
            <a:extLst>
              <a:ext uri="{FF2B5EF4-FFF2-40B4-BE49-F238E27FC236}">
                <a16:creationId xmlns:a16="http://schemas.microsoft.com/office/drawing/2014/main" id="{546139E6-03FA-4A3C-BCBE-80A416EC752E}"/>
              </a:ext>
            </a:extLst>
          </p:cNvPr>
          <p:cNvCxnSpPr>
            <a:cxnSpLocks/>
          </p:cNvCxnSpPr>
          <p:nvPr/>
        </p:nvCxnSpPr>
        <p:spPr>
          <a:xfrm>
            <a:off x="2105846" y="6067704"/>
            <a:ext cx="39309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70" name="台形 369">
            <a:extLst>
              <a:ext uri="{FF2B5EF4-FFF2-40B4-BE49-F238E27FC236}">
                <a16:creationId xmlns:a16="http://schemas.microsoft.com/office/drawing/2014/main" id="{8F0705E9-B503-47EE-8554-90DAA2CB1FDB}"/>
              </a:ext>
            </a:extLst>
          </p:cNvPr>
          <p:cNvSpPr/>
          <p:nvPr/>
        </p:nvSpPr>
        <p:spPr>
          <a:xfrm rot="6669045">
            <a:off x="517831" y="5313178"/>
            <a:ext cx="166498" cy="675199"/>
          </a:xfrm>
          <a:prstGeom prst="trapezoid">
            <a:avLst>
              <a:gd name="adj" fmla="val 40632"/>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path path="circle">
              <a:fillToRect l="100000" t="100000"/>
            </a:path>
            <a:tileRect r="-100000" b="-10000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1" name="楕円 370">
            <a:extLst>
              <a:ext uri="{FF2B5EF4-FFF2-40B4-BE49-F238E27FC236}">
                <a16:creationId xmlns:a16="http://schemas.microsoft.com/office/drawing/2014/main" id="{778F916F-7250-41B7-BEDE-85424646B40A}"/>
              </a:ext>
            </a:extLst>
          </p:cNvPr>
          <p:cNvSpPr/>
          <p:nvPr/>
        </p:nvSpPr>
        <p:spPr>
          <a:xfrm>
            <a:off x="921497" y="5785826"/>
            <a:ext cx="95756" cy="121761"/>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2" name="楕円 371">
            <a:extLst>
              <a:ext uri="{FF2B5EF4-FFF2-40B4-BE49-F238E27FC236}">
                <a16:creationId xmlns:a16="http://schemas.microsoft.com/office/drawing/2014/main" id="{EF441F0E-4182-48A3-A017-77A1720FE056}"/>
              </a:ext>
            </a:extLst>
          </p:cNvPr>
          <p:cNvSpPr/>
          <p:nvPr/>
        </p:nvSpPr>
        <p:spPr>
          <a:xfrm>
            <a:off x="901630" y="6107340"/>
            <a:ext cx="95754" cy="111916"/>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3" name="楕円 372">
            <a:extLst>
              <a:ext uri="{FF2B5EF4-FFF2-40B4-BE49-F238E27FC236}">
                <a16:creationId xmlns:a16="http://schemas.microsoft.com/office/drawing/2014/main" id="{43738C66-35FB-43EB-8470-1C52C1BDEA22}"/>
              </a:ext>
            </a:extLst>
          </p:cNvPr>
          <p:cNvSpPr/>
          <p:nvPr/>
        </p:nvSpPr>
        <p:spPr>
          <a:xfrm>
            <a:off x="937254" y="5941415"/>
            <a:ext cx="95754" cy="111916"/>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8" name="テキスト ボックス 427">
            <a:extLst>
              <a:ext uri="{FF2B5EF4-FFF2-40B4-BE49-F238E27FC236}">
                <a16:creationId xmlns:a16="http://schemas.microsoft.com/office/drawing/2014/main" id="{86D862AC-523A-438A-B942-EE1CB7CBFF2F}"/>
              </a:ext>
            </a:extLst>
          </p:cNvPr>
          <p:cNvSpPr txBox="1"/>
          <p:nvPr/>
        </p:nvSpPr>
        <p:spPr>
          <a:xfrm>
            <a:off x="2628514" y="5117289"/>
            <a:ext cx="1415772" cy="584775"/>
          </a:xfrm>
          <a:prstGeom prst="rect">
            <a:avLst/>
          </a:prstGeom>
          <a:noFill/>
        </p:spPr>
        <p:txBody>
          <a:bodyPr wrap="none" rtlCol="0">
            <a:spAutoFit/>
          </a:bodyPr>
          <a:lstStyle/>
          <a:p>
            <a:r>
              <a:rPr kumimoji="1" lang="ja-JP" altLang="en-US" sz="1600" dirty="0"/>
              <a:t>一定時間反応</a:t>
            </a:r>
            <a:endParaRPr kumimoji="1" lang="en-US" altLang="ja-JP" sz="1600" dirty="0"/>
          </a:p>
          <a:p>
            <a:r>
              <a:rPr lang="en-US" altLang="ja-JP" sz="1600" dirty="0"/>
              <a:t>    (</a:t>
            </a:r>
            <a:r>
              <a:rPr lang="ja-JP" altLang="en-US" sz="1600" dirty="0"/>
              <a:t>室温 </a:t>
            </a:r>
            <a:r>
              <a:rPr lang="en-US" altLang="ja-JP" sz="1600" dirty="0"/>
              <a:t>2hr.)</a:t>
            </a:r>
            <a:endParaRPr kumimoji="1" lang="ja-JP" altLang="en-US" sz="1600" dirty="0"/>
          </a:p>
        </p:txBody>
      </p:sp>
      <p:grpSp>
        <p:nvGrpSpPr>
          <p:cNvPr id="624" name="グループ化 623">
            <a:extLst>
              <a:ext uri="{FF2B5EF4-FFF2-40B4-BE49-F238E27FC236}">
                <a16:creationId xmlns:a16="http://schemas.microsoft.com/office/drawing/2014/main" id="{0A3468DE-1196-421A-870B-E44E4BD966F5}"/>
              </a:ext>
            </a:extLst>
          </p:cNvPr>
          <p:cNvGrpSpPr/>
          <p:nvPr/>
        </p:nvGrpSpPr>
        <p:grpSpPr>
          <a:xfrm>
            <a:off x="4672297" y="5779858"/>
            <a:ext cx="1425853" cy="883780"/>
            <a:chOff x="4672297" y="5779858"/>
            <a:chExt cx="1425853" cy="883780"/>
          </a:xfrm>
        </p:grpSpPr>
        <p:sp>
          <p:nvSpPr>
            <p:cNvPr id="429" name="正方形/長方形 428">
              <a:extLst>
                <a:ext uri="{FF2B5EF4-FFF2-40B4-BE49-F238E27FC236}">
                  <a16:creationId xmlns:a16="http://schemas.microsoft.com/office/drawing/2014/main" id="{820FDEB9-EA53-44EE-B068-5F26FC6850D2}"/>
                </a:ext>
              </a:extLst>
            </p:cNvPr>
            <p:cNvSpPr/>
            <p:nvPr/>
          </p:nvSpPr>
          <p:spPr>
            <a:xfrm>
              <a:off x="4750804" y="5863409"/>
              <a:ext cx="1304615" cy="653860"/>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0" name="テキスト ボックス 429">
              <a:extLst>
                <a:ext uri="{FF2B5EF4-FFF2-40B4-BE49-F238E27FC236}">
                  <a16:creationId xmlns:a16="http://schemas.microsoft.com/office/drawing/2014/main" id="{E4F0947B-B0B4-42D0-A476-020D21B6C4A5}"/>
                </a:ext>
              </a:extLst>
            </p:cNvPr>
            <p:cNvSpPr txBox="1"/>
            <p:nvPr/>
          </p:nvSpPr>
          <p:spPr>
            <a:xfrm>
              <a:off x="5579140" y="6201973"/>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31" name="フローチャート: 判断 430">
              <a:extLst>
                <a:ext uri="{FF2B5EF4-FFF2-40B4-BE49-F238E27FC236}">
                  <a16:creationId xmlns:a16="http://schemas.microsoft.com/office/drawing/2014/main" id="{2AF9D4ED-0E50-42A3-8C2E-6DEB1DF91C62}"/>
                </a:ext>
              </a:extLst>
            </p:cNvPr>
            <p:cNvSpPr/>
            <p:nvPr/>
          </p:nvSpPr>
          <p:spPr>
            <a:xfrm>
              <a:off x="5690357" y="6242550"/>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32" name="グループ化 431">
              <a:extLst>
                <a:ext uri="{FF2B5EF4-FFF2-40B4-BE49-F238E27FC236}">
                  <a16:creationId xmlns:a16="http://schemas.microsoft.com/office/drawing/2014/main" id="{05381AE4-8585-4595-9445-3A8A6AC40D8B}"/>
                </a:ext>
              </a:extLst>
            </p:cNvPr>
            <p:cNvGrpSpPr/>
            <p:nvPr/>
          </p:nvGrpSpPr>
          <p:grpSpPr>
            <a:xfrm rot="4717719">
              <a:off x="5537372" y="5716699"/>
              <a:ext cx="335348" cy="461665"/>
              <a:chOff x="4156363" y="2224144"/>
              <a:chExt cx="335348" cy="461665"/>
            </a:xfrm>
          </p:grpSpPr>
          <p:sp>
            <p:nvSpPr>
              <p:cNvPr id="433" name="テキスト ボックス 432">
                <a:extLst>
                  <a:ext uri="{FF2B5EF4-FFF2-40B4-BE49-F238E27FC236}">
                    <a16:creationId xmlns:a16="http://schemas.microsoft.com/office/drawing/2014/main" id="{D49765E9-F9CA-46E1-8682-0018DE7BFEF8}"/>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34" name="楕円 433">
                <a:extLst>
                  <a:ext uri="{FF2B5EF4-FFF2-40B4-BE49-F238E27FC236}">
                    <a16:creationId xmlns:a16="http://schemas.microsoft.com/office/drawing/2014/main" id="{B0CC988E-C035-4664-9A9A-84883E656F35}"/>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35" name="フローチャート: 判断 434">
              <a:extLst>
                <a:ext uri="{FF2B5EF4-FFF2-40B4-BE49-F238E27FC236}">
                  <a16:creationId xmlns:a16="http://schemas.microsoft.com/office/drawing/2014/main" id="{6475FB20-CC00-4009-AD81-AB9ED91F49E0}"/>
                </a:ext>
              </a:extLst>
            </p:cNvPr>
            <p:cNvSpPr/>
            <p:nvPr/>
          </p:nvSpPr>
          <p:spPr>
            <a:xfrm>
              <a:off x="4936362" y="6236414"/>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6" name="テキスト ボックス 435">
              <a:extLst>
                <a:ext uri="{FF2B5EF4-FFF2-40B4-BE49-F238E27FC236}">
                  <a16:creationId xmlns:a16="http://schemas.microsoft.com/office/drawing/2014/main" id="{EE3171C9-4CCE-4C87-BA61-E891044E2190}"/>
                </a:ext>
              </a:extLst>
            </p:cNvPr>
            <p:cNvSpPr txBox="1"/>
            <p:nvPr/>
          </p:nvSpPr>
          <p:spPr>
            <a:xfrm>
              <a:off x="4823274" y="6200635"/>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37" name="テキスト ボックス 436">
              <a:extLst>
                <a:ext uri="{FF2B5EF4-FFF2-40B4-BE49-F238E27FC236}">
                  <a16:creationId xmlns:a16="http://schemas.microsoft.com/office/drawing/2014/main" id="{3731CF36-9858-40E6-ABED-12F099936A82}"/>
                </a:ext>
              </a:extLst>
            </p:cNvPr>
            <p:cNvSpPr txBox="1"/>
            <p:nvPr/>
          </p:nvSpPr>
          <p:spPr>
            <a:xfrm>
              <a:off x="4996261" y="6200634"/>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38" name="テキスト ボックス 437">
              <a:extLst>
                <a:ext uri="{FF2B5EF4-FFF2-40B4-BE49-F238E27FC236}">
                  <a16:creationId xmlns:a16="http://schemas.microsoft.com/office/drawing/2014/main" id="{63C7872A-1F0E-47F8-8EE6-C070B146698C}"/>
                </a:ext>
              </a:extLst>
            </p:cNvPr>
            <p:cNvSpPr txBox="1"/>
            <p:nvPr/>
          </p:nvSpPr>
          <p:spPr>
            <a:xfrm>
              <a:off x="5168181" y="620142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39" name="テキスト ボックス 438">
              <a:extLst>
                <a:ext uri="{FF2B5EF4-FFF2-40B4-BE49-F238E27FC236}">
                  <a16:creationId xmlns:a16="http://schemas.microsoft.com/office/drawing/2014/main" id="{D63D8167-9BB7-4FE7-BD66-DFEE027EE225}"/>
                </a:ext>
              </a:extLst>
            </p:cNvPr>
            <p:cNvSpPr txBox="1"/>
            <p:nvPr/>
          </p:nvSpPr>
          <p:spPr>
            <a:xfrm>
              <a:off x="5769326" y="6195579"/>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40" name="テキスト ボックス 439">
              <a:extLst>
                <a:ext uri="{FF2B5EF4-FFF2-40B4-BE49-F238E27FC236}">
                  <a16:creationId xmlns:a16="http://schemas.microsoft.com/office/drawing/2014/main" id="{301855E8-59FE-470C-B05C-953955CBC26C}"/>
                </a:ext>
              </a:extLst>
            </p:cNvPr>
            <p:cNvSpPr txBox="1"/>
            <p:nvPr/>
          </p:nvSpPr>
          <p:spPr>
            <a:xfrm>
              <a:off x="5373405" y="6200634"/>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41" name="テキスト ボックス 440">
              <a:extLst>
                <a:ext uri="{FF2B5EF4-FFF2-40B4-BE49-F238E27FC236}">
                  <a16:creationId xmlns:a16="http://schemas.microsoft.com/office/drawing/2014/main" id="{27A4C0F9-986B-4273-8D1F-2F64776C90CB}"/>
                </a:ext>
              </a:extLst>
            </p:cNvPr>
            <p:cNvSpPr txBox="1"/>
            <p:nvPr/>
          </p:nvSpPr>
          <p:spPr>
            <a:xfrm>
              <a:off x="4672297" y="6200635"/>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442" name="グループ化 441">
              <a:extLst>
                <a:ext uri="{FF2B5EF4-FFF2-40B4-BE49-F238E27FC236}">
                  <a16:creationId xmlns:a16="http://schemas.microsoft.com/office/drawing/2014/main" id="{9743C8D5-CA23-4BD4-AF40-B09A0550523A}"/>
                </a:ext>
              </a:extLst>
            </p:cNvPr>
            <p:cNvGrpSpPr/>
            <p:nvPr/>
          </p:nvGrpSpPr>
          <p:grpSpPr>
            <a:xfrm>
              <a:off x="4725761" y="5824693"/>
              <a:ext cx="1344931" cy="699627"/>
              <a:chOff x="920794" y="2788451"/>
              <a:chExt cx="1777645" cy="556314"/>
            </a:xfrm>
          </p:grpSpPr>
          <p:cxnSp>
            <p:nvCxnSpPr>
              <p:cNvPr id="443" name="直線コネクタ 442">
                <a:extLst>
                  <a:ext uri="{FF2B5EF4-FFF2-40B4-BE49-F238E27FC236}">
                    <a16:creationId xmlns:a16="http://schemas.microsoft.com/office/drawing/2014/main" id="{91E6DF78-4E23-43E4-84BC-12E8DD4FA138}"/>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4" name="直線コネクタ 443">
                <a:extLst>
                  <a:ext uri="{FF2B5EF4-FFF2-40B4-BE49-F238E27FC236}">
                    <a16:creationId xmlns:a16="http://schemas.microsoft.com/office/drawing/2014/main" id="{7BDB018A-D3B6-47D4-86AE-194A0A8CEA48}"/>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5" name="直線コネクタ 444">
                <a:extLst>
                  <a:ext uri="{FF2B5EF4-FFF2-40B4-BE49-F238E27FC236}">
                    <a16:creationId xmlns:a16="http://schemas.microsoft.com/office/drawing/2014/main" id="{ACB9C35C-6D7F-4885-AD84-3EB4D87629DD}"/>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46" name="直線コネクタ 445">
              <a:extLst>
                <a:ext uri="{FF2B5EF4-FFF2-40B4-BE49-F238E27FC236}">
                  <a16:creationId xmlns:a16="http://schemas.microsoft.com/office/drawing/2014/main" id="{20DB4A99-A78C-4CE1-850D-4093BFF919EB}"/>
                </a:ext>
              </a:extLst>
            </p:cNvPr>
            <p:cNvCxnSpPr>
              <a:cxnSpLocks/>
            </p:cNvCxnSpPr>
            <p:nvPr/>
          </p:nvCxnSpPr>
          <p:spPr>
            <a:xfrm>
              <a:off x="5355319" y="6498087"/>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7" name="直線コネクタ 446">
              <a:extLst>
                <a:ext uri="{FF2B5EF4-FFF2-40B4-BE49-F238E27FC236}">
                  <a16:creationId xmlns:a16="http://schemas.microsoft.com/office/drawing/2014/main" id="{6ED6EB88-E06B-4921-94BC-0D6FCD9BC9C3}"/>
                </a:ext>
              </a:extLst>
            </p:cNvPr>
            <p:cNvCxnSpPr>
              <a:cxnSpLocks/>
            </p:cNvCxnSpPr>
            <p:nvPr/>
          </p:nvCxnSpPr>
          <p:spPr>
            <a:xfrm>
              <a:off x="5554396" y="6491708"/>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8" name="直線コネクタ 447">
              <a:extLst>
                <a:ext uri="{FF2B5EF4-FFF2-40B4-BE49-F238E27FC236}">
                  <a16:creationId xmlns:a16="http://schemas.microsoft.com/office/drawing/2014/main" id="{2279104C-6682-4C8A-883A-4F1B82A9AB84}"/>
                </a:ext>
              </a:extLst>
            </p:cNvPr>
            <p:cNvCxnSpPr>
              <a:cxnSpLocks/>
            </p:cNvCxnSpPr>
            <p:nvPr/>
          </p:nvCxnSpPr>
          <p:spPr>
            <a:xfrm flipV="1">
              <a:off x="5761454" y="6491693"/>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9" name="直線コネクタ 448">
              <a:extLst>
                <a:ext uri="{FF2B5EF4-FFF2-40B4-BE49-F238E27FC236}">
                  <a16:creationId xmlns:a16="http://schemas.microsoft.com/office/drawing/2014/main" id="{3435E35A-98D5-49BC-B19D-3A2DEF564BF4}"/>
                </a:ext>
              </a:extLst>
            </p:cNvPr>
            <p:cNvCxnSpPr>
              <a:cxnSpLocks/>
            </p:cNvCxnSpPr>
            <p:nvPr/>
          </p:nvCxnSpPr>
          <p:spPr>
            <a:xfrm>
              <a:off x="5184551" y="6491693"/>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0" name="直線コネクタ 449">
              <a:extLst>
                <a:ext uri="{FF2B5EF4-FFF2-40B4-BE49-F238E27FC236}">
                  <a16:creationId xmlns:a16="http://schemas.microsoft.com/office/drawing/2014/main" id="{7CFCCCF3-94FB-4EFE-B969-B0BC3989368F}"/>
                </a:ext>
              </a:extLst>
            </p:cNvPr>
            <p:cNvCxnSpPr>
              <a:cxnSpLocks/>
            </p:cNvCxnSpPr>
            <p:nvPr/>
          </p:nvCxnSpPr>
          <p:spPr>
            <a:xfrm>
              <a:off x="5007496" y="6491693"/>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1" name="直線コネクタ 450">
              <a:extLst>
                <a:ext uri="{FF2B5EF4-FFF2-40B4-BE49-F238E27FC236}">
                  <a16:creationId xmlns:a16="http://schemas.microsoft.com/office/drawing/2014/main" id="{2F75F2F3-0AAA-4944-A1DD-F795F1525DE5}"/>
                </a:ext>
              </a:extLst>
            </p:cNvPr>
            <p:cNvCxnSpPr>
              <a:cxnSpLocks/>
            </p:cNvCxnSpPr>
            <p:nvPr/>
          </p:nvCxnSpPr>
          <p:spPr>
            <a:xfrm>
              <a:off x="4864751" y="6491693"/>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2" name="直線コネクタ 451">
              <a:extLst>
                <a:ext uri="{FF2B5EF4-FFF2-40B4-BE49-F238E27FC236}">
                  <a16:creationId xmlns:a16="http://schemas.microsoft.com/office/drawing/2014/main" id="{570393B2-E6A4-42B7-B8DC-D2291E992315}"/>
                </a:ext>
              </a:extLst>
            </p:cNvPr>
            <p:cNvCxnSpPr>
              <a:cxnSpLocks/>
            </p:cNvCxnSpPr>
            <p:nvPr/>
          </p:nvCxnSpPr>
          <p:spPr>
            <a:xfrm>
              <a:off x="5949816" y="6498087"/>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3" name="直線コネクタ 452">
              <a:extLst>
                <a:ext uri="{FF2B5EF4-FFF2-40B4-BE49-F238E27FC236}">
                  <a16:creationId xmlns:a16="http://schemas.microsoft.com/office/drawing/2014/main" id="{BB4933F3-0004-4EDE-83EF-46CBC70A2592}"/>
                </a:ext>
              </a:extLst>
            </p:cNvPr>
            <p:cNvCxnSpPr>
              <a:cxnSpLocks/>
            </p:cNvCxnSpPr>
            <p:nvPr/>
          </p:nvCxnSpPr>
          <p:spPr>
            <a:xfrm>
              <a:off x="4757705" y="6498087"/>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454" name="フローチャート: 判断 453">
              <a:extLst>
                <a:ext uri="{FF2B5EF4-FFF2-40B4-BE49-F238E27FC236}">
                  <a16:creationId xmlns:a16="http://schemas.microsoft.com/office/drawing/2014/main" id="{AEA06AAC-D524-478F-825C-21F6238101D5}"/>
                </a:ext>
              </a:extLst>
            </p:cNvPr>
            <p:cNvSpPr/>
            <p:nvPr/>
          </p:nvSpPr>
          <p:spPr>
            <a:xfrm>
              <a:off x="5106047" y="6223208"/>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5" name="フローチャート: 判断 454">
              <a:extLst>
                <a:ext uri="{FF2B5EF4-FFF2-40B4-BE49-F238E27FC236}">
                  <a16:creationId xmlns:a16="http://schemas.microsoft.com/office/drawing/2014/main" id="{4D4ABD53-9A0E-4C3B-9BEC-5B1C1EEF3590}"/>
                </a:ext>
              </a:extLst>
            </p:cNvPr>
            <p:cNvSpPr/>
            <p:nvPr/>
          </p:nvSpPr>
          <p:spPr>
            <a:xfrm rot="190698">
              <a:off x="4785691" y="6228042"/>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6" name="フローチャート: 判断 455">
              <a:extLst>
                <a:ext uri="{FF2B5EF4-FFF2-40B4-BE49-F238E27FC236}">
                  <a16:creationId xmlns:a16="http://schemas.microsoft.com/office/drawing/2014/main" id="{82AB877F-8BB7-4688-8A40-3309364C49B9}"/>
                </a:ext>
              </a:extLst>
            </p:cNvPr>
            <p:cNvSpPr/>
            <p:nvPr/>
          </p:nvSpPr>
          <p:spPr>
            <a:xfrm>
              <a:off x="5277921" y="6231567"/>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7" name="フローチャート: 判断 456">
              <a:extLst>
                <a:ext uri="{FF2B5EF4-FFF2-40B4-BE49-F238E27FC236}">
                  <a16:creationId xmlns:a16="http://schemas.microsoft.com/office/drawing/2014/main" id="{5EF19BEE-0D0F-4DA7-9210-DE8E17EDAE0E}"/>
                </a:ext>
              </a:extLst>
            </p:cNvPr>
            <p:cNvSpPr/>
            <p:nvPr/>
          </p:nvSpPr>
          <p:spPr>
            <a:xfrm>
              <a:off x="5478445" y="6234883"/>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8" name="フローチャート: 判断 457">
              <a:extLst>
                <a:ext uri="{FF2B5EF4-FFF2-40B4-BE49-F238E27FC236}">
                  <a16:creationId xmlns:a16="http://schemas.microsoft.com/office/drawing/2014/main" id="{C26DD790-E9FE-4E7A-B1BB-EC7580F00BE9}"/>
                </a:ext>
              </a:extLst>
            </p:cNvPr>
            <p:cNvSpPr/>
            <p:nvPr/>
          </p:nvSpPr>
          <p:spPr>
            <a:xfrm>
              <a:off x="5876427" y="6229455"/>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9" name="グループ化 458">
              <a:extLst>
                <a:ext uri="{FF2B5EF4-FFF2-40B4-BE49-F238E27FC236}">
                  <a16:creationId xmlns:a16="http://schemas.microsoft.com/office/drawing/2014/main" id="{19FD2ED4-4257-43D4-8FE1-4768F1BB1577}"/>
                </a:ext>
              </a:extLst>
            </p:cNvPr>
            <p:cNvGrpSpPr/>
            <p:nvPr/>
          </p:nvGrpSpPr>
          <p:grpSpPr>
            <a:xfrm>
              <a:off x="5368629" y="5978724"/>
              <a:ext cx="335348" cy="461665"/>
              <a:chOff x="4156363" y="2224144"/>
              <a:chExt cx="335348" cy="461665"/>
            </a:xfrm>
          </p:grpSpPr>
          <p:sp>
            <p:nvSpPr>
              <p:cNvPr id="460" name="テキスト ボックス 459">
                <a:extLst>
                  <a:ext uri="{FF2B5EF4-FFF2-40B4-BE49-F238E27FC236}">
                    <a16:creationId xmlns:a16="http://schemas.microsoft.com/office/drawing/2014/main" id="{15EEE5CC-43BF-4C95-BF1D-4C933047C73E}"/>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61" name="楕円 460">
                <a:extLst>
                  <a:ext uri="{FF2B5EF4-FFF2-40B4-BE49-F238E27FC236}">
                    <a16:creationId xmlns:a16="http://schemas.microsoft.com/office/drawing/2014/main" id="{C71B62DF-5506-43B0-9140-1C0B7186A4F9}"/>
                  </a:ext>
                </a:extLst>
              </p:cNvPr>
              <p:cNvSpPr/>
              <p:nvPr/>
            </p:nvSpPr>
            <p:spPr>
              <a:xfrm>
                <a:off x="4280110"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2" name="グループ化 461">
              <a:extLst>
                <a:ext uri="{FF2B5EF4-FFF2-40B4-BE49-F238E27FC236}">
                  <a16:creationId xmlns:a16="http://schemas.microsoft.com/office/drawing/2014/main" id="{5705DB71-24D1-430C-A348-A9BABE77ADDA}"/>
                </a:ext>
              </a:extLst>
            </p:cNvPr>
            <p:cNvGrpSpPr/>
            <p:nvPr/>
          </p:nvGrpSpPr>
          <p:grpSpPr>
            <a:xfrm>
              <a:off x="4992044" y="5971840"/>
              <a:ext cx="335348" cy="461665"/>
              <a:chOff x="4156363" y="2224144"/>
              <a:chExt cx="335348" cy="461665"/>
            </a:xfrm>
          </p:grpSpPr>
          <p:sp>
            <p:nvSpPr>
              <p:cNvPr id="463" name="テキスト ボックス 462">
                <a:extLst>
                  <a:ext uri="{FF2B5EF4-FFF2-40B4-BE49-F238E27FC236}">
                    <a16:creationId xmlns:a16="http://schemas.microsoft.com/office/drawing/2014/main" id="{54500BC1-E78A-4B5C-A43E-1EF6A9F89A34}"/>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64" name="楕円 463">
                <a:extLst>
                  <a:ext uri="{FF2B5EF4-FFF2-40B4-BE49-F238E27FC236}">
                    <a16:creationId xmlns:a16="http://schemas.microsoft.com/office/drawing/2014/main" id="{55E18C10-3767-4A47-9912-FA0B84D39692}"/>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5" name="グループ化 464">
              <a:extLst>
                <a:ext uri="{FF2B5EF4-FFF2-40B4-BE49-F238E27FC236}">
                  <a16:creationId xmlns:a16="http://schemas.microsoft.com/office/drawing/2014/main" id="{3329A93C-F186-41E7-9364-5692E1C34709}"/>
                </a:ext>
              </a:extLst>
            </p:cNvPr>
            <p:cNvGrpSpPr/>
            <p:nvPr/>
          </p:nvGrpSpPr>
          <p:grpSpPr>
            <a:xfrm>
              <a:off x="4677093" y="5971839"/>
              <a:ext cx="335348" cy="461665"/>
              <a:chOff x="4156363" y="2224144"/>
              <a:chExt cx="335348" cy="461665"/>
            </a:xfrm>
          </p:grpSpPr>
          <p:sp>
            <p:nvSpPr>
              <p:cNvPr id="466" name="テキスト ボックス 465">
                <a:extLst>
                  <a:ext uri="{FF2B5EF4-FFF2-40B4-BE49-F238E27FC236}">
                    <a16:creationId xmlns:a16="http://schemas.microsoft.com/office/drawing/2014/main" id="{F611C55B-B74C-4CB7-81EE-E4742CA226F7}"/>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67" name="楕円 466">
                <a:extLst>
                  <a:ext uri="{FF2B5EF4-FFF2-40B4-BE49-F238E27FC236}">
                    <a16:creationId xmlns:a16="http://schemas.microsoft.com/office/drawing/2014/main" id="{5FF91353-35AF-48A5-9401-2E10BB74E400}"/>
                  </a:ext>
                </a:extLst>
              </p:cNvPr>
              <p:cNvSpPr/>
              <p:nvPr/>
            </p:nvSpPr>
            <p:spPr>
              <a:xfrm>
                <a:off x="4274302" y="2235537"/>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8" name="グループ化 467">
              <a:extLst>
                <a:ext uri="{FF2B5EF4-FFF2-40B4-BE49-F238E27FC236}">
                  <a16:creationId xmlns:a16="http://schemas.microsoft.com/office/drawing/2014/main" id="{0A69438B-5188-4480-9A62-D7268E66E972}"/>
                </a:ext>
              </a:extLst>
            </p:cNvPr>
            <p:cNvGrpSpPr/>
            <p:nvPr/>
          </p:nvGrpSpPr>
          <p:grpSpPr>
            <a:xfrm rot="7571667">
              <a:off x="5153302" y="5798611"/>
              <a:ext cx="335348" cy="461665"/>
              <a:chOff x="4156363" y="2224144"/>
              <a:chExt cx="335348" cy="461665"/>
            </a:xfrm>
          </p:grpSpPr>
          <p:sp>
            <p:nvSpPr>
              <p:cNvPr id="469" name="テキスト ボックス 468">
                <a:extLst>
                  <a:ext uri="{FF2B5EF4-FFF2-40B4-BE49-F238E27FC236}">
                    <a16:creationId xmlns:a16="http://schemas.microsoft.com/office/drawing/2014/main" id="{3FEE75F2-EC11-404F-9B19-D6DA0C6F2FBD}"/>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70" name="楕円 469">
                <a:extLst>
                  <a:ext uri="{FF2B5EF4-FFF2-40B4-BE49-F238E27FC236}">
                    <a16:creationId xmlns:a16="http://schemas.microsoft.com/office/drawing/2014/main" id="{0ED7A6F4-724A-491D-9540-4A87E2EF0E8E}"/>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1" name="グループ化 470">
              <a:extLst>
                <a:ext uri="{FF2B5EF4-FFF2-40B4-BE49-F238E27FC236}">
                  <a16:creationId xmlns:a16="http://schemas.microsoft.com/office/drawing/2014/main" id="{59EFB952-9C5B-4FB3-AAFB-2E87B48D0D85}"/>
                </a:ext>
              </a:extLst>
            </p:cNvPr>
            <p:cNvGrpSpPr/>
            <p:nvPr/>
          </p:nvGrpSpPr>
          <p:grpSpPr>
            <a:xfrm>
              <a:off x="4827182" y="5977386"/>
              <a:ext cx="335348" cy="461665"/>
              <a:chOff x="4156363" y="2224144"/>
              <a:chExt cx="335348" cy="461665"/>
            </a:xfrm>
          </p:grpSpPr>
          <p:sp>
            <p:nvSpPr>
              <p:cNvPr id="472" name="テキスト ボックス 471">
                <a:extLst>
                  <a:ext uri="{FF2B5EF4-FFF2-40B4-BE49-F238E27FC236}">
                    <a16:creationId xmlns:a16="http://schemas.microsoft.com/office/drawing/2014/main" id="{719AA86B-C176-454B-98C9-9B68B97D7369}"/>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73" name="楕円 472">
                <a:extLst>
                  <a:ext uri="{FF2B5EF4-FFF2-40B4-BE49-F238E27FC236}">
                    <a16:creationId xmlns:a16="http://schemas.microsoft.com/office/drawing/2014/main" id="{A46B99CC-A274-4968-9DBD-24DB05411ACB}"/>
                  </a:ext>
                </a:extLst>
              </p:cNvPr>
              <p:cNvSpPr/>
              <p:nvPr/>
            </p:nvSpPr>
            <p:spPr>
              <a:xfrm>
                <a:off x="4273716" y="224332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4" name="グループ化 473">
              <a:extLst>
                <a:ext uri="{FF2B5EF4-FFF2-40B4-BE49-F238E27FC236}">
                  <a16:creationId xmlns:a16="http://schemas.microsoft.com/office/drawing/2014/main" id="{320E2149-7204-4493-8731-5A3FA047C914}"/>
                </a:ext>
              </a:extLst>
            </p:cNvPr>
            <p:cNvGrpSpPr/>
            <p:nvPr/>
          </p:nvGrpSpPr>
          <p:grpSpPr>
            <a:xfrm>
              <a:off x="5166749" y="5977385"/>
              <a:ext cx="335348" cy="461665"/>
              <a:chOff x="4156363" y="2224144"/>
              <a:chExt cx="335348" cy="461665"/>
            </a:xfrm>
          </p:grpSpPr>
          <p:sp>
            <p:nvSpPr>
              <p:cNvPr id="475" name="テキスト ボックス 474">
                <a:extLst>
                  <a:ext uri="{FF2B5EF4-FFF2-40B4-BE49-F238E27FC236}">
                    <a16:creationId xmlns:a16="http://schemas.microsoft.com/office/drawing/2014/main" id="{6748D3AD-62AC-47D4-BE3A-405759428856}"/>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76" name="楕円 475">
                <a:extLst>
                  <a:ext uri="{FF2B5EF4-FFF2-40B4-BE49-F238E27FC236}">
                    <a16:creationId xmlns:a16="http://schemas.microsoft.com/office/drawing/2014/main" id="{6E3561F1-7BE2-4832-9915-668D7B9E7CE9}"/>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7" name="グループ化 476">
              <a:extLst>
                <a:ext uri="{FF2B5EF4-FFF2-40B4-BE49-F238E27FC236}">
                  <a16:creationId xmlns:a16="http://schemas.microsoft.com/office/drawing/2014/main" id="{45E486E6-34E7-422B-80D3-EF3235D58DF7}"/>
                </a:ext>
              </a:extLst>
            </p:cNvPr>
            <p:cNvGrpSpPr/>
            <p:nvPr/>
          </p:nvGrpSpPr>
          <p:grpSpPr>
            <a:xfrm>
              <a:off x="5576749" y="5979688"/>
              <a:ext cx="335348" cy="461665"/>
              <a:chOff x="4156363" y="2224144"/>
              <a:chExt cx="335348" cy="461665"/>
            </a:xfrm>
          </p:grpSpPr>
          <p:sp>
            <p:nvSpPr>
              <p:cNvPr id="478" name="テキスト ボックス 477">
                <a:extLst>
                  <a:ext uri="{FF2B5EF4-FFF2-40B4-BE49-F238E27FC236}">
                    <a16:creationId xmlns:a16="http://schemas.microsoft.com/office/drawing/2014/main" id="{2F50D0B4-CD13-4A65-A95D-448507AAEF4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79" name="楕円 478">
                <a:extLst>
                  <a:ext uri="{FF2B5EF4-FFF2-40B4-BE49-F238E27FC236}">
                    <a16:creationId xmlns:a16="http://schemas.microsoft.com/office/drawing/2014/main" id="{9211AAE9-1F96-4C09-823D-5ACA5868397F}"/>
                  </a:ext>
                </a:extLst>
              </p:cNvPr>
              <p:cNvSpPr/>
              <p:nvPr/>
            </p:nvSpPr>
            <p:spPr>
              <a:xfrm>
                <a:off x="4280646" y="223051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0" name="グループ化 479">
              <a:extLst>
                <a:ext uri="{FF2B5EF4-FFF2-40B4-BE49-F238E27FC236}">
                  <a16:creationId xmlns:a16="http://schemas.microsoft.com/office/drawing/2014/main" id="{E0FA830C-85E2-415A-BA0E-E8102AC280D4}"/>
                </a:ext>
              </a:extLst>
            </p:cNvPr>
            <p:cNvGrpSpPr/>
            <p:nvPr/>
          </p:nvGrpSpPr>
          <p:grpSpPr>
            <a:xfrm>
              <a:off x="5762802" y="5960684"/>
              <a:ext cx="335348" cy="461665"/>
              <a:chOff x="4156363" y="2224144"/>
              <a:chExt cx="335348" cy="461665"/>
            </a:xfrm>
          </p:grpSpPr>
          <p:sp>
            <p:nvSpPr>
              <p:cNvPr id="481" name="テキスト ボックス 480">
                <a:extLst>
                  <a:ext uri="{FF2B5EF4-FFF2-40B4-BE49-F238E27FC236}">
                    <a16:creationId xmlns:a16="http://schemas.microsoft.com/office/drawing/2014/main" id="{232B6E54-B8D4-479C-B9DA-053DAC603F8B}"/>
                  </a:ext>
                </a:extLst>
              </p:cNvPr>
              <p:cNvSpPr txBox="1"/>
              <p:nvPr/>
            </p:nvSpPr>
            <p:spPr>
              <a:xfrm rot="10636813">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82" name="楕円 481">
                <a:extLst>
                  <a:ext uri="{FF2B5EF4-FFF2-40B4-BE49-F238E27FC236}">
                    <a16:creationId xmlns:a16="http://schemas.microsoft.com/office/drawing/2014/main" id="{37DF7043-497A-46E0-A516-8A31D64672D6}"/>
                  </a:ext>
                </a:extLst>
              </p:cNvPr>
              <p:cNvSpPr/>
              <p:nvPr/>
            </p:nvSpPr>
            <p:spPr>
              <a:xfrm>
                <a:off x="4273716"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602" name="グループ化 601">
            <a:extLst>
              <a:ext uri="{FF2B5EF4-FFF2-40B4-BE49-F238E27FC236}">
                <a16:creationId xmlns:a16="http://schemas.microsoft.com/office/drawing/2014/main" id="{8F7C2323-4464-4A95-B545-E994030CBCC2}"/>
              </a:ext>
            </a:extLst>
          </p:cNvPr>
          <p:cNvGrpSpPr/>
          <p:nvPr/>
        </p:nvGrpSpPr>
        <p:grpSpPr>
          <a:xfrm>
            <a:off x="2593159" y="5772658"/>
            <a:ext cx="1417878" cy="868174"/>
            <a:chOff x="2476031" y="5501434"/>
            <a:chExt cx="1417878" cy="868174"/>
          </a:xfrm>
        </p:grpSpPr>
        <p:sp>
          <p:nvSpPr>
            <p:cNvPr id="484" name="正方形/長方形 483">
              <a:extLst>
                <a:ext uri="{FF2B5EF4-FFF2-40B4-BE49-F238E27FC236}">
                  <a16:creationId xmlns:a16="http://schemas.microsoft.com/office/drawing/2014/main" id="{6FAC90CC-A6A4-4276-BC20-871DBE5B4B37}"/>
                </a:ext>
              </a:extLst>
            </p:cNvPr>
            <p:cNvSpPr/>
            <p:nvPr/>
          </p:nvSpPr>
          <p:spPr>
            <a:xfrm>
              <a:off x="2574021" y="5571656"/>
              <a:ext cx="1304615" cy="651584"/>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5" name="テキスト ボックス 484">
              <a:extLst>
                <a:ext uri="{FF2B5EF4-FFF2-40B4-BE49-F238E27FC236}">
                  <a16:creationId xmlns:a16="http://schemas.microsoft.com/office/drawing/2014/main" id="{F6627370-8EB1-4031-ABC4-C70EEB8C0724}"/>
                </a:ext>
              </a:extLst>
            </p:cNvPr>
            <p:cNvSpPr txBox="1"/>
            <p:nvPr/>
          </p:nvSpPr>
          <p:spPr>
            <a:xfrm>
              <a:off x="3402357" y="5907943"/>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86" name="フローチャート: 判断 485">
              <a:extLst>
                <a:ext uri="{FF2B5EF4-FFF2-40B4-BE49-F238E27FC236}">
                  <a16:creationId xmlns:a16="http://schemas.microsoft.com/office/drawing/2014/main" id="{F0DB8B0A-1C23-4C02-A84F-82A272C78836}"/>
                </a:ext>
              </a:extLst>
            </p:cNvPr>
            <p:cNvSpPr/>
            <p:nvPr/>
          </p:nvSpPr>
          <p:spPr>
            <a:xfrm>
              <a:off x="2913037" y="5711962"/>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7" name="テキスト ボックス 486">
              <a:extLst>
                <a:ext uri="{FF2B5EF4-FFF2-40B4-BE49-F238E27FC236}">
                  <a16:creationId xmlns:a16="http://schemas.microsoft.com/office/drawing/2014/main" id="{C7112BEB-FA1B-4F9D-8CFB-669EB1072D83}"/>
                </a:ext>
              </a:extLst>
            </p:cNvPr>
            <p:cNvSpPr txBox="1"/>
            <p:nvPr/>
          </p:nvSpPr>
          <p:spPr>
            <a:xfrm>
              <a:off x="2646491" y="5906605"/>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88" name="テキスト ボックス 487">
              <a:extLst>
                <a:ext uri="{FF2B5EF4-FFF2-40B4-BE49-F238E27FC236}">
                  <a16:creationId xmlns:a16="http://schemas.microsoft.com/office/drawing/2014/main" id="{8F017043-DBBA-4AE0-98F5-506E0AC5B789}"/>
                </a:ext>
              </a:extLst>
            </p:cNvPr>
            <p:cNvSpPr txBox="1"/>
            <p:nvPr/>
          </p:nvSpPr>
          <p:spPr>
            <a:xfrm>
              <a:off x="2819478" y="5906604"/>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89" name="テキスト ボックス 488">
              <a:extLst>
                <a:ext uri="{FF2B5EF4-FFF2-40B4-BE49-F238E27FC236}">
                  <a16:creationId xmlns:a16="http://schemas.microsoft.com/office/drawing/2014/main" id="{3A588E2D-4167-4B1A-9D0F-6A8709517DE6}"/>
                </a:ext>
              </a:extLst>
            </p:cNvPr>
            <p:cNvSpPr txBox="1"/>
            <p:nvPr/>
          </p:nvSpPr>
          <p:spPr>
            <a:xfrm>
              <a:off x="2991398" y="590739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90" name="テキスト ボックス 489">
              <a:extLst>
                <a:ext uri="{FF2B5EF4-FFF2-40B4-BE49-F238E27FC236}">
                  <a16:creationId xmlns:a16="http://schemas.microsoft.com/office/drawing/2014/main" id="{404BACA0-31AF-4015-A873-FC1CD50A2B55}"/>
                </a:ext>
              </a:extLst>
            </p:cNvPr>
            <p:cNvSpPr txBox="1"/>
            <p:nvPr/>
          </p:nvSpPr>
          <p:spPr>
            <a:xfrm>
              <a:off x="3592543" y="5901549"/>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91" name="テキスト ボックス 490">
              <a:extLst>
                <a:ext uri="{FF2B5EF4-FFF2-40B4-BE49-F238E27FC236}">
                  <a16:creationId xmlns:a16="http://schemas.microsoft.com/office/drawing/2014/main" id="{627298DB-0ECF-4733-8981-80419F3DA23A}"/>
                </a:ext>
              </a:extLst>
            </p:cNvPr>
            <p:cNvSpPr txBox="1"/>
            <p:nvPr/>
          </p:nvSpPr>
          <p:spPr>
            <a:xfrm>
              <a:off x="3196622" y="5906604"/>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492" name="テキスト ボックス 491">
              <a:extLst>
                <a:ext uri="{FF2B5EF4-FFF2-40B4-BE49-F238E27FC236}">
                  <a16:creationId xmlns:a16="http://schemas.microsoft.com/office/drawing/2014/main" id="{670FB6C1-E85D-4F88-B456-12A80BF28FEF}"/>
                </a:ext>
              </a:extLst>
            </p:cNvPr>
            <p:cNvSpPr txBox="1"/>
            <p:nvPr/>
          </p:nvSpPr>
          <p:spPr>
            <a:xfrm>
              <a:off x="2495514" y="5906605"/>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493" name="グループ化 492">
              <a:extLst>
                <a:ext uri="{FF2B5EF4-FFF2-40B4-BE49-F238E27FC236}">
                  <a16:creationId xmlns:a16="http://schemas.microsoft.com/office/drawing/2014/main" id="{B4FBE0BC-BC78-431D-AE8A-E2D9211CF880}"/>
                </a:ext>
              </a:extLst>
            </p:cNvPr>
            <p:cNvGrpSpPr/>
            <p:nvPr/>
          </p:nvGrpSpPr>
          <p:grpSpPr>
            <a:xfrm>
              <a:off x="2548978" y="5524289"/>
              <a:ext cx="1344931" cy="706002"/>
              <a:chOff x="920794" y="2788451"/>
              <a:chExt cx="1777645" cy="556314"/>
            </a:xfrm>
          </p:grpSpPr>
          <p:cxnSp>
            <p:nvCxnSpPr>
              <p:cNvPr id="494" name="直線コネクタ 493">
                <a:extLst>
                  <a:ext uri="{FF2B5EF4-FFF2-40B4-BE49-F238E27FC236}">
                    <a16:creationId xmlns:a16="http://schemas.microsoft.com/office/drawing/2014/main" id="{80878DED-5E08-452E-9A40-7EFE0AA2D715}"/>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5" name="直線コネクタ 494">
                <a:extLst>
                  <a:ext uri="{FF2B5EF4-FFF2-40B4-BE49-F238E27FC236}">
                    <a16:creationId xmlns:a16="http://schemas.microsoft.com/office/drawing/2014/main" id="{9AA07429-6EAA-42F1-BC9C-58AD62BA31A8}"/>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6" name="直線コネクタ 495">
                <a:extLst>
                  <a:ext uri="{FF2B5EF4-FFF2-40B4-BE49-F238E27FC236}">
                    <a16:creationId xmlns:a16="http://schemas.microsoft.com/office/drawing/2014/main" id="{AE6892B5-EFA2-4B25-ADDE-DDB42C79339E}"/>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97" name="直線コネクタ 496">
              <a:extLst>
                <a:ext uri="{FF2B5EF4-FFF2-40B4-BE49-F238E27FC236}">
                  <a16:creationId xmlns:a16="http://schemas.microsoft.com/office/drawing/2014/main" id="{490A2B70-6DF7-4C16-9789-24C3688A47BE}"/>
                </a:ext>
              </a:extLst>
            </p:cNvPr>
            <p:cNvCxnSpPr>
              <a:cxnSpLocks/>
            </p:cNvCxnSpPr>
            <p:nvPr/>
          </p:nvCxnSpPr>
          <p:spPr>
            <a:xfrm>
              <a:off x="3178536" y="6204057"/>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8" name="直線コネクタ 497">
              <a:extLst>
                <a:ext uri="{FF2B5EF4-FFF2-40B4-BE49-F238E27FC236}">
                  <a16:creationId xmlns:a16="http://schemas.microsoft.com/office/drawing/2014/main" id="{04D28896-0560-4016-BFF1-6F770D2C82AD}"/>
                </a:ext>
              </a:extLst>
            </p:cNvPr>
            <p:cNvCxnSpPr>
              <a:cxnSpLocks/>
            </p:cNvCxnSpPr>
            <p:nvPr/>
          </p:nvCxnSpPr>
          <p:spPr>
            <a:xfrm>
              <a:off x="3377613" y="6197678"/>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9" name="直線コネクタ 498">
              <a:extLst>
                <a:ext uri="{FF2B5EF4-FFF2-40B4-BE49-F238E27FC236}">
                  <a16:creationId xmlns:a16="http://schemas.microsoft.com/office/drawing/2014/main" id="{742A70E1-ACE6-4B5E-99EF-58BF076383A7}"/>
                </a:ext>
              </a:extLst>
            </p:cNvPr>
            <p:cNvCxnSpPr>
              <a:cxnSpLocks/>
            </p:cNvCxnSpPr>
            <p:nvPr/>
          </p:nvCxnSpPr>
          <p:spPr>
            <a:xfrm flipV="1">
              <a:off x="3584671" y="6197663"/>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0" name="直線コネクタ 499">
              <a:extLst>
                <a:ext uri="{FF2B5EF4-FFF2-40B4-BE49-F238E27FC236}">
                  <a16:creationId xmlns:a16="http://schemas.microsoft.com/office/drawing/2014/main" id="{1C72F4BC-F992-43CC-9DE8-04ECE4C9A968}"/>
                </a:ext>
              </a:extLst>
            </p:cNvPr>
            <p:cNvCxnSpPr>
              <a:cxnSpLocks/>
            </p:cNvCxnSpPr>
            <p:nvPr/>
          </p:nvCxnSpPr>
          <p:spPr>
            <a:xfrm>
              <a:off x="3007768" y="6197663"/>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1" name="直線コネクタ 500">
              <a:extLst>
                <a:ext uri="{FF2B5EF4-FFF2-40B4-BE49-F238E27FC236}">
                  <a16:creationId xmlns:a16="http://schemas.microsoft.com/office/drawing/2014/main" id="{2D6027AF-1C2B-41FA-9111-92E0AC874005}"/>
                </a:ext>
              </a:extLst>
            </p:cNvPr>
            <p:cNvCxnSpPr>
              <a:cxnSpLocks/>
            </p:cNvCxnSpPr>
            <p:nvPr/>
          </p:nvCxnSpPr>
          <p:spPr>
            <a:xfrm>
              <a:off x="2830713" y="6197663"/>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2" name="直線コネクタ 501">
              <a:extLst>
                <a:ext uri="{FF2B5EF4-FFF2-40B4-BE49-F238E27FC236}">
                  <a16:creationId xmlns:a16="http://schemas.microsoft.com/office/drawing/2014/main" id="{297A3688-DAF6-4ED1-8343-FBCD47BF3B15}"/>
                </a:ext>
              </a:extLst>
            </p:cNvPr>
            <p:cNvCxnSpPr>
              <a:cxnSpLocks/>
            </p:cNvCxnSpPr>
            <p:nvPr/>
          </p:nvCxnSpPr>
          <p:spPr>
            <a:xfrm>
              <a:off x="2687968" y="6197663"/>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3" name="直線コネクタ 502">
              <a:extLst>
                <a:ext uri="{FF2B5EF4-FFF2-40B4-BE49-F238E27FC236}">
                  <a16:creationId xmlns:a16="http://schemas.microsoft.com/office/drawing/2014/main" id="{9E7D6EC2-981C-4C84-8312-141FFFDD1835}"/>
                </a:ext>
              </a:extLst>
            </p:cNvPr>
            <p:cNvCxnSpPr>
              <a:cxnSpLocks/>
            </p:cNvCxnSpPr>
            <p:nvPr/>
          </p:nvCxnSpPr>
          <p:spPr>
            <a:xfrm>
              <a:off x="3773033" y="6204057"/>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4" name="直線コネクタ 503">
              <a:extLst>
                <a:ext uri="{FF2B5EF4-FFF2-40B4-BE49-F238E27FC236}">
                  <a16:creationId xmlns:a16="http://schemas.microsoft.com/office/drawing/2014/main" id="{0824A5EE-EF04-4DFA-B648-466D9A94504D}"/>
                </a:ext>
              </a:extLst>
            </p:cNvPr>
            <p:cNvCxnSpPr>
              <a:cxnSpLocks/>
            </p:cNvCxnSpPr>
            <p:nvPr/>
          </p:nvCxnSpPr>
          <p:spPr>
            <a:xfrm>
              <a:off x="2580922" y="6204057"/>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505" name="フローチャート: 判断 504">
              <a:extLst>
                <a:ext uri="{FF2B5EF4-FFF2-40B4-BE49-F238E27FC236}">
                  <a16:creationId xmlns:a16="http://schemas.microsoft.com/office/drawing/2014/main" id="{D1D1399C-DDE8-4430-9548-03046CE7D643}"/>
                </a:ext>
              </a:extLst>
            </p:cNvPr>
            <p:cNvSpPr/>
            <p:nvPr/>
          </p:nvSpPr>
          <p:spPr>
            <a:xfrm>
              <a:off x="3044968" y="5827139"/>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6" name="フローチャート: 判断 505">
              <a:extLst>
                <a:ext uri="{FF2B5EF4-FFF2-40B4-BE49-F238E27FC236}">
                  <a16:creationId xmlns:a16="http://schemas.microsoft.com/office/drawing/2014/main" id="{076BC8C8-E0E7-4347-9C92-F489B554DCF7}"/>
                </a:ext>
              </a:extLst>
            </p:cNvPr>
            <p:cNvSpPr/>
            <p:nvPr/>
          </p:nvSpPr>
          <p:spPr>
            <a:xfrm>
              <a:off x="3507180" y="5839822"/>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7" name="フローチャート: 判断 506">
              <a:extLst>
                <a:ext uri="{FF2B5EF4-FFF2-40B4-BE49-F238E27FC236}">
                  <a16:creationId xmlns:a16="http://schemas.microsoft.com/office/drawing/2014/main" id="{B1868386-F72C-49F5-A5BB-DC325769B2AA}"/>
                </a:ext>
              </a:extLst>
            </p:cNvPr>
            <p:cNvSpPr/>
            <p:nvPr/>
          </p:nvSpPr>
          <p:spPr>
            <a:xfrm rot="18039272">
              <a:off x="2786631" y="5839821"/>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8" name="フローチャート: 判断 507">
              <a:extLst>
                <a:ext uri="{FF2B5EF4-FFF2-40B4-BE49-F238E27FC236}">
                  <a16:creationId xmlns:a16="http://schemas.microsoft.com/office/drawing/2014/main" id="{E0EE7C10-0B28-4B15-B6A1-CDF1E0CCCE85}"/>
                </a:ext>
              </a:extLst>
            </p:cNvPr>
            <p:cNvSpPr/>
            <p:nvPr/>
          </p:nvSpPr>
          <p:spPr>
            <a:xfrm rot="2582217">
              <a:off x="2670864" y="5651099"/>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9" name="フローチャート: 判断 508">
              <a:extLst>
                <a:ext uri="{FF2B5EF4-FFF2-40B4-BE49-F238E27FC236}">
                  <a16:creationId xmlns:a16="http://schemas.microsoft.com/office/drawing/2014/main" id="{7E056688-6078-4632-9CB1-6186FC58A30B}"/>
                </a:ext>
              </a:extLst>
            </p:cNvPr>
            <p:cNvSpPr/>
            <p:nvPr/>
          </p:nvSpPr>
          <p:spPr>
            <a:xfrm>
              <a:off x="3182140" y="5752139"/>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0" name="フローチャート: 判断 509">
              <a:extLst>
                <a:ext uri="{FF2B5EF4-FFF2-40B4-BE49-F238E27FC236}">
                  <a16:creationId xmlns:a16="http://schemas.microsoft.com/office/drawing/2014/main" id="{879DF2CB-123F-4618-BF46-C76B92825DE9}"/>
                </a:ext>
              </a:extLst>
            </p:cNvPr>
            <p:cNvSpPr/>
            <p:nvPr/>
          </p:nvSpPr>
          <p:spPr>
            <a:xfrm rot="14434533">
              <a:off x="3347112" y="5724721"/>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1" name="フローチャート: 判断 510">
              <a:extLst>
                <a:ext uri="{FF2B5EF4-FFF2-40B4-BE49-F238E27FC236}">
                  <a16:creationId xmlns:a16="http://schemas.microsoft.com/office/drawing/2014/main" id="{324CEF23-01BE-45B5-81EA-33D09EB28A5A}"/>
                </a:ext>
              </a:extLst>
            </p:cNvPr>
            <p:cNvSpPr/>
            <p:nvPr/>
          </p:nvSpPr>
          <p:spPr>
            <a:xfrm rot="17691210">
              <a:off x="3674068" y="5711625"/>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12" name="グループ化 511">
              <a:extLst>
                <a:ext uri="{FF2B5EF4-FFF2-40B4-BE49-F238E27FC236}">
                  <a16:creationId xmlns:a16="http://schemas.microsoft.com/office/drawing/2014/main" id="{762838DF-F2C8-4DB7-BF96-277A09D1E446}"/>
                </a:ext>
              </a:extLst>
            </p:cNvPr>
            <p:cNvGrpSpPr/>
            <p:nvPr/>
          </p:nvGrpSpPr>
          <p:grpSpPr>
            <a:xfrm rot="4717719">
              <a:off x="2880145" y="5484283"/>
              <a:ext cx="335348" cy="461665"/>
              <a:chOff x="4156363" y="2224144"/>
              <a:chExt cx="335348" cy="461665"/>
            </a:xfrm>
          </p:grpSpPr>
          <p:sp>
            <p:nvSpPr>
              <p:cNvPr id="513" name="テキスト ボックス 512">
                <a:extLst>
                  <a:ext uri="{FF2B5EF4-FFF2-40B4-BE49-F238E27FC236}">
                    <a16:creationId xmlns:a16="http://schemas.microsoft.com/office/drawing/2014/main" id="{6D3F90DD-82B4-4CF0-A95A-6ED29D8B4314}"/>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14" name="楕円 513">
                <a:extLst>
                  <a:ext uri="{FF2B5EF4-FFF2-40B4-BE49-F238E27FC236}">
                    <a16:creationId xmlns:a16="http://schemas.microsoft.com/office/drawing/2014/main" id="{AD253551-04A0-47D2-A968-122CFD6A7C0D}"/>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5" name="グループ化 514">
              <a:extLst>
                <a:ext uri="{FF2B5EF4-FFF2-40B4-BE49-F238E27FC236}">
                  <a16:creationId xmlns:a16="http://schemas.microsoft.com/office/drawing/2014/main" id="{C74AEB4D-1C83-4C60-85A7-653F98415BD5}"/>
                </a:ext>
              </a:extLst>
            </p:cNvPr>
            <p:cNvGrpSpPr/>
            <p:nvPr/>
          </p:nvGrpSpPr>
          <p:grpSpPr>
            <a:xfrm rot="4717719">
              <a:off x="3470275" y="5748190"/>
              <a:ext cx="335348" cy="461665"/>
              <a:chOff x="4156363" y="2224144"/>
              <a:chExt cx="335348" cy="461665"/>
            </a:xfrm>
          </p:grpSpPr>
          <p:sp>
            <p:nvSpPr>
              <p:cNvPr id="516" name="テキスト ボックス 515">
                <a:extLst>
                  <a:ext uri="{FF2B5EF4-FFF2-40B4-BE49-F238E27FC236}">
                    <a16:creationId xmlns:a16="http://schemas.microsoft.com/office/drawing/2014/main" id="{91F9B506-22E8-41F9-AA43-CE410DCBADB0}"/>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17" name="楕円 516">
                <a:extLst>
                  <a:ext uri="{FF2B5EF4-FFF2-40B4-BE49-F238E27FC236}">
                    <a16:creationId xmlns:a16="http://schemas.microsoft.com/office/drawing/2014/main" id="{8C1C89A1-8B06-4E40-BF92-9691EB5C6760}"/>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8" name="グループ化 517">
              <a:extLst>
                <a:ext uri="{FF2B5EF4-FFF2-40B4-BE49-F238E27FC236}">
                  <a16:creationId xmlns:a16="http://schemas.microsoft.com/office/drawing/2014/main" id="{3635AB65-BD79-47ED-8444-54BC7DD42FFC}"/>
                </a:ext>
              </a:extLst>
            </p:cNvPr>
            <p:cNvGrpSpPr/>
            <p:nvPr/>
          </p:nvGrpSpPr>
          <p:grpSpPr>
            <a:xfrm rot="4717719">
              <a:off x="2539190" y="5438275"/>
              <a:ext cx="335348" cy="461665"/>
              <a:chOff x="4156363" y="2224144"/>
              <a:chExt cx="335348" cy="461665"/>
            </a:xfrm>
          </p:grpSpPr>
          <p:sp>
            <p:nvSpPr>
              <p:cNvPr id="519" name="テキスト ボックス 518">
                <a:extLst>
                  <a:ext uri="{FF2B5EF4-FFF2-40B4-BE49-F238E27FC236}">
                    <a16:creationId xmlns:a16="http://schemas.microsoft.com/office/drawing/2014/main" id="{B8AA5370-6498-4D5F-8B6F-3658EAD26328}"/>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20" name="楕円 519">
                <a:extLst>
                  <a:ext uri="{FF2B5EF4-FFF2-40B4-BE49-F238E27FC236}">
                    <a16:creationId xmlns:a16="http://schemas.microsoft.com/office/drawing/2014/main" id="{82B2633C-D59E-4814-B840-5B82D9725C03}"/>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21" name="グループ化 520">
              <a:extLst>
                <a:ext uri="{FF2B5EF4-FFF2-40B4-BE49-F238E27FC236}">
                  <a16:creationId xmlns:a16="http://schemas.microsoft.com/office/drawing/2014/main" id="{E9141CEE-3E89-4C20-A86E-CD1E85A0076E}"/>
                </a:ext>
              </a:extLst>
            </p:cNvPr>
            <p:cNvGrpSpPr/>
            <p:nvPr/>
          </p:nvGrpSpPr>
          <p:grpSpPr>
            <a:xfrm rot="13568791">
              <a:off x="2841059" y="5656424"/>
              <a:ext cx="335348" cy="461665"/>
              <a:chOff x="4156363" y="2224144"/>
              <a:chExt cx="335348" cy="461665"/>
            </a:xfrm>
          </p:grpSpPr>
          <p:sp>
            <p:nvSpPr>
              <p:cNvPr id="522" name="テキスト ボックス 521">
                <a:extLst>
                  <a:ext uri="{FF2B5EF4-FFF2-40B4-BE49-F238E27FC236}">
                    <a16:creationId xmlns:a16="http://schemas.microsoft.com/office/drawing/2014/main" id="{D287C87D-C433-4EBD-8932-9CBDC2327E1F}"/>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23" name="楕円 522">
                <a:extLst>
                  <a:ext uri="{FF2B5EF4-FFF2-40B4-BE49-F238E27FC236}">
                    <a16:creationId xmlns:a16="http://schemas.microsoft.com/office/drawing/2014/main" id="{BBE29D39-5148-4D11-9917-CEAAA4A9B494}"/>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24" name="グループ化 523">
              <a:extLst>
                <a:ext uri="{FF2B5EF4-FFF2-40B4-BE49-F238E27FC236}">
                  <a16:creationId xmlns:a16="http://schemas.microsoft.com/office/drawing/2014/main" id="{AC98F7CB-CBDB-42AC-AF58-5E2A9DFD8053}"/>
                </a:ext>
              </a:extLst>
            </p:cNvPr>
            <p:cNvGrpSpPr/>
            <p:nvPr/>
          </p:nvGrpSpPr>
          <p:grpSpPr>
            <a:xfrm rot="14274868">
              <a:off x="3261591" y="5447458"/>
              <a:ext cx="335348" cy="461665"/>
              <a:chOff x="4156363" y="2224144"/>
              <a:chExt cx="335348" cy="461665"/>
            </a:xfrm>
          </p:grpSpPr>
          <p:sp>
            <p:nvSpPr>
              <p:cNvPr id="525" name="テキスト ボックス 524">
                <a:extLst>
                  <a:ext uri="{FF2B5EF4-FFF2-40B4-BE49-F238E27FC236}">
                    <a16:creationId xmlns:a16="http://schemas.microsoft.com/office/drawing/2014/main" id="{FDEDC071-B895-43E8-B4CE-C9DDE2868705}"/>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26" name="楕円 525">
                <a:extLst>
                  <a:ext uri="{FF2B5EF4-FFF2-40B4-BE49-F238E27FC236}">
                    <a16:creationId xmlns:a16="http://schemas.microsoft.com/office/drawing/2014/main" id="{F64AA2DE-7124-4FD8-8E5A-391066C2D580}"/>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27" name="グループ化 526">
              <a:extLst>
                <a:ext uri="{FF2B5EF4-FFF2-40B4-BE49-F238E27FC236}">
                  <a16:creationId xmlns:a16="http://schemas.microsoft.com/office/drawing/2014/main" id="{1384F119-5326-418C-832E-41E946580CED}"/>
                </a:ext>
              </a:extLst>
            </p:cNvPr>
            <p:cNvGrpSpPr/>
            <p:nvPr/>
          </p:nvGrpSpPr>
          <p:grpSpPr>
            <a:xfrm rot="15439284">
              <a:off x="2670423" y="5602206"/>
              <a:ext cx="335348" cy="461665"/>
              <a:chOff x="4156363" y="2224144"/>
              <a:chExt cx="335348" cy="461665"/>
            </a:xfrm>
          </p:grpSpPr>
          <p:sp>
            <p:nvSpPr>
              <p:cNvPr id="528" name="テキスト ボックス 527">
                <a:extLst>
                  <a:ext uri="{FF2B5EF4-FFF2-40B4-BE49-F238E27FC236}">
                    <a16:creationId xmlns:a16="http://schemas.microsoft.com/office/drawing/2014/main" id="{026889BA-A577-4347-B524-E26D1C20E700}"/>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29" name="楕円 528">
                <a:extLst>
                  <a:ext uri="{FF2B5EF4-FFF2-40B4-BE49-F238E27FC236}">
                    <a16:creationId xmlns:a16="http://schemas.microsoft.com/office/drawing/2014/main" id="{BB5E0C35-B89A-4151-AC55-4E04442326A9}"/>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0" name="グループ化 529">
              <a:extLst>
                <a:ext uri="{FF2B5EF4-FFF2-40B4-BE49-F238E27FC236}">
                  <a16:creationId xmlns:a16="http://schemas.microsoft.com/office/drawing/2014/main" id="{CD0BBBFC-7D58-46EB-B3FC-D1C563D11F09}"/>
                </a:ext>
              </a:extLst>
            </p:cNvPr>
            <p:cNvGrpSpPr/>
            <p:nvPr/>
          </p:nvGrpSpPr>
          <p:grpSpPr>
            <a:xfrm rot="13919336">
              <a:off x="3347772" y="5542196"/>
              <a:ext cx="335348" cy="461665"/>
              <a:chOff x="4156363" y="2224144"/>
              <a:chExt cx="335348" cy="461665"/>
            </a:xfrm>
          </p:grpSpPr>
          <p:sp>
            <p:nvSpPr>
              <p:cNvPr id="531" name="テキスト ボックス 530">
                <a:extLst>
                  <a:ext uri="{FF2B5EF4-FFF2-40B4-BE49-F238E27FC236}">
                    <a16:creationId xmlns:a16="http://schemas.microsoft.com/office/drawing/2014/main" id="{34B4D51C-19FE-4DFE-B8DA-6232FD2A8169}"/>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32" name="楕円 531">
                <a:extLst>
                  <a:ext uri="{FF2B5EF4-FFF2-40B4-BE49-F238E27FC236}">
                    <a16:creationId xmlns:a16="http://schemas.microsoft.com/office/drawing/2014/main" id="{1AAD3038-EC15-472B-804C-917F68EA18CE}"/>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3" name="グループ化 532">
              <a:extLst>
                <a:ext uri="{FF2B5EF4-FFF2-40B4-BE49-F238E27FC236}">
                  <a16:creationId xmlns:a16="http://schemas.microsoft.com/office/drawing/2014/main" id="{7E9632D7-832D-4C5D-BC78-609C9E2B1519}"/>
                </a:ext>
              </a:extLst>
            </p:cNvPr>
            <p:cNvGrpSpPr/>
            <p:nvPr/>
          </p:nvGrpSpPr>
          <p:grpSpPr>
            <a:xfrm rot="16200000">
              <a:off x="3238637" y="5754660"/>
              <a:ext cx="335348" cy="461665"/>
              <a:chOff x="4156363" y="2224144"/>
              <a:chExt cx="335348" cy="461665"/>
            </a:xfrm>
          </p:grpSpPr>
          <p:sp>
            <p:nvSpPr>
              <p:cNvPr id="534" name="テキスト ボックス 533">
                <a:extLst>
                  <a:ext uri="{FF2B5EF4-FFF2-40B4-BE49-F238E27FC236}">
                    <a16:creationId xmlns:a16="http://schemas.microsoft.com/office/drawing/2014/main" id="{DAF8CC75-90B9-4B71-9CAC-6EE061FFB417}"/>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35" name="楕円 534">
                <a:extLst>
                  <a:ext uri="{FF2B5EF4-FFF2-40B4-BE49-F238E27FC236}">
                    <a16:creationId xmlns:a16="http://schemas.microsoft.com/office/drawing/2014/main" id="{FB006497-7E3F-41C4-8290-D2DFB9960FEB}"/>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6" name="グループ化 535">
              <a:extLst>
                <a:ext uri="{FF2B5EF4-FFF2-40B4-BE49-F238E27FC236}">
                  <a16:creationId xmlns:a16="http://schemas.microsoft.com/office/drawing/2014/main" id="{C9CAF9F1-C6E8-4735-9B91-FDE29714C8D8}"/>
                </a:ext>
              </a:extLst>
            </p:cNvPr>
            <p:cNvGrpSpPr/>
            <p:nvPr/>
          </p:nvGrpSpPr>
          <p:grpSpPr>
            <a:xfrm rot="10466317">
              <a:off x="3500787" y="5502889"/>
              <a:ext cx="335348" cy="461665"/>
              <a:chOff x="4156363" y="2224144"/>
              <a:chExt cx="335348" cy="461665"/>
            </a:xfrm>
          </p:grpSpPr>
          <p:sp>
            <p:nvSpPr>
              <p:cNvPr id="537" name="テキスト ボックス 536">
                <a:extLst>
                  <a:ext uri="{FF2B5EF4-FFF2-40B4-BE49-F238E27FC236}">
                    <a16:creationId xmlns:a16="http://schemas.microsoft.com/office/drawing/2014/main" id="{13CDCFB3-98CD-4E26-AF05-3040BE79C01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38" name="楕円 537">
                <a:extLst>
                  <a:ext uri="{FF2B5EF4-FFF2-40B4-BE49-F238E27FC236}">
                    <a16:creationId xmlns:a16="http://schemas.microsoft.com/office/drawing/2014/main" id="{183B5202-5FBE-4602-9845-C04FC6265E5C}"/>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cxnSp>
        <p:nvCxnSpPr>
          <p:cNvPr id="539" name="直線矢印コネクタ 538">
            <a:extLst>
              <a:ext uri="{FF2B5EF4-FFF2-40B4-BE49-F238E27FC236}">
                <a16:creationId xmlns:a16="http://schemas.microsoft.com/office/drawing/2014/main" id="{62C076EC-A88E-4E5E-BEC4-5A8726FEF1BC}"/>
              </a:ext>
            </a:extLst>
          </p:cNvPr>
          <p:cNvCxnSpPr>
            <a:cxnSpLocks/>
          </p:cNvCxnSpPr>
          <p:nvPr/>
        </p:nvCxnSpPr>
        <p:spPr>
          <a:xfrm>
            <a:off x="4118762" y="6112400"/>
            <a:ext cx="49235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40" name="直線矢印コネクタ 539">
            <a:extLst>
              <a:ext uri="{FF2B5EF4-FFF2-40B4-BE49-F238E27FC236}">
                <a16:creationId xmlns:a16="http://schemas.microsoft.com/office/drawing/2014/main" id="{A66F6861-7818-491A-A538-FD053D39841C}"/>
              </a:ext>
            </a:extLst>
          </p:cNvPr>
          <p:cNvCxnSpPr>
            <a:cxnSpLocks/>
          </p:cNvCxnSpPr>
          <p:nvPr/>
        </p:nvCxnSpPr>
        <p:spPr>
          <a:xfrm flipV="1">
            <a:off x="6156013" y="6169302"/>
            <a:ext cx="753186"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45" name="テキスト ボックス 544">
            <a:extLst>
              <a:ext uri="{FF2B5EF4-FFF2-40B4-BE49-F238E27FC236}">
                <a16:creationId xmlns:a16="http://schemas.microsoft.com/office/drawing/2014/main" id="{FB02C7BA-DB96-476D-92CB-070B01C0EDFB}"/>
              </a:ext>
            </a:extLst>
          </p:cNvPr>
          <p:cNvSpPr txBox="1"/>
          <p:nvPr/>
        </p:nvSpPr>
        <p:spPr>
          <a:xfrm>
            <a:off x="6184290" y="5834809"/>
            <a:ext cx="646331" cy="369332"/>
          </a:xfrm>
          <a:prstGeom prst="rect">
            <a:avLst/>
          </a:prstGeom>
          <a:noFill/>
        </p:spPr>
        <p:txBody>
          <a:bodyPr wrap="none" rtlCol="0">
            <a:spAutoFit/>
          </a:bodyPr>
          <a:lstStyle/>
          <a:p>
            <a:r>
              <a:rPr kumimoji="1" lang="ja-JP" altLang="en-US" dirty="0"/>
              <a:t>洗浄</a:t>
            </a:r>
          </a:p>
        </p:txBody>
      </p:sp>
      <p:sp>
        <p:nvSpPr>
          <p:cNvPr id="547" name="正方形/長方形 546">
            <a:extLst>
              <a:ext uri="{FF2B5EF4-FFF2-40B4-BE49-F238E27FC236}">
                <a16:creationId xmlns:a16="http://schemas.microsoft.com/office/drawing/2014/main" id="{E47EADF7-A8D0-40C0-9B45-7520EF66FEFC}"/>
              </a:ext>
            </a:extLst>
          </p:cNvPr>
          <p:cNvSpPr/>
          <p:nvPr/>
        </p:nvSpPr>
        <p:spPr>
          <a:xfrm>
            <a:off x="7016828" y="6292344"/>
            <a:ext cx="1304615" cy="195256"/>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8" name="テキスト ボックス 547">
            <a:extLst>
              <a:ext uri="{FF2B5EF4-FFF2-40B4-BE49-F238E27FC236}">
                <a16:creationId xmlns:a16="http://schemas.microsoft.com/office/drawing/2014/main" id="{0D75258C-B62D-41CE-8E95-57A48C25A70E}"/>
              </a:ext>
            </a:extLst>
          </p:cNvPr>
          <p:cNvSpPr txBox="1"/>
          <p:nvPr/>
        </p:nvSpPr>
        <p:spPr>
          <a:xfrm>
            <a:off x="7845164" y="6172304"/>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549" name="フローチャート: 判断 548">
            <a:extLst>
              <a:ext uri="{FF2B5EF4-FFF2-40B4-BE49-F238E27FC236}">
                <a16:creationId xmlns:a16="http://schemas.microsoft.com/office/drawing/2014/main" id="{553B330A-51C0-44C7-BFAA-518B1C70E945}"/>
              </a:ext>
            </a:extLst>
          </p:cNvPr>
          <p:cNvSpPr/>
          <p:nvPr/>
        </p:nvSpPr>
        <p:spPr>
          <a:xfrm>
            <a:off x="7956381" y="6212881"/>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0" name="フローチャート: 判断 549">
            <a:extLst>
              <a:ext uri="{FF2B5EF4-FFF2-40B4-BE49-F238E27FC236}">
                <a16:creationId xmlns:a16="http://schemas.microsoft.com/office/drawing/2014/main" id="{FA9E78CC-DA90-47F0-B0BF-98BCA979644F}"/>
              </a:ext>
            </a:extLst>
          </p:cNvPr>
          <p:cNvSpPr/>
          <p:nvPr/>
        </p:nvSpPr>
        <p:spPr>
          <a:xfrm>
            <a:off x="7202386" y="6206745"/>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1" name="テキスト ボックス 550">
            <a:extLst>
              <a:ext uri="{FF2B5EF4-FFF2-40B4-BE49-F238E27FC236}">
                <a16:creationId xmlns:a16="http://schemas.microsoft.com/office/drawing/2014/main" id="{6C63C1BE-D44D-4913-BC97-0994FFD1302D}"/>
              </a:ext>
            </a:extLst>
          </p:cNvPr>
          <p:cNvSpPr txBox="1"/>
          <p:nvPr/>
        </p:nvSpPr>
        <p:spPr>
          <a:xfrm>
            <a:off x="7089298" y="6170966"/>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552" name="テキスト ボックス 551">
            <a:extLst>
              <a:ext uri="{FF2B5EF4-FFF2-40B4-BE49-F238E27FC236}">
                <a16:creationId xmlns:a16="http://schemas.microsoft.com/office/drawing/2014/main" id="{C28BAA1C-C8E9-40A3-BAD5-C061EFCAD271}"/>
              </a:ext>
            </a:extLst>
          </p:cNvPr>
          <p:cNvSpPr txBox="1"/>
          <p:nvPr/>
        </p:nvSpPr>
        <p:spPr>
          <a:xfrm>
            <a:off x="7262285" y="6170965"/>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553" name="テキスト ボックス 552">
            <a:extLst>
              <a:ext uri="{FF2B5EF4-FFF2-40B4-BE49-F238E27FC236}">
                <a16:creationId xmlns:a16="http://schemas.microsoft.com/office/drawing/2014/main" id="{53C1982D-93F0-4066-9200-5EDE08343997}"/>
              </a:ext>
            </a:extLst>
          </p:cNvPr>
          <p:cNvSpPr txBox="1"/>
          <p:nvPr/>
        </p:nvSpPr>
        <p:spPr>
          <a:xfrm>
            <a:off x="7434205" y="617175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554" name="テキスト ボックス 553">
            <a:extLst>
              <a:ext uri="{FF2B5EF4-FFF2-40B4-BE49-F238E27FC236}">
                <a16:creationId xmlns:a16="http://schemas.microsoft.com/office/drawing/2014/main" id="{8DB25598-0246-41EC-890F-73AFC4C69009}"/>
              </a:ext>
            </a:extLst>
          </p:cNvPr>
          <p:cNvSpPr txBox="1"/>
          <p:nvPr/>
        </p:nvSpPr>
        <p:spPr>
          <a:xfrm>
            <a:off x="8035350" y="6165910"/>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555" name="テキスト ボックス 554">
            <a:extLst>
              <a:ext uri="{FF2B5EF4-FFF2-40B4-BE49-F238E27FC236}">
                <a16:creationId xmlns:a16="http://schemas.microsoft.com/office/drawing/2014/main" id="{DED8520B-E53C-4EA7-BF7F-4D8DB4DA55D2}"/>
              </a:ext>
            </a:extLst>
          </p:cNvPr>
          <p:cNvSpPr txBox="1"/>
          <p:nvPr/>
        </p:nvSpPr>
        <p:spPr>
          <a:xfrm>
            <a:off x="7639429" y="6170965"/>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556" name="テキスト ボックス 555">
            <a:extLst>
              <a:ext uri="{FF2B5EF4-FFF2-40B4-BE49-F238E27FC236}">
                <a16:creationId xmlns:a16="http://schemas.microsoft.com/office/drawing/2014/main" id="{2690E8EA-DF8D-4CED-ADD7-0AB2F369AD5C}"/>
              </a:ext>
            </a:extLst>
          </p:cNvPr>
          <p:cNvSpPr txBox="1"/>
          <p:nvPr/>
        </p:nvSpPr>
        <p:spPr>
          <a:xfrm>
            <a:off x="6938321" y="6170966"/>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557" name="グループ化 556">
            <a:extLst>
              <a:ext uri="{FF2B5EF4-FFF2-40B4-BE49-F238E27FC236}">
                <a16:creationId xmlns:a16="http://schemas.microsoft.com/office/drawing/2014/main" id="{201F77E1-3BEE-445B-97FD-070E1458F54E}"/>
              </a:ext>
            </a:extLst>
          </p:cNvPr>
          <p:cNvGrpSpPr/>
          <p:nvPr/>
        </p:nvGrpSpPr>
        <p:grpSpPr>
          <a:xfrm>
            <a:off x="6991785" y="5795024"/>
            <a:ext cx="1344931" cy="699627"/>
            <a:chOff x="920794" y="2788451"/>
            <a:chExt cx="1777645" cy="556314"/>
          </a:xfrm>
        </p:grpSpPr>
        <p:cxnSp>
          <p:nvCxnSpPr>
            <p:cNvPr id="558" name="直線コネクタ 557">
              <a:extLst>
                <a:ext uri="{FF2B5EF4-FFF2-40B4-BE49-F238E27FC236}">
                  <a16:creationId xmlns:a16="http://schemas.microsoft.com/office/drawing/2014/main" id="{C36D89DC-598C-43A2-B6F2-C54E2F196B79}"/>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9" name="直線コネクタ 558">
              <a:extLst>
                <a:ext uri="{FF2B5EF4-FFF2-40B4-BE49-F238E27FC236}">
                  <a16:creationId xmlns:a16="http://schemas.microsoft.com/office/drawing/2014/main" id="{15C77124-3881-4B93-AC70-A67249A169B3}"/>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0" name="直線コネクタ 559">
              <a:extLst>
                <a:ext uri="{FF2B5EF4-FFF2-40B4-BE49-F238E27FC236}">
                  <a16:creationId xmlns:a16="http://schemas.microsoft.com/office/drawing/2014/main" id="{A641F203-CD6C-47AF-B323-D1B0294B836E}"/>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561" name="直線コネクタ 560">
            <a:extLst>
              <a:ext uri="{FF2B5EF4-FFF2-40B4-BE49-F238E27FC236}">
                <a16:creationId xmlns:a16="http://schemas.microsoft.com/office/drawing/2014/main" id="{47C8DE39-9AD7-41C9-BED5-D2EF740C1639}"/>
              </a:ext>
            </a:extLst>
          </p:cNvPr>
          <p:cNvCxnSpPr>
            <a:cxnSpLocks/>
          </p:cNvCxnSpPr>
          <p:nvPr/>
        </p:nvCxnSpPr>
        <p:spPr>
          <a:xfrm>
            <a:off x="7621343" y="6468418"/>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2" name="直線コネクタ 561">
            <a:extLst>
              <a:ext uri="{FF2B5EF4-FFF2-40B4-BE49-F238E27FC236}">
                <a16:creationId xmlns:a16="http://schemas.microsoft.com/office/drawing/2014/main" id="{4FACCF0E-5F38-48FF-B034-D3C7727B8C3B}"/>
              </a:ext>
            </a:extLst>
          </p:cNvPr>
          <p:cNvCxnSpPr>
            <a:cxnSpLocks/>
          </p:cNvCxnSpPr>
          <p:nvPr/>
        </p:nvCxnSpPr>
        <p:spPr>
          <a:xfrm>
            <a:off x="7820420" y="6462039"/>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3" name="直線コネクタ 562">
            <a:extLst>
              <a:ext uri="{FF2B5EF4-FFF2-40B4-BE49-F238E27FC236}">
                <a16:creationId xmlns:a16="http://schemas.microsoft.com/office/drawing/2014/main" id="{3DD23085-C6A4-4E51-87C3-E22BCE81A400}"/>
              </a:ext>
            </a:extLst>
          </p:cNvPr>
          <p:cNvCxnSpPr>
            <a:cxnSpLocks/>
          </p:cNvCxnSpPr>
          <p:nvPr/>
        </p:nvCxnSpPr>
        <p:spPr>
          <a:xfrm flipV="1">
            <a:off x="8027478" y="6462024"/>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4" name="直線コネクタ 563">
            <a:extLst>
              <a:ext uri="{FF2B5EF4-FFF2-40B4-BE49-F238E27FC236}">
                <a16:creationId xmlns:a16="http://schemas.microsoft.com/office/drawing/2014/main" id="{AFD148C9-8945-4500-B9E5-478B8804F836}"/>
              </a:ext>
            </a:extLst>
          </p:cNvPr>
          <p:cNvCxnSpPr>
            <a:cxnSpLocks/>
          </p:cNvCxnSpPr>
          <p:nvPr/>
        </p:nvCxnSpPr>
        <p:spPr>
          <a:xfrm>
            <a:off x="7450575" y="6462024"/>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5" name="直線コネクタ 564">
            <a:extLst>
              <a:ext uri="{FF2B5EF4-FFF2-40B4-BE49-F238E27FC236}">
                <a16:creationId xmlns:a16="http://schemas.microsoft.com/office/drawing/2014/main" id="{F24D91C2-D81A-4436-A53C-F2EF9335E876}"/>
              </a:ext>
            </a:extLst>
          </p:cNvPr>
          <p:cNvCxnSpPr>
            <a:cxnSpLocks/>
          </p:cNvCxnSpPr>
          <p:nvPr/>
        </p:nvCxnSpPr>
        <p:spPr>
          <a:xfrm>
            <a:off x="7273520" y="6462024"/>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6" name="直線コネクタ 565">
            <a:extLst>
              <a:ext uri="{FF2B5EF4-FFF2-40B4-BE49-F238E27FC236}">
                <a16:creationId xmlns:a16="http://schemas.microsoft.com/office/drawing/2014/main" id="{26CA3A4C-D3A7-487A-A80A-A25E9E3FD508}"/>
              </a:ext>
            </a:extLst>
          </p:cNvPr>
          <p:cNvCxnSpPr>
            <a:cxnSpLocks/>
          </p:cNvCxnSpPr>
          <p:nvPr/>
        </p:nvCxnSpPr>
        <p:spPr>
          <a:xfrm>
            <a:off x="7130775" y="6462024"/>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7" name="直線コネクタ 566">
            <a:extLst>
              <a:ext uri="{FF2B5EF4-FFF2-40B4-BE49-F238E27FC236}">
                <a16:creationId xmlns:a16="http://schemas.microsoft.com/office/drawing/2014/main" id="{DED62F1E-BB10-4E9C-8BE4-CE56CC290528}"/>
              </a:ext>
            </a:extLst>
          </p:cNvPr>
          <p:cNvCxnSpPr>
            <a:cxnSpLocks/>
          </p:cNvCxnSpPr>
          <p:nvPr/>
        </p:nvCxnSpPr>
        <p:spPr>
          <a:xfrm>
            <a:off x="8215840" y="6468418"/>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8" name="直線コネクタ 567">
            <a:extLst>
              <a:ext uri="{FF2B5EF4-FFF2-40B4-BE49-F238E27FC236}">
                <a16:creationId xmlns:a16="http://schemas.microsoft.com/office/drawing/2014/main" id="{292FA932-B9D7-4C40-B77A-B5E50827B450}"/>
              </a:ext>
            </a:extLst>
          </p:cNvPr>
          <p:cNvCxnSpPr>
            <a:cxnSpLocks/>
          </p:cNvCxnSpPr>
          <p:nvPr/>
        </p:nvCxnSpPr>
        <p:spPr>
          <a:xfrm>
            <a:off x="7023729" y="6468418"/>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569" name="フローチャート: 判断 568">
            <a:extLst>
              <a:ext uri="{FF2B5EF4-FFF2-40B4-BE49-F238E27FC236}">
                <a16:creationId xmlns:a16="http://schemas.microsoft.com/office/drawing/2014/main" id="{6714BE89-553E-4D6B-8B3C-296E7FB59F39}"/>
              </a:ext>
            </a:extLst>
          </p:cNvPr>
          <p:cNvSpPr/>
          <p:nvPr/>
        </p:nvSpPr>
        <p:spPr>
          <a:xfrm>
            <a:off x="7372071" y="6193539"/>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0" name="フローチャート: 判断 569">
            <a:extLst>
              <a:ext uri="{FF2B5EF4-FFF2-40B4-BE49-F238E27FC236}">
                <a16:creationId xmlns:a16="http://schemas.microsoft.com/office/drawing/2014/main" id="{9BFDAADF-6E11-4B78-B361-837A0E0D6F1E}"/>
              </a:ext>
            </a:extLst>
          </p:cNvPr>
          <p:cNvSpPr/>
          <p:nvPr/>
        </p:nvSpPr>
        <p:spPr>
          <a:xfrm rot="190698">
            <a:off x="7051715" y="6198373"/>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1" name="フローチャート: 判断 570">
            <a:extLst>
              <a:ext uri="{FF2B5EF4-FFF2-40B4-BE49-F238E27FC236}">
                <a16:creationId xmlns:a16="http://schemas.microsoft.com/office/drawing/2014/main" id="{D6BC89A0-92FB-4337-B5FB-FB739B099094}"/>
              </a:ext>
            </a:extLst>
          </p:cNvPr>
          <p:cNvSpPr/>
          <p:nvPr/>
        </p:nvSpPr>
        <p:spPr>
          <a:xfrm>
            <a:off x="7543945" y="6201898"/>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2" name="フローチャート: 判断 571">
            <a:extLst>
              <a:ext uri="{FF2B5EF4-FFF2-40B4-BE49-F238E27FC236}">
                <a16:creationId xmlns:a16="http://schemas.microsoft.com/office/drawing/2014/main" id="{1B3EE564-F9D1-4708-8BAB-4FA66E0F4869}"/>
              </a:ext>
            </a:extLst>
          </p:cNvPr>
          <p:cNvSpPr/>
          <p:nvPr/>
        </p:nvSpPr>
        <p:spPr>
          <a:xfrm>
            <a:off x="7744469" y="6205214"/>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3" name="フローチャート: 判断 572">
            <a:extLst>
              <a:ext uri="{FF2B5EF4-FFF2-40B4-BE49-F238E27FC236}">
                <a16:creationId xmlns:a16="http://schemas.microsoft.com/office/drawing/2014/main" id="{35986110-D100-4B41-A0C2-E74CAAAE6269}"/>
              </a:ext>
            </a:extLst>
          </p:cNvPr>
          <p:cNvSpPr/>
          <p:nvPr/>
        </p:nvSpPr>
        <p:spPr>
          <a:xfrm>
            <a:off x="8142451" y="6199786"/>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74" name="グループ化 573">
            <a:extLst>
              <a:ext uri="{FF2B5EF4-FFF2-40B4-BE49-F238E27FC236}">
                <a16:creationId xmlns:a16="http://schemas.microsoft.com/office/drawing/2014/main" id="{C443B650-B7F9-4137-8BDE-2E90527F0ED2}"/>
              </a:ext>
            </a:extLst>
          </p:cNvPr>
          <p:cNvGrpSpPr/>
          <p:nvPr/>
        </p:nvGrpSpPr>
        <p:grpSpPr>
          <a:xfrm>
            <a:off x="7634653" y="5949055"/>
            <a:ext cx="335348" cy="461665"/>
            <a:chOff x="4156363" y="2224144"/>
            <a:chExt cx="335348" cy="461665"/>
          </a:xfrm>
        </p:grpSpPr>
        <p:sp>
          <p:nvSpPr>
            <p:cNvPr id="575" name="テキスト ボックス 574">
              <a:extLst>
                <a:ext uri="{FF2B5EF4-FFF2-40B4-BE49-F238E27FC236}">
                  <a16:creationId xmlns:a16="http://schemas.microsoft.com/office/drawing/2014/main" id="{DB8F4876-1DA5-4FD8-B920-540E745A8040}"/>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76" name="楕円 575">
              <a:extLst>
                <a:ext uri="{FF2B5EF4-FFF2-40B4-BE49-F238E27FC236}">
                  <a16:creationId xmlns:a16="http://schemas.microsoft.com/office/drawing/2014/main" id="{DDDEB844-955B-4A0E-8579-5F653465A8DF}"/>
                </a:ext>
              </a:extLst>
            </p:cNvPr>
            <p:cNvSpPr/>
            <p:nvPr/>
          </p:nvSpPr>
          <p:spPr>
            <a:xfrm>
              <a:off x="4280110"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77" name="グループ化 576">
            <a:extLst>
              <a:ext uri="{FF2B5EF4-FFF2-40B4-BE49-F238E27FC236}">
                <a16:creationId xmlns:a16="http://schemas.microsoft.com/office/drawing/2014/main" id="{5394C6CC-4552-4491-8158-9CC968C5F45B}"/>
              </a:ext>
            </a:extLst>
          </p:cNvPr>
          <p:cNvGrpSpPr/>
          <p:nvPr/>
        </p:nvGrpSpPr>
        <p:grpSpPr>
          <a:xfrm>
            <a:off x="7258068" y="5942171"/>
            <a:ext cx="335348" cy="461665"/>
            <a:chOff x="4156363" y="2224144"/>
            <a:chExt cx="335348" cy="461665"/>
          </a:xfrm>
        </p:grpSpPr>
        <p:sp>
          <p:nvSpPr>
            <p:cNvPr id="578" name="テキスト ボックス 577">
              <a:extLst>
                <a:ext uri="{FF2B5EF4-FFF2-40B4-BE49-F238E27FC236}">
                  <a16:creationId xmlns:a16="http://schemas.microsoft.com/office/drawing/2014/main" id="{0E27516E-180C-4142-904B-B18B3EF2E513}"/>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79" name="楕円 578">
              <a:extLst>
                <a:ext uri="{FF2B5EF4-FFF2-40B4-BE49-F238E27FC236}">
                  <a16:creationId xmlns:a16="http://schemas.microsoft.com/office/drawing/2014/main" id="{97306C70-919F-4215-BB22-064FCC2DF09A}"/>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0" name="グループ化 579">
            <a:extLst>
              <a:ext uri="{FF2B5EF4-FFF2-40B4-BE49-F238E27FC236}">
                <a16:creationId xmlns:a16="http://schemas.microsoft.com/office/drawing/2014/main" id="{3C016CFD-5B5D-43EF-B457-C2F4F58E19D7}"/>
              </a:ext>
            </a:extLst>
          </p:cNvPr>
          <p:cNvGrpSpPr/>
          <p:nvPr/>
        </p:nvGrpSpPr>
        <p:grpSpPr>
          <a:xfrm>
            <a:off x="6943117" y="5942170"/>
            <a:ext cx="335348" cy="461665"/>
            <a:chOff x="4156363" y="2224144"/>
            <a:chExt cx="335348" cy="461665"/>
          </a:xfrm>
        </p:grpSpPr>
        <p:sp>
          <p:nvSpPr>
            <p:cNvPr id="581" name="テキスト ボックス 580">
              <a:extLst>
                <a:ext uri="{FF2B5EF4-FFF2-40B4-BE49-F238E27FC236}">
                  <a16:creationId xmlns:a16="http://schemas.microsoft.com/office/drawing/2014/main" id="{DECA8BC8-31CC-46F8-B4D0-4879378A9BDD}"/>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82" name="楕円 581">
              <a:extLst>
                <a:ext uri="{FF2B5EF4-FFF2-40B4-BE49-F238E27FC236}">
                  <a16:creationId xmlns:a16="http://schemas.microsoft.com/office/drawing/2014/main" id="{54B66D24-0C1B-4BE3-B4C2-46767AB91502}"/>
                </a:ext>
              </a:extLst>
            </p:cNvPr>
            <p:cNvSpPr/>
            <p:nvPr/>
          </p:nvSpPr>
          <p:spPr>
            <a:xfrm>
              <a:off x="4274302" y="2235537"/>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3" name="グループ化 582">
            <a:extLst>
              <a:ext uri="{FF2B5EF4-FFF2-40B4-BE49-F238E27FC236}">
                <a16:creationId xmlns:a16="http://schemas.microsoft.com/office/drawing/2014/main" id="{50FDE1D7-A150-47B6-B5C5-02D49E0A8CDB}"/>
              </a:ext>
            </a:extLst>
          </p:cNvPr>
          <p:cNvGrpSpPr/>
          <p:nvPr/>
        </p:nvGrpSpPr>
        <p:grpSpPr>
          <a:xfrm>
            <a:off x="7093206" y="5947717"/>
            <a:ext cx="335348" cy="461665"/>
            <a:chOff x="4156363" y="2224144"/>
            <a:chExt cx="335348" cy="461665"/>
          </a:xfrm>
        </p:grpSpPr>
        <p:sp>
          <p:nvSpPr>
            <p:cNvPr id="584" name="テキスト ボックス 583">
              <a:extLst>
                <a:ext uri="{FF2B5EF4-FFF2-40B4-BE49-F238E27FC236}">
                  <a16:creationId xmlns:a16="http://schemas.microsoft.com/office/drawing/2014/main" id="{5A771083-28CD-4593-A1B0-4D8099640B44}"/>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85" name="楕円 584">
              <a:extLst>
                <a:ext uri="{FF2B5EF4-FFF2-40B4-BE49-F238E27FC236}">
                  <a16:creationId xmlns:a16="http://schemas.microsoft.com/office/drawing/2014/main" id="{1A3450D6-FC07-4E57-AB73-37A91F826C9A}"/>
                </a:ext>
              </a:extLst>
            </p:cNvPr>
            <p:cNvSpPr/>
            <p:nvPr/>
          </p:nvSpPr>
          <p:spPr>
            <a:xfrm>
              <a:off x="4273716" y="224332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6" name="グループ化 585">
            <a:extLst>
              <a:ext uri="{FF2B5EF4-FFF2-40B4-BE49-F238E27FC236}">
                <a16:creationId xmlns:a16="http://schemas.microsoft.com/office/drawing/2014/main" id="{CF07996B-F702-4565-8E5E-B65BF2C6D28C}"/>
              </a:ext>
            </a:extLst>
          </p:cNvPr>
          <p:cNvGrpSpPr/>
          <p:nvPr/>
        </p:nvGrpSpPr>
        <p:grpSpPr>
          <a:xfrm>
            <a:off x="7432271" y="5952507"/>
            <a:ext cx="335348" cy="461665"/>
            <a:chOff x="4156363" y="2224144"/>
            <a:chExt cx="335348" cy="461665"/>
          </a:xfrm>
        </p:grpSpPr>
        <p:sp>
          <p:nvSpPr>
            <p:cNvPr id="587" name="テキスト ボックス 586">
              <a:extLst>
                <a:ext uri="{FF2B5EF4-FFF2-40B4-BE49-F238E27FC236}">
                  <a16:creationId xmlns:a16="http://schemas.microsoft.com/office/drawing/2014/main" id="{C8FF9199-CCE0-43BA-AF5B-08762234B1B9}"/>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88" name="楕円 587">
              <a:extLst>
                <a:ext uri="{FF2B5EF4-FFF2-40B4-BE49-F238E27FC236}">
                  <a16:creationId xmlns:a16="http://schemas.microsoft.com/office/drawing/2014/main" id="{3FC9D048-F1DE-4F29-B6E8-56147AF344A9}"/>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9" name="グループ化 588">
            <a:extLst>
              <a:ext uri="{FF2B5EF4-FFF2-40B4-BE49-F238E27FC236}">
                <a16:creationId xmlns:a16="http://schemas.microsoft.com/office/drawing/2014/main" id="{90958562-7A31-41A2-91DE-551175DB0C81}"/>
              </a:ext>
            </a:extLst>
          </p:cNvPr>
          <p:cNvGrpSpPr/>
          <p:nvPr/>
        </p:nvGrpSpPr>
        <p:grpSpPr>
          <a:xfrm>
            <a:off x="7842773" y="5950019"/>
            <a:ext cx="335348" cy="461665"/>
            <a:chOff x="4156363" y="2224144"/>
            <a:chExt cx="335348" cy="461665"/>
          </a:xfrm>
        </p:grpSpPr>
        <p:sp>
          <p:nvSpPr>
            <p:cNvPr id="590" name="テキスト ボックス 589">
              <a:extLst>
                <a:ext uri="{FF2B5EF4-FFF2-40B4-BE49-F238E27FC236}">
                  <a16:creationId xmlns:a16="http://schemas.microsoft.com/office/drawing/2014/main" id="{B3B44CB3-5E60-4921-83FE-3A2EC79A8FD3}"/>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91" name="楕円 590">
              <a:extLst>
                <a:ext uri="{FF2B5EF4-FFF2-40B4-BE49-F238E27FC236}">
                  <a16:creationId xmlns:a16="http://schemas.microsoft.com/office/drawing/2014/main" id="{F758202E-3883-4EED-B99C-3E9F95265732}"/>
                </a:ext>
              </a:extLst>
            </p:cNvPr>
            <p:cNvSpPr/>
            <p:nvPr/>
          </p:nvSpPr>
          <p:spPr>
            <a:xfrm>
              <a:off x="4280646" y="223051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92" name="グループ化 591">
            <a:extLst>
              <a:ext uri="{FF2B5EF4-FFF2-40B4-BE49-F238E27FC236}">
                <a16:creationId xmlns:a16="http://schemas.microsoft.com/office/drawing/2014/main" id="{331D5A71-7D84-42F2-9F94-24F22496E428}"/>
              </a:ext>
            </a:extLst>
          </p:cNvPr>
          <p:cNvGrpSpPr/>
          <p:nvPr/>
        </p:nvGrpSpPr>
        <p:grpSpPr>
          <a:xfrm>
            <a:off x="8028826" y="5931015"/>
            <a:ext cx="335348" cy="461665"/>
            <a:chOff x="4156363" y="2224144"/>
            <a:chExt cx="335348" cy="461665"/>
          </a:xfrm>
        </p:grpSpPr>
        <p:sp>
          <p:nvSpPr>
            <p:cNvPr id="593" name="テキスト ボックス 592">
              <a:extLst>
                <a:ext uri="{FF2B5EF4-FFF2-40B4-BE49-F238E27FC236}">
                  <a16:creationId xmlns:a16="http://schemas.microsoft.com/office/drawing/2014/main" id="{7CAA4D6E-079F-4310-963C-E8EB0CD16436}"/>
                </a:ext>
              </a:extLst>
            </p:cNvPr>
            <p:cNvSpPr txBox="1"/>
            <p:nvPr/>
          </p:nvSpPr>
          <p:spPr>
            <a:xfrm rot="10636813">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594" name="楕円 593">
              <a:extLst>
                <a:ext uri="{FF2B5EF4-FFF2-40B4-BE49-F238E27FC236}">
                  <a16:creationId xmlns:a16="http://schemas.microsoft.com/office/drawing/2014/main" id="{CA0DB14A-2E7B-40E2-954A-00D0E9F54EA5}"/>
                </a:ext>
              </a:extLst>
            </p:cNvPr>
            <p:cNvSpPr/>
            <p:nvPr/>
          </p:nvSpPr>
          <p:spPr>
            <a:xfrm>
              <a:off x="4273716"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95" name="台形 594">
            <a:extLst>
              <a:ext uri="{FF2B5EF4-FFF2-40B4-BE49-F238E27FC236}">
                <a16:creationId xmlns:a16="http://schemas.microsoft.com/office/drawing/2014/main" id="{626DB25F-21E6-42D3-BEF1-ABE02B56AEB5}"/>
              </a:ext>
            </a:extLst>
          </p:cNvPr>
          <p:cNvSpPr/>
          <p:nvPr/>
        </p:nvSpPr>
        <p:spPr>
          <a:xfrm rot="13548664">
            <a:off x="8348527" y="5283933"/>
            <a:ext cx="166498" cy="675199"/>
          </a:xfrm>
          <a:prstGeom prst="trapezoid">
            <a:avLst>
              <a:gd name="adj" fmla="val 40632"/>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path path="circle">
              <a:fillToRect l="100000" t="100000"/>
            </a:path>
            <a:tileRect r="-100000" b="-100000"/>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6" name="楕円 595">
            <a:extLst>
              <a:ext uri="{FF2B5EF4-FFF2-40B4-BE49-F238E27FC236}">
                <a16:creationId xmlns:a16="http://schemas.microsoft.com/office/drawing/2014/main" id="{CA93D6E6-0637-47D2-949E-6B73AA69BCA7}"/>
              </a:ext>
            </a:extLst>
          </p:cNvPr>
          <p:cNvSpPr/>
          <p:nvPr/>
        </p:nvSpPr>
        <p:spPr>
          <a:xfrm>
            <a:off x="8097294" y="5906717"/>
            <a:ext cx="95756" cy="121761"/>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7" name="楕円 596">
            <a:extLst>
              <a:ext uri="{FF2B5EF4-FFF2-40B4-BE49-F238E27FC236}">
                <a16:creationId xmlns:a16="http://schemas.microsoft.com/office/drawing/2014/main" id="{4F676D1A-DE2B-4967-AF45-0A1C74ADA294}"/>
              </a:ext>
            </a:extLst>
          </p:cNvPr>
          <p:cNvSpPr/>
          <p:nvPr/>
        </p:nvSpPr>
        <p:spPr>
          <a:xfrm>
            <a:off x="8047841" y="6183836"/>
            <a:ext cx="95754" cy="111916"/>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8" name="楕円 597">
            <a:extLst>
              <a:ext uri="{FF2B5EF4-FFF2-40B4-BE49-F238E27FC236}">
                <a16:creationId xmlns:a16="http://schemas.microsoft.com/office/drawing/2014/main" id="{D09BEA4B-E32B-4415-BA69-BB6CAF8A1F1D}"/>
              </a:ext>
            </a:extLst>
          </p:cNvPr>
          <p:cNvSpPr/>
          <p:nvPr/>
        </p:nvSpPr>
        <p:spPr>
          <a:xfrm>
            <a:off x="8116523" y="6055235"/>
            <a:ext cx="95754" cy="111916"/>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9" name="テキスト ボックス 598">
            <a:extLst>
              <a:ext uri="{FF2B5EF4-FFF2-40B4-BE49-F238E27FC236}">
                <a16:creationId xmlns:a16="http://schemas.microsoft.com/office/drawing/2014/main" id="{D3256075-D19A-4270-AC98-C8996EE910CF}"/>
              </a:ext>
            </a:extLst>
          </p:cNvPr>
          <p:cNvSpPr txBox="1"/>
          <p:nvPr/>
        </p:nvSpPr>
        <p:spPr>
          <a:xfrm>
            <a:off x="6828924" y="5013769"/>
            <a:ext cx="1678142" cy="830997"/>
          </a:xfrm>
          <a:prstGeom prst="rect">
            <a:avLst/>
          </a:prstGeom>
          <a:noFill/>
        </p:spPr>
        <p:txBody>
          <a:bodyPr wrap="square" rtlCol="0">
            <a:spAutoFit/>
          </a:bodyPr>
          <a:lstStyle/>
          <a:p>
            <a:r>
              <a:rPr lang="ja-JP" altLang="en-US" sz="1600" dirty="0"/>
              <a:t>酵素基質溶液を</a:t>
            </a:r>
            <a:r>
              <a:rPr lang="en-US" altLang="ja-JP" sz="1600" dirty="0"/>
              <a:t>96well</a:t>
            </a:r>
            <a:r>
              <a:rPr lang="ja-JP" altLang="en-US" sz="1600" dirty="0"/>
              <a:t>プレートに添加</a:t>
            </a:r>
            <a:endParaRPr kumimoji="1" lang="ja-JP" altLang="en-US" sz="1600" dirty="0"/>
          </a:p>
        </p:txBody>
      </p:sp>
      <p:sp>
        <p:nvSpPr>
          <p:cNvPr id="601" name="テキスト ボックス 600">
            <a:extLst>
              <a:ext uri="{FF2B5EF4-FFF2-40B4-BE49-F238E27FC236}">
                <a16:creationId xmlns:a16="http://schemas.microsoft.com/office/drawing/2014/main" id="{D634D560-6AA7-4C5D-BABC-A0C1BAF1AB4E}"/>
              </a:ext>
            </a:extLst>
          </p:cNvPr>
          <p:cNvSpPr txBox="1"/>
          <p:nvPr/>
        </p:nvSpPr>
        <p:spPr>
          <a:xfrm>
            <a:off x="4507540" y="4984064"/>
            <a:ext cx="2002620" cy="830997"/>
          </a:xfrm>
          <a:prstGeom prst="rect">
            <a:avLst/>
          </a:prstGeom>
          <a:noFill/>
        </p:spPr>
        <p:txBody>
          <a:bodyPr wrap="square" rtlCol="0">
            <a:spAutoFit/>
          </a:bodyPr>
          <a:lstStyle/>
          <a:p>
            <a:r>
              <a:rPr kumimoji="1" lang="ja-JP" altLang="en-US" sz="1600" dirty="0"/>
              <a:t>抗原が</a:t>
            </a:r>
            <a:r>
              <a:rPr lang="ja-JP" altLang="en-US" sz="1600" dirty="0"/>
              <a:t>固相</a:t>
            </a:r>
            <a:r>
              <a:rPr kumimoji="1" lang="ja-JP" altLang="en-US" sz="1600" dirty="0"/>
              <a:t>抗体と酵素標識抗体でサンドウィッチされる</a:t>
            </a:r>
            <a:endParaRPr kumimoji="1" lang="en-US" altLang="ja-JP" sz="1600" dirty="0"/>
          </a:p>
        </p:txBody>
      </p:sp>
      <p:sp>
        <p:nvSpPr>
          <p:cNvPr id="604" name="テキスト ボックス 603">
            <a:extLst>
              <a:ext uri="{FF2B5EF4-FFF2-40B4-BE49-F238E27FC236}">
                <a16:creationId xmlns:a16="http://schemas.microsoft.com/office/drawing/2014/main" id="{61BE6752-9F45-432F-89D4-A7943C34E532}"/>
              </a:ext>
            </a:extLst>
          </p:cNvPr>
          <p:cNvSpPr txBox="1"/>
          <p:nvPr/>
        </p:nvSpPr>
        <p:spPr>
          <a:xfrm>
            <a:off x="201739" y="476311"/>
            <a:ext cx="1284134" cy="369332"/>
          </a:xfrm>
          <a:prstGeom prst="rect">
            <a:avLst/>
          </a:prstGeom>
          <a:noFill/>
        </p:spPr>
        <p:txBody>
          <a:bodyPr wrap="square">
            <a:spAutoFit/>
          </a:bodyPr>
          <a:lstStyle/>
          <a:p>
            <a:r>
              <a:rPr lang="en-US" altLang="ja-JP" b="1" dirty="0">
                <a:solidFill>
                  <a:srgbClr val="0070C0"/>
                </a:solidFill>
              </a:rPr>
              <a:t>Two step</a:t>
            </a:r>
            <a:r>
              <a:rPr kumimoji="1" lang="ja-JP" altLang="en-US" b="1" dirty="0">
                <a:solidFill>
                  <a:srgbClr val="0070C0"/>
                </a:solidFill>
              </a:rPr>
              <a:t>法</a:t>
            </a:r>
            <a:endParaRPr lang="ja-JP" altLang="en-US" dirty="0">
              <a:solidFill>
                <a:srgbClr val="0070C0"/>
              </a:solidFill>
            </a:endParaRPr>
          </a:p>
        </p:txBody>
      </p:sp>
      <p:sp>
        <p:nvSpPr>
          <p:cNvPr id="605" name="テキスト ボックス 604">
            <a:extLst>
              <a:ext uri="{FF2B5EF4-FFF2-40B4-BE49-F238E27FC236}">
                <a16:creationId xmlns:a16="http://schemas.microsoft.com/office/drawing/2014/main" id="{6DC180B2-10B5-4004-A392-05DE2FEAAF4D}"/>
              </a:ext>
            </a:extLst>
          </p:cNvPr>
          <p:cNvSpPr txBox="1"/>
          <p:nvPr/>
        </p:nvSpPr>
        <p:spPr>
          <a:xfrm>
            <a:off x="300890" y="4582326"/>
            <a:ext cx="1284134" cy="369332"/>
          </a:xfrm>
          <a:prstGeom prst="rect">
            <a:avLst/>
          </a:prstGeom>
          <a:noFill/>
        </p:spPr>
        <p:txBody>
          <a:bodyPr wrap="square">
            <a:spAutoFit/>
          </a:bodyPr>
          <a:lstStyle/>
          <a:p>
            <a:r>
              <a:rPr lang="en-US" altLang="ja-JP" b="1" dirty="0">
                <a:solidFill>
                  <a:srgbClr val="0070C0"/>
                </a:solidFill>
              </a:rPr>
              <a:t>One step</a:t>
            </a:r>
            <a:r>
              <a:rPr kumimoji="1" lang="ja-JP" altLang="en-US" b="1" dirty="0">
                <a:solidFill>
                  <a:srgbClr val="0070C0"/>
                </a:solidFill>
              </a:rPr>
              <a:t>法</a:t>
            </a:r>
            <a:endParaRPr lang="ja-JP" altLang="en-US" dirty="0">
              <a:solidFill>
                <a:srgbClr val="0070C0"/>
              </a:solidFill>
            </a:endParaRPr>
          </a:p>
        </p:txBody>
      </p:sp>
      <p:cxnSp>
        <p:nvCxnSpPr>
          <p:cNvPr id="607" name="直線コネクタ 606">
            <a:extLst>
              <a:ext uri="{FF2B5EF4-FFF2-40B4-BE49-F238E27FC236}">
                <a16:creationId xmlns:a16="http://schemas.microsoft.com/office/drawing/2014/main" id="{FB6B5324-BB6A-4D87-9EAE-8E1F380DD6E8}"/>
              </a:ext>
            </a:extLst>
          </p:cNvPr>
          <p:cNvCxnSpPr>
            <a:cxnSpLocks/>
          </p:cNvCxnSpPr>
          <p:nvPr/>
        </p:nvCxnSpPr>
        <p:spPr>
          <a:xfrm flipV="1">
            <a:off x="7516003" y="4372664"/>
            <a:ext cx="0" cy="63844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1" name="直線コネクタ 610">
            <a:extLst>
              <a:ext uri="{FF2B5EF4-FFF2-40B4-BE49-F238E27FC236}">
                <a16:creationId xmlns:a16="http://schemas.microsoft.com/office/drawing/2014/main" id="{3390AD25-AB42-4A8A-82CA-E343FB2CF2A9}"/>
              </a:ext>
            </a:extLst>
          </p:cNvPr>
          <p:cNvCxnSpPr/>
          <p:nvPr/>
        </p:nvCxnSpPr>
        <p:spPr>
          <a:xfrm flipH="1">
            <a:off x="1369693" y="4373313"/>
            <a:ext cx="615715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3" name="直線矢印コネクタ 612">
            <a:extLst>
              <a:ext uri="{FF2B5EF4-FFF2-40B4-BE49-F238E27FC236}">
                <a16:creationId xmlns:a16="http://schemas.microsoft.com/office/drawing/2014/main" id="{F42B14B1-37F9-4E85-9BE2-68297E00C9AD}"/>
              </a:ext>
            </a:extLst>
          </p:cNvPr>
          <p:cNvCxnSpPr>
            <a:cxnSpLocks/>
          </p:cNvCxnSpPr>
          <p:nvPr/>
        </p:nvCxnSpPr>
        <p:spPr>
          <a:xfrm flipV="1">
            <a:off x="1375538" y="3984027"/>
            <a:ext cx="0" cy="4048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14362608"/>
      </p:ext>
    </p:extLst>
  </p:cSld>
  <p:clrMapOvr>
    <a:masterClrMapping/>
  </p:clrMapOvr>
  <mc:AlternateContent xmlns:mc="http://schemas.openxmlformats.org/markup-compatibility/2006" xmlns:p14="http://schemas.microsoft.com/office/powerpoint/2010/main">
    <mc:Choice Requires="p14">
      <p:transition spd="slow" p14:dur="2000" advTm="136531"/>
    </mc:Choice>
    <mc:Fallback xmlns="">
      <p:transition spd="slow" advTm="136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609" x="7286625" y="3670300"/>
          <p14:tracePt t="9635" x="7242175" y="3625850"/>
          <p14:tracePt t="9660" x="6769100" y="3411538"/>
          <p14:tracePt t="9685" x="6170613" y="3170238"/>
          <p14:tracePt t="9711" x="5446713" y="2813050"/>
          <p14:tracePt t="9737" x="5099050" y="2633663"/>
          <p14:tracePt t="9762" x="5037138" y="2581275"/>
          <p14:tracePt t="9786" x="5045075" y="2581275"/>
          <p14:tracePt t="9978" x="4965700" y="2544763"/>
          <p14:tracePt t="10001" x="4473575" y="2322513"/>
          <p14:tracePt t="10026" x="3741738" y="1938338"/>
          <p14:tracePt t="10054" x="3473450" y="1714500"/>
          <p14:tracePt t="10080" x="3429000" y="1633538"/>
          <p14:tracePt t="10282" x="3402013" y="1616075"/>
          <p14:tracePt t="10308" x="3276600" y="1517650"/>
          <p14:tracePt t="10332" x="2795588" y="893763"/>
          <p14:tracePt t="10358" x="2643188" y="588963"/>
          <p14:tracePt t="10384" x="2562225" y="374650"/>
          <p14:tracePt t="10408" x="2562225" y="393700"/>
          <p14:tracePt t="10619" x="2571750" y="393700"/>
          <p14:tracePt t="10643" x="2608263" y="393700"/>
          <p14:tracePt t="10669" x="2803525" y="366713"/>
          <p14:tracePt t="10693" x="2955925" y="366713"/>
          <p14:tracePt t="10719" x="3089275" y="366713"/>
          <p14:tracePt t="10743" x="3108325" y="366713"/>
          <p14:tracePt t="10769" x="3108325" y="374650"/>
          <p14:tracePt t="10796" x="3108325" y="384175"/>
          <p14:tracePt t="10823" x="3089275" y="384175"/>
          <p14:tracePt t="10856" x="3089275" y="393700"/>
          <p14:tracePt t="11044" x="3089275" y="401638"/>
          <p14:tracePt t="11067" x="3054350" y="411163"/>
          <p14:tracePt t="11094" x="2776538" y="473075"/>
          <p14:tracePt t="11118" x="2509838" y="490538"/>
          <p14:tracePt t="11144" x="2295525" y="490538"/>
          <p14:tracePt t="11169" x="2276475" y="490538"/>
          <p14:tracePt t="11193" x="2276475" y="465138"/>
          <p14:tracePt t="11218" x="2295525" y="455613"/>
          <p14:tracePt t="11469" x="2276475" y="455613"/>
          <p14:tracePt t="11494" x="2170113" y="446088"/>
          <p14:tracePt t="11519" x="1785938" y="401638"/>
          <p14:tracePt t="11547" x="1438275" y="339725"/>
          <p14:tracePt t="11571" x="1339850" y="330200"/>
          <p14:tracePt t="11601" x="1347788" y="330200"/>
          <p14:tracePt t="11629" x="1384300" y="330200"/>
          <p14:tracePt t="11815" x="1366838" y="330200"/>
          <p14:tracePt t="11840" x="1241425" y="330200"/>
          <p14:tracePt t="11866" x="982663" y="330200"/>
          <p14:tracePt t="11889" x="830263" y="330200"/>
          <p14:tracePt t="11915" x="633413" y="322263"/>
          <p14:tracePt t="11940" x="536575" y="312738"/>
          <p14:tracePt t="11966" x="473075" y="312738"/>
          <p14:tracePt t="11993" x="428625" y="276225"/>
          <p14:tracePt t="12017" x="428625" y="258763"/>
          <p14:tracePt t="12044" x="428625" y="223838"/>
          <p14:tracePt t="12067" x="419100" y="204788"/>
          <p14:tracePt t="12092" x="419100" y="196850"/>
          <p14:tracePt t="12191" x="419100" y="187325"/>
          <p14:tracePt t="12260" x="419100" y="169863"/>
          <p14:tracePt t="12285" x="401638" y="169863"/>
          <p14:tracePt t="12312" x="366713" y="152400"/>
          <p14:tracePt t="12337" x="322263" y="152400"/>
          <p14:tracePt t="12362" x="295275" y="142875"/>
          <p14:tracePt t="12389" x="295275" y="125413"/>
          <p14:tracePt t="12458" x="303213" y="125413"/>
          <p14:tracePt t="12482" x="330200" y="125413"/>
          <p14:tracePt t="12508" x="517525" y="98425"/>
          <p14:tracePt t="12531" x="750888" y="98425"/>
          <p14:tracePt t="12558" x="1393825" y="115888"/>
          <p14:tracePt t="12583" x="1785938" y="125413"/>
          <p14:tracePt t="12611" x="2160588" y="179388"/>
          <p14:tracePt t="12637" x="2339975" y="204788"/>
          <p14:tracePt t="12661" x="2357438" y="214313"/>
          <p14:tracePt t="12687" x="2357438" y="231775"/>
          <p14:tracePt t="12854" x="2401888" y="231775"/>
          <p14:tracePt t="12879" x="2536825" y="241300"/>
          <p14:tracePt t="12905" x="2822575" y="285750"/>
          <p14:tracePt t="12929" x="3000375" y="322263"/>
          <p14:tracePt t="12953" x="3152775" y="366713"/>
          <p14:tracePt t="12978" x="3179763" y="374650"/>
          <p14:tracePt t="13003" x="3179763" y="384175"/>
          <p14:tracePt t="13027" x="3179763" y="401638"/>
          <p14:tracePt t="13053" x="3179763" y="411163"/>
          <p14:tracePt t="14563" x="3125788" y="419100"/>
          <p14:tracePt t="14592" x="2741613" y="490538"/>
          <p14:tracePt t="14622" x="2339975" y="536575"/>
          <p14:tracePt t="14647" x="2251075" y="536575"/>
          <p14:tracePt t="14673" x="2214563" y="473075"/>
          <p14:tracePt t="14700" x="2224088" y="473075"/>
          <p14:tracePt t="14879" x="2205038" y="473075"/>
          <p14:tracePt t="14904" x="2036763" y="490538"/>
          <p14:tracePt t="14931" x="1608138" y="544513"/>
          <p14:tracePt t="14956" x="1401763" y="554038"/>
          <p14:tracePt t="14982" x="1312863" y="554038"/>
          <p14:tracePt t="15009" x="1312863" y="536575"/>
          <p14:tracePt t="15033" x="1322388" y="527050"/>
          <p14:tracePt t="15059" x="1357313" y="517525"/>
          <p14:tracePt t="15085" x="1384300" y="517525"/>
          <p14:tracePt t="15110" x="1438275" y="517525"/>
          <p14:tracePt t="15187" x="1419225" y="509588"/>
          <p14:tracePt t="15212" x="1357313" y="500063"/>
          <p14:tracePt t="15237" x="1098550" y="482600"/>
          <p14:tracePt t="15261" x="893763" y="482600"/>
          <p14:tracePt t="15286" x="687388" y="438150"/>
          <p14:tracePt t="15315" x="588963" y="401638"/>
          <p14:tracePt t="15342" x="509588" y="357188"/>
          <p14:tracePt t="15369" x="438150" y="366713"/>
          <p14:tracePt t="15394" x="393700" y="366713"/>
          <p14:tracePt t="15420" x="366713" y="374650"/>
          <p14:tracePt t="15447" x="303213" y="393700"/>
          <p14:tracePt t="15470" x="258763" y="419100"/>
          <p14:tracePt t="15495" x="196850" y="446088"/>
          <p14:tracePt t="15519" x="187325" y="446088"/>
          <p14:tracePt t="15544" x="214313" y="455613"/>
          <p14:tracePt t="15770" x="196850" y="482600"/>
          <p14:tracePt t="15794" x="187325" y="509588"/>
          <p14:tracePt t="15821" x="187325" y="527050"/>
          <p14:tracePt t="15846" x="196850" y="561975"/>
          <p14:tracePt t="15870" x="330200" y="704850"/>
          <p14:tracePt t="15895" x="544513" y="847725"/>
          <p14:tracePt t="15921" x="938213" y="982663"/>
          <p14:tracePt t="15949" x="1374775" y="1017588"/>
          <p14:tracePt t="15973" x="1527175" y="965200"/>
          <p14:tracePt t="15997" x="1616075" y="938213"/>
          <p14:tracePt t="16022" x="1616075" y="928688"/>
          <p14:tracePt t="16046" x="1616075" y="938213"/>
          <p14:tracePt t="16245" x="1724025" y="938213"/>
          <p14:tracePt t="16270" x="1973263" y="911225"/>
          <p14:tracePt t="16295" x="2330450" y="839788"/>
          <p14:tracePt t="16325" x="2554288" y="776288"/>
          <p14:tracePt t="16350" x="2598738" y="750888"/>
          <p14:tracePt t="16374" x="2589213" y="750888"/>
          <p14:tracePt t="16640" x="2643188" y="750888"/>
          <p14:tracePt t="16665" x="2857500" y="731838"/>
          <p14:tracePt t="16690" x="3125788" y="679450"/>
          <p14:tracePt t="16717" x="3224213" y="633413"/>
          <p14:tracePt t="16743" x="3241675" y="633413"/>
          <p14:tracePt t="19302" x="3232150" y="633413"/>
          <p14:tracePt t="19328" x="3205163" y="642938"/>
          <p14:tracePt t="19353" x="3062288" y="669925"/>
          <p14:tracePt t="19377" x="2901950" y="731838"/>
          <p14:tracePt t="19402" x="2616200" y="839788"/>
          <p14:tracePt t="19430" x="2500313" y="884238"/>
          <p14:tracePt t="19454" x="2482850" y="901700"/>
          <p14:tracePt t="19490" x="2490788" y="901700"/>
          <p14:tracePt t="19757" x="2490788" y="911225"/>
          <p14:tracePt t="19781" x="2438400" y="919163"/>
          <p14:tracePt t="19807" x="2312988" y="955675"/>
          <p14:tracePt t="19832" x="2205038" y="990600"/>
          <p14:tracePt t="19857" x="2125663" y="1009650"/>
          <p14:tracePt t="19882" x="2081213" y="1027113"/>
          <p14:tracePt t="19965" x="2081213" y="1017588"/>
          <p14:tracePt t="19989" x="2108200" y="1054100"/>
          <p14:tracePt t="20241" x="2098675" y="1054100"/>
          <p14:tracePt t="20265" x="2071688" y="1054100"/>
          <p14:tracePt t="20292" x="2027238" y="1071563"/>
          <p14:tracePt t="20316" x="1982788" y="1081088"/>
          <p14:tracePt t="20343" x="1857375" y="1152525"/>
          <p14:tracePt t="20370" x="1704975" y="1258888"/>
          <p14:tracePt t="20394" x="1660525" y="1295400"/>
          <p14:tracePt t="20420" x="1581150" y="1357313"/>
          <p14:tracePt t="20445" x="1554163" y="1374775"/>
          <p14:tracePt t="20469" x="1517650" y="1401763"/>
          <p14:tracePt t="20495" x="1500188" y="1411288"/>
          <p14:tracePt t="20519" x="1500188" y="1419225"/>
          <p14:tracePt t="20545" x="1482725" y="1438275"/>
          <p14:tracePt t="20571" x="1428750" y="1527175"/>
          <p14:tracePt t="20598" x="1393825" y="1616075"/>
          <p14:tracePt t="20630" x="1357313" y="1679575"/>
          <p14:tracePt t="20656" x="1295400" y="1830388"/>
          <p14:tracePt t="20681" x="1241425" y="2017713"/>
          <p14:tracePt t="20708" x="1187450" y="2179638"/>
          <p14:tracePt t="20732" x="1179513" y="2205038"/>
          <p14:tracePt t="20756" x="1179513" y="2214563"/>
          <p14:tracePt t="20816" x="1204913" y="2224088"/>
          <p14:tracePt t="21586" x="1214438" y="2224088"/>
          <p14:tracePt t="21616" x="1312863" y="2232025"/>
          <p14:tracePt t="21642" x="1536700" y="2276475"/>
          <p14:tracePt t="21668" x="2312988" y="2393950"/>
          <p14:tracePt t="21692" x="2874963" y="2411413"/>
          <p14:tracePt t="21718" x="3384550" y="2438400"/>
          <p14:tracePt t="21743" x="3589338" y="2446338"/>
          <p14:tracePt t="21769" x="3633788" y="2446338"/>
          <p14:tracePt t="21796" x="3633788" y="2465388"/>
          <p14:tracePt t="21983" x="3670300" y="2465388"/>
          <p14:tracePt t="22008" x="3822700" y="2438400"/>
          <p14:tracePt t="22033" x="4089400" y="2393950"/>
          <p14:tracePt t="22058" x="4205288" y="2339975"/>
          <p14:tracePt t="22083" x="4224338" y="2330450"/>
          <p14:tracePt t="22152" x="4205288" y="2330450"/>
          <p14:tracePt t="22176" x="4152900" y="2330450"/>
          <p14:tracePt t="22203" x="4037013" y="2330450"/>
          <p14:tracePt t="22227" x="3894138" y="2330450"/>
          <p14:tracePt t="22252" x="3633788" y="2322513"/>
          <p14:tracePt t="22277" x="3527425" y="2303463"/>
          <p14:tracePt t="22302" x="3402013" y="2303463"/>
          <p14:tracePt t="22330" x="3340100" y="2286000"/>
          <p14:tracePt t="22357" x="3330575" y="2286000"/>
          <p14:tracePt t="22408" x="3340100" y="2286000"/>
          <p14:tracePt t="22432" x="3348038" y="2286000"/>
          <p14:tracePt t="22695" x="3367088" y="2286000"/>
          <p14:tracePt t="22720" x="3465513" y="2286000"/>
          <p14:tracePt t="22745" x="3759200" y="2286000"/>
          <p14:tracePt t="22773" x="4500563" y="2286000"/>
          <p14:tracePt t="22798" x="4965700" y="2268538"/>
          <p14:tracePt t="22824" x="5322888" y="2259013"/>
          <p14:tracePt t="22850" x="5419725" y="2232025"/>
          <p14:tracePt t="22874" x="5438775" y="2241550"/>
          <p14:tracePt t="22912" x="5438775" y="2268538"/>
          <p14:tracePt t="23151" x="5438775" y="2276475"/>
          <p14:tracePt t="23176" x="5438775" y="2286000"/>
          <p14:tracePt t="23200" x="5419725" y="2286000"/>
          <p14:tracePt t="23224" x="5384800" y="2286000"/>
          <p14:tracePt t="23251" x="5187950" y="2295525"/>
          <p14:tracePt t="23275" x="5054600" y="2303463"/>
          <p14:tracePt t="23302" x="4894263" y="2295525"/>
          <p14:tracePt t="23329" x="4803775" y="2295525"/>
          <p14:tracePt t="23352" x="4776788" y="2286000"/>
          <p14:tracePt t="23436" x="4776788" y="2276475"/>
          <p14:tracePt t="23506" x="4786313" y="2276475"/>
          <p14:tracePt t="23535" x="4813300" y="2276475"/>
          <p14:tracePt t="23560" x="4875213" y="2276475"/>
          <p14:tracePt t="23591" x="5010150" y="2276475"/>
          <p14:tracePt t="23625" x="5276850" y="2303463"/>
          <p14:tracePt t="23652" x="5438775" y="2347913"/>
          <p14:tracePt t="23677" x="5599113" y="2366963"/>
          <p14:tracePt t="23703" x="5661025" y="2374900"/>
          <p14:tracePt t="23727" x="5680075" y="2374900"/>
          <p14:tracePt t="23762" x="5680075" y="2411413"/>
          <p14:tracePt t="23970" x="5688013" y="2411413"/>
          <p14:tracePt t="23994" x="5732463" y="2411413"/>
          <p14:tracePt t="24020" x="5822950" y="2393950"/>
          <p14:tracePt t="24045" x="5911850" y="2393950"/>
          <p14:tracePt t="24071" x="5973763" y="2393950"/>
          <p14:tracePt t="24096" x="6000750" y="2393950"/>
          <p14:tracePt t="24121" x="6010275" y="2384425"/>
          <p14:tracePt t="24248" x="6000750" y="2384425"/>
          <p14:tracePt t="24272" x="5983288" y="2384425"/>
          <p14:tracePt t="24299" x="5946775" y="2374900"/>
          <p14:tracePt t="24325" x="5902325" y="2374900"/>
          <p14:tracePt t="24350" x="5822950" y="2357438"/>
          <p14:tracePt t="24376" x="5751513" y="2347913"/>
          <p14:tracePt t="24400" x="5697538" y="2339975"/>
          <p14:tracePt t="24427" x="5653088" y="2330450"/>
          <p14:tracePt t="24450" x="5653088" y="2322513"/>
          <p14:tracePt t="24496" x="5661025" y="2322513"/>
          <p14:tracePt t="24742" x="5653088" y="2322513"/>
          <p14:tracePt t="24766" x="5581650" y="2322513"/>
          <p14:tracePt t="24793" x="5402263" y="2295525"/>
          <p14:tracePt t="24820" x="5276850" y="2241550"/>
          <p14:tracePt t="24844" x="5205413" y="2197100"/>
          <p14:tracePt t="24871" x="5153025" y="2152650"/>
          <p14:tracePt t="24895" x="5153025" y="2133600"/>
          <p14:tracePt t="24921" x="5153025" y="2116138"/>
          <p14:tracePt t="24951" x="5153025" y="2108200"/>
          <p14:tracePt t="24974" x="5153025" y="2098675"/>
          <p14:tracePt t="25000" x="5133975" y="2089150"/>
          <p14:tracePt t="25025" x="5116513" y="2081213"/>
          <p14:tracePt t="25050" x="5062538" y="2054225"/>
          <p14:tracePt t="25076" x="5010150" y="2054225"/>
          <p14:tracePt t="25103" x="4965700" y="2044700"/>
          <p14:tracePt t="25128" x="4938713" y="2044700"/>
          <p14:tracePt t="25154" x="4929188" y="2044700"/>
          <p14:tracePt t="25217" x="4929188" y="2054225"/>
          <p14:tracePt t="25241" x="4919663" y="2062163"/>
          <p14:tracePt t="25278" x="4911725" y="2071688"/>
          <p14:tracePt t="25302" x="4884738" y="2081213"/>
          <p14:tracePt t="25328" x="4840288" y="2108200"/>
          <p14:tracePt t="25352" x="4822825" y="2108200"/>
          <p14:tracePt t="25377" x="4795838" y="2108200"/>
          <p14:tracePt t="25484" x="4803775" y="2116138"/>
          <p14:tracePt t="25761" x="4813300" y="2116138"/>
          <p14:tracePt t="25785" x="4857750" y="2116138"/>
          <p14:tracePt t="25811" x="5000625" y="2116138"/>
          <p14:tracePt t="25837" x="5133975" y="2116138"/>
          <p14:tracePt t="25861" x="5375275" y="2116138"/>
          <p14:tracePt t="25886" x="5510213" y="2125663"/>
          <p14:tracePt t="25912" x="5680075" y="2143125"/>
          <p14:tracePt t="25940" x="5751513" y="2160588"/>
          <p14:tracePt t="25971" x="5795963" y="2170113"/>
          <p14:tracePt t="25999" x="5840413" y="2179638"/>
          <p14:tracePt t="26024" x="5848350" y="2179638"/>
          <p14:tracePt t="26049" x="5867400" y="2179638"/>
          <p14:tracePt t="26073" x="5867400" y="2187575"/>
          <p14:tracePt t="26225" x="5867400" y="2197100"/>
          <p14:tracePt t="26305" x="5857875" y="2197100"/>
          <p14:tracePt t="26330" x="5848350" y="2197100"/>
          <p14:tracePt t="26357" x="5840413" y="2197100"/>
          <p14:tracePt t="26381" x="5830888" y="2197100"/>
          <p14:tracePt t="26405" x="5795963" y="2197100"/>
          <p14:tracePt t="26434" x="5697538" y="2197100"/>
          <p14:tracePt t="26458" x="5626100" y="2197100"/>
          <p14:tracePt t="26483" x="5537200" y="2197100"/>
          <p14:tracePt t="26508" x="5483225" y="2197100"/>
          <p14:tracePt t="26533" x="5394325" y="2197100"/>
          <p14:tracePt t="26558" x="5340350" y="2187575"/>
          <p14:tracePt t="26583" x="5268913" y="2187575"/>
          <p14:tracePt t="26613" x="5205413" y="2187575"/>
          <p14:tracePt t="26640" x="5143500" y="2187575"/>
          <p14:tracePt t="26666" x="5126038" y="2187575"/>
          <p14:tracePt t="26691" x="5116513" y="2187575"/>
          <p14:tracePt t="26716" x="5116513" y="2179638"/>
          <p14:tracePt t="26741" x="5126038" y="2179638"/>
          <p14:tracePt t="26947" x="5116513" y="2179638"/>
          <p14:tracePt t="26971" x="5062538" y="2179638"/>
          <p14:tracePt t="26998" x="4884738" y="2187575"/>
          <p14:tracePt t="27023" x="4786313" y="2197100"/>
          <p14:tracePt t="27047" x="4714875" y="2197100"/>
          <p14:tracePt t="27072" x="4705350" y="2187575"/>
          <p14:tracePt t="27126" x="4714875" y="2187575"/>
          <p14:tracePt t="27150" x="4724400" y="2187575"/>
          <p14:tracePt t="27176" x="4732338" y="2187575"/>
          <p14:tracePt t="27204" x="4840288" y="2187575"/>
          <p14:tracePt t="27228" x="4983163" y="2187575"/>
          <p14:tracePt t="27255" x="5187950" y="2187575"/>
          <p14:tracePt t="27281" x="5286375" y="2197100"/>
          <p14:tracePt t="27305" x="5367338" y="2197100"/>
          <p14:tracePt t="27332" x="5367338" y="2214563"/>
          <p14:tracePt t="27551" x="5375275" y="2214563"/>
          <p14:tracePt t="27579" x="5510213" y="2187575"/>
          <p14:tracePt t="27612" x="5768975" y="2160588"/>
          <p14:tracePt t="27640" x="6081713" y="2108200"/>
          <p14:tracePt t="27665" x="6286500" y="2089150"/>
          <p14:tracePt t="27690" x="6473825" y="2036763"/>
          <p14:tracePt t="27716" x="6500813" y="2036763"/>
          <p14:tracePt t="27740" x="6500813" y="2027238"/>
          <p14:tracePt t="27765" x="6500813" y="2044700"/>
          <p14:tracePt t="27985" x="6500813" y="2054225"/>
          <p14:tracePt t="28016" x="6500813" y="2062163"/>
          <p14:tracePt t="28039" x="6473825" y="2062163"/>
          <p14:tracePt t="28065" x="6394450" y="2071688"/>
          <p14:tracePt t="28091" x="6296025" y="2071688"/>
          <p14:tracePt t="28116" x="6045200" y="2089150"/>
          <p14:tracePt t="28141" x="5911850" y="2089150"/>
          <p14:tracePt t="28165" x="5822950" y="2108200"/>
          <p14:tracePt t="28190" x="5803900" y="2108200"/>
          <p14:tracePt t="28216" x="5795963" y="2098675"/>
          <p14:tracePt t="28372" x="5803900" y="2098675"/>
          <p14:tracePt t="28397" x="5813425" y="2098675"/>
          <p14:tracePt t="28424" x="5894388" y="2098675"/>
          <p14:tracePt t="28448" x="6089650" y="2081213"/>
          <p14:tracePt t="28473" x="6769100" y="1973263"/>
          <p14:tracePt t="28500" x="7385050" y="1776413"/>
          <p14:tracePt t="28524" x="7562850" y="1687513"/>
          <p14:tracePt t="28550" x="7608888" y="1652588"/>
          <p14:tracePt t="28589" x="7608888" y="1704975"/>
          <p14:tracePt t="28778" x="7643813" y="1704975"/>
          <p14:tracePt t="28801" x="7732713" y="1660525"/>
          <p14:tracePt t="28828" x="7920038" y="1554163"/>
          <p14:tracePt t="28852" x="7991475" y="1517650"/>
          <p14:tracePt t="28877" x="8010525" y="1473200"/>
          <p14:tracePt t="28904" x="8001000" y="1455738"/>
          <p14:tracePt t="28931" x="7939088" y="1419225"/>
          <p14:tracePt t="28957" x="7769225" y="1411288"/>
          <p14:tracePt t="28981" x="7626350" y="1428750"/>
          <p14:tracePt t="29006" x="7419975" y="1536700"/>
          <p14:tracePt t="29033" x="7358063" y="1643063"/>
          <p14:tracePt t="29057" x="7331075" y="1714500"/>
          <p14:tracePt t="29082" x="7296150" y="1901825"/>
          <p14:tracePt t="29107" x="7277100" y="2054225"/>
          <p14:tracePt t="29133" x="7277100" y="2224088"/>
          <p14:tracePt t="29159" x="7296150" y="2419350"/>
          <p14:tracePt t="29184" x="7394575" y="2608263"/>
          <p14:tracePt t="29209" x="7446963" y="2697163"/>
          <p14:tracePt t="29234" x="7527925" y="2714625"/>
          <p14:tracePt t="29439" x="7527925" y="2732088"/>
          <p14:tracePt t="29463" x="7562850" y="2768600"/>
          <p14:tracePt t="29489" x="7670800" y="2857500"/>
          <p14:tracePt t="29514" x="7759700" y="2928938"/>
          <p14:tracePt t="29540" x="7831138" y="3000375"/>
          <p14:tracePt t="29566" x="7858125" y="3054350"/>
          <p14:tracePt t="29593" x="7875588" y="3116263"/>
          <p14:tracePt t="29626" x="7875588" y="3133725"/>
          <p14:tracePt t="29652" x="7875588" y="3143250"/>
          <p14:tracePt t="29678" x="7875588" y="3160713"/>
          <p14:tracePt t="29703" x="7848600" y="3179763"/>
          <p14:tracePt t="29728" x="7823200" y="3214688"/>
          <p14:tracePt t="29753" x="7786688" y="3232150"/>
          <p14:tracePt t="29778" x="7715250" y="3268663"/>
          <p14:tracePt t="29805" x="7643813" y="3286125"/>
          <p14:tracePt t="29830" x="7599363" y="3286125"/>
          <p14:tracePt t="29856" x="7545388" y="3276600"/>
          <p14:tracePt t="29881" x="7537450" y="3259138"/>
          <p14:tracePt t="29906" x="7527925" y="3251200"/>
          <p14:tracePt t="29944" x="7527925" y="3232150"/>
          <p14:tracePt t="29969" x="7527925" y="3224213"/>
          <p14:tracePt t="29994" x="7527925" y="3214688"/>
          <p14:tracePt t="30019" x="7527925" y="3205163"/>
          <p14:tracePt t="30045" x="7500938" y="3179763"/>
          <p14:tracePt t="30069" x="7466013" y="3160713"/>
          <p14:tracePt t="30097" x="7419975" y="3143250"/>
          <p14:tracePt t="30123" x="7419975" y="3133725"/>
          <p14:tracePt t="30147" x="7412038" y="3133725"/>
          <p14:tracePt t="30181" x="7429500" y="3133725"/>
          <p14:tracePt t="30420" x="7419975" y="3133725"/>
          <p14:tracePt t="30444" x="7340600" y="3143250"/>
          <p14:tracePt t="30469" x="7062788" y="3197225"/>
          <p14:tracePt t="30494" x="6796088" y="3276600"/>
          <p14:tracePt t="30519" x="6357938" y="3411538"/>
          <p14:tracePt t="30546" x="6143625" y="3490913"/>
          <p14:tracePt t="30573" x="5991225" y="3509963"/>
          <p14:tracePt t="30805" x="5991225" y="3517900"/>
          <p14:tracePt t="30831" x="5965825" y="3517900"/>
          <p14:tracePt t="30856" x="5813425" y="3581400"/>
          <p14:tracePt t="30880" x="5500688" y="3670300"/>
          <p14:tracePt t="30907" x="4983163" y="3795713"/>
          <p14:tracePt t="30935" x="4732338" y="3795713"/>
          <p14:tracePt t="30959" x="4652963" y="3795713"/>
          <p14:tracePt t="30988" x="4589463" y="3786188"/>
          <p14:tracePt t="31014" x="4581525" y="3786188"/>
          <p14:tracePt t="31042" x="4572000" y="3786188"/>
          <p14:tracePt t="31068" x="4545013" y="3786188"/>
          <p14:tracePt t="31092" x="4465638" y="3795713"/>
          <p14:tracePt t="31117" x="4419600" y="3803650"/>
          <p14:tracePt t="31143" x="4394200" y="3813175"/>
          <p14:tracePt t="31180" x="4394200" y="3822700"/>
          <p14:tracePt t="31230" x="4402138" y="3822700"/>
          <p14:tracePt t="31255" x="4411663" y="3822700"/>
          <p14:tracePt t="31280" x="4429125" y="3822700"/>
          <p14:tracePt t="31305" x="4456113" y="3822700"/>
          <p14:tracePt t="31332" x="4625975" y="3822700"/>
          <p14:tracePt t="31357" x="4803775" y="3822700"/>
          <p14:tracePt t="31383" x="5126038" y="3857625"/>
          <p14:tracePt t="31409" x="5367338" y="3875088"/>
          <p14:tracePt t="31434" x="5500688" y="3875088"/>
          <p14:tracePt t="31460" x="5599113" y="3875088"/>
          <p14:tracePt t="31486" x="5616575" y="3875088"/>
          <p14:tracePt t="31516" x="5616575" y="3884613"/>
          <p14:tracePt t="31541" x="5616575" y="3894138"/>
          <p14:tracePt t="31585" x="5616575" y="3902075"/>
          <p14:tracePt t="31627" x="5608638" y="3902075"/>
          <p14:tracePt t="31650" x="5581650" y="3894138"/>
          <p14:tracePt t="31676" x="5419725" y="3884613"/>
          <p14:tracePt t="31704" x="5251450" y="3884613"/>
          <p14:tracePt t="31727" x="5180013" y="3884613"/>
          <p14:tracePt t="31753" x="5108575" y="3884613"/>
          <p14:tracePt t="31779" x="5045075" y="3867150"/>
          <p14:tracePt t="31804" x="4965700" y="3848100"/>
          <p14:tracePt t="31834" x="4929188" y="3848100"/>
          <p14:tracePt t="31859" x="4902200" y="3848100"/>
          <p14:tracePt t="31883" x="4857750" y="3848100"/>
          <p14:tracePt t="31909" x="4830763" y="3848100"/>
          <p14:tracePt t="31933" x="4803775" y="3857625"/>
          <p14:tracePt t="31972" x="4795838" y="3857625"/>
          <p14:tracePt t="31996" x="4768850" y="3857625"/>
          <p14:tracePt t="32021" x="4751388" y="3867150"/>
          <p14:tracePt t="32046" x="4732338" y="3867150"/>
          <p14:tracePt t="32130" x="4724400" y="3867150"/>
          <p14:tracePt t="32155" x="4714875" y="3867150"/>
          <p14:tracePt t="32180" x="4705350" y="3875088"/>
          <p14:tracePt t="32329" x="4714875" y="3875088"/>
          <p14:tracePt t="32359" x="4732338" y="3875088"/>
          <p14:tracePt t="32384" x="4759325" y="3875088"/>
          <p14:tracePt t="32409" x="4902200" y="3884613"/>
          <p14:tracePt t="32437" x="5143500" y="3902075"/>
          <p14:tracePt t="32462" x="5313363" y="3929063"/>
          <p14:tracePt t="32487" x="5554663" y="3929063"/>
          <p14:tracePt t="32512" x="5680075" y="3929063"/>
          <p14:tracePt t="32538" x="5813425" y="3929063"/>
          <p14:tracePt t="32563" x="5857875" y="3929063"/>
          <p14:tracePt t="32596" x="5848350" y="3929063"/>
          <p14:tracePt t="32625" x="5848350" y="3965575"/>
          <p14:tracePt t="32802" x="5867400" y="3965575"/>
          <p14:tracePt t="32827" x="5929313" y="3965575"/>
          <p14:tracePt t="32852" x="6027738" y="3965575"/>
          <p14:tracePt t="32878" x="6089650" y="3965575"/>
          <p14:tracePt t="32904" x="6205538" y="3965575"/>
          <p14:tracePt t="32930" x="6303963" y="3965575"/>
          <p14:tracePt t="32955" x="6323013" y="3956050"/>
          <p14:tracePt t="32982" x="6330950" y="3956050"/>
          <p14:tracePt t="33564" x="6330950" y="3965575"/>
          <p14:tracePt t="33653" x="6323013" y="3965575"/>
          <p14:tracePt t="33676" x="6313488" y="3965575"/>
          <p14:tracePt t="33704" x="6303963" y="3965575"/>
          <p14:tracePt t="33734" x="6286500" y="3956050"/>
          <p14:tracePt t="33758" x="6259513" y="3946525"/>
          <p14:tracePt t="33783" x="6215063" y="3938588"/>
          <p14:tracePt t="33807" x="6161088" y="3929063"/>
          <p14:tracePt t="33832" x="6099175" y="3911600"/>
          <p14:tracePt t="33859" x="6062663" y="3875088"/>
          <p14:tracePt t="33885" x="6062663" y="3857625"/>
          <p14:tracePt t="33923" x="6072188" y="3857625"/>
          <p14:tracePt t="34148" x="6072188" y="3848100"/>
          <p14:tracePt t="34172" x="6054725" y="3830638"/>
          <p14:tracePt t="34198" x="5991225" y="3768725"/>
          <p14:tracePt t="34223" x="5938838" y="3732213"/>
          <p14:tracePt t="34248" x="5894388" y="3714750"/>
          <p14:tracePt t="34275" x="5875338" y="3714750"/>
          <p14:tracePt t="34301" x="5848350" y="3705225"/>
          <p14:tracePt t="34328" x="5795963" y="3705225"/>
          <p14:tracePt t="34354" x="5741988" y="3705225"/>
          <p14:tracePt t="34379" x="5715000" y="3705225"/>
          <p14:tracePt t="34404" x="5661025" y="3705225"/>
          <p14:tracePt t="34430" x="5616575" y="3705225"/>
          <p14:tracePt t="34455" x="5545138" y="3705225"/>
          <p14:tracePt t="34481" x="5518150" y="3705225"/>
          <p14:tracePt t="34507" x="5483225" y="3705225"/>
          <p14:tracePt t="34533" x="5446713" y="3705225"/>
          <p14:tracePt t="34558" x="5419725" y="3705225"/>
          <p14:tracePt t="34583" x="5367338" y="3705225"/>
          <p14:tracePt t="34614" x="5330825" y="3705225"/>
          <p14:tracePt t="34643" x="5303838" y="3705225"/>
          <p14:tracePt t="34668" x="5259388" y="3705225"/>
          <p14:tracePt t="34695" x="5214938" y="3705225"/>
          <p14:tracePt t="34722" x="5180013" y="3705225"/>
          <p14:tracePt t="34746" x="5160963" y="3705225"/>
          <p14:tracePt t="34772" x="5133975" y="3705225"/>
          <p14:tracePt t="34797" x="5116513" y="3705225"/>
          <p14:tracePt t="34822" x="5089525" y="3705225"/>
          <p14:tracePt t="34849" x="5054600" y="3705225"/>
          <p14:tracePt t="34969" x="5054600" y="3697288"/>
          <p14:tracePt t="35217" x="5027613" y="3697288"/>
          <p14:tracePt t="35242" x="4929188" y="3724275"/>
          <p14:tracePt t="35267" x="4840288" y="3724275"/>
          <p14:tracePt t="35292" x="4795838" y="3732213"/>
          <p14:tracePt t="35317" x="4768850" y="3732213"/>
          <p14:tracePt t="35423" x="4776788" y="3741738"/>
          <p14:tracePt t="35448" x="4786313" y="3751263"/>
          <p14:tracePt t="35473" x="4830763" y="3795713"/>
          <p14:tracePt t="35499" x="4894263" y="3813175"/>
          <p14:tracePt t="35524" x="5037138" y="3884613"/>
          <p14:tracePt t="35551" x="5108575" y="3938588"/>
          <p14:tracePt t="35577" x="5133975" y="3946525"/>
          <p14:tracePt t="35604" x="5133975" y="3956050"/>
          <p14:tracePt t="35633" x="5133975" y="3973513"/>
          <p14:tracePt t="35661" x="5126038" y="3973513"/>
          <p14:tracePt t="35686" x="5072063" y="3973513"/>
          <p14:tracePt t="35712" x="4983163" y="3973513"/>
          <p14:tracePt t="35737" x="4919663" y="3973513"/>
          <p14:tracePt t="35763" x="4840288" y="3973513"/>
          <p14:tracePt t="35789" x="4786313" y="3956050"/>
          <p14:tracePt t="35814" x="4768850" y="3946525"/>
          <p14:tracePt t="35840" x="4768850" y="3938588"/>
          <p14:tracePt t="35865" x="4768850" y="3929063"/>
          <p14:tracePt t="35889" x="4786313" y="3929063"/>
          <p14:tracePt t="35917" x="4795838" y="3929063"/>
          <p14:tracePt t="35943" x="4840288" y="3929063"/>
          <p14:tracePt t="35969" x="4946650" y="3929063"/>
          <p14:tracePt t="35996" x="5126038" y="3929063"/>
          <p14:tracePt t="36022" x="5259388" y="3929063"/>
          <p14:tracePt t="36048" x="5465763" y="3946525"/>
          <p14:tracePt t="36073" x="5554663" y="3946525"/>
          <p14:tracePt t="36098" x="5581650" y="3946525"/>
          <p14:tracePt t="36126" x="5581650" y="3956050"/>
          <p14:tracePt t="36492" x="5589588" y="3956050"/>
          <p14:tracePt t="36521" x="5608638" y="3946525"/>
          <p14:tracePt t="36546" x="5661025" y="3938588"/>
          <p14:tracePt t="36571" x="5822950" y="3911600"/>
          <p14:tracePt t="36600" x="6000750" y="3867150"/>
          <p14:tracePt t="36630" x="6224588" y="3848100"/>
          <p14:tracePt t="36654" x="6330950" y="3822700"/>
          <p14:tracePt t="36679" x="6367463" y="3822700"/>
          <p14:tracePt t="36709" x="6375400" y="3822700"/>
          <p14:tracePt t="36759" x="6375400" y="3830638"/>
          <p14:tracePt t="36783" x="6367463" y="3830638"/>
          <p14:tracePt t="36848" x="6357938" y="3830638"/>
          <p14:tracePt t="36897" x="6348413" y="3830638"/>
          <p14:tracePt t="36928" x="6340475" y="3830638"/>
          <p14:tracePt t="36953" x="6313488" y="3822700"/>
          <p14:tracePt t="36977" x="6215063" y="3822700"/>
          <p14:tracePt t="37002" x="6161088" y="3813175"/>
          <p14:tracePt t="37027" x="6072188" y="3795713"/>
          <p14:tracePt t="37051" x="6027738" y="3795713"/>
          <p14:tracePt t="37078" x="6027738" y="3776663"/>
          <p14:tracePt t="37315" x="6018213" y="3776663"/>
          <p14:tracePt t="37339" x="5919788" y="3776663"/>
          <p14:tracePt t="37364" x="5732463" y="3776663"/>
          <p14:tracePt t="37392" x="5473700" y="3776663"/>
          <p14:tracePt t="37416" x="5295900" y="3768725"/>
          <p14:tracePt t="37443" x="5072063" y="3732213"/>
          <p14:tracePt t="37467" x="4991100" y="3714750"/>
          <p14:tracePt t="37493" x="4911725" y="3697288"/>
          <p14:tracePt t="37520" x="4822825" y="3697288"/>
          <p14:tracePt t="37545" x="4768850" y="3697288"/>
          <p14:tracePt t="37570" x="4751388" y="3697288"/>
          <p14:tracePt t="37599" x="4741863" y="3687763"/>
          <p14:tracePt t="37659" x="4741863" y="3679825"/>
          <p14:tracePt t="37708" x="4751388" y="3679825"/>
          <p14:tracePt t="37733" x="4759325" y="3679825"/>
          <p14:tracePt t="37758" x="4848225" y="3679825"/>
          <p14:tracePt t="37782" x="4973638" y="3687763"/>
          <p14:tracePt t="37808" x="5313363" y="3705225"/>
          <p14:tracePt t="37833" x="5500688" y="3705225"/>
          <p14:tracePt t="37859" x="5715000" y="3705225"/>
          <p14:tracePt t="37885" x="5776913" y="3714750"/>
          <p14:tracePt t="37910" x="5786438" y="3724275"/>
          <p14:tracePt t="37934" x="5786438" y="3732213"/>
          <p14:tracePt t="37958" x="5786438" y="3741738"/>
          <p14:tracePt t="37983" x="5786438" y="3751263"/>
          <p14:tracePt t="38016" x="5786438" y="3768725"/>
          <p14:tracePt t="38044" x="5776913" y="3768725"/>
          <p14:tracePt t="38069" x="5768975" y="3768725"/>
          <p14:tracePt t="38094" x="5680075" y="3768725"/>
          <p14:tracePt t="38120" x="5581650" y="3803650"/>
          <p14:tracePt t="38144" x="5446713" y="3840163"/>
          <p14:tracePt t="38173" x="5303838" y="3867150"/>
          <p14:tracePt t="38198" x="5126038" y="3867150"/>
          <p14:tracePt t="38223" x="5018088" y="3840163"/>
          <p14:tracePt t="38251" x="4956175" y="3803650"/>
          <p14:tracePt t="38276" x="4938713" y="3786188"/>
          <p14:tracePt t="38301" x="4911725" y="3741738"/>
          <p14:tracePt t="38353" x="4911725" y="3732213"/>
          <p14:tracePt t="38378" x="4911725" y="3714750"/>
          <p14:tracePt t="38440" x="4919663" y="3705225"/>
          <p14:tracePt t="38464" x="4938713" y="3705225"/>
          <p14:tracePt t="38490" x="4956175" y="3705225"/>
          <p14:tracePt t="38516" x="4991100" y="3705225"/>
          <p14:tracePt t="38542" x="5062538" y="3705225"/>
          <p14:tracePt t="38569" x="5197475" y="3732213"/>
          <p14:tracePt t="38598" x="5367338" y="3768725"/>
          <p14:tracePt t="38629" x="5537200" y="3795713"/>
          <p14:tracePt t="38658" x="5670550" y="3813175"/>
          <p14:tracePt t="38683" x="5715000" y="3813175"/>
          <p14:tracePt t="38708" x="5786438" y="3813175"/>
          <p14:tracePt t="38734" x="5822950" y="3813175"/>
          <p14:tracePt t="38760" x="5884863" y="3813175"/>
          <p14:tracePt t="38786" x="5938838" y="3803650"/>
          <p14:tracePt t="38812" x="5965825" y="3795713"/>
          <p14:tracePt t="38838" x="5973763" y="3795713"/>
          <p14:tracePt t="38889" x="5973763" y="3803650"/>
          <p14:tracePt t="39085" x="6000750" y="3803650"/>
          <p14:tracePt t="39110" x="6054725" y="3795713"/>
          <p14:tracePt t="39135" x="6134100" y="3776663"/>
          <p14:tracePt t="39168" x="6170613" y="3768725"/>
          <p14:tracePt t="39282" x="6161088" y="3768725"/>
          <p14:tracePt t="39421" x="6161088" y="3759200"/>
          <p14:tracePt t="39508" x="6153150" y="3751263"/>
          <p14:tracePt t="39538" x="6143625" y="3751263"/>
          <p14:tracePt t="39785" x="6126163" y="3751263"/>
          <p14:tracePt t="39812" x="6108700" y="3751263"/>
          <p14:tracePt t="39841" x="6054725" y="3724275"/>
          <p14:tracePt t="39868" x="5919788" y="3652838"/>
          <p14:tracePt t="39899" x="5705475" y="3589338"/>
          <p14:tracePt t="39929" x="5510213" y="3554413"/>
          <p14:tracePt t="39957" x="5313363" y="3536950"/>
          <p14:tracePt t="39989" x="5160963" y="3536950"/>
          <p14:tracePt t="40019" x="5027613" y="3536950"/>
          <p14:tracePt t="40050" x="4946650" y="3536950"/>
          <p14:tracePt t="40075" x="4884738" y="3544888"/>
          <p14:tracePt t="40101" x="4813300" y="3554413"/>
          <p14:tracePt t="40126" x="4768850" y="3562350"/>
          <p14:tracePt t="40152" x="4697413" y="3571875"/>
          <p14:tracePt t="40178" x="4660900" y="3589338"/>
          <p14:tracePt t="40204" x="4633913" y="3616325"/>
          <p14:tracePt t="40229" x="4633913" y="3625850"/>
          <p14:tracePt t="40270" x="4643438" y="3625850"/>
          <p14:tracePt t="40297" x="4652963" y="3633788"/>
          <p14:tracePt t="40322" x="4697413" y="3687763"/>
          <p14:tracePt t="40349" x="4732338" y="3732213"/>
          <p14:tracePt t="40375" x="4759325" y="3751263"/>
          <p14:tracePt t="40400" x="4813300" y="3768725"/>
          <p14:tracePt t="40425" x="4857750" y="3768725"/>
          <p14:tracePt t="40449" x="4938713" y="3776663"/>
          <p14:tracePt t="40476" x="5018088" y="3786188"/>
          <p14:tracePt t="40501" x="5160963" y="3803650"/>
          <p14:tracePt t="40526" x="5259388" y="3822700"/>
          <p14:tracePt t="40552" x="5313363" y="3822700"/>
          <p14:tracePt t="40579" x="5411788" y="3822700"/>
          <p14:tracePt t="40609" x="5510213" y="3822700"/>
          <p14:tracePt t="40637" x="5572125" y="3813175"/>
          <p14:tracePt t="40664" x="5599113" y="3803650"/>
          <p14:tracePt t="40688" x="5608638" y="3803650"/>
          <p14:tracePt t="40715" x="5608638" y="3822700"/>
          <p14:tracePt t="40894" x="5653088" y="3822700"/>
          <p14:tracePt t="40919" x="5724525" y="3813175"/>
          <p14:tracePt t="40945" x="5894388" y="3786188"/>
          <p14:tracePt t="40969" x="5991225" y="3759200"/>
          <p14:tracePt t="40994" x="6081713" y="3751263"/>
          <p14:tracePt t="41019" x="6099175" y="3751263"/>
          <p14:tracePt t="41330" x="6089650" y="3751263"/>
          <p14:tracePt t="41360" x="6081713" y="3751263"/>
          <p14:tracePt t="41387" x="6062663" y="3751263"/>
          <p14:tracePt t="41411" x="6018213" y="3751263"/>
          <p14:tracePt t="41437" x="5776913" y="3741738"/>
          <p14:tracePt t="41464" x="5483225" y="3741738"/>
          <p14:tracePt t="41488" x="4867275" y="3741738"/>
          <p14:tracePt t="41513" x="4616450" y="3732213"/>
          <p14:tracePt t="41538" x="4483100" y="3670300"/>
          <p14:tracePt t="41566" x="4483100" y="3652838"/>
          <p14:tracePt t="41594" x="4527550" y="3660775"/>
          <p14:tracePt t="41823" x="4510088" y="3660775"/>
          <p14:tracePt t="41847" x="4375150" y="3660775"/>
          <p14:tracePt t="41872" x="4000500" y="3660775"/>
          <p14:tracePt t="41896" x="3759200" y="3660775"/>
          <p14:tracePt t="41922" x="3660775" y="3643313"/>
          <p14:tracePt t="41973" x="3670300" y="3633788"/>
          <p14:tracePt t="41998" x="3697288" y="3625850"/>
          <p14:tracePt t="42022" x="3714750" y="3652838"/>
          <p14:tracePt t="42239" x="3705225" y="3652838"/>
          <p14:tracePt t="42265" x="3643313" y="3652838"/>
          <p14:tracePt t="42289" x="3517900" y="3652838"/>
          <p14:tracePt t="42316" x="3429000" y="3625850"/>
          <p14:tracePt t="42341" x="3286125" y="3562350"/>
          <p14:tracePt t="42366" x="3197225" y="3509963"/>
          <p14:tracePt t="42390" x="3160713" y="3490913"/>
          <p14:tracePt t="42415" x="3143250" y="3473450"/>
          <p14:tracePt t="42506" x="3152775" y="3482975"/>
          <p14:tracePt t="42763" x="3143250" y="3482975"/>
          <p14:tracePt t="42787" x="3116263" y="3482975"/>
          <p14:tracePt t="42814" x="3036888" y="3411538"/>
          <p14:tracePt t="42838" x="2982913" y="3330575"/>
          <p14:tracePt t="42865" x="2965450" y="3268663"/>
          <p14:tracePt t="42890" x="2955925" y="3224213"/>
          <p14:tracePt t="42916" x="2946400" y="3187700"/>
          <p14:tracePt t="42940" x="2938463" y="3179763"/>
          <p14:tracePt t="42980" x="2938463" y="3187700"/>
          <p14:tracePt t="43004" x="2938463" y="3224213"/>
          <p14:tracePt t="43208" x="2928938" y="3224213"/>
          <p14:tracePt t="43232" x="2919413" y="3187700"/>
          <p14:tracePt t="43259" x="2901950" y="3098800"/>
          <p14:tracePt t="43283" x="2894013" y="3044825"/>
          <p14:tracePt t="43307" x="2884488" y="3009900"/>
          <p14:tracePt t="43505" x="2884488" y="2990850"/>
          <p14:tracePt t="43535" x="2847975" y="2955925"/>
          <p14:tracePt t="43563" x="2830513" y="2938463"/>
          <p14:tracePt t="43628" x="2830513" y="2965450"/>
          <p14:tracePt t="43862" x="2830513" y="2955925"/>
          <p14:tracePt t="43885" x="2830513" y="2928938"/>
          <p14:tracePt t="43911" x="2830513" y="2894013"/>
          <p14:tracePt t="43938" x="2822575" y="2874963"/>
          <p14:tracePt t="43962" x="2813050" y="2847975"/>
          <p14:tracePt t="43990" x="2795588" y="2813050"/>
          <p14:tracePt t="44016" x="2786063" y="2803525"/>
          <p14:tracePt t="44039" x="2776538" y="2803525"/>
          <p14:tracePt t="44064" x="2776538" y="2795588"/>
          <p14:tracePt t="44207" x="2786063" y="2795588"/>
          <p14:tracePt t="44230" x="2847975" y="2795588"/>
          <p14:tracePt t="44257" x="3009900" y="2803525"/>
          <p14:tracePt t="44283" x="3214688" y="2803525"/>
          <p14:tracePt t="44309" x="3419475" y="2776538"/>
          <p14:tracePt t="44335" x="3465513" y="2776538"/>
          <p14:tracePt t="44553" x="3500438" y="2776538"/>
          <p14:tracePt t="44579" x="3598863" y="2776538"/>
          <p14:tracePt t="44605" x="3687763" y="2795588"/>
          <p14:tracePt t="44635" x="3697288" y="2813050"/>
          <p14:tracePt t="44662" x="3697288" y="2822575"/>
          <p14:tracePt t="44686" x="3697288" y="2840038"/>
          <p14:tracePt t="44712" x="3527425" y="2867025"/>
          <p14:tracePt t="44738" x="3322638" y="2938463"/>
          <p14:tracePt t="44762" x="3044825" y="3017838"/>
          <p14:tracePt t="44787" x="2973388" y="3044825"/>
          <p14:tracePt t="44812" x="2965450" y="3044825"/>
          <p14:tracePt t="44850" x="2965450" y="3054350"/>
          <p14:tracePt t="44876" x="2965450" y="3071813"/>
          <p14:tracePt t="44901" x="2973388" y="3116263"/>
          <p14:tracePt t="44926" x="2973388" y="3143250"/>
          <p14:tracePt t="44952" x="2990850" y="3187700"/>
          <p14:tracePt t="44977" x="3009900" y="3224213"/>
          <p14:tracePt t="45002" x="3125788" y="3303588"/>
          <p14:tracePt t="45187" x="3108325" y="3295650"/>
          <p14:tracePt t="45211" x="2982913" y="3251200"/>
          <p14:tracePt t="45237" x="2446338" y="3089275"/>
          <p14:tracePt t="45264" x="2009775" y="2973388"/>
          <p14:tracePt t="45290" x="1812925" y="2928938"/>
          <p14:tracePt t="45316" x="1652588" y="2884488"/>
          <p14:tracePt t="45341" x="1536700" y="2884488"/>
          <p14:tracePt t="45366" x="1419225" y="2884488"/>
          <p14:tracePt t="45391" x="1366838" y="2919413"/>
          <p14:tracePt t="45416" x="1241425" y="2990850"/>
          <p14:tracePt t="45440" x="1143000" y="3044825"/>
          <p14:tracePt t="45465" x="1062038" y="3098800"/>
          <p14:tracePt t="45489" x="1044575" y="3133725"/>
          <p14:tracePt t="45516" x="1036638" y="3152775"/>
          <p14:tracePt t="45542" x="1036638" y="3160713"/>
          <p14:tracePt t="45565" x="1044575" y="3160713"/>
          <p14:tracePt t="45594" x="1062038" y="3160713"/>
          <p14:tracePt t="45625" x="1089025" y="3179763"/>
          <p14:tracePt t="45650" x="1125538" y="3179763"/>
          <p14:tracePt t="45676" x="1160463" y="3179763"/>
          <p14:tracePt t="45701" x="1187450" y="3179763"/>
          <p14:tracePt t="45730" x="1196975" y="3179763"/>
          <p14:tracePt t="45779" x="1204913" y="3179763"/>
          <p14:tracePt t="45805" x="1223963" y="3152775"/>
          <p14:tracePt t="45832" x="1285875" y="3098800"/>
          <p14:tracePt t="45855" x="1312863" y="3062288"/>
          <p14:tracePt t="45881" x="1322388" y="3054350"/>
          <p14:tracePt t="45908" x="1357313" y="3000375"/>
          <p14:tracePt t="45932" x="1366838" y="2973388"/>
          <p14:tracePt t="46145" x="1357313" y="2946400"/>
          <p14:tracePt t="46173" x="1322388" y="2759075"/>
          <p14:tracePt t="46205" x="1295400" y="2259013"/>
          <p14:tracePt t="46234" x="1322388" y="2143125"/>
          <p14:tracePt t="46263" x="1366838" y="2133600"/>
          <p14:tracePt t="46294" x="1554163" y="2152650"/>
          <p14:tracePt t="46324" x="2214563" y="2098675"/>
          <p14:tracePt t="46351" x="2901950" y="2036763"/>
          <p14:tracePt t="46379" x="3822700" y="1884363"/>
          <p14:tracePt t="46408" x="4303713" y="1847850"/>
          <p14:tracePt t="46433" x="4419600" y="1857375"/>
          <p14:tracePt t="46461" x="4438650" y="1874838"/>
          <p14:tracePt t="46710" x="4456113" y="1874838"/>
          <p14:tracePt t="46733" x="4562475" y="1866900"/>
          <p14:tracePt t="46759" x="4884738" y="1839913"/>
          <p14:tracePt t="46787" x="5419725" y="1776413"/>
          <p14:tracePt t="46822" x="5946775" y="1758950"/>
          <p14:tracePt t="46854" x="6402388" y="1741488"/>
          <p14:tracePt t="46881" x="6634163" y="1785938"/>
          <p14:tracePt t="46908" x="6786563" y="1893888"/>
          <p14:tracePt t="46932" x="6823075" y="1928813"/>
          <p14:tracePt t="46957" x="6823075" y="1973263"/>
          <p14:tracePt t="47134" x="6823075" y="1990725"/>
          <p14:tracePt t="47159" x="6884988" y="2054225"/>
          <p14:tracePt t="47183" x="7099300" y="2241550"/>
          <p14:tracePt t="47208" x="7259638" y="2384425"/>
          <p14:tracePt t="47233" x="7385050" y="2589213"/>
          <p14:tracePt t="47258" x="7394575" y="2741613"/>
          <p14:tracePt t="47286" x="7402513" y="2973388"/>
          <p14:tracePt t="47313" x="7348538" y="3187700"/>
          <p14:tracePt t="47341" x="7286625" y="3295650"/>
          <p14:tracePt t="47366" x="7188200" y="3465513"/>
          <p14:tracePt t="47392" x="7072313" y="3608388"/>
          <p14:tracePt t="47417" x="6983413" y="3714750"/>
          <p14:tracePt t="47443" x="6769100" y="3803650"/>
          <p14:tracePt t="47467" x="6545263" y="3857625"/>
          <p14:tracePt t="47494" x="6161088" y="3894138"/>
          <p14:tracePt t="47519" x="5894388" y="3857625"/>
          <p14:tracePt t="47543" x="5786438" y="3848100"/>
          <p14:tracePt t="47571" x="5751513" y="3813175"/>
          <p14:tracePt t="47817" x="5732463" y="3803650"/>
          <p14:tracePt t="47840" x="5670550" y="3803650"/>
          <p14:tracePt t="47866" x="5384800" y="3786188"/>
          <p14:tracePt t="47892" x="5054600" y="3732213"/>
          <p14:tracePt t="47918" x="4572000" y="3714750"/>
          <p14:tracePt t="47943" x="4340225" y="3705225"/>
          <p14:tracePt t="47971" x="4044950" y="3660775"/>
          <p14:tracePt t="47996" x="3741738" y="3598863"/>
          <p14:tracePt t="48022" x="3616325" y="3571875"/>
          <p14:tracePt t="48049" x="3482975" y="3544888"/>
          <p14:tracePt t="48073" x="3375025" y="3544888"/>
          <p14:tracePt t="48098" x="3367088" y="3544888"/>
          <p14:tracePt t="48154" x="3384550" y="3544888"/>
          <p14:tracePt t="48400" x="3357563" y="3544888"/>
          <p14:tracePt t="48424" x="3232150" y="3544888"/>
          <p14:tracePt t="48450" x="2911475" y="3544888"/>
          <p14:tracePt t="48475" x="2670175" y="3544888"/>
          <p14:tracePt t="48501" x="2419350" y="3544888"/>
          <p14:tracePt t="48528" x="2330450" y="3544888"/>
          <p14:tracePt t="48552" x="2330450" y="3536950"/>
          <p14:tracePt t="48618" x="2322513" y="3536950"/>
          <p14:tracePt t="48643" x="2312988" y="3536950"/>
          <p14:tracePt t="48668" x="2295525" y="3536950"/>
          <p14:tracePt t="48692" x="2276475" y="3536950"/>
          <p14:tracePt t="48717" x="2214563" y="3562350"/>
          <p14:tracePt t="48743" x="2170113" y="3581400"/>
          <p14:tracePt t="48768" x="2098675" y="3598863"/>
          <p14:tracePt t="48792" x="2071688" y="3608388"/>
          <p14:tracePt t="48846" x="2081213" y="3608388"/>
          <p14:tracePt t="48869" x="2089150" y="3608388"/>
          <p14:tracePt t="49084" x="2081213" y="3608388"/>
          <p14:tracePt t="49110" x="2000250" y="3652838"/>
          <p14:tracePt t="49135" x="1768475" y="3795713"/>
          <p14:tracePt t="49161" x="1490663" y="3990975"/>
          <p14:tracePt t="49187" x="1322388" y="4152900"/>
          <p14:tracePt t="49212" x="1169988" y="4375150"/>
          <p14:tracePt t="49238" x="1108075" y="4446588"/>
          <p14:tracePt t="49264" x="1062038" y="4545013"/>
          <p14:tracePt t="49290" x="1017588" y="4776788"/>
          <p14:tracePt t="49315" x="1009650" y="4894263"/>
          <p14:tracePt t="49342" x="1054100" y="5000625"/>
          <p14:tracePt t="49577" x="1054100" y="5010150"/>
          <p14:tracePt t="49604" x="1009650" y="5027613"/>
          <p14:tracePt t="49632" x="884238" y="5054600"/>
          <p14:tracePt t="49660" x="785813" y="5062538"/>
          <p14:tracePt t="49686" x="741363" y="5027613"/>
          <p14:tracePt t="49711" x="723900" y="5000625"/>
          <p14:tracePt t="49737" x="714375" y="4965700"/>
          <p14:tracePt t="49765" x="714375" y="4956175"/>
          <p14:tracePt t="49790" x="714375" y="4946650"/>
          <p14:tracePt t="49817" x="731838" y="4946650"/>
          <p14:tracePt t="49843" x="803275" y="4929188"/>
          <p14:tracePt t="49869" x="928688" y="4902200"/>
          <p14:tracePt t="49894" x="1187450" y="4894263"/>
          <p14:tracePt t="49920" x="1322388" y="4894263"/>
          <p14:tracePt t="49945" x="1544638" y="4919663"/>
          <p14:tracePt t="49970" x="1643063" y="4956175"/>
          <p14:tracePt t="49996" x="1687513" y="4973638"/>
          <p14:tracePt t="50022" x="1687513" y="4991100"/>
          <p14:tracePt t="50102" x="1687513" y="4983163"/>
          <p14:tracePt t="50126" x="1687513" y="4973638"/>
          <p14:tracePt t="50152" x="1687513" y="4965700"/>
          <p14:tracePt t="50177" x="1687513" y="4946650"/>
          <p14:tracePt t="50202" x="1687513" y="4919663"/>
          <p14:tracePt t="50227" x="1660525" y="4894263"/>
          <p14:tracePt t="50252" x="1554163" y="4848225"/>
          <p14:tracePt t="50278" x="1357313" y="4786313"/>
          <p14:tracePt t="50305" x="1204913" y="4751388"/>
          <p14:tracePt t="50331" x="1017588" y="4714875"/>
          <p14:tracePt t="50361" x="822325" y="4697413"/>
          <p14:tracePt t="50388" x="660400" y="4697413"/>
          <p14:tracePt t="50439" x="669925" y="4697413"/>
          <p14:tracePt t="50645" x="660400" y="4697413"/>
          <p14:tracePt t="50670" x="536575" y="4714875"/>
          <p14:tracePt t="50696" x="204788" y="4751388"/>
          <p14:tracePt t="50915" x="160338" y="5160963"/>
          <p14:tracePt t="50942" x="500063" y="5180013"/>
          <p14:tracePt t="50965" x="687388" y="5170488"/>
          <p14:tracePt t="50995" x="812800" y="5116513"/>
          <p14:tracePt t="51021" x="812800" y="5108575"/>
          <p14:tracePt t="51060" x="803275" y="5126038"/>
          <p14:tracePt t="52403" x="847725" y="5116513"/>
          <p14:tracePt t="52428" x="965200" y="5089525"/>
          <p14:tracePt t="52458" x="1231900" y="5081588"/>
          <p14:tracePt t="52487" x="1608138" y="5027613"/>
          <p14:tracePt t="52513" x="1982788" y="4983163"/>
          <p14:tracePt t="52541" x="2152650" y="4956175"/>
          <p14:tracePt t="52567" x="2160588" y="4956175"/>
          <p14:tracePt t="52661" x="2160588" y="4965700"/>
          <p14:tracePt t="52887" x="2152650" y="4965700"/>
          <p14:tracePt t="52917" x="2143125" y="4965700"/>
          <p14:tracePt t="52941" x="2108200" y="4973638"/>
          <p14:tracePt t="52967" x="1965325" y="5018088"/>
          <p14:tracePt t="52993" x="1758950" y="5062538"/>
          <p14:tracePt t="53019" x="1366838" y="5133975"/>
          <p14:tracePt t="53043" x="1285875" y="5143500"/>
          <p14:tracePt t="53067" x="1276350" y="5143500"/>
          <p14:tracePt t="53094" x="1312863" y="5143500"/>
          <p14:tracePt t="53323" x="1295400" y="5143500"/>
          <p14:tracePt t="53347" x="1268413" y="5160963"/>
          <p14:tracePt t="53373" x="1250950" y="5160963"/>
          <p14:tracePt t="53402" x="1250950" y="5170488"/>
          <p14:tracePt t="53600" x="1258888" y="5170488"/>
          <p14:tracePt t="53627" x="1268413" y="5170488"/>
          <p14:tracePt t="53652" x="1322388" y="5170488"/>
          <p14:tracePt t="53676" x="1357313" y="5170488"/>
          <p14:tracePt t="53702" x="1384300" y="5170488"/>
          <p14:tracePt t="53728" x="1411288" y="5170488"/>
          <p14:tracePt t="54045" x="1419225" y="5170488"/>
          <p14:tracePt t="54070" x="1482725" y="5170488"/>
          <p14:tracePt t="54096" x="1598613" y="5170488"/>
          <p14:tracePt t="54122" x="1704975" y="5180013"/>
          <p14:tracePt t="54148" x="1866900" y="5187950"/>
          <p14:tracePt t="54173" x="1955800" y="5187950"/>
          <p14:tracePt t="54197" x="2000250" y="5205413"/>
          <p14:tracePt t="54253" x="2000250" y="5214938"/>
          <p14:tracePt t="54283" x="2000250" y="5224463"/>
          <p14:tracePt t="54308" x="1990725" y="5224463"/>
          <p14:tracePt t="54334" x="1955800" y="5224463"/>
          <p14:tracePt t="54363" x="1919288" y="5224463"/>
          <p14:tracePt t="54388" x="1866900" y="5224463"/>
          <p14:tracePt t="54413" x="1704975" y="5224463"/>
          <p14:tracePt t="54437" x="1589088" y="5232400"/>
          <p14:tracePt t="54463" x="1473200" y="5232400"/>
          <p14:tracePt t="54488" x="1455738" y="5232400"/>
          <p14:tracePt t="54639" x="1465263" y="5232400"/>
          <p14:tracePt t="54668" x="1473200" y="5232400"/>
          <p14:tracePt t="54692" x="1482725" y="5232400"/>
          <p14:tracePt t="54719" x="1536700" y="5232400"/>
          <p14:tracePt t="54747" x="1660525" y="5232400"/>
          <p14:tracePt t="54772" x="1795463" y="5232400"/>
          <p14:tracePt t="54799" x="1990725" y="5205413"/>
          <p14:tracePt t="54827" x="2205038" y="5180013"/>
          <p14:tracePt t="54852" x="2286000" y="5160963"/>
          <p14:tracePt t="54878" x="2295525" y="5160963"/>
          <p14:tracePt t="54905" x="2295525" y="5180013"/>
          <p14:tracePt t="54930" x="2295525" y="5197475"/>
          <p14:tracePt t="54956" x="2276475" y="5214938"/>
          <p14:tracePt t="54981" x="2232025" y="5214938"/>
          <p14:tracePt t="55007" x="2036763" y="5232400"/>
          <p14:tracePt t="55032" x="1884363" y="5259388"/>
          <p14:tracePt t="55058" x="1554163" y="5348288"/>
          <p14:tracePt t="55085" x="1241425" y="5429250"/>
          <p14:tracePt t="55110" x="1133475" y="5429250"/>
          <p14:tracePt t="55135" x="1044575" y="5429250"/>
          <p14:tracePt t="55163" x="1009650" y="5429250"/>
          <p14:tracePt t="55187" x="990600" y="5429250"/>
          <p14:tracePt t="55213" x="955675" y="5429250"/>
          <p14:tracePt t="55239" x="901700" y="5438775"/>
          <p14:tracePt t="55263" x="830263" y="5446713"/>
          <p14:tracePt t="55288" x="768350" y="5446713"/>
          <p14:tracePt t="55313" x="687388" y="5483225"/>
          <p14:tracePt t="55339" x="660400" y="5483225"/>
          <p14:tracePt t="55826" x="669925" y="5483225"/>
          <p14:tracePt t="55851" x="679450" y="5483225"/>
          <p14:tracePt t="55877" x="741363" y="5483225"/>
          <p14:tracePt t="55901" x="901700" y="5518150"/>
          <p14:tracePt t="55927" x="1366838" y="5572125"/>
          <p14:tracePt t="55952" x="1660525" y="5572125"/>
          <p14:tracePt t="55977" x="1928813" y="5572125"/>
          <p14:tracePt t="56004" x="1973263" y="5572125"/>
          <p14:tracePt t="56028" x="1982788" y="5572125"/>
          <p14:tracePt t="56103" x="1990725" y="5572125"/>
          <p14:tracePt t="56128" x="2009775" y="5572125"/>
          <p14:tracePt t="56154" x="2027238" y="5572125"/>
          <p14:tracePt t="56182" x="2089150" y="5572125"/>
          <p14:tracePt t="56207" x="2133600" y="5572125"/>
          <p14:tracePt t="56232" x="2179638" y="5562600"/>
          <p14:tracePt t="56320" x="2160588" y="5562600"/>
          <p14:tracePt t="56344" x="2143125" y="5562600"/>
          <p14:tracePt t="56370" x="2108200" y="5562600"/>
          <p14:tracePt t="56396" x="2062163" y="5554663"/>
          <p14:tracePt t="56420" x="1938338" y="5545138"/>
          <p14:tracePt t="56448" x="1758950" y="5545138"/>
          <p14:tracePt t="56478" x="1490663" y="5545138"/>
          <p14:tracePt t="56502" x="1330325" y="5545138"/>
          <p14:tracePt t="56528" x="1160463" y="5545138"/>
          <p14:tracePt t="56553" x="1125538" y="5545138"/>
          <p14:tracePt t="56578" x="1125538" y="5537200"/>
          <p14:tracePt t="56608" x="1116013" y="5527675"/>
          <p14:tracePt t="56637" x="1116013" y="5518150"/>
          <p14:tracePt t="56716" x="1125538" y="5518150"/>
          <p14:tracePt t="56740" x="1133475" y="5518150"/>
          <p14:tracePt t="56766" x="1187450" y="5518150"/>
          <p14:tracePt t="56790" x="1322388" y="5500688"/>
          <p14:tracePt t="56817" x="1679575" y="5456238"/>
          <p14:tracePt t="56844" x="1955800" y="5419725"/>
          <p14:tracePt t="56869" x="2000250" y="5411788"/>
          <p14:tracePt t="56915" x="2000250" y="5419725"/>
          <p14:tracePt t="56939" x="2000250" y="5429250"/>
          <p14:tracePt t="56964" x="1973263" y="5429250"/>
          <p14:tracePt t="56988" x="1946275" y="5429250"/>
          <p14:tracePt t="57014" x="1938338" y="5429250"/>
          <p14:tracePt t="57040" x="1911350" y="5429250"/>
          <p14:tracePt t="57065" x="1830388" y="5429250"/>
          <p14:tracePt t="57092" x="1714500" y="5429250"/>
          <p14:tracePt t="57117" x="1633538" y="5429250"/>
          <p14:tracePt t="57141" x="1608138" y="5429250"/>
          <p14:tracePt t="57448" x="1598613" y="5429250"/>
          <p14:tracePt t="57475" x="1581150" y="5429250"/>
          <p14:tracePt t="57499" x="1527175" y="5438775"/>
          <p14:tracePt t="57525" x="1482725" y="5446713"/>
          <p14:tracePt t="57550" x="1411288" y="5456238"/>
          <p14:tracePt t="57576" x="1374775" y="5465763"/>
          <p14:tracePt t="57607" x="1330325" y="5473700"/>
          <p14:tracePt t="57636" x="1330325" y="5483225"/>
          <p14:tracePt t="58270" x="1339850" y="5483225"/>
          <p14:tracePt t="58295" x="1357313" y="5483225"/>
          <p14:tracePt t="58321" x="1446213" y="5473700"/>
          <p14:tracePt t="58344" x="1581150" y="5446713"/>
          <p14:tracePt t="58370" x="1847850" y="5384800"/>
          <p14:tracePt t="58396" x="2000250" y="5348288"/>
          <p14:tracePt t="58422" x="2071688" y="5322888"/>
          <p14:tracePt t="58458" x="2071688" y="5330825"/>
          <p14:tracePt t="58482" x="2071688" y="5340350"/>
          <p14:tracePt t="58507" x="2071688" y="5357813"/>
          <p14:tracePt t="58725" x="2062163" y="5357813"/>
          <p14:tracePt t="58913" x="2054225" y="5357813"/>
          <p14:tracePt t="59100" x="2062163" y="5348288"/>
          <p14:tracePt t="59124" x="2116138" y="5340350"/>
          <p14:tracePt t="59151" x="2286000" y="5276850"/>
          <p14:tracePt t="59179" x="2581275" y="5133975"/>
          <p14:tracePt t="59204" x="2751138" y="5010150"/>
          <p14:tracePt t="59230" x="2830513" y="4894263"/>
          <p14:tracePt t="59254" x="2830513" y="4884738"/>
          <p14:tracePt t="59281" x="2830513" y="4919663"/>
          <p14:tracePt t="59476" x="2822575" y="4919663"/>
          <p14:tracePt t="59501" x="2705100" y="4875213"/>
          <p14:tracePt t="59526" x="2197100" y="4732338"/>
          <p14:tracePt t="59554" x="1751013" y="4633913"/>
          <p14:tracePt t="59578" x="1258888" y="4322763"/>
          <p14:tracePt t="59607" x="982663" y="4062413"/>
          <p14:tracePt t="59636" x="866775" y="3795713"/>
          <p14:tracePt t="59663" x="847725" y="3608388"/>
          <p14:tracePt t="59687" x="893763" y="3482975"/>
          <p14:tracePt t="59714" x="1133475" y="3179763"/>
          <p14:tracePt t="59742" x="1428750" y="3036888"/>
          <p14:tracePt t="59766" x="1616075" y="3000375"/>
          <p14:tracePt t="59793" x="2143125" y="3116263"/>
          <p14:tracePt t="59980" x="2143125" y="3108325"/>
          <p14:tracePt t="60004" x="2170113" y="3009900"/>
          <p14:tracePt t="60030" x="2366963" y="2670175"/>
          <p14:tracePt t="60055" x="2625725" y="2303463"/>
          <p14:tracePt t="60080" x="2874963" y="2116138"/>
          <p14:tracePt t="60107" x="3027363" y="2071688"/>
          <p14:tracePt t="60133" x="3268663" y="2054225"/>
          <p14:tracePt t="60161" x="3786188" y="2000250"/>
          <p14:tracePt t="60188" x="4232275" y="2044700"/>
          <p14:tracePt t="60213" x="4465638" y="2062163"/>
          <p14:tracePt t="60239" x="4786313" y="2125663"/>
          <p14:tracePt t="60265" x="4894263" y="2187575"/>
          <p14:tracePt t="60290" x="4973638" y="2303463"/>
          <p14:tracePt t="60317" x="4983163" y="2428875"/>
          <p14:tracePt t="60345" x="4759325" y="2652713"/>
          <p14:tracePt t="60565" x="4768850" y="2652713"/>
          <p14:tracePt t="60590" x="4803775" y="2652713"/>
          <p14:tracePt t="60617" x="4973638" y="2687638"/>
          <p14:tracePt t="60645" x="5330825" y="2803525"/>
          <p14:tracePt t="60672" x="5705475" y="2938463"/>
          <p14:tracePt t="60697" x="5857875" y="3009900"/>
          <p14:tracePt t="60723" x="5946775" y="3044825"/>
          <p14:tracePt t="61000" x="5973763" y="3036888"/>
          <p14:tracePt t="61024" x="6205538" y="2965450"/>
          <p14:tracePt t="61049" x="6911975" y="2679700"/>
          <p14:tracePt t="61075" x="7304088" y="2473325"/>
          <p14:tracePt t="61099" x="7688263" y="2259013"/>
          <p14:tracePt t="61127" x="7759700" y="2197100"/>
          <p14:tracePt t="61197" x="7751763" y="2205038"/>
          <p14:tracePt t="61220" x="7742238" y="2214563"/>
          <p14:tracePt t="61248" x="7732713" y="2214563"/>
          <p14:tracePt t="61272" x="7724775" y="2214563"/>
          <p14:tracePt t="61297" x="7705725" y="2214563"/>
          <p14:tracePt t="61325" x="7616825" y="2214563"/>
          <p14:tracePt t="61350" x="7491413" y="2214563"/>
          <p14:tracePt t="61376" x="6884988" y="2224088"/>
          <p14:tracePt t="61401" x="6269038" y="2251075"/>
          <p14:tracePt t="61427" x="5884863" y="2251075"/>
          <p14:tracePt t="61451" x="5867400" y="2241550"/>
          <p14:tracePt t="61477" x="5919788" y="2224088"/>
          <p14:tracePt t="61713" x="5902325" y="2224088"/>
          <p14:tracePt t="61737" x="5813425" y="2232025"/>
          <p14:tracePt t="61762" x="5340350" y="2286000"/>
          <p14:tracePt t="61788" x="4894263" y="2312988"/>
          <p14:tracePt t="61812" x="4357688" y="2170113"/>
          <p14:tracePt t="61840" x="4108450" y="2062163"/>
          <p14:tracePt t="61867" x="4044950" y="2000250"/>
          <p14:tracePt t="61892" x="4044950" y="1973263"/>
          <p14:tracePt t="61919" x="4081463" y="1973263"/>
          <p14:tracePt t="62168" x="4071938" y="1982788"/>
          <p14:tracePt t="62192" x="4017963" y="1982788"/>
          <p14:tracePt t="62218" x="3848100" y="2009775"/>
          <p14:tracePt t="62242" x="3616325" y="2062163"/>
          <p14:tracePt t="62267" x="3268663" y="2143125"/>
          <p14:tracePt t="62292" x="3108325" y="2160588"/>
          <p14:tracePt t="62317" x="3000375" y="2160588"/>
          <p14:tracePt t="62366" x="3000375" y="2170113"/>
          <p14:tracePt t="62391" x="3009900" y="2179638"/>
          <p14:tracePt t="62416" x="3036888" y="2179638"/>
          <p14:tracePt t="62440" x="3089275" y="2205038"/>
          <p14:tracePt t="62466" x="3259138" y="2232025"/>
          <p14:tracePt t="62492" x="3394075" y="2232025"/>
          <p14:tracePt t="62516" x="3544888" y="2214563"/>
          <p14:tracePt t="62544" x="3741738" y="2125663"/>
          <p14:tracePt t="62571" x="3840163" y="2081213"/>
          <p14:tracePt t="62599" x="3884613" y="2054225"/>
          <p14:tracePt t="62626" x="3884613" y="2044700"/>
          <p14:tracePt t="63205" x="3875088" y="2044700"/>
          <p14:tracePt t="63365" x="3867150" y="2044700"/>
          <p14:tracePt t="63414" x="3857625" y="2044700"/>
          <p14:tracePt t="63437" x="3857625" y="2054225"/>
          <p14:tracePt t="63502" x="3894138" y="2054225"/>
          <p14:tracePt t="63526" x="3946525" y="2054225"/>
          <p14:tracePt t="63553" x="4010025" y="2054225"/>
          <p14:tracePt t="63577" x="4062413" y="2027238"/>
          <p14:tracePt t="63603" x="4108450" y="1990725"/>
          <p14:tracePt t="63632" x="4125913" y="1955800"/>
          <p14:tracePt t="63660" x="4108450" y="1919288"/>
          <p14:tracePt t="63683" x="4062413" y="1911350"/>
          <p14:tracePt t="63710" x="4017963" y="1911350"/>
          <p14:tracePt t="63733" x="4010025" y="1911350"/>
          <p14:tracePt t="63929" x="4010025" y="1901825"/>
          <p14:tracePt t="63953" x="4010025" y="1874838"/>
          <p14:tracePt t="63979" x="4000500" y="1803400"/>
          <p14:tracePt t="64004" x="3990975" y="1785938"/>
          <p14:tracePt t="64029" x="3938588" y="1714500"/>
          <p14:tracePt t="64055" x="3813175" y="1643063"/>
          <p14:tracePt t="64079" x="3652838" y="1589088"/>
          <p14:tracePt t="64106" x="3465513" y="1589088"/>
          <p14:tracePt t="64130" x="3286125" y="1608138"/>
          <p14:tracePt t="64156" x="3027363" y="1679575"/>
          <p14:tracePt t="64182" x="2901950" y="1731963"/>
          <p14:tracePt t="64206" x="2813050" y="1776413"/>
          <p14:tracePt t="64244" x="2822575" y="1776413"/>
          <p14:tracePt t="64269" x="2847975" y="1795463"/>
          <p14:tracePt t="64295" x="3054350" y="1955800"/>
          <p14:tracePt t="64323" x="3536950" y="2197100"/>
          <p14:tracePt t="64348" x="3902075" y="2241550"/>
          <p14:tracePt t="64373" x="4232275" y="2224088"/>
          <p14:tracePt t="64399" x="4340225" y="2197100"/>
          <p14:tracePt t="64443" x="4340225" y="2205038"/>
          <p14:tracePt t="64659" x="4367213" y="2205038"/>
          <p14:tracePt t="64682" x="4483100" y="2197100"/>
          <p14:tracePt t="64710" x="4687888" y="2179638"/>
          <p14:tracePt t="64733" x="4867275" y="2179638"/>
          <p14:tracePt t="64759" x="5089525" y="2179638"/>
          <p14:tracePt t="64783" x="5276850" y="2179638"/>
          <p14:tracePt t="64808" x="5473700" y="2152650"/>
          <p14:tracePt t="64835" x="5510213" y="2125663"/>
          <p14:tracePt t="64860" x="5518150" y="2125663"/>
          <p14:tracePt t="64887" x="5518150" y="2116138"/>
          <p14:tracePt t="64912" x="5545138" y="2071688"/>
          <p14:tracePt t="64937" x="5581650" y="1990725"/>
          <p14:tracePt t="64963" x="5589588" y="1965325"/>
          <p14:tracePt t="64990" x="5599113" y="1928813"/>
          <p14:tracePt t="65015" x="5608638" y="1866900"/>
          <p14:tracePt t="65040" x="5608638" y="1812925"/>
          <p14:tracePt t="65065" x="5581650" y="1741488"/>
          <p14:tracePt t="65089" x="5527675" y="1704975"/>
          <p14:tracePt t="65116" x="5375275" y="1625600"/>
          <p14:tracePt t="65140" x="5241925" y="1581150"/>
          <p14:tracePt t="65166" x="5089525" y="1581150"/>
          <p14:tracePt t="65194" x="4875213" y="1581150"/>
          <p14:tracePt t="65219" x="4724400" y="1633538"/>
          <p14:tracePt t="65244" x="4491038" y="1731963"/>
          <p14:tracePt t="65272" x="4276725" y="1866900"/>
          <p14:tracePt t="65297" x="4224338" y="1919288"/>
          <p14:tracePt t="65325" x="4214813" y="1982788"/>
          <p14:tracePt t="65348" x="4232275" y="2071688"/>
          <p14:tracePt t="65373" x="4473575" y="2339975"/>
          <p14:tracePt t="65397" x="4786313" y="2527300"/>
          <p14:tracePt t="65423" x="5367338" y="2697163"/>
          <p14:tracePt t="65451" x="5786438" y="2687638"/>
          <p14:tracePt t="65479" x="5965825" y="2633663"/>
          <p14:tracePt t="65503" x="6037263" y="2598738"/>
          <p14:tracePt t="65767" x="6045200" y="2598738"/>
          <p14:tracePt t="65791" x="6205538" y="2509838"/>
          <p14:tracePt t="65818" x="6894513" y="2152650"/>
          <p14:tracePt t="65846" x="7626350" y="1714500"/>
          <p14:tracePt t="65870" x="7991475" y="1473200"/>
          <p14:tracePt t="65897" x="8215313" y="1285875"/>
          <p14:tracePt t="65924" x="8224838" y="1268413"/>
          <p14:tracePt t="65949" x="8205788" y="1268413"/>
          <p14:tracePt t="65977" x="8197850" y="1357313"/>
          <p14:tracePt t="66153" x="8197850" y="1347788"/>
          <p14:tracePt t="66179" x="8205788" y="1330325"/>
          <p14:tracePt t="66204" x="8251825" y="1231900"/>
          <p14:tracePt t="66228" x="8259763" y="1125538"/>
          <p14:tracePt t="66254" x="8251825" y="1054100"/>
          <p14:tracePt t="66281" x="8188325" y="1017588"/>
          <p14:tracePt t="66305" x="8045450" y="1000125"/>
          <p14:tracePt t="66334" x="7813675" y="955675"/>
          <p14:tracePt t="66360" x="7732713" y="938213"/>
          <p14:tracePt t="66384" x="7705725" y="938213"/>
          <p14:tracePt t="66411" x="7670800" y="938213"/>
          <p14:tracePt t="66435" x="7661275" y="938213"/>
          <p14:tracePt t="66679" x="7661275" y="946150"/>
          <p14:tracePt t="66703" x="7661275" y="965200"/>
          <p14:tracePt t="66729" x="7661275" y="955675"/>
          <p14:tracePt t="66753" x="7626350" y="938213"/>
          <p14:tracePt t="66778" x="7554913" y="938213"/>
          <p14:tracePt t="66803" x="7491413" y="938213"/>
          <p14:tracePt t="66829" x="7331075" y="965200"/>
          <p14:tracePt t="66853" x="7205663" y="990600"/>
          <p14:tracePt t="66879" x="7116763" y="1054100"/>
          <p14:tracePt t="66905" x="7089775" y="1098550"/>
          <p14:tracePt t="66931" x="7081838" y="1214438"/>
          <p14:tracePt t="66956" x="7081838" y="1509713"/>
          <p14:tracePt t="66981" x="7108825" y="1990725"/>
          <p14:tracePt t="67008" x="7205663" y="2894013"/>
          <p14:tracePt t="67034" x="7323138" y="3571875"/>
          <p14:tracePt t="67060" x="7375525" y="3697288"/>
          <p14:tracePt t="67086" x="7429500" y="3741738"/>
          <p14:tracePt t="67281" x="7439025" y="3741738"/>
          <p14:tracePt t="67307" x="7456488" y="3741738"/>
          <p14:tracePt t="67334" x="7510463" y="3741738"/>
          <p14:tracePt t="67360" x="7653338" y="3687763"/>
          <p14:tracePt t="67385" x="7751763" y="3616325"/>
          <p14:tracePt t="67411" x="7823200" y="3562350"/>
          <p14:tracePt t="67449" x="7813675" y="3544888"/>
          <p14:tracePt t="67475" x="7751763" y="3544888"/>
          <p14:tracePt t="67501" x="7466013" y="3544888"/>
          <p14:tracePt t="67525" x="7089775" y="3544888"/>
          <p14:tracePt t="67551" x="6510338" y="3517900"/>
          <p14:tracePt t="67579" x="6269038" y="3509963"/>
          <p14:tracePt t="67608" x="6259513" y="3490913"/>
          <p14:tracePt t="67641" x="6296025" y="3509963"/>
          <p14:tracePt t="67875" x="6251575" y="3517900"/>
          <p14:tracePt t="67901" x="6180138" y="3517900"/>
          <p14:tracePt t="67936" x="6072188" y="3517900"/>
          <p14:tracePt t="67969" x="6010275" y="3482975"/>
          <p14:tracePt t="67999" x="5867400" y="3411538"/>
          <p14:tracePt t="68026" x="5527675" y="3268663"/>
          <p14:tracePt t="68052" x="5170488" y="3125788"/>
          <p14:tracePt t="68076" x="5099050" y="3062288"/>
          <p14:tracePt t="68100" x="5108575" y="3062288"/>
          <p14:tracePt t="68322" x="5027613" y="3036888"/>
          <p14:tracePt t="68350" x="4456113" y="2830513"/>
          <p14:tracePt t="68375" x="4027488" y="2670175"/>
          <p14:tracePt t="68400" x="3589338" y="2438400"/>
          <p14:tracePt t="68425" x="3438525" y="2339975"/>
          <p14:tracePt t="68451" x="3384550" y="2295525"/>
          <p14:tracePt t="68476" x="3384550" y="2276475"/>
          <p14:tracePt t="68502" x="3419475" y="2259013"/>
          <p14:tracePt t="68527" x="3465513" y="2232025"/>
          <p14:tracePt t="68553" x="3732213" y="2179638"/>
          <p14:tracePt t="68579" x="4456113" y="2071688"/>
          <p14:tracePt t="68608" x="5126038" y="1965325"/>
          <p14:tracePt t="68639" x="5626100" y="1857375"/>
          <p14:tracePt t="68666" x="5875338" y="1866900"/>
          <p14:tracePt t="68874" x="5938838" y="1857375"/>
          <p14:tracePt t="68899" x="6072188" y="1857375"/>
          <p14:tracePt t="68925" x="6411913" y="1928813"/>
          <p14:tracePt t="68949" x="6724650" y="2000250"/>
          <p14:tracePt t="68975" x="7054850" y="2044700"/>
          <p14:tracePt t="68999" x="7205663" y="2108200"/>
          <p14:tracePt t="69026" x="7331075" y="2197100"/>
          <p14:tracePt t="69053" x="7412038" y="2401888"/>
          <p14:tracePt t="69078" x="7439025" y="2509838"/>
          <p14:tracePt t="69104" x="7429500" y="2813050"/>
          <p14:tracePt t="69131" x="7340600" y="3116263"/>
          <p14:tracePt t="69155" x="7313613" y="3295650"/>
          <p14:tracePt t="69182" x="7242175" y="3482975"/>
          <p14:tracePt t="69206" x="7161213" y="3517900"/>
          <p14:tracePt t="69398" x="7108825" y="3527425"/>
          <p14:tracePt t="69422" x="6858000" y="3544888"/>
          <p14:tracePt t="69448" x="6081713" y="3598863"/>
          <p14:tracePt t="69473" x="5465763" y="3643313"/>
          <p14:tracePt t="69499" x="4786313" y="3625850"/>
          <p14:tracePt t="69523" x="4643438" y="3571875"/>
          <p14:tracePt t="69550" x="4633913" y="3527425"/>
          <p14:tracePt t="69577" x="4660900" y="3527425"/>
          <p14:tracePt t="69784" x="4598988" y="3527425"/>
          <p14:tracePt t="69808" x="4224338" y="3616325"/>
          <p14:tracePt t="69835" x="3017838" y="3919538"/>
          <p14:tracePt t="69860" x="2366963" y="4098925"/>
          <p14:tracePt t="69886" x="2054225" y="4232275"/>
          <p14:tracePt t="69912" x="2027238" y="4241800"/>
          <p14:tracePt t="70110" x="1946275" y="4303713"/>
          <p14:tracePt t="70133" x="1598613" y="4545013"/>
          <p14:tracePt t="70160" x="982663" y="4991100"/>
          <p14:tracePt t="70185" x="776288" y="5205413"/>
          <p14:tracePt t="70211" x="679450" y="5367338"/>
          <p14:tracePt t="70241" x="679450" y="5375275"/>
          <p14:tracePt t="70266" x="696913" y="5402263"/>
          <p14:tracePt t="70291" x="776288" y="5562600"/>
          <p14:tracePt t="70315" x="857250" y="5670550"/>
          <p14:tracePt t="70341" x="955675" y="5776913"/>
          <p14:tracePt t="70367" x="990600" y="5813425"/>
          <p14:tracePt t="70566" x="990600" y="5830888"/>
          <p14:tracePt t="70591" x="973138" y="5857875"/>
          <p14:tracePt t="70619" x="973138" y="5875338"/>
          <p14:tracePt t="70648" x="1017588" y="5911850"/>
          <p14:tracePt t="70673" x="1187450" y="6027738"/>
          <p14:tracePt t="70698" x="1393825" y="6089650"/>
          <p14:tracePt t="70724" x="1625600" y="6126163"/>
          <p14:tracePt t="70751" x="1741488" y="6143625"/>
          <p14:tracePt t="70774" x="1768475" y="6143625"/>
          <p14:tracePt t="70799" x="1768475" y="6134100"/>
          <p14:tracePt t="70981" x="1768475" y="6126163"/>
          <p14:tracePt t="71006" x="1857375" y="6126163"/>
          <p14:tracePt t="71031" x="2116138" y="6099175"/>
          <p14:tracePt t="71056" x="2276475" y="6089650"/>
          <p14:tracePt t="71080" x="2438400" y="6081713"/>
          <p14:tracePt t="71105" x="2465388" y="6081713"/>
          <p14:tracePt t="71151" x="2465388" y="6089650"/>
          <p14:tracePt t="71174" x="2428875" y="6108700"/>
          <p14:tracePt t="71200" x="2312988" y="6153150"/>
          <p14:tracePt t="71225" x="2133600" y="6197600"/>
          <p14:tracePt t="71252" x="1643063" y="6367463"/>
          <p14:tracePt t="71389" x="1098550" y="6473825"/>
          <p14:tracePt t="71565" x="1089025" y="6465888"/>
          <p14:tracePt t="71589" x="1089025" y="6411913"/>
          <p14:tracePt t="71621" x="1196975" y="6286500"/>
          <p14:tracePt t="71648" x="1589088" y="5983288"/>
          <p14:tracePt t="71673" x="2187575" y="5902325"/>
          <p14:tracePt t="71698" x="2687638" y="5946775"/>
          <p14:tracePt t="71724" x="3205163" y="6108700"/>
          <p14:tracePt t="71749" x="3357563" y="6161088"/>
          <p14:tracePt t="71775" x="3419475" y="6224588"/>
          <p14:tracePt t="71802" x="3419475" y="6242050"/>
          <p14:tracePt t="71828" x="3313113" y="6340475"/>
          <p14:tracePt t="71970" x="3384550" y="6340475"/>
          <p14:tracePt t="71994" x="3598863" y="6330950"/>
          <p14:tracePt t="72019" x="3911600" y="6303963"/>
          <p14:tracePt t="72045" x="4044950" y="6276975"/>
          <p14:tracePt t="72071" x="4108450" y="6232525"/>
          <p14:tracePt t="72095" x="4108450" y="6224588"/>
          <p14:tracePt t="72122" x="4062413" y="6170613"/>
          <p14:tracePt t="72149" x="3857625" y="6054725"/>
          <p14:tracePt t="72174" x="3562350" y="5857875"/>
          <p14:tracePt t="72200" x="3116263" y="5688013"/>
          <p14:tracePt t="72224" x="2928938" y="5688013"/>
          <p14:tracePt t="72249" x="2724150" y="5732463"/>
          <p14:tracePt t="72273" x="2643188" y="5786438"/>
          <p14:tracePt t="72299" x="2562225" y="5830888"/>
          <p14:tracePt t="72328" x="2482850" y="6000750"/>
          <p14:tracePt t="72352" x="2438400" y="6126163"/>
          <p14:tracePt t="72376" x="2411413" y="6313488"/>
          <p14:tracePt t="72401" x="2411413" y="6465888"/>
          <p14:tracePt t="72426" x="2482850" y="6608763"/>
          <p14:tracePt t="72450" x="2643188" y="6643688"/>
          <p14:tracePt t="72476" x="3027363" y="6705600"/>
          <p14:tracePt t="72501" x="3276600" y="6688138"/>
          <p14:tracePt t="72527" x="3705225" y="6572250"/>
          <p14:tracePt t="72551" x="3929063" y="6429375"/>
          <p14:tracePt t="72576" x="4108450" y="6286500"/>
          <p14:tracePt t="72602" x="4108450" y="6276975"/>
          <p14:tracePt t="72631" x="4108450" y="6303963"/>
          <p14:tracePt t="72870" x="4098925" y="6303963"/>
          <p14:tracePt t="72900" x="4089400" y="6303963"/>
          <p14:tracePt t="72961" x="4081463" y="6303963"/>
          <p14:tracePt t="72984" x="4071938" y="6296025"/>
          <p14:tracePt t="73011" x="4062413" y="6269038"/>
          <p14:tracePt t="73035" x="4044950" y="6251575"/>
          <p14:tracePt t="73061" x="3990975" y="6205538"/>
          <p14:tracePt t="73089" x="3884613" y="6108700"/>
          <p14:tracePt t="73113" x="3822700" y="6054725"/>
          <p14:tracePt t="73138" x="3724275" y="5991225"/>
          <p14:tracePt t="73164" x="3679825" y="5983288"/>
          <p14:tracePt t="73188" x="3670300" y="5983288"/>
          <p14:tracePt t="73744" x="3679825" y="5983288"/>
          <p14:tracePt t="73770" x="3687763" y="5983288"/>
          <p14:tracePt t="73794" x="3697288" y="5983288"/>
          <p14:tracePt t="73920" x="3705225" y="5983288"/>
          <p14:tracePt t="74226" x="3724275" y="5983288"/>
          <p14:tracePt t="74252" x="3751263" y="5983288"/>
          <p14:tracePt t="74276" x="3803650" y="5983288"/>
          <p14:tracePt t="74302" x="3848100" y="5983288"/>
          <p14:tracePt t="74327" x="3919538" y="5973763"/>
          <p14:tracePt t="74352" x="3956050" y="5973763"/>
          <p14:tracePt t="74378" x="3983038" y="5973763"/>
          <p14:tracePt t="75076" x="3983038" y="5983288"/>
          <p14:tracePt t="76294" x="3973513" y="5983288"/>
          <p14:tracePt t="76320" x="3965575" y="5983288"/>
          <p14:tracePt t="76347" x="3938588" y="5983288"/>
          <p14:tracePt t="76372" x="3884613" y="5973763"/>
          <p14:tracePt t="76399" x="3840163" y="5956300"/>
          <p14:tracePt t="76424" x="3786188" y="5956300"/>
          <p14:tracePt t="76451" x="3732213" y="5938838"/>
          <p14:tracePt t="76477" x="3724275" y="5938838"/>
          <p14:tracePt t="76503" x="3724275" y="5929313"/>
          <p14:tracePt t="76869" x="3741738" y="5919788"/>
          <p14:tracePt t="76893" x="3768725" y="5911850"/>
          <p14:tracePt t="76918" x="3884613" y="5884863"/>
          <p14:tracePt t="76944" x="4071938" y="5813425"/>
          <p14:tracePt t="76968" x="4491038" y="5715000"/>
          <p14:tracePt t="76994" x="4705350" y="5643563"/>
          <p14:tracePt t="77020" x="4875213" y="5581650"/>
          <p14:tracePt t="77095" x="4875213" y="5589588"/>
          <p14:tracePt t="77294" x="4875213" y="5599113"/>
          <p14:tracePt t="77325" x="4875213" y="5608638"/>
          <p14:tracePt t="77352" x="4894263" y="5653088"/>
          <p14:tracePt t="77376" x="4929188" y="5697538"/>
          <p14:tracePt t="77402" x="5018088" y="5822950"/>
          <p14:tracePt t="77427" x="5089525" y="5884863"/>
          <p14:tracePt t="77451" x="5160963" y="5929313"/>
          <p14:tracePt t="77476" x="5180013" y="5946775"/>
          <p14:tracePt t="77669" x="5197475" y="5938838"/>
          <p14:tracePt t="77693" x="5259388" y="5911850"/>
          <p14:tracePt t="77718" x="5510213" y="5732463"/>
          <p14:tracePt t="77743" x="5653088" y="5616575"/>
          <p14:tracePt t="77768" x="5795963" y="5491163"/>
          <p14:tracePt t="77794" x="5795963" y="5483225"/>
          <p14:tracePt t="77925" x="5795963" y="5491163"/>
          <p14:tracePt t="78163" x="5786438" y="5491163"/>
          <p14:tracePt t="78391" x="5786438" y="5500688"/>
          <p14:tracePt t="78459" x="5786438" y="5510213"/>
          <p14:tracePt t="78707" x="5786438" y="5500688"/>
          <p14:tracePt t="78732" x="5759450" y="5483225"/>
          <p14:tracePt t="78759" x="5527675" y="5214938"/>
          <p14:tracePt t="78785" x="4973638" y="4705350"/>
          <p14:tracePt t="78811" x="4589463" y="4232275"/>
          <p14:tracePt t="78839" x="4348163" y="3946525"/>
          <p14:tracePt t="78864" x="4259263" y="3776663"/>
          <p14:tracePt t="78890" x="4259263" y="3759200"/>
          <p14:tracePt t="79103" x="4259263" y="3714750"/>
          <p14:tracePt t="79127" x="4259263" y="3581400"/>
          <p14:tracePt t="79153" x="4500563" y="2965450"/>
          <p14:tracePt t="79178" x="4759325" y="2473325"/>
          <p14:tracePt t="79203" x="5072063" y="2009775"/>
          <p14:tracePt t="79227" x="5259388" y="1776413"/>
          <p14:tracePt t="79254" x="5367338" y="1704975"/>
          <p14:tracePt t="79282" x="5419725" y="1704975"/>
          <p14:tracePt t="79307" x="5456238" y="1714500"/>
          <p14:tracePt t="79333" x="5491163" y="1741488"/>
          <p14:tracePt t="79510" x="5491163" y="1724025"/>
          <p14:tracePt t="79535" x="5599113" y="1704975"/>
          <p14:tracePt t="79560" x="5983288" y="1608138"/>
          <p14:tracePt t="79584" x="6384925" y="1581150"/>
          <p14:tracePt t="79611" x="6946900" y="1544638"/>
          <p14:tracePt t="79641" x="7277100" y="1571625"/>
          <p14:tracePt t="79666" x="7483475" y="1704975"/>
          <p14:tracePt t="79692" x="7562850" y="1803400"/>
          <p14:tracePt t="79717" x="7616825" y="1901825"/>
          <p14:tracePt t="79741" x="7643813" y="1946275"/>
          <p14:tracePt t="79766" x="7661275" y="1946275"/>
          <p14:tracePt t="79791" x="7680325" y="1965325"/>
          <p14:tracePt t="79924" x="7680325" y="2044700"/>
          <p14:tracePt t="79948" x="7680325" y="2259013"/>
          <p14:tracePt t="79972" x="7661275" y="2670175"/>
          <p14:tracePt t="79997" x="7581900" y="3027363"/>
          <p14:tracePt t="80023" x="7331075" y="3330575"/>
          <p14:tracePt t="80048" x="7045325" y="3544888"/>
          <p14:tracePt t="80075" x="6759575" y="3633788"/>
          <p14:tracePt t="80102" x="6599238" y="3633788"/>
          <p14:tracePt t="80131" x="6562725" y="3608388"/>
          <p14:tracePt t="80164" x="6581775" y="3589338"/>
          <p14:tracePt t="80370" x="6572250" y="3581400"/>
          <p14:tracePt t="80393" x="6545263" y="3536950"/>
          <p14:tracePt t="80419" x="6510338" y="3446463"/>
          <p14:tracePt t="80444" x="6483350" y="3348038"/>
          <p14:tracePt t="80469" x="6429375" y="3205163"/>
          <p14:tracePt t="80497" x="6367463" y="3036888"/>
          <p14:tracePt t="80526" x="6269038" y="2938463"/>
          <p14:tracePt t="80550" x="6180138" y="2894013"/>
          <p14:tracePt t="80577" x="6081713" y="2840038"/>
          <p14:tracePt t="80606" x="5973763" y="2795588"/>
          <p14:tracePt t="80635" x="5919788" y="2795588"/>
          <p14:tracePt t="80661" x="5759450" y="2822575"/>
          <p14:tracePt t="80686" x="5500688" y="2874963"/>
          <p14:tracePt t="80710" x="5394325" y="2901950"/>
          <p14:tracePt t="80736" x="5214938" y="2938463"/>
          <p14:tracePt t="80762" x="5116513" y="2955925"/>
          <p14:tracePt t="80786" x="5000625" y="2990850"/>
          <p14:tracePt t="80814" x="4857750" y="3054350"/>
          <p14:tracePt t="80839" x="4776788" y="3071813"/>
          <p14:tracePt t="80865" x="4660900" y="3133725"/>
          <p14:tracePt t="80890" x="4581525" y="3179763"/>
          <p14:tracePt t="80916" x="4500563" y="3224213"/>
          <p14:tracePt t="80943" x="4491038" y="3259138"/>
          <p14:tracePt t="80967" x="4473575" y="3303588"/>
          <p14:tracePt t="80995" x="4446588" y="3402013"/>
          <p14:tracePt t="81021" x="4446588" y="3536950"/>
          <p14:tracePt t="81046" x="4446588" y="3608388"/>
          <p14:tracePt t="81072" x="4473575" y="3679825"/>
          <p14:tracePt t="81096" x="4527550" y="3741738"/>
          <p14:tracePt t="81123" x="4741863" y="3875088"/>
          <p14:tracePt t="81149" x="4991100" y="3946525"/>
          <p14:tracePt t="81175" x="5241925" y="4081463"/>
          <p14:tracePt t="81201" x="5456238" y="4313238"/>
          <p14:tracePt t="81229" x="5545138" y="4776788"/>
          <p14:tracePt t="81255" x="5518150" y="5160963"/>
          <p14:tracePt t="81280" x="5402263" y="5367338"/>
          <p14:tracePt t="81478" x="5402263" y="5411788"/>
          <p14:tracePt t="81504" x="5429250" y="5554663"/>
          <p14:tracePt t="81528" x="5500688" y="5848350"/>
          <p14:tracePt t="81555" x="5616575" y="6027738"/>
          <p14:tracePt t="81581" x="5670550" y="6081713"/>
          <p14:tracePt t="81612" x="5688013" y="6089650"/>
          <p14:tracePt t="81646" x="5680075" y="6062663"/>
          <p14:tracePt t="81673" x="5545138" y="5946775"/>
          <p14:tracePt t="81698" x="5153025" y="5616575"/>
          <p14:tracePt t="81725" x="4902200" y="5473700"/>
          <p14:tracePt t="81751" x="4786313" y="5438775"/>
          <p14:tracePt t="81776" x="4625975" y="5438775"/>
          <p14:tracePt t="81800" x="4554538" y="5483225"/>
          <p14:tracePt t="81827" x="4402138" y="5608638"/>
          <p14:tracePt t="81854" x="4197350" y="5751513"/>
          <p14:tracePt t="81879" x="4081463" y="5813425"/>
          <p14:tracePt t="81904" x="3990975" y="5919788"/>
          <p14:tracePt t="81930" x="3973513" y="5938838"/>
          <p14:tracePt t="81956" x="3929063" y="6054725"/>
          <p14:tracePt t="81981" x="3919538" y="6161088"/>
          <p14:tracePt t="82006" x="3929063" y="6215063"/>
          <p14:tracePt t="82032" x="4000500" y="6348413"/>
          <p14:tracePt t="82057" x="4152900" y="6537325"/>
          <p14:tracePt t="82084" x="4545013" y="6813550"/>
          <p14:tracePt t="82110" x="4902200" y="6840538"/>
          <p14:tracePt t="82135" x="5153025" y="6804025"/>
          <p14:tracePt t="82160" x="5572125" y="6634163"/>
          <p14:tracePt t="82185" x="5715000" y="6608763"/>
          <p14:tracePt t="82210" x="5848350" y="6572250"/>
          <p14:tracePt t="82234" x="5857875" y="6554788"/>
          <p14:tracePt t="82418" x="5884863" y="6545263"/>
          <p14:tracePt t="82442" x="6000750" y="6500813"/>
          <p14:tracePt t="82468" x="6269038" y="6419850"/>
          <p14:tracePt t="82492" x="6411913" y="6402388"/>
          <p14:tracePt t="82517" x="6491288" y="6394450"/>
          <p14:tracePt t="82542" x="6500813" y="6402388"/>
          <p14:tracePt t="82568" x="6500813" y="6411913"/>
          <p14:tracePt t="82596" x="6465888" y="6419850"/>
          <p14:tracePt t="82622" x="6375400" y="6411913"/>
          <p14:tracePt t="82649" x="6126163" y="6429375"/>
          <p14:tracePt t="82674" x="5759450" y="6465888"/>
          <p14:tracePt t="82698" x="5545138" y="6465888"/>
          <p14:tracePt t="82724" x="5375275" y="6456363"/>
          <p14:tracePt t="82749" x="5367338" y="6446838"/>
          <p14:tracePt t="82778" x="5375275" y="6438900"/>
          <p14:tracePt t="82805" x="5394325" y="6438900"/>
          <p14:tracePt t="83030" x="5367338" y="6438900"/>
          <p14:tracePt t="83057" x="5251450" y="6438900"/>
          <p14:tracePt t="83083" x="4919663" y="6500813"/>
          <p14:tracePt t="83109" x="4660900" y="6527800"/>
          <p14:tracePt t="83134" x="4589463" y="6527800"/>
          <p14:tracePt t="83159" x="4581525" y="6527800"/>
          <p14:tracePt t="83259" x="4589463" y="6527800"/>
          <p14:tracePt t="83287" x="4598988" y="6527800"/>
          <p14:tracePt t="83311" x="4608513" y="6527800"/>
          <p14:tracePt t="83338" x="4633913" y="6527800"/>
          <p14:tracePt t="83362" x="4697413" y="6527800"/>
          <p14:tracePt t="83387" x="4919663" y="6527800"/>
          <p14:tracePt t="83413" x="5037138" y="6527800"/>
          <p14:tracePt t="83440" x="5170488" y="6527800"/>
          <p14:tracePt t="83465" x="5276850" y="6527800"/>
          <p14:tracePt t="83490" x="5313363" y="6527800"/>
          <p14:tracePt t="83516" x="5322888" y="6527800"/>
          <p14:tracePt t="83584" x="5313363" y="6527800"/>
          <p14:tracePt t="83623" x="5259388" y="6545263"/>
          <p14:tracePt t="83663" x="5241925" y="6465888"/>
          <p14:tracePt t="83703" x="5232400" y="6465888"/>
          <p14:tracePt t="83728" x="5224463" y="6465888"/>
          <p14:tracePt t="83753" x="5180013" y="6473825"/>
          <p14:tracePt t="83778" x="5116513" y="6473825"/>
          <p14:tracePt t="83804" x="5000625" y="6473825"/>
          <p14:tracePt t="83833" x="4884738" y="6473825"/>
          <p14:tracePt t="83858" x="4840288" y="6456363"/>
          <p14:tracePt t="83882" x="4776788" y="6446838"/>
          <p14:tracePt t="84010" x="4786313" y="6446838"/>
          <p14:tracePt t="84039" x="4795838" y="6446838"/>
          <p14:tracePt t="84069" x="4803775" y="6446838"/>
          <p14:tracePt t="84094" x="4848225" y="6456363"/>
          <p14:tracePt t="84120" x="4991100" y="6456363"/>
          <p14:tracePt t="84145" x="5153025" y="6465888"/>
          <p14:tracePt t="84170" x="5402263" y="6465888"/>
          <p14:tracePt t="84198" x="5572125" y="6465888"/>
          <p14:tracePt t="84223" x="5608638" y="6465888"/>
          <p14:tracePt t="84249" x="5616575" y="6473825"/>
          <p14:tracePt t="84475" x="5643563" y="6473825"/>
          <p14:tracePt t="84499" x="5715000" y="6473825"/>
          <p14:tracePt t="84525" x="5919788" y="6491288"/>
          <p14:tracePt t="84553" x="6161088" y="6510338"/>
          <p14:tracePt t="84577" x="6296025" y="6510338"/>
          <p14:tracePt t="84605" x="6348413" y="6510338"/>
          <p14:tracePt t="84642" x="6348413" y="6518275"/>
          <p14:tracePt t="84672" x="6348413" y="6527800"/>
          <p14:tracePt t="85642" x="6340475" y="6527800"/>
          <p14:tracePt t="85859" x="6330950" y="6527800"/>
          <p14:tracePt t="85883" x="6323013" y="6527800"/>
          <p14:tracePt t="85909" x="6303963" y="6527800"/>
          <p14:tracePt t="85935" x="6286500" y="6527800"/>
          <p14:tracePt t="85959" x="6269038" y="6527800"/>
          <p14:tracePt t="86106" x="6276975" y="6527800"/>
          <p14:tracePt t="86217" x="6269038" y="6527800"/>
          <p14:tracePt t="86240" x="6180138" y="6527800"/>
          <p14:tracePt t="86266" x="5875338" y="6545263"/>
          <p14:tracePt t="86290" x="5527675" y="6572250"/>
          <p14:tracePt t="86317" x="5259388" y="6581775"/>
          <p14:tracePt t="86344" x="5170488" y="6527800"/>
          <p14:tracePt t="86601" x="5160963" y="6527800"/>
          <p14:tracePt t="86632" x="5027613" y="6537325"/>
          <p14:tracePt t="86658" x="4929188" y="6527800"/>
          <p14:tracePt t="86683" x="4902200" y="6510338"/>
          <p14:tracePt t="86710" x="4902200" y="6500813"/>
          <p14:tracePt t="86740" x="4919663" y="6500813"/>
          <p14:tracePt t="86766" x="4929188" y="6500813"/>
          <p14:tracePt t="86793" x="4983163" y="6518275"/>
          <p14:tracePt t="86819" x="5170488" y="6545263"/>
          <p14:tracePt t="86844" x="5357813" y="6581775"/>
          <p14:tracePt t="86870" x="5688013" y="6581775"/>
          <p14:tracePt t="86894" x="5938838" y="6545263"/>
          <p14:tracePt t="86919" x="6205538" y="6500813"/>
          <p14:tracePt t="86945" x="6286500" y="6491288"/>
          <p14:tracePt t="86969" x="6313488" y="6491288"/>
          <p14:tracePt t="86996" x="6323013" y="6491288"/>
          <p14:tracePt t="87021" x="6323013" y="6500813"/>
          <p14:tracePt t="87325" x="6323013" y="6510338"/>
          <p14:tracePt t="87350" x="6313488" y="6510338"/>
          <p14:tracePt t="87375" x="6224588" y="6510338"/>
          <p14:tracePt t="87399" x="6037263" y="6510338"/>
          <p14:tracePt t="87426" x="5724525" y="6483350"/>
          <p14:tracePt t="87451" x="5367338" y="6419850"/>
          <p14:tracePt t="87476" x="5232400" y="6375400"/>
          <p14:tracePt t="87502" x="5197475" y="6330950"/>
          <p14:tracePt t="87531" x="5205413" y="6330950"/>
          <p14:tracePt t="87558" x="5232400" y="6330950"/>
          <p14:tracePt t="87759" x="5205413" y="6330950"/>
          <p14:tracePt t="87784" x="5099050" y="6330950"/>
          <p14:tracePt t="87809" x="4875213" y="6313488"/>
          <p14:tracePt t="87834" x="4768850" y="6303963"/>
          <p14:tracePt t="87859" x="4705350" y="6286500"/>
          <p14:tracePt t="87883" x="4705350" y="6269038"/>
          <p14:tracePt t="88135" x="4714875" y="6269038"/>
          <p14:tracePt t="88161" x="4724400" y="6269038"/>
          <p14:tracePt t="88185" x="4786313" y="6269038"/>
          <p14:tracePt t="88211" x="4857750" y="6242050"/>
          <p14:tracePt t="88236" x="4965700" y="6215063"/>
          <p14:tracePt t="88262" x="4991100" y="6205538"/>
          <p14:tracePt t="88352" x="4983163" y="6205538"/>
          <p14:tracePt t="88378" x="4965700" y="6205538"/>
          <p14:tracePt t="88404" x="4902200" y="6205538"/>
          <p14:tracePt t="88427" x="4875213" y="6205538"/>
          <p14:tracePt t="88453" x="4857750" y="6205538"/>
          <p14:tracePt t="88571" x="4867275" y="6205538"/>
          <p14:tracePt t="88595" x="4884738" y="6205538"/>
          <p14:tracePt t="88622" x="4965700" y="6224588"/>
          <p14:tracePt t="88651" x="5027613" y="6224588"/>
          <p14:tracePt t="88678" x="5054600" y="6224588"/>
          <p14:tracePt t="88719" x="5054600" y="6232525"/>
          <p14:tracePt t="88758" x="5054600" y="6242050"/>
          <p14:tracePt t="88976" x="5037138" y="6242050"/>
          <p14:tracePt t="89001" x="4946650" y="6242050"/>
          <p14:tracePt t="89026" x="4822825" y="6242050"/>
          <p14:tracePt t="89051" x="4786313" y="6242050"/>
          <p14:tracePt t="89077" x="4768850" y="6242050"/>
          <p14:tracePt t="89101" x="4768850" y="6232525"/>
          <p14:tracePt t="89252" x="4776788" y="6232525"/>
          <p14:tracePt t="89293" x="4786313" y="6232525"/>
          <p14:tracePt t="89318" x="4840288" y="6232525"/>
          <p14:tracePt t="89343" x="5045075" y="6224588"/>
          <p14:tracePt t="89372" x="5384800" y="6224588"/>
          <p14:tracePt t="89396" x="5554663" y="6224588"/>
          <p14:tracePt t="89422" x="5680075" y="6224588"/>
          <p14:tracePt t="89446" x="5688013" y="6224588"/>
          <p14:tracePt t="89669" x="5705475" y="6224588"/>
          <p14:tracePt t="89693" x="5776913" y="6224588"/>
          <p14:tracePt t="89718" x="5991225" y="6224588"/>
          <p14:tracePt t="89743" x="6143625" y="6224588"/>
          <p14:tracePt t="89768" x="6348413" y="6224588"/>
          <p14:tracePt t="89795" x="6402388" y="6224588"/>
          <p14:tracePt t="89866" x="6402388" y="6232525"/>
          <p14:tracePt t="89915" x="6402388" y="6242050"/>
          <p14:tracePt t="90162" x="6419850" y="6251575"/>
          <p14:tracePt t="90187" x="6456363" y="6269038"/>
          <p14:tracePt t="90211" x="6527800" y="6323013"/>
          <p14:tracePt t="90236" x="6572250" y="6340475"/>
          <p14:tracePt t="90263" x="6581775" y="6348413"/>
          <p14:tracePt t="90287" x="6581775" y="6357938"/>
          <p14:tracePt t="90312" x="6581775" y="6367463"/>
          <p14:tracePt t="90578" x="6572250" y="6367463"/>
          <p14:tracePt t="90607" x="6473825" y="6367463"/>
          <p14:tracePt t="90638" x="6205538" y="6367463"/>
          <p14:tracePt t="90663" x="5991225" y="6330950"/>
          <p14:tracePt t="90688" x="5911850" y="6303963"/>
          <p14:tracePt t="90727" x="5919788" y="6296025"/>
          <p14:tracePt t="90751" x="5929313" y="6296025"/>
          <p14:tracePt t="90965" x="5938838" y="6296025"/>
          <p14:tracePt t="90989" x="5956300" y="6296025"/>
          <p14:tracePt t="91016" x="5973763" y="6296025"/>
          <p14:tracePt t="91040" x="5991225" y="6296025"/>
          <p14:tracePt t="91066" x="6027738" y="6296025"/>
          <p14:tracePt t="91093" x="6054725" y="6303963"/>
          <p14:tracePt t="91118" x="6062663" y="6303963"/>
          <p14:tracePt t="91143" x="6081713" y="6313488"/>
          <p14:tracePt t="91201" x="6081713" y="6323013"/>
          <p14:tracePt t="91479" x="6072188" y="6323013"/>
          <p14:tracePt t="91503" x="6062663" y="6323013"/>
          <p14:tracePt t="91529" x="6018213" y="6323013"/>
          <p14:tracePt t="91554" x="5983288" y="6323013"/>
          <p14:tracePt t="91578" x="5795963" y="6313488"/>
          <p14:tracePt t="91608" x="5562600" y="6313488"/>
          <p14:tracePt t="91638" x="5286375" y="6340475"/>
          <p14:tracePt t="91664" x="5143500" y="6340475"/>
          <p14:tracePt t="91690" x="4973638" y="6348413"/>
          <p14:tracePt t="91717" x="4911725" y="6348413"/>
          <p14:tracePt t="91741" x="4911725" y="6340475"/>
          <p14:tracePt t="91767" x="4894263" y="6330950"/>
          <p14:tracePt t="91794" x="4867275" y="6330950"/>
          <p14:tracePt t="91820" x="4822825" y="6323013"/>
          <p14:tracePt t="91846" x="4776788" y="6323013"/>
          <p14:tracePt t="92124" x="4786313" y="6323013"/>
          <p14:tracePt t="92147" x="4795838" y="6323013"/>
          <p14:tracePt t="92173" x="4902200" y="6340475"/>
          <p14:tracePt t="92201" x="5160963" y="6357938"/>
          <p14:tracePt t="92225" x="5384800" y="6357938"/>
          <p14:tracePt t="92253" x="5670550" y="6340475"/>
          <p14:tracePt t="92279" x="5857875" y="6323013"/>
          <p14:tracePt t="92303" x="5956300" y="6323013"/>
          <p14:tracePt t="92331" x="6000750" y="6323013"/>
          <p14:tracePt t="92389" x="6000750" y="6330950"/>
          <p14:tracePt t="92597" x="6045200" y="6330950"/>
          <p14:tracePt t="92625" x="6224588" y="6330950"/>
          <p14:tracePt t="92652" x="6330950" y="6330950"/>
          <p14:tracePt t="92676" x="6402388" y="6330950"/>
          <p14:tracePt t="92749" x="6402388" y="6340475"/>
          <p14:tracePt t="92904" x="6394450" y="6340475"/>
          <p14:tracePt t="92928" x="6384925" y="6340475"/>
          <p14:tracePt t="92954" x="6375400" y="6340475"/>
          <p14:tracePt t="92978" x="6340475" y="6340475"/>
          <p14:tracePt t="93003" x="6180138" y="6330950"/>
          <p14:tracePt t="93028" x="6000750" y="6330950"/>
          <p14:tracePt t="93054" x="5697538" y="6340475"/>
          <p14:tracePt t="93081" x="5562600" y="6340475"/>
          <p14:tracePt t="93105" x="5510213" y="6340475"/>
          <p14:tracePt t="93132" x="5419725" y="6340475"/>
          <p14:tracePt t="93157" x="5367338" y="6340475"/>
          <p14:tracePt t="93181" x="5330825" y="6340475"/>
          <p14:tracePt t="93210" x="5313363" y="6340475"/>
          <p14:tracePt t="93239" x="5303838" y="6340475"/>
          <p14:tracePt t="93279" x="5295900" y="6340475"/>
          <p14:tracePt t="93303" x="5276850" y="6340475"/>
          <p14:tracePt t="93329" x="5232400" y="6340475"/>
          <p14:tracePt t="93355" x="5197475" y="6340475"/>
          <p14:tracePt t="93381" x="5160963" y="6348413"/>
          <p14:tracePt t="93457" x="5170488" y="6348413"/>
          <p14:tracePt t="93481" x="5180013" y="6357938"/>
          <p14:tracePt t="93665" x="5170488" y="6357938"/>
          <p14:tracePt t="93689" x="5116513" y="6375400"/>
          <p14:tracePt t="93716" x="4840288" y="6394450"/>
          <p14:tracePt t="93741" x="4679950" y="6348413"/>
          <p14:tracePt t="93766" x="4537075" y="6224588"/>
          <p14:tracePt t="93791" x="4518025" y="6108700"/>
          <p14:tracePt t="93817" x="4554538" y="6027738"/>
          <p14:tracePt t="93844" x="4697413" y="5875338"/>
          <p14:tracePt t="93868" x="4902200" y="5705475"/>
          <p14:tracePt t="93893" x="5446713" y="5456238"/>
          <p14:tracePt t="93921" x="5741988" y="5367338"/>
          <p14:tracePt t="93947" x="5973763" y="5348288"/>
          <p14:tracePt t="93973" x="6180138" y="5419725"/>
          <p14:tracePt t="94001" x="6313488" y="5510213"/>
          <p14:tracePt t="94025" x="6357938" y="5589588"/>
          <p14:tracePt t="94050" x="6465888" y="5759450"/>
          <p14:tracePt t="94076" x="6545263" y="5867400"/>
          <p14:tracePt t="94101" x="6626225" y="6081713"/>
          <p14:tracePt t="94126" x="6653213" y="6143625"/>
          <p14:tracePt t="94151" x="6653213" y="6197600"/>
          <p14:tracePt t="94175" x="6661150" y="6232525"/>
          <p14:tracePt t="94201" x="6634163" y="6276975"/>
          <p14:tracePt t="94225" x="6527800" y="6340475"/>
          <p14:tracePt t="94249" x="6259513" y="6510338"/>
          <p14:tracePt t="94276" x="6126163" y="6554788"/>
          <p14:tracePt t="94300" x="6037263" y="6581775"/>
          <p14:tracePt t="94326" x="5983288" y="6581775"/>
          <p14:tracePt t="94332" x="5965825" y="6581775"/>
          <p14:tracePt t="94359" x="5830888" y="6518275"/>
          <p14:tracePt t="94384" x="5715000" y="6456363"/>
          <p14:tracePt t="94408" x="5680075" y="6446838"/>
          <p14:tracePt t="94506" x="5688013" y="6438900"/>
          <p14:tracePt t="94803" x="5724525" y="6438900"/>
          <p14:tracePt t="94829" x="5786438" y="6446838"/>
          <p14:tracePt t="94854" x="6010275" y="6483350"/>
          <p14:tracePt t="94878" x="6126163" y="6500813"/>
          <p14:tracePt t="94904" x="6242050" y="6510338"/>
          <p14:tracePt t="94929" x="6286500" y="6510338"/>
          <p14:tracePt t="95148" x="6296025" y="6510338"/>
          <p14:tracePt t="95173" x="6394450" y="6510338"/>
          <p14:tracePt t="95198" x="6634163" y="6510338"/>
          <p14:tracePt t="95223" x="6823075" y="6537325"/>
          <p14:tracePt t="95248" x="6956425" y="6537325"/>
          <p14:tracePt t="95274" x="6973888" y="6537325"/>
          <p14:tracePt t="95299" x="6983413" y="6537325"/>
          <p14:tracePt t="95323" x="6983413" y="6554788"/>
          <p14:tracePt t="95516" x="6973888" y="6554788"/>
          <p14:tracePt t="95545" x="6965950" y="6554788"/>
          <p14:tracePt t="95569" x="6956425" y="6554788"/>
          <p14:tracePt t="95596" x="6919913" y="6554788"/>
          <p14:tracePt t="95627" x="6867525" y="6554788"/>
          <p14:tracePt t="95656" x="6804025" y="6554788"/>
          <p14:tracePt t="95680" x="6751638" y="6554788"/>
          <p14:tracePt t="95706" x="6742113" y="6545263"/>
          <p14:tracePt t="95773" x="6742113" y="6537325"/>
          <p14:tracePt t="95852" x="6751638" y="6537325"/>
          <p14:tracePt t="95881" x="6751638" y="6527800"/>
          <p14:tracePt t="95905" x="6759575" y="6527800"/>
          <p14:tracePt t="95931" x="6777038" y="6527800"/>
          <p14:tracePt t="95955" x="6813550" y="6510338"/>
          <p14:tracePt t="95980" x="6946900" y="6438900"/>
          <p14:tracePt t="96005" x="7089775" y="6367463"/>
          <p14:tracePt t="96031" x="7296150" y="6215063"/>
          <p14:tracePt t="96056" x="7375525" y="6143625"/>
          <p14:tracePt t="96082" x="7429500" y="6108700"/>
          <p14:tracePt t="96169" x="7419975" y="6108700"/>
          <p14:tracePt t="96192" x="7402513" y="6108700"/>
          <p14:tracePt t="96217" x="7394575" y="6108700"/>
          <p14:tracePt t="96287" x="7385050" y="6108700"/>
          <p14:tracePt t="96416" x="7375525" y="6108700"/>
          <p14:tracePt t="96440" x="7367588" y="6108700"/>
          <p14:tracePt t="96467" x="7358063" y="6089650"/>
          <p14:tracePt t="96495" x="7348538" y="6062663"/>
          <p14:tracePt t="96521" x="7340600" y="6018213"/>
          <p14:tracePt t="96546" x="7323138" y="5938838"/>
          <p14:tracePt t="96570" x="7323138" y="5911850"/>
          <p14:tracePt t="96596" x="7313613" y="5884863"/>
          <p14:tracePt t="96665" x="7313613" y="5911850"/>
          <p14:tracePt t="96900" x="7313613" y="5902325"/>
          <p14:tracePt t="96926" x="7313613" y="5875338"/>
          <p14:tracePt t="96950" x="7323138" y="5751513"/>
          <p14:tracePt t="96975" x="7367588" y="5626100"/>
          <p14:tracePt t="97000" x="7446963" y="5510213"/>
          <p14:tracePt t="97024" x="7473950" y="5483225"/>
          <p14:tracePt t="97052" x="7500938" y="5473700"/>
          <p14:tracePt t="97078" x="7510463" y="5473700"/>
          <p14:tracePt t="97267" x="7500938" y="5473700"/>
          <p14:tracePt t="97291" x="7491413" y="5473700"/>
          <p14:tracePt t="97316" x="7466013" y="5456238"/>
          <p14:tracePt t="97342" x="7439025" y="5446713"/>
          <p14:tracePt t="97368" x="7402513" y="5419725"/>
          <p14:tracePt t="97395" x="7367588" y="5402263"/>
          <p14:tracePt t="97420" x="7358063" y="5402263"/>
          <p14:tracePt t="97691" x="7358063" y="5394325"/>
          <p14:tracePt t="97716" x="7367588" y="5394325"/>
          <p14:tracePt t="97741" x="7439025" y="5384800"/>
          <p14:tracePt t="97765" x="7545388" y="5384800"/>
          <p14:tracePt t="97791" x="7777163" y="5348288"/>
          <p14:tracePt t="97815" x="7929563" y="5348288"/>
          <p14:tracePt t="97842" x="8027988" y="5348288"/>
          <p14:tracePt t="97866" x="8037513" y="5357813"/>
          <p14:tracePt t="97892" x="8037513" y="5367338"/>
          <p14:tracePt t="97920" x="8037513" y="5402263"/>
          <p14:tracePt t="98156" x="8037513" y="5411788"/>
          <p14:tracePt t="98187" x="8037513" y="5419725"/>
          <p14:tracePt t="98212" x="8054975" y="5438775"/>
          <p14:tracePt t="98237" x="8062913" y="5483225"/>
          <p14:tracePt t="98261" x="8072438" y="5527675"/>
          <p14:tracePt t="98287" x="8072438" y="5608638"/>
          <p14:tracePt t="98312" x="8027988" y="5680075"/>
          <p14:tracePt t="98337" x="7858125" y="5867400"/>
          <p14:tracePt t="98363" x="7670800" y="5983288"/>
          <p14:tracePt t="98389" x="7608888" y="5956300"/>
          <p14:tracePt t="98414" x="7510463" y="5741988"/>
          <p14:tracePt t="98440" x="7483475" y="5572125"/>
          <p14:tracePt t="98466" x="7483475" y="5322888"/>
          <p14:tracePt t="98493" x="7483475" y="5232400"/>
          <p14:tracePt t="98542" x="7491413" y="5251450"/>
          <p14:tracePt t="98569" x="7500938" y="5276850"/>
          <p14:tracePt t="98770" x="7500938" y="5259388"/>
          <p14:tracePt t="98796" x="7402513" y="5108575"/>
          <p14:tracePt t="98820" x="7072313" y="4857750"/>
          <p14:tracePt t="98846" x="6697663" y="4633913"/>
          <p14:tracePt t="98870" x="5867400" y="4473575"/>
          <p14:tracePt t="98898" x="5251450" y="4446588"/>
          <p14:tracePt t="98924" x="4938713" y="4446588"/>
          <p14:tracePt t="98949" x="4768850" y="4419600"/>
          <p14:tracePt t="98977" x="4786313" y="4402138"/>
          <p14:tracePt t="99205" x="4697413" y="4402138"/>
          <p14:tracePt t="99228" x="4295775" y="4402138"/>
          <p14:tracePt t="99255" x="3108325" y="4438650"/>
          <p14:tracePt t="99280" x="2384425" y="4367213"/>
          <p14:tracePt t="99304" x="1973263" y="4276725"/>
          <p14:tracePt t="99330" x="1938338" y="4205288"/>
          <p14:tracePt t="99355" x="1973263" y="4197350"/>
          <p14:tracePt t="99571" x="1938338" y="4197350"/>
          <p14:tracePt t="99595" x="1724025" y="4187825"/>
          <p14:tracePt t="99624" x="1357313" y="4017963"/>
          <p14:tracePt t="99652" x="1204913" y="3857625"/>
          <p14:tracePt t="99676" x="1187450" y="3803650"/>
          <p14:tracePt t="99703" x="1187450" y="3768725"/>
          <p14:tracePt t="99730" x="1204913" y="3724275"/>
          <p14:tracePt t="99754" x="1214438" y="3697288"/>
          <p14:tracePt t="99780" x="1214438" y="3679825"/>
          <p14:tracePt t="99808" x="1214438" y="3670300"/>
          <p14:tracePt t="99834" x="1214438" y="3652838"/>
          <p14:tracePt t="99859" x="1204913" y="3643313"/>
          <p14:tracePt t="99883" x="1187450" y="3643313"/>
          <p14:tracePt t="99909" x="1179513" y="3643313"/>
          <p14:tracePt t="99957" x="1179513" y="3652838"/>
          <p14:tracePt t="99987" x="1179513" y="3660775"/>
          <p14:tracePt t="100011" x="1179513" y="3670300"/>
          <p14:tracePt t="100036" x="1179513" y="3687763"/>
          <p14:tracePt t="100063" x="1196975" y="3732213"/>
          <p14:tracePt t="100089" x="1438275" y="3946525"/>
          <p14:tracePt t="100114" x="1751013" y="4098925"/>
          <p14:tracePt t="100140" x="1955800" y="4152900"/>
          <p14:tracePt t="100165" x="2116138" y="4160838"/>
          <p14:tracePt t="100190" x="2133600" y="4152900"/>
          <p14:tracePt t="100412" x="2160588" y="4152900"/>
          <p14:tracePt t="100437" x="2268538" y="4170363"/>
          <p14:tracePt t="100462" x="2679700" y="4205288"/>
          <p14:tracePt t="100487" x="3197225" y="4205288"/>
          <p14:tracePt t="100511" x="3776663" y="4205288"/>
          <p14:tracePt t="100537" x="3990975" y="4205288"/>
          <p14:tracePt t="100562" x="4116388" y="4205288"/>
          <p14:tracePt t="100590" x="4143375" y="4224338"/>
          <p14:tracePt t="100799" x="4170363" y="4232275"/>
          <p14:tracePt t="100822" x="4276725" y="4241800"/>
          <p14:tracePt t="100850" x="4687888" y="4276725"/>
          <p14:tracePt t="100875" x="5340350" y="4303713"/>
          <p14:tracePt t="100901" x="5759450" y="4330700"/>
          <p14:tracePt t="100927" x="6143625" y="4419600"/>
          <p14:tracePt t="100953" x="6286500" y="4473575"/>
          <p14:tracePt t="100978" x="6340475" y="4500563"/>
          <p14:tracePt t="101002" x="6357938" y="4510088"/>
          <p14:tracePt t="101164" x="6411913" y="4545013"/>
          <p14:tracePt t="101189" x="6643688" y="4589463"/>
          <p14:tracePt t="101214" x="6965950" y="4660900"/>
          <p14:tracePt t="101238" x="7108825" y="4705350"/>
          <p14:tracePt t="101264" x="7161213" y="4759325"/>
          <p14:tracePt t="101288" x="7161213" y="4776788"/>
          <p14:tracePt t="101315" x="7170738" y="4776788"/>
          <p14:tracePt t="101589" x="7134225" y="4786313"/>
          <p14:tracePt t="101618" x="6858000" y="4867275"/>
          <p14:tracePt t="101648" x="6286500" y="5027613"/>
          <p14:tracePt t="101672" x="6027738" y="5089525"/>
          <p14:tracePt t="101697" x="5857875" y="5081588"/>
          <p14:tracePt t="101722" x="5840413" y="5027613"/>
          <p14:tracePt t="101747" x="5875338" y="4991100"/>
          <p14:tracePt t="102174" x="5867400" y="4991100"/>
          <p14:tracePt t="102200" x="5830888" y="4991100"/>
          <p14:tracePt t="102225" x="5688013" y="4956175"/>
          <p14:tracePt t="102251" x="5589588" y="4946650"/>
          <p14:tracePt t="102276" x="5562600" y="4938713"/>
          <p14:tracePt t="102300" x="5545138" y="4938713"/>
          <p14:tracePt t="102331" x="5545138" y="4929188"/>
          <p14:tracePt t="102677" x="5527675" y="4911725"/>
          <p14:tracePt t="102702" x="5438775" y="4875213"/>
          <p14:tracePt t="102727" x="5062538" y="4598988"/>
          <p14:tracePt t="102752" x="4911725" y="4465638"/>
          <p14:tracePt t="102778" x="4840288" y="4348163"/>
          <p14:tracePt t="102806" x="4840288" y="4313238"/>
          <p14:tracePt t="102831" x="4848225" y="4313238"/>
          <p14:tracePt t="103043" x="4840288" y="4313238"/>
          <p14:tracePt t="103067" x="4786313" y="4303713"/>
          <p14:tracePt t="103094" x="4625975" y="4268788"/>
          <p14:tracePt t="103119" x="4456113" y="4179888"/>
          <p14:tracePt t="103144" x="4251325" y="3938588"/>
          <p14:tracePt t="103168" x="4170363" y="3813175"/>
          <p14:tracePt t="103193" x="4133850" y="3697288"/>
          <p14:tracePt t="103218" x="4179888" y="3581400"/>
          <p14:tracePt t="103243" x="4357688" y="3375025"/>
          <p14:tracePt t="103268" x="4518025" y="3259138"/>
          <p14:tracePt t="103294" x="4822825" y="3187700"/>
          <p14:tracePt t="103320" x="5133975" y="3116263"/>
          <p14:tracePt t="103346" x="5313363" y="3062288"/>
          <p14:tracePt t="103372" x="5384800" y="3089275"/>
          <p14:tracePt t="103396" x="5419725" y="3187700"/>
          <p14:tracePt t="103568" x="5429250" y="3187700"/>
          <p14:tracePt t="103593" x="5483225" y="3160713"/>
          <p14:tracePt t="103620" x="5795963" y="2919413"/>
          <p14:tracePt t="103647" x="6232525" y="2633663"/>
          <p14:tracePt t="103672" x="6500813" y="2517775"/>
          <p14:tracePt t="103698" x="6732588" y="2482850"/>
          <p14:tracePt t="103725" x="7000875" y="2490788"/>
          <p14:tracePt t="103750" x="7134225" y="2490788"/>
          <p14:tracePt t="103776" x="7296150" y="2490788"/>
          <p14:tracePt t="103800" x="7367588" y="2527300"/>
          <p14:tracePt t="103826" x="7446963" y="2571750"/>
          <p14:tracePt t="103854" x="7500938" y="2608263"/>
          <p14:tracePt t="103878" x="7510463" y="2608263"/>
          <p14:tracePt t="104121" x="7510463" y="2598738"/>
          <p14:tracePt t="104145" x="7554913" y="2581275"/>
          <p14:tracePt t="104172" x="7688263" y="2562225"/>
          <p14:tracePt t="104196" x="7813675" y="2554288"/>
          <p14:tracePt t="104222" x="8054975" y="2581275"/>
          <p14:tracePt t="104247" x="8251825" y="2589213"/>
          <p14:tracePt t="104273" x="8394700" y="2598738"/>
          <p14:tracePt t="104300" x="8439150" y="2598738"/>
          <p14:tracePt t="104323" x="8456613" y="2616200"/>
          <p14:tracePt t="104350" x="8483600" y="2633663"/>
          <p14:tracePt t="104375" x="8518525" y="2679700"/>
          <p14:tracePt t="104399" x="8562975" y="2759075"/>
          <p14:tracePt t="104425" x="8609013" y="2830513"/>
          <p14:tracePt t="104449" x="8626475" y="2901950"/>
          <p14:tracePt t="104474" x="8634413" y="2946400"/>
          <p14:tracePt t="104500" x="8643938" y="3027363"/>
          <p14:tracePt t="104524" x="8634413" y="3133725"/>
          <p14:tracePt t="104550" x="8483600" y="3322638"/>
          <p14:tracePt t="104577" x="8081963" y="3500438"/>
          <p14:tracePt t="104602" x="7840663" y="3554413"/>
          <p14:tracePt t="104630" x="7510463" y="3598863"/>
          <p14:tracePt t="104660" x="7108825" y="3608388"/>
          <p14:tracePt t="104686" x="6608763" y="3581400"/>
          <p14:tracePt t="104710" x="6384925" y="3544888"/>
          <p14:tracePt t="104736" x="6161088" y="3446463"/>
          <p14:tracePt t="104760" x="6018213" y="3367088"/>
          <p14:tracePt t="104785" x="5776913" y="3286125"/>
          <p14:tracePt t="104811" x="5634038" y="3241675"/>
          <p14:tracePt t="104836" x="5545138" y="3179763"/>
          <p14:tracePt t="104863" x="5483225" y="3125788"/>
          <p14:tracePt t="104887" x="5429250" y="3089275"/>
          <p14:tracePt t="104912" x="5357813" y="3036888"/>
          <p14:tracePt t="104938" x="5340350" y="2990850"/>
          <p14:tracePt t="104963" x="5313363" y="2901950"/>
          <p14:tracePt t="104988" x="5313363" y="2813050"/>
          <p14:tracePt t="105013" x="5367338" y="2633663"/>
          <p14:tracePt t="105038" x="5473700" y="2517775"/>
          <p14:tracePt t="105063" x="5751513" y="2268538"/>
          <p14:tracePt t="105087" x="5965825" y="2187575"/>
          <p14:tracePt t="105114" x="6357938" y="2133600"/>
          <p14:tracePt t="105141" x="6742113" y="2133600"/>
          <p14:tracePt t="105166" x="6983413" y="2133600"/>
          <p14:tracePt t="105193" x="7232650" y="2133600"/>
          <p14:tracePt t="105220" x="7419975" y="2116138"/>
          <p14:tracePt t="105244" x="7562850" y="2062163"/>
          <p14:tracePt t="105271" x="7751763" y="1965325"/>
          <p14:tracePt t="105297" x="7777163" y="1946275"/>
          <p14:tracePt t="105321" x="7777163" y="1928813"/>
          <p14:tracePt t="105348" x="7661275" y="1830388"/>
          <p14:tracePt t="105372" x="7491413" y="1724025"/>
          <p14:tracePt t="105399" x="7116763" y="1571625"/>
          <p14:tracePt t="105427" x="6956425" y="1517650"/>
          <p14:tracePt t="105497" x="6956425" y="1500188"/>
          <p14:tracePt t="105521" x="6973888" y="1482725"/>
          <p14:tracePt t="105549" x="7027863" y="1428750"/>
          <p14:tracePt t="105574" x="7224713" y="1366838"/>
          <p14:tracePt t="105601" x="7394575" y="1347788"/>
          <p14:tracePt t="105631" x="7661275" y="1330325"/>
          <p14:tracePt t="105660" x="7840663" y="1322388"/>
          <p14:tracePt t="105684" x="7920038" y="1339850"/>
          <p14:tracePt t="105710" x="7974013" y="1384300"/>
          <p14:tracePt t="105735" x="8054975" y="1571625"/>
          <p14:tracePt t="105761" x="8081963" y="1643063"/>
          <p14:tracePt t="105787" x="8108950" y="1830388"/>
          <p14:tracePt t="105813" x="8153400" y="2009775"/>
          <p14:tracePt t="105839" x="8161338" y="2160588"/>
          <p14:tracePt t="105865" x="8170863" y="2465388"/>
          <p14:tracePt t="105889" x="8161338" y="2660650"/>
          <p14:tracePt t="105916" x="8108950" y="2946400"/>
          <p14:tracePt t="105942" x="8072438" y="3170238"/>
          <p14:tracePt t="105968" x="8045450" y="3348038"/>
          <p14:tracePt t="105993" x="7983538" y="3536950"/>
          <p14:tracePt t="106018" x="7929563" y="3643313"/>
          <p14:tracePt t="106044" x="7777163" y="3830638"/>
          <p14:tracePt t="106070" x="7269163" y="4054475"/>
          <p14:tracePt t="106095" x="6867525" y="4214813"/>
          <p14:tracePt t="106121" x="6465888" y="4251325"/>
          <p14:tracePt t="106146" x="6108700" y="4214813"/>
          <p14:tracePt t="106172" x="5599113" y="4000500"/>
          <p14:tracePt t="106199" x="5286375" y="3759200"/>
          <p14:tracePt t="106223" x="5205413" y="3660775"/>
          <p14:tracePt t="106250" x="5187950" y="3633788"/>
          <p14:tracePt t="106299" x="5214938" y="3633788"/>
          <p14:tracePt t="106323" x="5232400" y="3643313"/>
          <p14:tracePt t="106536" x="5197475" y="3652838"/>
          <p14:tracePt t="106559" x="4919663" y="3759200"/>
          <p14:tracePt t="106584" x="3894138" y="3983038"/>
          <p14:tracePt t="106613" x="2687638" y="4170363"/>
          <p14:tracePt t="106643" x="2116138" y="4214813"/>
          <p14:tracePt t="106668" x="2009775" y="4197350"/>
          <p14:tracePt t="106694" x="2009775" y="4160838"/>
          <p14:tracePt t="106719" x="2017713" y="4160838"/>
          <p14:tracePt t="106745" x="2081213" y="4160838"/>
          <p14:tracePt t="106772" x="2330450" y="4268788"/>
          <p14:tracePt t="106800" x="2741613" y="4473575"/>
          <p14:tracePt t="106834" x="3527425" y="4929188"/>
          <p14:tracePt t="106864" x="3813175" y="5170488"/>
          <p14:tracePt t="106889" x="3929063" y="5295900"/>
          <p14:tracePt t="106914" x="3983038" y="5357813"/>
          <p14:tracePt t="107139" x="4037013" y="5340350"/>
          <p14:tracePt t="107163" x="4313238" y="5205413"/>
          <p14:tracePt t="107191" x="5010150" y="4875213"/>
          <p14:tracePt t="107217" x="5483225" y="4768850"/>
          <p14:tracePt t="107240" x="5732463" y="4751388"/>
          <p14:tracePt t="107267" x="5965825" y="4732338"/>
          <p14:tracePt t="107293" x="6037263" y="4732338"/>
          <p14:tracePt t="107319" x="6045200" y="4724400"/>
          <p14:tracePt t="107346" x="6045200" y="4795838"/>
          <p14:tracePt t="107604" x="6027738" y="4795838"/>
          <p14:tracePt t="107634" x="5894388" y="4795838"/>
          <p14:tracePt t="107661" x="5616575" y="4795838"/>
          <p14:tracePt t="107685" x="4983163" y="4795838"/>
          <p14:tracePt t="107712" x="4786313" y="4768850"/>
          <p14:tracePt t="107737" x="4786313" y="4759325"/>
          <p14:tracePt t="107761" x="4830763" y="4759325"/>
          <p14:tracePt t="108010" x="4714875" y="4759325"/>
          <p14:tracePt t="108034" x="4313238" y="4875213"/>
          <p14:tracePt t="108059" x="3500438" y="4956175"/>
          <p14:tracePt t="108083" x="3143250" y="4991100"/>
          <p14:tracePt t="108109" x="2928938" y="5010150"/>
          <p14:tracePt t="108134" x="2857500" y="4983163"/>
          <p14:tracePt t="108162" x="2813050" y="4946650"/>
          <p14:tracePt t="108189" x="2857500" y="4956175"/>
          <p14:tracePt t="108406" x="2847975" y="4956175"/>
          <p14:tracePt t="108430" x="2751138" y="4956175"/>
          <p14:tracePt t="108455" x="2339975" y="4956175"/>
          <p14:tracePt t="108479" x="1919288" y="4965700"/>
          <p14:tracePt t="108505" x="1608138" y="4965700"/>
          <p14:tracePt t="108528" x="1554163" y="4965700"/>
          <p14:tracePt t="108554" x="1544638" y="4946650"/>
          <p14:tracePt t="108580" x="1554163" y="4929188"/>
          <p14:tracePt t="108607" x="1571625" y="4929188"/>
          <p14:tracePt t="108637" x="1589088" y="4929188"/>
          <p14:tracePt t="108664" x="1795463" y="4991100"/>
          <p14:tracePt t="108689" x="2205038" y="5099050"/>
          <p14:tracePt t="108714" x="2982913" y="5303838"/>
          <p14:tracePt t="108741" x="3411538" y="5419725"/>
          <p14:tracePt t="108766" x="3527425" y="5446713"/>
          <p14:tracePt t="108791" x="3571875" y="5473700"/>
          <p14:tracePt t="109019" x="3589338" y="5473700"/>
          <p14:tracePt t="109044" x="3652838" y="5491163"/>
          <p14:tracePt t="109069" x="3946525" y="5527675"/>
          <p14:tracePt t="109097" x="4473575" y="5599113"/>
          <p14:tracePt t="109122" x="4768850" y="5626100"/>
          <p14:tracePt t="109148" x="5089525" y="5643563"/>
          <p14:tracePt t="109174" x="5205413" y="5653088"/>
          <p14:tracePt t="109199" x="5232400" y="5653088"/>
          <p14:tracePt t="109224" x="5232400" y="5670550"/>
          <p14:tracePt t="109415" x="5232400" y="5680075"/>
          <p14:tracePt t="109440" x="5224463" y="5688013"/>
          <p14:tracePt t="109464" x="4973638" y="5776913"/>
          <p14:tracePt t="109490" x="4518025" y="5894388"/>
          <p14:tracePt t="109514" x="3813175" y="6045200"/>
          <p14:tracePt t="109538" x="3375025" y="6099175"/>
          <p14:tracePt t="109565" x="3098800" y="6108700"/>
          <p14:tracePt t="109589" x="3054350" y="6099175"/>
          <p14:tracePt t="109622" x="3044825" y="6062663"/>
          <p14:tracePt t="109682" x="3044825" y="6054725"/>
          <p14:tracePt t="109706" x="3054350" y="6045200"/>
          <p14:tracePt t="109732" x="3081338" y="6045200"/>
          <p14:tracePt t="109756" x="3089275" y="6045200"/>
          <p14:tracePt t="109782" x="3276600" y="6054725"/>
          <p14:tracePt t="109809" x="3813175" y="6108700"/>
          <p14:tracePt t="109834" x="4232275" y="6116638"/>
          <p14:tracePt t="109861" x="4786313" y="6143625"/>
          <p14:tracePt t="109886" x="5010150" y="6143625"/>
          <p14:tracePt t="109910" x="5197475" y="6143625"/>
          <p14:tracePt t="109937" x="5232400" y="6161088"/>
          <p14:tracePt t="110107" x="5295900" y="6161088"/>
          <p14:tracePt t="110132" x="5527675" y="6161088"/>
          <p14:tracePt t="110159" x="6170613" y="6108700"/>
          <p14:tracePt t="110185" x="6769100" y="6027738"/>
          <p14:tracePt t="110209" x="6965950" y="6000750"/>
          <p14:tracePt t="110234" x="7072313" y="5983288"/>
          <p14:tracePt t="110261" x="7108825" y="5983288"/>
          <p14:tracePt t="110286" x="7099300" y="6018213"/>
          <p14:tracePt t="110483" x="7180263" y="6000750"/>
          <p14:tracePt t="110508" x="7500938" y="5884863"/>
          <p14:tracePt t="110534" x="8153400" y="5554663"/>
          <p14:tracePt t="110558" x="8348663" y="5384800"/>
          <p14:tracePt t="110583" x="8456613" y="5170488"/>
          <p14:tracePt t="110612" x="8439150" y="5045075"/>
          <p14:tracePt t="110642" x="8286750" y="4857750"/>
          <p14:tracePt t="110666" x="8180388" y="4768850"/>
          <p14:tracePt t="110691" x="8054975" y="4616450"/>
          <p14:tracePt t="110715" x="8027988" y="4554538"/>
          <p14:tracePt t="110741" x="8010525" y="4491038"/>
          <p14:tracePt t="110770" x="8010525" y="4500563"/>
          <p14:tracePt t="111027" x="8018463" y="4500563"/>
          <p14:tracePt t="111051" x="8143875" y="4465638"/>
          <p14:tracePt t="111076" x="8609013" y="4268788"/>
          <p14:tracePt t="111101" x="8885238" y="4179888"/>
          <p14:tracePt t="111128" x="9063038" y="4098925"/>
          <p14:tracePt t="111152" x="9090025" y="4125913"/>
          <p14:tracePt t="112556" x="9090025" y="4116388"/>
          <p14:tracePt t="112581" x="9037638" y="4044950"/>
          <p14:tracePt t="112610" x="8680450" y="3724275"/>
          <p14:tracePt t="112639" x="7912100" y="3054350"/>
          <p14:tracePt t="112667" x="7180263" y="2581275"/>
          <p14:tracePt t="112694" x="6919913" y="2465388"/>
          <p14:tracePt t="112721" x="6902450" y="2455863"/>
          <p14:tracePt t="112744" x="6919913" y="2465388"/>
          <p14:tracePt t="112952" x="6813550" y="2446338"/>
          <p14:tracePt t="112976" x="6384925" y="2295525"/>
          <p14:tracePt t="113003" x="5616575" y="1955800"/>
          <p14:tracePt t="113028" x="5170488" y="1785938"/>
          <p14:tracePt t="113052" x="4840288" y="1660525"/>
          <p14:tracePt t="113077" x="4803775" y="1652588"/>
          <p14:tracePt t="113102" x="4803775" y="1633538"/>
          <p14:tracePt t="113127" x="4813300" y="1625600"/>
          <p14:tracePt t="113152" x="4822825" y="1625600"/>
          <p14:tracePt t="113457" x="4830763" y="1625600"/>
          <p14:tracePt t="113482" x="4902200" y="1633538"/>
          <p14:tracePt t="113508" x="5268913" y="1670050"/>
          <p14:tracePt t="113534" x="5661025" y="1724025"/>
          <p14:tracePt t="113558" x="5991225" y="1731963"/>
          <p14:tracePt t="113585" x="6116638" y="1751013"/>
          <p14:tracePt t="113615" x="6116638" y="1795463"/>
          <p14:tracePt t="115640" x="6161088" y="1785938"/>
          <p14:tracePt t="115664" x="6303963" y="1741488"/>
          <p14:tracePt t="115691" x="6589713" y="1714500"/>
          <p14:tracePt t="115715" x="6742113" y="1704975"/>
          <p14:tracePt t="115740" x="6929438" y="1697038"/>
          <p14:tracePt t="115767" x="7010400" y="1697038"/>
          <p14:tracePt t="115791" x="7072313" y="1704975"/>
          <p14:tracePt t="115818" x="7089775" y="1714500"/>
          <p14:tracePt t="115843" x="7099300" y="1724025"/>
          <p14:tracePt t="115899" x="7108825" y="1724025"/>
          <p14:tracePt t="115923" x="7153275" y="1724025"/>
          <p14:tracePt t="115948" x="7205663" y="1751013"/>
          <p14:tracePt t="115972" x="7269163" y="1803400"/>
          <p14:tracePt t="115997" x="7358063" y="1893888"/>
          <p14:tracePt t="116022" x="7375525" y="1928813"/>
          <p14:tracePt t="116050" x="7375525" y="1955800"/>
          <p14:tracePt t="116225" x="7385050" y="1990725"/>
          <p14:tracePt t="116249" x="7419975" y="2098675"/>
          <p14:tracePt t="116275" x="7456488" y="2205038"/>
          <p14:tracePt t="116300" x="7483475" y="2303463"/>
          <p14:tracePt t="116324" x="7510463" y="2482850"/>
          <p14:tracePt t="116353" x="7518400" y="2697163"/>
          <p14:tracePt t="116378" x="7518400" y="2795588"/>
          <p14:tracePt t="116403" x="7518400" y="2874963"/>
          <p14:tracePt t="116428" x="7510463" y="2919413"/>
          <p14:tracePt t="116453" x="7500938" y="2965450"/>
          <p14:tracePt t="116478" x="7491413" y="2982913"/>
          <p14:tracePt t="116503" x="7491413" y="3009900"/>
          <p14:tracePt t="116759" x="7473950" y="3036888"/>
          <p14:tracePt t="116782" x="7456488" y="3133725"/>
          <p14:tracePt t="116808" x="7367588" y="3276600"/>
          <p14:tracePt t="116833" x="7269163" y="3357563"/>
          <p14:tracePt t="116858" x="7027863" y="3509963"/>
          <p14:tracePt t="116882" x="6769100" y="3571875"/>
          <p14:tracePt t="116909" x="6180138" y="3633788"/>
          <p14:tracePt t="116936" x="5554663" y="3598863"/>
          <p14:tracePt t="116961" x="5143500" y="3509963"/>
          <p14:tracePt t="116986" x="4732338" y="3411538"/>
          <p14:tracePt t="117012" x="4616450" y="3357563"/>
          <p14:tracePt t="117037" x="4608513" y="3340100"/>
          <p14:tracePt t="117283" x="4527550" y="3340100"/>
          <p14:tracePt t="117307" x="4251325" y="3348038"/>
          <p14:tracePt t="117334" x="3384550" y="3465513"/>
          <p14:tracePt t="117361" x="2803525" y="3517900"/>
          <p14:tracePt t="117386" x="2598738" y="3536950"/>
          <p14:tracePt t="117413" x="2500313" y="3536950"/>
          <p14:tracePt t="117480" x="2490788" y="3544888"/>
          <p14:tracePt t="117504" x="2465388" y="3562350"/>
          <p14:tracePt t="117530" x="2401888" y="3608388"/>
          <p14:tracePt t="117554" x="2357438" y="3652838"/>
          <p14:tracePt t="117581" x="2286000" y="3768725"/>
          <p14:tracePt t="117609" x="2276475" y="3813175"/>
          <p14:tracePt t="117638" x="2268538" y="3840163"/>
          <p14:tracePt t="117666" x="2268538" y="3867150"/>
          <p14:tracePt t="117693" x="2347913" y="3956050"/>
          <p14:tracePt t="117907" x="2322513" y="4010025"/>
          <p14:tracePt t="117932" x="2205038" y="4232275"/>
          <p14:tracePt t="117957" x="2098675" y="4491038"/>
          <p14:tracePt t="117982" x="2062163" y="4714875"/>
          <p14:tracePt t="118008" x="2000250" y="5000625"/>
          <p14:tracePt t="118032" x="1973263" y="5224463"/>
          <p14:tracePt t="118059" x="1965325" y="5545138"/>
          <p14:tracePt t="118085" x="1990725" y="5697538"/>
          <p14:tracePt t="118110" x="2044700" y="5732463"/>
          <p14:tracePt t="120369" x="2027238" y="5732463"/>
          <p14:tracePt t="120395" x="1955800" y="5732463"/>
          <p14:tracePt t="120419" x="1795463" y="5732463"/>
          <p14:tracePt t="120446" x="1608138" y="5724525"/>
          <p14:tracePt t="120472" x="1544638" y="5724525"/>
          <p14:tracePt t="120497" x="1527175" y="5715000"/>
          <p14:tracePt t="120526" x="1527175" y="5705475"/>
          <p14:tracePt t="120552" x="1554163" y="5697538"/>
          <p14:tracePt t="120576" x="1633538" y="5697538"/>
          <p14:tracePt t="120601" x="1714500" y="5705475"/>
          <p14:tracePt t="120631" x="1901825" y="5715000"/>
          <p14:tracePt t="120657" x="2108200" y="5697538"/>
          <p14:tracePt t="120684" x="2347913" y="5697538"/>
          <p14:tracePt t="120708" x="2465388" y="5715000"/>
          <p14:tracePt t="120734" x="2608263" y="5759450"/>
          <p14:tracePt t="120760" x="2652713" y="5768975"/>
          <p14:tracePt t="120784" x="2652713" y="5776913"/>
          <p14:tracePt t="121022" x="2652713" y="5786438"/>
          <p14:tracePt t="121046" x="2643188" y="5786438"/>
          <p14:tracePt t="121071" x="2411413" y="5830888"/>
          <p14:tracePt t="121100" x="2062163" y="5894388"/>
          <p14:tracePt t="121125" x="1822450" y="5929313"/>
          <p14:tracePt t="121151" x="1419225" y="5956300"/>
          <p14:tracePt t="121178" x="1223963" y="5929313"/>
          <p14:tracePt t="121203" x="1196975" y="5894388"/>
          <p14:tracePt t="121239" x="1196975" y="5884863"/>
          <p14:tracePt t="121263" x="1214438" y="5884863"/>
          <p14:tracePt t="121288" x="1241425" y="5884863"/>
          <p14:tracePt t="121312" x="1303338" y="5894388"/>
          <p14:tracePt t="121340" x="1687513" y="5946775"/>
          <p14:tracePt t="121366" x="2608263" y="6099175"/>
          <p14:tracePt t="121391" x="3259138" y="6161088"/>
          <p14:tracePt t="121417" x="3884613" y="6242050"/>
          <p14:tracePt t="121445" x="4170363" y="6286500"/>
          <p14:tracePt t="121468" x="4197350" y="6286500"/>
          <p14:tracePt t="121695" x="4276725" y="6296025"/>
          <p14:tracePt t="121719" x="4527550" y="6303963"/>
          <p14:tracePt t="121744" x="5322888" y="6348413"/>
          <p14:tracePt t="121769" x="5830888" y="6286500"/>
          <p14:tracePt t="121793" x="6232525" y="6251575"/>
          <p14:tracePt t="121818" x="6303963" y="6232525"/>
          <p14:tracePt t="121846" x="6313488" y="6232525"/>
          <p14:tracePt t="126939" x="6296025" y="6232525"/>
          <p14:tracePt t="126965" x="6242050" y="6232525"/>
          <p14:tracePt t="126990" x="6108700" y="6232525"/>
          <p14:tracePt t="127015" x="5929313" y="6232525"/>
          <p14:tracePt t="127041" x="5697538" y="6180138"/>
          <p14:tracePt t="127066" x="5643563" y="6126163"/>
          <p14:tracePt t="127092" x="5653088" y="6126163"/>
          <p14:tracePt t="127119" x="5670550" y="6126163"/>
          <p14:tracePt t="127306" x="5653088" y="6126163"/>
          <p14:tracePt t="127331" x="5634038" y="6143625"/>
          <p14:tracePt t="127359" x="5626100" y="6143625"/>
          <p14:tracePt t="127383" x="5643563" y="6126163"/>
          <p14:tracePt t="127409" x="5795963" y="6108700"/>
          <p14:tracePt t="127434" x="6170613" y="6108700"/>
          <p14:tracePt t="127459" x="6456363" y="6161088"/>
          <p14:tracePt t="127484" x="6831013" y="6224588"/>
          <p14:tracePt t="127510" x="6983413" y="6242050"/>
          <p14:tracePt t="127536" x="7027863" y="6242050"/>
          <p14:tracePt t="127711" x="7099300" y="6251575"/>
          <p14:tracePt t="127735" x="7304088" y="6259513"/>
          <p14:tracePt t="127760" x="7634288" y="6259513"/>
          <p14:tracePt t="127785" x="7796213" y="6251575"/>
          <p14:tracePt t="127810" x="7858125" y="6242050"/>
          <p14:tracePt t="127862" x="7848600" y="6232525"/>
          <p14:tracePt t="127888" x="7777163" y="6153150"/>
          <p14:tracePt t="127912" x="7732713" y="6037263"/>
          <p14:tracePt t="127945" x="7643813" y="5599113"/>
          <p14:tracePt t="127973" x="7518400" y="5384800"/>
          <p14:tracePt t="128005" x="7483475" y="5375275"/>
          <p14:tracePt t="128235" x="7446963" y="5375275"/>
          <p14:tracePt t="128260" x="7205663" y="5303838"/>
          <p14:tracePt t="128287" x="6340475" y="5180013"/>
          <p14:tracePt t="128313" x="5232400" y="5108575"/>
          <p14:tracePt t="128338" x="4348163" y="5072063"/>
          <p14:tracePt t="128365" x="3490913" y="5027613"/>
          <p14:tracePt t="128390" x="3402013" y="5000625"/>
          <p14:tracePt t="128415" x="3446463" y="5000625"/>
          <p14:tracePt t="128602" x="3384550" y="5000625"/>
          <p14:tracePt t="128631" x="3152775" y="5000625"/>
          <p14:tracePt t="128661" x="3098800" y="4983163"/>
          <p14:tracePt t="128686" x="3098800" y="4965700"/>
          <p14:tracePt t="128710" x="3205163" y="4946650"/>
          <p14:tracePt t="128735" x="3411538" y="4946650"/>
          <p14:tracePt t="128762" x="4125913" y="4991100"/>
          <p14:tracePt t="128787" x="4660900" y="5000625"/>
          <p14:tracePt t="128812" x="5375275" y="5072063"/>
          <p14:tracePt t="128839" x="5643563" y="5180013"/>
          <p14:tracePt t="128863" x="5697538" y="5276850"/>
          <p14:tracePt t="129027" x="5732463" y="5276850"/>
          <p14:tracePt t="129051" x="6108700" y="5276850"/>
          <p14:tracePt t="129078" x="7215188" y="5126038"/>
          <p14:tracePt t="129103" x="7875588" y="5027613"/>
          <p14:tracePt t="129128" x="8340725" y="4965700"/>
          <p14:tracePt t="129153" x="8439150" y="4946650"/>
          <p14:tracePt t="129354" x="8491538" y="4938713"/>
          <p14:tracePt t="129380" x="8732838" y="4848225"/>
          <p14:tracePt t="129405" x="9082088" y="4803775"/>
          <p14:tracePt t="129511" x="8394700" y="4965700"/>
          <p14:tracePt t="129537" x="7510463" y="5153025"/>
          <p14:tracePt t="129562" x="6357938" y="5438775"/>
          <p14:tracePt t="129586" x="6161088" y="5446713"/>
          <p14:tracePt t="129616" x="6161088" y="5465763"/>
          <p14:tracePt t="129820" x="6089650" y="5465763"/>
          <p14:tracePt t="129845" x="5670550" y="5465763"/>
          <p14:tracePt t="129869" x="4187825" y="5483225"/>
          <p14:tracePt t="129896" x="2911475" y="5268913"/>
          <p14:tracePt t="129922" x="2517775" y="5081588"/>
          <p14:tracePt t="129947" x="2482850" y="5000625"/>
          <p14:tracePt t="130174" x="2473325" y="4991100"/>
          <p14:tracePt t="130198" x="2411413" y="4973638"/>
          <p14:tracePt t="130225" x="2017713" y="4830763"/>
          <p14:tracePt t="130250" x="1536700" y="4625975"/>
          <p14:tracePt t="130275" x="758825" y="4313238"/>
          <p14:tracePt t="130303" x="588963" y="4197350"/>
          <p14:tracePt t="130329" x="633413" y="4224338"/>
          <p14:tracePt t="130520" x="608013" y="4224338"/>
          <p14:tracePt t="130544" x="428625" y="4224338"/>
          <p14:tracePt t="130772" x="88900" y="4919663"/>
          <p14:tracePt t="130796" x="642938" y="5027613"/>
          <p14:tracePt t="130822" x="973138" y="5037138"/>
          <p14:tracePt t="130850" x="1204913" y="5000625"/>
          <p14:tracePt t="130873" x="1250950" y="4991100"/>
          <p14:tracePt t="130898" x="1250950" y="5010150"/>
          <p14:tracePt t="131115" x="1258888" y="5000625"/>
          <p14:tracePt t="131140" x="1401763" y="4929188"/>
          <p14:tracePt t="131166" x="1687513" y="4741863"/>
          <p14:tracePt t="131192" x="1830388" y="4589463"/>
          <p14:tracePt t="131218" x="1839913" y="4554538"/>
          <p14:tracePt t="131245" x="1830388" y="4537075"/>
          <p14:tracePt t="131271" x="1758950" y="4527550"/>
          <p14:tracePt t="131295" x="1473200" y="4500563"/>
          <p14:tracePt t="131321" x="1133475" y="4438650"/>
          <p14:tracePt t="131344" x="946150" y="4411663"/>
          <p14:tracePt t="131372" x="723900" y="4375150"/>
          <p14:tracePt t="131395" x="571500" y="4394200"/>
          <p14:tracePt t="131421" x="384175" y="4473575"/>
          <p14:tracePt t="131446" x="241300" y="4527550"/>
          <p14:tracePt t="131471" x="71438" y="4616450"/>
          <p14:tracePt t="131496" x="26988" y="4652963"/>
          <p14:tracePt t="131620" x="142875" y="5081588"/>
          <p14:tracePt t="131650" x="598488" y="5187950"/>
          <p14:tracePt t="131676" x="1214438" y="5205413"/>
          <p14:tracePt t="131704" x="1704975" y="5116513"/>
          <p14:tracePt t="131729" x="2071688" y="4991100"/>
          <p14:tracePt t="131753" x="2160588" y="4973638"/>
          <p14:tracePt t="131994" x="2205038" y="4965700"/>
          <p14:tracePt t="132018" x="2393950" y="4911725"/>
          <p14:tracePt t="132043" x="2714625" y="4795838"/>
          <p14:tracePt t="132068" x="2867025" y="4714875"/>
          <p14:tracePt t="132094" x="2928938" y="4687888"/>
          <p14:tracePt t="132163" x="2919413" y="4697413"/>
          <p14:tracePt t="132187" x="2911475" y="4697413"/>
          <p14:tracePt t="132390" x="2911475" y="47053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340F0D2-DDF3-420F-89BA-0E16EA1EAA61}"/>
              </a:ext>
            </a:extLst>
          </p:cNvPr>
          <p:cNvSpPr txBox="1"/>
          <p:nvPr/>
        </p:nvSpPr>
        <p:spPr>
          <a:xfrm>
            <a:off x="338904" y="306931"/>
            <a:ext cx="2233047" cy="369332"/>
          </a:xfrm>
          <a:prstGeom prst="rect">
            <a:avLst/>
          </a:prstGeom>
          <a:noFill/>
        </p:spPr>
        <p:txBody>
          <a:bodyPr wrap="none" rtlCol="0">
            <a:spAutoFit/>
          </a:bodyPr>
          <a:lstStyle/>
          <a:p>
            <a:r>
              <a:rPr kumimoji="1" lang="en-US" altLang="ja-JP" b="1" dirty="0">
                <a:solidFill>
                  <a:srgbClr val="002060"/>
                </a:solidFill>
              </a:rPr>
              <a:t>One step</a:t>
            </a:r>
            <a:r>
              <a:rPr lang="ja-JP" altLang="en-US" b="1" dirty="0">
                <a:solidFill>
                  <a:srgbClr val="002060"/>
                </a:solidFill>
              </a:rPr>
              <a:t> </a:t>
            </a:r>
            <a:r>
              <a:rPr kumimoji="1" lang="ja-JP" altLang="en-US" b="1" dirty="0">
                <a:solidFill>
                  <a:srgbClr val="002060"/>
                </a:solidFill>
              </a:rPr>
              <a:t>法の注意点</a:t>
            </a:r>
          </a:p>
        </p:txBody>
      </p:sp>
      <p:sp>
        <p:nvSpPr>
          <p:cNvPr id="61" name="テキスト ボックス 60">
            <a:extLst>
              <a:ext uri="{FF2B5EF4-FFF2-40B4-BE49-F238E27FC236}">
                <a16:creationId xmlns:a16="http://schemas.microsoft.com/office/drawing/2014/main" id="{798FBAC3-8EB3-47D7-84B0-D8DF6D680BB3}"/>
              </a:ext>
            </a:extLst>
          </p:cNvPr>
          <p:cNvSpPr txBox="1"/>
          <p:nvPr/>
        </p:nvSpPr>
        <p:spPr>
          <a:xfrm>
            <a:off x="857224" y="2298987"/>
            <a:ext cx="2042547" cy="369332"/>
          </a:xfrm>
          <a:prstGeom prst="rect">
            <a:avLst/>
          </a:prstGeom>
          <a:noFill/>
        </p:spPr>
        <p:txBody>
          <a:bodyPr wrap="none" rtlCol="0">
            <a:spAutoFit/>
          </a:bodyPr>
          <a:lstStyle/>
          <a:p>
            <a:r>
              <a:rPr kumimoji="1" lang="ja-JP" altLang="en-US" dirty="0"/>
              <a:t>低</a:t>
            </a:r>
            <a:r>
              <a:rPr kumimoji="1" lang="en-US" altLang="ja-JP" dirty="0"/>
              <a:t>-</a:t>
            </a:r>
            <a:r>
              <a:rPr kumimoji="1" lang="ja-JP" altLang="en-US" dirty="0"/>
              <a:t>中濃度サンプル</a:t>
            </a:r>
          </a:p>
        </p:txBody>
      </p:sp>
      <p:sp>
        <p:nvSpPr>
          <p:cNvPr id="62" name="テキスト ボックス 61">
            <a:extLst>
              <a:ext uri="{FF2B5EF4-FFF2-40B4-BE49-F238E27FC236}">
                <a16:creationId xmlns:a16="http://schemas.microsoft.com/office/drawing/2014/main" id="{52211E21-3CF5-46A7-862D-CD31B6E83C47}"/>
              </a:ext>
            </a:extLst>
          </p:cNvPr>
          <p:cNvSpPr txBox="1"/>
          <p:nvPr/>
        </p:nvSpPr>
        <p:spPr>
          <a:xfrm>
            <a:off x="1040479" y="4321360"/>
            <a:ext cx="1741182" cy="369332"/>
          </a:xfrm>
          <a:prstGeom prst="rect">
            <a:avLst/>
          </a:prstGeom>
          <a:noFill/>
        </p:spPr>
        <p:txBody>
          <a:bodyPr wrap="none" rtlCol="0">
            <a:spAutoFit/>
          </a:bodyPr>
          <a:lstStyle/>
          <a:p>
            <a:r>
              <a:rPr lang="ja-JP" altLang="en-US" dirty="0"/>
              <a:t>高</a:t>
            </a:r>
            <a:r>
              <a:rPr kumimoji="1" lang="ja-JP" altLang="en-US" dirty="0"/>
              <a:t>濃度サンプル</a:t>
            </a:r>
          </a:p>
        </p:txBody>
      </p:sp>
      <p:grpSp>
        <p:nvGrpSpPr>
          <p:cNvPr id="63" name="グループ化 62">
            <a:extLst>
              <a:ext uri="{FF2B5EF4-FFF2-40B4-BE49-F238E27FC236}">
                <a16:creationId xmlns:a16="http://schemas.microsoft.com/office/drawing/2014/main" id="{3616225F-ABC1-4D53-867A-0F701243363F}"/>
              </a:ext>
            </a:extLst>
          </p:cNvPr>
          <p:cNvGrpSpPr/>
          <p:nvPr/>
        </p:nvGrpSpPr>
        <p:grpSpPr>
          <a:xfrm>
            <a:off x="1146098" y="1502022"/>
            <a:ext cx="1425853" cy="883780"/>
            <a:chOff x="4672297" y="5779858"/>
            <a:chExt cx="1425853" cy="883780"/>
          </a:xfrm>
        </p:grpSpPr>
        <p:sp>
          <p:nvSpPr>
            <p:cNvPr id="64" name="正方形/長方形 63">
              <a:extLst>
                <a:ext uri="{FF2B5EF4-FFF2-40B4-BE49-F238E27FC236}">
                  <a16:creationId xmlns:a16="http://schemas.microsoft.com/office/drawing/2014/main" id="{A5317F73-7CA0-4929-A66E-A5DDBA149973}"/>
                </a:ext>
              </a:extLst>
            </p:cNvPr>
            <p:cNvSpPr/>
            <p:nvPr/>
          </p:nvSpPr>
          <p:spPr>
            <a:xfrm>
              <a:off x="4750804" y="5863409"/>
              <a:ext cx="1304615" cy="653860"/>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FE100C8B-D155-4594-A4F3-53906F67D376}"/>
                </a:ext>
              </a:extLst>
            </p:cNvPr>
            <p:cNvSpPr txBox="1"/>
            <p:nvPr/>
          </p:nvSpPr>
          <p:spPr>
            <a:xfrm>
              <a:off x="5579140" y="6201973"/>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66" name="フローチャート: 判断 65">
              <a:extLst>
                <a:ext uri="{FF2B5EF4-FFF2-40B4-BE49-F238E27FC236}">
                  <a16:creationId xmlns:a16="http://schemas.microsoft.com/office/drawing/2014/main" id="{90B49C2C-9527-469B-A877-58C306E350EB}"/>
                </a:ext>
              </a:extLst>
            </p:cNvPr>
            <p:cNvSpPr/>
            <p:nvPr/>
          </p:nvSpPr>
          <p:spPr>
            <a:xfrm>
              <a:off x="5690357" y="6242550"/>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7" name="グループ化 66">
              <a:extLst>
                <a:ext uri="{FF2B5EF4-FFF2-40B4-BE49-F238E27FC236}">
                  <a16:creationId xmlns:a16="http://schemas.microsoft.com/office/drawing/2014/main" id="{F6188EAF-6DA3-4CBF-8594-34F2C9B2D8BD}"/>
                </a:ext>
              </a:extLst>
            </p:cNvPr>
            <p:cNvGrpSpPr/>
            <p:nvPr/>
          </p:nvGrpSpPr>
          <p:grpSpPr>
            <a:xfrm rot="4717719">
              <a:off x="5537372" y="5716699"/>
              <a:ext cx="335348" cy="461665"/>
              <a:chOff x="4156363" y="2224144"/>
              <a:chExt cx="335348" cy="461665"/>
            </a:xfrm>
          </p:grpSpPr>
          <p:sp>
            <p:nvSpPr>
              <p:cNvPr id="116" name="テキスト ボックス 115">
                <a:extLst>
                  <a:ext uri="{FF2B5EF4-FFF2-40B4-BE49-F238E27FC236}">
                    <a16:creationId xmlns:a16="http://schemas.microsoft.com/office/drawing/2014/main" id="{F24BAD84-C588-4C1C-AE18-76CBA060981F}"/>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17" name="楕円 116">
                <a:extLst>
                  <a:ext uri="{FF2B5EF4-FFF2-40B4-BE49-F238E27FC236}">
                    <a16:creationId xmlns:a16="http://schemas.microsoft.com/office/drawing/2014/main" id="{272CE3B8-8793-45D2-BB59-735AE5B30544}"/>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8" name="フローチャート: 判断 67">
              <a:extLst>
                <a:ext uri="{FF2B5EF4-FFF2-40B4-BE49-F238E27FC236}">
                  <a16:creationId xmlns:a16="http://schemas.microsoft.com/office/drawing/2014/main" id="{C94E55EC-89B0-44E5-9AC3-4F195A2A3998}"/>
                </a:ext>
              </a:extLst>
            </p:cNvPr>
            <p:cNvSpPr/>
            <p:nvPr/>
          </p:nvSpPr>
          <p:spPr>
            <a:xfrm>
              <a:off x="4936362" y="6236414"/>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789E887C-F1E7-41F1-BE72-1A4EFD980C0F}"/>
                </a:ext>
              </a:extLst>
            </p:cNvPr>
            <p:cNvSpPr txBox="1"/>
            <p:nvPr/>
          </p:nvSpPr>
          <p:spPr>
            <a:xfrm>
              <a:off x="4823274" y="6200635"/>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70" name="テキスト ボックス 69">
              <a:extLst>
                <a:ext uri="{FF2B5EF4-FFF2-40B4-BE49-F238E27FC236}">
                  <a16:creationId xmlns:a16="http://schemas.microsoft.com/office/drawing/2014/main" id="{94121BA9-ADDD-4E94-9006-D1FCE2E7482E}"/>
                </a:ext>
              </a:extLst>
            </p:cNvPr>
            <p:cNvSpPr txBox="1"/>
            <p:nvPr/>
          </p:nvSpPr>
          <p:spPr>
            <a:xfrm>
              <a:off x="4996261" y="6200634"/>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71" name="テキスト ボックス 70">
              <a:extLst>
                <a:ext uri="{FF2B5EF4-FFF2-40B4-BE49-F238E27FC236}">
                  <a16:creationId xmlns:a16="http://schemas.microsoft.com/office/drawing/2014/main" id="{E07A4106-2574-4795-8460-7C4CF48939F9}"/>
                </a:ext>
              </a:extLst>
            </p:cNvPr>
            <p:cNvSpPr txBox="1"/>
            <p:nvPr/>
          </p:nvSpPr>
          <p:spPr>
            <a:xfrm>
              <a:off x="5168181" y="620142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72" name="テキスト ボックス 71">
              <a:extLst>
                <a:ext uri="{FF2B5EF4-FFF2-40B4-BE49-F238E27FC236}">
                  <a16:creationId xmlns:a16="http://schemas.microsoft.com/office/drawing/2014/main" id="{BEFCA2F5-1D91-4C59-8062-3469E2F01C6E}"/>
                </a:ext>
              </a:extLst>
            </p:cNvPr>
            <p:cNvSpPr txBox="1"/>
            <p:nvPr/>
          </p:nvSpPr>
          <p:spPr>
            <a:xfrm>
              <a:off x="5769326" y="6195579"/>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73" name="テキスト ボックス 72">
              <a:extLst>
                <a:ext uri="{FF2B5EF4-FFF2-40B4-BE49-F238E27FC236}">
                  <a16:creationId xmlns:a16="http://schemas.microsoft.com/office/drawing/2014/main" id="{03ADC4C3-B268-4244-BB7A-E30A919375CE}"/>
                </a:ext>
              </a:extLst>
            </p:cNvPr>
            <p:cNvSpPr txBox="1"/>
            <p:nvPr/>
          </p:nvSpPr>
          <p:spPr>
            <a:xfrm>
              <a:off x="5373405" y="6200634"/>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74" name="テキスト ボックス 73">
              <a:extLst>
                <a:ext uri="{FF2B5EF4-FFF2-40B4-BE49-F238E27FC236}">
                  <a16:creationId xmlns:a16="http://schemas.microsoft.com/office/drawing/2014/main" id="{822353CB-A0CB-499B-96AB-1BFE4DEF37EE}"/>
                </a:ext>
              </a:extLst>
            </p:cNvPr>
            <p:cNvSpPr txBox="1"/>
            <p:nvPr/>
          </p:nvSpPr>
          <p:spPr>
            <a:xfrm>
              <a:off x="4672297" y="6200635"/>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75" name="グループ化 74">
              <a:extLst>
                <a:ext uri="{FF2B5EF4-FFF2-40B4-BE49-F238E27FC236}">
                  <a16:creationId xmlns:a16="http://schemas.microsoft.com/office/drawing/2014/main" id="{1C9C3D8E-C911-4EC2-8088-4D4A1C99A99F}"/>
                </a:ext>
              </a:extLst>
            </p:cNvPr>
            <p:cNvGrpSpPr/>
            <p:nvPr/>
          </p:nvGrpSpPr>
          <p:grpSpPr>
            <a:xfrm>
              <a:off x="4725761" y="5824693"/>
              <a:ext cx="1344931" cy="699627"/>
              <a:chOff x="920794" y="2788451"/>
              <a:chExt cx="1777645" cy="556314"/>
            </a:xfrm>
          </p:grpSpPr>
          <p:cxnSp>
            <p:nvCxnSpPr>
              <p:cNvPr id="113" name="直線コネクタ 112">
                <a:extLst>
                  <a:ext uri="{FF2B5EF4-FFF2-40B4-BE49-F238E27FC236}">
                    <a16:creationId xmlns:a16="http://schemas.microsoft.com/office/drawing/2014/main" id="{BF936921-3EF5-46C7-8881-E1E281D8547D}"/>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7F83824E-F8E3-4220-B98B-56E84900CA53}"/>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5EC28321-F288-4629-967D-6E45FFFBDDB1}"/>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76" name="直線コネクタ 75">
              <a:extLst>
                <a:ext uri="{FF2B5EF4-FFF2-40B4-BE49-F238E27FC236}">
                  <a16:creationId xmlns:a16="http://schemas.microsoft.com/office/drawing/2014/main" id="{CFD2B9E1-E8EF-4CA2-B66A-1BB547DD8BCA}"/>
                </a:ext>
              </a:extLst>
            </p:cNvPr>
            <p:cNvCxnSpPr>
              <a:cxnSpLocks/>
            </p:cNvCxnSpPr>
            <p:nvPr/>
          </p:nvCxnSpPr>
          <p:spPr>
            <a:xfrm>
              <a:off x="5355319" y="6498087"/>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F9D8034B-7FA4-4399-827F-79EF42649E98}"/>
                </a:ext>
              </a:extLst>
            </p:cNvPr>
            <p:cNvCxnSpPr>
              <a:cxnSpLocks/>
            </p:cNvCxnSpPr>
            <p:nvPr/>
          </p:nvCxnSpPr>
          <p:spPr>
            <a:xfrm>
              <a:off x="5554396" y="6491708"/>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CCD540C8-2108-4692-B93C-FA29D6119071}"/>
                </a:ext>
              </a:extLst>
            </p:cNvPr>
            <p:cNvCxnSpPr>
              <a:cxnSpLocks/>
            </p:cNvCxnSpPr>
            <p:nvPr/>
          </p:nvCxnSpPr>
          <p:spPr>
            <a:xfrm flipV="1">
              <a:off x="5761454" y="6491693"/>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649A4626-88CA-4E3E-AEA9-46D6DDDDD91F}"/>
                </a:ext>
              </a:extLst>
            </p:cNvPr>
            <p:cNvCxnSpPr>
              <a:cxnSpLocks/>
            </p:cNvCxnSpPr>
            <p:nvPr/>
          </p:nvCxnSpPr>
          <p:spPr>
            <a:xfrm>
              <a:off x="5184551" y="6491693"/>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0869F4ED-63B2-4A85-B5CC-D0E4C0FC5D91}"/>
                </a:ext>
              </a:extLst>
            </p:cNvPr>
            <p:cNvCxnSpPr>
              <a:cxnSpLocks/>
            </p:cNvCxnSpPr>
            <p:nvPr/>
          </p:nvCxnSpPr>
          <p:spPr>
            <a:xfrm>
              <a:off x="5007496" y="6491693"/>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4D1732AB-EA9C-4E89-9FC0-44E3941ACD17}"/>
                </a:ext>
              </a:extLst>
            </p:cNvPr>
            <p:cNvCxnSpPr>
              <a:cxnSpLocks/>
            </p:cNvCxnSpPr>
            <p:nvPr/>
          </p:nvCxnSpPr>
          <p:spPr>
            <a:xfrm>
              <a:off x="4864751" y="6491693"/>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D4E88303-E867-49CD-9812-7A1F66151AD4}"/>
                </a:ext>
              </a:extLst>
            </p:cNvPr>
            <p:cNvCxnSpPr>
              <a:cxnSpLocks/>
            </p:cNvCxnSpPr>
            <p:nvPr/>
          </p:nvCxnSpPr>
          <p:spPr>
            <a:xfrm>
              <a:off x="5949816" y="6498087"/>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5FB1A2B7-E252-4A49-BD38-B2301C969E9F}"/>
                </a:ext>
              </a:extLst>
            </p:cNvPr>
            <p:cNvCxnSpPr>
              <a:cxnSpLocks/>
            </p:cNvCxnSpPr>
            <p:nvPr/>
          </p:nvCxnSpPr>
          <p:spPr>
            <a:xfrm>
              <a:off x="4757705" y="6498087"/>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84" name="フローチャート: 判断 83">
              <a:extLst>
                <a:ext uri="{FF2B5EF4-FFF2-40B4-BE49-F238E27FC236}">
                  <a16:creationId xmlns:a16="http://schemas.microsoft.com/office/drawing/2014/main" id="{57006217-1F10-4A38-A5B5-A01434EA5ED0}"/>
                </a:ext>
              </a:extLst>
            </p:cNvPr>
            <p:cNvSpPr/>
            <p:nvPr/>
          </p:nvSpPr>
          <p:spPr>
            <a:xfrm>
              <a:off x="5106047" y="6223208"/>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フローチャート: 判断 84">
              <a:extLst>
                <a:ext uri="{FF2B5EF4-FFF2-40B4-BE49-F238E27FC236}">
                  <a16:creationId xmlns:a16="http://schemas.microsoft.com/office/drawing/2014/main" id="{F56CDD45-E68A-4F54-995E-6CA3906B6B79}"/>
                </a:ext>
              </a:extLst>
            </p:cNvPr>
            <p:cNvSpPr/>
            <p:nvPr/>
          </p:nvSpPr>
          <p:spPr>
            <a:xfrm rot="190698">
              <a:off x="4785691" y="6228042"/>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フローチャート: 判断 85">
              <a:extLst>
                <a:ext uri="{FF2B5EF4-FFF2-40B4-BE49-F238E27FC236}">
                  <a16:creationId xmlns:a16="http://schemas.microsoft.com/office/drawing/2014/main" id="{A7647171-8554-45D3-BE37-A5E4BB160ED5}"/>
                </a:ext>
              </a:extLst>
            </p:cNvPr>
            <p:cNvSpPr/>
            <p:nvPr/>
          </p:nvSpPr>
          <p:spPr>
            <a:xfrm>
              <a:off x="5277921" y="6231567"/>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フローチャート: 判断 86">
              <a:extLst>
                <a:ext uri="{FF2B5EF4-FFF2-40B4-BE49-F238E27FC236}">
                  <a16:creationId xmlns:a16="http://schemas.microsoft.com/office/drawing/2014/main" id="{F81A8CE6-54B6-4A5E-850F-FC530D1A23F4}"/>
                </a:ext>
              </a:extLst>
            </p:cNvPr>
            <p:cNvSpPr/>
            <p:nvPr/>
          </p:nvSpPr>
          <p:spPr>
            <a:xfrm>
              <a:off x="5478445" y="6234883"/>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フローチャート: 判断 87">
              <a:extLst>
                <a:ext uri="{FF2B5EF4-FFF2-40B4-BE49-F238E27FC236}">
                  <a16:creationId xmlns:a16="http://schemas.microsoft.com/office/drawing/2014/main" id="{70CDC248-1E91-43F5-9385-0C78675DB9D0}"/>
                </a:ext>
              </a:extLst>
            </p:cNvPr>
            <p:cNvSpPr/>
            <p:nvPr/>
          </p:nvSpPr>
          <p:spPr>
            <a:xfrm>
              <a:off x="5876427" y="6229455"/>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9" name="グループ化 88">
              <a:extLst>
                <a:ext uri="{FF2B5EF4-FFF2-40B4-BE49-F238E27FC236}">
                  <a16:creationId xmlns:a16="http://schemas.microsoft.com/office/drawing/2014/main" id="{C275AAB7-2DFD-4191-B5A2-744CCA51739F}"/>
                </a:ext>
              </a:extLst>
            </p:cNvPr>
            <p:cNvGrpSpPr/>
            <p:nvPr/>
          </p:nvGrpSpPr>
          <p:grpSpPr>
            <a:xfrm>
              <a:off x="5368629" y="5978724"/>
              <a:ext cx="335348" cy="461665"/>
              <a:chOff x="4156363" y="2224144"/>
              <a:chExt cx="335348" cy="461665"/>
            </a:xfrm>
          </p:grpSpPr>
          <p:sp>
            <p:nvSpPr>
              <p:cNvPr id="111" name="テキスト ボックス 110">
                <a:extLst>
                  <a:ext uri="{FF2B5EF4-FFF2-40B4-BE49-F238E27FC236}">
                    <a16:creationId xmlns:a16="http://schemas.microsoft.com/office/drawing/2014/main" id="{1D4CE267-E084-4D7A-8F87-562682F802C1}"/>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12" name="楕円 111">
                <a:extLst>
                  <a:ext uri="{FF2B5EF4-FFF2-40B4-BE49-F238E27FC236}">
                    <a16:creationId xmlns:a16="http://schemas.microsoft.com/office/drawing/2014/main" id="{9368CAA8-A753-431C-9E4E-B7C64EACDEE2}"/>
                  </a:ext>
                </a:extLst>
              </p:cNvPr>
              <p:cNvSpPr/>
              <p:nvPr/>
            </p:nvSpPr>
            <p:spPr>
              <a:xfrm>
                <a:off x="4280110"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0" name="グループ化 89">
              <a:extLst>
                <a:ext uri="{FF2B5EF4-FFF2-40B4-BE49-F238E27FC236}">
                  <a16:creationId xmlns:a16="http://schemas.microsoft.com/office/drawing/2014/main" id="{C1B4290B-BA95-4C06-B6E6-681206BCDAD2}"/>
                </a:ext>
              </a:extLst>
            </p:cNvPr>
            <p:cNvGrpSpPr/>
            <p:nvPr/>
          </p:nvGrpSpPr>
          <p:grpSpPr>
            <a:xfrm>
              <a:off x="4992044" y="5971840"/>
              <a:ext cx="335348" cy="461665"/>
              <a:chOff x="4156363" y="2224144"/>
              <a:chExt cx="335348" cy="461665"/>
            </a:xfrm>
          </p:grpSpPr>
          <p:sp>
            <p:nvSpPr>
              <p:cNvPr id="109" name="テキスト ボックス 108">
                <a:extLst>
                  <a:ext uri="{FF2B5EF4-FFF2-40B4-BE49-F238E27FC236}">
                    <a16:creationId xmlns:a16="http://schemas.microsoft.com/office/drawing/2014/main" id="{BB2676E9-48D1-4075-A8FB-117E99E95592}"/>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10" name="楕円 109">
                <a:extLst>
                  <a:ext uri="{FF2B5EF4-FFF2-40B4-BE49-F238E27FC236}">
                    <a16:creationId xmlns:a16="http://schemas.microsoft.com/office/drawing/2014/main" id="{935FD1A6-7FE4-43EE-AD6A-2914BF8C8812}"/>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1" name="グループ化 90">
              <a:extLst>
                <a:ext uri="{FF2B5EF4-FFF2-40B4-BE49-F238E27FC236}">
                  <a16:creationId xmlns:a16="http://schemas.microsoft.com/office/drawing/2014/main" id="{2D9A2023-B899-4AF7-8E84-8E4CEC39AD72}"/>
                </a:ext>
              </a:extLst>
            </p:cNvPr>
            <p:cNvGrpSpPr/>
            <p:nvPr/>
          </p:nvGrpSpPr>
          <p:grpSpPr>
            <a:xfrm>
              <a:off x="4677093" y="5971839"/>
              <a:ext cx="335348" cy="461665"/>
              <a:chOff x="4156363" y="2224144"/>
              <a:chExt cx="335348" cy="461665"/>
            </a:xfrm>
          </p:grpSpPr>
          <p:sp>
            <p:nvSpPr>
              <p:cNvPr id="107" name="テキスト ボックス 106">
                <a:extLst>
                  <a:ext uri="{FF2B5EF4-FFF2-40B4-BE49-F238E27FC236}">
                    <a16:creationId xmlns:a16="http://schemas.microsoft.com/office/drawing/2014/main" id="{836AFC53-BE43-4548-80B6-CCD13ADE385B}"/>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08" name="楕円 107">
                <a:extLst>
                  <a:ext uri="{FF2B5EF4-FFF2-40B4-BE49-F238E27FC236}">
                    <a16:creationId xmlns:a16="http://schemas.microsoft.com/office/drawing/2014/main" id="{25112BB1-50E6-4337-B1EC-85288E80EC3D}"/>
                  </a:ext>
                </a:extLst>
              </p:cNvPr>
              <p:cNvSpPr/>
              <p:nvPr/>
            </p:nvSpPr>
            <p:spPr>
              <a:xfrm>
                <a:off x="4274302" y="2235537"/>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2" name="グループ化 91">
              <a:extLst>
                <a:ext uri="{FF2B5EF4-FFF2-40B4-BE49-F238E27FC236}">
                  <a16:creationId xmlns:a16="http://schemas.microsoft.com/office/drawing/2014/main" id="{350D1204-AFBB-4EA4-80CE-640998A4796E}"/>
                </a:ext>
              </a:extLst>
            </p:cNvPr>
            <p:cNvGrpSpPr/>
            <p:nvPr/>
          </p:nvGrpSpPr>
          <p:grpSpPr>
            <a:xfrm rot="7571667">
              <a:off x="5153302" y="5798611"/>
              <a:ext cx="335348" cy="461665"/>
              <a:chOff x="4156363" y="2224144"/>
              <a:chExt cx="335348" cy="461665"/>
            </a:xfrm>
          </p:grpSpPr>
          <p:sp>
            <p:nvSpPr>
              <p:cNvPr id="105" name="テキスト ボックス 104">
                <a:extLst>
                  <a:ext uri="{FF2B5EF4-FFF2-40B4-BE49-F238E27FC236}">
                    <a16:creationId xmlns:a16="http://schemas.microsoft.com/office/drawing/2014/main" id="{2FDAA9CC-CC37-471C-AB1F-D362CD41EA17}"/>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06" name="楕円 105">
                <a:extLst>
                  <a:ext uri="{FF2B5EF4-FFF2-40B4-BE49-F238E27FC236}">
                    <a16:creationId xmlns:a16="http://schemas.microsoft.com/office/drawing/2014/main" id="{CC99B4D4-D42D-4F0D-A844-6C6FE88C8387}"/>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3" name="グループ化 92">
              <a:extLst>
                <a:ext uri="{FF2B5EF4-FFF2-40B4-BE49-F238E27FC236}">
                  <a16:creationId xmlns:a16="http://schemas.microsoft.com/office/drawing/2014/main" id="{D2B5AF2F-EB54-4042-A4F9-54AEBCE17BF7}"/>
                </a:ext>
              </a:extLst>
            </p:cNvPr>
            <p:cNvGrpSpPr/>
            <p:nvPr/>
          </p:nvGrpSpPr>
          <p:grpSpPr>
            <a:xfrm>
              <a:off x="4827182" y="5977386"/>
              <a:ext cx="335348" cy="461665"/>
              <a:chOff x="4156363" y="2224144"/>
              <a:chExt cx="335348" cy="461665"/>
            </a:xfrm>
          </p:grpSpPr>
          <p:sp>
            <p:nvSpPr>
              <p:cNvPr id="103" name="テキスト ボックス 102">
                <a:extLst>
                  <a:ext uri="{FF2B5EF4-FFF2-40B4-BE49-F238E27FC236}">
                    <a16:creationId xmlns:a16="http://schemas.microsoft.com/office/drawing/2014/main" id="{A03D1CC6-53C0-43F5-A979-F218E9BD5C83}"/>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04" name="楕円 103">
                <a:extLst>
                  <a:ext uri="{FF2B5EF4-FFF2-40B4-BE49-F238E27FC236}">
                    <a16:creationId xmlns:a16="http://schemas.microsoft.com/office/drawing/2014/main" id="{88CF0041-B1D4-44C3-8677-F7A7FF6CA4B5}"/>
                  </a:ext>
                </a:extLst>
              </p:cNvPr>
              <p:cNvSpPr/>
              <p:nvPr/>
            </p:nvSpPr>
            <p:spPr>
              <a:xfrm>
                <a:off x="4273716" y="224332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4" name="グループ化 93">
              <a:extLst>
                <a:ext uri="{FF2B5EF4-FFF2-40B4-BE49-F238E27FC236}">
                  <a16:creationId xmlns:a16="http://schemas.microsoft.com/office/drawing/2014/main" id="{7C01183C-0AC7-4CE4-973A-A7C29CFB8395}"/>
                </a:ext>
              </a:extLst>
            </p:cNvPr>
            <p:cNvGrpSpPr/>
            <p:nvPr/>
          </p:nvGrpSpPr>
          <p:grpSpPr>
            <a:xfrm>
              <a:off x="5166749" y="5977385"/>
              <a:ext cx="335348" cy="461665"/>
              <a:chOff x="4156363" y="2224144"/>
              <a:chExt cx="335348" cy="461665"/>
            </a:xfrm>
          </p:grpSpPr>
          <p:sp>
            <p:nvSpPr>
              <p:cNvPr id="101" name="テキスト ボックス 100">
                <a:extLst>
                  <a:ext uri="{FF2B5EF4-FFF2-40B4-BE49-F238E27FC236}">
                    <a16:creationId xmlns:a16="http://schemas.microsoft.com/office/drawing/2014/main" id="{1A296E50-0C52-43CA-86C9-621FEA288CB4}"/>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02" name="楕円 101">
                <a:extLst>
                  <a:ext uri="{FF2B5EF4-FFF2-40B4-BE49-F238E27FC236}">
                    <a16:creationId xmlns:a16="http://schemas.microsoft.com/office/drawing/2014/main" id="{A34DE7BE-14ED-4408-8D7D-6E1622A31B1E}"/>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5" name="グループ化 94">
              <a:extLst>
                <a:ext uri="{FF2B5EF4-FFF2-40B4-BE49-F238E27FC236}">
                  <a16:creationId xmlns:a16="http://schemas.microsoft.com/office/drawing/2014/main" id="{65D48F77-C311-4646-8C04-1A716AB2F18C}"/>
                </a:ext>
              </a:extLst>
            </p:cNvPr>
            <p:cNvGrpSpPr/>
            <p:nvPr/>
          </p:nvGrpSpPr>
          <p:grpSpPr>
            <a:xfrm>
              <a:off x="5576749" y="5979688"/>
              <a:ext cx="335348" cy="461665"/>
              <a:chOff x="4156363" y="2224144"/>
              <a:chExt cx="335348" cy="461665"/>
            </a:xfrm>
          </p:grpSpPr>
          <p:sp>
            <p:nvSpPr>
              <p:cNvPr id="99" name="テキスト ボックス 98">
                <a:extLst>
                  <a:ext uri="{FF2B5EF4-FFF2-40B4-BE49-F238E27FC236}">
                    <a16:creationId xmlns:a16="http://schemas.microsoft.com/office/drawing/2014/main" id="{0E33DE5D-5701-4129-92FC-F2E0233B7630}"/>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00" name="楕円 99">
                <a:extLst>
                  <a:ext uri="{FF2B5EF4-FFF2-40B4-BE49-F238E27FC236}">
                    <a16:creationId xmlns:a16="http://schemas.microsoft.com/office/drawing/2014/main" id="{76BE45C3-6853-4688-B4AA-A81CF4EAD986}"/>
                  </a:ext>
                </a:extLst>
              </p:cNvPr>
              <p:cNvSpPr/>
              <p:nvPr/>
            </p:nvSpPr>
            <p:spPr>
              <a:xfrm>
                <a:off x="4280646" y="223051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6" name="グループ化 95">
              <a:extLst>
                <a:ext uri="{FF2B5EF4-FFF2-40B4-BE49-F238E27FC236}">
                  <a16:creationId xmlns:a16="http://schemas.microsoft.com/office/drawing/2014/main" id="{8D5610C4-A03B-4A59-87E2-0FA545F24F4F}"/>
                </a:ext>
              </a:extLst>
            </p:cNvPr>
            <p:cNvGrpSpPr/>
            <p:nvPr/>
          </p:nvGrpSpPr>
          <p:grpSpPr>
            <a:xfrm>
              <a:off x="5762802" y="5960684"/>
              <a:ext cx="335348" cy="461665"/>
              <a:chOff x="4156363" y="2224144"/>
              <a:chExt cx="335348" cy="461665"/>
            </a:xfrm>
          </p:grpSpPr>
          <p:sp>
            <p:nvSpPr>
              <p:cNvPr id="97" name="テキスト ボックス 96">
                <a:extLst>
                  <a:ext uri="{FF2B5EF4-FFF2-40B4-BE49-F238E27FC236}">
                    <a16:creationId xmlns:a16="http://schemas.microsoft.com/office/drawing/2014/main" id="{FD443077-29E4-4C86-B52D-D24A4EF7C678}"/>
                  </a:ext>
                </a:extLst>
              </p:cNvPr>
              <p:cNvSpPr txBox="1"/>
              <p:nvPr/>
            </p:nvSpPr>
            <p:spPr>
              <a:xfrm rot="10636813">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98" name="楕円 97">
                <a:extLst>
                  <a:ext uri="{FF2B5EF4-FFF2-40B4-BE49-F238E27FC236}">
                    <a16:creationId xmlns:a16="http://schemas.microsoft.com/office/drawing/2014/main" id="{367FD7D9-0D16-46C5-8AE3-63AC8CC75D75}"/>
                  </a:ext>
                </a:extLst>
              </p:cNvPr>
              <p:cNvSpPr/>
              <p:nvPr/>
            </p:nvSpPr>
            <p:spPr>
              <a:xfrm>
                <a:off x="4273716"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83" name="グループ化 182">
            <a:extLst>
              <a:ext uri="{FF2B5EF4-FFF2-40B4-BE49-F238E27FC236}">
                <a16:creationId xmlns:a16="http://schemas.microsoft.com/office/drawing/2014/main" id="{74071F80-1DC2-44F0-813B-ACB5039CC78D}"/>
              </a:ext>
            </a:extLst>
          </p:cNvPr>
          <p:cNvGrpSpPr/>
          <p:nvPr/>
        </p:nvGrpSpPr>
        <p:grpSpPr>
          <a:xfrm>
            <a:off x="1146098" y="3493020"/>
            <a:ext cx="1423327" cy="926180"/>
            <a:chOff x="2903028" y="3186685"/>
            <a:chExt cx="1423327" cy="926180"/>
          </a:xfrm>
        </p:grpSpPr>
        <p:sp>
          <p:nvSpPr>
            <p:cNvPr id="119" name="正方形/長方形 118">
              <a:extLst>
                <a:ext uri="{FF2B5EF4-FFF2-40B4-BE49-F238E27FC236}">
                  <a16:creationId xmlns:a16="http://schemas.microsoft.com/office/drawing/2014/main" id="{DC6E50C7-D966-4684-8092-33E04B434B0F}"/>
                </a:ext>
              </a:extLst>
            </p:cNvPr>
            <p:cNvSpPr/>
            <p:nvPr/>
          </p:nvSpPr>
          <p:spPr>
            <a:xfrm>
              <a:off x="2981535" y="3312636"/>
              <a:ext cx="1304615" cy="653860"/>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テキスト ボックス 119">
              <a:extLst>
                <a:ext uri="{FF2B5EF4-FFF2-40B4-BE49-F238E27FC236}">
                  <a16:creationId xmlns:a16="http://schemas.microsoft.com/office/drawing/2014/main" id="{8A268449-8DCF-46A1-A3D6-031A94F4FB80}"/>
                </a:ext>
              </a:extLst>
            </p:cNvPr>
            <p:cNvSpPr txBox="1"/>
            <p:nvPr/>
          </p:nvSpPr>
          <p:spPr>
            <a:xfrm>
              <a:off x="3809871" y="3651200"/>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21" name="フローチャート: 判断 120">
              <a:extLst>
                <a:ext uri="{FF2B5EF4-FFF2-40B4-BE49-F238E27FC236}">
                  <a16:creationId xmlns:a16="http://schemas.microsoft.com/office/drawing/2014/main" id="{FAB13DB0-3D87-4888-B84D-61C6EB0DFBE2}"/>
                </a:ext>
              </a:extLst>
            </p:cNvPr>
            <p:cNvSpPr/>
            <p:nvPr/>
          </p:nvSpPr>
          <p:spPr>
            <a:xfrm>
              <a:off x="3921088" y="3691777"/>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2" name="グループ化 121">
              <a:extLst>
                <a:ext uri="{FF2B5EF4-FFF2-40B4-BE49-F238E27FC236}">
                  <a16:creationId xmlns:a16="http://schemas.microsoft.com/office/drawing/2014/main" id="{77BCC326-14F2-4B1E-BEBF-F51055383985}"/>
                </a:ext>
              </a:extLst>
            </p:cNvPr>
            <p:cNvGrpSpPr/>
            <p:nvPr/>
          </p:nvGrpSpPr>
          <p:grpSpPr>
            <a:xfrm rot="17949249">
              <a:off x="3880723" y="3123526"/>
              <a:ext cx="335348" cy="461665"/>
              <a:chOff x="4156363" y="2224144"/>
              <a:chExt cx="335348" cy="461665"/>
            </a:xfrm>
          </p:grpSpPr>
          <p:sp>
            <p:nvSpPr>
              <p:cNvPr id="171" name="テキスト ボックス 170">
                <a:extLst>
                  <a:ext uri="{FF2B5EF4-FFF2-40B4-BE49-F238E27FC236}">
                    <a16:creationId xmlns:a16="http://schemas.microsoft.com/office/drawing/2014/main" id="{CCD87814-44D8-4014-85E4-034EDE82C448}"/>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72" name="楕円 171">
                <a:extLst>
                  <a:ext uri="{FF2B5EF4-FFF2-40B4-BE49-F238E27FC236}">
                    <a16:creationId xmlns:a16="http://schemas.microsoft.com/office/drawing/2014/main" id="{50EA61EF-AFCC-4338-AC73-C18E162A4E32}"/>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3" name="フローチャート: 判断 122">
              <a:extLst>
                <a:ext uri="{FF2B5EF4-FFF2-40B4-BE49-F238E27FC236}">
                  <a16:creationId xmlns:a16="http://schemas.microsoft.com/office/drawing/2014/main" id="{9E84FA70-6830-4DFD-9603-78C255416DD5}"/>
                </a:ext>
              </a:extLst>
            </p:cNvPr>
            <p:cNvSpPr/>
            <p:nvPr/>
          </p:nvSpPr>
          <p:spPr>
            <a:xfrm>
              <a:off x="3167093" y="3685641"/>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テキスト ボックス 123">
              <a:extLst>
                <a:ext uri="{FF2B5EF4-FFF2-40B4-BE49-F238E27FC236}">
                  <a16:creationId xmlns:a16="http://schemas.microsoft.com/office/drawing/2014/main" id="{4E892ED4-EA7E-4913-B1C7-31BA76FEE53C}"/>
                </a:ext>
              </a:extLst>
            </p:cNvPr>
            <p:cNvSpPr txBox="1"/>
            <p:nvPr/>
          </p:nvSpPr>
          <p:spPr>
            <a:xfrm>
              <a:off x="3054005" y="364986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25" name="テキスト ボックス 124">
              <a:extLst>
                <a:ext uri="{FF2B5EF4-FFF2-40B4-BE49-F238E27FC236}">
                  <a16:creationId xmlns:a16="http://schemas.microsoft.com/office/drawing/2014/main" id="{48133EC3-CBEA-423D-98AD-4B4B8596732C}"/>
                </a:ext>
              </a:extLst>
            </p:cNvPr>
            <p:cNvSpPr txBox="1"/>
            <p:nvPr/>
          </p:nvSpPr>
          <p:spPr>
            <a:xfrm>
              <a:off x="3226992" y="3649861"/>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26" name="テキスト ボックス 125">
              <a:extLst>
                <a:ext uri="{FF2B5EF4-FFF2-40B4-BE49-F238E27FC236}">
                  <a16:creationId xmlns:a16="http://schemas.microsoft.com/office/drawing/2014/main" id="{862A06C7-371B-4015-8A34-6D4266FB2F91}"/>
                </a:ext>
              </a:extLst>
            </p:cNvPr>
            <p:cNvSpPr txBox="1"/>
            <p:nvPr/>
          </p:nvSpPr>
          <p:spPr>
            <a:xfrm>
              <a:off x="3398912" y="3650654"/>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27" name="テキスト ボックス 126">
              <a:extLst>
                <a:ext uri="{FF2B5EF4-FFF2-40B4-BE49-F238E27FC236}">
                  <a16:creationId xmlns:a16="http://schemas.microsoft.com/office/drawing/2014/main" id="{40B24C30-76AF-4E59-B9AC-13EC560FCA55}"/>
                </a:ext>
              </a:extLst>
            </p:cNvPr>
            <p:cNvSpPr txBox="1"/>
            <p:nvPr/>
          </p:nvSpPr>
          <p:spPr>
            <a:xfrm>
              <a:off x="4000057" y="3644806"/>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28" name="テキスト ボックス 127">
              <a:extLst>
                <a:ext uri="{FF2B5EF4-FFF2-40B4-BE49-F238E27FC236}">
                  <a16:creationId xmlns:a16="http://schemas.microsoft.com/office/drawing/2014/main" id="{AC7707E9-B537-4F30-B7C6-EE31A4781922}"/>
                </a:ext>
              </a:extLst>
            </p:cNvPr>
            <p:cNvSpPr txBox="1"/>
            <p:nvPr/>
          </p:nvSpPr>
          <p:spPr>
            <a:xfrm>
              <a:off x="3604136" y="3649861"/>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29" name="テキスト ボックス 128">
              <a:extLst>
                <a:ext uri="{FF2B5EF4-FFF2-40B4-BE49-F238E27FC236}">
                  <a16:creationId xmlns:a16="http://schemas.microsoft.com/office/drawing/2014/main" id="{AC2C9312-8C60-4EC9-A25C-BBCF3556CEF5}"/>
                </a:ext>
              </a:extLst>
            </p:cNvPr>
            <p:cNvSpPr txBox="1"/>
            <p:nvPr/>
          </p:nvSpPr>
          <p:spPr>
            <a:xfrm>
              <a:off x="2903028" y="364986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130" name="グループ化 129">
              <a:extLst>
                <a:ext uri="{FF2B5EF4-FFF2-40B4-BE49-F238E27FC236}">
                  <a16:creationId xmlns:a16="http://schemas.microsoft.com/office/drawing/2014/main" id="{C81AC7B0-B1FD-44D5-9EDC-F94249CAA4B5}"/>
                </a:ext>
              </a:extLst>
            </p:cNvPr>
            <p:cNvGrpSpPr/>
            <p:nvPr/>
          </p:nvGrpSpPr>
          <p:grpSpPr>
            <a:xfrm>
              <a:off x="2956492" y="3273920"/>
              <a:ext cx="1344931" cy="699627"/>
              <a:chOff x="920794" y="2788451"/>
              <a:chExt cx="1777645" cy="556314"/>
            </a:xfrm>
          </p:grpSpPr>
          <p:cxnSp>
            <p:nvCxnSpPr>
              <p:cNvPr id="168" name="直線コネクタ 167">
                <a:extLst>
                  <a:ext uri="{FF2B5EF4-FFF2-40B4-BE49-F238E27FC236}">
                    <a16:creationId xmlns:a16="http://schemas.microsoft.com/office/drawing/2014/main" id="{7DA18DC9-2371-4603-9098-58A9535EA38E}"/>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a:extLst>
                  <a:ext uri="{FF2B5EF4-FFF2-40B4-BE49-F238E27FC236}">
                    <a16:creationId xmlns:a16="http://schemas.microsoft.com/office/drawing/2014/main" id="{72EDDF8C-F071-44E5-8963-92DBB91C4197}"/>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a:extLst>
                  <a:ext uri="{FF2B5EF4-FFF2-40B4-BE49-F238E27FC236}">
                    <a16:creationId xmlns:a16="http://schemas.microsoft.com/office/drawing/2014/main" id="{2E2A046A-8F76-4E22-91C8-8A96CA75C7F7}"/>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31" name="直線コネクタ 130">
              <a:extLst>
                <a:ext uri="{FF2B5EF4-FFF2-40B4-BE49-F238E27FC236}">
                  <a16:creationId xmlns:a16="http://schemas.microsoft.com/office/drawing/2014/main" id="{7C4AE2E4-38C8-4FB6-8BCC-18A7D57E0B97}"/>
                </a:ext>
              </a:extLst>
            </p:cNvPr>
            <p:cNvCxnSpPr>
              <a:cxnSpLocks/>
            </p:cNvCxnSpPr>
            <p:nvPr/>
          </p:nvCxnSpPr>
          <p:spPr>
            <a:xfrm>
              <a:off x="3586050" y="3947314"/>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A265C528-F0E1-4614-A144-9E9CC2906BBD}"/>
                </a:ext>
              </a:extLst>
            </p:cNvPr>
            <p:cNvCxnSpPr>
              <a:cxnSpLocks/>
            </p:cNvCxnSpPr>
            <p:nvPr/>
          </p:nvCxnSpPr>
          <p:spPr>
            <a:xfrm>
              <a:off x="3785127" y="3940935"/>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8AC4F69F-5E55-4378-BF22-F1990547856C}"/>
                </a:ext>
              </a:extLst>
            </p:cNvPr>
            <p:cNvCxnSpPr>
              <a:cxnSpLocks/>
            </p:cNvCxnSpPr>
            <p:nvPr/>
          </p:nvCxnSpPr>
          <p:spPr>
            <a:xfrm flipV="1">
              <a:off x="3992185" y="3940920"/>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A009E7B1-3608-4B8C-9326-8CF4B10DAD62}"/>
                </a:ext>
              </a:extLst>
            </p:cNvPr>
            <p:cNvCxnSpPr>
              <a:cxnSpLocks/>
            </p:cNvCxnSpPr>
            <p:nvPr/>
          </p:nvCxnSpPr>
          <p:spPr>
            <a:xfrm>
              <a:off x="3415282" y="3940920"/>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4E750549-799C-4DCE-95F2-F1B28CFDD0AC}"/>
                </a:ext>
              </a:extLst>
            </p:cNvPr>
            <p:cNvCxnSpPr>
              <a:cxnSpLocks/>
            </p:cNvCxnSpPr>
            <p:nvPr/>
          </p:nvCxnSpPr>
          <p:spPr>
            <a:xfrm>
              <a:off x="3238227" y="3940920"/>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6AFFBBA4-FC59-4921-94C7-571339C985DD}"/>
                </a:ext>
              </a:extLst>
            </p:cNvPr>
            <p:cNvCxnSpPr>
              <a:cxnSpLocks/>
            </p:cNvCxnSpPr>
            <p:nvPr/>
          </p:nvCxnSpPr>
          <p:spPr>
            <a:xfrm>
              <a:off x="3095482" y="3940920"/>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6EB1A32C-CAC8-48B3-907E-6877D93E5E0F}"/>
                </a:ext>
              </a:extLst>
            </p:cNvPr>
            <p:cNvCxnSpPr>
              <a:cxnSpLocks/>
            </p:cNvCxnSpPr>
            <p:nvPr/>
          </p:nvCxnSpPr>
          <p:spPr>
            <a:xfrm>
              <a:off x="4180547" y="3947314"/>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65688216-2394-46BA-9359-76E067098F9B}"/>
                </a:ext>
              </a:extLst>
            </p:cNvPr>
            <p:cNvCxnSpPr>
              <a:cxnSpLocks/>
            </p:cNvCxnSpPr>
            <p:nvPr/>
          </p:nvCxnSpPr>
          <p:spPr>
            <a:xfrm>
              <a:off x="2988436" y="3947314"/>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39" name="フローチャート: 判断 138">
              <a:extLst>
                <a:ext uri="{FF2B5EF4-FFF2-40B4-BE49-F238E27FC236}">
                  <a16:creationId xmlns:a16="http://schemas.microsoft.com/office/drawing/2014/main" id="{F3B2D3BF-14D3-45B6-BDC9-E1A930E039EC}"/>
                </a:ext>
              </a:extLst>
            </p:cNvPr>
            <p:cNvSpPr/>
            <p:nvPr/>
          </p:nvSpPr>
          <p:spPr>
            <a:xfrm>
              <a:off x="3336778" y="3672435"/>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フローチャート: 判断 139">
              <a:extLst>
                <a:ext uri="{FF2B5EF4-FFF2-40B4-BE49-F238E27FC236}">
                  <a16:creationId xmlns:a16="http://schemas.microsoft.com/office/drawing/2014/main" id="{435BDD50-8500-40BB-A096-74FC659822BC}"/>
                </a:ext>
              </a:extLst>
            </p:cNvPr>
            <p:cNvSpPr/>
            <p:nvPr/>
          </p:nvSpPr>
          <p:spPr>
            <a:xfrm rot="190698">
              <a:off x="3016422" y="3677269"/>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フローチャート: 判断 140">
              <a:extLst>
                <a:ext uri="{FF2B5EF4-FFF2-40B4-BE49-F238E27FC236}">
                  <a16:creationId xmlns:a16="http://schemas.microsoft.com/office/drawing/2014/main" id="{4DA604F4-D8FC-43F9-B536-26215A0F8A3B}"/>
                </a:ext>
              </a:extLst>
            </p:cNvPr>
            <p:cNvSpPr/>
            <p:nvPr/>
          </p:nvSpPr>
          <p:spPr>
            <a:xfrm>
              <a:off x="3508652" y="3680794"/>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フローチャート: 判断 141">
              <a:extLst>
                <a:ext uri="{FF2B5EF4-FFF2-40B4-BE49-F238E27FC236}">
                  <a16:creationId xmlns:a16="http://schemas.microsoft.com/office/drawing/2014/main" id="{9A810BCA-F2C8-4BE8-9339-2EB100D6AE23}"/>
                </a:ext>
              </a:extLst>
            </p:cNvPr>
            <p:cNvSpPr/>
            <p:nvPr/>
          </p:nvSpPr>
          <p:spPr>
            <a:xfrm>
              <a:off x="3709176" y="3684110"/>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フローチャート: 判断 142">
              <a:extLst>
                <a:ext uri="{FF2B5EF4-FFF2-40B4-BE49-F238E27FC236}">
                  <a16:creationId xmlns:a16="http://schemas.microsoft.com/office/drawing/2014/main" id="{38B999B0-7872-42F2-9D17-58A3BEA3AEA2}"/>
                </a:ext>
              </a:extLst>
            </p:cNvPr>
            <p:cNvSpPr/>
            <p:nvPr/>
          </p:nvSpPr>
          <p:spPr>
            <a:xfrm rot="17578304">
              <a:off x="3897993" y="3435131"/>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4" name="グループ化 143">
              <a:extLst>
                <a:ext uri="{FF2B5EF4-FFF2-40B4-BE49-F238E27FC236}">
                  <a16:creationId xmlns:a16="http://schemas.microsoft.com/office/drawing/2014/main" id="{A7CECEB6-50B4-4C01-B24A-630E5875DAFC}"/>
                </a:ext>
              </a:extLst>
            </p:cNvPr>
            <p:cNvGrpSpPr/>
            <p:nvPr/>
          </p:nvGrpSpPr>
          <p:grpSpPr>
            <a:xfrm>
              <a:off x="3602932" y="3438408"/>
              <a:ext cx="335348" cy="461665"/>
              <a:chOff x="4156363" y="2224144"/>
              <a:chExt cx="335348" cy="461665"/>
            </a:xfrm>
          </p:grpSpPr>
          <p:sp>
            <p:nvSpPr>
              <p:cNvPr id="166" name="テキスト ボックス 165">
                <a:extLst>
                  <a:ext uri="{FF2B5EF4-FFF2-40B4-BE49-F238E27FC236}">
                    <a16:creationId xmlns:a16="http://schemas.microsoft.com/office/drawing/2014/main" id="{A5ED4CF4-572F-42C8-A096-749D0738528D}"/>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67" name="楕円 166">
                <a:extLst>
                  <a:ext uri="{FF2B5EF4-FFF2-40B4-BE49-F238E27FC236}">
                    <a16:creationId xmlns:a16="http://schemas.microsoft.com/office/drawing/2014/main" id="{C3FB7E51-23AC-4AAD-8409-EF1A00BE331C}"/>
                  </a:ext>
                </a:extLst>
              </p:cNvPr>
              <p:cNvSpPr/>
              <p:nvPr/>
            </p:nvSpPr>
            <p:spPr>
              <a:xfrm>
                <a:off x="4280110"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5" name="グループ化 144">
              <a:extLst>
                <a:ext uri="{FF2B5EF4-FFF2-40B4-BE49-F238E27FC236}">
                  <a16:creationId xmlns:a16="http://schemas.microsoft.com/office/drawing/2014/main" id="{D1C45C00-DBBA-4E12-AFF0-56A42B1CBD66}"/>
                </a:ext>
              </a:extLst>
            </p:cNvPr>
            <p:cNvGrpSpPr/>
            <p:nvPr/>
          </p:nvGrpSpPr>
          <p:grpSpPr>
            <a:xfrm>
              <a:off x="3991007" y="3427185"/>
              <a:ext cx="335348" cy="461665"/>
              <a:chOff x="4156363" y="2224144"/>
              <a:chExt cx="335348" cy="461665"/>
            </a:xfrm>
          </p:grpSpPr>
          <p:sp>
            <p:nvSpPr>
              <p:cNvPr id="164" name="テキスト ボックス 163">
                <a:extLst>
                  <a:ext uri="{FF2B5EF4-FFF2-40B4-BE49-F238E27FC236}">
                    <a16:creationId xmlns:a16="http://schemas.microsoft.com/office/drawing/2014/main" id="{9CE40356-1A31-417E-9726-C090C604D671}"/>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65" name="楕円 164">
                <a:extLst>
                  <a:ext uri="{FF2B5EF4-FFF2-40B4-BE49-F238E27FC236}">
                    <a16:creationId xmlns:a16="http://schemas.microsoft.com/office/drawing/2014/main" id="{3DBFB38D-D4E6-41E1-8328-66753A21E257}"/>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6" name="グループ化 145">
              <a:extLst>
                <a:ext uri="{FF2B5EF4-FFF2-40B4-BE49-F238E27FC236}">
                  <a16:creationId xmlns:a16="http://schemas.microsoft.com/office/drawing/2014/main" id="{892F72BF-418F-4FCD-A6B2-D60491DD66A5}"/>
                </a:ext>
              </a:extLst>
            </p:cNvPr>
            <p:cNvGrpSpPr/>
            <p:nvPr/>
          </p:nvGrpSpPr>
          <p:grpSpPr>
            <a:xfrm rot="18186835">
              <a:off x="3350976" y="3320137"/>
              <a:ext cx="335348" cy="461665"/>
              <a:chOff x="4156363" y="2224144"/>
              <a:chExt cx="335348" cy="461665"/>
            </a:xfrm>
          </p:grpSpPr>
          <p:sp>
            <p:nvSpPr>
              <p:cNvPr id="162" name="テキスト ボックス 161">
                <a:extLst>
                  <a:ext uri="{FF2B5EF4-FFF2-40B4-BE49-F238E27FC236}">
                    <a16:creationId xmlns:a16="http://schemas.microsoft.com/office/drawing/2014/main" id="{12786A4B-C954-4C9B-BC2E-E0246FA20C34}"/>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63" name="楕円 162">
                <a:extLst>
                  <a:ext uri="{FF2B5EF4-FFF2-40B4-BE49-F238E27FC236}">
                    <a16:creationId xmlns:a16="http://schemas.microsoft.com/office/drawing/2014/main" id="{EF082AC5-61D1-4236-A6D5-84A65FA84F81}"/>
                  </a:ext>
                </a:extLst>
              </p:cNvPr>
              <p:cNvSpPr/>
              <p:nvPr/>
            </p:nvSpPr>
            <p:spPr>
              <a:xfrm>
                <a:off x="4274302" y="2235537"/>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7" name="グループ化 146">
              <a:extLst>
                <a:ext uri="{FF2B5EF4-FFF2-40B4-BE49-F238E27FC236}">
                  <a16:creationId xmlns:a16="http://schemas.microsoft.com/office/drawing/2014/main" id="{9FE60D35-0D04-4168-9162-67A087F3171C}"/>
                </a:ext>
              </a:extLst>
            </p:cNvPr>
            <p:cNvGrpSpPr/>
            <p:nvPr/>
          </p:nvGrpSpPr>
          <p:grpSpPr>
            <a:xfrm rot="18729993">
              <a:off x="3078443" y="3224783"/>
              <a:ext cx="335348" cy="461665"/>
              <a:chOff x="4156363" y="2224144"/>
              <a:chExt cx="335348" cy="461665"/>
            </a:xfrm>
          </p:grpSpPr>
          <p:sp>
            <p:nvSpPr>
              <p:cNvPr id="160" name="テキスト ボックス 159">
                <a:extLst>
                  <a:ext uri="{FF2B5EF4-FFF2-40B4-BE49-F238E27FC236}">
                    <a16:creationId xmlns:a16="http://schemas.microsoft.com/office/drawing/2014/main" id="{6349330B-3699-4D9E-8237-BAC02B6FC2F0}"/>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61" name="楕円 160">
                <a:extLst>
                  <a:ext uri="{FF2B5EF4-FFF2-40B4-BE49-F238E27FC236}">
                    <a16:creationId xmlns:a16="http://schemas.microsoft.com/office/drawing/2014/main" id="{CEB1BACD-99CF-4F0D-8852-F25BC1C9E76C}"/>
                  </a:ext>
                </a:extLst>
              </p:cNvPr>
              <p:cNvSpPr/>
              <p:nvPr/>
            </p:nvSpPr>
            <p:spPr>
              <a:xfrm>
                <a:off x="4280110" y="2224144"/>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8" name="グループ化 147">
              <a:extLst>
                <a:ext uri="{FF2B5EF4-FFF2-40B4-BE49-F238E27FC236}">
                  <a16:creationId xmlns:a16="http://schemas.microsoft.com/office/drawing/2014/main" id="{3E3A4415-BA9C-4688-8991-8D615B144728}"/>
                </a:ext>
              </a:extLst>
            </p:cNvPr>
            <p:cNvGrpSpPr/>
            <p:nvPr/>
          </p:nvGrpSpPr>
          <p:grpSpPr>
            <a:xfrm rot="5638039">
              <a:off x="3091995" y="3186866"/>
              <a:ext cx="335348" cy="461665"/>
              <a:chOff x="4156363" y="2224144"/>
              <a:chExt cx="335348" cy="461665"/>
            </a:xfrm>
          </p:grpSpPr>
          <p:sp>
            <p:nvSpPr>
              <p:cNvPr id="158" name="テキスト ボックス 157">
                <a:extLst>
                  <a:ext uri="{FF2B5EF4-FFF2-40B4-BE49-F238E27FC236}">
                    <a16:creationId xmlns:a16="http://schemas.microsoft.com/office/drawing/2014/main" id="{2D5D0149-A195-4A2D-9C1D-828E89D17A29}"/>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59" name="楕円 158">
                <a:extLst>
                  <a:ext uri="{FF2B5EF4-FFF2-40B4-BE49-F238E27FC236}">
                    <a16:creationId xmlns:a16="http://schemas.microsoft.com/office/drawing/2014/main" id="{025ED0FF-5FD2-4BBD-9AA6-777669DDC77C}"/>
                  </a:ext>
                </a:extLst>
              </p:cNvPr>
              <p:cNvSpPr/>
              <p:nvPr/>
            </p:nvSpPr>
            <p:spPr>
              <a:xfrm>
                <a:off x="4273716" y="224332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9" name="グループ化 148">
              <a:extLst>
                <a:ext uri="{FF2B5EF4-FFF2-40B4-BE49-F238E27FC236}">
                  <a16:creationId xmlns:a16="http://schemas.microsoft.com/office/drawing/2014/main" id="{35076AD0-7560-4073-88EF-D673B277F942}"/>
                </a:ext>
              </a:extLst>
            </p:cNvPr>
            <p:cNvGrpSpPr/>
            <p:nvPr/>
          </p:nvGrpSpPr>
          <p:grpSpPr>
            <a:xfrm rot="18406182">
              <a:off x="3706407" y="3233861"/>
              <a:ext cx="335348" cy="461665"/>
              <a:chOff x="4156363" y="2224144"/>
              <a:chExt cx="335348" cy="461665"/>
            </a:xfrm>
          </p:grpSpPr>
          <p:sp>
            <p:nvSpPr>
              <p:cNvPr id="156" name="テキスト ボックス 155">
                <a:extLst>
                  <a:ext uri="{FF2B5EF4-FFF2-40B4-BE49-F238E27FC236}">
                    <a16:creationId xmlns:a16="http://schemas.microsoft.com/office/drawing/2014/main" id="{CBDD237C-9A95-4F80-AFD4-1523CBEAFB59}"/>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57" name="楕円 156">
                <a:extLst>
                  <a:ext uri="{FF2B5EF4-FFF2-40B4-BE49-F238E27FC236}">
                    <a16:creationId xmlns:a16="http://schemas.microsoft.com/office/drawing/2014/main" id="{711C8CA7-EA23-4C26-8DB9-D7A8C64CBCAA}"/>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0" name="グループ化 149">
              <a:extLst>
                <a:ext uri="{FF2B5EF4-FFF2-40B4-BE49-F238E27FC236}">
                  <a16:creationId xmlns:a16="http://schemas.microsoft.com/office/drawing/2014/main" id="{6B2CC521-D7EE-44B7-A9E5-0A5BE5D59290}"/>
                </a:ext>
              </a:extLst>
            </p:cNvPr>
            <p:cNvGrpSpPr/>
            <p:nvPr/>
          </p:nvGrpSpPr>
          <p:grpSpPr>
            <a:xfrm rot="6549317">
              <a:off x="3111749" y="3392615"/>
              <a:ext cx="335348" cy="461665"/>
              <a:chOff x="4156363" y="2224144"/>
              <a:chExt cx="335348" cy="461665"/>
            </a:xfrm>
          </p:grpSpPr>
          <p:sp>
            <p:nvSpPr>
              <p:cNvPr id="154" name="テキスト ボックス 153">
                <a:extLst>
                  <a:ext uri="{FF2B5EF4-FFF2-40B4-BE49-F238E27FC236}">
                    <a16:creationId xmlns:a16="http://schemas.microsoft.com/office/drawing/2014/main" id="{265CC6D9-A2E9-4159-910B-18BC56CEDFE3}"/>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55" name="楕円 154">
                <a:extLst>
                  <a:ext uri="{FF2B5EF4-FFF2-40B4-BE49-F238E27FC236}">
                    <a16:creationId xmlns:a16="http://schemas.microsoft.com/office/drawing/2014/main" id="{66EAFEBA-53FA-42A8-8E46-32A827E2A765}"/>
                  </a:ext>
                </a:extLst>
              </p:cNvPr>
              <p:cNvSpPr/>
              <p:nvPr/>
            </p:nvSpPr>
            <p:spPr>
              <a:xfrm>
                <a:off x="4280646" y="223051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1" name="グループ化 150">
              <a:extLst>
                <a:ext uri="{FF2B5EF4-FFF2-40B4-BE49-F238E27FC236}">
                  <a16:creationId xmlns:a16="http://schemas.microsoft.com/office/drawing/2014/main" id="{E2F2551C-9F7F-4D45-99EE-292E3116A00D}"/>
                </a:ext>
              </a:extLst>
            </p:cNvPr>
            <p:cNvGrpSpPr/>
            <p:nvPr/>
          </p:nvGrpSpPr>
          <p:grpSpPr>
            <a:xfrm rot="18176328">
              <a:off x="3351621" y="3139756"/>
              <a:ext cx="335348" cy="461665"/>
              <a:chOff x="4156363" y="2224144"/>
              <a:chExt cx="335348" cy="461665"/>
            </a:xfrm>
          </p:grpSpPr>
          <p:sp>
            <p:nvSpPr>
              <p:cNvPr id="152" name="テキスト ボックス 151">
                <a:extLst>
                  <a:ext uri="{FF2B5EF4-FFF2-40B4-BE49-F238E27FC236}">
                    <a16:creationId xmlns:a16="http://schemas.microsoft.com/office/drawing/2014/main" id="{9AA47F01-C54E-470A-954C-E3A64BD0F505}"/>
                  </a:ext>
                </a:extLst>
              </p:cNvPr>
              <p:cNvSpPr txBox="1"/>
              <p:nvPr/>
            </p:nvSpPr>
            <p:spPr>
              <a:xfrm rot="10636813">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53" name="楕円 152">
                <a:extLst>
                  <a:ext uri="{FF2B5EF4-FFF2-40B4-BE49-F238E27FC236}">
                    <a16:creationId xmlns:a16="http://schemas.microsoft.com/office/drawing/2014/main" id="{5F76831E-3E7D-4559-9A76-8EC0FC4D25EE}"/>
                  </a:ext>
                </a:extLst>
              </p:cNvPr>
              <p:cNvSpPr/>
              <p:nvPr/>
            </p:nvSpPr>
            <p:spPr>
              <a:xfrm>
                <a:off x="4273716"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3" name="フローチャート: 判断 172">
              <a:extLst>
                <a:ext uri="{FF2B5EF4-FFF2-40B4-BE49-F238E27FC236}">
                  <a16:creationId xmlns:a16="http://schemas.microsoft.com/office/drawing/2014/main" id="{48192C47-68DB-4AAF-9061-AE2908E70478}"/>
                </a:ext>
              </a:extLst>
            </p:cNvPr>
            <p:cNvSpPr/>
            <p:nvPr/>
          </p:nvSpPr>
          <p:spPr>
            <a:xfrm>
              <a:off x="4106480" y="3663873"/>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フローチャート: 判断 173">
              <a:extLst>
                <a:ext uri="{FF2B5EF4-FFF2-40B4-BE49-F238E27FC236}">
                  <a16:creationId xmlns:a16="http://schemas.microsoft.com/office/drawing/2014/main" id="{9BD7A916-5F26-4D11-B40F-111187B98F19}"/>
                </a:ext>
              </a:extLst>
            </p:cNvPr>
            <p:cNvSpPr/>
            <p:nvPr/>
          </p:nvSpPr>
          <p:spPr>
            <a:xfrm rot="17578304">
              <a:off x="4103456" y="3313220"/>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フローチャート: 判断 174">
              <a:extLst>
                <a:ext uri="{FF2B5EF4-FFF2-40B4-BE49-F238E27FC236}">
                  <a16:creationId xmlns:a16="http://schemas.microsoft.com/office/drawing/2014/main" id="{7546A8B9-5CE4-47A7-BFC0-68F0667D7A0B}"/>
                </a:ext>
              </a:extLst>
            </p:cNvPr>
            <p:cNvSpPr/>
            <p:nvPr/>
          </p:nvSpPr>
          <p:spPr>
            <a:xfrm rot="16769413">
              <a:off x="3102111" y="3308889"/>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フローチャート: 判断 175">
              <a:extLst>
                <a:ext uri="{FF2B5EF4-FFF2-40B4-BE49-F238E27FC236}">
                  <a16:creationId xmlns:a16="http://schemas.microsoft.com/office/drawing/2014/main" id="{67A1F567-6778-4F2E-B233-342C93969630}"/>
                </a:ext>
              </a:extLst>
            </p:cNvPr>
            <p:cNvSpPr/>
            <p:nvPr/>
          </p:nvSpPr>
          <p:spPr>
            <a:xfrm rot="17578304">
              <a:off x="3910273" y="3316418"/>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フローチャート: 判断 176">
              <a:extLst>
                <a:ext uri="{FF2B5EF4-FFF2-40B4-BE49-F238E27FC236}">
                  <a16:creationId xmlns:a16="http://schemas.microsoft.com/office/drawing/2014/main" id="{C690FA00-17A4-413C-9F6C-ECE67A4D5A12}"/>
                </a:ext>
              </a:extLst>
            </p:cNvPr>
            <p:cNvSpPr/>
            <p:nvPr/>
          </p:nvSpPr>
          <p:spPr>
            <a:xfrm rot="10976986">
              <a:off x="3003371" y="3411032"/>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フローチャート: 判断 177">
              <a:extLst>
                <a:ext uri="{FF2B5EF4-FFF2-40B4-BE49-F238E27FC236}">
                  <a16:creationId xmlns:a16="http://schemas.microsoft.com/office/drawing/2014/main" id="{94035638-5CE1-484D-BCDB-E7631108D756}"/>
                </a:ext>
              </a:extLst>
            </p:cNvPr>
            <p:cNvSpPr/>
            <p:nvPr/>
          </p:nvSpPr>
          <p:spPr>
            <a:xfrm rot="1186430">
              <a:off x="4024945" y="3487834"/>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フローチャート: 判断 178">
              <a:extLst>
                <a:ext uri="{FF2B5EF4-FFF2-40B4-BE49-F238E27FC236}">
                  <a16:creationId xmlns:a16="http://schemas.microsoft.com/office/drawing/2014/main" id="{8EB7D54C-EE05-4EED-8906-E057126AC4C9}"/>
                </a:ext>
              </a:extLst>
            </p:cNvPr>
            <p:cNvSpPr/>
            <p:nvPr/>
          </p:nvSpPr>
          <p:spPr>
            <a:xfrm rot="17578304">
              <a:off x="3115961" y="3504017"/>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フローチャート: 判断 179">
              <a:extLst>
                <a:ext uri="{FF2B5EF4-FFF2-40B4-BE49-F238E27FC236}">
                  <a16:creationId xmlns:a16="http://schemas.microsoft.com/office/drawing/2014/main" id="{E2047F3A-187F-4240-94E4-48BAEFD48B84}"/>
                </a:ext>
              </a:extLst>
            </p:cNvPr>
            <p:cNvSpPr/>
            <p:nvPr/>
          </p:nvSpPr>
          <p:spPr>
            <a:xfrm rot="17578304">
              <a:off x="3548891" y="3498746"/>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フローチャート: 判断 180">
              <a:extLst>
                <a:ext uri="{FF2B5EF4-FFF2-40B4-BE49-F238E27FC236}">
                  <a16:creationId xmlns:a16="http://schemas.microsoft.com/office/drawing/2014/main" id="{C568D06B-94A7-49B6-A021-02696653E94E}"/>
                </a:ext>
              </a:extLst>
            </p:cNvPr>
            <p:cNvSpPr/>
            <p:nvPr/>
          </p:nvSpPr>
          <p:spPr>
            <a:xfrm rot="17578304">
              <a:off x="3550947" y="3336245"/>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フローチャート: 判断 181">
              <a:extLst>
                <a:ext uri="{FF2B5EF4-FFF2-40B4-BE49-F238E27FC236}">
                  <a16:creationId xmlns:a16="http://schemas.microsoft.com/office/drawing/2014/main" id="{062D76B9-8683-400A-B158-115F0D39AAE3}"/>
                </a:ext>
              </a:extLst>
            </p:cNvPr>
            <p:cNvSpPr/>
            <p:nvPr/>
          </p:nvSpPr>
          <p:spPr>
            <a:xfrm rot="18399999">
              <a:off x="3272634" y="3441303"/>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4" name="テキスト ボックス 183">
            <a:extLst>
              <a:ext uri="{FF2B5EF4-FFF2-40B4-BE49-F238E27FC236}">
                <a16:creationId xmlns:a16="http://schemas.microsoft.com/office/drawing/2014/main" id="{647EC772-DB2A-4EB7-8A7E-FFD338C5FF17}"/>
              </a:ext>
            </a:extLst>
          </p:cNvPr>
          <p:cNvSpPr txBox="1"/>
          <p:nvPr/>
        </p:nvSpPr>
        <p:spPr>
          <a:xfrm>
            <a:off x="3905041" y="4540106"/>
            <a:ext cx="3695242" cy="646331"/>
          </a:xfrm>
          <a:prstGeom prst="rect">
            <a:avLst/>
          </a:prstGeom>
          <a:noFill/>
        </p:spPr>
        <p:txBody>
          <a:bodyPr wrap="none" rtlCol="0">
            <a:spAutoFit/>
          </a:bodyPr>
          <a:lstStyle/>
          <a:p>
            <a:r>
              <a:rPr kumimoji="1" lang="ja-JP" altLang="en-US" dirty="0"/>
              <a:t>十分に抗原をサンドウィッチできない</a:t>
            </a:r>
            <a:endParaRPr kumimoji="1" lang="en-US" altLang="ja-JP" dirty="0"/>
          </a:p>
          <a:p>
            <a:r>
              <a:rPr lang="ja-JP" altLang="en-US" dirty="0"/>
              <a:t>見かけ上、低濃度に測定される</a:t>
            </a:r>
            <a:endParaRPr kumimoji="1" lang="ja-JP" altLang="en-US" dirty="0"/>
          </a:p>
        </p:txBody>
      </p:sp>
      <p:cxnSp>
        <p:nvCxnSpPr>
          <p:cNvPr id="186" name="直線矢印コネクタ 185">
            <a:extLst>
              <a:ext uri="{FF2B5EF4-FFF2-40B4-BE49-F238E27FC236}">
                <a16:creationId xmlns:a16="http://schemas.microsoft.com/office/drawing/2014/main" id="{54A478BD-2504-4A59-A950-2296AEC6B786}"/>
              </a:ext>
            </a:extLst>
          </p:cNvPr>
          <p:cNvCxnSpPr>
            <a:cxnSpLocks/>
          </p:cNvCxnSpPr>
          <p:nvPr/>
        </p:nvCxnSpPr>
        <p:spPr>
          <a:xfrm>
            <a:off x="2707939" y="1924137"/>
            <a:ext cx="81537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7" name="直線矢印コネクタ 186">
            <a:extLst>
              <a:ext uri="{FF2B5EF4-FFF2-40B4-BE49-F238E27FC236}">
                <a16:creationId xmlns:a16="http://schemas.microsoft.com/office/drawing/2014/main" id="{A0283D31-81AE-4A34-8BBB-6B55DADE6678}"/>
              </a:ext>
            </a:extLst>
          </p:cNvPr>
          <p:cNvCxnSpPr/>
          <p:nvPr/>
        </p:nvCxnSpPr>
        <p:spPr>
          <a:xfrm>
            <a:off x="2707939" y="3920805"/>
            <a:ext cx="86013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12" name="グループ化 311">
            <a:extLst>
              <a:ext uri="{FF2B5EF4-FFF2-40B4-BE49-F238E27FC236}">
                <a16:creationId xmlns:a16="http://schemas.microsoft.com/office/drawing/2014/main" id="{9C4B3292-6030-4BF7-A408-0A24A7A60ACE}"/>
              </a:ext>
            </a:extLst>
          </p:cNvPr>
          <p:cNvGrpSpPr/>
          <p:nvPr/>
        </p:nvGrpSpPr>
        <p:grpSpPr>
          <a:xfrm>
            <a:off x="3633926" y="1532146"/>
            <a:ext cx="1425853" cy="838945"/>
            <a:chOff x="3633926" y="1532146"/>
            <a:chExt cx="1425853" cy="838945"/>
          </a:xfrm>
        </p:grpSpPr>
        <p:sp>
          <p:nvSpPr>
            <p:cNvPr id="190" name="正方形/長方形 189">
              <a:extLst>
                <a:ext uri="{FF2B5EF4-FFF2-40B4-BE49-F238E27FC236}">
                  <a16:creationId xmlns:a16="http://schemas.microsoft.com/office/drawing/2014/main" id="{AB7AC603-3EAE-4BDE-A9AC-7AAE3DCCB7E6}"/>
                </a:ext>
              </a:extLst>
            </p:cNvPr>
            <p:cNvSpPr/>
            <p:nvPr/>
          </p:nvSpPr>
          <p:spPr>
            <a:xfrm>
              <a:off x="3712433" y="1570862"/>
              <a:ext cx="1304615" cy="653860"/>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テキスト ボックス 190">
              <a:extLst>
                <a:ext uri="{FF2B5EF4-FFF2-40B4-BE49-F238E27FC236}">
                  <a16:creationId xmlns:a16="http://schemas.microsoft.com/office/drawing/2014/main" id="{06F0F79B-ED88-4D62-B225-707F8E456C5E}"/>
                </a:ext>
              </a:extLst>
            </p:cNvPr>
            <p:cNvSpPr txBox="1"/>
            <p:nvPr/>
          </p:nvSpPr>
          <p:spPr>
            <a:xfrm>
              <a:off x="4540769" y="1909426"/>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92" name="フローチャート: 判断 191">
              <a:extLst>
                <a:ext uri="{FF2B5EF4-FFF2-40B4-BE49-F238E27FC236}">
                  <a16:creationId xmlns:a16="http://schemas.microsoft.com/office/drawing/2014/main" id="{86EB00D6-CEEE-46B1-A3CE-E9F6FD92729B}"/>
                </a:ext>
              </a:extLst>
            </p:cNvPr>
            <p:cNvSpPr/>
            <p:nvPr/>
          </p:nvSpPr>
          <p:spPr>
            <a:xfrm>
              <a:off x="4651986" y="1950003"/>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フローチャート: 判断 193">
              <a:extLst>
                <a:ext uri="{FF2B5EF4-FFF2-40B4-BE49-F238E27FC236}">
                  <a16:creationId xmlns:a16="http://schemas.microsoft.com/office/drawing/2014/main" id="{DD58A0DA-1360-4AE9-93C2-AA4DCD10008D}"/>
                </a:ext>
              </a:extLst>
            </p:cNvPr>
            <p:cNvSpPr/>
            <p:nvPr/>
          </p:nvSpPr>
          <p:spPr>
            <a:xfrm>
              <a:off x="3897991" y="1943867"/>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テキスト ボックス 194">
              <a:extLst>
                <a:ext uri="{FF2B5EF4-FFF2-40B4-BE49-F238E27FC236}">
                  <a16:creationId xmlns:a16="http://schemas.microsoft.com/office/drawing/2014/main" id="{B86CDA63-F30D-4723-BA85-B73513B62678}"/>
                </a:ext>
              </a:extLst>
            </p:cNvPr>
            <p:cNvSpPr txBox="1"/>
            <p:nvPr/>
          </p:nvSpPr>
          <p:spPr>
            <a:xfrm>
              <a:off x="3784903" y="190808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96" name="テキスト ボックス 195">
              <a:extLst>
                <a:ext uri="{FF2B5EF4-FFF2-40B4-BE49-F238E27FC236}">
                  <a16:creationId xmlns:a16="http://schemas.microsoft.com/office/drawing/2014/main" id="{E9C53479-0640-4974-91D1-8FFCEFE1A447}"/>
                </a:ext>
              </a:extLst>
            </p:cNvPr>
            <p:cNvSpPr txBox="1"/>
            <p:nvPr/>
          </p:nvSpPr>
          <p:spPr>
            <a:xfrm>
              <a:off x="3957890" y="190808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97" name="テキスト ボックス 196">
              <a:extLst>
                <a:ext uri="{FF2B5EF4-FFF2-40B4-BE49-F238E27FC236}">
                  <a16:creationId xmlns:a16="http://schemas.microsoft.com/office/drawing/2014/main" id="{80FB5F53-9B70-4EB0-B856-FE78E3822975}"/>
                </a:ext>
              </a:extLst>
            </p:cNvPr>
            <p:cNvSpPr txBox="1"/>
            <p:nvPr/>
          </p:nvSpPr>
          <p:spPr>
            <a:xfrm>
              <a:off x="4129810" y="1908880"/>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98" name="テキスト ボックス 197">
              <a:extLst>
                <a:ext uri="{FF2B5EF4-FFF2-40B4-BE49-F238E27FC236}">
                  <a16:creationId xmlns:a16="http://schemas.microsoft.com/office/drawing/2014/main" id="{522CF094-8D9C-4217-8A78-832450DE9C78}"/>
                </a:ext>
              </a:extLst>
            </p:cNvPr>
            <p:cNvSpPr txBox="1"/>
            <p:nvPr/>
          </p:nvSpPr>
          <p:spPr>
            <a:xfrm>
              <a:off x="4730955" y="190303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99" name="テキスト ボックス 198">
              <a:extLst>
                <a:ext uri="{FF2B5EF4-FFF2-40B4-BE49-F238E27FC236}">
                  <a16:creationId xmlns:a16="http://schemas.microsoft.com/office/drawing/2014/main" id="{A0BCC3F1-A36B-4C1C-B47F-B3C255F7BD28}"/>
                </a:ext>
              </a:extLst>
            </p:cNvPr>
            <p:cNvSpPr txBox="1"/>
            <p:nvPr/>
          </p:nvSpPr>
          <p:spPr>
            <a:xfrm>
              <a:off x="4335034" y="190808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00" name="テキスト ボックス 199">
              <a:extLst>
                <a:ext uri="{FF2B5EF4-FFF2-40B4-BE49-F238E27FC236}">
                  <a16:creationId xmlns:a16="http://schemas.microsoft.com/office/drawing/2014/main" id="{2ECC5FD5-8A1A-4FFD-AC35-62D510A44743}"/>
                </a:ext>
              </a:extLst>
            </p:cNvPr>
            <p:cNvSpPr txBox="1"/>
            <p:nvPr/>
          </p:nvSpPr>
          <p:spPr>
            <a:xfrm>
              <a:off x="3633926" y="190808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201" name="グループ化 200">
              <a:extLst>
                <a:ext uri="{FF2B5EF4-FFF2-40B4-BE49-F238E27FC236}">
                  <a16:creationId xmlns:a16="http://schemas.microsoft.com/office/drawing/2014/main" id="{31310541-F5BA-4279-8AD5-C0924AA74E16}"/>
                </a:ext>
              </a:extLst>
            </p:cNvPr>
            <p:cNvGrpSpPr/>
            <p:nvPr/>
          </p:nvGrpSpPr>
          <p:grpSpPr>
            <a:xfrm>
              <a:off x="3687390" y="1532146"/>
              <a:ext cx="1344931" cy="699627"/>
              <a:chOff x="920794" y="2788451"/>
              <a:chExt cx="1777645" cy="556314"/>
            </a:xfrm>
          </p:grpSpPr>
          <p:cxnSp>
            <p:nvCxnSpPr>
              <p:cNvPr id="239" name="直線コネクタ 238">
                <a:extLst>
                  <a:ext uri="{FF2B5EF4-FFF2-40B4-BE49-F238E27FC236}">
                    <a16:creationId xmlns:a16="http://schemas.microsoft.com/office/drawing/2014/main" id="{CF642A1F-A8A5-484C-803C-92398A42179E}"/>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0" name="直線コネクタ 239">
                <a:extLst>
                  <a:ext uri="{FF2B5EF4-FFF2-40B4-BE49-F238E27FC236}">
                    <a16:creationId xmlns:a16="http://schemas.microsoft.com/office/drawing/2014/main" id="{1AF8D070-2D5E-4BB4-B3DD-6422F7506F1F}"/>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1" name="直線コネクタ 240">
                <a:extLst>
                  <a:ext uri="{FF2B5EF4-FFF2-40B4-BE49-F238E27FC236}">
                    <a16:creationId xmlns:a16="http://schemas.microsoft.com/office/drawing/2014/main" id="{2889CEF8-AD79-442C-8F2D-498EFCFD0C35}"/>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直線コネクタ 201">
              <a:extLst>
                <a:ext uri="{FF2B5EF4-FFF2-40B4-BE49-F238E27FC236}">
                  <a16:creationId xmlns:a16="http://schemas.microsoft.com/office/drawing/2014/main" id="{9ED972BC-1896-47C5-A510-39E987D5CB2A}"/>
                </a:ext>
              </a:extLst>
            </p:cNvPr>
            <p:cNvCxnSpPr>
              <a:cxnSpLocks/>
            </p:cNvCxnSpPr>
            <p:nvPr/>
          </p:nvCxnSpPr>
          <p:spPr>
            <a:xfrm>
              <a:off x="4316948" y="2205540"/>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a:extLst>
                <a:ext uri="{FF2B5EF4-FFF2-40B4-BE49-F238E27FC236}">
                  <a16:creationId xmlns:a16="http://schemas.microsoft.com/office/drawing/2014/main" id="{49EDE9F9-2D12-446C-8EAD-1351E2563322}"/>
                </a:ext>
              </a:extLst>
            </p:cNvPr>
            <p:cNvCxnSpPr>
              <a:cxnSpLocks/>
            </p:cNvCxnSpPr>
            <p:nvPr/>
          </p:nvCxnSpPr>
          <p:spPr>
            <a:xfrm>
              <a:off x="4516025" y="2199161"/>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4" name="直線コネクタ 203">
              <a:extLst>
                <a:ext uri="{FF2B5EF4-FFF2-40B4-BE49-F238E27FC236}">
                  <a16:creationId xmlns:a16="http://schemas.microsoft.com/office/drawing/2014/main" id="{B76E085F-C016-42E7-9FFB-6C718A266A11}"/>
                </a:ext>
              </a:extLst>
            </p:cNvPr>
            <p:cNvCxnSpPr>
              <a:cxnSpLocks/>
            </p:cNvCxnSpPr>
            <p:nvPr/>
          </p:nvCxnSpPr>
          <p:spPr>
            <a:xfrm flipV="1">
              <a:off x="4723083" y="2199146"/>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5" name="直線コネクタ 204">
              <a:extLst>
                <a:ext uri="{FF2B5EF4-FFF2-40B4-BE49-F238E27FC236}">
                  <a16:creationId xmlns:a16="http://schemas.microsoft.com/office/drawing/2014/main" id="{0B38489C-E817-41BC-B9C5-9EBFAC39D605}"/>
                </a:ext>
              </a:extLst>
            </p:cNvPr>
            <p:cNvCxnSpPr>
              <a:cxnSpLocks/>
            </p:cNvCxnSpPr>
            <p:nvPr/>
          </p:nvCxnSpPr>
          <p:spPr>
            <a:xfrm>
              <a:off x="4146180" y="2199146"/>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a:extLst>
                <a:ext uri="{FF2B5EF4-FFF2-40B4-BE49-F238E27FC236}">
                  <a16:creationId xmlns:a16="http://schemas.microsoft.com/office/drawing/2014/main" id="{D58DF7BF-AF8D-4E0B-863A-6A33391C388D}"/>
                </a:ext>
              </a:extLst>
            </p:cNvPr>
            <p:cNvCxnSpPr>
              <a:cxnSpLocks/>
            </p:cNvCxnSpPr>
            <p:nvPr/>
          </p:nvCxnSpPr>
          <p:spPr>
            <a:xfrm>
              <a:off x="3969125" y="2199146"/>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7" name="直線コネクタ 206">
              <a:extLst>
                <a:ext uri="{FF2B5EF4-FFF2-40B4-BE49-F238E27FC236}">
                  <a16:creationId xmlns:a16="http://schemas.microsoft.com/office/drawing/2014/main" id="{2A796AB6-683C-4842-BA7B-61AC0EF4E259}"/>
                </a:ext>
              </a:extLst>
            </p:cNvPr>
            <p:cNvCxnSpPr>
              <a:cxnSpLocks/>
            </p:cNvCxnSpPr>
            <p:nvPr/>
          </p:nvCxnSpPr>
          <p:spPr>
            <a:xfrm>
              <a:off x="3826380" y="2199146"/>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8" name="直線コネクタ 207">
              <a:extLst>
                <a:ext uri="{FF2B5EF4-FFF2-40B4-BE49-F238E27FC236}">
                  <a16:creationId xmlns:a16="http://schemas.microsoft.com/office/drawing/2014/main" id="{B4911F61-9831-48EF-B01C-166858A365D2}"/>
                </a:ext>
              </a:extLst>
            </p:cNvPr>
            <p:cNvCxnSpPr>
              <a:cxnSpLocks/>
            </p:cNvCxnSpPr>
            <p:nvPr/>
          </p:nvCxnSpPr>
          <p:spPr>
            <a:xfrm>
              <a:off x="4911445" y="2205540"/>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9" name="直線コネクタ 208">
              <a:extLst>
                <a:ext uri="{FF2B5EF4-FFF2-40B4-BE49-F238E27FC236}">
                  <a16:creationId xmlns:a16="http://schemas.microsoft.com/office/drawing/2014/main" id="{D9496497-E57D-4D54-980B-0A718A79480D}"/>
                </a:ext>
              </a:extLst>
            </p:cNvPr>
            <p:cNvCxnSpPr>
              <a:cxnSpLocks/>
            </p:cNvCxnSpPr>
            <p:nvPr/>
          </p:nvCxnSpPr>
          <p:spPr>
            <a:xfrm>
              <a:off x="3719334" y="2205540"/>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10" name="フローチャート: 判断 209">
              <a:extLst>
                <a:ext uri="{FF2B5EF4-FFF2-40B4-BE49-F238E27FC236}">
                  <a16:creationId xmlns:a16="http://schemas.microsoft.com/office/drawing/2014/main" id="{89184289-4AED-4C22-B683-FED0A31D4615}"/>
                </a:ext>
              </a:extLst>
            </p:cNvPr>
            <p:cNvSpPr/>
            <p:nvPr/>
          </p:nvSpPr>
          <p:spPr>
            <a:xfrm>
              <a:off x="4067676" y="1930661"/>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フローチャート: 判断 210">
              <a:extLst>
                <a:ext uri="{FF2B5EF4-FFF2-40B4-BE49-F238E27FC236}">
                  <a16:creationId xmlns:a16="http://schemas.microsoft.com/office/drawing/2014/main" id="{7AE7A61C-912A-442B-97C5-20181946BF82}"/>
                </a:ext>
              </a:extLst>
            </p:cNvPr>
            <p:cNvSpPr/>
            <p:nvPr/>
          </p:nvSpPr>
          <p:spPr>
            <a:xfrm rot="190698">
              <a:off x="3747320" y="1935495"/>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フローチャート: 判断 211">
              <a:extLst>
                <a:ext uri="{FF2B5EF4-FFF2-40B4-BE49-F238E27FC236}">
                  <a16:creationId xmlns:a16="http://schemas.microsoft.com/office/drawing/2014/main" id="{F4BE19B4-0AA4-4017-A41F-D678D43F618C}"/>
                </a:ext>
              </a:extLst>
            </p:cNvPr>
            <p:cNvSpPr/>
            <p:nvPr/>
          </p:nvSpPr>
          <p:spPr>
            <a:xfrm>
              <a:off x="4239550" y="1939020"/>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フローチャート: 判断 212">
              <a:extLst>
                <a:ext uri="{FF2B5EF4-FFF2-40B4-BE49-F238E27FC236}">
                  <a16:creationId xmlns:a16="http://schemas.microsoft.com/office/drawing/2014/main" id="{563A3F4A-50E3-4E71-B93E-BC03F61126EA}"/>
                </a:ext>
              </a:extLst>
            </p:cNvPr>
            <p:cNvSpPr/>
            <p:nvPr/>
          </p:nvSpPr>
          <p:spPr>
            <a:xfrm>
              <a:off x="4440074" y="1942336"/>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フローチャート: 判断 213">
              <a:extLst>
                <a:ext uri="{FF2B5EF4-FFF2-40B4-BE49-F238E27FC236}">
                  <a16:creationId xmlns:a16="http://schemas.microsoft.com/office/drawing/2014/main" id="{7D8988E2-7A6D-4067-A4CD-5553267B470F}"/>
                </a:ext>
              </a:extLst>
            </p:cNvPr>
            <p:cNvSpPr/>
            <p:nvPr/>
          </p:nvSpPr>
          <p:spPr>
            <a:xfrm>
              <a:off x="4838056" y="1936908"/>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5" name="グループ化 214">
              <a:extLst>
                <a:ext uri="{FF2B5EF4-FFF2-40B4-BE49-F238E27FC236}">
                  <a16:creationId xmlns:a16="http://schemas.microsoft.com/office/drawing/2014/main" id="{C6D84CC8-D37D-418D-8239-5EFAE643CC0A}"/>
                </a:ext>
              </a:extLst>
            </p:cNvPr>
            <p:cNvGrpSpPr/>
            <p:nvPr/>
          </p:nvGrpSpPr>
          <p:grpSpPr>
            <a:xfrm>
              <a:off x="4330258" y="1686177"/>
              <a:ext cx="335348" cy="461665"/>
              <a:chOff x="4156363" y="2224144"/>
              <a:chExt cx="335348" cy="461665"/>
            </a:xfrm>
          </p:grpSpPr>
          <p:sp>
            <p:nvSpPr>
              <p:cNvPr id="237" name="テキスト ボックス 236">
                <a:extLst>
                  <a:ext uri="{FF2B5EF4-FFF2-40B4-BE49-F238E27FC236}">
                    <a16:creationId xmlns:a16="http://schemas.microsoft.com/office/drawing/2014/main" id="{7AFA8F89-9959-4D0B-81EA-B37A76030778}"/>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38" name="楕円 237">
                <a:extLst>
                  <a:ext uri="{FF2B5EF4-FFF2-40B4-BE49-F238E27FC236}">
                    <a16:creationId xmlns:a16="http://schemas.microsoft.com/office/drawing/2014/main" id="{07B3178A-BE50-4361-B8B7-672BE4A4D3AD}"/>
                  </a:ext>
                </a:extLst>
              </p:cNvPr>
              <p:cNvSpPr/>
              <p:nvPr/>
            </p:nvSpPr>
            <p:spPr>
              <a:xfrm>
                <a:off x="4280110"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6" name="グループ化 215">
              <a:extLst>
                <a:ext uri="{FF2B5EF4-FFF2-40B4-BE49-F238E27FC236}">
                  <a16:creationId xmlns:a16="http://schemas.microsoft.com/office/drawing/2014/main" id="{B1EC0992-BDAB-4163-BF2B-BE4FE11FA447}"/>
                </a:ext>
              </a:extLst>
            </p:cNvPr>
            <p:cNvGrpSpPr/>
            <p:nvPr/>
          </p:nvGrpSpPr>
          <p:grpSpPr>
            <a:xfrm>
              <a:off x="3953673" y="1679293"/>
              <a:ext cx="335348" cy="461665"/>
              <a:chOff x="4156363" y="2224144"/>
              <a:chExt cx="335348" cy="461665"/>
            </a:xfrm>
          </p:grpSpPr>
          <p:sp>
            <p:nvSpPr>
              <p:cNvPr id="235" name="テキスト ボックス 234">
                <a:extLst>
                  <a:ext uri="{FF2B5EF4-FFF2-40B4-BE49-F238E27FC236}">
                    <a16:creationId xmlns:a16="http://schemas.microsoft.com/office/drawing/2014/main" id="{03E09C95-965C-47F0-8CFA-C1838ABA9DEE}"/>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36" name="楕円 235">
                <a:extLst>
                  <a:ext uri="{FF2B5EF4-FFF2-40B4-BE49-F238E27FC236}">
                    <a16:creationId xmlns:a16="http://schemas.microsoft.com/office/drawing/2014/main" id="{F54F0429-A045-4748-9B9C-E057A6A5B67D}"/>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7" name="グループ化 216">
              <a:extLst>
                <a:ext uri="{FF2B5EF4-FFF2-40B4-BE49-F238E27FC236}">
                  <a16:creationId xmlns:a16="http://schemas.microsoft.com/office/drawing/2014/main" id="{BF28308E-B10A-4AFB-A8B8-C719BDCE0B73}"/>
                </a:ext>
              </a:extLst>
            </p:cNvPr>
            <p:cNvGrpSpPr/>
            <p:nvPr/>
          </p:nvGrpSpPr>
          <p:grpSpPr>
            <a:xfrm>
              <a:off x="3638722" y="1679292"/>
              <a:ext cx="335348" cy="461665"/>
              <a:chOff x="4156363" y="2224144"/>
              <a:chExt cx="335348" cy="461665"/>
            </a:xfrm>
          </p:grpSpPr>
          <p:sp>
            <p:nvSpPr>
              <p:cNvPr id="233" name="テキスト ボックス 232">
                <a:extLst>
                  <a:ext uri="{FF2B5EF4-FFF2-40B4-BE49-F238E27FC236}">
                    <a16:creationId xmlns:a16="http://schemas.microsoft.com/office/drawing/2014/main" id="{D538B905-308B-438B-85C4-2E6EADD8683E}"/>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34" name="楕円 233">
                <a:extLst>
                  <a:ext uri="{FF2B5EF4-FFF2-40B4-BE49-F238E27FC236}">
                    <a16:creationId xmlns:a16="http://schemas.microsoft.com/office/drawing/2014/main" id="{124CBCD7-F411-4EC2-AF29-1A6035DBB511}"/>
                  </a:ext>
                </a:extLst>
              </p:cNvPr>
              <p:cNvSpPr/>
              <p:nvPr/>
            </p:nvSpPr>
            <p:spPr>
              <a:xfrm>
                <a:off x="4274302" y="2235537"/>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9" name="グループ化 218">
              <a:extLst>
                <a:ext uri="{FF2B5EF4-FFF2-40B4-BE49-F238E27FC236}">
                  <a16:creationId xmlns:a16="http://schemas.microsoft.com/office/drawing/2014/main" id="{97CC15FE-5BC1-4630-9DF2-E9D54602371C}"/>
                </a:ext>
              </a:extLst>
            </p:cNvPr>
            <p:cNvGrpSpPr/>
            <p:nvPr/>
          </p:nvGrpSpPr>
          <p:grpSpPr>
            <a:xfrm>
              <a:off x="3788811" y="1684839"/>
              <a:ext cx="335348" cy="461665"/>
              <a:chOff x="4156363" y="2224144"/>
              <a:chExt cx="335348" cy="461665"/>
            </a:xfrm>
          </p:grpSpPr>
          <p:sp>
            <p:nvSpPr>
              <p:cNvPr id="229" name="テキスト ボックス 228">
                <a:extLst>
                  <a:ext uri="{FF2B5EF4-FFF2-40B4-BE49-F238E27FC236}">
                    <a16:creationId xmlns:a16="http://schemas.microsoft.com/office/drawing/2014/main" id="{202CC74C-6AE2-4E8B-B0B9-EDCF0DC3D20B}"/>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30" name="楕円 229">
                <a:extLst>
                  <a:ext uri="{FF2B5EF4-FFF2-40B4-BE49-F238E27FC236}">
                    <a16:creationId xmlns:a16="http://schemas.microsoft.com/office/drawing/2014/main" id="{0CD29FD0-CD29-434C-ACFB-758DDF25CDEC}"/>
                  </a:ext>
                </a:extLst>
              </p:cNvPr>
              <p:cNvSpPr/>
              <p:nvPr/>
            </p:nvSpPr>
            <p:spPr>
              <a:xfrm>
                <a:off x="4273716" y="224332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0" name="グループ化 219">
              <a:extLst>
                <a:ext uri="{FF2B5EF4-FFF2-40B4-BE49-F238E27FC236}">
                  <a16:creationId xmlns:a16="http://schemas.microsoft.com/office/drawing/2014/main" id="{96C4204D-772C-4015-B0C4-77F5DA8F3E89}"/>
                </a:ext>
              </a:extLst>
            </p:cNvPr>
            <p:cNvGrpSpPr/>
            <p:nvPr/>
          </p:nvGrpSpPr>
          <p:grpSpPr>
            <a:xfrm>
              <a:off x="4124428" y="1684839"/>
              <a:ext cx="335348" cy="461665"/>
              <a:chOff x="4156363" y="2224144"/>
              <a:chExt cx="335348" cy="461665"/>
            </a:xfrm>
          </p:grpSpPr>
          <p:sp>
            <p:nvSpPr>
              <p:cNvPr id="227" name="テキスト ボックス 226">
                <a:extLst>
                  <a:ext uri="{FF2B5EF4-FFF2-40B4-BE49-F238E27FC236}">
                    <a16:creationId xmlns:a16="http://schemas.microsoft.com/office/drawing/2014/main" id="{43DF71D5-1344-4F56-85AC-125C3135ADFC}"/>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28" name="楕円 227">
                <a:extLst>
                  <a:ext uri="{FF2B5EF4-FFF2-40B4-BE49-F238E27FC236}">
                    <a16:creationId xmlns:a16="http://schemas.microsoft.com/office/drawing/2014/main" id="{1F99AC76-58BD-4A54-8BA4-62BD80A2A57F}"/>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1" name="グループ化 220">
              <a:extLst>
                <a:ext uri="{FF2B5EF4-FFF2-40B4-BE49-F238E27FC236}">
                  <a16:creationId xmlns:a16="http://schemas.microsoft.com/office/drawing/2014/main" id="{8886B196-1A13-414E-881A-E173ED08E6B3}"/>
                </a:ext>
              </a:extLst>
            </p:cNvPr>
            <p:cNvGrpSpPr/>
            <p:nvPr/>
          </p:nvGrpSpPr>
          <p:grpSpPr>
            <a:xfrm>
              <a:off x="4538378" y="1687141"/>
              <a:ext cx="335348" cy="461665"/>
              <a:chOff x="4156363" y="2224144"/>
              <a:chExt cx="335348" cy="461665"/>
            </a:xfrm>
          </p:grpSpPr>
          <p:sp>
            <p:nvSpPr>
              <p:cNvPr id="225" name="テキスト ボックス 224">
                <a:extLst>
                  <a:ext uri="{FF2B5EF4-FFF2-40B4-BE49-F238E27FC236}">
                    <a16:creationId xmlns:a16="http://schemas.microsoft.com/office/drawing/2014/main" id="{E2389232-EBEA-4036-B64E-243E477D40C8}"/>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26" name="楕円 225">
                <a:extLst>
                  <a:ext uri="{FF2B5EF4-FFF2-40B4-BE49-F238E27FC236}">
                    <a16:creationId xmlns:a16="http://schemas.microsoft.com/office/drawing/2014/main" id="{A8B66792-0178-4EE1-A292-E82FA5A662C6}"/>
                  </a:ext>
                </a:extLst>
              </p:cNvPr>
              <p:cNvSpPr/>
              <p:nvPr/>
            </p:nvSpPr>
            <p:spPr>
              <a:xfrm>
                <a:off x="4280646" y="223051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2" name="グループ化 221">
              <a:extLst>
                <a:ext uri="{FF2B5EF4-FFF2-40B4-BE49-F238E27FC236}">
                  <a16:creationId xmlns:a16="http://schemas.microsoft.com/office/drawing/2014/main" id="{D301E197-5CC8-482B-94BA-1A7FCEC94A7C}"/>
                </a:ext>
              </a:extLst>
            </p:cNvPr>
            <p:cNvGrpSpPr/>
            <p:nvPr/>
          </p:nvGrpSpPr>
          <p:grpSpPr>
            <a:xfrm>
              <a:off x="4724431" y="1668137"/>
              <a:ext cx="335348" cy="461665"/>
              <a:chOff x="4156363" y="2224144"/>
              <a:chExt cx="335348" cy="461665"/>
            </a:xfrm>
          </p:grpSpPr>
          <p:sp>
            <p:nvSpPr>
              <p:cNvPr id="223" name="テキスト ボックス 222">
                <a:extLst>
                  <a:ext uri="{FF2B5EF4-FFF2-40B4-BE49-F238E27FC236}">
                    <a16:creationId xmlns:a16="http://schemas.microsoft.com/office/drawing/2014/main" id="{DB795942-5278-4BC9-B20D-E892B03EC17A}"/>
                  </a:ext>
                </a:extLst>
              </p:cNvPr>
              <p:cNvSpPr txBox="1"/>
              <p:nvPr/>
            </p:nvSpPr>
            <p:spPr>
              <a:xfrm rot="10636813">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224" name="楕円 223">
                <a:extLst>
                  <a:ext uri="{FF2B5EF4-FFF2-40B4-BE49-F238E27FC236}">
                    <a16:creationId xmlns:a16="http://schemas.microsoft.com/office/drawing/2014/main" id="{0813D5B4-2226-4178-8D87-A1ED321F2079}"/>
                  </a:ext>
                </a:extLst>
              </p:cNvPr>
              <p:cNvSpPr/>
              <p:nvPr/>
            </p:nvSpPr>
            <p:spPr>
              <a:xfrm>
                <a:off x="4273716"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313" name="グループ化 312">
            <a:extLst>
              <a:ext uri="{FF2B5EF4-FFF2-40B4-BE49-F238E27FC236}">
                <a16:creationId xmlns:a16="http://schemas.microsoft.com/office/drawing/2014/main" id="{0E18BAF3-758F-404F-AF3C-7EC20EBB6520}"/>
              </a:ext>
            </a:extLst>
          </p:cNvPr>
          <p:cNvGrpSpPr/>
          <p:nvPr/>
        </p:nvGrpSpPr>
        <p:grpSpPr>
          <a:xfrm>
            <a:off x="3641315" y="3569951"/>
            <a:ext cx="1423327" cy="838945"/>
            <a:chOff x="3641315" y="3569951"/>
            <a:chExt cx="1423327" cy="838945"/>
          </a:xfrm>
        </p:grpSpPr>
        <p:sp>
          <p:nvSpPr>
            <p:cNvPr id="246" name="正方形/長方形 245">
              <a:extLst>
                <a:ext uri="{FF2B5EF4-FFF2-40B4-BE49-F238E27FC236}">
                  <a16:creationId xmlns:a16="http://schemas.microsoft.com/office/drawing/2014/main" id="{7E8B3501-6681-4C7A-A942-5018737FCCE5}"/>
                </a:ext>
              </a:extLst>
            </p:cNvPr>
            <p:cNvSpPr/>
            <p:nvPr/>
          </p:nvSpPr>
          <p:spPr>
            <a:xfrm>
              <a:off x="3719822" y="3608667"/>
              <a:ext cx="1304615" cy="653860"/>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7" name="テキスト ボックス 246">
              <a:extLst>
                <a:ext uri="{FF2B5EF4-FFF2-40B4-BE49-F238E27FC236}">
                  <a16:creationId xmlns:a16="http://schemas.microsoft.com/office/drawing/2014/main" id="{92844D7C-EFF7-4122-82B7-532C2583918B}"/>
                </a:ext>
              </a:extLst>
            </p:cNvPr>
            <p:cNvSpPr txBox="1"/>
            <p:nvPr/>
          </p:nvSpPr>
          <p:spPr>
            <a:xfrm>
              <a:off x="4548158" y="3947231"/>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48" name="フローチャート: 判断 247">
              <a:extLst>
                <a:ext uri="{FF2B5EF4-FFF2-40B4-BE49-F238E27FC236}">
                  <a16:creationId xmlns:a16="http://schemas.microsoft.com/office/drawing/2014/main" id="{04AE302C-6AF8-43C3-9725-E405A357D60D}"/>
                </a:ext>
              </a:extLst>
            </p:cNvPr>
            <p:cNvSpPr/>
            <p:nvPr/>
          </p:nvSpPr>
          <p:spPr>
            <a:xfrm>
              <a:off x="4659375" y="3987808"/>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0" name="フローチャート: 判断 249">
              <a:extLst>
                <a:ext uri="{FF2B5EF4-FFF2-40B4-BE49-F238E27FC236}">
                  <a16:creationId xmlns:a16="http://schemas.microsoft.com/office/drawing/2014/main" id="{6FEDFF9D-B03F-4E08-949F-3E1680E18A61}"/>
                </a:ext>
              </a:extLst>
            </p:cNvPr>
            <p:cNvSpPr/>
            <p:nvPr/>
          </p:nvSpPr>
          <p:spPr>
            <a:xfrm>
              <a:off x="3905380" y="3981672"/>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1" name="テキスト ボックス 250">
              <a:extLst>
                <a:ext uri="{FF2B5EF4-FFF2-40B4-BE49-F238E27FC236}">
                  <a16:creationId xmlns:a16="http://schemas.microsoft.com/office/drawing/2014/main" id="{BEBA58FC-74F5-4F9D-B3AB-E5571CF5A34A}"/>
                </a:ext>
              </a:extLst>
            </p:cNvPr>
            <p:cNvSpPr txBox="1"/>
            <p:nvPr/>
          </p:nvSpPr>
          <p:spPr>
            <a:xfrm>
              <a:off x="3792292" y="3945893"/>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52" name="テキスト ボックス 251">
              <a:extLst>
                <a:ext uri="{FF2B5EF4-FFF2-40B4-BE49-F238E27FC236}">
                  <a16:creationId xmlns:a16="http://schemas.microsoft.com/office/drawing/2014/main" id="{51330528-EB63-412B-B72E-01F15FC71C7B}"/>
                </a:ext>
              </a:extLst>
            </p:cNvPr>
            <p:cNvSpPr txBox="1"/>
            <p:nvPr/>
          </p:nvSpPr>
          <p:spPr>
            <a:xfrm>
              <a:off x="3965279" y="394589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53" name="テキスト ボックス 252">
              <a:extLst>
                <a:ext uri="{FF2B5EF4-FFF2-40B4-BE49-F238E27FC236}">
                  <a16:creationId xmlns:a16="http://schemas.microsoft.com/office/drawing/2014/main" id="{6D4FFEB7-F999-4D09-A087-EEFF8F6EC31D}"/>
                </a:ext>
              </a:extLst>
            </p:cNvPr>
            <p:cNvSpPr txBox="1"/>
            <p:nvPr/>
          </p:nvSpPr>
          <p:spPr>
            <a:xfrm>
              <a:off x="4137199" y="3946685"/>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54" name="テキスト ボックス 253">
              <a:extLst>
                <a:ext uri="{FF2B5EF4-FFF2-40B4-BE49-F238E27FC236}">
                  <a16:creationId xmlns:a16="http://schemas.microsoft.com/office/drawing/2014/main" id="{DFC48B5F-57A5-4306-A039-8627BDE2453E}"/>
                </a:ext>
              </a:extLst>
            </p:cNvPr>
            <p:cNvSpPr txBox="1"/>
            <p:nvPr/>
          </p:nvSpPr>
          <p:spPr>
            <a:xfrm>
              <a:off x="4738344" y="394083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55" name="テキスト ボックス 254">
              <a:extLst>
                <a:ext uri="{FF2B5EF4-FFF2-40B4-BE49-F238E27FC236}">
                  <a16:creationId xmlns:a16="http://schemas.microsoft.com/office/drawing/2014/main" id="{7D542448-AF63-42E1-851C-C4FD0F17DB14}"/>
                </a:ext>
              </a:extLst>
            </p:cNvPr>
            <p:cNvSpPr txBox="1"/>
            <p:nvPr/>
          </p:nvSpPr>
          <p:spPr>
            <a:xfrm>
              <a:off x="4342423" y="394589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256" name="テキスト ボックス 255">
              <a:extLst>
                <a:ext uri="{FF2B5EF4-FFF2-40B4-BE49-F238E27FC236}">
                  <a16:creationId xmlns:a16="http://schemas.microsoft.com/office/drawing/2014/main" id="{C407F436-212B-4557-B253-6651FC44938F}"/>
                </a:ext>
              </a:extLst>
            </p:cNvPr>
            <p:cNvSpPr txBox="1"/>
            <p:nvPr/>
          </p:nvSpPr>
          <p:spPr>
            <a:xfrm>
              <a:off x="3641315" y="3945893"/>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257" name="グループ化 256">
              <a:extLst>
                <a:ext uri="{FF2B5EF4-FFF2-40B4-BE49-F238E27FC236}">
                  <a16:creationId xmlns:a16="http://schemas.microsoft.com/office/drawing/2014/main" id="{DB834794-9F73-42C9-8866-7932A58B1640}"/>
                </a:ext>
              </a:extLst>
            </p:cNvPr>
            <p:cNvGrpSpPr/>
            <p:nvPr/>
          </p:nvGrpSpPr>
          <p:grpSpPr>
            <a:xfrm>
              <a:off x="3694779" y="3569951"/>
              <a:ext cx="1344931" cy="699627"/>
              <a:chOff x="920794" y="2788451"/>
              <a:chExt cx="1777645" cy="556314"/>
            </a:xfrm>
          </p:grpSpPr>
          <p:cxnSp>
            <p:nvCxnSpPr>
              <p:cNvPr id="305" name="直線コネクタ 304">
                <a:extLst>
                  <a:ext uri="{FF2B5EF4-FFF2-40B4-BE49-F238E27FC236}">
                    <a16:creationId xmlns:a16="http://schemas.microsoft.com/office/drawing/2014/main" id="{650A3F22-2654-43B9-9452-88C3A70AB2D3}"/>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6" name="直線コネクタ 305">
                <a:extLst>
                  <a:ext uri="{FF2B5EF4-FFF2-40B4-BE49-F238E27FC236}">
                    <a16:creationId xmlns:a16="http://schemas.microsoft.com/office/drawing/2014/main" id="{07035D16-FA21-4F42-93E8-6797758EF960}"/>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7" name="直線コネクタ 306">
                <a:extLst>
                  <a:ext uri="{FF2B5EF4-FFF2-40B4-BE49-F238E27FC236}">
                    <a16:creationId xmlns:a16="http://schemas.microsoft.com/office/drawing/2014/main" id="{040A0F79-6B5D-4D9F-9661-60BCFDE92C94}"/>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58" name="直線コネクタ 257">
              <a:extLst>
                <a:ext uri="{FF2B5EF4-FFF2-40B4-BE49-F238E27FC236}">
                  <a16:creationId xmlns:a16="http://schemas.microsoft.com/office/drawing/2014/main" id="{35D6F9A5-77D7-4F6C-97BD-39B1882D01E4}"/>
                </a:ext>
              </a:extLst>
            </p:cNvPr>
            <p:cNvCxnSpPr>
              <a:cxnSpLocks/>
            </p:cNvCxnSpPr>
            <p:nvPr/>
          </p:nvCxnSpPr>
          <p:spPr>
            <a:xfrm>
              <a:off x="4324337" y="4243345"/>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9" name="直線コネクタ 258">
              <a:extLst>
                <a:ext uri="{FF2B5EF4-FFF2-40B4-BE49-F238E27FC236}">
                  <a16:creationId xmlns:a16="http://schemas.microsoft.com/office/drawing/2014/main" id="{DCC9CA59-85C6-4658-B028-BB3E97BEA82F}"/>
                </a:ext>
              </a:extLst>
            </p:cNvPr>
            <p:cNvCxnSpPr>
              <a:cxnSpLocks/>
            </p:cNvCxnSpPr>
            <p:nvPr/>
          </p:nvCxnSpPr>
          <p:spPr>
            <a:xfrm>
              <a:off x="4523414" y="4236966"/>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0" name="直線コネクタ 259">
              <a:extLst>
                <a:ext uri="{FF2B5EF4-FFF2-40B4-BE49-F238E27FC236}">
                  <a16:creationId xmlns:a16="http://schemas.microsoft.com/office/drawing/2014/main" id="{5177D9B3-8271-4519-8858-7FE345BBBA43}"/>
                </a:ext>
              </a:extLst>
            </p:cNvPr>
            <p:cNvCxnSpPr>
              <a:cxnSpLocks/>
            </p:cNvCxnSpPr>
            <p:nvPr/>
          </p:nvCxnSpPr>
          <p:spPr>
            <a:xfrm flipV="1">
              <a:off x="4730472" y="4236951"/>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1" name="直線コネクタ 260">
              <a:extLst>
                <a:ext uri="{FF2B5EF4-FFF2-40B4-BE49-F238E27FC236}">
                  <a16:creationId xmlns:a16="http://schemas.microsoft.com/office/drawing/2014/main" id="{2E344E4F-6DA3-4520-B049-2FC20B2D129D}"/>
                </a:ext>
              </a:extLst>
            </p:cNvPr>
            <p:cNvCxnSpPr>
              <a:cxnSpLocks/>
            </p:cNvCxnSpPr>
            <p:nvPr/>
          </p:nvCxnSpPr>
          <p:spPr>
            <a:xfrm>
              <a:off x="4153569" y="4236951"/>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2" name="直線コネクタ 261">
              <a:extLst>
                <a:ext uri="{FF2B5EF4-FFF2-40B4-BE49-F238E27FC236}">
                  <a16:creationId xmlns:a16="http://schemas.microsoft.com/office/drawing/2014/main" id="{0EBED7F4-9766-4506-A819-32BE89289D3A}"/>
                </a:ext>
              </a:extLst>
            </p:cNvPr>
            <p:cNvCxnSpPr>
              <a:cxnSpLocks/>
            </p:cNvCxnSpPr>
            <p:nvPr/>
          </p:nvCxnSpPr>
          <p:spPr>
            <a:xfrm>
              <a:off x="3976514" y="4236951"/>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3" name="直線コネクタ 262">
              <a:extLst>
                <a:ext uri="{FF2B5EF4-FFF2-40B4-BE49-F238E27FC236}">
                  <a16:creationId xmlns:a16="http://schemas.microsoft.com/office/drawing/2014/main" id="{914C7F9A-5A09-41F3-BDC6-34F91C85F0C4}"/>
                </a:ext>
              </a:extLst>
            </p:cNvPr>
            <p:cNvCxnSpPr>
              <a:cxnSpLocks/>
            </p:cNvCxnSpPr>
            <p:nvPr/>
          </p:nvCxnSpPr>
          <p:spPr>
            <a:xfrm>
              <a:off x="3833769" y="4236951"/>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4" name="直線コネクタ 263">
              <a:extLst>
                <a:ext uri="{FF2B5EF4-FFF2-40B4-BE49-F238E27FC236}">
                  <a16:creationId xmlns:a16="http://schemas.microsoft.com/office/drawing/2014/main" id="{3B7C4478-EA7C-4554-AC3A-843AB595D928}"/>
                </a:ext>
              </a:extLst>
            </p:cNvPr>
            <p:cNvCxnSpPr>
              <a:cxnSpLocks/>
            </p:cNvCxnSpPr>
            <p:nvPr/>
          </p:nvCxnSpPr>
          <p:spPr>
            <a:xfrm>
              <a:off x="4918834" y="4243345"/>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5" name="直線コネクタ 264">
              <a:extLst>
                <a:ext uri="{FF2B5EF4-FFF2-40B4-BE49-F238E27FC236}">
                  <a16:creationId xmlns:a16="http://schemas.microsoft.com/office/drawing/2014/main" id="{7F2C2530-9849-440D-878A-50761590EE2E}"/>
                </a:ext>
              </a:extLst>
            </p:cNvPr>
            <p:cNvCxnSpPr>
              <a:cxnSpLocks/>
            </p:cNvCxnSpPr>
            <p:nvPr/>
          </p:nvCxnSpPr>
          <p:spPr>
            <a:xfrm>
              <a:off x="3726723" y="4243345"/>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66" name="フローチャート: 判断 265">
              <a:extLst>
                <a:ext uri="{FF2B5EF4-FFF2-40B4-BE49-F238E27FC236}">
                  <a16:creationId xmlns:a16="http://schemas.microsoft.com/office/drawing/2014/main" id="{CB584A8F-8E26-42E3-825F-31FF223AB877}"/>
                </a:ext>
              </a:extLst>
            </p:cNvPr>
            <p:cNvSpPr/>
            <p:nvPr/>
          </p:nvSpPr>
          <p:spPr>
            <a:xfrm>
              <a:off x="4075065" y="3968466"/>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フローチャート: 判断 266">
              <a:extLst>
                <a:ext uri="{FF2B5EF4-FFF2-40B4-BE49-F238E27FC236}">
                  <a16:creationId xmlns:a16="http://schemas.microsoft.com/office/drawing/2014/main" id="{B7A63BF4-7BFD-4B42-A48B-87E1FF963DF7}"/>
                </a:ext>
              </a:extLst>
            </p:cNvPr>
            <p:cNvSpPr/>
            <p:nvPr/>
          </p:nvSpPr>
          <p:spPr>
            <a:xfrm rot="190698">
              <a:off x="3754709" y="3973300"/>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フローチャート: 判断 267">
              <a:extLst>
                <a:ext uri="{FF2B5EF4-FFF2-40B4-BE49-F238E27FC236}">
                  <a16:creationId xmlns:a16="http://schemas.microsoft.com/office/drawing/2014/main" id="{7239E648-25E3-4A75-AE85-00C6FA68EC27}"/>
                </a:ext>
              </a:extLst>
            </p:cNvPr>
            <p:cNvSpPr/>
            <p:nvPr/>
          </p:nvSpPr>
          <p:spPr>
            <a:xfrm>
              <a:off x="4246939" y="3976825"/>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 name="フローチャート: 判断 268">
              <a:extLst>
                <a:ext uri="{FF2B5EF4-FFF2-40B4-BE49-F238E27FC236}">
                  <a16:creationId xmlns:a16="http://schemas.microsoft.com/office/drawing/2014/main" id="{259E9044-1D49-4DFC-8592-55DF1634A321}"/>
                </a:ext>
              </a:extLst>
            </p:cNvPr>
            <p:cNvSpPr/>
            <p:nvPr/>
          </p:nvSpPr>
          <p:spPr>
            <a:xfrm>
              <a:off x="4447463" y="3980141"/>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1" name="グループ化 270">
              <a:extLst>
                <a:ext uri="{FF2B5EF4-FFF2-40B4-BE49-F238E27FC236}">
                  <a16:creationId xmlns:a16="http://schemas.microsoft.com/office/drawing/2014/main" id="{E88A08D2-DE75-4E14-B317-E16DD67D9C77}"/>
                </a:ext>
              </a:extLst>
            </p:cNvPr>
            <p:cNvGrpSpPr/>
            <p:nvPr/>
          </p:nvGrpSpPr>
          <p:grpSpPr>
            <a:xfrm>
              <a:off x="4341219" y="3734439"/>
              <a:ext cx="335348" cy="461665"/>
              <a:chOff x="4156363" y="2224144"/>
              <a:chExt cx="335348" cy="461665"/>
            </a:xfrm>
          </p:grpSpPr>
          <p:sp>
            <p:nvSpPr>
              <p:cNvPr id="303" name="テキスト ボックス 302">
                <a:extLst>
                  <a:ext uri="{FF2B5EF4-FFF2-40B4-BE49-F238E27FC236}">
                    <a16:creationId xmlns:a16="http://schemas.microsoft.com/office/drawing/2014/main" id="{291277FB-E3C8-42C2-AA6D-66FE3809E8D4}"/>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04" name="楕円 303">
                <a:extLst>
                  <a:ext uri="{FF2B5EF4-FFF2-40B4-BE49-F238E27FC236}">
                    <a16:creationId xmlns:a16="http://schemas.microsoft.com/office/drawing/2014/main" id="{A0AB1042-EC65-46E6-B33A-24AB88A22353}"/>
                  </a:ext>
                </a:extLst>
              </p:cNvPr>
              <p:cNvSpPr/>
              <p:nvPr/>
            </p:nvSpPr>
            <p:spPr>
              <a:xfrm>
                <a:off x="4280110"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2" name="グループ化 271">
              <a:extLst>
                <a:ext uri="{FF2B5EF4-FFF2-40B4-BE49-F238E27FC236}">
                  <a16:creationId xmlns:a16="http://schemas.microsoft.com/office/drawing/2014/main" id="{8441026E-4F6B-4B9B-8864-F3E3C7844E0D}"/>
                </a:ext>
              </a:extLst>
            </p:cNvPr>
            <p:cNvGrpSpPr/>
            <p:nvPr/>
          </p:nvGrpSpPr>
          <p:grpSpPr>
            <a:xfrm>
              <a:off x="4729294" y="3723216"/>
              <a:ext cx="335348" cy="461665"/>
              <a:chOff x="4156363" y="2224144"/>
              <a:chExt cx="335348" cy="461665"/>
            </a:xfrm>
          </p:grpSpPr>
          <p:sp>
            <p:nvSpPr>
              <p:cNvPr id="301" name="テキスト ボックス 300">
                <a:extLst>
                  <a:ext uri="{FF2B5EF4-FFF2-40B4-BE49-F238E27FC236}">
                    <a16:creationId xmlns:a16="http://schemas.microsoft.com/office/drawing/2014/main" id="{125DA975-01C8-4207-8014-9C2A9CB405F6}"/>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02" name="楕円 301">
                <a:extLst>
                  <a:ext uri="{FF2B5EF4-FFF2-40B4-BE49-F238E27FC236}">
                    <a16:creationId xmlns:a16="http://schemas.microsoft.com/office/drawing/2014/main" id="{B7D41ABB-58A1-424B-BBA0-5D4B46BC2D6C}"/>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9" name="フローチャート: 判断 278">
              <a:extLst>
                <a:ext uri="{FF2B5EF4-FFF2-40B4-BE49-F238E27FC236}">
                  <a16:creationId xmlns:a16="http://schemas.microsoft.com/office/drawing/2014/main" id="{4744E85A-32C5-47D1-A1BC-FA10078DC35A}"/>
                </a:ext>
              </a:extLst>
            </p:cNvPr>
            <p:cNvSpPr/>
            <p:nvPr/>
          </p:nvSpPr>
          <p:spPr>
            <a:xfrm>
              <a:off x="4844767" y="3959904"/>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0" name="テキスト ボックス 309">
            <a:extLst>
              <a:ext uri="{FF2B5EF4-FFF2-40B4-BE49-F238E27FC236}">
                <a16:creationId xmlns:a16="http://schemas.microsoft.com/office/drawing/2014/main" id="{9B7F6D72-B991-43FF-B43D-2FBF473C7EE7}"/>
              </a:ext>
            </a:extLst>
          </p:cNvPr>
          <p:cNvSpPr txBox="1"/>
          <p:nvPr/>
        </p:nvSpPr>
        <p:spPr>
          <a:xfrm>
            <a:off x="2804074" y="1918401"/>
            <a:ext cx="646331" cy="369332"/>
          </a:xfrm>
          <a:prstGeom prst="rect">
            <a:avLst/>
          </a:prstGeom>
          <a:noFill/>
        </p:spPr>
        <p:txBody>
          <a:bodyPr wrap="none" rtlCol="0">
            <a:spAutoFit/>
          </a:bodyPr>
          <a:lstStyle/>
          <a:p>
            <a:r>
              <a:rPr kumimoji="1" lang="ja-JP" altLang="en-US" dirty="0"/>
              <a:t>洗浄</a:t>
            </a:r>
          </a:p>
        </p:txBody>
      </p:sp>
      <p:sp>
        <p:nvSpPr>
          <p:cNvPr id="311" name="テキスト ボックス 310">
            <a:extLst>
              <a:ext uri="{FF2B5EF4-FFF2-40B4-BE49-F238E27FC236}">
                <a16:creationId xmlns:a16="http://schemas.microsoft.com/office/drawing/2014/main" id="{5155930D-1490-4A7F-99EB-3822984943AE}"/>
              </a:ext>
            </a:extLst>
          </p:cNvPr>
          <p:cNvSpPr txBox="1"/>
          <p:nvPr/>
        </p:nvSpPr>
        <p:spPr>
          <a:xfrm>
            <a:off x="2822055" y="3899629"/>
            <a:ext cx="646331" cy="369332"/>
          </a:xfrm>
          <a:prstGeom prst="rect">
            <a:avLst/>
          </a:prstGeom>
          <a:noFill/>
        </p:spPr>
        <p:txBody>
          <a:bodyPr wrap="none" rtlCol="0">
            <a:spAutoFit/>
          </a:bodyPr>
          <a:lstStyle/>
          <a:p>
            <a:r>
              <a:rPr kumimoji="1" lang="ja-JP" altLang="en-US" dirty="0"/>
              <a:t>洗浄</a:t>
            </a:r>
          </a:p>
        </p:txBody>
      </p:sp>
      <p:grpSp>
        <p:nvGrpSpPr>
          <p:cNvPr id="314" name="グループ化 313">
            <a:extLst>
              <a:ext uri="{FF2B5EF4-FFF2-40B4-BE49-F238E27FC236}">
                <a16:creationId xmlns:a16="http://schemas.microsoft.com/office/drawing/2014/main" id="{26326BCB-8B8B-49D6-8253-C19646EE0508}"/>
              </a:ext>
            </a:extLst>
          </p:cNvPr>
          <p:cNvGrpSpPr/>
          <p:nvPr/>
        </p:nvGrpSpPr>
        <p:grpSpPr>
          <a:xfrm>
            <a:off x="6014431" y="1532146"/>
            <a:ext cx="1425853" cy="838945"/>
            <a:chOff x="3633926" y="1532146"/>
            <a:chExt cx="1425853" cy="838945"/>
          </a:xfrm>
        </p:grpSpPr>
        <p:sp>
          <p:nvSpPr>
            <p:cNvPr id="316" name="テキスト ボックス 315">
              <a:extLst>
                <a:ext uri="{FF2B5EF4-FFF2-40B4-BE49-F238E27FC236}">
                  <a16:creationId xmlns:a16="http://schemas.microsoft.com/office/drawing/2014/main" id="{088DFB71-7DE9-4674-A08A-0D03E9D249CD}"/>
                </a:ext>
              </a:extLst>
            </p:cNvPr>
            <p:cNvSpPr txBox="1"/>
            <p:nvPr/>
          </p:nvSpPr>
          <p:spPr>
            <a:xfrm>
              <a:off x="4540769" y="1909426"/>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17" name="フローチャート: 判断 316">
              <a:extLst>
                <a:ext uri="{FF2B5EF4-FFF2-40B4-BE49-F238E27FC236}">
                  <a16:creationId xmlns:a16="http://schemas.microsoft.com/office/drawing/2014/main" id="{6B1BF984-9254-4339-B433-3A5F1D60061B}"/>
                </a:ext>
              </a:extLst>
            </p:cNvPr>
            <p:cNvSpPr/>
            <p:nvPr/>
          </p:nvSpPr>
          <p:spPr>
            <a:xfrm>
              <a:off x="4651986" y="1950003"/>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8" name="フローチャート: 判断 317">
              <a:extLst>
                <a:ext uri="{FF2B5EF4-FFF2-40B4-BE49-F238E27FC236}">
                  <a16:creationId xmlns:a16="http://schemas.microsoft.com/office/drawing/2014/main" id="{5DCBF443-04DB-4077-9456-A2653429A197}"/>
                </a:ext>
              </a:extLst>
            </p:cNvPr>
            <p:cNvSpPr/>
            <p:nvPr/>
          </p:nvSpPr>
          <p:spPr>
            <a:xfrm>
              <a:off x="3897991" y="1943867"/>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9" name="テキスト ボックス 318">
              <a:extLst>
                <a:ext uri="{FF2B5EF4-FFF2-40B4-BE49-F238E27FC236}">
                  <a16:creationId xmlns:a16="http://schemas.microsoft.com/office/drawing/2014/main" id="{FF3E9BD6-4C69-4E4B-AC31-DE47D9F61E84}"/>
                </a:ext>
              </a:extLst>
            </p:cNvPr>
            <p:cNvSpPr txBox="1"/>
            <p:nvPr/>
          </p:nvSpPr>
          <p:spPr>
            <a:xfrm>
              <a:off x="3784903" y="190808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20" name="テキスト ボックス 319">
              <a:extLst>
                <a:ext uri="{FF2B5EF4-FFF2-40B4-BE49-F238E27FC236}">
                  <a16:creationId xmlns:a16="http://schemas.microsoft.com/office/drawing/2014/main" id="{3E2A2317-697D-42CD-8C46-129BA11C62CC}"/>
                </a:ext>
              </a:extLst>
            </p:cNvPr>
            <p:cNvSpPr txBox="1"/>
            <p:nvPr/>
          </p:nvSpPr>
          <p:spPr>
            <a:xfrm>
              <a:off x="3957890" y="190808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21" name="テキスト ボックス 320">
              <a:extLst>
                <a:ext uri="{FF2B5EF4-FFF2-40B4-BE49-F238E27FC236}">
                  <a16:creationId xmlns:a16="http://schemas.microsoft.com/office/drawing/2014/main" id="{82889452-C1B7-44CA-BDD7-ECA08027CEBF}"/>
                </a:ext>
              </a:extLst>
            </p:cNvPr>
            <p:cNvSpPr txBox="1"/>
            <p:nvPr/>
          </p:nvSpPr>
          <p:spPr>
            <a:xfrm>
              <a:off x="4129810" y="1908880"/>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22" name="テキスト ボックス 321">
              <a:extLst>
                <a:ext uri="{FF2B5EF4-FFF2-40B4-BE49-F238E27FC236}">
                  <a16:creationId xmlns:a16="http://schemas.microsoft.com/office/drawing/2014/main" id="{7F7C134C-3C84-43A5-ABC2-48BBCEB6B0BE}"/>
                </a:ext>
              </a:extLst>
            </p:cNvPr>
            <p:cNvSpPr txBox="1"/>
            <p:nvPr/>
          </p:nvSpPr>
          <p:spPr>
            <a:xfrm>
              <a:off x="4730955" y="190303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23" name="テキスト ボックス 322">
              <a:extLst>
                <a:ext uri="{FF2B5EF4-FFF2-40B4-BE49-F238E27FC236}">
                  <a16:creationId xmlns:a16="http://schemas.microsoft.com/office/drawing/2014/main" id="{34FC94C2-399F-445A-B0FE-F46C9BE86EAC}"/>
                </a:ext>
              </a:extLst>
            </p:cNvPr>
            <p:cNvSpPr txBox="1"/>
            <p:nvPr/>
          </p:nvSpPr>
          <p:spPr>
            <a:xfrm>
              <a:off x="4335034" y="190808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24" name="テキスト ボックス 323">
              <a:extLst>
                <a:ext uri="{FF2B5EF4-FFF2-40B4-BE49-F238E27FC236}">
                  <a16:creationId xmlns:a16="http://schemas.microsoft.com/office/drawing/2014/main" id="{3C5D5E01-31B3-43AC-8A67-4CA43DAABF7C}"/>
                </a:ext>
              </a:extLst>
            </p:cNvPr>
            <p:cNvSpPr txBox="1"/>
            <p:nvPr/>
          </p:nvSpPr>
          <p:spPr>
            <a:xfrm>
              <a:off x="3633926" y="190808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325" name="グループ化 324">
              <a:extLst>
                <a:ext uri="{FF2B5EF4-FFF2-40B4-BE49-F238E27FC236}">
                  <a16:creationId xmlns:a16="http://schemas.microsoft.com/office/drawing/2014/main" id="{F79A19D7-15FA-4C37-963C-793A58558A4E}"/>
                </a:ext>
              </a:extLst>
            </p:cNvPr>
            <p:cNvGrpSpPr/>
            <p:nvPr/>
          </p:nvGrpSpPr>
          <p:grpSpPr>
            <a:xfrm>
              <a:off x="3687390" y="1532146"/>
              <a:ext cx="1344931" cy="699627"/>
              <a:chOff x="920794" y="2788451"/>
              <a:chExt cx="1777645" cy="556314"/>
            </a:xfrm>
          </p:grpSpPr>
          <p:cxnSp>
            <p:nvCxnSpPr>
              <p:cNvPr id="360" name="直線コネクタ 359">
                <a:extLst>
                  <a:ext uri="{FF2B5EF4-FFF2-40B4-BE49-F238E27FC236}">
                    <a16:creationId xmlns:a16="http://schemas.microsoft.com/office/drawing/2014/main" id="{82843B70-B12C-4DF5-B5E9-FB5C53791E25}"/>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1" name="直線コネクタ 360">
                <a:extLst>
                  <a:ext uri="{FF2B5EF4-FFF2-40B4-BE49-F238E27FC236}">
                    <a16:creationId xmlns:a16="http://schemas.microsoft.com/office/drawing/2014/main" id="{FE38E279-8B24-478B-967D-740D307FF2FB}"/>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2" name="直線コネクタ 361">
                <a:extLst>
                  <a:ext uri="{FF2B5EF4-FFF2-40B4-BE49-F238E27FC236}">
                    <a16:creationId xmlns:a16="http://schemas.microsoft.com/office/drawing/2014/main" id="{BAFC117A-3757-436B-8AA9-2A0B4B2DCA4B}"/>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26" name="直線コネクタ 325">
              <a:extLst>
                <a:ext uri="{FF2B5EF4-FFF2-40B4-BE49-F238E27FC236}">
                  <a16:creationId xmlns:a16="http://schemas.microsoft.com/office/drawing/2014/main" id="{739DA504-931D-459D-9A92-B3DA7BFF66C3}"/>
                </a:ext>
              </a:extLst>
            </p:cNvPr>
            <p:cNvCxnSpPr>
              <a:cxnSpLocks/>
            </p:cNvCxnSpPr>
            <p:nvPr/>
          </p:nvCxnSpPr>
          <p:spPr>
            <a:xfrm>
              <a:off x="4316948" y="2205540"/>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7" name="直線コネクタ 326">
              <a:extLst>
                <a:ext uri="{FF2B5EF4-FFF2-40B4-BE49-F238E27FC236}">
                  <a16:creationId xmlns:a16="http://schemas.microsoft.com/office/drawing/2014/main" id="{645CA84E-1F82-477E-8813-CE4483722470}"/>
                </a:ext>
              </a:extLst>
            </p:cNvPr>
            <p:cNvCxnSpPr>
              <a:cxnSpLocks/>
            </p:cNvCxnSpPr>
            <p:nvPr/>
          </p:nvCxnSpPr>
          <p:spPr>
            <a:xfrm>
              <a:off x="4516025" y="2199161"/>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8" name="直線コネクタ 327">
              <a:extLst>
                <a:ext uri="{FF2B5EF4-FFF2-40B4-BE49-F238E27FC236}">
                  <a16:creationId xmlns:a16="http://schemas.microsoft.com/office/drawing/2014/main" id="{C61B5FFE-6E8A-4C3D-98E3-6F345DE58D56}"/>
                </a:ext>
              </a:extLst>
            </p:cNvPr>
            <p:cNvCxnSpPr>
              <a:cxnSpLocks/>
            </p:cNvCxnSpPr>
            <p:nvPr/>
          </p:nvCxnSpPr>
          <p:spPr>
            <a:xfrm flipV="1">
              <a:off x="4723083" y="2199146"/>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9" name="直線コネクタ 328">
              <a:extLst>
                <a:ext uri="{FF2B5EF4-FFF2-40B4-BE49-F238E27FC236}">
                  <a16:creationId xmlns:a16="http://schemas.microsoft.com/office/drawing/2014/main" id="{5FA7523B-E33A-4E59-8435-7E4B6663FF16}"/>
                </a:ext>
              </a:extLst>
            </p:cNvPr>
            <p:cNvCxnSpPr>
              <a:cxnSpLocks/>
            </p:cNvCxnSpPr>
            <p:nvPr/>
          </p:nvCxnSpPr>
          <p:spPr>
            <a:xfrm>
              <a:off x="4146180" y="2199146"/>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0" name="直線コネクタ 329">
              <a:extLst>
                <a:ext uri="{FF2B5EF4-FFF2-40B4-BE49-F238E27FC236}">
                  <a16:creationId xmlns:a16="http://schemas.microsoft.com/office/drawing/2014/main" id="{9E872D33-1235-40C0-B282-C88323F019F5}"/>
                </a:ext>
              </a:extLst>
            </p:cNvPr>
            <p:cNvCxnSpPr>
              <a:cxnSpLocks/>
            </p:cNvCxnSpPr>
            <p:nvPr/>
          </p:nvCxnSpPr>
          <p:spPr>
            <a:xfrm>
              <a:off x="3969125" y="2199146"/>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1" name="直線コネクタ 330">
              <a:extLst>
                <a:ext uri="{FF2B5EF4-FFF2-40B4-BE49-F238E27FC236}">
                  <a16:creationId xmlns:a16="http://schemas.microsoft.com/office/drawing/2014/main" id="{7666C912-80ED-41B0-9B6F-F96606F036BB}"/>
                </a:ext>
              </a:extLst>
            </p:cNvPr>
            <p:cNvCxnSpPr>
              <a:cxnSpLocks/>
            </p:cNvCxnSpPr>
            <p:nvPr/>
          </p:nvCxnSpPr>
          <p:spPr>
            <a:xfrm>
              <a:off x="3826380" y="2199146"/>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2" name="直線コネクタ 331">
              <a:extLst>
                <a:ext uri="{FF2B5EF4-FFF2-40B4-BE49-F238E27FC236}">
                  <a16:creationId xmlns:a16="http://schemas.microsoft.com/office/drawing/2014/main" id="{C7489B17-B03D-4A39-A3F1-B34EB66CE351}"/>
                </a:ext>
              </a:extLst>
            </p:cNvPr>
            <p:cNvCxnSpPr>
              <a:cxnSpLocks/>
            </p:cNvCxnSpPr>
            <p:nvPr/>
          </p:nvCxnSpPr>
          <p:spPr>
            <a:xfrm>
              <a:off x="4911445" y="2205540"/>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直線コネクタ 332">
              <a:extLst>
                <a:ext uri="{FF2B5EF4-FFF2-40B4-BE49-F238E27FC236}">
                  <a16:creationId xmlns:a16="http://schemas.microsoft.com/office/drawing/2014/main" id="{AEED1494-BAF4-4038-A5CE-7A1CC14BD798}"/>
                </a:ext>
              </a:extLst>
            </p:cNvPr>
            <p:cNvCxnSpPr>
              <a:cxnSpLocks/>
            </p:cNvCxnSpPr>
            <p:nvPr/>
          </p:nvCxnSpPr>
          <p:spPr>
            <a:xfrm>
              <a:off x="3719334" y="2205540"/>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34" name="フローチャート: 判断 333">
              <a:extLst>
                <a:ext uri="{FF2B5EF4-FFF2-40B4-BE49-F238E27FC236}">
                  <a16:creationId xmlns:a16="http://schemas.microsoft.com/office/drawing/2014/main" id="{826FB3A8-E407-44DA-8B82-06A517D5B593}"/>
                </a:ext>
              </a:extLst>
            </p:cNvPr>
            <p:cNvSpPr/>
            <p:nvPr/>
          </p:nvSpPr>
          <p:spPr>
            <a:xfrm>
              <a:off x="4067676" y="1930661"/>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5" name="フローチャート: 判断 334">
              <a:extLst>
                <a:ext uri="{FF2B5EF4-FFF2-40B4-BE49-F238E27FC236}">
                  <a16:creationId xmlns:a16="http://schemas.microsoft.com/office/drawing/2014/main" id="{C00C76B3-1730-46E3-9D29-FD63EAD4ED17}"/>
                </a:ext>
              </a:extLst>
            </p:cNvPr>
            <p:cNvSpPr/>
            <p:nvPr/>
          </p:nvSpPr>
          <p:spPr>
            <a:xfrm rot="190698">
              <a:off x="3747320" y="1935495"/>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6" name="フローチャート: 判断 335">
              <a:extLst>
                <a:ext uri="{FF2B5EF4-FFF2-40B4-BE49-F238E27FC236}">
                  <a16:creationId xmlns:a16="http://schemas.microsoft.com/office/drawing/2014/main" id="{8376FEF4-9BA0-4A5B-BB07-A4C83D0B888A}"/>
                </a:ext>
              </a:extLst>
            </p:cNvPr>
            <p:cNvSpPr/>
            <p:nvPr/>
          </p:nvSpPr>
          <p:spPr>
            <a:xfrm>
              <a:off x="4239550" y="1939020"/>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7" name="フローチャート: 判断 336">
              <a:extLst>
                <a:ext uri="{FF2B5EF4-FFF2-40B4-BE49-F238E27FC236}">
                  <a16:creationId xmlns:a16="http://schemas.microsoft.com/office/drawing/2014/main" id="{C85E8A77-EE11-4DC1-83AC-AA40F0D3A983}"/>
                </a:ext>
              </a:extLst>
            </p:cNvPr>
            <p:cNvSpPr/>
            <p:nvPr/>
          </p:nvSpPr>
          <p:spPr>
            <a:xfrm>
              <a:off x="4440074" y="1942336"/>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8" name="フローチャート: 判断 337">
              <a:extLst>
                <a:ext uri="{FF2B5EF4-FFF2-40B4-BE49-F238E27FC236}">
                  <a16:creationId xmlns:a16="http://schemas.microsoft.com/office/drawing/2014/main" id="{98F72ED7-5CBD-404A-A8E9-97674A4BD0D2}"/>
                </a:ext>
              </a:extLst>
            </p:cNvPr>
            <p:cNvSpPr/>
            <p:nvPr/>
          </p:nvSpPr>
          <p:spPr>
            <a:xfrm>
              <a:off x="4838056" y="1936908"/>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9" name="グループ化 338">
              <a:extLst>
                <a:ext uri="{FF2B5EF4-FFF2-40B4-BE49-F238E27FC236}">
                  <a16:creationId xmlns:a16="http://schemas.microsoft.com/office/drawing/2014/main" id="{09EE8118-263D-499E-924B-056694C59AF1}"/>
                </a:ext>
              </a:extLst>
            </p:cNvPr>
            <p:cNvGrpSpPr/>
            <p:nvPr/>
          </p:nvGrpSpPr>
          <p:grpSpPr>
            <a:xfrm>
              <a:off x="4330258" y="1686177"/>
              <a:ext cx="335348" cy="461665"/>
              <a:chOff x="4156363" y="2224144"/>
              <a:chExt cx="335348" cy="461665"/>
            </a:xfrm>
          </p:grpSpPr>
          <p:sp>
            <p:nvSpPr>
              <p:cNvPr id="358" name="テキスト ボックス 357">
                <a:extLst>
                  <a:ext uri="{FF2B5EF4-FFF2-40B4-BE49-F238E27FC236}">
                    <a16:creationId xmlns:a16="http://schemas.microsoft.com/office/drawing/2014/main" id="{36F1ED2E-9D6E-44F1-AF48-2D07F7802EBE}"/>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59" name="楕円 358">
                <a:extLst>
                  <a:ext uri="{FF2B5EF4-FFF2-40B4-BE49-F238E27FC236}">
                    <a16:creationId xmlns:a16="http://schemas.microsoft.com/office/drawing/2014/main" id="{4524B392-A9E2-425D-85ED-FFA2307D24F1}"/>
                  </a:ext>
                </a:extLst>
              </p:cNvPr>
              <p:cNvSpPr/>
              <p:nvPr/>
            </p:nvSpPr>
            <p:spPr>
              <a:xfrm>
                <a:off x="4280110"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0" name="グループ化 339">
              <a:extLst>
                <a:ext uri="{FF2B5EF4-FFF2-40B4-BE49-F238E27FC236}">
                  <a16:creationId xmlns:a16="http://schemas.microsoft.com/office/drawing/2014/main" id="{9C245707-573A-4390-AACE-07248D8694C7}"/>
                </a:ext>
              </a:extLst>
            </p:cNvPr>
            <p:cNvGrpSpPr/>
            <p:nvPr/>
          </p:nvGrpSpPr>
          <p:grpSpPr>
            <a:xfrm>
              <a:off x="3953673" y="1679293"/>
              <a:ext cx="335348" cy="461665"/>
              <a:chOff x="4156363" y="2224144"/>
              <a:chExt cx="335348" cy="461665"/>
            </a:xfrm>
          </p:grpSpPr>
          <p:sp>
            <p:nvSpPr>
              <p:cNvPr id="356" name="テキスト ボックス 355">
                <a:extLst>
                  <a:ext uri="{FF2B5EF4-FFF2-40B4-BE49-F238E27FC236}">
                    <a16:creationId xmlns:a16="http://schemas.microsoft.com/office/drawing/2014/main" id="{1F1B09D7-9205-47EB-AEC8-0E09C2728BD2}"/>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57" name="楕円 356">
                <a:extLst>
                  <a:ext uri="{FF2B5EF4-FFF2-40B4-BE49-F238E27FC236}">
                    <a16:creationId xmlns:a16="http://schemas.microsoft.com/office/drawing/2014/main" id="{8B937664-7C98-4611-A389-42F2AA0A17BA}"/>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1" name="グループ化 340">
              <a:extLst>
                <a:ext uri="{FF2B5EF4-FFF2-40B4-BE49-F238E27FC236}">
                  <a16:creationId xmlns:a16="http://schemas.microsoft.com/office/drawing/2014/main" id="{ACA56FA1-C219-4843-92FF-7858E5A8CC62}"/>
                </a:ext>
              </a:extLst>
            </p:cNvPr>
            <p:cNvGrpSpPr/>
            <p:nvPr/>
          </p:nvGrpSpPr>
          <p:grpSpPr>
            <a:xfrm>
              <a:off x="3638722" y="1679292"/>
              <a:ext cx="335348" cy="461665"/>
              <a:chOff x="4156363" y="2224144"/>
              <a:chExt cx="335348" cy="461665"/>
            </a:xfrm>
          </p:grpSpPr>
          <p:sp>
            <p:nvSpPr>
              <p:cNvPr id="354" name="テキスト ボックス 353">
                <a:extLst>
                  <a:ext uri="{FF2B5EF4-FFF2-40B4-BE49-F238E27FC236}">
                    <a16:creationId xmlns:a16="http://schemas.microsoft.com/office/drawing/2014/main" id="{D290B6EB-5D73-4680-B219-50E072438CF8}"/>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55" name="楕円 354">
                <a:extLst>
                  <a:ext uri="{FF2B5EF4-FFF2-40B4-BE49-F238E27FC236}">
                    <a16:creationId xmlns:a16="http://schemas.microsoft.com/office/drawing/2014/main" id="{89462E24-1B39-4962-9596-E9DF722C9892}"/>
                  </a:ext>
                </a:extLst>
              </p:cNvPr>
              <p:cNvSpPr/>
              <p:nvPr/>
            </p:nvSpPr>
            <p:spPr>
              <a:xfrm>
                <a:off x="4274302" y="2235537"/>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2" name="グループ化 341">
              <a:extLst>
                <a:ext uri="{FF2B5EF4-FFF2-40B4-BE49-F238E27FC236}">
                  <a16:creationId xmlns:a16="http://schemas.microsoft.com/office/drawing/2014/main" id="{2501A721-54FB-4E0C-B25D-424B8769B96C}"/>
                </a:ext>
              </a:extLst>
            </p:cNvPr>
            <p:cNvGrpSpPr/>
            <p:nvPr/>
          </p:nvGrpSpPr>
          <p:grpSpPr>
            <a:xfrm>
              <a:off x="3788811" y="1684839"/>
              <a:ext cx="335348" cy="461665"/>
              <a:chOff x="4156363" y="2224144"/>
              <a:chExt cx="335348" cy="461665"/>
            </a:xfrm>
          </p:grpSpPr>
          <p:sp>
            <p:nvSpPr>
              <p:cNvPr id="352" name="テキスト ボックス 351">
                <a:extLst>
                  <a:ext uri="{FF2B5EF4-FFF2-40B4-BE49-F238E27FC236}">
                    <a16:creationId xmlns:a16="http://schemas.microsoft.com/office/drawing/2014/main" id="{BCC979AF-13B4-435A-A848-210000630533}"/>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53" name="楕円 352">
                <a:extLst>
                  <a:ext uri="{FF2B5EF4-FFF2-40B4-BE49-F238E27FC236}">
                    <a16:creationId xmlns:a16="http://schemas.microsoft.com/office/drawing/2014/main" id="{8276BF22-C0C9-4F04-9A03-0AFB78E339D1}"/>
                  </a:ext>
                </a:extLst>
              </p:cNvPr>
              <p:cNvSpPr/>
              <p:nvPr/>
            </p:nvSpPr>
            <p:spPr>
              <a:xfrm>
                <a:off x="4273716" y="224332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3" name="グループ化 342">
              <a:extLst>
                <a:ext uri="{FF2B5EF4-FFF2-40B4-BE49-F238E27FC236}">
                  <a16:creationId xmlns:a16="http://schemas.microsoft.com/office/drawing/2014/main" id="{5258E164-B7FC-4FAB-899B-23011272C6E8}"/>
                </a:ext>
              </a:extLst>
            </p:cNvPr>
            <p:cNvGrpSpPr/>
            <p:nvPr/>
          </p:nvGrpSpPr>
          <p:grpSpPr>
            <a:xfrm>
              <a:off x="4124428" y="1684839"/>
              <a:ext cx="335348" cy="461665"/>
              <a:chOff x="4156363" y="2224144"/>
              <a:chExt cx="335348" cy="461665"/>
            </a:xfrm>
          </p:grpSpPr>
          <p:sp>
            <p:nvSpPr>
              <p:cNvPr id="350" name="テキスト ボックス 349">
                <a:extLst>
                  <a:ext uri="{FF2B5EF4-FFF2-40B4-BE49-F238E27FC236}">
                    <a16:creationId xmlns:a16="http://schemas.microsoft.com/office/drawing/2014/main" id="{08786BC7-4577-44CD-9DF2-3572A6264E61}"/>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51" name="楕円 350">
                <a:extLst>
                  <a:ext uri="{FF2B5EF4-FFF2-40B4-BE49-F238E27FC236}">
                    <a16:creationId xmlns:a16="http://schemas.microsoft.com/office/drawing/2014/main" id="{C80EEAB8-C64C-466A-8FFE-BF8DAF35AE14}"/>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4" name="グループ化 343">
              <a:extLst>
                <a:ext uri="{FF2B5EF4-FFF2-40B4-BE49-F238E27FC236}">
                  <a16:creationId xmlns:a16="http://schemas.microsoft.com/office/drawing/2014/main" id="{5044B8D0-54E5-4CFE-858A-0E1DBF092388}"/>
                </a:ext>
              </a:extLst>
            </p:cNvPr>
            <p:cNvGrpSpPr/>
            <p:nvPr/>
          </p:nvGrpSpPr>
          <p:grpSpPr>
            <a:xfrm>
              <a:off x="4538378" y="1687141"/>
              <a:ext cx="335348" cy="461665"/>
              <a:chOff x="4156363" y="2224144"/>
              <a:chExt cx="335348" cy="461665"/>
            </a:xfrm>
          </p:grpSpPr>
          <p:sp>
            <p:nvSpPr>
              <p:cNvPr id="348" name="テキスト ボックス 347">
                <a:extLst>
                  <a:ext uri="{FF2B5EF4-FFF2-40B4-BE49-F238E27FC236}">
                    <a16:creationId xmlns:a16="http://schemas.microsoft.com/office/drawing/2014/main" id="{3E6F79C5-7FED-4810-B9B3-38F5C330CDFD}"/>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49" name="楕円 348">
                <a:extLst>
                  <a:ext uri="{FF2B5EF4-FFF2-40B4-BE49-F238E27FC236}">
                    <a16:creationId xmlns:a16="http://schemas.microsoft.com/office/drawing/2014/main" id="{29624831-BD1E-45AE-A623-40A9C7DA500B}"/>
                  </a:ext>
                </a:extLst>
              </p:cNvPr>
              <p:cNvSpPr/>
              <p:nvPr/>
            </p:nvSpPr>
            <p:spPr>
              <a:xfrm>
                <a:off x="4280646" y="223051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5" name="グループ化 344">
              <a:extLst>
                <a:ext uri="{FF2B5EF4-FFF2-40B4-BE49-F238E27FC236}">
                  <a16:creationId xmlns:a16="http://schemas.microsoft.com/office/drawing/2014/main" id="{CE3FB1E6-B366-467A-AB57-31F5738EE2BB}"/>
                </a:ext>
              </a:extLst>
            </p:cNvPr>
            <p:cNvGrpSpPr/>
            <p:nvPr/>
          </p:nvGrpSpPr>
          <p:grpSpPr>
            <a:xfrm>
              <a:off x="4724431" y="1668137"/>
              <a:ext cx="335348" cy="461665"/>
              <a:chOff x="4156363" y="2224144"/>
              <a:chExt cx="335348" cy="461665"/>
            </a:xfrm>
          </p:grpSpPr>
          <p:sp>
            <p:nvSpPr>
              <p:cNvPr id="346" name="テキスト ボックス 345">
                <a:extLst>
                  <a:ext uri="{FF2B5EF4-FFF2-40B4-BE49-F238E27FC236}">
                    <a16:creationId xmlns:a16="http://schemas.microsoft.com/office/drawing/2014/main" id="{5861A6BC-BEB7-452E-B7B0-39CC619D37F3}"/>
                  </a:ext>
                </a:extLst>
              </p:cNvPr>
              <p:cNvSpPr txBox="1"/>
              <p:nvPr/>
            </p:nvSpPr>
            <p:spPr>
              <a:xfrm rot="10636813">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47" name="楕円 346">
                <a:extLst>
                  <a:ext uri="{FF2B5EF4-FFF2-40B4-BE49-F238E27FC236}">
                    <a16:creationId xmlns:a16="http://schemas.microsoft.com/office/drawing/2014/main" id="{59D63A7D-7055-4959-86C3-AD5286D74549}"/>
                  </a:ext>
                </a:extLst>
              </p:cNvPr>
              <p:cNvSpPr/>
              <p:nvPr/>
            </p:nvSpPr>
            <p:spPr>
              <a:xfrm>
                <a:off x="4273716"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5" name="正方形/長方形 314">
              <a:extLst>
                <a:ext uri="{FF2B5EF4-FFF2-40B4-BE49-F238E27FC236}">
                  <a16:creationId xmlns:a16="http://schemas.microsoft.com/office/drawing/2014/main" id="{DAD0CB5D-3429-492D-B6F7-D95801EFC76E}"/>
                </a:ext>
              </a:extLst>
            </p:cNvPr>
            <p:cNvSpPr/>
            <p:nvPr/>
          </p:nvSpPr>
          <p:spPr>
            <a:xfrm>
              <a:off x="3712433" y="1570862"/>
              <a:ext cx="1304615" cy="653860"/>
            </a:xfrm>
            <a:prstGeom prst="rect">
              <a:avLst/>
            </a:pr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3" name="グループ化 362">
            <a:extLst>
              <a:ext uri="{FF2B5EF4-FFF2-40B4-BE49-F238E27FC236}">
                <a16:creationId xmlns:a16="http://schemas.microsoft.com/office/drawing/2014/main" id="{5E6D7B4C-0A40-4E91-9414-903D3AD6BEA5}"/>
              </a:ext>
            </a:extLst>
          </p:cNvPr>
          <p:cNvGrpSpPr/>
          <p:nvPr/>
        </p:nvGrpSpPr>
        <p:grpSpPr>
          <a:xfrm>
            <a:off x="6034789" y="3544879"/>
            <a:ext cx="1425853" cy="838945"/>
            <a:chOff x="3633926" y="1532146"/>
            <a:chExt cx="1425853" cy="838945"/>
          </a:xfrm>
        </p:grpSpPr>
        <p:sp>
          <p:nvSpPr>
            <p:cNvPr id="364" name="テキスト ボックス 363">
              <a:extLst>
                <a:ext uri="{FF2B5EF4-FFF2-40B4-BE49-F238E27FC236}">
                  <a16:creationId xmlns:a16="http://schemas.microsoft.com/office/drawing/2014/main" id="{7A0235AD-DB5C-4D06-95DF-2F7D3E47174C}"/>
                </a:ext>
              </a:extLst>
            </p:cNvPr>
            <p:cNvSpPr txBox="1"/>
            <p:nvPr/>
          </p:nvSpPr>
          <p:spPr>
            <a:xfrm>
              <a:off x="4540769" y="1909426"/>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65" name="フローチャート: 判断 364">
              <a:extLst>
                <a:ext uri="{FF2B5EF4-FFF2-40B4-BE49-F238E27FC236}">
                  <a16:creationId xmlns:a16="http://schemas.microsoft.com/office/drawing/2014/main" id="{F7B2F74F-F6A8-4556-9C39-373A0DA70F2E}"/>
                </a:ext>
              </a:extLst>
            </p:cNvPr>
            <p:cNvSpPr/>
            <p:nvPr/>
          </p:nvSpPr>
          <p:spPr>
            <a:xfrm>
              <a:off x="4651986" y="1950003"/>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6" name="フローチャート: 判断 365">
              <a:extLst>
                <a:ext uri="{FF2B5EF4-FFF2-40B4-BE49-F238E27FC236}">
                  <a16:creationId xmlns:a16="http://schemas.microsoft.com/office/drawing/2014/main" id="{A44EB3B6-B7D8-4372-8F8A-7717D1E607F9}"/>
                </a:ext>
              </a:extLst>
            </p:cNvPr>
            <p:cNvSpPr/>
            <p:nvPr/>
          </p:nvSpPr>
          <p:spPr>
            <a:xfrm>
              <a:off x="3897991" y="1943867"/>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7" name="テキスト ボックス 366">
              <a:extLst>
                <a:ext uri="{FF2B5EF4-FFF2-40B4-BE49-F238E27FC236}">
                  <a16:creationId xmlns:a16="http://schemas.microsoft.com/office/drawing/2014/main" id="{E746B9AB-AEC0-4860-916E-DD62BDA80741}"/>
                </a:ext>
              </a:extLst>
            </p:cNvPr>
            <p:cNvSpPr txBox="1"/>
            <p:nvPr/>
          </p:nvSpPr>
          <p:spPr>
            <a:xfrm>
              <a:off x="3784903" y="190808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68" name="テキスト ボックス 367">
              <a:extLst>
                <a:ext uri="{FF2B5EF4-FFF2-40B4-BE49-F238E27FC236}">
                  <a16:creationId xmlns:a16="http://schemas.microsoft.com/office/drawing/2014/main" id="{D53A715D-15D6-4CED-8A12-4FF5B840C434}"/>
                </a:ext>
              </a:extLst>
            </p:cNvPr>
            <p:cNvSpPr txBox="1"/>
            <p:nvPr/>
          </p:nvSpPr>
          <p:spPr>
            <a:xfrm>
              <a:off x="3957890" y="190808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69" name="テキスト ボックス 368">
              <a:extLst>
                <a:ext uri="{FF2B5EF4-FFF2-40B4-BE49-F238E27FC236}">
                  <a16:creationId xmlns:a16="http://schemas.microsoft.com/office/drawing/2014/main" id="{727A5345-A431-49E0-BA2B-B628F71195ED}"/>
                </a:ext>
              </a:extLst>
            </p:cNvPr>
            <p:cNvSpPr txBox="1"/>
            <p:nvPr/>
          </p:nvSpPr>
          <p:spPr>
            <a:xfrm>
              <a:off x="4129810" y="1908880"/>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70" name="テキスト ボックス 369">
              <a:extLst>
                <a:ext uri="{FF2B5EF4-FFF2-40B4-BE49-F238E27FC236}">
                  <a16:creationId xmlns:a16="http://schemas.microsoft.com/office/drawing/2014/main" id="{911FBFC3-BAEB-4924-A248-387BED0E0C3A}"/>
                </a:ext>
              </a:extLst>
            </p:cNvPr>
            <p:cNvSpPr txBox="1"/>
            <p:nvPr/>
          </p:nvSpPr>
          <p:spPr>
            <a:xfrm>
              <a:off x="4730955" y="190303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71" name="テキスト ボックス 370">
              <a:extLst>
                <a:ext uri="{FF2B5EF4-FFF2-40B4-BE49-F238E27FC236}">
                  <a16:creationId xmlns:a16="http://schemas.microsoft.com/office/drawing/2014/main" id="{2EFE29F8-B1D6-4033-BEF9-6D8BEAF1F1CC}"/>
                </a:ext>
              </a:extLst>
            </p:cNvPr>
            <p:cNvSpPr txBox="1"/>
            <p:nvPr/>
          </p:nvSpPr>
          <p:spPr>
            <a:xfrm>
              <a:off x="4335034" y="190808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372" name="テキスト ボックス 371">
              <a:extLst>
                <a:ext uri="{FF2B5EF4-FFF2-40B4-BE49-F238E27FC236}">
                  <a16:creationId xmlns:a16="http://schemas.microsoft.com/office/drawing/2014/main" id="{91E9C63B-011C-4294-92A2-374E6949EF1B}"/>
                </a:ext>
              </a:extLst>
            </p:cNvPr>
            <p:cNvSpPr txBox="1"/>
            <p:nvPr/>
          </p:nvSpPr>
          <p:spPr>
            <a:xfrm>
              <a:off x="3633926" y="190808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373" name="グループ化 372">
              <a:extLst>
                <a:ext uri="{FF2B5EF4-FFF2-40B4-BE49-F238E27FC236}">
                  <a16:creationId xmlns:a16="http://schemas.microsoft.com/office/drawing/2014/main" id="{62F2B383-5DC1-4881-936B-F09C78018A27}"/>
                </a:ext>
              </a:extLst>
            </p:cNvPr>
            <p:cNvGrpSpPr/>
            <p:nvPr/>
          </p:nvGrpSpPr>
          <p:grpSpPr>
            <a:xfrm>
              <a:off x="3687390" y="1532146"/>
              <a:ext cx="1344931" cy="699627"/>
              <a:chOff x="920794" y="2788451"/>
              <a:chExt cx="1777645" cy="556314"/>
            </a:xfrm>
          </p:grpSpPr>
          <p:cxnSp>
            <p:nvCxnSpPr>
              <p:cNvPr id="409" name="直線コネクタ 408">
                <a:extLst>
                  <a:ext uri="{FF2B5EF4-FFF2-40B4-BE49-F238E27FC236}">
                    <a16:creationId xmlns:a16="http://schemas.microsoft.com/office/drawing/2014/main" id="{244F8F6B-4DA9-4F6C-B0A6-B322AEC185A1}"/>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0" name="直線コネクタ 409">
                <a:extLst>
                  <a:ext uri="{FF2B5EF4-FFF2-40B4-BE49-F238E27FC236}">
                    <a16:creationId xmlns:a16="http://schemas.microsoft.com/office/drawing/2014/main" id="{F39E7889-7034-4166-933D-1C651C494A74}"/>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1" name="直線コネクタ 410">
                <a:extLst>
                  <a:ext uri="{FF2B5EF4-FFF2-40B4-BE49-F238E27FC236}">
                    <a16:creationId xmlns:a16="http://schemas.microsoft.com/office/drawing/2014/main" id="{E2DA4A5B-77E1-40D2-9507-8B68BC00ADD2}"/>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74" name="直線コネクタ 373">
              <a:extLst>
                <a:ext uri="{FF2B5EF4-FFF2-40B4-BE49-F238E27FC236}">
                  <a16:creationId xmlns:a16="http://schemas.microsoft.com/office/drawing/2014/main" id="{934A6193-B6BC-4E17-A148-62EEE03063DD}"/>
                </a:ext>
              </a:extLst>
            </p:cNvPr>
            <p:cNvCxnSpPr>
              <a:cxnSpLocks/>
            </p:cNvCxnSpPr>
            <p:nvPr/>
          </p:nvCxnSpPr>
          <p:spPr>
            <a:xfrm>
              <a:off x="4316948" y="2205540"/>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5" name="直線コネクタ 374">
              <a:extLst>
                <a:ext uri="{FF2B5EF4-FFF2-40B4-BE49-F238E27FC236}">
                  <a16:creationId xmlns:a16="http://schemas.microsoft.com/office/drawing/2014/main" id="{7FD85954-DE1A-4B67-8420-0BB8CC5A903D}"/>
                </a:ext>
              </a:extLst>
            </p:cNvPr>
            <p:cNvCxnSpPr>
              <a:cxnSpLocks/>
            </p:cNvCxnSpPr>
            <p:nvPr/>
          </p:nvCxnSpPr>
          <p:spPr>
            <a:xfrm>
              <a:off x="4516025" y="2199161"/>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6" name="直線コネクタ 375">
              <a:extLst>
                <a:ext uri="{FF2B5EF4-FFF2-40B4-BE49-F238E27FC236}">
                  <a16:creationId xmlns:a16="http://schemas.microsoft.com/office/drawing/2014/main" id="{F2786E90-4E3C-43BB-9A0B-B0EDDBD0687F}"/>
                </a:ext>
              </a:extLst>
            </p:cNvPr>
            <p:cNvCxnSpPr>
              <a:cxnSpLocks/>
            </p:cNvCxnSpPr>
            <p:nvPr/>
          </p:nvCxnSpPr>
          <p:spPr>
            <a:xfrm flipV="1">
              <a:off x="4723083" y="2199146"/>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直線コネクタ 376">
              <a:extLst>
                <a:ext uri="{FF2B5EF4-FFF2-40B4-BE49-F238E27FC236}">
                  <a16:creationId xmlns:a16="http://schemas.microsoft.com/office/drawing/2014/main" id="{33BBB24D-C9A1-48BB-8EC5-1A21B14A2C65}"/>
                </a:ext>
              </a:extLst>
            </p:cNvPr>
            <p:cNvCxnSpPr>
              <a:cxnSpLocks/>
            </p:cNvCxnSpPr>
            <p:nvPr/>
          </p:nvCxnSpPr>
          <p:spPr>
            <a:xfrm>
              <a:off x="4146180" y="2199146"/>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8" name="直線コネクタ 377">
              <a:extLst>
                <a:ext uri="{FF2B5EF4-FFF2-40B4-BE49-F238E27FC236}">
                  <a16:creationId xmlns:a16="http://schemas.microsoft.com/office/drawing/2014/main" id="{DE45469E-4CDC-4C5E-947C-65D29E1CFC88}"/>
                </a:ext>
              </a:extLst>
            </p:cNvPr>
            <p:cNvCxnSpPr>
              <a:cxnSpLocks/>
            </p:cNvCxnSpPr>
            <p:nvPr/>
          </p:nvCxnSpPr>
          <p:spPr>
            <a:xfrm>
              <a:off x="3969125" y="2199146"/>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9" name="直線コネクタ 378">
              <a:extLst>
                <a:ext uri="{FF2B5EF4-FFF2-40B4-BE49-F238E27FC236}">
                  <a16:creationId xmlns:a16="http://schemas.microsoft.com/office/drawing/2014/main" id="{BC14BE8C-CB5F-45FB-927D-756EAB3CF6B4}"/>
                </a:ext>
              </a:extLst>
            </p:cNvPr>
            <p:cNvCxnSpPr>
              <a:cxnSpLocks/>
            </p:cNvCxnSpPr>
            <p:nvPr/>
          </p:nvCxnSpPr>
          <p:spPr>
            <a:xfrm>
              <a:off x="3826380" y="2199146"/>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0" name="直線コネクタ 379">
              <a:extLst>
                <a:ext uri="{FF2B5EF4-FFF2-40B4-BE49-F238E27FC236}">
                  <a16:creationId xmlns:a16="http://schemas.microsoft.com/office/drawing/2014/main" id="{F8012B56-390B-48E9-93D5-D649689970C0}"/>
                </a:ext>
              </a:extLst>
            </p:cNvPr>
            <p:cNvCxnSpPr>
              <a:cxnSpLocks/>
            </p:cNvCxnSpPr>
            <p:nvPr/>
          </p:nvCxnSpPr>
          <p:spPr>
            <a:xfrm>
              <a:off x="4911445" y="2205540"/>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1" name="直線コネクタ 380">
              <a:extLst>
                <a:ext uri="{FF2B5EF4-FFF2-40B4-BE49-F238E27FC236}">
                  <a16:creationId xmlns:a16="http://schemas.microsoft.com/office/drawing/2014/main" id="{40609083-FFE0-4B03-A8C6-28D764BE8474}"/>
                </a:ext>
              </a:extLst>
            </p:cNvPr>
            <p:cNvCxnSpPr>
              <a:cxnSpLocks/>
            </p:cNvCxnSpPr>
            <p:nvPr/>
          </p:nvCxnSpPr>
          <p:spPr>
            <a:xfrm>
              <a:off x="3719334" y="2205540"/>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82" name="フローチャート: 判断 381">
              <a:extLst>
                <a:ext uri="{FF2B5EF4-FFF2-40B4-BE49-F238E27FC236}">
                  <a16:creationId xmlns:a16="http://schemas.microsoft.com/office/drawing/2014/main" id="{22E28FB0-C299-4EB4-A14E-5012F6E142FC}"/>
                </a:ext>
              </a:extLst>
            </p:cNvPr>
            <p:cNvSpPr/>
            <p:nvPr/>
          </p:nvSpPr>
          <p:spPr>
            <a:xfrm>
              <a:off x="4067676" y="1930661"/>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3" name="フローチャート: 判断 382">
              <a:extLst>
                <a:ext uri="{FF2B5EF4-FFF2-40B4-BE49-F238E27FC236}">
                  <a16:creationId xmlns:a16="http://schemas.microsoft.com/office/drawing/2014/main" id="{83BE1D51-E8D5-4E86-BB48-DBDACDC9B692}"/>
                </a:ext>
              </a:extLst>
            </p:cNvPr>
            <p:cNvSpPr/>
            <p:nvPr/>
          </p:nvSpPr>
          <p:spPr>
            <a:xfrm rot="190698">
              <a:off x="3747320" y="1935495"/>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4" name="フローチャート: 判断 383">
              <a:extLst>
                <a:ext uri="{FF2B5EF4-FFF2-40B4-BE49-F238E27FC236}">
                  <a16:creationId xmlns:a16="http://schemas.microsoft.com/office/drawing/2014/main" id="{6E93068F-1679-4B6B-8FF5-0E42C2613DE4}"/>
                </a:ext>
              </a:extLst>
            </p:cNvPr>
            <p:cNvSpPr/>
            <p:nvPr/>
          </p:nvSpPr>
          <p:spPr>
            <a:xfrm>
              <a:off x="4239550" y="1939020"/>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5" name="フローチャート: 判断 384">
              <a:extLst>
                <a:ext uri="{FF2B5EF4-FFF2-40B4-BE49-F238E27FC236}">
                  <a16:creationId xmlns:a16="http://schemas.microsoft.com/office/drawing/2014/main" id="{DD30BB98-D75E-4A20-A3BC-F96CAEEC1526}"/>
                </a:ext>
              </a:extLst>
            </p:cNvPr>
            <p:cNvSpPr/>
            <p:nvPr/>
          </p:nvSpPr>
          <p:spPr>
            <a:xfrm>
              <a:off x="4440074" y="1942336"/>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6" name="フローチャート: 判断 385">
              <a:extLst>
                <a:ext uri="{FF2B5EF4-FFF2-40B4-BE49-F238E27FC236}">
                  <a16:creationId xmlns:a16="http://schemas.microsoft.com/office/drawing/2014/main" id="{1426B31E-ED79-45F7-9F23-675F464DABAC}"/>
                </a:ext>
              </a:extLst>
            </p:cNvPr>
            <p:cNvSpPr/>
            <p:nvPr/>
          </p:nvSpPr>
          <p:spPr>
            <a:xfrm>
              <a:off x="4838056" y="1936908"/>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7" name="グループ化 386">
              <a:extLst>
                <a:ext uri="{FF2B5EF4-FFF2-40B4-BE49-F238E27FC236}">
                  <a16:creationId xmlns:a16="http://schemas.microsoft.com/office/drawing/2014/main" id="{AEA7999C-5E17-4CB6-ADC1-97827E1E45C0}"/>
                </a:ext>
              </a:extLst>
            </p:cNvPr>
            <p:cNvGrpSpPr/>
            <p:nvPr/>
          </p:nvGrpSpPr>
          <p:grpSpPr>
            <a:xfrm>
              <a:off x="4330258" y="1686177"/>
              <a:ext cx="335348" cy="461665"/>
              <a:chOff x="4156363" y="2224144"/>
              <a:chExt cx="335348" cy="461665"/>
            </a:xfrm>
          </p:grpSpPr>
          <p:sp>
            <p:nvSpPr>
              <p:cNvPr id="407" name="テキスト ボックス 406">
                <a:extLst>
                  <a:ext uri="{FF2B5EF4-FFF2-40B4-BE49-F238E27FC236}">
                    <a16:creationId xmlns:a16="http://schemas.microsoft.com/office/drawing/2014/main" id="{EDCAF12E-BCCA-4065-80B3-03A701B178F9}"/>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08" name="楕円 407">
                <a:extLst>
                  <a:ext uri="{FF2B5EF4-FFF2-40B4-BE49-F238E27FC236}">
                    <a16:creationId xmlns:a16="http://schemas.microsoft.com/office/drawing/2014/main" id="{6594213C-0A97-4FDC-A288-34616568C8AE}"/>
                  </a:ext>
                </a:extLst>
              </p:cNvPr>
              <p:cNvSpPr/>
              <p:nvPr/>
            </p:nvSpPr>
            <p:spPr>
              <a:xfrm>
                <a:off x="4280110"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8" name="グループ化 387">
              <a:extLst>
                <a:ext uri="{FF2B5EF4-FFF2-40B4-BE49-F238E27FC236}">
                  <a16:creationId xmlns:a16="http://schemas.microsoft.com/office/drawing/2014/main" id="{20237418-78FA-4CAE-A189-FD497FB853AB}"/>
                </a:ext>
              </a:extLst>
            </p:cNvPr>
            <p:cNvGrpSpPr/>
            <p:nvPr/>
          </p:nvGrpSpPr>
          <p:grpSpPr>
            <a:xfrm>
              <a:off x="3953673" y="1679293"/>
              <a:ext cx="335348" cy="461665"/>
              <a:chOff x="4156363" y="2224144"/>
              <a:chExt cx="335348" cy="461665"/>
            </a:xfrm>
          </p:grpSpPr>
          <p:sp>
            <p:nvSpPr>
              <p:cNvPr id="405" name="テキスト ボックス 404">
                <a:extLst>
                  <a:ext uri="{FF2B5EF4-FFF2-40B4-BE49-F238E27FC236}">
                    <a16:creationId xmlns:a16="http://schemas.microsoft.com/office/drawing/2014/main" id="{369757A4-74C6-4AD4-9FE1-4EC0EEC699E3}"/>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06" name="楕円 405">
                <a:extLst>
                  <a:ext uri="{FF2B5EF4-FFF2-40B4-BE49-F238E27FC236}">
                    <a16:creationId xmlns:a16="http://schemas.microsoft.com/office/drawing/2014/main" id="{99094F15-B80A-4EB7-8C1E-18D1CA86F64C}"/>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9" name="グループ化 388">
              <a:extLst>
                <a:ext uri="{FF2B5EF4-FFF2-40B4-BE49-F238E27FC236}">
                  <a16:creationId xmlns:a16="http://schemas.microsoft.com/office/drawing/2014/main" id="{9E81A897-3A93-450C-8F27-6A5160DBF5AE}"/>
                </a:ext>
              </a:extLst>
            </p:cNvPr>
            <p:cNvGrpSpPr/>
            <p:nvPr/>
          </p:nvGrpSpPr>
          <p:grpSpPr>
            <a:xfrm>
              <a:off x="3638722" y="1679292"/>
              <a:ext cx="335348" cy="461665"/>
              <a:chOff x="4156363" y="2224144"/>
              <a:chExt cx="335348" cy="461665"/>
            </a:xfrm>
          </p:grpSpPr>
          <p:sp>
            <p:nvSpPr>
              <p:cNvPr id="403" name="テキスト ボックス 402">
                <a:extLst>
                  <a:ext uri="{FF2B5EF4-FFF2-40B4-BE49-F238E27FC236}">
                    <a16:creationId xmlns:a16="http://schemas.microsoft.com/office/drawing/2014/main" id="{28EAD9D8-DEF7-4FDC-A4EE-504393199619}"/>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04" name="楕円 403">
                <a:extLst>
                  <a:ext uri="{FF2B5EF4-FFF2-40B4-BE49-F238E27FC236}">
                    <a16:creationId xmlns:a16="http://schemas.microsoft.com/office/drawing/2014/main" id="{E8C748F0-762D-4C0B-BB5D-238123058F8B}"/>
                  </a:ext>
                </a:extLst>
              </p:cNvPr>
              <p:cNvSpPr/>
              <p:nvPr/>
            </p:nvSpPr>
            <p:spPr>
              <a:xfrm>
                <a:off x="4274302" y="2235537"/>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0" name="グループ化 389">
              <a:extLst>
                <a:ext uri="{FF2B5EF4-FFF2-40B4-BE49-F238E27FC236}">
                  <a16:creationId xmlns:a16="http://schemas.microsoft.com/office/drawing/2014/main" id="{1E35DA3F-717D-4B52-A294-4314756A4ADA}"/>
                </a:ext>
              </a:extLst>
            </p:cNvPr>
            <p:cNvGrpSpPr/>
            <p:nvPr/>
          </p:nvGrpSpPr>
          <p:grpSpPr>
            <a:xfrm>
              <a:off x="3788811" y="1684839"/>
              <a:ext cx="335348" cy="461665"/>
              <a:chOff x="4156363" y="2224144"/>
              <a:chExt cx="335348" cy="461665"/>
            </a:xfrm>
          </p:grpSpPr>
          <p:sp>
            <p:nvSpPr>
              <p:cNvPr id="401" name="テキスト ボックス 400">
                <a:extLst>
                  <a:ext uri="{FF2B5EF4-FFF2-40B4-BE49-F238E27FC236}">
                    <a16:creationId xmlns:a16="http://schemas.microsoft.com/office/drawing/2014/main" id="{131B5DB8-0794-420B-80A0-DEB642AFCDAB}"/>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02" name="楕円 401">
                <a:extLst>
                  <a:ext uri="{FF2B5EF4-FFF2-40B4-BE49-F238E27FC236}">
                    <a16:creationId xmlns:a16="http://schemas.microsoft.com/office/drawing/2014/main" id="{AB8050E7-6825-4DA0-ADB6-5912ED322AB8}"/>
                  </a:ext>
                </a:extLst>
              </p:cNvPr>
              <p:cNvSpPr/>
              <p:nvPr/>
            </p:nvSpPr>
            <p:spPr>
              <a:xfrm>
                <a:off x="4273716" y="224332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1" name="グループ化 390">
              <a:extLst>
                <a:ext uri="{FF2B5EF4-FFF2-40B4-BE49-F238E27FC236}">
                  <a16:creationId xmlns:a16="http://schemas.microsoft.com/office/drawing/2014/main" id="{F0E0F58F-4F2A-4616-8066-8469FD97B283}"/>
                </a:ext>
              </a:extLst>
            </p:cNvPr>
            <p:cNvGrpSpPr/>
            <p:nvPr/>
          </p:nvGrpSpPr>
          <p:grpSpPr>
            <a:xfrm>
              <a:off x="4124428" y="1684839"/>
              <a:ext cx="335348" cy="461665"/>
              <a:chOff x="4156363" y="2224144"/>
              <a:chExt cx="335348" cy="461665"/>
            </a:xfrm>
          </p:grpSpPr>
          <p:sp>
            <p:nvSpPr>
              <p:cNvPr id="399" name="テキスト ボックス 398">
                <a:extLst>
                  <a:ext uri="{FF2B5EF4-FFF2-40B4-BE49-F238E27FC236}">
                    <a16:creationId xmlns:a16="http://schemas.microsoft.com/office/drawing/2014/main" id="{673763B6-0170-46C6-97E7-BB7BA69D6DAD}"/>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400" name="楕円 399">
                <a:extLst>
                  <a:ext uri="{FF2B5EF4-FFF2-40B4-BE49-F238E27FC236}">
                    <a16:creationId xmlns:a16="http://schemas.microsoft.com/office/drawing/2014/main" id="{90FF2206-6C99-4E6F-A2CB-27D0943B7E96}"/>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2" name="グループ化 391">
              <a:extLst>
                <a:ext uri="{FF2B5EF4-FFF2-40B4-BE49-F238E27FC236}">
                  <a16:creationId xmlns:a16="http://schemas.microsoft.com/office/drawing/2014/main" id="{01779CF8-C803-4DE2-9860-A256B2D22E29}"/>
                </a:ext>
              </a:extLst>
            </p:cNvPr>
            <p:cNvGrpSpPr/>
            <p:nvPr/>
          </p:nvGrpSpPr>
          <p:grpSpPr>
            <a:xfrm>
              <a:off x="4538378" y="1687141"/>
              <a:ext cx="335348" cy="461665"/>
              <a:chOff x="4156363" y="2224144"/>
              <a:chExt cx="335348" cy="461665"/>
            </a:xfrm>
          </p:grpSpPr>
          <p:sp>
            <p:nvSpPr>
              <p:cNvPr id="397" name="テキスト ボックス 396">
                <a:extLst>
                  <a:ext uri="{FF2B5EF4-FFF2-40B4-BE49-F238E27FC236}">
                    <a16:creationId xmlns:a16="http://schemas.microsoft.com/office/drawing/2014/main" id="{4B83EA58-C7F5-4ACA-8DFC-0076C31C27B6}"/>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98" name="楕円 397">
                <a:extLst>
                  <a:ext uri="{FF2B5EF4-FFF2-40B4-BE49-F238E27FC236}">
                    <a16:creationId xmlns:a16="http://schemas.microsoft.com/office/drawing/2014/main" id="{62991271-B25E-4A2B-92AC-717513E59F91}"/>
                  </a:ext>
                </a:extLst>
              </p:cNvPr>
              <p:cNvSpPr/>
              <p:nvPr/>
            </p:nvSpPr>
            <p:spPr>
              <a:xfrm>
                <a:off x="4280646" y="223051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3" name="グループ化 392">
              <a:extLst>
                <a:ext uri="{FF2B5EF4-FFF2-40B4-BE49-F238E27FC236}">
                  <a16:creationId xmlns:a16="http://schemas.microsoft.com/office/drawing/2014/main" id="{E4B24364-3FB5-49DD-AD6A-C46BE59A16DA}"/>
                </a:ext>
              </a:extLst>
            </p:cNvPr>
            <p:cNvGrpSpPr/>
            <p:nvPr/>
          </p:nvGrpSpPr>
          <p:grpSpPr>
            <a:xfrm>
              <a:off x="4724431" y="1668137"/>
              <a:ext cx="335348" cy="461665"/>
              <a:chOff x="4156363" y="2224144"/>
              <a:chExt cx="335348" cy="461665"/>
            </a:xfrm>
          </p:grpSpPr>
          <p:sp>
            <p:nvSpPr>
              <p:cNvPr id="395" name="テキスト ボックス 394">
                <a:extLst>
                  <a:ext uri="{FF2B5EF4-FFF2-40B4-BE49-F238E27FC236}">
                    <a16:creationId xmlns:a16="http://schemas.microsoft.com/office/drawing/2014/main" id="{85DD53CE-8775-4474-9D0B-BC19B9F8F49A}"/>
                  </a:ext>
                </a:extLst>
              </p:cNvPr>
              <p:cNvSpPr txBox="1"/>
              <p:nvPr/>
            </p:nvSpPr>
            <p:spPr>
              <a:xfrm rot="10636813">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396" name="楕円 395">
                <a:extLst>
                  <a:ext uri="{FF2B5EF4-FFF2-40B4-BE49-F238E27FC236}">
                    <a16:creationId xmlns:a16="http://schemas.microsoft.com/office/drawing/2014/main" id="{43E003CC-498D-49A4-B8CC-F03377BB2A11}"/>
                  </a:ext>
                </a:extLst>
              </p:cNvPr>
              <p:cNvSpPr/>
              <p:nvPr/>
            </p:nvSpPr>
            <p:spPr>
              <a:xfrm>
                <a:off x="4273716"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4" name="正方形/長方形 393">
              <a:extLst>
                <a:ext uri="{FF2B5EF4-FFF2-40B4-BE49-F238E27FC236}">
                  <a16:creationId xmlns:a16="http://schemas.microsoft.com/office/drawing/2014/main" id="{57088783-F601-4D9D-82CB-A0E25F09DCFD}"/>
                </a:ext>
              </a:extLst>
            </p:cNvPr>
            <p:cNvSpPr/>
            <p:nvPr/>
          </p:nvSpPr>
          <p:spPr>
            <a:xfrm>
              <a:off x="3712433" y="1570862"/>
              <a:ext cx="1304615" cy="653860"/>
            </a:xfrm>
            <a:prstGeom prst="rect">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12" name="直線矢印コネクタ 411">
            <a:extLst>
              <a:ext uri="{FF2B5EF4-FFF2-40B4-BE49-F238E27FC236}">
                <a16:creationId xmlns:a16="http://schemas.microsoft.com/office/drawing/2014/main" id="{C43883E2-FD13-4950-B6C1-2DB804F8FA09}"/>
              </a:ext>
            </a:extLst>
          </p:cNvPr>
          <p:cNvCxnSpPr>
            <a:cxnSpLocks/>
          </p:cNvCxnSpPr>
          <p:nvPr/>
        </p:nvCxnSpPr>
        <p:spPr>
          <a:xfrm>
            <a:off x="5176682" y="1909426"/>
            <a:ext cx="81537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3" name="直線矢印コネクタ 412">
            <a:extLst>
              <a:ext uri="{FF2B5EF4-FFF2-40B4-BE49-F238E27FC236}">
                <a16:creationId xmlns:a16="http://schemas.microsoft.com/office/drawing/2014/main" id="{C5CA30BA-3766-48B3-A9C0-A4EA10081BC4}"/>
              </a:ext>
            </a:extLst>
          </p:cNvPr>
          <p:cNvCxnSpPr/>
          <p:nvPr/>
        </p:nvCxnSpPr>
        <p:spPr>
          <a:xfrm>
            <a:off x="5176682" y="3906094"/>
            <a:ext cx="86013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14" name="テキスト ボックス 413">
            <a:extLst>
              <a:ext uri="{FF2B5EF4-FFF2-40B4-BE49-F238E27FC236}">
                <a16:creationId xmlns:a16="http://schemas.microsoft.com/office/drawing/2014/main" id="{1DA22BAF-CE1B-4EDE-A000-E0C1AD673788}"/>
              </a:ext>
            </a:extLst>
          </p:cNvPr>
          <p:cNvSpPr txBox="1"/>
          <p:nvPr/>
        </p:nvSpPr>
        <p:spPr>
          <a:xfrm>
            <a:off x="6354535" y="1187109"/>
            <a:ext cx="646331" cy="369332"/>
          </a:xfrm>
          <a:prstGeom prst="rect">
            <a:avLst/>
          </a:prstGeom>
          <a:noFill/>
        </p:spPr>
        <p:txBody>
          <a:bodyPr wrap="none" rtlCol="0">
            <a:spAutoFit/>
          </a:bodyPr>
          <a:lstStyle/>
          <a:p>
            <a:r>
              <a:rPr kumimoji="1" lang="ja-JP" altLang="en-US" dirty="0"/>
              <a:t>発色</a:t>
            </a:r>
          </a:p>
        </p:txBody>
      </p:sp>
      <p:sp>
        <p:nvSpPr>
          <p:cNvPr id="415" name="テキスト ボックス 414">
            <a:extLst>
              <a:ext uri="{FF2B5EF4-FFF2-40B4-BE49-F238E27FC236}">
                <a16:creationId xmlns:a16="http://schemas.microsoft.com/office/drawing/2014/main" id="{3D5C051C-B989-4C43-8E70-D55CA752E885}"/>
              </a:ext>
            </a:extLst>
          </p:cNvPr>
          <p:cNvSpPr txBox="1"/>
          <p:nvPr/>
        </p:nvSpPr>
        <p:spPr>
          <a:xfrm>
            <a:off x="6481587" y="3204055"/>
            <a:ext cx="646331" cy="369332"/>
          </a:xfrm>
          <a:prstGeom prst="rect">
            <a:avLst/>
          </a:prstGeom>
          <a:noFill/>
        </p:spPr>
        <p:txBody>
          <a:bodyPr wrap="none" rtlCol="0">
            <a:spAutoFit/>
          </a:bodyPr>
          <a:lstStyle/>
          <a:p>
            <a:r>
              <a:rPr kumimoji="1" lang="ja-JP" altLang="en-US" dirty="0"/>
              <a:t>発色</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61809428"/>
      </p:ext>
    </p:extLst>
  </p:cSld>
  <p:clrMapOvr>
    <a:masterClrMapping/>
  </p:clrMapOvr>
  <mc:AlternateContent xmlns:mc="http://schemas.openxmlformats.org/markup-compatibility/2006" xmlns:p14="http://schemas.microsoft.com/office/powerpoint/2010/main">
    <mc:Choice Requires="p14">
      <p:transition spd="slow" p14:dur="2000" advTm="68156"/>
    </mc:Choice>
    <mc:Fallback xmlns="">
      <p:transition spd="slow" advTm="68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23" x="2938463" y="4705350"/>
          <p14:tracePt t="1643" x="3143250" y="4510088"/>
          <p14:tracePt t="1663" x="3608388" y="4017963"/>
          <p14:tracePt t="1679" x="3795713" y="3751263"/>
          <p14:tracePt t="1701" x="4330700" y="2911475"/>
          <p14:tracePt t="1721" x="4491038" y="2465388"/>
          <p14:tracePt t="1741" x="4527550" y="2232025"/>
          <p14:tracePt t="1761" x="4527550" y="2160588"/>
          <p14:tracePt t="1779" x="4500563" y="2133600"/>
          <p14:tracePt t="1799" x="4473575" y="2133600"/>
          <p14:tracePt t="1816" x="4456113" y="2187575"/>
          <p14:tracePt t="2009" x="4438650" y="2187575"/>
          <p14:tracePt t="2025" x="4402138" y="2170113"/>
          <p14:tracePt t="2043" x="4037013" y="2017713"/>
          <p14:tracePt t="2060" x="3268663" y="1704975"/>
          <p14:tracePt t="2080" x="2517775" y="1204913"/>
          <p14:tracePt t="2101" x="2089150" y="955675"/>
          <p14:tracePt t="2122" x="1938338" y="847725"/>
          <p14:tracePt t="2139" x="1928813" y="830263"/>
          <p14:tracePt t="2345" x="1919288" y="830263"/>
          <p14:tracePt t="2367" x="1857375" y="830263"/>
          <p14:tracePt t="2386" x="1643063" y="830263"/>
          <p14:tracePt t="2405" x="1258888" y="795338"/>
          <p14:tracePt t="2425" x="911225" y="741363"/>
          <p14:tracePt t="2445" x="731838" y="679450"/>
          <p14:tracePt t="2464" x="615950" y="633413"/>
          <p14:tracePt t="2483" x="571500" y="588963"/>
          <p14:tracePt t="2503" x="561975" y="561975"/>
          <p14:tracePt t="2593" x="571500" y="561975"/>
          <p14:tracePt t="2612" x="581025" y="561975"/>
          <p14:tracePt t="2629" x="588963" y="561975"/>
          <p14:tracePt t="2647" x="642938" y="561975"/>
          <p14:tracePt t="2665" x="785813" y="561975"/>
          <p14:tracePt t="2682" x="1017588" y="571500"/>
          <p14:tracePt t="2703" x="1285875" y="571500"/>
          <p14:tracePt t="2722" x="1581150" y="571500"/>
          <p14:tracePt t="2742" x="1704975" y="571500"/>
          <p14:tracePt t="2762" x="1785938" y="588963"/>
          <p14:tracePt t="2782" x="1830388" y="608013"/>
          <p14:tracePt t="2802" x="1830388" y="615950"/>
          <p14:tracePt t="3039" x="1847850" y="615950"/>
          <p14:tracePt t="3055" x="1893888" y="615950"/>
          <p14:tracePt t="3072" x="2027238" y="642938"/>
          <p14:tracePt t="3094" x="2205038" y="669925"/>
          <p14:tracePt t="3115" x="2419350" y="679450"/>
          <p14:tracePt t="3135" x="2608263" y="679450"/>
          <p14:tracePt t="3152" x="2776538" y="679450"/>
          <p14:tracePt t="3169" x="2840038" y="679450"/>
          <p14:tracePt t="3188" x="2847975" y="679450"/>
          <p14:tracePt t="3256" x="2847975" y="687388"/>
          <p14:tracePt t="3275" x="2840038" y="687388"/>
          <p14:tracePt t="3293" x="2822575" y="687388"/>
          <p14:tracePt t="3312" x="2776538" y="687388"/>
          <p14:tracePt t="3330" x="2679700" y="723900"/>
          <p14:tracePt t="3349" x="2544763" y="822325"/>
          <p14:tracePt t="3367" x="2384425" y="938213"/>
          <p14:tracePt t="3385" x="2259013" y="1027113"/>
          <p14:tracePt t="3403" x="2214563" y="1036638"/>
          <p14:tracePt t="3611" x="2170113" y="1036638"/>
          <p14:tracePt t="3628" x="2098675" y="1036638"/>
          <p14:tracePt t="3646" x="1822450" y="1089025"/>
          <p14:tracePt t="3664" x="1339850" y="1214438"/>
          <p14:tracePt t="3681" x="965200" y="1285875"/>
          <p14:tracePt t="3699" x="847725" y="1339850"/>
          <p14:tracePt t="3719" x="696913" y="1401763"/>
          <p14:tracePt t="3737" x="588963" y="1517650"/>
          <p14:tracePt t="3756" x="536575" y="1670050"/>
          <p14:tracePt t="3774" x="527050" y="1803400"/>
          <p14:tracePt t="3794" x="517525" y="1990725"/>
          <p14:tracePt t="3811" x="517525" y="2133600"/>
          <p14:tracePt t="3828" x="561975" y="2295525"/>
          <p14:tracePt t="3845" x="615950" y="2419350"/>
          <p14:tracePt t="3862" x="723900" y="2598738"/>
          <p14:tracePt t="3880" x="830263" y="2705100"/>
          <p14:tracePt t="3899" x="1000125" y="2759075"/>
          <p14:tracePt t="3918" x="1223963" y="2751138"/>
          <p14:tracePt t="3936" x="1393825" y="2633663"/>
          <p14:tracePt t="4116" x="1401763" y="2633663"/>
          <p14:tracePt t="4133" x="1411288" y="2633663"/>
          <p14:tracePt t="4152" x="1500188" y="2643188"/>
          <p14:tracePt t="4169" x="1687513" y="2670175"/>
          <p14:tracePt t="4187" x="1990725" y="2714625"/>
          <p14:tracePt t="4204" x="2251075" y="2724150"/>
          <p14:tracePt t="4220" x="2374900" y="2741613"/>
          <p14:tracePt t="4239" x="2554288" y="2751138"/>
          <p14:tracePt t="4259" x="2625725" y="2751138"/>
          <p14:tracePt t="4276" x="2660650" y="2751138"/>
          <p14:tracePt t="5601" x="2633663" y="2751138"/>
          <p14:tracePt t="5616" x="2589213" y="2751138"/>
          <p14:tracePt t="5638" x="2312988" y="2759075"/>
          <p14:tracePt t="5654" x="2197100" y="2759075"/>
          <p14:tracePt t="5672" x="2000250" y="2759075"/>
          <p14:tracePt t="5688" x="1874838" y="2732088"/>
          <p14:tracePt t="5705" x="1839913" y="2724150"/>
          <p14:tracePt t="5726" x="1830388" y="2714625"/>
          <p14:tracePt t="5745" x="1847850" y="2705100"/>
          <p14:tracePt t="5763" x="1874838" y="2724150"/>
          <p14:tracePt t="5978" x="1866900" y="2724150"/>
          <p14:tracePt t="5993" x="1847850" y="2724150"/>
          <p14:tracePt t="6009" x="1741488" y="2724150"/>
          <p14:tracePt t="6026" x="1608138" y="2714625"/>
          <p14:tracePt t="6042" x="1517650" y="2697163"/>
          <p14:tracePt t="6057" x="1374775" y="2670175"/>
          <p14:tracePt t="6075" x="1250950" y="2643188"/>
          <p14:tracePt t="6094" x="1196975" y="2633663"/>
          <p14:tracePt t="6115" x="1196975" y="2616200"/>
          <p14:tracePt t="6144" x="1214438" y="2643188"/>
          <p14:tracePt t="6353" x="1204913" y="2643188"/>
          <p14:tracePt t="6369" x="1196975" y="2643188"/>
          <p14:tracePt t="6385" x="1143000" y="2643188"/>
          <p14:tracePt t="6402" x="1081088" y="2633663"/>
          <p14:tracePt t="6418" x="1027113" y="2625725"/>
          <p14:tracePt t="6435" x="965200" y="2616200"/>
          <p14:tracePt t="6452" x="946150" y="2616200"/>
          <p14:tracePt t="6560" x="955675" y="2616200"/>
          <p14:tracePt t="6609" x="965200" y="2616200"/>
          <p14:tracePt t="6649" x="973138" y="2616200"/>
          <p14:tracePt t="6668" x="990600" y="2616200"/>
          <p14:tracePt t="6683" x="1009650" y="2616200"/>
          <p14:tracePt t="6700" x="1054100" y="2616200"/>
          <p14:tracePt t="6715" x="1089025" y="2616200"/>
          <p14:tracePt t="6731" x="1152525" y="2608263"/>
          <p14:tracePt t="6748" x="1204913" y="2598738"/>
          <p14:tracePt t="6763" x="1231900" y="2598738"/>
          <p14:tracePt t="6779" x="1258888" y="2598738"/>
          <p14:tracePt t="6837" x="1258888" y="2625725"/>
          <p14:tracePt t="7055" x="1250950" y="2625725"/>
          <p14:tracePt t="7074" x="1231900" y="2625725"/>
          <p14:tracePt t="7092" x="1204913" y="2625725"/>
          <p14:tracePt t="7114" x="1133475" y="2625725"/>
          <p14:tracePt t="7132" x="1089025" y="2633663"/>
          <p14:tracePt t="7149" x="1062038" y="2633663"/>
          <p14:tracePt t="7167" x="1009650" y="2643188"/>
          <p14:tracePt t="7183" x="973138" y="2643188"/>
          <p14:tracePt t="7202" x="965200" y="2643188"/>
          <p14:tracePt t="7352" x="973138" y="2643188"/>
          <p14:tracePt t="7391" x="982663" y="2643188"/>
          <p14:tracePt t="7410" x="990600" y="2643188"/>
          <p14:tracePt t="7450" x="1000125" y="2643188"/>
          <p14:tracePt t="7465" x="1027113" y="2643188"/>
          <p14:tracePt t="7480" x="1071563" y="2643188"/>
          <p14:tracePt t="7497" x="1098550" y="2643188"/>
          <p14:tracePt t="7512" x="1169988" y="2643188"/>
          <p14:tracePt t="7528" x="1231900" y="2643188"/>
          <p14:tracePt t="7544" x="1250950" y="2643188"/>
          <p14:tracePt t="7560" x="1268413" y="2643188"/>
          <p14:tracePt t="7648" x="1268413" y="2660650"/>
          <p14:tracePt t="7846" x="1285875" y="2660650"/>
          <p14:tracePt t="7862" x="1312863" y="2652713"/>
          <p14:tracePt t="7877" x="1428750" y="2652713"/>
          <p14:tracePt t="7892" x="1482725" y="2652713"/>
          <p14:tracePt t="7907" x="1625600" y="2652713"/>
          <p14:tracePt t="7924" x="1822450" y="2652713"/>
          <p14:tracePt t="7940" x="1911350" y="2652713"/>
          <p14:tracePt t="7956" x="2062163" y="2679700"/>
          <p14:tracePt t="7971" x="2116138" y="2679700"/>
          <p14:tracePt t="7989" x="2187575" y="2679700"/>
          <p14:tracePt t="8004" x="2197100" y="2687638"/>
          <p14:tracePt t="8021" x="2197100" y="2697163"/>
          <p14:tracePt t="8035" x="2205038" y="2697163"/>
          <p14:tracePt t="8083" x="2214563" y="2697163"/>
          <p14:tracePt t="8099" x="2241550" y="2697163"/>
          <p14:tracePt t="8116" x="2286000" y="2705100"/>
          <p14:tracePt t="8135" x="2366963" y="2705100"/>
          <p14:tracePt t="8152" x="2465388" y="2714625"/>
          <p14:tracePt t="8169" x="2509838" y="2724150"/>
          <p14:tracePt t="8185" x="2554288" y="2732088"/>
          <p14:tracePt t="8202" x="2581275" y="2732088"/>
          <p14:tracePt t="8218" x="2589213" y="2732088"/>
          <p14:tracePt t="8449" x="2616200" y="2732088"/>
          <p14:tracePt t="8464" x="2643188" y="2732088"/>
          <p14:tracePt t="8480" x="2679700" y="2732088"/>
          <p14:tracePt t="8495" x="2705100" y="2714625"/>
          <p14:tracePt t="8511" x="2786063" y="2705100"/>
          <p14:tracePt t="8529" x="2830513" y="2697163"/>
          <p14:tracePt t="8545" x="2847975" y="2687638"/>
          <p14:tracePt t="8561" x="2874963" y="2687638"/>
          <p14:tracePt t="8687" x="2874963" y="2679700"/>
          <p14:tracePt t="8765" x="2874963" y="2670175"/>
          <p14:tracePt t="8964" x="2874963" y="2660650"/>
          <p14:tracePt t="8983" x="2884488" y="2652713"/>
          <p14:tracePt t="8998" x="2894013" y="2643188"/>
          <p14:tracePt t="9014" x="2894013" y="2633663"/>
          <p14:tracePt t="9029" x="2901950" y="2633663"/>
          <p14:tracePt t="9231" x="2901950" y="2643188"/>
          <p14:tracePt t="9587" x="2894013" y="2643188"/>
          <p14:tracePt t="9603" x="2894013" y="2633663"/>
          <p14:tracePt t="9620" x="2884488" y="2633663"/>
          <p14:tracePt t="9636" x="2874963" y="2625725"/>
          <p14:tracePt t="9656" x="2867025" y="2625725"/>
          <p14:tracePt t="9675" x="2857500" y="2616200"/>
          <p14:tracePt t="9691" x="2847975" y="2616200"/>
          <p14:tracePt t="9706" x="2803525" y="2589213"/>
          <p14:tracePt t="9721" x="2786063" y="2581275"/>
          <p14:tracePt t="9738" x="2751138" y="2571750"/>
          <p14:tracePt t="9754" x="2705100" y="2562225"/>
          <p14:tracePt t="9769" x="2670175" y="2544763"/>
          <p14:tracePt t="9786" x="2581275" y="2517775"/>
          <p14:tracePt t="9803" x="2482850" y="2509838"/>
          <p14:tracePt t="9821" x="2428875" y="2500313"/>
          <p14:tracePt t="9839" x="2276475" y="2500313"/>
          <p14:tracePt t="9855" x="2143125" y="2500313"/>
          <p14:tracePt t="9873" x="2000250" y="2500313"/>
          <p14:tracePt t="9888" x="1938338" y="2500313"/>
          <p14:tracePt t="9906" x="1830388" y="2500313"/>
          <p14:tracePt t="9922" x="1758950" y="2500313"/>
          <p14:tracePt t="9937" x="1724025" y="2500313"/>
          <p14:tracePt t="9954" x="1625600" y="2490788"/>
          <p14:tracePt t="9969" x="1589088" y="2490788"/>
          <p14:tracePt t="9985" x="1536700" y="2490788"/>
          <p14:tracePt t="10002" x="1517650" y="2482850"/>
          <p14:tracePt t="10018" x="1517650" y="2473325"/>
          <p14:tracePt t="10110" x="1527175" y="2473325"/>
          <p14:tracePt t="10338" x="1509713" y="2473325"/>
          <p14:tracePt t="10353" x="1473200" y="2473325"/>
          <p14:tracePt t="10369" x="1384300" y="2473325"/>
          <p14:tracePt t="10387" x="1231900" y="2482850"/>
          <p14:tracePt t="10403" x="1133475" y="2482850"/>
          <p14:tracePt t="10419" x="1027113" y="2482850"/>
          <p14:tracePt t="10436" x="955675" y="2482850"/>
          <p14:tracePt t="10452" x="938213" y="2482850"/>
          <p14:tracePt t="10468" x="911225" y="2482850"/>
          <p14:tracePt t="10536" x="911225" y="2473325"/>
          <p14:tracePt t="10615" x="919163" y="2473325"/>
          <p14:tracePt t="10636" x="928688" y="2473325"/>
          <p14:tracePt t="10651" x="938213" y="2473325"/>
          <p14:tracePt t="10669" x="965200" y="2473325"/>
          <p14:tracePt t="10685" x="1036638" y="2473325"/>
          <p14:tracePt t="10701" x="1081088" y="2473325"/>
          <p14:tracePt t="10718" x="1241425" y="2482850"/>
          <p14:tracePt t="10735" x="1401763" y="2482850"/>
          <p14:tracePt t="10753" x="1527175" y="2500313"/>
          <p14:tracePt t="10768" x="1581150" y="2509838"/>
          <p14:tracePt t="10785" x="1625600" y="2509838"/>
          <p14:tracePt t="10802" x="1633538" y="2509838"/>
          <p14:tracePt t="10823" x="1643063" y="2527300"/>
          <p14:tracePt t="11042" x="1652588" y="2527300"/>
          <p14:tracePt t="11056" x="1670050" y="2527300"/>
          <p14:tracePt t="11073" x="1724025" y="2527300"/>
          <p14:tracePt t="11094" x="1803400" y="2527300"/>
          <p14:tracePt t="11112" x="1911350" y="2517775"/>
          <p14:tracePt t="11130" x="2027238" y="2490788"/>
          <p14:tracePt t="11146" x="2062163" y="2482850"/>
          <p14:tracePt t="11164" x="2152650" y="2473325"/>
          <p14:tracePt t="11180" x="2187575" y="2465388"/>
          <p14:tracePt t="11196" x="2197100" y="2465388"/>
          <p14:tracePt t="11219" x="2205038" y="2465388"/>
          <p14:tracePt t="11556" x="2197100" y="2465388"/>
          <p14:tracePt t="11624" x="2187575" y="2465388"/>
          <p14:tracePt t="11655" x="2179638" y="2465388"/>
          <p14:tracePt t="11683" x="2160588" y="2465388"/>
          <p14:tracePt t="11698" x="2143125" y="2465388"/>
          <p14:tracePt t="11714" x="2071688" y="2465388"/>
          <p14:tracePt t="11728" x="2000250" y="2473325"/>
          <p14:tracePt t="11745" x="1874838" y="2490788"/>
          <p14:tracePt t="11763" x="1776413" y="2517775"/>
          <p14:tracePt t="11778" x="1724025" y="2517775"/>
          <p14:tracePt t="11794" x="1687513" y="2517775"/>
          <p14:tracePt t="11853" x="1704975" y="2517775"/>
          <p14:tracePt t="11870" x="1724025" y="2517775"/>
          <p14:tracePt t="11886" x="1741488" y="2517775"/>
          <p14:tracePt t="11902" x="1785938" y="2517775"/>
          <p14:tracePt t="11918" x="1822450" y="2517775"/>
          <p14:tracePt t="11935" x="1982788" y="2517775"/>
          <p14:tracePt t="11951" x="2197100" y="2544763"/>
          <p14:tracePt t="11970" x="2428875" y="2571750"/>
          <p14:tracePt t="11986" x="2509838" y="2571750"/>
          <p14:tracePt t="12003" x="2660650" y="2598738"/>
          <p14:tracePt t="12020" x="2714625" y="2598738"/>
          <p14:tracePt t="12035" x="2724150" y="2598738"/>
          <p14:tracePt t="12059" x="2714625" y="2589213"/>
          <p14:tracePt t="12278" x="2741613" y="2589213"/>
          <p14:tracePt t="12293" x="2803525" y="2581275"/>
          <p14:tracePt t="12309" x="2990850" y="2544763"/>
          <p14:tracePt t="12326" x="3187700" y="2509838"/>
          <p14:tracePt t="12341" x="3295650" y="2482850"/>
          <p14:tracePt t="12356" x="3455988" y="2446338"/>
          <p14:tracePt t="12373" x="3500438" y="2446338"/>
          <p14:tracePt t="12388" x="3536950" y="2438400"/>
          <p14:tracePt t="12405" x="3536950" y="2428875"/>
          <p14:tracePt t="12466" x="3536950" y="2438400"/>
          <p14:tracePt t="12484" x="3527425" y="2438400"/>
          <p14:tracePt t="12499" x="3500438" y="2438400"/>
          <p14:tracePt t="12515" x="3438525" y="2438400"/>
          <p14:tracePt t="12530" x="3375025" y="2438400"/>
          <p14:tracePt t="12546" x="3214688" y="2411413"/>
          <p14:tracePt t="12562" x="3108325" y="2401888"/>
          <p14:tracePt t="12578" x="2884488" y="2347913"/>
          <p14:tracePt t="12595" x="2776538" y="2295525"/>
          <p14:tracePt t="12614" x="2751138" y="2259013"/>
          <p14:tracePt t="12637" x="2751138" y="2241550"/>
          <p14:tracePt t="12654" x="2759075" y="2241550"/>
          <p14:tracePt t="12669" x="2786063" y="2241550"/>
          <p14:tracePt t="12686" x="2813050" y="2241550"/>
          <p14:tracePt t="12702" x="2911475" y="2259013"/>
          <p14:tracePt t="12718" x="3027363" y="2286000"/>
          <p14:tracePt t="12736" x="3303588" y="2312988"/>
          <p14:tracePt t="12752" x="3625850" y="2330450"/>
          <p14:tracePt t="12768" x="3732213" y="2339975"/>
          <p14:tracePt t="12785" x="3956050" y="2357438"/>
          <p14:tracePt t="12802" x="4108450" y="2357438"/>
          <p14:tracePt t="12822" x="4152900" y="2357438"/>
          <p14:tracePt t="12854" x="4152900" y="2347913"/>
          <p14:tracePt t="13019" x="4160838" y="2347913"/>
          <p14:tracePt t="13034" x="4197350" y="2347913"/>
          <p14:tracePt t="13052" x="4419600" y="2303463"/>
          <p14:tracePt t="13068" x="4795838" y="2187575"/>
          <p14:tracePt t="13087" x="5010150" y="2133600"/>
          <p14:tracePt t="13105" x="5251450" y="2036763"/>
          <p14:tracePt t="13124" x="5394325" y="2000250"/>
          <p14:tracePt t="13141" x="5438775" y="1990725"/>
          <p14:tracePt t="13237" x="5429250" y="1990725"/>
          <p14:tracePt t="13251" x="5419725" y="1990725"/>
          <p14:tracePt t="13268" x="5375275" y="1990725"/>
          <p14:tracePt t="13285" x="5357813" y="1990725"/>
          <p14:tracePt t="13301" x="5330825" y="1990725"/>
          <p14:tracePt t="13318" x="5259388" y="1982788"/>
          <p14:tracePt t="13335" x="5116513" y="1973263"/>
          <p14:tracePt t="13352" x="5027613" y="1973263"/>
          <p14:tracePt t="13368" x="4822825" y="1973263"/>
          <p14:tracePt t="13386" x="4608513" y="1982788"/>
          <p14:tracePt t="13402" x="4562475" y="1982788"/>
          <p14:tracePt t="13418" x="4500563" y="1982788"/>
          <p14:tracePt t="13435" x="4483100" y="1973263"/>
          <p14:tracePt t="13474" x="4483100" y="1965325"/>
          <p14:tracePt t="13495" x="4491038" y="1965325"/>
          <p14:tracePt t="13732" x="4473575" y="1965325"/>
          <p14:tracePt t="13748" x="4438650" y="1965325"/>
          <p14:tracePt t="13764" x="4303713" y="1973263"/>
          <p14:tracePt t="13781" x="4125913" y="1982788"/>
          <p14:tracePt t="13797" x="4027488" y="1982788"/>
          <p14:tracePt t="13813" x="3848100" y="1982788"/>
          <p14:tracePt t="13832" x="3732213" y="1982788"/>
          <p14:tracePt t="13847" x="3705225" y="1973263"/>
          <p14:tracePt t="13862" x="3687763" y="1973263"/>
          <p14:tracePt t="13880" x="3687763" y="1965325"/>
          <p14:tracePt t="13988" x="3697288" y="1965325"/>
          <p14:tracePt t="14003" x="3705225" y="1965325"/>
          <p14:tracePt t="14018" x="3759200" y="1965325"/>
          <p14:tracePt t="14035" x="3822700" y="1965325"/>
          <p14:tracePt t="14051" x="4010025" y="1973263"/>
          <p14:tracePt t="14068" x="4286250" y="1982788"/>
          <p14:tracePt t="14087" x="4562475" y="1982788"/>
          <p14:tracePt t="14109" x="4776788" y="1982788"/>
          <p14:tracePt t="14129" x="4867275" y="1982788"/>
          <p14:tracePt t="14145" x="4875213" y="1982788"/>
          <p14:tracePt t="14365" x="4884738" y="1982788"/>
          <p14:tracePt t="14379" x="4919663" y="1982788"/>
          <p14:tracePt t="14394" x="5081588" y="1965325"/>
          <p14:tracePt t="14410" x="5187950" y="1955800"/>
          <p14:tracePt t="14425" x="5518150" y="1928813"/>
          <p14:tracePt t="14440" x="5670550" y="1919288"/>
          <p14:tracePt t="14454" x="5857875" y="1893888"/>
          <p14:tracePt t="14470" x="5938838" y="1893888"/>
          <p14:tracePt t="14486" x="6000750" y="1893888"/>
          <p14:tracePt t="14504" x="6010275" y="1893888"/>
          <p14:tracePt t="14552" x="6010275" y="1901825"/>
          <p14:tracePt t="14574" x="5991225" y="1901825"/>
          <p14:tracePt t="14592" x="5965825" y="1901825"/>
          <p14:tracePt t="14607" x="5946775" y="1901825"/>
          <p14:tracePt t="14623" x="5929313" y="1893888"/>
          <p14:tracePt t="14641" x="5857875" y="1884363"/>
          <p14:tracePt t="14655" x="5759450" y="1874838"/>
          <p14:tracePt t="14672" x="5518150" y="1866900"/>
          <p14:tracePt t="14687" x="5394325" y="1857375"/>
          <p14:tracePt t="14703" x="5062538" y="1857375"/>
          <p14:tracePt t="14719" x="4786313" y="1857375"/>
          <p14:tracePt t="14735" x="4660900" y="1857375"/>
          <p14:tracePt t="14752" x="4473575" y="1874838"/>
          <p14:tracePt t="14770" x="4313238" y="1884363"/>
          <p14:tracePt t="14785" x="4259263" y="1884363"/>
          <p14:tracePt t="14802" x="4197350" y="1884363"/>
          <p14:tracePt t="14821" x="4179888" y="1884363"/>
          <p14:tracePt t="14932" x="4197350" y="1884363"/>
          <p14:tracePt t="14948" x="4214813" y="1884363"/>
          <p14:tracePt t="14965" x="4232275" y="1884363"/>
          <p14:tracePt t="14980" x="4295775" y="1893888"/>
          <p14:tracePt t="14997" x="4465638" y="1938338"/>
          <p14:tracePt t="15011" x="4633913" y="1946275"/>
          <p14:tracePt t="15028" x="5126038" y="2036763"/>
          <p14:tracePt t="15044" x="5394325" y="2036763"/>
          <p14:tracePt t="15059" x="5768975" y="2062163"/>
          <p14:tracePt t="15075" x="5902325" y="2062163"/>
          <p14:tracePt t="15095" x="6072188" y="2062163"/>
          <p14:tracePt t="15114" x="6108700" y="2054225"/>
          <p14:tracePt t="15133" x="6134100" y="2062163"/>
          <p14:tracePt t="15304" x="6188075" y="2036763"/>
          <p14:tracePt t="15321" x="6251575" y="2000250"/>
          <p14:tracePt t="15338" x="6483350" y="1893888"/>
          <p14:tracePt t="15355" x="6804025" y="1731963"/>
          <p14:tracePt t="15370" x="6929438" y="1697038"/>
          <p14:tracePt t="15385" x="7143750" y="1643063"/>
          <p14:tracePt t="15402" x="7259638" y="1598613"/>
          <p14:tracePt t="15419" x="7286625" y="1598613"/>
          <p14:tracePt t="15435" x="7304088" y="1598613"/>
          <p14:tracePt t="15502" x="7304088" y="1608138"/>
          <p14:tracePt t="15517" x="7323138" y="1608138"/>
          <p14:tracePt t="15535" x="7367588" y="1625600"/>
          <p14:tracePt t="15552" x="7394575" y="1625600"/>
          <p14:tracePt t="15568" x="7402513" y="1633538"/>
          <p14:tracePt t="15585" x="7419975" y="1633538"/>
          <p14:tracePt t="15602" x="7439025" y="1633538"/>
          <p14:tracePt t="15619" x="7446963" y="1633538"/>
          <p14:tracePt t="15635" x="7456488" y="1633538"/>
          <p14:tracePt t="15719" x="7466013" y="1633538"/>
          <p14:tracePt t="15808" x="7466013" y="1625600"/>
          <p14:tracePt t="15824" x="7466013" y="1616075"/>
          <p14:tracePt t="15848" x="7466013" y="1608138"/>
          <p14:tracePt t="15864" x="7466013" y="1598613"/>
          <p14:tracePt t="15879" x="7456488" y="1562100"/>
          <p14:tracePt t="15897" x="7446963" y="1527175"/>
          <p14:tracePt t="15911" x="7439025" y="1509713"/>
          <p14:tracePt t="15927" x="7394575" y="1465263"/>
          <p14:tracePt t="15942" x="7367588" y="1455738"/>
          <p14:tracePt t="15958" x="7277100" y="1419225"/>
          <p14:tracePt t="15973" x="7242175" y="1411288"/>
          <p14:tracePt t="15990" x="7134225" y="1374775"/>
          <p14:tracePt t="16006" x="7116763" y="1347788"/>
          <p14:tracePt t="16023" x="7116763" y="1339850"/>
          <p14:tracePt t="16245" x="7108825" y="1330325"/>
          <p14:tracePt t="16260" x="7089775" y="1330325"/>
          <p14:tracePt t="16275" x="6983413" y="1303338"/>
          <p14:tracePt t="16291" x="6840538" y="1258888"/>
          <p14:tracePt t="16308" x="6608763" y="1214438"/>
          <p14:tracePt t="16325" x="6251575" y="1160463"/>
          <p14:tracePt t="16344" x="6054725" y="1160463"/>
          <p14:tracePt t="16359" x="5965825" y="1152525"/>
          <p14:tracePt t="16374" x="5795963" y="1152525"/>
          <p14:tracePt t="16389" x="5732463" y="1160463"/>
          <p14:tracePt t="16407" x="5616575" y="1214438"/>
          <p14:tracePt t="16423" x="5500688" y="1295400"/>
          <p14:tracePt t="16438" x="5438775" y="1339850"/>
          <p14:tracePt t="16454" x="5367338" y="1393825"/>
          <p14:tracePt t="16470" x="5340350" y="1428750"/>
          <p14:tracePt t="16486" x="5340350" y="1438275"/>
          <p14:tracePt t="16505" x="5340350" y="1446213"/>
          <p14:tracePt t="16521" x="5340350" y="1482725"/>
          <p14:tracePt t="16537" x="5348288" y="1517650"/>
          <p14:tracePt t="16554" x="5384800" y="1687513"/>
          <p14:tracePt t="16570" x="5411788" y="1758950"/>
          <p14:tracePt t="16586" x="5518150" y="2036763"/>
          <p14:tracePt t="16604" x="5634038" y="2251075"/>
          <p14:tracePt t="16621" x="5705475" y="2330450"/>
          <p14:tracePt t="16636" x="5741988" y="2374900"/>
          <p14:tracePt t="16652" x="5768975" y="2393950"/>
          <p14:tracePt t="16669" x="5776913" y="2393950"/>
          <p14:tracePt t="16719" x="5776913" y="2384425"/>
          <p14:tracePt t="16734" x="5776913" y="2374900"/>
          <p14:tracePt t="17056" x="5786438" y="2374900"/>
          <p14:tracePt t="17072" x="5795963" y="2374900"/>
          <p14:tracePt t="17094" x="5894388" y="2428875"/>
          <p14:tracePt t="17111" x="5973763" y="2465388"/>
          <p14:tracePt t="17128" x="6161088" y="2554288"/>
          <p14:tracePt t="17144" x="6323013" y="2670175"/>
          <p14:tracePt t="17159" x="6394450" y="2705100"/>
          <p14:tracePt t="17174" x="6545263" y="2741613"/>
          <p14:tracePt t="17191" x="6589713" y="2751138"/>
          <p14:tracePt t="17207" x="6670675" y="2759075"/>
          <p14:tracePt t="17224" x="6697663" y="2759075"/>
          <p14:tracePt t="17240" x="6705600" y="2732088"/>
          <p14:tracePt t="17255" x="6715125" y="2732088"/>
          <p14:tracePt t="17481" x="6732588" y="2732088"/>
          <p14:tracePt t="17495" x="6742113" y="2732088"/>
          <p14:tracePt t="17512" x="6769100" y="2732088"/>
          <p14:tracePt t="17530" x="6813550" y="2741613"/>
          <p14:tracePt t="17544" x="6840538" y="2741613"/>
          <p14:tracePt t="17561" x="6929438" y="2741613"/>
          <p14:tracePt t="17578" x="7062788" y="2759075"/>
          <p14:tracePt t="17594" x="7108825" y="2759075"/>
          <p14:tracePt t="17610" x="7180263" y="2759075"/>
          <p14:tracePt t="17628" x="7205663" y="2759075"/>
          <p14:tracePt t="17644" x="7215188" y="2759075"/>
          <p14:tracePt t="17689" x="7215188" y="2768600"/>
          <p14:tracePt t="17708" x="7205663" y="2768600"/>
          <p14:tracePt t="17723" x="7197725" y="2768600"/>
          <p14:tracePt t="17739" x="7170738" y="2768600"/>
          <p14:tracePt t="17779" x="7180263" y="2768600"/>
          <p14:tracePt t="17797" x="7188200" y="2759075"/>
          <p14:tracePt t="17813" x="7215188" y="2751138"/>
          <p14:tracePt t="17828" x="7269163" y="2714625"/>
          <p14:tracePt t="17845" x="7313613" y="2679700"/>
          <p14:tracePt t="17861" x="7367588" y="2616200"/>
          <p14:tracePt t="17878" x="7429500" y="2509838"/>
          <p14:tracePt t="17893" x="7466013" y="2438400"/>
          <p14:tracePt t="17909" x="7510463" y="2357438"/>
          <p14:tracePt t="17926" x="7537450" y="2268538"/>
          <p14:tracePt t="17941" x="7537450" y="2232025"/>
          <p14:tracePt t="17957" x="7537450" y="2170113"/>
          <p14:tracePt t="17974" x="7518400" y="2089150"/>
          <p14:tracePt t="17991" x="7491413" y="2062163"/>
          <p14:tracePt t="18007" x="7412038" y="1990725"/>
          <p14:tracePt t="18024" x="7232650" y="1847850"/>
          <p14:tracePt t="18041" x="7037388" y="1724025"/>
          <p14:tracePt t="18056" x="6697663" y="1500188"/>
          <p14:tracePt t="18075" x="6483350" y="1303338"/>
          <p14:tracePt t="18094" x="6340475" y="1160463"/>
          <p14:tracePt t="18113" x="6242050" y="1098550"/>
          <p14:tracePt t="18130" x="6180138" y="1054100"/>
          <p14:tracePt t="18147" x="6010275" y="1009650"/>
          <p14:tracePt t="18164" x="5840413" y="1009650"/>
          <p14:tracePt t="18179" x="5786438" y="1017588"/>
          <p14:tracePt t="18196" x="5705475" y="1044575"/>
          <p14:tracePt t="18213" x="5616575" y="1081088"/>
          <p14:tracePt t="18232" x="5483225" y="1160463"/>
          <p14:tracePt t="18248" x="5419725" y="1250950"/>
          <p14:tracePt t="18263" x="5276850" y="1401763"/>
          <p14:tracePt t="18281" x="5160963" y="1544638"/>
          <p14:tracePt t="18296" x="5108575" y="1633538"/>
          <p14:tracePt t="18314" x="5062538" y="1857375"/>
          <p14:tracePt t="18329" x="5062538" y="1928813"/>
          <p14:tracePt t="18345" x="5062538" y="2081213"/>
          <p14:tracePt t="18361" x="5126038" y="2276475"/>
          <p14:tracePt t="18377" x="5187950" y="2411413"/>
          <p14:tracePt t="18395" x="5357813" y="2616200"/>
          <p14:tracePt t="18411" x="5688013" y="2857500"/>
          <p14:tracePt t="18427" x="5867400" y="2955925"/>
          <p14:tracePt t="18443" x="6259513" y="3071813"/>
          <p14:tracePt t="18459" x="6510338" y="3081338"/>
          <p14:tracePt t="18475" x="6626225" y="3089275"/>
          <p14:tracePt t="18492" x="6823075" y="3071813"/>
          <p14:tracePt t="18510" x="7010400" y="2982913"/>
          <p14:tracePt t="18526" x="7089775" y="2955925"/>
          <p14:tracePt t="18543" x="7259638" y="2857500"/>
          <p14:tracePt t="18559" x="7375525" y="2776538"/>
          <p14:tracePt t="18579" x="7466013" y="2679700"/>
          <p14:tracePt t="18595" x="7483475" y="2643188"/>
          <p14:tracePt t="18610" x="7518400" y="2509838"/>
          <p14:tracePt t="18628" x="7545388" y="2339975"/>
          <p14:tracePt t="18643" x="7554913" y="2259013"/>
          <p14:tracePt t="18659" x="7562850" y="2098675"/>
          <p14:tracePt t="18677" x="7562850" y="1901825"/>
          <p14:tracePt t="18692" x="7527925" y="1822450"/>
          <p14:tracePt t="18709" x="7394575" y="1660525"/>
          <p14:tracePt t="18727" x="7116763" y="1517650"/>
          <p14:tracePt t="18742" x="6946900" y="1428750"/>
          <p14:tracePt t="18758" x="6554788" y="1347788"/>
          <p14:tracePt t="18773" x="6330950" y="1276350"/>
          <p14:tracePt t="18789" x="6054725" y="1223963"/>
          <p14:tracePt t="18807" x="5857875" y="1204913"/>
          <p14:tracePt t="18826" x="5786438" y="1204913"/>
          <p14:tracePt t="18841" x="5776913" y="1204913"/>
          <p14:tracePt t="18856" x="5759450" y="1214438"/>
          <p14:tracePt t="18872" x="5759450" y="1231900"/>
          <p14:tracePt t="18889" x="5724525" y="1295400"/>
          <p14:tracePt t="18906" x="5697538" y="1374775"/>
          <p14:tracePt t="18922" x="5670550" y="1446213"/>
          <p14:tracePt t="18938" x="5616575" y="1608138"/>
          <p14:tracePt t="18955" x="5589588" y="1884363"/>
          <p14:tracePt t="18970" x="5581650" y="2009775"/>
          <p14:tracePt t="18987" x="5581650" y="2197100"/>
          <p14:tracePt t="19005" x="5661025" y="2384425"/>
          <p14:tracePt t="19021" x="5715000" y="2446338"/>
          <p14:tracePt t="19039" x="5857875" y="2581275"/>
          <p14:tracePt t="19056" x="6045200" y="2660650"/>
          <p14:tracePt t="19075" x="6242050" y="2714625"/>
          <p14:tracePt t="19094" x="6456363" y="2714625"/>
          <p14:tracePt t="19113" x="6670675" y="2705100"/>
          <p14:tracePt t="19130" x="6769100" y="2660650"/>
          <p14:tracePt t="19146" x="6919913" y="2589213"/>
          <p14:tracePt t="19162" x="7018338" y="2517775"/>
          <p14:tracePt t="19350" x="7062788" y="2500313"/>
          <p14:tracePt t="19365" x="7116763" y="2500313"/>
          <p14:tracePt t="19381" x="7242175" y="2482850"/>
          <p14:tracePt t="19397" x="7277100" y="2482850"/>
          <p14:tracePt t="19412" x="7358063" y="2455863"/>
          <p14:tracePt t="19427" x="7375525" y="2455863"/>
          <p14:tracePt t="19443" x="7394575" y="2455863"/>
          <p14:tracePt t="19617" x="7385050" y="2455863"/>
          <p14:tracePt t="19637" x="7375525" y="2455863"/>
          <p14:tracePt t="19657" x="7367588" y="2465388"/>
          <p14:tracePt t="19677" x="7358063" y="2465388"/>
          <p14:tracePt t="19692" x="7348538" y="2465388"/>
          <p14:tracePt t="19709" x="7269163" y="2500313"/>
          <p14:tracePt t="19726" x="7027863" y="2581275"/>
          <p14:tracePt t="19742" x="6848475" y="2643188"/>
          <p14:tracePt t="19758" x="6296025" y="2911475"/>
          <p14:tracePt t="19776" x="5643563" y="3187700"/>
          <p14:tracePt t="19795" x="4813300" y="3482975"/>
          <p14:tracePt t="19811" x="4419600" y="3652838"/>
          <p14:tracePt t="19829" x="3830638" y="3938588"/>
          <p14:tracePt t="19846" x="3679825" y="3965575"/>
          <p14:tracePt t="19861" x="3670300" y="3965575"/>
          <p14:tracePt t="20102" x="3660775" y="3965575"/>
          <p14:tracePt t="20123" x="3608388" y="3965575"/>
          <p14:tracePt t="20139" x="3544888" y="3983038"/>
          <p14:tracePt t="20161" x="2955925" y="4108450"/>
          <p14:tracePt t="20178" x="2660650" y="4187825"/>
          <p14:tracePt t="20198" x="2205038" y="4241800"/>
          <p14:tracePt t="20219" x="1928813" y="4303713"/>
          <p14:tracePt t="20238" x="1911350" y="4303713"/>
          <p14:tracePt t="20254" x="1919288" y="4303713"/>
          <p14:tracePt t="20270" x="1955800" y="4268788"/>
          <p14:tracePt t="20287" x="1973263" y="4268788"/>
          <p14:tracePt t="20468" x="1973263" y="4276725"/>
          <p14:tracePt t="20499" x="1955800" y="4295775"/>
          <p14:tracePt t="20514" x="1884363" y="4322763"/>
          <p14:tracePt t="20529" x="1679575" y="4411663"/>
          <p14:tracePt t="20545" x="1571625" y="4473575"/>
          <p14:tracePt t="20562" x="1303338" y="4581525"/>
          <p14:tracePt t="20579" x="1125538" y="4608513"/>
          <p14:tracePt t="20597" x="1027113" y="4625975"/>
          <p14:tracePt t="20612" x="1000125" y="4633913"/>
          <p14:tracePt t="20628" x="973138" y="4643438"/>
          <p14:tracePt t="20795" x="982663" y="4643438"/>
          <p14:tracePt t="20814" x="990600" y="4643438"/>
          <p14:tracePt t="20844" x="1000125" y="4643438"/>
          <p14:tracePt t="20859" x="1027113" y="4643438"/>
          <p14:tracePt t="20875" x="1160463" y="4643438"/>
          <p14:tracePt t="20890" x="1241425" y="4643438"/>
          <p14:tracePt t="20905" x="1455738" y="4643438"/>
          <p14:tracePt t="20922" x="1679575" y="4643438"/>
          <p14:tracePt t="20937" x="1751013" y="4643438"/>
          <p14:tracePt t="20953" x="1884363" y="4633913"/>
          <p14:tracePt t="20970" x="1911350" y="4633913"/>
          <p14:tracePt t="20986" x="1938338" y="4633913"/>
          <p14:tracePt t="21003" x="1938338" y="4660900"/>
          <p14:tracePt t="21339" x="1938338" y="4652963"/>
          <p14:tracePt t="21355" x="1955800" y="4643438"/>
          <p14:tracePt t="21372" x="2027238" y="4625975"/>
          <p14:tracePt t="21388" x="2116138" y="4598988"/>
          <p14:tracePt t="21403" x="2170113" y="4581525"/>
          <p14:tracePt t="21422" x="2295525" y="4581525"/>
          <p14:tracePt t="21439" x="2374900" y="4572000"/>
          <p14:tracePt t="21454" x="2401888" y="4572000"/>
          <p14:tracePt t="21469" x="2428875" y="4572000"/>
          <p14:tracePt t="21497" x="2438400" y="4572000"/>
          <p14:tracePt t="21528" x="2438400" y="4581525"/>
          <p14:tracePt t="21546" x="2428875" y="4589463"/>
          <p14:tracePt t="21560" x="2419350" y="4589463"/>
          <p14:tracePt t="21577" x="2384425" y="4589463"/>
          <p14:tracePt t="21593" x="2357438" y="4589463"/>
          <p14:tracePt t="21609" x="2241550" y="4589463"/>
          <p14:tracePt t="21626" x="2044700" y="4616450"/>
          <p14:tracePt t="21644" x="1670050" y="4660900"/>
          <p14:tracePt t="21661" x="1536700" y="4679950"/>
          <p14:tracePt t="21676" x="1322388" y="4679950"/>
          <p14:tracePt t="21691" x="1258888" y="4679950"/>
          <p14:tracePt t="21710" x="1250950" y="4670425"/>
          <p14:tracePt t="21725" x="1258888" y="4670425"/>
          <p14:tracePt t="21741" x="1285875" y="4670425"/>
          <p14:tracePt t="21953" x="1276350" y="4670425"/>
          <p14:tracePt t="21967" x="1250950" y="4670425"/>
          <p14:tracePt t="21984" x="1143000" y="4670425"/>
          <p14:tracePt t="22001" x="1009650" y="4670425"/>
          <p14:tracePt t="22017" x="955675" y="4652963"/>
          <p14:tracePt t="22034" x="901700" y="4633913"/>
          <p14:tracePt t="22052" x="893763" y="4616450"/>
          <p14:tracePt t="22068" x="893763" y="4608513"/>
          <p14:tracePt t="22100" x="901700" y="4616450"/>
          <p14:tracePt t="22120" x="919163" y="4625975"/>
          <p14:tracePt t="22152" x="928688" y="4625975"/>
          <p14:tracePt t="22258" x="938213" y="4625975"/>
          <p14:tracePt t="22272" x="955675" y="4625975"/>
          <p14:tracePt t="22288" x="1036638" y="4625975"/>
          <p14:tracePt t="22305" x="1108075" y="4625975"/>
          <p14:tracePt t="22324" x="1276350" y="4625975"/>
          <p14:tracePt t="22340" x="1482725" y="4625975"/>
          <p14:tracePt t="22358" x="1643063" y="4625975"/>
          <p14:tracePt t="22373" x="1679575" y="4625975"/>
          <p14:tracePt t="22389" x="1724025" y="4625975"/>
          <p14:tracePt t="22437" x="1714500" y="4625975"/>
          <p14:tracePt t="22456" x="1704975" y="4625975"/>
          <p14:tracePt t="22471" x="1670050" y="4608513"/>
          <p14:tracePt t="22487" x="1562100" y="4652963"/>
          <p14:tracePt t="22502" x="1062038" y="4894263"/>
          <p14:tracePt t="22657" x="53975" y="4518025"/>
          <p14:tracePt t="22673" x="223838" y="4510088"/>
          <p14:tracePt t="22690" x="295275" y="4510088"/>
          <p14:tracePt t="22708" x="438150" y="4510088"/>
          <p14:tracePt t="22725" x="571500" y="4510088"/>
          <p14:tracePt t="22744" x="625475" y="4510088"/>
          <p14:tracePt t="22823" x="625475" y="4518025"/>
          <p14:tracePt t="22840" x="625475" y="4527550"/>
          <p14:tracePt t="22882" x="615950" y="4527550"/>
          <p14:tracePt t="22897" x="608013" y="4527550"/>
          <p14:tracePt t="22913" x="581025" y="4527550"/>
          <p14:tracePt t="22930" x="571500" y="4527550"/>
          <p14:tracePt t="22945" x="509588" y="4527550"/>
          <p14:tracePt t="22961" x="393700" y="4518025"/>
          <p14:tracePt t="22976" x="312738" y="4510088"/>
          <p14:tracePt t="22992" x="125413" y="4491038"/>
          <p14:tracePt t="23007" x="26988" y="4483100"/>
          <p14:tracePt t="23237" x="61913" y="4465638"/>
          <p14:tracePt t="23253" x="214313" y="4500563"/>
          <p14:tracePt t="23269" x="554038" y="4500563"/>
          <p14:tracePt t="23284" x="758825" y="4510088"/>
          <p14:tracePt t="23301" x="982663" y="4518025"/>
          <p14:tracePt t="23319" x="1108075" y="4518025"/>
          <p14:tracePt t="23335" x="1133475" y="4518025"/>
          <p14:tracePt t="23351" x="1133475" y="4527550"/>
          <p14:tracePt t="23368" x="1125538" y="4527550"/>
          <p14:tracePt t="23385" x="1108075" y="4527550"/>
          <p14:tracePt t="23633" x="1116013" y="4527550"/>
          <p14:tracePt t="23648" x="1160463" y="4518025"/>
          <p14:tracePt t="23664" x="1285875" y="4510088"/>
          <p14:tracePt t="23680" x="1384300" y="4510088"/>
          <p14:tracePt t="23696" x="1581150" y="4483100"/>
          <p14:tracePt t="23712" x="1758950" y="4473575"/>
          <p14:tracePt t="23727" x="1812925" y="4473575"/>
          <p14:tracePt t="23745" x="1866900" y="4446588"/>
          <p14:tracePt t="23761" x="1874838" y="4446588"/>
          <p14:tracePt t="23921" x="1874838" y="4456113"/>
          <p14:tracePt t="23960" x="1874838" y="4465638"/>
          <p14:tracePt t="24069" x="1866900" y="4465638"/>
          <p14:tracePt t="24128" x="1866900" y="4456113"/>
          <p14:tracePt t="24143" x="1874838" y="4446588"/>
          <p14:tracePt t="24159" x="1919288" y="4446588"/>
          <p14:tracePt t="24175" x="1946275" y="4446588"/>
          <p14:tracePt t="24191" x="2009775" y="4446588"/>
          <p14:tracePt t="24207" x="2081213" y="4446588"/>
          <p14:tracePt t="24223" x="2133600" y="4446588"/>
          <p14:tracePt t="24238" x="2197100" y="4446588"/>
          <p14:tracePt t="24253" x="2214563" y="4446588"/>
          <p14:tracePt t="24269" x="2241550" y="4446588"/>
          <p14:tracePt t="24524" x="2330450" y="4446588"/>
          <p14:tracePt t="24540" x="2411413" y="4438650"/>
          <p14:tracePt t="24555" x="2562225" y="4438650"/>
          <p14:tracePt t="24570" x="2652713" y="4438650"/>
          <p14:tracePt t="24586" x="2751138" y="4438650"/>
          <p14:tracePt t="24603" x="2795588" y="4438650"/>
          <p14:tracePt t="24638" x="2795588" y="4446588"/>
          <p14:tracePt t="24663" x="2795588" y="4456113"/>
          <p14:tracePt t="24678" x="2795588" y="4465638"/>
          <p14:tracePt t="24703" x="2776538" y="4465638"/>
          <p14:tracePt t="24718" x="2741613" y="4465638"/>
          <p14:tracePt t="24735" x="2633663" y="4465638"/>
          <p14:tracePt t="24752" x="2438400" y="4500563"/>
          <p14:tracePt t="24768" x="2312988" y="4510088"/>
          <p14:tracePt t="24785" x="2017713" y="4562475"/>
          <p14:tracePt t="24801" x="1643063" y="4625975"/>
          <p14:tracePt t="24820" x="1411288" y="4633913"/>
          <p14:tracePt t="24838" x="1312863" y="4633913"/>
          <p14:tracePt t="24854" x="1196975" y="4643438"/>
          <p14:tracePt t="24870" x="1179513" y="4643438"/>
          <p14:tracePt t="24930" x="1187450" y="4643438"/>
          <p14:tracePt t="24951" x="1196975" y="4643438"/>
          <p14:tracePt t="25207" x="1204913" y="4643438"/>
          <p14:tracePt t="25221" x="1231900" y="4643438"/>
          <p14:tracePt t="25238" x="1357313" y="4643438"/>
          <p14:tracePt t="25253" x="1465263" y="4643438"/>
          <p14:tracePt t="25269" x="1803400" y="4625975"/>
          <p14:tracePt t="25286" x="2268538" y="4616450"/>
          <p14:tracePt t="25301" x="2490788" y="4616450"/>
          <p14:tracePt t="25319" x="2768600" y="4616450"/>
          <p14:tracePt t="25336" x="2946400" y="4616450"/>
          <p14:tracePt t="25353" x="2982913" y="4616450"/>
          <p14:tracePt t="25370" x="3000375" y="4625975"/>
          <p14:tracePt t="25387" x="3009900" y="4616450"/>
          <p14:tracePt t="26572" x="2990850" y="4598988"/>
          <p14:tracePt t="26586" x="2973388" y="4589463"/>
          <p14:tracePt t="26602" x="2874963" y="4545013"/>
          <p14:tracePt t="26618" x="2776538" y="4510088"/>
          <p14:tracePt t="26634" x="2581275" y="4384675"/>
          <p14:tracePt t="26652" x="2401888" y="4259263"/>
          <p14:tracePt t="26669" x="2330450" y="4214813"/>
          <p14:tracePt t="26685" x="2276475" y="4170363"/>
          <p14:tracePt t="26898" x="2268538" y="4152900"/>
          <p14:tracePt t="26913" x="2268538" y="4143375"/>
          <p14:tracePt t="26931" x="2224088" y="4116388"/>
          <p14:tracePt t="26947" x="2098675" y="4044950"/>
          <p14:tracePt t="26962" x="2017713" y="3990975"/>
          <p14:tracePt t="26978" x="1874838" y="3894138"/>
          <p14:tracePt t="26993" x="1812925" y="3848100"/>
          <p14:tracePt t="27010" x="1741488" y="3795713"/>
          <p14:tracePt t="27028" x="1724025" y="3786188"/>
          <p14:tracePt t="27255" x="1704975" y="3786188"/>
          <p14:tracePt t="27269" x="1687513" y="3786188"/>
          <p14:tracePt t="27285" x="1643063" y="3786188"/>
          <p14:tracePt t="27301" x="1598613" y="3803650"/>
          <p14:tracePt t="27318" x="1536700" y="3803650"/>
          <p14:tracePt t="27335" x="1455738" y="3830638"/>
          <p14:tracePt t="27353" x="1411288" y="3848100"/>
          <p14:tracePt t="27389" x="1411288" y="3857625"/>
          <p14:tracePt t="27405" x="1411288" y="3875088"/>
          <p14:tracePt t="27424" x="1419225" y="3884613"/>
          <p14:tracePt t="27439" x="1428750" y="3884613"/>
          <p14:tracePt t="27456" x="1438275" y="3884613"/>
          <p14:tracePt t="27472" x="1446213" y="3884613"/>
          <p14:tracePt t="27488" x="1455738" y="3894138"/>
          <p14:tracePt t="27504" x="1490663" y="3902075"/>
          <p14:tracePt t="27521" x="1544638" y="3919538"/>
          <p14:tracePt t="27537" x="1589088" y="3929063"/>
          <p14:tracePt t="27555" x="1741488" y="3938588"/>
          <p14:tracePt t="27571" x="1822450" y="3938588"/>
          <p14:tracePt t="27587" x="1857375" y="3938588"/>
          <p14:tracePt t="27604" x="1901825" y="3919538"/>
          <p14:tracePt t="27621" x="1901825" y="3911600"/>
          <p14:tracePt t="27636" x="1901825" y="3902075"/>
          <p14:tracePt t="27654" x="1911350" y="3929063"/>
          <p14:tracePt t="27848" x="1938338" y="3929063"/>
          <p14:tracePt t="27864" x="1965325" y="3929063"/>
          <p14:tracePt t="27880" x="2036763" y="3929063"/>
          <p14:tracePt t="27896" x="2143125" y="3929063"/>
          <p14:tracePt t="27912" x="2205038" y="3929063"/>
          <p14:tracePt t="27928" x="2330450" y="3929063"/>
          <p14:tracePt t="27945" x="2374900" y="3929063"/>
          <p14:tracePt t="27961" x="2446338" y="3911600"/>
          <p14:tracePt t="27977" x="2465388" y="3902075"/>
          <p14:tracePt t="28046" x="2465388" y="3911600"/>
          <p14:tracePt t="28127" x="2465388" y="3919538"/>
          <p14:tracePt t="28194" x="2482850" y="3919538"/>
          <p14:tracePt t="28210" x="2490788" y="3919538"/>
          <p14:tracePt t="28225" x="2536825" y="3919538"/>
          <p14:tracePt t="28240" x="2554288" y="3919538"/>
          <p14:tracePt t="28255" x="2589213" y="3919538"/>
          <p14:tracePt t="28270" x="2616200" y="3919538"/>
          <p14:tracePt t="28285" x="2616200" y="3929063"/>
          <p14:tracePt t="28302" x="2625725" y="3929063"/>
          <p14:tracePt t="28343" x="2616200" y="3929063"/>
          <p14:tracePt t="28358" x="2589213" y="3929063"/>
          <p14:tracePt t="28374" x="2517775" y="3929063"/>
          <p14:tracePt t="28391" x="2374900" y="3919538"/>
          <p14:tracePt t="28406" x="2303463" y="3919538"/>
          <p14:tracePt t="28423" x="2098675" y="3919538"/>
          <p14:tracePt t="28441" x="1973263" y="3919538"/>
          <p14:tracePt t="28457" x="1758950" y="3919538"/>
          <p14:tracePt t="28474" x="1616075" y="3919538"/>
          <p14:tracePt t="28491" x="1517650" y="3911600"/>
          <p14:tracePt t="28507" x="1465263" y="3911600"/>
          <p14:tracePt t="28523" x="1393825" y="3911600"/>
          <p14:tracePt t="28540" x="1330325" y="3929063"/>
          <p14:tracePt t="28556" x="1285875" y="3938588"/>
          <p14:tracePt t="28572" x="1250950" y="3946525"/>
          <p14:tracePt t="28589" x="1223963" y="3946525"/>
          <p14:tracePt t="28968" x="1231900" y="3946525"/>
          <p14:tracePt t="28986" x="1241425" y="3938588"/>
          <p14:tracePt t="29001" x="1268413" y="3938588"/>
          <p14:tracePt t="29017" x="1339850" y="3938588"/>
          <p14:tracePt t="29035" x="1544638" y="3946525"/>
          <p14:tracePt t="29051" x="1660525" y="3946525"/>
          <p14:tracePt t="29068" x="2027238" y="3946525"/>
          <p14:tracePt t="29085" x="2276475" y="3946525"/>
          <p14:tracePt t="29104" x="2490788" y="3956050"/>
          <p14:tracePt t="29125" x="2581275" y="3956050"/>
          <p14:tracePt t="29143" x="2608263" y="3956050"/>
          <p14:tracePt t="29164" x="2608263" y="3990975"/>
          <p14:tracePt t="29352" x="2633663" y="3990975"/>
          <p14:tracePt t="29367" x="2660650" y="3990975"/>
          <p14:tracePt t="29384" x="2724150" y="4000500"/>
          <p14:tracePt t="29401" x="2822575" y="4010025"/>
          <p14:tracePt t="29417" x="2857500" y="4010025"/>
          <p14:tracePt t="29435" x="2894013" y="4010025"/>
          <p14:tracePt t="29461" x="2901950" y="4010025"/>
          <p14:tracePt t="29550" x="2884488" y="4010025"/>
          <p14:tracePt t="29565" x="2867025" y="4000500"/>
          <p14:tracePt t="29580" x="2830513" y="3990975"/>
          <p14:tracePt t="29598" x="2776538" y="3973513"/>
          <p14:tracePt t="29615" x="2759075" y="3965575"/>
          <p14:tracePt t="29632" x="2732088" y="3956050"/>
          <p14:tracePt t="29651" x="2724150" y="3938588"/>
          <p14:tracePt t="29926" x="2724150" y="3929063"/>
          <p14:tracePt t="29946" x="2724150" y="3919538"/>
          <p14:tracePt t="29961" x="2724150" y="3911600"/>
          <p14:tracePt t="29976" x="2724150" y="3884613"/>
          <p14:tracePt t="29991" x="2724150" y="3875088"/>
          <p14:tracePt t="30007" x="2724150" y="3840163"/>
          <p14:tracePt t="30022" x="2724150" y="3830638"/>
          <p14:tracePt t="30038" x="2732088" y="3803650"/>
          <p14:tracePt t="30084" x="2741613" y="3803650"/>
          <p14:tracePt t="30609" x="2732088" y="3803650"/>
          <p14:tracePt t="30628" x="2724150" y="3803650"/>
          <p14:tracePt t="30647" x="2687638" y="3803650"/>
          <p14:tracePt t="30661" x="2670175" y="3803650"/>
          <p14:tracePt t="30679" x="2633663" y="3795713"/>
          <p14:tracePt t="30695" x="2608263" y="3795713"/>
          <p14:tracePt t="30711" x="2554288" y="3795713"/>
          <p14:tracePt t="30728" x="2509838" y="3786188"/>
          <p14:tracePt t="30744" x="2500313" y="3786188"/>
          <p14:tracePt t="30759" x="2465388" y="3776663"/>
          <p14:tracePt t="30774" x="2446338" y="3776663"/>
          <p14:tracePt t="30790" x="2411413" y="3768725"/>
          <p14:tracePt t="30806" x="2374900" y="3768725"/>
          <p14:tracePt t="30821" x="2366963" y="3768725"/>
          <p14:tracePt t="30841" x="2339975" y="3768725"/>
          <p14:tracePt t="30857" x="2330450" y="3768725"/>
          <p14:tracePt t="30876" x="2339975" y="3768725"/>
          <p14:tracePt t="30891" x="2347913" y="3768725"/>
          <p14:tracePt t="31103" x="2330450" y="3768725"/>
          <p14:tracePt t="31120" x="2312988" y="3768725"/>
          <p14:tracePt t="31138" x="2241550" y="3776663"/>
          <p14:tracePt t="31156" x="2116138" y="3776663"/>
          <p14:tracePt t="31173" x="1965325" y="3786188"/>
          <p14:tracePt t="31189" x="1893888" y="3795713"/>
          <p14:tracePt t="31204" x="1776413" y="3795713"/>
          <p14:tracePt t="31219" x="1741488" y="3795713"/>
          <p14:tracePt t="31236" x="1704975" y="3795713"/>
          <p14:tracePt t="31252" x="1687513" y="3795713"/>
          <p14:tracePt t="31272" x="1679575" y="3795713"/>
          <p14:tracePt t="31301" x="1670050" y="3795713"/>
          <p14:tracePt t="31320" x="1643063" y="3795713"/>
          <p14:tracePt t="31335" x="1625600" y="3795713"/>
          <p14:tracePt t="31351" x="1598613" y="3803650"/>
          <p14:tracePt t="31368" x="1581150" y="3813175"/>
          <p14:tracePt t="31384" x="1554163" y="3830638"/>
          <p14:tracePt t="31401" x="1527175" y="3830638"/>
          <p14:tracePt t="31421" x="1527175" y="3840163"/>
          <p14:tracePt t="31459" x="1517650" y="3840163"/>
          <p14:tracePt t="31475" x="1517650" y="3848100"/>
          <p14:tracePt t="31490" x="1517650" y="3857625"/>
          <p14:tracePt t="31509" x="1509713" y="3857625"/>
          <p14:tracePt t="31524" x="1509713" y="3867150"/>
          <p14:tracePt t="31609" x="1509713" y="3875088"/>
          <p14:tracePt t="31624" x="1500188" y="3884613"/>
          <p14:tracePt t="31926" x="1500188" y="3875088"/>
          <p14:tracePt t="31940" x="1509713" y="3875088"/>
          <p14:tracePt t="31964" x="1517650" y="3875088"/>
          <p14:tracePt t="32003" x="1527175" y="3875088"/>
          <p14:tracePt t="32018" x="1527175" y="3884613"/>
          <p14:tracePt t="32035" x="1536700" y="3894138"/>
          <p14:tracePt t="32052" x="1554163" y="3911600"/>
          <p14:tracePt t="32068" x="1571625" y="3929063"/>
          <p14:tracePt t="32084" x="1643063" y="3965575"/>
          <p14:tracePt t="32107" x="1768475" y="4017963"/>
          <p14:tracePt t="32126" x="1901825" y="4044950"/>
          <p14:tracePt t="32143" x="2062163" y="4044950"/>
          <p14:tracePt t="32161" x="2197100" y="4027488"/>
          <p14:tracePt t="32177" x="2251075" y="4010025"/>
          <p14:tracePt t="32193" x="2322513" y="3965575"/>
          <p14:tracePt t="32208" x="2330450" y="3946525"/>
          <p14:tracePt t="32224" x="2330450" y="3938588"/>
          <p14:tracePt t="32241" x="2330450" y="3929063"/>
          <p14:tracePt t="32261" x="2330450" y="3919538"/>
          <p14:tracePt t="32282" x="2322513" y="3919538"/>
          <p14:tracePt t="32297" x="2322513" y="3911600"/>
          <p14:tracePt t="32314" x="2295525" y="3902075"/>
          <p14:tracePt t="32330" x="2251075" y="3884613"/>
          <p14:tracePt t="32346" x="2224088" y="3884613"/>
          <p14:tracePt t="32361" x="2170113" y="3857625"/>
          <p14:tracePt t="32376" x="2143125" y="3848100"/>
          <p14:tracePt t="32393" x="2081213" y="3830638"/>
          <p14:tracePt t="32411" x="2044700" y="3830638"/>
          <p14:tracePt t="32428" x="1990725" y="3822700"/>
          <p14:tracePt t="32445" x="1965325" y="3822700"/>
          <p14:tracePt t="32461" x="1911350" y="3822700"/>
          <p14:tracePt t="32479" x="1857375" y="3813175"/>
          <p14:tracePt t="32494" x="1839913" y="3813175"/>
          <p14:tracePt t="32511" x="1803400" y="3813175"/>
          <p14:tracePt t="32529" x="1768475" y="3813175"/>
          <p14:tracePt t="32546" x="1741488" y="3813175"/>
          <p14:tracePt t="32563" x="1704975" y="3813175"/>
          <p14:tracePt t="32579" x="1670050" y="3813175"/>
          <p14:tracePt t="32598" x="1643063" y="3830638"/>
          <p14:tracePt t="32613" x="1625600" y="3840163"/>
          <p14:tracePt t="32628" x="1589088" y="3848100"/>
          <p14:tracePt t="32644" x="1571625" y="3867150"/>
          <p14:tracePt t="32660" x="1544638" y="3875088"/>
          <p14:tracePt t="32678" x="1536700" y="3884613"/>
          <p14:tracePt t="32694" x="1527175" y="3884613"/>
          <p14:tracePt t="32709" x="1527175" y="3902075"/>
          <p14:tracePt t="32736" x="1536700" y="3902075"/>
          <p14:tracePt t="32765" x="1544638" y="3902075"/>
          <p14:tracePt t="32783" x="1554163" y="3902075"/>
          <p14:tracePt t="32800" x="1581150" y="3919538"/>
          <p14:tracePt t="32817" x="1625600" y="3938588"/>
          <p14:tracePt t="32834" x="1768475" y="3973513"/>
          <p14:tracePt t="32851" x="1830388" y="3973513"/>
          <p14:tracePt t="32868" x="1965325" y="3973513"/>
          <p14:tracePt t="32885" x="2125663" y="3965575"/>
          <p14:tracePt t="32902" x="2251075" y="3938588"/>
          <p14:tracePt t="32920" x="2295525" y="3929063"/>
          <p14:tracePt t="32936" x="2374900" y="3929063"/>
          <p14:tracePt t="32953" x="2465388" y="3938588"/>
          <p14:tracePt t="32968" x="2500313" y="3946525"/>
          <p14:tracePt t="32985" x="2544763" y="3973513"/>
          <p14:tracePt t="33003" x="2571750" y="3990975"/>
          <p14:tracePt t="33018" x="2581275" y="3990975"/>
          <p14:tracePt t="33071" x="2598738" y="4010025"/>
          <p14:tracePt t="33251" x="2598738" y="4017963"/>
          <p14:tracePt t="33280" x="2589213" y="4017963"/>
          <p14:tracePt t="33296" x="2571750" y="4017963"/>
          <p14:tracePt t="33312" x="2536825" y="4017963"/>
          <p14:tracePt t="33329" x="2482850" y="4017963"/>
          <p14:tracePt t="33345" x="2455863" y="4017963"/>
          <p14:tracePt t="33360" x="2357438" y="4017963"/>
          <p14:tracePt t="33375" x="2312988" y="4010025"/>
          <p14:tracePt t="33392" x="2197100" y="4010025"/>
          <p14:tracePt t="33408" x="2098675" y="3990975"/>
          <p14:tracePt t="33424" x="2062163" y="3990975"/>
          <p14:tracePt t="33441" x="2027238" y="3983038"/>
          <p14:tracePt t="33457" x="1982788" y="3973513"/>
          <p14:tracePt t="33474" x="1955800" y="3973513"/>
          <p14:tracePt t="33489" x="1911350" y="3983038"/>
          <p14:tracePt t="33506" x="1874838" y="3983038"/>
          <p14:tracePt t="33526" x="1812925" y="4017963"/>
          <p14:tracePt t="33542" x="1803400" y="4017963"/>
          <p14:tracePt t="33560" x="1785938" y="4027488"/>
          <p14:tracePt t="33579" x="1785938" y="4037013"/>
          <p14:tracePt t="33597" x="1776413" y="4037013"/>
          <p14:tracePt t="33636" x="1776413" y="4044950"/>
          <p14:tracePt t="33686" x="1785938" y="4044950"/>
          <p14:tracePt t="33701" x="1795463" y="4044950"/>
          <p14:tracePt t="33718" x="1857375" y="4054475"/>
          <p14:tracePt t="33735" x="2044700" y="4081463"/>
          <p14:tracePt t="33752" x="2205038" y="4089400"/>
          <p14:tracePt t="33768" x="2554288" y="4098925"/>
          <p14:tracePt t="33785" x="2874963" y="4116388"/>
          <p14:tracePt t="33801" x="2973388" y="4116388"/>
          <p14:tracePt t="33817" x="3098800" y="4116388"/>
          <p14:tracePt t="33834" x="3214688" y="4160838"/>
          <p14:tracePt t="33852" x="3268663" y="4170363"/>
          <p14:tracePt t="33867" x="3286125" y="4187825"/>
          <p14:tracePt t="34071" x="3303588" y="4187825"/>
          <p14:tracePt t="34087" x="3340100" y="4187825"/>
          <p14:tracePt t="34104" x="3465513" y="4197350"/>
          <p14:tracePt t="34123" x="3633788" y="4214813"/>
          <p14:tracePt t="34141" x="3795713" y="4241800"/>
          <p14:tracePt t="34159" x="3946525" y="4276725"/>
          <p14:tracePt t="34175" x="3990975" y="4295775"/>
          <p14:tracePt t="34191" x="4037013" y="4322763"/>
          <p14:tracePt t="34207" x="4044950" y="4330700"/>
          <p14:tracePt t="34223" x="4054475" y="4330700"/>
          <p14:tracePt t="34239" x="4054475" y="4340225"/>
          <p14:tracePt t="34254" x="4054475" y="4357688"/>
          <p14:tracePt t="34270" x="4044950" y="4367213"/>
          <p14:tracePt t="34285" x="4037013" y="4367213"/>
          <p14:tracePt t="34301" x="3983038" y="4357688"/>
          <p14:tracePt t="34319" x="3894138" y="4357688"/>
          <p14:tracePt t="34335" x="3848100" y="4357688"/>
          <p14:tracePt t="34351" x="3714750" y="4357688"/>
          <p14:tracePt t="34368" x="3536950" y="4357688"/>
          <p14:tracePt t="34384" x="3465513" y="4357688"/>
          <p14:tracePt t="34401" x="3330575" y="4357688"/>
          <p14:tracePt t="34418" x="3232150" y="4367213"/>
          <p14:tracePt t="34435" x="3214688" y="4375150"/>
          <p14:tracePt t="34452" x="3205163" y="4375150"/>
          <p14:tracePt t="34468" x="3205163" y="4384675"/>
          <p14:tracePt t="34484" x="3205163" y="4394200"/>
          <p14:tracePt t="34501" x="3205163" y="4402138"/>
          <p14:tracePt t="34518" x="3224213" y="4411663"/>
          <p14:tracePt t="34536" x="3232150" y="4411663"/>
          <p14:tracePt t="34567" x="3259138" y="4438650"/>
          <p14:tracePt t="34584" x="3313113" y="4473575"/>
          <p14:tracePt t="34601" x="3348038" y="4510088"/>
          <p14:tracePt t="34617" x="3446463" y="4589463"/>
          <p14:tracePt t="34635" x="3554413" y="4643438"/>
          <p14:tracePt t="34651" x="3589338" y="4670425"/>
          <p14:tracePt t="34667" x="3616325" y="4679950"/>
          <p14:tracePt t="34684" x="3625850" y="4687888"/>
          <p14:tracePt t="35228" x="3616325" y="4687888"/>
          <p14:tracePt t="35243" x="3581400" y="4697413"/>
          <p14:tracePt t="35258" x="3429000" y="4714875"/>
          <p14:tracePt t="35274" x="3367088" y="4724400"/>
          <p14:tracePt t="35289" x="3170238" y="4759325"/>
          <p14:tracePt t="35304" x="3062288" y="4759325"/>
          <p14:tracePt t="35321" x="2901950" y="4776788"/>
          <p14:tracePt t="35338" x="2813050" y="4776788"/>
          <p14:tracePt t="35353" x="2795588" y="4776788"/>
          <p14:tracePt t="35396" x="2813050" y="4776788"/>
          <p14:tracePt t="35411" x="2822575" y="4776788"/>
          <p14:tracePt t="35427" x="2847975" y="4776788"/>
          <p14:tracePt t="35441" x="2911475" y="4776788"/>
          <p14:tracePt t="35457" x="3062288" y="4813300"/>
          <p14:tracePt t="35473" x="3152775" y="4848225"/>
          <p14:tracePt t="35489" x="3384550" y="4875213"/>
          <p14:tracePt t="35505" x="3751263" y="4875213"/>
          <p14:tracePt t="35521" x="3919538" y="4875213"/>
          <p14:tracePt t="35536" x="4197350" y="4875213"/>
          <p14:tracePt t="35553" x="4357688" y="4848225"/>
          <p14:tracePt t="35568" x="4419600" y="4830763"/>
          <p14:tracePt t="35587" x="4456113" y="4803775"/>
          <p14:tracePt t="35772" x="4500563" y="4803775"/>
          <p14:tracePt t="35787" x="4545013" y="4795838"/>
          <p14:tracePt t="35802" x="4714875" y="4786313"/>
          <p14:tracePt t="35820" x="4965700" y="4776788"/>
          <p14:tracePt t="35836" x="5116513" y="4759325"/>
          <p14:tracePt t="35852" x="5438775" y="4759325"/>
          <p14:tracePt t="35870" x="5643563" y="4759325"/>
          <p14:tracePt t="35885" x="5697538" y="4759325"/>
          <p14:tracePt t="35901" x="5822950" y="4768850"/>
          <p14:tracePt t="35917" x="5848350" y="4776788"/>
          <p14:tracePt t="35934" x="5867400" y="4786313"/>
          <p14:tracePt t="35960" x="5857875" y="4786313"/>
          <p14:tracePt t="36188" x="5848350" y="4786313"/>
          <p14:tracePt t="36203" x="5830888" y="4786313"/>
          <p14:tracePt t="36219" x="5768975" y="4786313"/>
          <p14:tracePt t="36236" x="5599113" y="4786313"/>
          <p14:tracePt t="36251" x="5518150" y="4786313"/>
          <p14:tracePt t="36267" x="5295900" y="4786313"/>
          <p14:tracePt t="36284" x="5133975" y="4751388"/>
          <p14:tracePt t="36301" x="4938713" y="4652963"/>
          <p14:tracePt t="36322" x="4795838" y="4518025"/>
          <p14:tracePt t="36338" x="4751388" y="4429125"/>
          <p14:tracePt t="36354" x="4751388" y="4411663"/>
          <p14:tracePt t="36369" x="4759325" y="4411663"/>
          <p14:tracePt t="36386" x="4786313" y="4438650"/>
          <p14:tracePt t="36624" x="4768850" y="4429125"/>
          <p14:tracePt t="36640" x="4724400" y="4411663"/>
          <p14:tracePt t="36656" x="4633913" y="4402138"/>
          <p14:tracePt t="36672" x="4473575" y="4367213"/>
          <p14:tracePt t="36688" x="4340225" y="4340225"/>
          <p14:tracePt t="36704" x="4044950" y="4276725"/>
          <p14:tracePt t="36721" x="3670300" y="4197350"/>
          <p14:tracePt t="36738" x="3571875" y="4152900"/>
          <p14:tracePt t="36755" x="3438525" y="4081463"/>
          <p14:tracePt t="36772" x="3402013" y="4010025"/>
          <p14:tracePt t="36788" x="3402013" y="3973513"/>
          <p14:tracePt t="36803" x="3402013" y="3946525"/>
          <p14:tracePt t="36822" x="3438525" y="3911600"/>
          <p14:tracePt t="36839" x="3482975" y="3894138"/>
          <p14:tracePt t="36855" x="3527425" y="3884613"/>
          <p14:tracePt t="36871" x="3633788" y="3884613"/>
          <p14:tracePt t="36886" x="3751263" y="3894138"/>
          <p14:tracePt t="36903" x="4089400" y="3938588"/>
          <p14:tracePt t="36921" x="4670425" y="4017963"/>
          <p14:tracePt t="36937" x="4894263" y="4017963"/>
          <p14:tracePt t="36953" x="5348288" y="4000500"/>
          <p14:tracePt t="36970" x="5589588" y="3919538"/>
          <p14:tracePt t="36988" x="5715000" y="3875088"/>
          <p14:tracePt t="37003" x="5724525" y="3867150"/>
          <p14:tracePt t="37019" x="5724525" y="3848100"/>
          <p14:tracePt t="37035" x="5724525" y="3840163"/>
          <p14:tracePt t="37051" x="5688013" y="3786188"/>
          <p14:tracePt t="37068" x="5572125" y="3679825"/>
          <p14:tracePt t="37084" x="5483225" y="3598863"/>
          <p14:tracePt t="37106" x="5126038" y="3455988"/>
          <p14:tracePt t="37126" x="4848225" y="3429000"/>
          <p14:tracePt t="37143" x="4697413" y="3402013"/>
          <p14:tracePt t="37159" x="4465638" y="3402013"/>
          <p14:tracePt t="37176" x="4295775" y="3438525"/>
          <p14:tracePt t="37192" x="4214813" y="3473450"/>
          <p14:tracePt t="37208" x="4089400" y="3562350"/>
          <p14:tracePt t="37224" x="4027488" y="3608388"/>
          <p14:tracePt t="37240" x="3919538" y="3724275"/>
          <p14:tracePt t="37256" x="3857625" y="3786188"/>
          <p14:tracePt t="37271" x="3830638" y="3803650"/>
          <p14:tracePt t="37288" x="3803650" y="3840163"/>
          <p14:tracePt t="37306" x="3768725" y="3902075"/>
          <p14:tracePt t="37321" x="3751263" y="3919538"/>
          <p14:tracePt t="37337" x="3751263" y="3965575"/>
          <p14:tracePt t="37354" x="3751263" y="4027488"/>
          <p14:tracePt t="37369" x="3768725" y="4081463"/>
          <p14:tracePt t="37386" x="3803650" y="4179888"/>
          <p14:tracePt t="37401" x="3840163" y="4232275"/>
          <p14:tracePt t="37418" x="3956050" y="4384675"/>
          <p14:tracePt t="37436" x="4098925" y="4491038"/>
          <p14:tracePt t="37453" x="4197350" y="4527550"/>
          <p14:tracePt t="37470" x="4394200" y="4562475"/>
          <p14:tracePt t="37486" x="4616450" y="4545013"/>
          <p14:tracePt t="37504" x="4902200" y="4446588"/>
          <p14:tracePt t="37520" x="5045075" y="4375150"/>
          <p14:tracePt t="37536" x="5295900" y="4241800"/>
          <p14:tracePt t="37553" x="5456238" y="4108450"/>
          <p14:tracePt t="37568" x="5491163" y="4054475"/>
          <p14:tracePt t="37584" x="5527675" y="4000500"/>
          <p14:tracePt t="37601" x="5527675" y="3929063"/>
          <p14:tracePt t="37617" x="5518150" y="3848100"/>
          <p14:tracePt t="37634" x="5429250" y="3697288"/>
          <p14:tracePt t="37653" x="5251450" y="3616325"/>
          <p14:tracePt t="37673" x="5037138" y="3589338"/>
          <p14:tracePt t="37689" x="4956175" y="3589338"/>
          <p14:tracePt t="37705" x="4795838" y="3589338"/>
          <p14:tracePt t="37723" x="4751388" y="3616325"/>
          <p14:tracePt t="37740" x="4751388" y="3633788"/>
          <p14:tracePt t="37760" x="4759325" y="3633788"/>
          <p14:tracePt t="37775" x="4786313" y="3643313"/>
          <p14:tracePt t="37791" x="4884738" y="3732213"/>
          <p14:tracePt t="37806" x="4973638" y="3803650"/>
          <p14:tracePt t="37825" x="5170488" y="3911600"/>
          <p14:tracePt t="37840" x="5367338" y="3983038"/>
          <p14:tracePt t="37856" x="5438775" y="4000500"/>
          <p14:tracePt t="37874" x="5599113" y="4000500"/>
          <p14:tracePt t="37890" x="5705475" y="3990975"/>
          <p14:tracePt t="37909" x="5759450" y="3973513"/>
          <p14:tracePt t="37924" x="5813425" y="3983038"/>
          <p14:tracePt t="38115" x="5822950" y="3983038"/>
          <p14:tracePt t="38130" x="5857875" y="3983038"/>
          <p14:tracePt t="38146" x="6010275" y="3983038"/>
          <p14:tracePt t="38161" x="6099175" y="3973513"/>
          <p14:tracePt t="38177" x="6323013" y="3973513"/>
          <p14:tracePt t="38194" x="6581775" y="3973513"/>
          <p14:tracePt t="38209" x="6697663" y="3973513"/>
          <p14:tracePt t="38226" x="6965950" y="3973513"/>
          <p14:tracePt t="38242" x="7045325" y="3973513"/>
          <p14:tracePt t="38257" x="7134225" y="3973513"/>
          <p14:tracePt t="38276" x="7161213" y="3973513"/>
          <p14:tracePt t="38315" x="7161213" y="3965575"/>
          <p14:tracePt t="38484" x="7188200" y="3965575"/>
          <p14:tracePt t="38501" x="7242175" y="3965575"/>
          <p14:tracePt t="38517" x="7394575" y="3965575"/>
          <p14:tracePt t="38534" x="7537450" y="3956050"/>
          <p14:tracePt t="38551" x="7715250" y="3894138"/>
          <p14:tracePt t="38567" x="7786688" y="3840163"/>
          <p14:tracePt t="38584" x="7885113" y="3741738"/>
          <p14:tracePt t="38601" x="7902575" y="3687763"/>
          <p14:tracePt t="38617" x="7902575" y="3660775"/>
          <p14:tracePt t="38634" x="7894638" y="3598863"/>
          <p14:tracePt t="38651" x="7848600" y="3527425"/>
          <p14:tracePt t="38667" x="7804150" y="3482975"/>
          <p14:tracePt t="38684" x="7634288" y="3419475"/>
          <p14:tracePt t="38700" x="7375525" y="3295650"/>
          <p14:tracePt t="38719" x="7153275" y="3251200"/>
          <p14:tracePt t="38735" x="6991350" y="3224213"/>
          <p14:tracePt t="38750" x="6777038" y="3224213"/>
          <p14:tracePt t="38768" x="6589713" y="3241675"/>
          <p14:tracePt t="38784" x="6527800" y="3259138"/>
          <p14:tracePt t="38800" x="6500813" y="3259138"/>
          <p14:tracePt t="38819" x="6510338" y="3259138"/>
          <p14:tracePt t="38835" x="6537325" y="3259138"/>
          <p14:tracePt t="38850" x="6562725" y="3286125"/>
          <p14:tracePt t="39047" x="6527800" y="3286125"/>
          <p14:tracePt t="39062" x="6419850" y="3286125"/>
          <p14:tracePt t="39078" x="6072188" y="3367088"/>
          <p14:tracePt t="39096" x="5813425" y="3375025"/>
          <p14:tracePt t="39116" x="5634038" y="3384550"/>
          <p14:tracePt t="39136" x="5537200" y="3384550"/>
          <p14:tracePt t="39151" x="5510213" y="3357563"/>
          <p14:tracePt t="39167" x="5510213" y="3322638"/>
          <p14:tracePt t="39185" x="5510213" y="3303588"/>
          <p14:tracePt t="39293" x="5518150" y="3313113"/>
          <p14:tracePt t="39405" x="5510213" y="3313113"/>
          <p14:tracePt t="39422" x="5483225" y="3313113"/>
          <p14:tracePt t="39437" x="5446713" y="3313113"/>
          <p14:tracePt t="39453" x="5357813" y="3313113"/>
          <p14:tracePt t="39471" x="5286375" y="3313113"/>
          <p14:tracePt t="39486" x="5251450" y="3313113"/>
          <p14:tracePt t="39501" x="5205413" y="3313113"/>
          <p14:tracePt t="39534" x="5214938" y="3313113"/>
          <p14:tracePt t="39768" x="5197475" y="3313113"/>
          <p14:tracePt t="39783" x="5170488" y="3313113"/>
          <p14:tracePt t="39800" x="5054600" y="3313113"/>
          <p14:tracePt t="39817" x="4830763" y="3322638"/>
          <p14:tracePt t="39834" x="4705350" y="3322638"/>
          <p14:tracePt t="39850" x="4340225" y="3268663"/>
          <p14:tracePt t="39867" x="3911600" y="3179763"/>
          <p14:tracePt t="39884" x="3679825" y="3152775"/>
          <p14:tracePt t="39901" x="3411538" y="3143250"/>
          <p14:tracePt t="39919" x="3241675" y="3143250"/>
          <p14:tracePt t="39934" x="3241675" y="3133725"/>
          <p14:tracePt t="39950" x="3268663" y="3133725"/>
          <p14:tracePt t="39967" x="3295650" y="3133725"/>
          <p14:tracePt t="40154" x="3241675" y="3133725"/>
          <p14:tracePt t="40168" x="3152775" y="3133725"/>
          <p14:tracePt t="40184" x="2830513" y="3116263"/>
          <p14:tracePt t="40201" x="2562225" y="3116263"/>
          <p14:tracePt t="40217" x="2133600" y="3071813"/>
          <p14:tracePt t="40234" x="1857375" y="3036888"/>
          <p14:tracePt t="40252" x="1714500" y="2982913"/>
          <p14:tracePt t="40267" x="1687513" y="2973388"/>
          <p14:tracePt t="40284" x="1687513" y="2955925"/>
          <p14:tracePt t="40301" x="1714500" y="2965450"/>
          <p14:tracePt t="40490" x="1687513" y="2965450"/>
          <p14:tracePt t="40504" x="1616075" y="2990850"/>
          <p14:tracePt t="40520" x="1347788" y="3027363"/>
          <p14:tracePt t="40536" x="1231900" y="3054350"/>
          <p14:tracePt t="40551" x="946150" y="3116263"/>
          <p14:tracePt t="40568" x="741363" y="3160713"/>
          <p14:tracePt t="40584" x="696913" y="3187700"/>
          <p14:tracePt t="40600" x="608013" y="3232150"/>
          <p14:tracePt t="40618" x="581025" y="3259138"/>
          <p14:tracePt t="40634" x="571500" y="3286125"/>
          <p14:tracePt t="40650" x="527050" y="3348038"/>
          <p14:tracePt t="40667" x="482600" y="3394075"/>
          <p14:tracePt t="40684" x="446088" y="3411538"/>
          <p14:tracePt t="40700" x="393700" y="3473450"/>
          <p14:tracePt t="40718" x="339725" y="3536950"/>
          <p14:tracePt t="40734" x="322263" y="3581400"/>
          <p14:tracePt t="40750" x="295275" y="3660775"/>
          <p14:tracePt t="40767" x="295275" y="3732213"/>
          <p14:tracePt t="40784" x="295275" y="3751263"/>
          <p14:tracePt t="40801" x="295275" y="3786188"/>
          <p14:tracePt t="40818" x="330200" y="3884613"/>
          <p14:tracePt t="40834" x="357188" y="3973513"/>
          <p14:tracePt t="40851" x="455613" y="4143375"/>
          <p14:tracePt t="40867" x="581025" y="4295775"/>
          <p14:tracePt t="40885" x="679450" y="4357688"/>
          <p14:tracePt t="40900" x="768350" y="4419600"/>
          <p14:tracePt t="41122" x="768350" y="4438650"/>
          <p14:tracePt t="41138" x="768350" y="4465638"/>
          <p14:tracePt t="41153" x="776288" y="4572000"/>
          <p14:tracePt t="41169" x="785813" y="4643438"/>
          <p14:tracePt t="41184" x="812800" y="4830763"/>
          <p14:tracePt t="41201" x="874713" y="5027613"/>
          <p14:tracePt t="41217" x="919163" y="5143500"/>
          <p14:tracePt t="41234" x="1071563" y="5295900"/>
          <p14:tracePt t="41252" x="1276350" y="5429250"/>
          <p14:tracePt t="41267" x="1374775" y="5500688"/>
          <p14:tracePt t="41284" x="1608138" y="5562600"/>
          <p14:tracePt t="41301" x="1812925" y="5554663"/>
          <p14:tracePt t="41568" x="1866900" y="5562600"/>
          <p14:tracePt t="41584" x="1946275" y="5589588"/>
          <p14:tracePt t="41600" x="2295525" y="5688013"/>
          <p14:tracePt t="41617" x="2803525" y="5759450"/>
          <p14:tracePt t="41634" x="3152775" y="5803900"/>
          <p14:tracePt t="41650" x="3714750" y="5894388"/>
          <p14:tracePt t="41667" x="4071938" y="5919788"/>
          <p14:tracePt t="41684" x="4197350" y="5919788"/>
          <p14:tracePt t="41700" x="4419600" y="5919788"/>
          <p14:tracePt t="41717" x="4527550" y="5884863"/>
          <p14:tracePt t="41736" x="4572000" y="5857875"/>
          <p14:tracePt t="41934" x="4660900" y="5857875"/>
          <p14:tracePt t="41948" x="4768850" y="5857875"/>
          <p14:tracePt t="41967" x="5180013" y="5830888"/>
          <p14:tracePt t="41987" x="5732463" y="5776913"/>
          <p14:tracePt t="42004" x="6224588" y="5688013"/>
          <p14:tracePt t="42019" x="6465888" y="5680075"/>
          <p14:tracePt t="42035" x="6742113" y="5634038"/>
          <p14:tracePt t="42052" x="6867525" y="5599113"/>
          <p14:tracePt t="42067" x="6911975" y="5572125"/>
          <p14:tracePt t="42084" x="6919913" y="5562600"/>
          <p14:tracePt t="42106" x="6919913" y="5572125"/>
          <p14:tracePt t="42281" x="6938963" y="5562600"/>
          <p14:tracePt t="42296" x="7027863" y="5518150"/>
          <p14:tracePt t="42312" x="7456488" y="5205413"/>
          <p14:tracePt t="42330" x="7894638" y="4902200"/>
          <p14:tracePt t="42346" x="8099425" y="4724400"/>
          <p14:tracePt t="42361" x="8385175" y="4491038"/>
          <p14:tracePt t="42376" x="8439150" y="4438650"/>
          <p14:tracePt t="42392" x="8491538" y="4375150"/>
          <p14:tracePt t="42448" x="8483600" y="4375150"/>
          <p14:tracePt t="42463" x="8466138" y="4375150"/>
          <p14:tracePt t="42478" x="8420100" y="4357688"/>
          <p14:tracePt t="42497" x="8412163" y="4348163"/>
          <p14:tracePt t="42514" x="8402638" y="4340225"/>
          <p14:tracePt t="42529" x="8402638" y="4330700"/>
          <p14:tracePt t="42544" x="8402638" y="4313238"/>
          <p14:tracePt t="42560" x="8402638" y="4295775"/>
          <p14:tracePt t="42578" x="8402638" y="4268788"/>
          <p14:tracePt t="42594" x="8394700" y="4259263"/>
          <p14:tracePt t="42610" x="8385175" y="4241800"/>
          <p14:tracePt t="42626" x="8375650" y="4232275"/>
          <p14:tracePt t="42642" x="8367713" y="4232275"/>
          <p14:tracePt t="42690" x="8367713" y="4241800"/>
          <p14:tracePt t="42982" x="8367713" y="4232275"/>
          <p14:tracePt t="42997" x="8367713" y="4224338"/>
          <p14:tracePt t="43012" x="8367713" y="4197350"/>
          <p14:tracePt t="43028" x="8367713" y="4187825"/>
          <p14:tracePt t="43044" x="8375650" y="4152900"/>
          <p14:tracePt t="43062" x="8385175" y="4089400"/>
          <p14:tracePt t="43077" x="8394700" y="4037013"/>
          <p14:tracePt t="43099" x="8402638" y="3946525"/>
          <p14:tracePt t="43116" x="8402638" y="3894138"/>
          <p14:tracePt t="43134" x="8402638" y="3867150"/>
          <p14:tracePt t="43150" x="8402638" y="3857625"/>
          <p14:tracePt t="43171" x="8402638" y="3902075"/>
          <p14:tracePt t="43853" x="8385175" y="3902075"/>
          <p14:tracePt t="43868" x="8385175" y="3884613"/>
          <p14:tracePt t="43883" x="8358188" y="3867150"/>
          <p14:tracePt t="43901" x="8331200" y="3840163"/>
          <p14:tracePt t="43934" x="8323263" y="3830638"/>
          <p14:tracePt t="43951" x="8313738" y="3830638"/>
          <p14:tracePt t="43969" x="8313738" y="38227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dn1.sinobiological.com/styles/default/images/pdyimg/Cytokine/Cytokines-and-Chemokines-Post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998" y="749030"/>
            <a:ext cx="8817552" cy="605060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3287949" y="136188"/>
            <a:ext cx="2334293" cy="461665"/>
          </a:xfrm>
          <a:prstGeom prst="rect">
            <a:avLst/>
          </a:prstGeom>
          <a:noFill/>
        </p:spPr>
        <p:txBody>
          <a:bodyPr wrap="none" rtlCol="0">
            <a:spAutoFit/>
          </a:bodyPr>
          <a:lstStyle/>
          <a:p>
            <a:r>
              <a:rPr kumimoji="1" lang="ja-JP" altLang="en-US" sz="2400" b="1" dirty="0">
                <a:solidFill>
                  <a:srgbClr val="C00000"/>
                </a:solidFill>
              </a:rPr>
              <a:t>サイトカイン一覧</a:t>
            </a: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24078317"/>
      </p:ext>
    </p:extLst>
  </p:cSld>
  <p:clrMapOvr>
    <a:masterClrMapping/>
  </p:clrMapOvr>
  <mc:AlternateContent xmlns:mc="http://schemas.openxmlformats.org/markup-compatibility/2006" xmlns:p14="http://schemas.microsoft.com/office/powerpoint/2010/main">
    <mc:Choice Requires="p14">
      <p:transition spd="slow" p14:dur="2000" advTm="132835"/>
    </mc:Choice>
    <mc:Fallback xmlns="">
      <p:transition spd="slow" advTm="132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5340" x="4625975" y="3732213"/>
          <p14:tracePt t="5349" x="4857750" y="3616325"/>
          <p14:tracePt t="5359" x="5214938" y="3429000"/>
          <p14:tracePt t="5371" x="5537200" y="3286125"/>
          <p14:tracePt t="5388" x="6357938" y="2894013"/>
          <p14:tracePt t="5404" x="6724650" y="2633663"/>
          <p14:tracePt t="5421" x="7510463" y="2071688"/>
          <p14:tracePt t="5438" x="8116888" y="1625600"/>
          <p14:tracePt t="5454" x="8313738" y="1465263"/>
          <p14:tracePt t="5471" x="8510588" y="1295400"/>
          <p14:tracePt t="5489" x="8537575" y="1258888"/>
          <p14:tracePt t="5696" x="8545513" y="1241425"/>
          <p14:tracePt t="5706" x="8599488" y="1223963"/>
          <p14:tracePt t="5715" x="8680450" y="1179513"/>
          <p14:tracePt t="5725" x="8769350" y="1160463"/>
          <p14:tracePt t="5738" x="8867775" y="1143000"/>
          <p14:tracePt t="5755" x="9028113" y="1098550"/>
          <p14:tracePt t="5771" x="9109075" y="1098550"/>
          <p14:tracePt t="6688" x="9134475" y="1062038"/>
          <p14:tracePt t="6704" x="9134475" y="1054100"/>
          <p14:tracePt t="6725" x="9134475" y="1044575"/>
          <p14:tracePt t="6754" x="9134475" y="1036638"/>
          <p14:tracePt t="7191" x="9134475" y="1027113"/>
          <p14:tracePt t="7199" x="9126538" y="1027113"/>
          <p14:tracePt t="7237" x="9117013" y="1027113"/>
          <p14:tracePt t="7258" x="9109075" y="1027113"/>
          <p14:tracePt t="7278" x="9090025" y="1027113"/>
          <p14:tracePt t="7288" x="9082088" y="1027113"/>
          <p14:tracePt t="7297" x="9072563" y="1017588"/>
          <p14:tracePt t="7318" x="9063038" y="1017588"/>
          <p14:tracePt t="7693" x="9063038" y="1009650"/>
          <p14:tracePt t="7703" x="9063038" y="1000125"/>
          <p14:tracePt t="7714" x="9063038" y="990600"/>
          <p14:tracePt t="7733" x="9055100" y="982663"/>
          <p14:tracePt t="7743" x="9055100" y="973138"/>
          <p14:tracePt t="7792" x="9055100" y="965200"/>
          <p14:tracePt t="7802" x="9045575" y="965200"/>
          <p14:tracePt t="7902" x="9037638" y="965200"/>
          <p14:tracePt t="7951" x="9028113" y="965200"/>
          <p14:tracePt t="7960" x="9028113" y="955675"/>
          <p14:tracePt t="7971" x="9018588" y="955675"/>
          <p14:tracePt t="7989" x="9001125" y="946150"/>
          <p14:tracePt t="8005" x="8983663" y="946150"/>
          <p14:tracePt t="8021" x="8966200" y="938213"/>
          <p14:tracePt t="8038" x="8956675" y="938213"/>
          <p14:tracePt t="8054" x="8947150" y="928688"/>
          <p14:tracePt t="8072" x="8920163" y="901700"/>
          <p14:tracePt t="8089" x="8894763" y="884238"/>
          <p14:tracePt t="8105" x="8875713" y="874713"/>
          <p14:tracePt t="8121" x="8848725" y="866775"/>
          <p14:tracePt t="8138" x="8813800" y="866775"/>
          <p14:tracePt t="8154" x="8796338" y="866775"/>
          <p14:tracePt t="8158" x="8777288" y="866775"/>
          <p14:tracePt t="8171" x="8751888" y="866775"/>
          <p14:tracePt t="8188" x="8705850" y="866775"/>
          <p14:tracePt t="8205" x="8680450" y="866775"/>
          <p14:tracePt t="8221" x="8643938" y="857250"/>
          <p14:tracePt t="8237" x="8609013" y="857250"/>
          <p14:tracePt t="8256" x="8572500" y="857250"/>
          <p14:tracePt t="8271" x="8545513" y="857250"/>
          <p14:tracePt t="8288" x="8483600" y="857250"/>
          <p14:tracePt t="8306" x="8439150" y="857250"/>
          <p14:tracePt t="8322" x="8420100" y="857250"/>
          <p14:tracePt t="8338" x="8385175" y="857250"/>
          <p14:tracePt t="8355" x="8358188" y="857250"/>
          <p14:tracePt t="8371" x="8348663" y="857250"/>
          <p14:tracePt t="8388" x="8331200" y="857250"/>
          <p14:tracePt t="8406" x="8313738" y="857250"/>
          <p14:tracePt t="8421" x="8304213" y="857250"/>
          <p14:tracePt t="8438" x="8269288" y="857250"/>
          <p14:tracePt t="8454" x="8251825" y="857250"/>
          <p14:tracePt t="8471" x="8232775" y="857250"/>
          <p14:tracePt t="8487" x="8205788" y="857250"/>
          <p14:tracePt t="8504" x="8180388" y="857250"/>
          <p14:tracePt t="8522" x="8170863" y="857250"/>
          <p14:tracePt t="8538" x="8153400" y="866775"/>
          <p14:tracePt t="8555" x="8126413" y="866775"/>
          <p14:tracePt t="8572" x="8108950" y="874713"/>
          <p14:tracePt t="8588" x="8089900" y="874713"/>
          <p14:tracePt t="8605" x="8072438" y="874713"/>
          <p14:tracePt t="8638" x="8062913" y="874713"/>
          <p14:tracePt t="8683" x="8054975" y="874713"/>
          <p14:tracePt t="8691" x="8045450" y="884238"/>
          <p14:tracePt t="8702" x="8045450" y="893763"/>
          <p14:tracePt t="8714" x="8027988" y="893763"/>
          <p14:tracePt t="8722" x="8018463" y="901700"/>
          <p14:tracePt t="8737" x="8010525" y="911225"/>
          <p14:tracePt t="8754" x="8001000" y="911225"/>
          <p14:tracePt t="8771" x="7991475" y="911225"/>
          <p14:tracePt t="8787" x="7983538" y="911225"/>
          <p14:tracePt t="8804" x="7974013" y="919163"/>
          <p14:tracePt t="8821" x="7966075" y="919163"/>
          <p14:tracePt t="8838" x="7966075" y="928688"/>
          <p14:tracePt t="8909" x="7956550" y="928688"/>
          <p14:tracePt t="8920" x="7947025" y="928688"/>
          <p14:tracePt t="8951" x="7939088" y="938213"/>
          <p14:tracePt t="8968" x="7939088" y="946150"/>
          <p14:tracePt t="9018" x="7929563" y="946150"/>
          <p14:tracePt t="9059" x="7920038" y="946150"/>
          <p14:tracePt t="9078" x="7920038" y="955675"/>
          <p14:tracePt t="9108" x="7912100" y="955675"/>
          <p14:tracePt t="9156" x="7902575" y="955675"/>
          <p14:tracePt t="9168" x="7902575" y="965200"/>
          <p14:tracePt t="9176" x="7894638" y="965200"/>
          <p14:tracePt t="9197" x="7894638" y="973138"/>
          <p14:tracePt t="9265" x="7885113" y="982663"/>
          <p14:tracePt t="9277" x="7875588" y="990600"/>
          <p14:tracePt t="9296" x="7875588" y="1000125"/>
          <p14:tracePt t="9305" x="7875588" y="1009650"/>
          <p14:tracePt t="9315" x="7867650" y="1017588"/>
          <p14:tracePt t="9404" x="7867650" y="1027113"/>
          <p14:tracePt t="9413" x="7867650" y="1036638"/>
          <p14:tracePt t="9433" x="7867650" y="1044575"/>
          <p14:tracePt t="9443" x="7867650" y="1054100"/>
          <p14:tracePt t="9454" x="7867650" y="1062038"/>
          <p14:tracePt t="9476" x="7867650" y="1071563"/>
          <p14:tracePt t="9543" x="7867650" y="1081088"/>
          <p14:tracePt t="9552" x="7875588" y="1081088"/>
          <p14:tracePt t="9561" x="7885113" y="1081088"/>
          <p14:tracePt t="9572" x="7894638" y="1081088"/>
          <p14:tracePt t="9589" x="7902575" y="1081088"/>
          <p14:tracePt t="9606" x="7929563" y="1081088"/>
          <p14:tracePt t="9622" x="7956550" y="1089025"/>
          <p14:tracePt t="9638" x="7983538" y="1089025"/>
          <p14:tracePt t="9654" x="8037513" y="1108075"/>
          <p14:tracePt t="9671" x="8134350" y="1108075"/>
          <p14:tracePt t="9688" x="8188325" y="1108075"/>
          <p14:tracePt t="9704" x="8277225" y="1116013"/>
          <p14:tracePt t="9721" x="8348663" y="1116013"/>
          <p14:tracePt t="9739" x="8447088" y="1125538"/>
          <p14:tracePt t="9754" x="8483600" y="1125538"/>
          <p14:tracePt t="9771" x="8537575" y="1125538"/>
          <p14:tracePt t="9789" x="8582025" y="1125538"/>
          <p14:tracePt t="9804" x="8599488" y="1125538"/>
          <p14:tracePt t="9822" x="8626475" y="1125538"/>
          <p14:tracePt t="9840" x="8634413" y="1125538"/>
          <p14:tracePt t="10066" x="8643938" y="1125538"/>
          <p14:tracePt t="10077" x="8661400" y="1125538"/>
          <p14:tracePt t="10087" x="8670925" y="1125538"/>
          <p14:tracePt t="10096" x="8680450" y="1125538"/>
          <p14:tracePt t="10107" x="8697913" y="1125538"/>
          <p14:tracePt t="10122" x="8715375" y="1125538"/>
          <p14:tracePt t="10137" x="8759825" y="1108075"/>
          <p14:tracePt t="10155" x="8804275" y="1081088"/>
          <p14:tracePt t="10171" x="8831263" y="1071563"/>
          <p14:tracePt t="10187" x="8858250" y="1054100"/>
          <p14:tracePt t="10204" x="8875713" y="1044575"/>
          <p14:tracePt t="10570" x="8885238" y="1044575"/>
          <p14:tracePt t="10580" x="8885238" y="1027113"/>
          <p14:tracePt t="10620" x="8885238" y="1017588"/>
          <p14:tracePt t="10630" x="8885238" y="1000125"/>
          <p14:tracePt t="10640" x="8885238" y="982663"/>
          <p14:tracePt t="10654" x="8885238" y="965200"/>
          <p14:tracePt t="10671" x="8875713" y="911225"/>
          <p14:tracePt t="10689" x="8848725" y="866775"/>
          <p14:tracePt t="10704" x="8840788" y="857250"/>
          <p14:tracePt t="10721" x="8769350" y="822325"/>
          <p14:tracePt t="10738" x="8643938" y="795338"/>
          <p14:tracePt t="10754" x="8582025" y="795338"/>
          <p14:tracePt t="10771" x="8456613" y="795338"/>
          <p14:tracePt t="10788" x="8277225" y="795338"/>
          <p14:tracePt t="10804" x="8205788" y="795338"/>
          <p14:tracePt t="10821" x="8153400" y="795338"/>
          <p14:tracePt t="10839" x="8153400" y="785813"/>
          <p14:tracePt t="10856" x="8153400" y="776288"/>
          <p14:tracePt t="10871" x="8170863" y="776288"/>
          <p14:tracePt t="11056" x="8126413" y="803275"/>
          <p14:tracePt t="11064" x="8081963" y="822325"/>
          <p14:tracePt t="11075" x="8045450" y="830263"/>
          <p14:tracePt t="11088" x="7991475" y="847725"/>
          <p14:tracePt t="11106" x="7858125" y="866775"/>
          <p14:tracePt t="11121" x="7804150" y="884238"/>
          <p14:tracePt t="11138" x="7715250" y="901700"/>
          <p14:tracePt t="11154" x="7653338" y="911225"/>
          <p14:tracePt t="11171" x="7634288" y="911225"/>
          <p14:tracePt t="11188" x="7626350" y="919163"/>
          <p14:tracePt t="11206" x="7626350" y="928688"/>
          <p14:tracePt t="11234" x="7626350" y="938213"/>
          <p14:tracePt t="11243" x="7626350" y="965200"/>
          <p14:tracePt t="11254" x="7626350" y="1009650"/>
          <p14:tracePt t="11272" x="7626350" y="1089025"/>
          <p14:tracePt t="11287" x="7626350" y="1125538"/>
          <p14:tracePt t="11304" x="7634288" y="1160463"/>
          <p14:tracePt t="11322" x="7643813" y="1196975"/>
          <p14:tracePt t="11339" x="7653338" y="1204913"/>
          <p14:tracePt t="11356" x="7670800" y="1223963"/>
          <p14:tracePt t="11372" x="7688263" y="1250950"/>
          <p14:tracePt t="11387" x="7724775" y="1258888"/>
          <p14:tracePt t="11404" x="7796213" y="1268413"/>
          <p14:tracePt t="11421" x="7885113" y="1241425"/>
          <p14:tracePt t="11437" x="7929563" y="1214438"/>
          <p14:tracePt t="11455" x="8001000" y="1160463"/>
          <p14:tracePt t="11471" x="8045450" y="1116013"/>
          <p14:tracePt t="11488" x="8072438" y="1108075"/>
          <p14:tracePt t="11505" x="8108950" y="1089025"/>
          <p14:tracePt t="11521" x="8126413" y="1081088"/>
          <p14:tracePt t="11569" x="8134350" y="1081088"/>
          <p14:tracePt t="11591" x="8153400" y="1081088"/>
          <p14:tracePt t="11599" x="8161338" y="1081088"/>
          <p14:tracePt t="11609" x="8180388" y="1081088"/>
          <p14:tracePt t="11621" x="8197850" y="1081088"/>
          <p14:tracePt t="11638" x="8224838" y="1081088"/>
          <p14:tracePt t="11654" x="8232775" y="1081088"/>
          <p14:tracePt t="11658" x="8242300" y="1081088"/>
          <p14:tracePt t="11678" x="8251825" y="1081088"/>
          <p14:tracePt t="11688" x="8259763" y="1089025"/>
          <p14:tracePt t="11877" x="8259763" y="1098550"/>
          <p14:tracePt t="11896" x="8277225" y="1108075"/>
          <p14:tracePt t="11906" x="8296275" y="1108075"/>
          <p14:tracePt t="11916" x="8331200" y="1116013"/>
          <p14:tracePt t="11927" x="8375650" y="1133475"/>
          <p14:tracePt t="11938" x="8447088" y="1160463"/>
          <p14:tracePt t="11955" x="8572500" y="1179513"/>
          <p14:tracePt t="11971" x="8609013" y="1179513"/>
          <p14:tracePt t="11987" x="8715375" y="1187450"/>
          <p14:tracePt t="12004" x="8786813" y="1187450"/>
          <p14:tracePt t="12021" x="8804275" y="1187450"/>
          <p14:tracePt t="12038" x="8813800" y="1187450"/>
          <p14:tracePt t="12093" x="8823325" y="1187450"/>
          <p14:tracePt t="12123" x="8831263" y="1187450"/>
          <p14:tracePt t="12133" x="8840788" y="1187450"/>
          <p14:tracePt t="12143" x="8840788" y="1179513"/>
          <p14:tracePt t="12155" x="8848725" y="1179513"/>
          <p14:tracePt t="12171" x="8875713" y="1152525"/>
          <p14:tracePt t="12187" x="8894763" y="1133475"/>
          <p14:tracePt t="12204" x="8929688" y="1108075"/>
          <p14:tracePt t="12221" x="8956675" y="1089025"/>
          <p14:tracePt t="12237" x="8966200" y="1089025"/>
          <p14:tracePt t="12254" x="8966200" y="1081088"/>
          <p14:tracePt t="12287" x="8966200" y="1071563"/>
          <p14:tracePt t="12311" x="8956675" y="1062038"/>
          <p14:tracePt t="12400" x="8947150" y="1054100"/>
          <p14:tracePt t="12409" x="8947150" y="1044575"/>
          <p14:tracePt t="12421" x="8939213" y="1036638"/>
          <p14:tracePt t="12440" x="8939213" y="1027113"/>
          <p14:tracePt t="12454" x="8929688" y="1027113"/>
          <p14:tracePt t="12480" x="8929688" y="1017588"/>
          <p14:tracePt t="12500" x="8920163" y="1009650"/>
          <p14:tracePt t="12508" x="8920163" y="1000125"/>
          <p14:tracePt t="12521" x="8912225" y="990600"/>
          <p14:tracePt t="12538" x="8902700" y="973138"/>
          <p14:tracePt t="12555" x="8902700" y="965200"/>
          <p14:tracePt t="12571" x="8885238" y="955675"/>
          <p14:tracePt t="12589" x="8885238" y="946150"/>
          <p14:tracePt t="12605" x="8875713" y="946150"/>
          <p14:tracePt t="12621" x="8858250" y="928688"/>
          <p14:tracePt t="12638" x="8840788" y="919163"/>
          <p14:tracePt t="12654" x="8831263" y="919163"/>
          <p14:tracePt t="12658" x="8831263" y="911225"/>
          <p14:tracePt t="12934" x="8823325" y="911225"/>
          <p14:tracePt t="12944" x="8813800" y="911225"/>
          <p14:tracePt t="12954" x="8786813" y="911225"/>
          <p14:tracePt t="12971" x="8759825" y="911225"/>
          <p14:tracePt t="12987" x="8688388" y="893763"/>
          <p14:tracePt t="13004" x="8626475" y="866775"/>
          <p14:tracePt t="13022" x="8572500" y="857250"/>
          <p14:tracePt t="13038" x="8537575" y="839788"/>
          <p14:tracePt t="13054" x="8439150" y="803275"/>
          <p14:tracePt t="13071" x="8375650" y="803275"/>
          <p14:tracePt t="13089" x="8348663" y="803275"/>
          <p14:tracePt t="13104" x="8313738" y="803275"/>
          <p14:tracePt t="13122" x="8269288" y="803275"/>
          <p14:tracePt t="13137" x="8242300" y="803275"/>
          <p14:tracePt t="13154" x="8205788" y="803275"/>
          <p14:tracePt t="13172" x="8153400" y="803275"/>
          <p14:tracePt t="13188" x="8134350" y="803275"/>
          <p14:tracePt t="13204" x="8108950" y="803275"/>
          <p14:tracePt t="13221" x="8081963" y="803275"/>
          <p14:tracePt t="13237" x="8072438" y="803275"/>
          <p14:tracePt t="13254" x="8045450" y="803275"/>
          <p14:tracePt t="13271" x="8001000" y="803275"/>
          <p14:tracePt t="13289" x="7966075" y="803275"/>
          <p14:tracePt t="13304" x="7947025" y="803275"/>
          <p14:tracePt t="13321" x="7912100" y="803275"/>
          <p14:tracePt t="13340" x="7875588" y="803275"/>
          <p14:tracePt t="13354" x="7858125" y="812800"/>
          <p14:tracePt t="13372" x="7813675" y="812800"/>
          <p14:tracePt t="13388" x="7777163" y="822325"/>
          <p14:tracePt t="13404" x="7759700" y="822325"/>
          <p14:tracePt t="13421" x="7724775" y="839788"/>
          <p14:tracePt t="13438" x="7688263" y="847725"/>
          <p14:tracePt t="13454" x="7670800" y="866775"/>
          <p14:tracePt t="13471" x="7653338" y="874713"/>
          <p14:tracePt t="13528" x="7653338" y="884238"/>
          <p14:tracePt t="13536" x="7643813" y="901700"/>
          <p14:tracePt t="13548" x="7634288" y="901700"/>
          <p14:tracePt t="13557" x="7634288" y="911225"/>
          <p14:tracePt t="13571" x="7626350" y="919163"/>
          <p14:tracePt t="13588" x="7616825" y="938213"/>
          <p14:tracePt t="13636" x="7616825" y="955675"/>
          <p14:tracePt t="13645" x="7616825" y="973138"/>
          <p14:tracePt t="13656" x="7616825" y="1000125"/>
          <p14:tracePt t="13671" x="7616825" y="1009650"/>
          <p14:tracePt t="13687" x="7616825" y="1027113"/>
          <p14:tracePt t="13735" x="7626350" y="1027113"/>
          <p14:tracePt t="13745" x="7634288" y="1036638"/>
          <p14:tracePt t="13764" x="7643813" y="1036638"/>
          <p14:tracePt t="13774" x="7653338" y="1036638"/>
          <p14:tracePt t="13787" x="7661275" y="1044575"/>
          <p14:tracePt t="13804" x="7688263" y="1062038"/>
          <p14:tracePt t="13821" x="7697788" y="1062038"/>
          <p14:tracePt t="13839" x="7732713" y="1081088"/>
          <p14:tracePt t="13855" x="7759700" y="1081088"/>
          <p14:tracePt t="13871" x="7777163" y="1089025"/>
          <p14:tracePt t="13887" x="7796213" y="1098550"/>
          <p14:tracePt t="13904" x="7840663" y="1108075"/>
          <p14:tracePt t="13922" x="7875588" y="1125538"/>
          <p14:tracePt t="13937" x="7902575" y="1133475"/>
          <p14:tracePt t="13954" x="7974013" y="1133475"/>
          <p14:tracePt t="13971" x="8037513" y="1143000"/>
          <p14:tracePt t="13987" x="8062913" y="1143000"/>
          <p14:tracePt t="14004" x="8108950" y="1152525"/>
          <p14:tracePt t="14021" x="8126413" y="1152525"/>
          <p14:tracePt t="14239" x="8143875" y="1152525"/>
          <p14:tracePt t="14249" x="8170863" y="1152525"/>
          <p14:tracePt t="14258" x="8215313" y="1152525"/>
          <p14:tracePt t="14270" x="8269288" y="1152525"/>
          <p14:tracePt t="14288" x="8429625" y="1160463"/>
          <p14:tracePt t="14304" x="8545513" y="1160463"/>
          <p14:tracePt t="14321" x="8742363" y="1108075"/>
          <p14:tracePt t="14339" x="8875713" y="1062038"/>
          <p14:tracePt t="14354" x="8939213" y="1054100"/>
          <p14:tracePt t="14371" x="8966200" y="1044575"/>
          <p14:tracePt t="14812" x="8966200" y="1036638"/>
          <p14:tracePt t="15811" x="8956675" y="1036638"/>
          <p14:tracePt t="15871" x="8947150" y="1036638"/>
          <p14:tracePt t="15881" x="8939213" y="1036638"/>
          <p14:tracePt t="15890" x="8920163" y="1036638"/>
          <p14:tracePt t="15904" x="8902700" y="1036638"/>
          <p14:tracePt t="15921" x="8823325" y="1054100"/>
          <p14:tracePt t="15939" x="8616950" y="1098550"/>
          <p14:tracePt t="15954" x="8447088" y="1125538"/>
          <p14:tracePt t="15971" x="8054975" y="1204913"/>
          <p14:tracePt t="15989" x="7831138" y="1214438"/>
          <p14:tracePt t="16004" x="7786688" y="1214438"/>
          <p14:tracePt t="16021" x="7777163" y="1196975"/>
          <p14:tracePt t="16306" x="7759700" y="1196975"/>
          <p14:tracePt t="16315" x="7732713" y="1187450"/>
          <p14:tracePt t="16326" x="7661275" y="1160463"/>
          <p14:tracePt t="16337" x="7545388" y="1152525"/>
          <p14:tracePt t="16355" x="7010400" y="1081088"/>
          <p14:tracePt t="16371" x="6634163" y="1036638"/>
          <p14:tracePt t="16387" x="5956300" y="955675"/>
          <p14:tracePt t="16404" x="5599113" y="928688"/>
          <p14:tracePt t="16421" x="5491163" y="919163"/>
          <p14:tracePt t="16437" x="5419725" y="893763"/>
          <p14:tracePt t="16454" x="5438775" y="893763"/>
          <p14:tracePt t="16661" x="5394325" y="893763"/>
          <p14:tracePt t="16672" x="5295900" y="893763"/>
          <p14:tracePt t="16681" x="5081588" y="928688"/>
          <p14:tracePt t="16691" x="4813300" y="938213"/>
          <p14:tracePt t="16704" x="4483100" y="1000125"/>
          <p14:tracePt t="16721" x="3724275" y="1133475"/>
          <p14:tracePt t="16737" x="3357563" y="1169988"/>
          <p14:tracePt t="16754" x="2786063" y="1179513"/>
          <p14:tracePt t="16771" x="2598738" y="1152525"/>
          <p14:tracePt t="16787" x="2581275" y="1125538"/>
          <p14:tracePt t="16998" x="2544763" y="1125538"/>
          <p14:tracePt t="17008" x="2517775" y="1125538"/>
          <p14:tracePt t="17018" x="2446338" y="1125538"/>
          <p14:tracePt t="17029" x="2312988" y="1143000"/>
          <p14:tracePt t="17038" x="2152650" y="1169988"/>
          <p14:tracePt t="17054" x="1874838" y="1187450"/>
          <p14:tracePt t="17071" x="1330325" y="1322388"/>
          <p14:tracePt t="17087" x="1062038" y="1347788"/>
          <p14:tracePt t="17104" x="1000125" y="1357313"/>
          <p14:tracePt t="17121" x="982663" y="1357313"/>
          <p14:tracePt t="17138" x="990600" y="1357313"/>
          <p14:tracePt t="17155" x="1009650" y="1347788"/>
          <p14:tracePt t="17159" x="1027113" y="1339850"/>
          <p14:tracePt t="17473" x="1017588" y="1339850"/>
          <p14:tracePt t="17484" x="1017588" y="1347788"/>
          <p14:tracePt t="17492" x="1009650" y="1347788"/>
          <p14:tracePt t="17504" x="990600" y="1347788"/>
          <p14:tracePt t="17521" x="965200" y="1366838"/>
          <p14:tracePt t="17537" x="946150" y="1366838"/>
          <p14:tracePt t="17554" x="893763" y="1384300"/>
          <p14:tracePt t="17571" x="803275" y="1411288"/>
          <p14:tracePt t="17587" x="750888" y="1428750"/>
          <p14:tracePt t="17605" x="687388" y="1428750"/>
          <p14:tracePt t="17621" x="669925" y="1428750"/>
          <p14:tracePt t="17654" x="669925" y="1438275"/>
          <p14:tracePt t="17671" x="669925" y="1446213"/>
          <p14:tracePt t="17687" x="669925" y="1455738"/>
          <p14:tracePt t="17704" x="669925" y="1482725"/>
          <p14:tracePt t="17720" x="687388" y="1536700"/>
          <p14:tracePt t="17739" x="714375" y="1633538"/>
          <p14:tracePt t="17754" x="731838" y="1687513"/>
          <p14:tracePt t="17771" x="776288" y="1758950"/>
          <p14:tracePt t="17789" x="857250" y="1830388"/>
          <p14:tracePt t="17804" x="919163" y="1857375"/>
          <p14:tracePt t="17820" x="1044575" y="1919288"/>
          <p14:tracePt t="17838" x="1231900" y="2000250"/>
          <p14:tracePt t="17854" x="1339850" y="2036763"/>
          <p14:tracePt t="17871" x="1536700" y="2108200"/>
          <p14:tracePt t="17888" x="1768475" y="2179638"/>
          <p14:tracePt t="17904" x="1874838" y="2197100"/>
          <p14:tracePt t="17921" x="2017713" y="2197100"/>
          <p14:tracePt t="17937" x="2108200" y="2187575"/>
          <p14:tracePt t="17954" x="2125663" y="2160588"/>
          <p14:tracePt t="17971" x="2143125" y="2125663"/>
          <p14:tracePt t="18165" x="2152650" y="2125663"/>
          <p14:tracePt t="18175" x="2197100" y="2125663"/>
          <p14:tracePt t="18185" x="2259013" y="2152650"/>
          <p14:tracePt t="18194" x="2347913" y="2197100"/>
          <p14:tracePt t="18205" x="2500313" y="2259013"/>
          <p14:tracePt t="18220" x="2724150" y="2347913"/>
          <p14:tracePt t="18237" x="3089275" y="2446338"/>
          <p14:tracePt t="18254" x="3313113" y="2438400"/>
          <p14:tracePt t="18271" x="3411538" y="2438400"/>
          <p14:tracePt t="18287" x="3517900" y="2411413"/>
          <p14:tracePt t="18305" x="3581400" y="2411413"/>
          <p14:tracePt t="18362" x="3581400" y="2419350"/>
          <p14:tracePt t="18689" x="3562350" y="2419350"/>
          <p14:tracePt t="18699" x="3527425" y="2419350"/>
          <p14:tracePt t="18708" x="3465513" y="2419350"/>
          <p14:tracePt t="18720" x="3402013" y="2428875"/>
          <p14:tracePt t="18738" x="3133725" y="2473325"/>
          <p14:tracePt t="18754" x="2973388" y="2509838"/>
          <p14:tracePt t="18771" x="2608263" y="2608263"/>
          <p14:tracePt t="18788" x="2347913" y="2679700"/>
          <p14:tracePt t="18804" x="2259013" y="2687638"/>
          <p14:tracePt t="18820" x="2108200" y="2705100"/>
          <p14:tracePt t="18837" x="2027238" y="2705100"/>
          <p14:tracePt t="18855" x="2009775" y="2705100"/>
          <p14:tracePt t="18907" x="2009775" y="2714625"/>
          <p14:tracePt t="18916" x="2009775" y="2724150"/>
          <p14:tracePt t="18926" x="2000250" y="2724150"/>
          <p14:tracePt t="18937" x="1990725" y="2732088"/>
          <p14:tracePt t="18955" x="1982788" y="2776538"/>
          <p14:tracePt t="18970" x="1982788" y="2795588"/>
          <p14:tracePt t="18987" x="1973263" y="2830513"/>
          <p14:tracePt t="19005" x="1973263" y="2874963"/>
          <p14:tracePt t="19020" x="1973263" y="2894013"/>
          <p14:tracePt t="19037" x="2009775" y="2965450"/>
          <p14:tracePt t="19054" x="2143125" y="3089275"/>
          <p14:tracePt t="19070" x="2232025" y="3143250"/>
          <p14:tracePt t="19087" x="2446338" y="3224213"/>
          <p14:tracePt t="19105" x="2724150" y="3251200"/>
          <p14:tracePt t="19122" x="2830513" y="3251200"/>
          <p14:tracePt t="19137" x="3054350" y="3251200"/>
          <p14:tracePt t="19154" x="3224213" y="3241675"/>
          <p14:tracePt t="19172" x="3286125" y="3232150"/>
          <p14:tracePt t="19188" x="3402013" y="3224213"/>
          <p14:tracePt t="19391" x="3455988" y="3224213"/>
          <p14:tracePt t="19401" x="3527425" y="3224213"/>
          <p14:tracePt t="19411" x="3625850" y="3224213"/>
          <p14:tracePt t="19422" x="3732213" y="3224213"/>
          <p14:tracePt t="19437" x="3902075" y="3197225"/>
          <p14:tracePt t="19455" x="4197350" y="3152775"/>
          <p14:tracePt t="19470" x="4510088" y="3089275"/>
          <p14:tracePt t="19487" x="4581525" y="3062288"/>
          <p14:tracePt t="19504" x="4687888" y="3044825"/>
          <p14:tracePt t="19520" x="4732338" y="3044825"/>
          <p14:tracePt t="19569" x="4732338" y="3054350"/>
          <p14:tracePt t="19776" x="4724400" y="3054350"/>
          <p14:tracePt t="19816" x="4714875" y="3054350"/>
          <p14:tracePt t="19836" x="4697413" y="3054350"/>
          <p14:tracePt t="19845" x="4679950" y="3062288"/>
          <p14:tracePt t="19856" x="4643438" y="3071813"/>
          <p14:tracePt t="19872" x="4581525" y="3089275"/>
          <p14:tracePt t="19887" x="4402138" y="3133725"/>
          <p14:tracePt t="19904" x="3946525" y="3232150"/>
          <p14:tracePt t="19921" x="3751263" y="3276600"/>
          <p14:tracePt t="19938" x="3357563" y="3348038"/>
          <p14:tracePt t="19955" x="3170238" y="3367088"/>
          <p14:tracePt t="19970" x="3125788" y="3367088"/>
          <p14:tracePt t="19987" x="3125788" y="3348038"/>
          <p14:tracePt t="20004" x="3143250" y="3340100"/>
          <p14:tracePt t="20021" x="3170238" y="3340100"/>
          <p14:tracePt t="20321" x="3152775" y="3340100"/>
          <p14:tracePt t="20332" x="3116263" y="3340100"/>
          <p14:tracePt t="20342" x="3062288" y="3340100"/>
          <p14:tracePt t="20354" x="2946400" y="3348038"/>
          <p14:tracePt t="20370" x="2670175" y="3419475"/>
          <p14:tracePt t="20388" x="2465388" y="3438525"/>
          <p14:tracePt t="20404" x="2081213" y="3544888"/>
          <p14:tracePt t="20420" x="1731963" y="3608388"/>
          <p14:tracePt t="20439" x="1536700" y="3652838"/>
          <p14:tracePt t="20454" x="1455738" y="3652838"/>
          <p14:tracePt t="20471" x="1393825" y="3652838"/>
          <p14:tracePt t="20487" x="1374775" y="3652838"/>
          <p14:tracePt t="20504" x="1374775" y="3660775"/>
          <p14:tracePt t="20520" x="1374775" y="3670300"/>
          <p14:tracePt t="20588" x="1374775" y="3679825"/>
          <p14:tracePt t="20617" x="1384300" y="3679825"/>
          <p14:tracePt t="20696" x="1393825" y="3679825"/>
          <p14:tracePt t="20707" x="1411288" y="3679825"/>
          <p14:tracePt t="20717" x="1446213" y="3714750"/>
          <p14:tracePt t="20726" x="1544638" y="3768725"/>
          <p14:tracePt t="20737" x="1704975" y="3840163"/>
          <p14:tracePt t="20756" x="2108200" y="4054475"/>
          <p14:tracePt t="20770" x="2259013" y="4108450"/>
          <p14:tracePt t="20787" x="2455863" y="4170363"/>
          <p14:tracePt t="20804" x="2562225" y="4170363"/>
          <p14:tracePt t="20821" x="2598738" y="4170363"/>
          <p14:tracePt t="20837" x="2643188" y="4170363"/>
          <p14:tracePt t="21072" x="2643188" y="4179888"/>
          <p14:tracePt t="21082" x="2660650" y="4179888"/>
          <p14:tracePt t="21094" x="2687638" y="4179888"/>
          <p14:tracePt t="21104" x="2724150" y="4179888"/>
          <p14:tracePt t="21121" x="2874963" y="4179888"/>
          <p14:tracePt t="21137" x="2982913" y="4179888"/>
          <p14:tracePt t="21155" x="3276600" y="4152900"/>
          <p14:tracePt t="21171" x="3652838" y="4062413"/>
          <p14:tracePt t="21187" x="3768725" y="4037013"/>
          <p14:tracePt t="21204" x="3990975" y="3990975"/>
          <p14:tracePt t="21221" x="4116388" y="3983038"/>
          <p14:tracePt t="21239" x="4125913" y="3983038"/>
          <p14:tracePt t="21271" x="4133850" y="3983038"/>
          <p14:tracePt t="21597" x="4152900" y="3983038"/>
          <p14:tracePt t="21607" x="4179888" y="3983038"/>
          <p14:tracePt t="21616" x="4214813" y="3983038"/>
          <p14:tracePt t="21626" x="4251325" y="3990975"/>
          <p14:tracePt t="21638" x="4303713" y="3990975"/>
          <p14:tracePt t="21656" x="4446588" y="3990975"/>
          <p14:tracePt t="21671" x="4518025" y="3973513"/>
          <p14:tracePt t="21687" x="4589463" y="3965575"/>
          <p14:tracePt t="21705" x="4616450" y="3946525"/>
          <p14:tracePt t="21720" x="4616450" y="393858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E5F2DB76-9762-412D-9632-B969F73D7985}"/>
              </a:ext>
            </a:extLst>
          </p:cNvPr>
          <p:cNvSpPr txBox="1"/>
          <p:nvPr/>
        </p:nvSpPr>
        <p:spPr>
          <a:xfrm>
            <a:off x="1598601" y="313325"/>
            <a:ext cx="6245621" cy="461665"/>
          </a:xfrm>
          <a:prstGeom prst="rect">
            <a:avLst/>
          </a:prstGeom>
          <a:noFill/>
        </p:spPr>
        <p:txBody>
          <a:bodyPr wrap="none" rtlCol="0">
            <a:spAutoFit/>
          </a:bodyPr>
          <a:lstStyle/>
          <a:p>
            <a:r>
              <a:rPr kumimoji="1" lang="ja-JP" altLang="en-US" sz="2400" b="1" dirty="0">
                <a:solidFill>
                  <a:srgbClr val="C00000"/>
                </a:solidFill>
              </a:rPr>
              <a:t>同時に多項目を測定するにはどうしたら良いか</a:t>
            </a:r>
          </a:p>
        </p:txBody>
      </p:sp>
      <p:sp>
        <p:nvSpPr>
          <p:cNvPr id="8" name="テキスト ボックス 7">
            <a:extLst>
              <a:ext uri="{FF2B5EF4-FFF2-40B4-BE49-F238E27FC236}">
                <a16:creationId xmlns:a16="http://schemas.microsoft.com/office/drawing/2014/main" id="{FF8711CB-FD44-4FD0-AEF9-50E237C2CA30}"/>
              </a:ext>
            </a:extLst>
          </p:cNvPr>
          <p:cNvSpPr txBox="1"/>
          <p:nvPr/>
        </p:nvSpPr>
        <p:spPr>
          <a:xfrm>
            <a:off x="804837" y="962466"/>
            <a:ext cx="7833147" cy="923330"/>
          </a:xfrm>
          <a:prstGeom prst="rect">
            <a:avLst/>
          </a:prstGeom>
          <a:noFill/>
        </p:spPr>
        <p:txBody>
          <a:bodyPr wrap="square" rtlCol="0">
            <a:spAutoFit/>
          </a:bodyPr>
          <a:lstStyle/>
          <a:p>
            <a:r>
              <a:rPr kumimoji="1" lang="ja-JP" altLang="en-US" dirty="0"/>
              <a:t>最近の研究においては、多種類のサイトカインを測定する機会が多い。これまでの</a:t>
            </a:r>
            <a:r>
              <a:rPr kumimoji="1" lang="en-US" altLang="ja-JP" dirty="0"/>
              <a:t>ELISA</a:t>
            </a:r>
            <a:r>
              <a:rPr kumimoji="1" lang="ja-JP" altLang="en-US" dirty="0"/>
              <a:t>法では、それぞれ別個に測定する必要があり、手間と費用が嵩む問題があった。</a:t>
            </a:r>
          </a:p>
        </p:txBody>
      </p:sp>
      <p:cxnSp>
        <p:nvCxnSpPr>
          <p:cNvPr id="5" name="直線矢印コネクタ 4"/>
          <p:cNvCxnSpPr/>
          <p:nvPr/>
        </p:nvCxnSpPr>
        <p:spPr>
          <a:xfrm>
            <a:off x="4262718" y="1648214"/>
            <a:ext cx="0" cy="2375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2548419" y="1989829"/>
            <a:ext cx="3671198" cy="369332"/>
          </a:xfrm>
          <a:prstGeom prst="rect">
            <a:avLst/>
          </a:prstGeom>
          <a:noFill/>
        </p:spPr>
        <p:txBody>
          <a:bodyPr wrap="none" rtlCol="0">
            <a:spAutoFit/>
          </a:bodyPr>
          <a:lstStyle/>
          <a:p>
            <a:r>
              <a:rPr lang="ja-JP" altLang="en-US" dirty="0"/>
              <a:t>蛍光標識粒子</a:t>
            </a:r>
            <a:r>
              <a:rPr kumimoji="1" lang="ja-JP" altLang="en-US" dirty="0"/>
              <a:t>を固相として利用する</a:t>
            </a:r>
          </a:p>
        </p:txBody>
      </p:sp>
      <p:grpSp>
        <p:nvGrpSpPr>
          <p:cNvPr id="9" name="グループ化 8">
            <a:extLst>
              <a:ext uri="{FF2B5EF4-FFF2-40B4-BE49-F238E27FC236}">
                <a16:creationId xmlns:a16="http://schemas.microsoft.com/office/drawing/2014/main" id="{240EF3AB-19FF-49A2-9653-AEDCDBCF8639}"/>
              </a:ext>
            </a:extLst>
          </p:cNvPr>
          <p:cNvGrpSpPr/>
          <p:nvPr/>
        </p:nvGrpSpPr>
        <p:grpSpPr>
          <a:xfrm>
            <a:off x="1201163" y="2588173"/>
            <a:ext cx="1198285" cy="695631"/>
            <a:chOff x="6365702" y="2238817"/>
            <a:chExt cx="1789153" cy="695631"/>
          </a:xfrm>
        </p:grpSpPr>
        <p:sp>
          <p:nvSpPr>
            <p:cNvPr id="11" name="テキスト ボックス 10">
              <a:extLst>
                <a:ext uri="{FF2B5EF4-FFF2-40B4-BE49-F238E27FC236}">
                  <a16:creationId xmlns:a16="http://schemas.microsoft.com/office/drawing/2014/main" id="{3887346F-B04C-476C-90DF-B700EBD28DD8}"/>
                </a:ext>
              </a:extLst>
            </p:cNvPr>
            <p:cNvSpPr txBox="1"/>
            <p:nvPr/>
          </p:nvSpPr>
          <p:spPr>
            <a:xfrm>
              <a:off x="6573706" y="2471445"/>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2" name="テキスト ボックス 11">
              <a:extLst>
                <a:ext uri="{FF2B5EF4-FFF2-40B4-BE49-F238E27FC236}">
                  <a16:creationId xmlns:a16="http://schemas.microsoft.com/office/drawing/2014/main" id="{37A66B2D-C826-4252-98AC-A662CE289198}"/>
                </a:ext>
              </a:extLst>
            </p:cNvPr>
            <p:cNvSpPr txBox="1"/>
            <p:nvPr/>
          </p:nvSpPr>
          <p:spPr>
            <a:xfrm>
              <a:off x="6793898" y="2471444"/>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3" name="テキスト ボックス 12">
              <a:extLst>
                <a:ext uri="{FF2B5EF4-FFF2-40B4-BE49-F238E27FC236}">
                  <a16:creationId xmlns:a16="http://schemas.microsoft.com/office/drawing/2014/main" id="{E30C71AA-CC3B-4314-AEED-D0E3190CBC24}"/>
                </a:ext>
              </a:extLst>
            </p:cNvPr>
            <p:cNvSpPr txBox="1"/>
            <p:nvPr/>
          </p:nvSpPr>
          <p:spPr>
            <a:xfrm>
              <a:off x="7029582" y="2472237"/>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4" name="テキスト ボックス 13">
              <a:extLst>
                <a:ext uri="{FF2B5EF4-FFF2-40B4-BE49-F238E27FC236}">
                  <a16:creationId xmlns:a16="http://schemas.microsoft.com/office/drawing/2014/main" id="{0824A14B-CE5E-4272-BEA9-5DCF673B4800}"/>
                </a:ext>
              </a:extLst>
            </p:cNvPr>
            <p:cNvSpPr txBox="1"/>
            <p:nvPr/>
          </p:nvSpPr>
          <p:spPr>
            <a:xfrm>
              <a:off x="7527219" y="2472783"/>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5" name="テキスト ボックス 14">
              <a:extLst>
                <a:ext uri="{FF2B5EF4-FFF2-40B4-BE49-F238E27FC236}">
                  <a16:creationId xmlns:a16="http://schemas.microsoft.com/office/drawing/2014/main" id="{39D3C21B-BE96-4430-8D6C-E05D8F630180}"/>
                </a:ext>
              </a:extLst>
            </p:cNvPr>
            <p:cNvSpPr txBox="1"/>
            <p:nvPr/>
          </p:nvSpPr>
          <p:spPr>
            <a:xfrm>
              <a:off x="7778595" y="2466389"/>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6" name="テキスト ボックス 15">
              <a:extLst>
                <a:ext uri="{FF2B5EF4-FFF2-40B4-BE49-F238E27FC236}">
                  <a16:creationId xmlns:a16="http://schemas.microsoft.com/office/drawing/2014/main" id="{002AEBBA-3A09-4CB1-9FDE-CF8A707C5A4F}"/>
                </a:ext>
              </a:extLst>
            </p:cNvPr>
            <p:cNvSpPr txBox="1"/>
            <p:nvPr/>
          </p:nvSpPr>
          <p:spPr>
            <a:xfrm>
              <a:off x="7283932" y="2471444"/>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17" name="テキスト ボックス 16">
              <a:extLst>
                <a:ext uri="{FF2B5EF4-FFF2-40B4-BE49-F238E27FC236}">
                  <a16:creationId xmlns:a16="http://schemas.microsoft.com/office/drawing/2014/main" id="{9330A2DC-596C-4E93-AD42-B8E32515FF1F}"/>
                </a:ext>
              </a:extLst>
            </p:cNvPr>
            <p:cNvSpPr txBox="1"/>
            <p:nvPr/>
          </p:nvSpPr>
          <p:spPr>
            <a:xfrm>
              <a:off x="6365702" y="2471445"/>
              <a:ext cx="33534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18" name="グループ化 17">
              <a:extLst>
                <a:ext uri="{FF2B5EF4-FFF2-40B4-BE49-F238E27FC236}">
                  <a16:creationId xmlns:a16="http://schemas.microsoft.com/office/drawing/2014/main" id="{128320D9-1C9E-4AC0-96FA-D105792A4AD4}"/>
                </a:ext>
              </a:extLst>
            </p:cNvPr>
            <p:cNvGrpSpPr/>
            <p:nvPr/>
          </p:nvGrpSpPr>
          <p:grpSpPr>
            <a:xfrm>
              <a:off x="6377210" y="2238817"/>
              <a:ext cx="1777645" cy="556314"/>
              <a:chOff x="920794" y="2788451"/>
              <a:chExt cx="1777645" cy="556314"/>
            </a:xfrm>
          </p:grpSpPr>
          <p:cxnSp>
            <p:nvCxnSpPr>
              <p:cNvPr id="19" name="直線コネクタ 18">
                <a:extLst>
                  <a:ext uri="{FF2B5EF4-FFF2-40B4-BE49-F238E27FC236}">
                    <a16:creationId xmlns:a16="http://schemas.microsoft.com/office/drawing/2014/main" id="{8D764A31-2340-4E96-A62E-6E3FA7EF909B}"/>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6CB1D774-544C-4129-840A-FF2C640A8371}"/>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0DA7CEEE-9009-4E5E-8FF2-E54F4F06A029}"/>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23" name="正方形/長方形 22"/>
          <p:cNvSpPr/>
          <p:nvPr/>
        </p:nvSpPr>
        <p:spPr>
          <a:xfrm>
            <a:off x="5992985" y="3227986"/>
            <a:ext cx="1569660" cy="369332"/>
          </a:xfrm>
          <a:prstGeom prst="rect">
            <a:avLst/>
          </a:prstGeom>
        </p:spPr>
        <p:txBody>
          <a:bodyPr wrap="none">
            <a:spAutoFit/>
          </a:bodyPr>
          <a:lstStyle/>
          <a:p>
            <a:r>
              <a:rPr lang="ja-JP" altLang="en-US" dirty="0"/>
              <a:t>蛍光標識粒子</a:t>
            </a:r>
          </a:p>
        </p:txBody>
      </p:sp>
      <p:sp>
        <p:nvSpPr>
          <p:cNvPr id="24" name="テキスト ボックス 23"/>
          <p:cNvSpPr txBox="1"/>
          <p:nvPr/>
        </p:nvSpPr>
        <p:spPr>
          <a:xfrm>
            <a:off x="726274" y="3207942"/>
            <a:ext cx="2257154" cy="369332"/>
          </a:xfrm>
          <a:prstGeom prst="rect">
            <a:avLst/>
          </a:prstGeom>
          <a:noFill/>
        </p:spPr>
        <p:txBody>
          <a:bodyPr wrap="square" rtlCol="0">
            <a:spAutoFit/>
          </a:bodyPr>
          <a:lstStyle/>
          <a:p>
            <a:r>
              <a:rPr kumimoji="1" lang="en-US" altLang="ja-JP" dirty="0"/>
              <a:t>96well </a:t>
            </a:r>
            <a:r>
              <a:rPr kumimoji="1" lang="ja-JP" altLang="en-US" dirty="0"/>
              <a:t>プレートウェル</a:t>
            </a:r>
          </a:p>
        </p:txBody>
      </p:sp>
      <p:cxnSp>
        <p:nvCxnSpPr>
          <p:cNvPr id="41" name="直線矢印コネクタ 40"/>
          <p:cNvCxnSpPr/>
          <p:nvPr/>
        </p:nvCxnSpPr>
        <p:spPr>
          <a:xfrm flipV="1">
            <a:off x="3200209" y="2829278"/>
            <a:ext cx="2510198" cy="218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H="1">
            <a:off x="1862578" y="3614723"/>
            <a:ext cx="7691" cy="9272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flipH="1">
            <a:off x="6821589" y="3742435"/>
            <a:ext cx="2194" cy="7500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2649671" y="3642037"/>
            <a:ext cx="3010761" cy="369332"/>
          </a:xfrm>
          <a:prstGeom prst="rect">
            <a:avLst/>
          </a:prstGeom>
          <a:noFill/>
        </p:spPr>
        <p:txBody>
          <a:bodyPr wrap="none" rtlCol="0">
            <a:spAutoFit/>
          </a:bodyPr>
          <a:lstStyle/>
          <a:p>
            <a:r>
              <a:rPr kumimoji="1" lang="ja-JP" altLang="en-US" dirty="0"/>
              <a:t>抗原と標識抗体を反応させる</a:t>
            </a:r>
          </a:p>
        </p:txBody>
      </p:sp>
      <p:grpSp>
        <p:nvGrpSpPr>
          <p:cNvPr id="66" name="グループ化 65">
            <a:extLst>
              <a:ext uri="{FF2B5EF4-FFF2-40B4-BE49-F238E27FC236}">
                <a16:creationId xmlns:a16="http://schemas.microsoft.com/office/drawing/2014/main" id="{9C4B3292-6030-4BF7-A408-0A24A7A60ACE}"/>
              </a:ext>
            </a:extLst>
          </p:cNvPr>
          <p:cNvGrpSpPr/>
          <p:nvPr/>
        </p:nvGrpSpPr>
        <p:grpSpPr>
          <a:xfrm>
            <a:off x="1013397" y="4931659"/>
            <a:ext cx="1425853" cy="838945"/>
            <a:chOff x="3633926" y="1532146"/>
            <a:chExt cx="1425853" cy="838945"/>
          </a:xfrm>
        </p:grpSpPr>
        <p:sp>
          <p:nvSpPr>
            <p:cNvPr id="68" name="テキスト ボックス 67">
              <a:extLst>
                <a:ext uri="{FF2B5EF4-FFF2-40B4-BE49-F238E27FC236}">
                  <a16:creationId xmlns:a16="http://schemas.microsoft.com/office/drawing/2014/main" id="{06F0F79B-ED88-4D62-B225-707F8E456C5E}"/>
                </a:ext>
              </a:extLst>
            </p:cNvPr>
            <p:cNvSpPr txBox="1"/>
            <p:nvPr/>
          </p:nvSpPr>
          <p:spPr>
            <a:xfrm>
              <a:off x="4540769" y="1909426"/>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69" name="フローチャート: 判断 68">
              <a:extLst>
                <a:ext uri="{FF2B5EF4-FFF2-40B4-BE49-F238E27FC236}">
                  <a16:creationId xmlns:a16="http://schemas.microsoft.com/office/drawing/2014/main" id="{86EB00D6-CEEE-46B1-A3CE-E9F6FD92729B}"/>
                </a:ext>
              </a:extLst>
            </p:cNvPr>
            <p:cNvSpPr/>
            <p:nvPr/>
          </p:nvSpPr>
          <p:spPr>
            <a:xfrm>
              <a:off x="4651986" y="1950003"/>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ローチャート: 判断 69">
              <a:extLst>
                <a:ext uri="{FF2B5EF4-FFF2-40B4-BE49-F238E27FC236}">
                  <a16:creationId xmlns:a16="http://schemas.microsoft.com/office/drawing/2014/main" id="{DD58A0DA-1360-4AE9-93C2-AA4DCD10008D}"/>
                </a:ext>
              </a:extLst>
            </p:cNvPr>
            <p:cNvSpPr/>
            <p:nvPr/>
          </p:nvSpPr>
          <p:spPr>
            <a:xfrm>
              <a:off x="3897991" y="1943867"/>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B86CDA63-F30D-4723-BA85-B73513B62678}"/>
                </a:ext>
              </a:extLst>
            </p:cNvPr>
            <p:cNvSpPr txBox="1"/>
            <p:nvPr/>
          </p:nvSpPr>
          <p:spPr>
            <a:xfrm>
              <a:off x="3784903" y="190808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72" name="テキスト ボックス 71">
              <a:extLst>
                <a:ext uri="{FF2B5EF4-FFF2-40B4-BE49-F238E27FC236}">
                  <a16:creationId xmlns:a16="http://schemas.microsoft.com/office/drawing/2014/main" id="{E9C53479-0640-4974-91D1-8FFCEFE1A447}"/>
                </a:ext>
              </a:extLst>
            </p:cNvPr>
            <p:cNvSpPr txBox="1"/>
            <p:nvPr/>
          </p:nvSpPr>
          <p:spPr>
            <a:xfrm>
              <a:off x="3957890" y="190808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73" name="テキスト ボックス 72">
              <a:extLst>
                <a:ext uri="{FF2B5EF4-FFF2-40B4-BE49-F238E27FC236}">
                  <a16:creationId xmlns:a16="http://schemas.microsoft.com/office/drawing/2014/main" id="{80FB5F53-9B70-4EB0-B856-FE78E3822975}"/>
                </a:ext>
              </a:extLst>
            </p:cNvPr>
            <p:cNvSpPr txBox="1"/>
            <p:nvPr/>
          </p:nvSpPr>
          <p:spPr>
            <a:xfrm>
              <a:off x="4129810" y="1908880"/>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74" name="テキスト ボックス 73">
              <a:extLst>
                <a:ext uri="{FF2B5EF4-FFF2-40B4-BE49-F238E27FC236}">
                  <a16:creationId xmlns:a16="http://schemas.microsoft.com/office/drawing/2014/main" id="{522CF094-8D9C-4217-8A78-832450DE9C78}"/>
                </a:ext>
              </a:extLst>
            </p:cNvPr>
            <p:cNvSpPr txBox="1"/>
            <p:nvPr/>
          </p:nvSpPr>
          <p:spPr>
            <a:xfrm>
              <a:off x="4730955" y="1903032"/>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75" name="テキスト ボックス 74">
              <a:extLst>
                <a:ext uri="{FF2B5EF4-FFF2-40B4-BE49-F238E27FC236}">
                  <a16:creationId xmlns:a16="http://schemas.microsoft.com/office/drawing/2014/main" id="{A0BCC3F1-A36B-4C1C-B47F-B3C255F7BD28}"/>
                </a:ext>
              </a:extLst>
            </p:cNvPr>
            <p:cNvSpPr txBox="1"/>
            <p:nvPr/>
          </p:nvSpPr>
          <p:spPr>
            <a:xfrm>
              <a:off x="4335034" y="1908087"/>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sp>
          <p:nvSpPr>
            <p:cNvPr id="76" name="テキスト ボックス 75">
              <a:extLst>
                <a:ext uri="{FF2B5EF4-FFF2-40B4-BE49-F238E27FC236}">
                  <a16:creationId xmlns:a16="http://schemas.microsoft.com/office/drawing/2014/main" id="{2ECC5FD5-8A1A-4FFD-AC35-62D510A44743}"/>
                </a:ext>
              </a:extLst>
            </p:cNvPr>
            <p:cNvSpPr txBox="1"/>
            <p:nvPr/>
          </p:nvSpPr>
          <p:spPr>
            <a:xfrm>
              <a:off x="3633926" y="1908088"/>
              <a:ext cx="253718" cy="461665"/>
            </a:xfrm>
            <a:prstGeom prst="rect">
              <a:avLst/>
            </a:prstGeom>
            <a:noFill/>
          </p:spPr>
          <p:txBody>
            <a:bodyPr wrap="none" rtlCol="0">
              <a:spAutoFit/>
            </a:bodyPr>
            <a:lstStyle/>
            <a:p>
              <a:r>
                <a:rPr kumimoji="1" lang="en-US" altLang="ja-JP" sz="2400" dirty="0"/>
                <a:t>Y</a:t>
              </a:r>
              <a:endParaRPr kumimoji="1" lang="ja-JP" altLang="en-US" sz="2400" dirty="0"/>
            </a:p>
          </p:txBody>
        </p:sp>
        <p:grpSp>
          <p:nvGrpSpPr>
            <p:cNvPr id="77" name="グループ化 76">
              <a:extLst>
                <a:ext uri="{FF2B5EF4-FFF2-40B4-BE49-F238E27FC236}">
                  <a16:creationId xmlns:a16="http://schemas.microsoft.com/office/drawing/2014/main" id="{31310541-F5BA-4279-8AD5-C0924AA74E16}"/>
                </a:ext>
              </a:extLst>
            </p:cNvPr>
            <p:cNvGrpSpPr/>
            <p:nvPr/>
          </p:nvGrpSpPr>
          <p:grpSpPr>
            <a:xfrm>
              <a:off x="3687390" y="1532146"/>
              <a:ext cx="1344931" cy="699627"/>
              <a:chOff x="920794" y="2788451"/>
              <a:chExt cx="1777645" cy="556314"/>
            </a:xfrm>
          </p:grpSpPr>
          <p:cxnSp>
            <p:nvCxnSpPr>
              <p:cNvPr id="112" name="直線コネクタ 111">
                <a:extLst>
                  <a:ext uri="{FF2B5EF4-FFF2-40B4-BE49-F238E27FC236}">
                    <a16:creationId xmlns:a16="http://schemas.microsoft.com/office/drawing/2014/main" id="{CF642A1F-A8A5-484C-803C-92398A42179E}"/>
                  </a:ext>
                </a:extLst>
              </p:cNvPr>
              <p:cNvCxnSpPr/>
              <p:nvPr/>
            </p:nvCxnSpPr>
            <p:spPr>
              <a:xfrm>
                <a:off x="933583"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1AF8D070-2D5E-4BB4-B3DD-6422F7506F1F}"/>
                  </a:ext>
                </a:extLst>
              </p:cNvPr>
              <p:cNvCxnSpPr/>
              <p:nvPr/>
            </p:nvCxnSpPr>
            <p:spPr>
              <a:xfrm>
                <a:off x="920794" y="3344274"/>
                <a:ext cx="17776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2889CEF8-AD79-442C-8F2D-498EFCFD0C35}"/>
                  </a:ext>
                </a:extLst>
              </p:cNvPr>
              <p:cNvCxnSpPr/>
              <p:nvPr/>
            </p:nvCxnSpPr>
            <p:spPr>
              <a:xfrm>
                <a:off x="2684584" y="2788451"/>
                <a:ext cx="0" cy="55631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78" name="直線コネクタ 77">
              <a:extLst>
                <a:ext uri="{FF2B5EF4-FFF2-40B4-BE49-F238E27FC236}">
                  <a16:creationId xmlns:a16="http://schemas.microsoft.com/office/drawing/2014/main" id="{9ED972BC-1896-47C5-A510-39E987D5CB2A}"/>
                </a:ext>
              </a:extLst>
            </p:cNvPr>
            <p:cNvCxnSpPr>
              <a:cxnSpLocks/>
            </p:cNvCxnSpPr>
            <p:nvPr/>
          </p:nvCxnSpPr>
          <p:spPr>
            <a:xfrm>
              <a:off x="4316948" y="2205540"/>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49EDE9F9-2D12-446C-8EAD-1351E2563322}"/>
                </a:ext>
              </a:extLst>
            </p:cNvPr>
            <p:cNvCxnSpPr>
              <a:cxnSpLocks/>
            </p:cNvCxnSpPr>
            <p:nvPr/>
          </p:nvCxnSpPr>
          <p:spPr>
            <a:xfrm>
              <a:off x="4516025" y="2199161"/>
              <a:ext cx="17363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B76E085F-C016-42E7-9FFB-6C718A266A11}"/>
                </a:ext>
              </a:extLst>
            </p:cNvPr>
            <p:cNvCxnSpPr>
              <a:cxnSpLocks/>
            </p:cNvCxnSpPr>
            <p:nvPr/>
          </p:nvCxnSpPr>
          <p:spPr>
            <a:xfrm flipV="1">
              <a:off x="4723083" y="2199146"/>
              <a:ext cx="163201" cy="74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0B38489C-E817-41BC-B9C5-9EBFAC39D605}"/>
                </a:ext>
              </a:extLst>
            </p:cNvPr>
            <p:cNvCxnSpPr>
              <a:cxnSpLocks/>
            </p:cNvCxnSpPr>
            <p:nvPr/>
          </p:nvCxnSpPr>
          <p:spPr>
            <a:xfrm>
              <a:off x="4146180" y="2199146"/>
              <a:ext cx="138851" cy="6394"/>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D58DF7BF-AF8D-4E0B-863A-6A33391C388D}"/>
                </a:ext>
              </a:extLst>
            </p:cNvPr>
            <p:cNvCxnSpPr>
              <a:cxnSpLocks/>
            </p:cNvCxnSpPr>
            <p:nvPr/>
          </p:nvCxnSpPr>
          <p:spPr>
            <a:xfrm>
              <a:off x="3969125" y="2199146"/>
              <a:ext cx="14210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2A796AB6-683C-4842-BA7B-61AC0EF4E259}"/>
                </a:ext>
              </a:extLst>
            </p:cNvPr>
            <p:cNvCxnSpPr>
              <a:cxnSpLocks/>
            </p:cNvCxnSpPr>
            <p:nvPr/>
          </p:nvCxnSpPr>
          <p:spPr>
            <a:xfrm>
              <a:off x="3826380" y="2199146"/>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B4911F61-9831-48EF-B01C-166858A365D2}"/>
                </a:ext>
              </a:extLst>
            </p:cNvPr>
            <p:cNvCxnSpPr>
              <a:cxnSpLocks/>
            </p:cNvCxnSpPr>
            <p:nvPr/>
          </p:nvCxnSpPr>
          <p:spPr>
            <a:xfrm>
              <a:off x="4911445" y="2205540"/>
              <a:ext cx="111592"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D9496497-E57D-4D54-980B-0A718A79480D}"/>
                </a:ext>
              </a:extLst>
            </p:cNvPr>
            <p:cNvCxnSpPr>
              <a:cxnSpLocks/>
            </p:cNvCxnSpPr>
            <p:nvPr/>
          </p:nvCxnSpPr>
          <p:spPr>
            <a:xfrm>
              <a:off x="3719334" y="2205540"/>
              <a:ext cx="5896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86" name="フローチャート: 判断 85">
              <a:extLst>
                <a:ext uri="{FF2B5EF4-FFF2-40B4-BE49-F238E27FC236}">
                  <a16:creationId xmlns:a16="http://schemas.microsoft.com/office/drawing/2014/main" id="{89184289-4AED-4C22-B683-FED0A31D4615}"/>
                </a:ext>
              </a:extLst>
            </p:cNvPr>
            <p:cNvSpPr/>
            <p:nvPr/>
          </p:nvSpPr>
          <p:spPr>
            <a:xfrm>
              <a:off x="4067676" y="1930661"/>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フローチャート: 判断 86">
              <a:extLst>
                <a:ext uri="{FF2B5EF4-FFF2-40B4-BE49-F238E27FC236}">
                  <a16:creationId xmlns:a16="http://schemas.microsoft.com/office/drawing/2014/main" id="{7AE7A61C-912A-442B-97C5-20181946BF82}"/>
                </a:ext>
              </a:extLst>
            </p:cNvPr>
            <p:cNvSpPr/>
            <p:nvPr/>
          </p:nvSpPr>
          <p:spPr>
            <a:xfrm rot="190698">
              <a:off x="3747320" y="1935495"/>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フローチャート: 判断 87">
              <a:extLst>
                <a:ext uri="{FF2B5EF4-FFF2-40B4-BE49-F238E27FC236}">
                  <a16:creationId xmlns:a16="http://schemas.microsoft.com/office/drawing/2014/main" id="{F4BE19B4-0AA4-4017-A41F-D678D43F618C}"/>
                </a:ext>
              </a:extLst>
            </p:cNvPr>
            <p:cNvSpPr/>
            <p:nvPr/>
          </p:nvSpPr>
          <p:spPr>
            <a:xfrm>
              <a:off x="4239550" y="1939020"/>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フローチャート: 判断 88">
              <a:extLst>
                <a:ext uri="{FF2B5EF4-FFF2-40B4-BE49-F238E27FC236}">
                  <a16:creationId xmlns:a16="http://schemas.microsoft.com/office/drawing/2014/main" id="{563A3F4A-50E3-4E71-B93E-BC03F61126EA}"/>
                </a:ext>
              </a:extLst>
            </p:cNvPr>
            <p:cNvSpPr/>
            <p:nvPr/>
          </p:nvSpPr>
          <p:spPr>
            <a:xfrm>
              <a:off x="4440074" y="1942336"/>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フローチャート: 判断 89">
              <a:extLst>
                <a:ext uri="{FF2B5EF4-FFF2-40B4-BE49-F238E27FC236}">
                  <a16:creationId xmlns:a16="http://schemas.microsoft.com/office/drawing/2014/main" id="{7D8988E2-7A6D-4067-A4CD-5553267B470F}"/>
                </a:ext>
              </a:extLst>
            </p:cNvPr>
            <p:cNvSpPr/>
            <p:nvPr/>
          </p:nvSpPr>
          <p:spPr>
            <a:xfrm>
              <a:off x="4838056" y="1936908"/>
              <a:ext cx="113429" cy="178712"/>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1" name="グループ化 90">
              <a:extLst>
                <a:ext uri="{FF2B5EF4-FFF2-40B4-BE49-F238E27FC236}">
                  <a16:creationId xmlns:a16="http://schemas.microsoft.com/office/drawing/2014/main" id="{C6D84CC8-D37D-418D-8239-5EFAE643CC0A}"/>
                </a:ext>
              </a:extLst>
            </p:cNvPr>
            <p:cNvGrpSpPr/>
            <p:nvPr/>
          </p:nvGrpSpPr>
          <p:grpSpPr>
            <a:xfrm>
              <a:off x="4330258" y="1686177"/>
              <a:ext cx="335348" cy="461665"/>
              <a:chOff x="4156363" y="2224144"/>
              <a:chExt cx="335348" cy="461665"/>
            </a:xfrm>
          </p:grpSpPr>
          <p:sp>
            <p:nvSpPr>
              <p:cNvPr id="110" name="テキスト ボックス 109">
                <a:extLst>
                  <a:ext uri="{FF2B5EF4-FFF2-40B4-BE49-F238E27FC236}">
                    <a16:creationId xmlns:a16="http://schemas.microsoft.com/office/drawing/2014/main" id="{7AFA8F89-9959-4D0B-81EA-B37A76030778}"/>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11" name="楕円 237">
                <a:extLst>
                  <a:ext uri="{FF2B5EF4-FFF2-40B4-BE49-F238E27FC236}">
                    <a16:creationId xmlns:a16="http://schemas.microsoft.com/office/drawing/2014/main" id="{07B3178A-BE50-4361-B8B7-672BE4A4D3AD}"/>
                  </a:ext>
                </a:extLst>
              </p:cNvPr>
              <p:cNvSpPr/>
              <p:nvPr/>
            </p:nvSpPr>
            <p:spPr>
              <a:xfrm>
                <a:off x="4280110"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2" name="グループ化 91">
              <a:extLst>
                <a:ext uri="{FF2B5EF4-FFF2-40B4-BE49-F238E27FC236}">
                  <a16:creationId xmlns:a16="http://schemas.microsoft.com/office/drawing/2014/main" id="{B1EC0992-BDAB-4163-BF2B-BE4FE11FA447}"/>
                </a:ext>
              </a:extLst>
            </p:cNvPr>
            <p:cNvGrpSpPr/>
            <p:nvPr/>
          </p:nvGrpSpPr>
          <p:grpSpPr>
            <a:xfrm>
              <a:off x="3953673" y="1679293"/>
              <a:ext cx="335348" cy="461665"/>
              <a:chOff x="4156363" y="2224144"/>
              <a:chExt cx="335348" cy="461665"/>
            </a:xfrm>
          </p:grpSpPr>
          <p:sp>
            <p:nvSpPr>
              <p:cNvPr id="108" name="テキスト ボックス 107">
                <a:extLst>
                  <a:ext uri="{FF2B5EF4-FFF2-40B4-BE49-F238E27FC236}">
                    <a16:creationId xmlns:a16="http://schemas.microsoft.com/office/drawing/2014/main" id="{03E09C95-965C-47F0-8CFA-C1838ABA9DEE}"/>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09" name="楕円 235">
                <a:extLst>
                  <a:ext uri="{FF2B5EF4-FFF2-40B4-BE49-F238E27FC236}">
                    <a16:creationId xmlns:a16="http://schemas.microsoft.com/office/drawing/2014/main" id="{F54F0429-A045-4748-9B9C-E057A6A5B67D}"/>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3" name="グループ化 92">
              <a:extLst>
                <a:ext uri="{FF2B5EF4-FFF2-40B4-BE49-F238E27FC236}">
                  <a16:creationId xmlns:a16="http://schemas.microsoft.com/office/drawing/2014/main" id="{BF28308E-B10A-4AFB-A8B8-C719BDCE0B73}"/>
                </a:ext>
              </a:extLst>
            </p:cNvPr>
            <p:cNvGrpSpPr/>
            <p:nvPr/>
          </p:nvGrpSpPr>
          <p:grpSpPr>
            <a:xfrm>
              <a:off x="3638722" y="1679292"/>
              <a:ext cx="335348" cy="461665"/>
              <a:chOff x="4156363" y="2224144"/>
              <a:chExt cx="335348" cy="461665"/>
            </a:xfrm>
          </p:grpSpPr>
          <p:sp>
            <p:nvSpPr>
              <p:cNvPr id="106" name="テキスト ボックス 105">
                <a:extLst>
                  <a:ext uri="{FF2B5EF4-FFF2-40B4-BE49-F238E27FC236}">
                    <a16:creationId xmlns:a16="http://schemas.microsoft.com/office/drawing/2014/main" id="{D538B905-308B-438B-85C4-2E6EADD8683E}"/>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07" name="楕円 233">
                <a:extLst>
                  <a:ext uri="{FF2B5EF4-FFF2-40B4-BE49-F238E27FC236}">
                    <a16:creationId xmlns:a16="http://schemas.microsoft.com/office/drawing/2014/main" id="{124CBCD7-F411-4EC2-AF29-1A6035DBB511}"/>
                  </a:ext>
                </a:extLst>
              </p:cNvPr>
              <p:cNvSpPr/>
              <p:nvPr/>
            </p:nvSpPr>
            <p:spPr>
              <a:xfrm>
                <a:off x="4274302" y="2235537"/>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4" name="グループ化 93">
              <a:extLst>
                <a:ext uri="{FF2B5EF4-FFF2-40B4-BE49-F238E27FC236}">
                  <a16:creationId xmlns:a16="http://schemas.microsoft.com/office/drawing/2014/main" id="{97CC15FE-5BC1-4630-9DF2-E9D54602371C}"/>
                </a:ext>
              </a:extLst>
            </p:cNvPr>
            <p:cNvGrpSpPr/>
            <p:nvPr/>
          </p:nvGrpSpPr>
          <p:grpSpPr>
            <a:xfrm>
              <a:off x="3788811" y="1684839"/>
              <a:ext cx="335348" cy="461665"/>
              <a:chOff x="4156363" y="2224144"/>
              <a:chExt cx="335348" cy="461665"/>
            </a:xfrm>
          </p:grpSpPr>
          <p:sp>
            <p:nvSpPr>
              <p:cNvPr id="104" name="テキスト ボックス 103">
                <a:extLst>
                  <a:ext uri="{FF2B5EF4-FFF2-40B4-BE49-F238E27FC236}">
                    <a16:creationId xmlns:a16="http://schemas.microsoft.com/office/drawing/2014/main" id="{202CC74C-6AE2-4E8B-B0B9-EDCF0DC3D20B}"/>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05" name="楕円 229">
                <a:extLst>
                  <a:ext uri="{FF2B5EF4-FFF2-40B4-BE49-F238E27FC236}">
                    <a16:creationId xmlns:a16="http://schemas.microsoft.com/office/drawing/2014/main" id="{0CD29FD0-CD29-434C-ACFB-758DDF25CDEC}"/>
                  </a:ext>
                </a:extLst>
              </p:cNvPr>
              <p:cNvSpPr/>
              <p:nvPr/>
            </p:nvSpPr>
            <p:spPr>
              <a:xfrm>
                <a:off x="4273716" y="224332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5" name="グループ化 94">
              <a:extLst>
                <a:ext uri="{FF2B5EF4-FFF2-40B4-BE49-F238E27FC236}">
                  <a16:creationId xmlns:a16="http://schemas.microsoft.com/office/drawing/2014/main" id="{96C4204D-772C-4015-B0C4-77F5DA8F3E89}"/>
                </a:ext>
              </a:extLst>
            </p:cNvPr>
            <p:cNvGrpSpPr/>
            <p:nvPr/>
          </p:nvGrpSpPr>
          <p:grpSpPr>
            <a:xfrm>
              <a:off x="4124428" y="1684839"/>
              <a:ext cx="335348" cy="461665"/>
              <a:chOff x="4156363" y="2224144"/>
              <a:chExt cx="335348" cy="461665"/>
            </a:xfrm>
          </p:grpSpPr>
          <p:sp>
            <p:nvSpPr>
              <p:cNvPr id="102" name="テキスト ボックス 101">
                <a:extLst>
                  <a:ext uri="{FF2B5EF4-FFF2-40B4-BE49-F238E27FC236}">
                    <a16:creationId xmlns:a16="http://schemas.microsoft.com/office/drawing/2014/main" id="{43DF71D5-1344-4F56-85AC-125C3135ADFC}"/>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03" name="楕円 227">
                <a:extLst>
                  <a:ext uri="{FF2B5EF4-FFF2-40B4-BE49-F238E27FC236}">
                    <a16:creationId xmlns:a16="http://schemas.microsoft.com/office/drawing/2014/main" id="{1F99AC76-58BD-4A54-8BA4-62BD80A2A57F}"/>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6" name="グループ化 95">
              <a:extLst>
                <a:ext uri="{FF2B5EF4-FFF2-40B4-BE49-F238E27FC236}">
                  <a16:creationId xmlns:a16="http://schemas.microsoft.com/office/drawing/2014/main" id="{8886B196-1A13-414E-881A-E173ED08E6B3}"/>
                </a:ext>
              </a:extLst>
            </p:cNvPr>
            <p:cNvGrpSpPr/>
            <p:nvPr/>
          </p:nvGrpSpPr>
          <p:grpSpPr>
            <a:xfrm>
              <a:off x="4538378" y="1687141"/>
              <a:ext cx="335348" cy="461665"/>
              <a:chOff x="4156363" y="2224144"/>
              <a:chExt cx="335348" cy="461665"/>
            </a:xfrm>
          </p:grpSpPr>
          <p:sp>
            <p:nvSpPr>
              <p:cNvPr id="100" name="テキスト ボックス 99">
                <a:extLst>
                  <a:ext uri="{FF2B5EF4-FFF2-40B4-BE49-F238E27FC236}">
                    <a16:creationId xmlns:a16="http://schemas.microsoft.com/office/drawing/2014/main" id="{E2389232-EBEA-4036-B64E-243E477D40C8}"/>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01" name="楕円 225">
                <a:extLst>
                  <a:ext uri="{FF2B5EF4-FFF2-40B4-BE49-F238E27FC236}">
                    <a16:creationId xmlns:a16="http://schemas.microsoft.com/office/drawing/2014/main" id="{A8B66792-0178-4EE1-A292-E82FA5A662C6}"/>
                  </a:ext>
                </a:extLst>
              </p:cNvPr>
              <p:cNvSpPr/>
              <p:nvPr/>
            </p:nvSpPr>
            <p:spPr>
              <a:xfrm>
                <a:off x="4280646" y="2230516"/>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7" name="グループ化 96">
              <a:extLst>
                <a:ext uri="{FF2B5EF4-FFF2-40B4-BE49-F238E27FC236}">
                  <a16:creationId xmlns:a16="http://schemas.microsoft.com/office/drawing/2014/main" id="{D301E197-5CC8-482B-94BA-1A7FCEC94A7C}"/>
                </a:ext>
              </a:extLst>
            </p:cNvPr>
            <p:cNvGrpSpPr/>
            <p:nvPr/>
          </p:nvGrpSpPr>
          <p:grpSpPr>
            <a:xfrm>
              <a:off x="4724431" y="1668137"/>
              <a:ext cx="335348" cy="461665"/>
              <a:chOff x="4156363" y="2224144"/>
              <a:chExt cx="335348" cy="461665"/>
            </a:xfrm>
          </p:grpSpPr>
          <p:sp>
            <p:nvSpPr>
              <p:cNvPr id="98" name="テキスト ボックス 97">
                <a:extLst>
                  <a:ext uri="{FF2B5EF4-FFF2-40B4-BE49-F238E27FC236}">
                    <a16:creationId xmlns:a16="http://schemas.microsoft.com/office/drawing/2014/main" id="{DB795942-5278-4BC9-B20D-E892B03EC17A}"/>
                  </a:ext>
                </a:extLst>
              </p:cNvPr>
              <p:cNvSpPr txBox="1"/>
              <p:nvPr/>
            </p:nvSpPr>
            <p:spPr>
              <a:xfrm rot="10636813">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99" name="楕円 223">
                <a:extLst>
                  <a:ext uri="{FF2B5EF4-FFF2-40B4-BE49-F238E27FC236}">
                    <a16:creationId xmlns:a16="http://schemas.microsoft.com/office/drawing/2014/main" id="{0813D5B4-2226-4178-8D87-A1ED321F2079}"/>
                  </a:ext>
                </a:extLst>
              </p:cNvPr>
              <p:cNvSpPr/>
              <p:nvPr/>
            </p:nvSpPr>
            <p:spPr>
              <a:xfrm>
                <a:off x="4273716" y="2236932"/>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15" name="フローチャート: 判断 114">
            <a:extLst>
              <a:ext uri="{FF2B5EF4-FFF2-40B4-BE49-F238E27FC236}">
                <a16:creationId xmlns:a16="http://schemas.microsoft.com/office/drawing/2014/main" id="{216257DB-F9F1-47F2-B7A4-BE00336B6A63}"/>
              </a:ext>
            </a:extLst>
          </p:cNvPr>
          <p:cNvSpPr/>
          <p:nvPr/>
        </p:nvSpPr>
        <p:spPr>
          <a:xfrm rot="2582217" flipV="1">
            <a:off x="3167420" y="4462201"/>
            <a:ext cx="167252" cy="245950"/>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フローチャート: 判断 115">
            <a:extLst>
              <a:ext uri="{FF2B5EF4-FFF2-40B4-BE49-F238E27FC236}">
                <a16:creationId xmlns:a16="http://schemas.microsoft.com/office/drawing/2014/main" id="{216257DB-F9F1-47F2-B7A4-BE00336B6A63}"/>
              </a:ext>
            </a:extLst>
          </p:cNvPr>
          <p:cNvSpPr/>
          <p:nvPr/>
        </p:nvSpPr>
        <p:spPr>
          <a:xfrm rot="2582217" flipV="1">
            <a:off x="3424770" y="4481868"/>
            <a:ext cx="167252" cy="245950"/>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フローチャート: 判断 116">
            <a:extLst>
              <a:ext uri="{FF2B5EF4-FFF2-40B4-BE49-F238E27FC236}">
                <a16:creationId xmlns:a16="http://schemas.microsoft.com/office/drawing/2014/main" id="{216257DB-F9F1-47F2-B7A4-BE00336B6A63}"/>
              </a:ext>
            </a:extLst>
          </p:cNvPr>
          <p:cNvSpPr/>
          <p:nvPr/>
        </p:nvSpPr>
        <p:spPr>
          <a:xfrm rot="2582217" flipV="1">
            <a:off x="2695257" y="4235877"/>
            <a:ext cx="167252" cy="245950"/>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フローチャート: 判断 117">
            <a:extLst>
              <a:ext uri="{FF2B5EF4-FFF2-40B4-BE49-F238E27FC236}">
                <a16:creationId xmlns:a16="http://schemas.microsoft.com/office/drawing/2014/main" id="{216257DB-F9F1-47F2-B7A4-BE00336B6A63}"/>
              </a:ext>
            </a:extLst>
          </p:cNvPr>
          <p:cNvSpPr/>
          <p:nvPr/>
        </p:nvSpPr>
        <p:spPr>
          <a:xfrm rot="2582217" flipV="1">
            <a:off x="3337388" y="4233393"/>
            <a:ext cx="167252" cy="245950"/>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フローチャート: 判断 118">
            <a:extLst>
              <a:ext uri="{FF2B5EF4-FFF2-40B4-BE49-F238E27FC236}">
                <a16:creationId xmlns:a16="http://schemas.microsoft.com/office/drawing/2014/main" id="{216257DB-F9F1-47F2-B7A4-BE00336B6A63}"/>
              </a:ext>
            </a:extLst>
          </p:cNvPr>
          <p:cNvSpPr/>
          <p:nvPr/>
        </p:nvSpPr>
        <p:spPr>
          <a:xfrm rot="2582217" flipV="1">
            <a:off x="3594737" y="4220280"/>
            <a:ext cx="167252" cy="245950"/>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フローチャート: 判断 119">
            <a:extLst>
              <a:ext uri="{FF2B5EF4-FFF2-40B4-BE49-F238E27FC236}">
                <a16:creationId xmlns:a16="http://schemas.microsoft.com/office/drawing/2014/main" id="{216257DB-F9F1-47F2-B7A4-BE00336B6A63}"/>
              </a:ext>
            </a:extLst>
          </p:cNvPr>
          <p:cNvSpPr/>
          <p:nvPr/>
        </p:nvSpPr>
        <p:spPr>
          <a:xfrm rot="2582217" flipV="1">
            <a:off x="2971006" y="4288089"/>
            <a:ext cx="167252" cy="245950"/>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2" name="グループ化 121">
            <a:extLst>
              <a:ext uri="{FF2B5EF4-FFF2-40B4-BE49-F238E27FC236}">
                <a16:creationId xmlns:a16="http://schemas.microsoft.com/office/drawing/2014/main" id="{EE812357-F715-4CF9-B29B-756B04C15FF3}"/>
              </a:ext>
            </a:extLst>
          </p:cNvPr>
          <p:cNvGrpSpPr/>
          <p:nvPr/>
        </p:nvGrpSpPr>
        <p:grpSpPr>
          <a:xfrm rot="4717719">
            <a:off x="3982557" y="4227054"/>
            <a:ext cx="335348" cy="461665"/>
            <a:chOff x="4156363" y="2224144"/>
            <a:chExt cx="335348" cy="461665"/>
          </a:xfrm>
        </p:grpSpPr>
        <p:sp>
          <p:nvSpPr>
            <p:cNvPr id="123" name="テキスト ボックス 122">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24"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5" name="グループ化 124">
            <a:extLst>
              <a:ext uri="{FF2B5EF4-FFF2-40B4-BE49-F238E27FC236}">
                <a16:creationId xmlns:a16="http://schemas.microsoft.com/office/drawing/2014/main" id="{EE812357-F715-4CF9-B29B-756B04C15FF3}"/>
              </a:ext>
            </a:extLst>
          </p:cNvPr>
          <p:cNvGrpSpPr/>
          <p:nvPr/>
        </p:nvGrpSpPr>
        <p:grpSpPr>
          <a:xfrm rot="4717719">
            <a:off x="4134957" y="4379454"/>
            <a:ext cx="335348" cy="461665"/>
            <a:chOff x="4156363" y="2224144"/>
            <a:chExt cx="335348" cy="461665"/>
          </a:xfrm>
        </p:grpSpPr>
        <p:sp>
          <p:nvSpPr>
            <p:cNvPr id="126" name="テキスト ボックス 125">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27"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1" name="グループ化 130">
            <a:extLst>
              <a:ext uri="{FF2B5EF4-FFF2-40B4-BE49-F238E27FC236}">
                <a16:creationId xmlns:a16="http://schemas.microsoft.com/office/drawing/2014/main" id="{EE812357-F715-4CF9-B29B-756B04C15FF3}"/>
              </a:ext>
            </a:extLst>
          </p:cNvPr>
          <p:cNvGrpSpPr/>
          <p:nvPr/>
        </p:nvGrpSpPr>
        <p:grpSpPr>
          <a:xfrm rot="4717719">
            <a:off x="4372380" y="4051151"/>
            <a:ext cx="335348" cy="461665"/>
            <a:chOff x="4156363" y="2224144"/>
            <a:chExt cx="335348" cy="461665"/>
          </a:xfrm>
        </p:grpSpPr>
        <p:sp>
          <p:nvSpPr>
            <p:cNvPr id="132" name="テキスト ボックス 131">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33"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4" name="グループ化 133">
            <a:extLst>
              <a:ext uri="{FF2B5EF4-FFF2-40B4-BE49-F238E27FC236}">
                <a16:creationId xmlns:a16="http://schemas.microsoft.com/office/drawing/2014/main" id="{EE812357-F715-4CF9-B29B-756B04C15FF3}"/>
              </a:ext>
            </a:extLst>
          </p:cNvPr>
          <p:cNvGrpSpPr/>
          <p:nvPr/>
        </p:nvGrpSpPr>
        <p:grpSpPr>
          <a:xfrm rot="4717719">
            <a:off x="5034649" y="4100508"/>
            <a:ext cx="335348" cy="461665"/>
            <a:chOff x="4156363" y="2224144"/>
            <a:chExt cx="335348" cy="461665"/>
          </a:xfrm>
        </p:grpSpPr>
        <p:sp>
          <p:nvSpPr>
            <p:cNvPr id="135" name="テキスト ボックス 134">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36"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7" name="グループ化 136">
            <a:extLst>
              <a:ext uri="{FF2B5EF4-FFF2-40B4-BE49-F238E27FC236}">
                <a16:creationId xmlns:a16="http://schemas.microsoft.com/office/drawing/2014/main" id="{EE812357-F715-4CF9-B29B-756B04C15FF3}"/>
              </a:ext>
            </a:extLst>
          </p:cNvPr>
          <p:cNvGrpSpPr/>
          <p:nvPr/>
        </p:nvGrpSpPr>
        <p:grpSpPr>
          <a:xfrm rot="4717719">
            <a:off x="4844260" y="4302346"/>
            <a:ext cx="335348" cy="461665"/>
            <a:chOff x="4156363" y="2224144"/>
            <a:chExt cx="335348" cy="461665"/>
          </a:xfrm>
        </p:grpSpPr>
        <p:sp>
          <p:nvSpPr>
            <p:cNvPr id="138" name="テキスト ボックス 137">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39"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0" name="グループ化 139">
            <a:extLst>
              <a:ext uri="{FF2B5EF4-FFF2-40B4-BE49-F238E27FC236}">
                <a16:creationId xmlns:a16="http://schemas.microsoft.com/office/drawing/2014/main" id="{EE812357-F715-4CF9-B29B-756B04C15FF3}"/>
              </a:ext>
            </a:extLst>
          </p:cNvPr>
          <p:cNvGrpSpPr/>
          <p:nvPr/>
        </p:nvGrpSpPr>
        <p:grpSpPr>
          <a:xfrm rot="4717719">
            <a:off x="4589789" y="4187826"/>
            <a:ext cx="335348" cy="461665"/>
            <a:chOff x="4156363" y="2224144"/>
            <a:chExt cx="335348" cy="461665"/>
          </a:xfrm>
        </p:grpSpPr>
        <p:sp>
          <p:nvSpPr>
            <p:cNvPr id="141" name="テキスト ボックス 140">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42"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8" name="グループ化 167"/>
          <p:cNvGrpSpPr/>
          <p:nvPr/>
        </p:nvGrpSpPr>
        <p:grpSpPr>
          <a:xfrm>
            <a:off x="6244044" y="2143129"/>
            <a:ext cx="1211757" cy="1151016"/>
            <a:chOff x="5170900" y="4788080"/>
            <a:chExt cx="1211757" cy="1151016"/>
          </a:xfrm>
        </p:grpSpPr>
        <p:sp>
          <p:nvSpPr>
            <p:cNvPr id="145" name="円/楕円 144"/>
            <p:cNvSpPr/>
            <p:nvPr/>
          </p:nvSpPr>
          <p:spPr>
            <a:xfrm>
              <a:off x="5481165" y="5088901"/>
              <a:ext cx="578223" cy="551330"/>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テキスト ボックス 145">
              <a:extLst>
                <a:ext uri="{FF2B5EF4-FFF2-40B4-BE49-F238E27FC236}">
                  <a16:creationId xmlns:a16="http://schemas.microsoft.com/office/drawing/2014/main" id="{9330A2DC-596C-4E93-AD42-B8E32515FF1F}"/>
                </a:ext>
              </a:extLst>
            </p:cNvPr>
            <p:cNvSpPr txBox="1"/>
            <p:nvPr/>
          </p:nvSpPr>
          <p:spPr>
            <a:xfrm rot="11933687">
              <a:off x="5510753" y="5477431"/>
              <a:ext cx="338021"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148" name="テキスト ボックス 147">
              <a:extLst>
                <a:ext uri="{FF2B5EF4-FFF2-40B4-BE49-F238E27FC236}">
                  <a16:creationId xmlns:a16="http://schemas.microsoft.com/office/drawing/2014/main" id="{9330A2DC-596C-4E93-AD42-B8E32515FF1F}"/>
                </a:ext>
              </a:extLst>
            </p:cNvPr>
            <p:cNvSpPr txBox="1"/>
            <p:nvPr/>
          </p:nvSpPr>
          <p:spPr>
            <a:xfrm rot="768851">
              <a:off x="5724045" y="4788080"/>
              <a:ext cx="419647"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149" name="テキスト ボックス 148">
              <a:extLst>
                <a:ext uri="{FF2B5EF4-FFF2-40B4-BE49-F238E27FC236}">
                  <a16:creationId xmlns:a16="http://schemas.microsoft.com/office/drawing/2014/main" id="{9330A2DC-596C-4E93-AD42-B8E32515FF1F}"/>
                </a:ext>
              </a:extLst>
            </p:cNvPr>
            <p:cNvSpPr txBox="1"/>
            <p:nvPr/>
          </p:nvSpPr>
          <p:spPr>
            <a:xfrm rot="7781766">
              <a:off x="5891576" y="5369836"/>
              <a:ext cx="349317"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152" name="テキスト ボックス 151">
              <a:extLst>
                <a:ext uri="{FF2B5EF4-FFF2-40B4-BE49-F238E27FC236}">
                  <a16:creationId xmlns:a16="http://schemas.microsoft.com/office/drawing/2014/main" id="{9330A2DC-596C-4E93-AD42-B8E32515FF1F}"/>
                </a:ext>
              </a:extLst>
            </p:cNvPr>
            <p:cNvSpPr txBox="1"/>
            <p:nvPr/>
          </p:nvSpPr>
          <p:spPr>
            <a:xfrm rot="3731379">
              <a:off x="5916178" y="5033028"/>
              <a:ext cx="471294"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155" name="テキスト ボックス 154">
              <a:extLst>
                <a:ext uri="{FF2B5EF4-FFF2-40B4-BE49-F238E27FC236}">
                  <a16:creationId xmlns:a16="http://schemas.microsoft.com/office/drawing/2014/main" id="{9330A2DC-596C-4E93-AD42-B8E32515FF1F}"/>
                </a:ext>
              </a:extLst>
            </p:cNvPr>
            <p:cNvSpPr txBox="1"/>
            <p:nvPr/>
          </p:nvSpPr>
          <p:spPr>
            <a:xfrm rot="15286525">
              <a:off x="5232722" y="5238066"/>
              <a:ext cx="338021"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157" name="テキスト ボックス 156">
              <a:extLst>
                <a:ext uri="{FF2B5EF4-FFF2-40B4-BE49-F238E27FC236}">
                  <a16:creationId xmlns:a16="http://schemas.microsoft.com/office/drawing/2014/main" id="{9330A2DC-596C-4E93-AD42-B8E32515FF1F}"/>
                </a:ext>
              </a:extLst>
            </p:cNvPr>
            <p:cNvSpPr txBox="1"/>
            <p:nvPr/>
          </p:nvSpPr>
          <p:spPr>
            <a:xfrm rot="19518625">
              <a:off x="5368037" y="4863148"/>
              <a:ext cx="338021" cy="461665"/>
            </a:xfrm>
            <a:prstGeom prst="rect">
              <a:avLst/>
            </a:prstGeom>
            <a:noFill/>
          </p:spPr>
          <p:txBody>
            <a:bodyPr wrap="square" rtlCol="0">
              <a:spAutoFit/>
            </a:bodyPr>
            <a:lstStyle/>
            <a:p>
              <a:r>
                <a:rPr kumimoji="1" lang="en-US" altLang="ja-JP" sz="2400" dirty="0"/>
                <a:t>Y</a:t>
              </a:r>
              <a:endParaRPr kumimoji="1" lang="ja-JP" altLang="en-US" sz="2400" dirty="0"/>
            </a:p>
          </p:txBody>
        </p:sp>
      </p:grpSp>
      <p:grpSp>
        <p:nvGrpSpPr>
          <p:cNvPr id="198" name="グループ化 197"/>
          <p:cNvGrpSpPr/>
          <p:nvPr/>
        </p:nvGrpSpPr>
        <p:grpSpPr>
          <a:xfrm>
            <a:off x="6116552" y="4469526"/>
            <a:ext cx="1706520" cy="1738013"/>
            <a:chOff x="4911690" y="4594258"/>
            <a:chExt cx="1706520" cy="1738013"/>
          </a:xfrm>
        </p:grpSpPr>
        <p:grpSp>
          <p:nvGrpSpPr>
            <p:cNvPr id="128" name="グループ化 127">
              <a:extLst>
                <a:ext uri="{FF2B5EF4-FFF2-40B4-BE49-F238E27FC236}">
                  <a16:creationId xmlns:a16="http://schemas.microsoft.com/office/drawing/2014/main" id="{EE812357-F715-4CF9-B29B-756B04C15FF3}"/>
                </a:ext>
              </a:extLst>
            </p:cNvPr>
            <p:cNvGrpSpPr/>
            <p:nvPr/>
          </p:nvGrpSpPr>
          <p:grpSpPr>
            <a:xfrm rot="14500113">
              <a:off x="4974849" y="5528263"/>
              <a:ext cx="335348" cy="461665"/>
              <a:chOff x="4156363" y="2224144"/>
              <a:chExt cx="335348" cy="461665"/>
            </a:xfrm>
          </p:grpSpPr>
          <p:sp>
            <p:nvSpPr>
              <p:cNvPr id="129" name="テキスト ボックス 128">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30"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8" name="フローチャート: 判断 157">
              <a:extLst>
                <a:ext uri="{FF2B5EF4-FFF2-40B4-BE49-F238E27FC236}">
                  <a16:creationId xmlns:a16="http://schemas.microsoft.com/office/drawing/2014/main" id="{216257DB-F9F1-47F2-B7A4-BE00336B6A63}"/>
                </a:ext>
              </a:extLst>
            </p:cNvPr>
            <p:cNvSpPr/>
            <p:nvPr/>
          </p:nvSpPr>
          <p:spPr>
            <a:xfrm rot="3291682" flipV="1">
              <a:off x="6144679" y="5152082"/>
              <a:ext cx="165827" cy="207363"/>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フローチャート: 判断 159">
              <a:extLst>
                <a:ext uri="{FF2B5EF4-FFF2-40B4-BE49-F238E27FC236}">
                  <a16:creationId xmlns:a16="http://schemas.microsoft.com/office/drawing/2014/main" id="{216257DB-F9F1-47F2-B7A4-BE00336B6A63}"/>
                </a:ext>
              </a:extLst>
            </p:cNvPr>
            <p:cNvSpPr/>
            <p:nvPr/>
          </p:nvSpPr>
          <p:spPr>
            <a:xfrm rot="7864276" flipV="1">
              <a:off x="6069158" y="5693330"/>
              <a:ext cx="182195" cy="234484"/>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フローチャート: 判断 161">
              <a:extLst>
                <a:ext uri="{FF2B5EF4-FFF2-40B4-BE49-F238E27FC236}">
                  <a16:creationId xmlns:a16="http://schemas.microsoft.com/office/drawing/2014/main" id="{216257DB-F9F1-47F2-B7A4-BE00336B6A63}"/>
                </a:ext>
              </a:extLst>
            </p:cNvPr>
            <p:cNvSpPr/>
            <p:nvPr/>
          </p:nvSpPr>
          <p:spPr>
            <a:xfrm rot="2933319" flipV="1">
              <a:off x="5200630" y="5571150"/>
              <a:ext cx="133409" cy="217996"/>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フローチャート: 判断 163">
              <a:extLst>
                <a:ext uri="{FF2B5EF4-FFF2-40B4-BE49-F238E27FC236}">
                  <a16:creationId xmlns:a16="http://schemas.microsoft.com/office/drawing/2014/main" id="{216257DB-F9F1-47F2-B7A4-BE00336B6A63}"/>
                </a:ext>
              </a:extLst>
            </p:cNvPr>
            <p:cNvSpPr/>
            <p:nvPr/>
          </p:nvSpPr>
          <p:spPr>
            <a:xfrm rot="1234093" flipV="1">
              <a:off x="5534439" y="5858281"/>
              <a:ext cx="167082" cy="220189"/>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フローチャート: 判断 164">
              <a:extLst>
                <a:ext uri="{FF2B5EF4-FFF2-40B4-BE49-F238E27FC236}">
                  <a16:creationId xmlns:a16="http://schemas.microsoft.com/office/drawing/2014/main" id="{216257DB-F9F1-47F2-B7A4-BE00336B6A63}"/>
                </a:ext>
              </a:extLst>
            </p:cNvPr>
            <p:cNvSpPr/>
            <p:nvPr/>
          </p:nvSpPr>
          <p:spPr>
            <a:xfrm rot="1419164" flipV="1">
              <a:off x="5842933" y="4863057"/>
              <a:ext cx="135820" cy="244811"/>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フローチャート: 判断 165">
              <a:extLst>
                <a:ext uri="{FF2B5EF4-FFF2-40B4-BE49-F238E27FC236}">
                  <a16:creationId xmlns:a16="http://schemas.microsoft.com/office/drawing/2014/main" id="{216257DB-F9F1-47F2-B7A4-BE00336B6A63}"/>
                </a:ext>
              </a:extLst>
            </p:cNvPr>
            <p:cNvSpPr/>
            <p:nvPr/>
          </p:nvSpPr>
          <p:spPr>
            <a:xfrm rot="7914150" flipV="1">
              <a:off x="5341657" y="4966034"/>
              <a:ext cx="169548" cy="263449"/>
            </a:xfrm>
            <a:prstGeom prst="flowChartDecis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9" name="グループ化 168"/>
            <p:cNvGrpSpPr/>
            <p:nvPr/>
          </p:nvGrpSpPr>
          <p:grpSpPr>
            <a:xfrm>
              <a:off x="5163642" y="4899077"/>
              <a:ext cx="1211757" cy="1158686"/>
              <a:chOff x="5170900" y="4780410"/>
              <a:chExt cx="1211757" cy="1158686"/>
            </a:xfrm>
          </p:grpSpPr>
          <p:sp>
            <p:nvSpPr>
              <p:cNvPr id="170" name="円/楕円 169"/>
              <p:cNvSpPr/>
              <p:nvPr/>
            </p:nvSpPr>
            <p:spPr>
              <a:xfrm>
                <a:off x="5481165" y="5088901"/>
                <a:ext cx="578223" cy="551330"/>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テキスト ボックス 170">
                <a:extLst>
                  <a:ext uri="{FF2B5EF4-FFF2-40B4-BE49-F238E27FC236}">
                    <a16:creationId xmlns:a16="http://schemas.microsoft.com/office/drawing/2014/main" id="{9330A2DC-596C-4E93-AD42-B8E32515FF1F}"/>
                  </a:ext>
                </a:extLst>
              </p:cNvPr>
              <p:cNvSpPr txBox="1"/>
              <p:nvPr/>
            </p:nvSpPr>
            <p:spPr>
              <a:xfrm rot="11933687">
                <a:off x="5510753" y="5477431"/>
                <a:ext cx="338021"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172" name="テキスト ボックス 171">
                <a:extLst>
                  <a:ext uri="{FF2B5EF4-FFF2-40B4-BE49-F238E27FC236}">
                    <a16:creationId xmlns:a16="http://schemas.microsoft.com/office/drawing/2014/main" id="{9330A2DC-596C-4E93-AD42-B8E32515FF1F}"/>
                  </a:ext>
                </a:extLst>
              </p:cNvPr>
              <p:cNvSpPr txBox="1"/>
              <p:nvPr/>
            </p:nvSpPr>
            <p:spPr>
              <a:xfrm rot="768851">
                <a:off x="5724907" y="4780410"/>
                <a:ext cx="350482"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173" name="テキスト ボックス 172">
                <a:extLst>
                  <a:ext uri="{FF2B5EF4-FFF2-40B4-BE49-F238E27FC236}">
                    <a16:creationId xmlns:a16="http://schemas.microsoft.com/office/drawing/2014/main" id="{9330A2DC-596C-4E93-AD42-B8E32515FF1F}"/>
                  </a:ext>
                </a:extLst>
              </p:cNvPr>
              <p:cNvSpPr txBox="1"/>
              <p:nvPr/>
            </p:nvSpPr>
            <p:spPr>
              <a:xfrm rot="7781766">
                <a:off x="5891576" y="5369836"/>
                <a:ext cx="349317"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174" name="テキスト ボックス 173">
                <a:extLst>
                  <a:ext uri="{FF2B5EF4-FFF2-40B4-BE49-F238E27FC236}">
                    <a16:creationId xmlns:a16="http://schemas.microsoft.com/office/drawing/2014/main" id="{9330A2DC-596C-4E93-AD42-B8E32515FF1F}"/>
                  </a:ext>
                </a:extLst>
              </p:cNvPr>
              <p:cNvSpPr txBox="1"/>
              <p:nvPr/>
            </p:nvSpPr>
            <p:spPr>
              <a:xfrm rot="3731379">
                <a:off x="5916178" y="5033028"/>
                <a:ext cx="471294"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175" name="テキスト ボックス 174">
                <a:extLst>
                  <a:ext uri="{FF2B5EF4-FFF2-40B4-BE49-F238E27FC236}">
                    <a16:creationId xmlns:a16="http://schemas.microsoft.com/office/drawing/2014/main" id="{9330A2DC-596C-4E93-AD42-B8E32515FF1F}"/>
                  </a:ext>
                </a:extLst>
              </p:cNvPr>
              <p:cNvSpPr txBox="1"/>
              <p:nvPr/>
            </p:nvSpPr>
            <p:spPr>
              <a:xfrm rot="14775645">
                <a:off x="5232722" y="5238066"/>
                <a:ext cx="338021" cy="461665"/>
              </a:xfrm>
              <a:prstGeom prst="rect">
                <a:avLst/>
              </a:prstGeom>
              <a:noFill/>
            </p:spPr>
            <p:txBody>
              <a:bodyPr wrap="square" rtlCol="0">
                <a:spAutoFit/>
              </a:bodyPr>
              <a:lstStyle/>
              <a:p>
                <a:r>
                  <a:rPr kumimoji="1" lang="en-US" altLang="ja-JP" sz="2400" dirty="0"/>
                  <a:t>Y</a:t>
                </a:r>
                <a:endParaRPr kumimoji="1" lang="ja-JP" altLang="en-US" sz="2400" dirty="0"/>
              </a:p>
            </p:txBody>
          </p:sp>
          <p:sp>
            <p:nvSpPr>
              <p:cNvPr id="176" name="テキスト ボックス 175">
                <a:extLst>
                  <a:ext uri="{FF2B5EF4-FFF2-40B4-BE49-F238E27FC236}">
                    <a16:creationId xmlns:a16="http://schemas.microsoft.com/office/drawing/2014/main" id="{9330A2DC-596C-4E93-AD42-B8E32515FF1F}"/>
                  </a:ext>
                </a:extLst>
              </p:cNvPr>
              <p:cNvSpPr txBox="1"/>
              <p:nvPr/>
            </p:nvSpPr>
            <p:spPr>
              <a:xfrm rot="19518625">
                <a:off x="5368037" y="4863148"/>
                <a:ext cx="338021" cy="461665"/>
              </a:xfrm>
              <a:prstGeom prst="rect">
                <a:avLst/>
              </a:prstGeom>
              <a:noFill/>
            </p:spPr>
            <p:txBody>
              <a:bodyPr wrap="square" rtlCol="0">
                <a:spAutoFit/>
              </a:bodyPr>
              <a:lstStyle/>
              <a:p>
                <a:r>
                  <a:rPr kumimoji="1" lang="en-US" altLang="ja-JP" sz="2400" dirty="0"/>
                  <a:t>Y</a:t>
                </a:r>
                <a:endParaRPr kumimoji="1" lang="ja-JP" altLang="en-US" sz="2400" dirty="0"/>
              </a:p>
            </p:txBody>
          </p:sp>
        </p:grpSp>
        <p:grpSp>
          <p:nvGrpSpPr>
            <p:cNvPr id="183" name="グループ化 182">
              <a:extLst>
                <a:ext uri="{FF2B5EF4-FFF2-40B4-BE49-F238E27FC236}">
                  <a16:creationId xmlns:a16="http://schemas.microsoft.com/office/drawing/2014/main" id="{EE812357-F715-4CF9-B29B-756B04C15FF3}"/>
                </a:ext>
              </a:extLst>
            </p:cNvPr>
            <p:cNvGrpSpPr/>
            <p:nvPr/>
          </p:nvGrpSpPr>
          <p:grpSpPr>
            <a:xfrm rot="18812387">
              <a:off x="5140476" y="4745963"/>
              <a:ext cx="335348" cy="461665"/>
              <a:chOff x="4156363" y="2224144"/>
              <a:chExt cx="335348" cy="461665"/>
            </a:xfrm>
          </p:grpSpPr>
          <p:sp>
            <p:nvSpPr>
              <p:cNvPr id="184" name="テキスト ボックス 183">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85"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6" name="グループ化 185">
              <a:extLst>
                <a:ext uri="{FF2B5EF4-FFF2-40B4-BE49-F238E27FC236}">
                  <a16:creationId xmlns:a16="http://schemas.microsoft.com/office/drawing/2014/main" id="{EE812357-F715-4CF9-B29B-756B04C15FF3}"/>
                </a:ext>
              </a:extLst>
            </p:cNvPr>
            <p:cNvGrpSpPr/>
            <p:nvPr/>
          </p:nvGrpSpPr>
          <p:grpSpPr>
            <a:xfrm rot="11093589">
              <a:off x="5429076" y="5870606"/>
              <a:ext cx="335348" cy="461665"/>
              <a:chOff x="4156363" y="2224144"/>
              <a:chExt cx="335348" cy="461665"/>
            </a:xfrm>
          </p:grpSpPr>
          <p:sp>
            <p:nvSpPr>
              <p:cNvPr id="187" name="テキスト ボックス 186">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88"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9" name="グループ化 188">
              <a:extLst>
                <a:ext uri="{FF2B5EF4-FFF2-40B4-BE49-F238E27FC236}">
                  <a16:creationId xmlns:a16="http://schemas.microsoft.com/office/drawing/2014/main" id="{EE812357-F715-4CF9-B29B-756B04C15FF3}"/>
                </a:ext>
              </a:extLst>
            </p:cNvPr>
            <p:cNvGrpSpPr/>
            <p:nvPr/>
          </p:nvGrpSpPr>
          <p:grpSpPr>
            <a:xfrm rot="1877363">
              <a:off x="5833268" y="4594258"/>
              <a:ext cx="335348" cy="461665"/>
              <a:chOff x="4156363" y="2224144"/>
              <a:chExt cx="335348" cy="461665"/>
            </a:xfrm>
          </p:grpSpPr>
          <p:sp>
            <p:nvSpPr>
              <p:cNvPr id="190" name="テキスト ボックス 189">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91"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2" name="グループ化 191">
              <a:extLst>
                <a:ext uri="{FF2B5EF4-FFF2-40B4-BE49-F238E27FC236}">
                  <a16:creationId xmlns:a16="http://schemas.microsoft.com/office/drawing/2014/main" id="{EE812357-F715-4CF9-B29B-756B04C15FF3}"/>
                </a:ext>
              </a:extLst>
            </p:cNvPr>
            <p:cNvGrpSpPr/>
            <p:nvPr/>
          </p:nvGrpSpPr>
          <p:grpSpPr>
            <a:xfrm rot="7244720">
              <a:off x="6104182" y="5676077"/>
              <a:ext cx="335348" cy="461665"/>
              <a:chOff x="4156363" y="2224144"/>
              <a:chExt cx="335348" cy="461665"/>
            </a:xfrm>
          </p:grpSpPr>
          <p:sp>
            <p:nvSpPr>
              <p:cNvPr id="193" name="テキスト ボックス 192">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94"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5" name="グループ化 194">
              <a:extLst>
                <a:ext uri="{FF2B5EF4-FFF2-40B4-BE49-F238E27FC236}">
                  <a16:creationId xmlns:a16="http://schemas.microsoft.com/office/drawing/2014/main" id="{EE812357-F715-4CF9-B29B-756B04C15FF3}"/>
                </a:ext>
              </a:extLst>
            </p:cNvPr>
            <p:cNvGrpSpPr/>
            <p:nvPr/>
          </p:nvGrpSpPr>
          <p:grpSpPr>
            <a:xfrm rot="3961201">
              <a:off x="6219704" y="4939549"/>
              <a:ext cx="335348" cy="461665"/>
              <a:chOff x="4156363" y="2224144"/>
              <a:chExt cx="335348" cy="461665"/>
            </a:xfrm>
          </p:grpSpPr>
          <p:sp>
            <p:nvSpPr>
              <p:cNvPr id="196" name="テキスト ボックス 195">
                <a:extLst>
                  <a:ext uri="{FF2B5EF4-FFF2-40B4-BE49-F238E27FC236}">
                    <a16:creationId xmlns:a16="http://schemas.microsoft.com/office/drawing/2014/main" id="{006A2B55-5D1D-4225-84FF-4899AE333BCA}"/>
                  </a:ext>
                </a:extLst>
              </p:cNvPr>
              <p:cNvSpPr txBox="1"/>
              <p:nvPr/>
            </p:nvSpPr>
            <p:spPr>
              <a:xfrm rot="10800000">
                <a:off x="4156363" y="2224144"/>
                <a:ext cx="335348" cy="461665"/>
              </a:xfrm>
              <a:prstGeom prst="rect">
                <a:avLst/>
              </a:prstGeom>
              <a:noFill/>
              <a:ln>
                <a:noFill/>
              </a:ln>
            </p:spPr>
            <p:txBody>
              <a:bodyPr wrap="none" rtlCol="0">
                <a:spAutoFit/>
              </a:bodyPr>
              <a:lstStyle/>
              <a:p>
                <a:r>
                  <a:rPr kumimoji="1" lang="en-US" altLang="ja-JP" sz="2400" dirty="0">
                    <a:solidFill>
                      <a:srgbClr val="C00000"/>
                    </a:solidFill>
                  </a:rPr>
                  <a:t>Y</a:t>
                </a:r>
                <a:endParaRPr kumimoji="1" lang="ja-JP" altLang="en-US" sz="2400" dirty="0">
                  <a:solidFill>
                    <a:srgbClr val="C00000"/>
                  </a:solidFill>
                </a:endParaRPr>
              </a:p>
            </p:txBody>
          </p:sp>
          <p:sp>
            <p:nvSpPr>
              <p:cNvPr id="197" name="楕円 189">
                <a:extLst>
                  <a:ext uri="{FF2B5EF4-FFF2-40B4-BE49-F238E27FC236}">
                    <a16:creationId xmlns:a16="http://schemas.microsoft.com/office/drawing/2014/main" id="{64DC49B6-44A4-4474-95EE-99BE1646751F}"/>
                  </a:ext>
                </a:extLst>
              </p:cNvPr>
              <p:cNvSpPr/>
              <p:nvPr/>
            </p:nvSpPr>
            <p:spPr>
              <a:xfrm>
                <a:off x="4280110" y="2230538"/>
                <a:ext cx="113681" cy="1214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00" name="テキスト ボックス 199"/>
          <p:cNvSpPr txBox="1"/>
          <p:nvPr/>
        </p:nvSpPr>
        <p:spPr>
          <a:xfrm>
            <a:off x="2521610" y="5281472"/>
            <a:ext cx="3544633" cy="923330"/>
          </a:xfrm>
          <a:prstGeom prst="rect">
            <a:avLst/>
          </a:prstGeom>
          <a:noFill/>
        </p:spPr>
        <p:txBody>
          <a:bodyPr wrap="square" rtlCol="0">
            <a:spAutoFit/>
          </a:bodyPr>
          <a:lstStyle/>
          <a:p>
            <a:r>
              <a:rPr kumimoji="1" lang="ja-JP" altLang="en-US" dirty="0"/>
              <a:t>いずれの固相においても、抗原を固相抗体と標識抗体によって挟み込むことができる</a:t>
            </a:r>
          </a:p>
        </p:txBody>
      </p:sp>
      <p:pic>
        <p:nvPicPr>
          <p:cNvPr id="203" name="オーディオ 2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64531173"/>
      </p:ext>
    </p:extLst>
  </p:cSld>
  <p:clrMapOvr>
    <a:masterClrMapping/>
  </p:clrMapOvr>
  <mc:AlternateContent xmlns:mc="http://schemas.openxmlformats.org/markup-compatibility/2006" xmlns:p14="http://schemas.microsoft.com/office/powerpoint/2010/main">
    <mc:Choice Requires="p14">
      <p:transition spd="slow" p14:dur="2000" advTm="175288"/>
    </mc:Choice>
    <mc:Fallback xmlns="">
      <p:transition spd="slow" advTm="17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3"/>
                </p:tgtEl>
              </p:cMediaNode>
            </p:audio>
          </p:childTnLst>
        </p:cTn>
      </p:par>
    </p:tnLst>
  </p:timing>
  <p:extLst>
    <p:ext uri="{3A86A75C-4F4B-4683-9AE1-C65F6400EC91}">
      <p14:laserTraceLst xmlns:p14="http://schemas.microsoft.com/office/powerpoint/2010/main">
        <p14:tracePtLst>
          <p14:tracePt t="6901" x="4608513" y="3938588"/>
          <p14:tracePt t="6911" x="4589463" y="3929063"/>
          <p14:tracePt t="6930" x="4438650" y="3840163"/>
          <p14:tracePt t="6946" x="4108450" y="3633788"/>
          <p14:tracePt t="6962" x="3554413" y="3286125"/>
          <p14:tracePt t="6979" x="3108325" y="3152775"/>
          <p14:tracePt t="6996" x="2973388" y="3098800"/>
          <p14:tracePt t="7013" x="2874963" y="3071813"/>
          <p14:tracePt t="7029" x="2867025" y="3062288"/>
          <p14:tracePt t="7050" x="2874963" y="3062288"/>
          <p14:tracePt t="7268" x="2867025" y="3044825"/>
          <p14:tracePt t="7277" x="2830513" y="2982913"/>
          <p14:tracePt t="7296" x="2705100" y="2741613"/>
          <p14:tracePt t="7313" x="2598738" y="2571750"/>
          <p14:tracePt t="7329" x="2411413" y="2322513"/>
          <p14:tracePt t="7346" x="2322513" y="2170113"/>
          <p14:tracePt t="7363" x="2286000" y="2108200"/>
          <p14:tracePt t="7379" x="2251075" y="2071688"/>
          <p14:tracePt t="7396" x="2251075" y="2062163"/>
          <p14:tracePt t="7593" x="2197100" y="1990725"/>
          <p14:tracePt t="7603" x="2116138" y="1839913"/>
          <p14:tracePt t="7613" x="2054225" y="1724025"/>
          <p14:tracePt t="7629" x="1982788" y="1633538"/>
          <p14:tracePt t="7646" x="1911350" y="1509713"/>
          <p14:tracePt t="7662" x="1866900" y="1438275"/>
          <p14:tracePt t="7679" x="1866900" y="1419225"/>
          <p14:tracePt t="7696" x="1866900" y="1411288"/>
          <p14:tracePt t="7949" x="1874838" y="1411288"/>
          <p14:tracePt t="7959" x="1911350" y="1411288"/>
          <p14:tracePt t="7971" x="1955800" y="1411288"/>
          <p14:tracePt t="7980" x="2017713" y="1411288"/>
          <p14:tracePt t="7995" x="2116138" y="1411288"/>
          <p14:tracePt t="8012" x="2366963" y="1411288"/>
          <p14:tracePt t="8029" x="2598738" y="1411288"/>
          <p14:tracePt t="8047" x="2768600" y="1411288"/>
          <p14:tracePt t="8063" x="2830513" y="1401763"/>
          <p14:tracePt t="8080" x="2901950" y="1401763"/>
          <p14:tracePt t="8097" x="2928938" y="1401763"/>
          <p14:tracePt t="8129" x="2928938" y="1393825"/>
          <p14:tracePt t="8146" x="2928938" y="1384300"/>
          <p14:tracePt t="8355" x="2973388" y="1384300"/>
          <p14:tracePt t="8365" x="3036888" y="1384300"/>
          <p14:tracePt t="8379" x="3108325" y="1384300"/>
          <p14:tracePt t="8396" x="3205163" y="1393825"/>
          <p14:tracePt t="8413" x="3340100" y="1393825"/>
          <p14:tracePt t="8429" x="3411538" y="1384300"/>
          <p14:tracePt t="8446" x="3473450" y="1374775"/>
          <p14:tracePt t="8463" x="3500438" y="1366838"/>
          <p14:tracePt t="8750" x="3536950" y="1366838"/>
          <p14:tracePt t="8761" x="3598863" y="1366838"/>
          <p14:tracePt t="8779" x="3759200" y="1366838"/>
          <p14:tracePt t="8795" x="3857625" y="1366838"/>
          <p14:tracePt t="8812" x="4054475" y="1366838"/>
          <p14:tracePt t="8829" x="4241800" y="1339850"/>
          <p14:tracePt t="8847" x="4313238" y="1339850"/>
          <p14:tracePt t="8851" x="4348163" y="1339850"/>
          <p14:tracePt t="8863" x="4394200" y="1339850"/>
          <p14:tracePt t="8879" x="4402138" y="1339850"/>
          <p14:tracePt t="8949" x="4402138" y="1330325"/>
          <p14:tracePt t="9274" x="4411663" y="1330325"/>
          <p14:tracePt t="9285" x="4419600" y="1330325"/>
          <p14:tracePt t="9295" x="4438650" y="1330325"/>
          <p14:tracePt t="9314" x="4456113" y="1330325"/>
          <p14:tracePt t="9329" x="4465638" y="1330325"/>
          <p14:tracePt t="9346" x="4510088" y="1330325"/>
          <p14:tracePt t="9364" x="4527550" y="1330325"/>
          <p14:tracePt t="9379" x="4537075" y="1330325"/>
          <p14:tracePt t="9396" x="4545013" y="1330325"/>
          <p14:tracePt t="9582" x="4554538" y="1330325"/>
          <p14:tracePt t="9591" x="4562475" y="1330325"/>
          <p14:tracePt t="9601" x="4581525" y="1330325"/>
          <p14:tracePt t="9612" x="4598988" y="1330325"/>
          <p14:tracePt t="9630" x="4660900" y="1339850"/>
          <p14:tracePt t="9646" x="4697413" y="1339850"/>
          <p14:tracePt t="9662" x="4768850" y="1339850"/>
          <p14:tracePt t="9681" x="4840288" y="1330325"/>
          <p14:tracePt t="9695" x="4884738" y="1330325"/>
          <p14:tracePt t="9712" x="4956175" y="1312863"/>
          <p14:tracePt t="9729" x="5000625" y="1312863"/>
          <p14:tracePt t="9779" x="5000625" y="1303338"/>
          <p14:tracePt t="9800" x="4991100" y="1303338"/>
          <p14:tracePt t="10026" x="5018088" y="1303338"/>
          <p14:tracePt t="10036" x="5072063" y="1312863"/>
          <p14:tracePt t="10048" x="5116513" y="1312863"/>
          <p14:tracePt t="10064" x="5180013" y="1312863"/>
          <p14:tracePt t="10079" x="5322888" y="1303338"/>
          <p14:tracePt t="10097" x="5483225" y="1285875"/>
          <p14:tracePt t="10113" x="5537200" y="1276350"/>
          <p14:tracePt t="10129" x="5608638" y="1276350"/>
          <p14:tracePt t="10146" x="5634038" y="1276350"/>
          <p14:tracePt t="10162" x="5643563" y="1276350"/>
          <p14:tracePt t="10540" x="5653088" y="1276350"/>
          <p14:tracePt t="10550" x="5661025" y="1276350"/>
          <p14:tracePt t="10562" x="5670550" y="1276350"/>
          <p14:tracePt t="10579" x="5715000" y="1276350"/>
          <p14:tracePt t="10597" x="5751513" y="1285875"/>
          <p14:tracePt t="10613" x="5813425" y="1285875"/>
          <p14:tracePt t="10629" x="5902325" y="1285875"/>
          <p14:tracePt t="10646" x="5956300" y="1285875"/>
          <p14:tracePt t="10662" x="6099175" y="1285875"/>
          <p14:tracePt t="10679" x="6180138" y="1285875"/>
          <p14:tracePt t="10697" x="6205538" y="1285875"/>
          <p14:tracePt t="10712" x="6224588" y="1285875"/>
          <p14:tracePt t="11005" x="6232525" y="1285875"/>
          <p14:tracePt t="11015" x="6259513" y="1285875"/>
          <p14:tracePt t="11029" x="6276975" y="1285875"/>
          <p14:tracePt t="11045" x="6348413" y="1285875"/>
          <p14:tracePt t="11062" x="6419850" y="1285875"/>
          <p14:tracePt t="11079" x="6527800" y="1285875"/>
          <p14:tracePt t="11096" x="6599238" y="1285875"/>
          <p14:tracePt t="11114" x="6661150" y="1285875"/>
          <p14:tracePt t="11129" x="6680200" y="1285875"/>
          <p14:tracePt t="11146" x="6705600" y="1285875"/>
          <p14:tracePt t="11411" x="6715125" y="1285875"/>
          <p14:tracePt t="11421" x="6732588" y="1285875"/>
          <p14:tracePt t="11430" x="6751638" y="1285875"/>
          <p14:tracePt t="11446" x="6769100" y="1285875"/>
          <p14:tracePt t="11462" x="6831013" y="1303338"/>
          <p14:tracePt t="11479" x="6965950" y="1303338"/>
          <p14:tracePt t="11495" x="7027863" y="1303338"/>
          <p14:tracePt t="11512" x="7134225" y="1303338"/>
          <p14:tracePt t="11529" x="7205663" y="1303338"/>
          <p14:tracePt t="11545" x="7232650" y="1303338"/>
          <p14:tracePt t="12549" x="7242175" y="1303338"/>
          <p14:tracePt t="12568" x="7259638" y="1303338"/>
          <p14:tracePt t="12578" x="7286625" y="1303338"/>
          <p14:tracePt t="12598" x="7331075" y="1303338"/>
          <p14:tracePt t="12612" x="7358063" y="1303338"/>
          <p14:tracePt t="12629" x="7402513" y="1303338"/>
          <p14:tracePt t="12648" x="7439025" y="1303338"/>
          <p14:tracePt t="12662" x="7446963" y="1303338"/>
          <p14:tracePt t="12697" x="7456488" y="1303338"/>
          <p14:tracePt t="12745" x="7456488" y="1312863"/>
          <p14:tracePt t="13725" x="7446963" y="1312863"/>
          <p14:tracePt t="13824" x="7439025" y="1312863"/>
          <p14:tracePt t="14121" x="7429500" y="1312863"/>
          <p14:tracePt t="14130" x="7402513" y="1303338"/>
          <p14:tracePt t="14146" x="7340600" y="1303338"/>
          <p14:tracePt t="14162" x="7116763" y="1303338"/>
          <p14:tracePt t="14179" x="6562725" y="1322388"/>
          <p14:tracePt t="14197" x="6340475" y="1322388"/>
          <p14:tracePt t="14212" x="6027738" y="1347788"/>
          <p14:tracePt t="14229" x="5929313" y="1347788"/>
          <p14:tracePt t="14245" x="5911850" y="1347788"/>
          <p14:tracePt t="14262" x="5911850" y="1339850"/>
          <p14:tracePt t="14486" x="5875338" y="1339850"/>
          <p14:tracePt t="14497" x="5803900" y="1339850"/>
          <p14:tracePt t="14512" x="5688013" y="1339850"/>
          <p14:tracePt t="14529" x="5081588" y="1339850"/>
          <p14:tracePt t="14546" x="4313238" y="1419225"/>
          <p14:tracePt t="14562" x="3919538" y="1428750"/>
          <p14:tracePt t="14579" x="3322638" y="1482725"/>
          <p14:tracePt t="14596" x="2955925" y="1482725"/>
          <p14:tracePt t="14613" x="2857500" y="1465263"/>
          <p14:tracePt t="14629" x="2759075" y="1419225"/>
          <p14:tracePt t="14646" x="2768600" y="1411288"/>
          <p14:tracePt t="14852" x="2759075" y="1411288"/>
          <p14:tracePt t="14862" x="2724150" y="1411288"/>
          <p14:tracePt t="14879" x="2660650" y="1419225"/>
          <p14:tracePt t="14896" x="2465388" y="1438275"/>
          <p14:tracePt t="14912" x="2286000" y="1465263"/>
          <p14:tracePt t="14931" x="2108200" y="1482725"/>
          <p14:tracePt t="14945" x="2036763" y="1482725"/>
          <p14:tracePt t="14962" x="1955800" y="1482725"/>
          <p14:tracePt t="14980" x="1928813" y="1482725"/>
          <p14:tracePt t="15029" x="1928813" y="1490663"/>
          <p14:tracePt t="15210" x="1938338" y="1490663"/>
          <p14:tracePt t="15228" x="1946275" y="1500188"/>
          <p14:tracePt t="15238" x="1973263" y="1500188"/>
          <p14:tracePt t="15248" x="2009775" y="1509713"/>
          <p14:tracePt t="15262" x="2071688" y="1509713"/>
          <p14:tracePt t="15279" x="2241550" y="1517650"/>
          <p14:tracePt t="15296" x="2473325" y="1517650"/>
          <p14:tracePt t="15312" x="2571750" y="1517650"/>
          <p14:tracePt t="15329" x="2751138" y="1517650"/>
          <p14:tracePt t="15347" x="2857500" y="1527175"/>
          <p14:tracePt t="15362" x="2894013" y="1536700"/>
          <p14:tracePt t="15379" x="2919413" y="1536700"/>
          <p14:tracePt t="15412" x="2919413" y="1527175"/>
          <p14:tracePt t="15633" x="2928938" y="1527175"/>
          <p14:tracePt t="15653" x="2938463" y="1527175"/>
          <p14:tracePt t="15663" x="2955925" y="1527175"/>
          <p14:tracePt t="15679" x="2990850" y="1527175"/>
          <p14:tracePt t="15696" x="3098800" y="1527175"/>
          <p14:tracePt t="15712" x="3205163" y="1536700"/>
          <p14:tracePt t="15729" x="3259138" y="1536700"/>
          <p14:tracePt t="15746" x="3322638" y="1536700"/>
          <p14:tracePt t="15762" x="3348038" y="1536700"/>
          <p14:tracePt t="15780" x="3367088" y="1544638"/>
          <p14:tracePt t="16088" x="3384550" y="1554163"/>
          <p14:tracePt t="16099" x="3402013" y="1554163"/>
          <p14:tracePt t="16112" x="3429000" y="1554163"/>
          <p14:tracePt t="16129" x="3517900" y="1562100"/>
          <p14:tracePt t="16147" x="3697288" y="1544638"/>
          <p14:tracePt t="16162" x="3795713" y="1536700"/>
          <p14:tracePt t="16179" x="3938588" y="1527175"/>
          <p14:tracePt t="16197" x="4027488" y="1517650"/>
          <p14:tracePt t="16212" x="4044950" y="1517650"/>
          <p14:tracePt t="16229" x="4062413" y="1517650"/>
          <p14:tracePt t="16247" x="4071938" y="1517650"/>
          <p14:tracePt t="16601" x="4081463" y="1517650"/>
          <p14:tracePt t="16622" x="4098925" y="1517650"/>
          <p14:tracePt t="16632" x="4116388" y="1517650"/>
          <p14:tracePt t="16646" x="4125913" y="1517650"/>
          <p14:tracePt t="16662" x="4152900" y="1517650"/>
          <p14:tracePt t="16680" x="4197350" y="1517650"/>
          <p14:tracePt t="16695" x="4241800" y="1517650"/>
          <p14:tracePt t="16712" x="4303713" y="1517650"/>
          <p14:tracePt t="16730" x="4348163" y="1517650"/>
          <p14:tracePt t="16745" x="4357688" y="1517650"/>
          <p14:tracePt t="16762" x="4375150" y="1517650"/>
          <p14:tracePt t="17146" x="4384675" y="1517650"/>
          <p14:tracePt t="17156" x="4402138" y="1517650"/>
          <p14:tracePt t="17166" x="4419600" y="1517650"/>
          <p14:tracePt t="17178" x="4446588" y="1517650"/>
          <p14:tracePt t="17196" x="4510088" y="1527175"/>
          <p14:tracePt t="17212" x="4554538" y="1527175"/>
          <p14:tracePt t="17228" x="4679950" y="1536700"/>
          <p14:tracePt t="17245" x="4813300" y="1554163"/>
          <p14:tracePt t="17263" x="4965700" y="1554163"/>
          <p14:tracePt t="17279" x="5018088" y="1544638"/>
          <p14:tracePt t="17296" x="5099050" y="1544638"/>
          <p14:tracePt t="17313" x="5116513" y="1544638"/>
          <p14:tracePt t="17329" x="5126038" y="1536700"/>
          <p14:tracePt t="17353" x="5126038" y="1527175"/>
          <p14:tracePt t="17582" x="5143500" y="1527175"/>
          <p14:tracePt t="17591" x="5153025" y="1527175"/>
          <p14:tracePt t="17601" x="5170488" y="1536700"/>
          <p14:tracePt t="17612" x="5197475" y="1536700"/>
          <p14:tracePt t="17629" x="5268913" y="1544638"/>
          <p14:tracePt t="17646" x="5340350" y="1544638"/>
          <p14:tracePt t="17662" x="5483225" y="1544638"/>
          <p14:tracePt t="17680" x="5643563" y="1536700"/>
          <p14:tracePt t="17696" x="5715000" y="1527175"/>
          <p14:tracePt t="17712" x="5776913" y="1527175"/>
          <p14:tracePt t="17729" x="5822950" y="1527175"/>
          <p14:tracePt t="17745" x="5830888" y="1527175"/>
          <p14:tracePt t="17762" x="5848350" y="1527175"/>
          <p14:tracePt t="17795" x="5848350" y="1517650"/>
          <p14:tracePt t="17812" x="5848350" y="1509713"/>
          <p14:tracePt t="18095" x="5867400" y="1509713"/>
          <p14:tracePt t="18105" x="5902325" y="1509713"/>
          <p14:tracePt t="18115" x="5938838" y="1517650"/>
          <p14:tracePt t="18128" x="6000750" y="1517650"/>
          <p14:tracePt t="18146" x="6143625" y="1517650"/>
          <p14:tracePt t="18163" x="6269038" y="1482725"/>
          <p14:tracePt t="18179" x="6323013" y="1473200"/>
          <p14:tracePt t="18196" x="6394450" y="1455738"/>
          <p14:tracePt t="18213" x="6429375" y="1455738"/>
          <p14:tracePt t="18629" x="6446838" y="1455738"/>
          <p14:tracePt t="18639" x="6456363" y="1455738"/>
          <p14:tracePt t="18649" x="6465888" y="1465263"/>
          <p14:tracePt t="18662" x="6491288" y="1465263"/>
          <p14:tracePt t="18679" x="6545263" y="1465263"/>
          <p14:tracePt t="18696" x="6581775" y="1465263"/>
          <p14:tracePt t="18712" x="6670675" y="1465263"/>
          <p14:tracePt t="18729" x="6759575" y="1465263"/>
          <p14:tracePt t="18746" x="6867525" y="1473200"/>
          <p14:tracePt t="18762" x="6902450" y="1473200"/>
          <p14:tracePt t="18779" x="6965950" y="1482725"/>
          <p14:tracePt t="18796" x="7000875" y="1482725"/>
          <p14:tracePt t="19114" x="7010400" y="1482725"/>
          <p14:tracePt t="19133" x="7018338" y="1482725"/>
          <p14:tracePt t="19143" x="7027863" y="1482725"/>
          <p14:tracePt t="19153" x="7037388" y="1482725"/>
          <p14:tracePt t="19163" x="7062788" y="1482725"/>
          <p14:tracePt t="19180" x="7081838" y="1482725"/>
          <p14:tracePt t="19196" x="7108825" y="1490663"/>
          <p14:tracePt t="19212" x="7126288" y="1490663"/>
          <p14:tracePt t="19228" x="7134225" y="1490663"/>
          <p14:tracePt t="19245" x="7143750" y="1490663"/>
          <p14:tracePt t="19618" x="7161213" y="1490663"/>
          <p14:tracePt t="19628" x="7170738" y="1490663"/>
          <p14:tracePt t="19649" x="7188200" y="1490663"/>
          <p14:tracePt t="19658" x="7215188" y="1490663"/>
          <p14:tracePt t="19667" x="7232650" y="1490663"/>
          <p14:tracePt t="19681" x="7259638" y="1490663"/>
          <p14:tracePt t="19696" x="7323138" y="1490663"/>
          <p14:tracePt t="19712" x="7348538" y="1490663"/>
          <p14:tracePt t="19729" x="7394575" y="1490663"/>
          <p14:tracePt t="19746" x="7419975" y="1490663"/>
          <p14:tracePt t="19762" x="7429500" y="1490663"/>
          <p14:tracePt t="20019" x="7446963" y="1490663"/>
          <p14:tracePt t="20034" x="7466013" y="1500188"/>
          <p14:tracePt t="20046" x="7537450" y="1500188"/>
          <p14:tracePt t="20062" x="7643813" y="1500188"/>
          <p14:tracePt t="20079" x="7688263" y="1500188"/>
          <p14:tracePt t="20103" x="7848600" y="1500188"/>
          <p14:tracePt t="20117" x="7875588" y="1500188"/>
          <p14:tracePt t="20130" x="7912100" y="1500188"/>
          <p14:tracePt t="20146" x="7929563" y="1500188"/>
          <p14:tracePt t="20163" x="7939088" y="1500188"/>
          <p14:tracePt t="20231" x="7939088" y="1509713"/>
          <p14:tracePt t="20271" x="7929563" y="1509713"/>
          <p14:tracePt t="20281" x="7920038" y="1509713"/>
          <p14:tracePt t="20295" x="7885113" y="1509713"/>
          <p14:tracePt t="20312" x="7742238" y="1527175"/>
          <p14:tracePt t="20329" x="7466013" y="1571625"/>
          <p14:tracePt t="20345" x="7197725" y="1625600"/>
          <p14:tracePt t="20362" x="6465888" y="1776413"/>
          <p14:tracePt t="20380" x="5822950" y="1822450"/>
          <p14:tracePt t="20395" x="5572125" y="1822450"/>
          <p14:tracePt t="20412" x="5295900" y="1812925"/>
          <p14:tracePt t="20429" x="5197475" y="1776413"/>
          <p14:tracePt t="20445" x="5187950" y="1758950"/>
          <p14:tracePt t="20462" x="5187950" y="1751013"/>
          <p14:tracePt t="20685" x="5143500" y="1751013"/>
          <p14:tracePt t="20696" x="5010150" y="1751013"/>
          <p14:tracePt t="20712" x="4813300" y="1768475"/>
          <p14:tracePt t="20729" x="3884613" y="1795463"/>
          <p14:tracePt t="20746" x="2965450" y="1795463"/>
          <p14:tracePt t="20762" x="2554288" y="1795463"/>
          <p14:tracePt t="20779" x="2081213" y="1768475"/>
          <p14:tracePt t="20795" x="1919288" y="1741488"/>
          <p14:tracePt t="20813" x="1901825" y="1724025"/>
          <p14:tracePt t="21041" x="1866900" y="1724025"/>
          <p14:tracePt t="21052" x="1812925" y="1731963"/>
          <p14:tracePt t="21062" x="1768475" y="1731963"/>
          <p14:tracePt t="21079" x="1687513" y="1731963"/>
          <p14:tracePt t="21095" x="1473200" y="1741488"/>
          <p14:tracePt t="21112" x="1276350" y="1741488"/>
          <p14:tracePt t="21130" x="1152525" y="1741488"/>
          <p14:tracePt t="21145" x="1116013" y="1741488"/>
          <p14:tracePt t="21162" x="1062038" y="1741488"/>
          <p14:tracePt t="21437" x="1071563" y="1741488"/>
          <p14:tracePt t="21458" x="1081088" y="1741488"/>
          <p14:tracePt t="21467" x="1089025" y="1751013"/>
          <p14:tracePt t="21479" x="1116013" y="1751013"/>
          <p14:tracePt t="21496" x="1241425" y="1776413"/>
          <p14:tracePt t="21512" x="1339850" y="1776413"/>
          <p14:tracePt t="21528" x="1500188" y="1785938"/>
          <p14:tracePt t="21546" x="1581150" y="1803400"/>
          <p14:tracePt t="21562" x="1608138" y="1803400"/>
          <p14:tracePt t="21578" x="1643063" y="1803400"/>
          <p14:tracePt t="30426" x="1704975" y="1812925"/>
          <p14:tracePt t="30437" x="1803400" y="1847850"/>
          <p14:tracePt t="30447" x="1919288" y="1857375"/>
          <p14:tracePt t="30461" x="2125663" y="1874838"/>
          <p14:tracePt t="30478" x="2544763" y="1901825"/>
          <p14:tracePt t="30496" x="2928938" y="1946275"/>
          <p14:tracePt t="30511" x="3062288" y="1955800"/>
          <p14:tracePt t="30529" x="3241675" y="1990725"/>
          <p14:tracePt t="30545" x="3411538" y="2009775"/>
          <p14:tracePt t="30561" x="3455988" y="2017713"/>
          <p14:tracePt t="30578" x="3482975" y="2017713"/>
          <p14:tracePt t="30804" x="3500438" y="2017713"/>
          <p14:tracePt t="30813" x="3536950" y="2027238"/>
          <p14:tracePt t="30828" x="3589338" y="2036763"/>
          <p14:tracePt t="30845" x="3741738" y="2081213"/>
          <p14:tracePt t="30862" x="3857625" y="2133600"/>
          <p14:tracePt t="30878" x="3938588" y="2160588"/>
          <p14:tracePt t="30895" x="4044950" y="2224088"/>
          <p14:tracePt t="30911" x="4108450" y="2259013"/>
          <p14:tracePt t="30929" x="4116388" y="2276475"/>
          <p14:tracePt t="30945" x="4116388" y="2295525"/>
          <p14:tracePt t="30961" x="4116388" y="2312988"/>
          <p14:tracePt t="30979" x="4037013" y="2339975"/>
          <p14:tracePt t="30995" x="3956050" y="2384425"/>
          <p14:tracePt t="31011" x="3768725" y="2419350"/>
          <p14:tracePt t="31029" x="3616325" y="2446338"/>
          <p14:tracePt t="31045" x="3562350" y="2455863"/>
          <p14:tracePt t="31061" x="3473450" y="2446338"/>
          <p14:tracePt t="31079" x="3394075" y="2428875"/>
          <p14:tracePt t="31095" x="3375025" y="2419350"/>
          <p14:tracePt t="31111" x="3322638" y="2401888"/>
          <p14:tracePt t="31128" x="3276600" y="2393950"/>
          <p14:tracePt t="31145" x="3268663" y="2384425"/>
          <p14:tracePt t="31161" x="3259138" y="2384425"/>
          <p14:tracePt t="31445" x="3241675" y="2384425"/>
          <p14:tracePt t="31455" x="3224213" y="2384425"/>
          <p14:tracePt t="31465" x="3197225" y="2384425"/>
          <p14:tracePt t="31478" x="3160713" y="2384425"/>
          <p14:tracePt t="31495" x="3089275" y="2384425"/>
          <p14:tracePt t="31511" x="3036888" y="2384425"/>
          <p14:tracePt t="31529" x="2955925" y="2384425"/>
          <p14:tracePt t="31545" x="2901950" y="2393950"/>
          <p14:tracePt t="31563" x="2867025" y="2393950"/>
          <p14:tracePt t="31578" x="2857500" y="2393950"/>
          <p14:tracePt t="31594" x="2847975" y="2393950"/>
          <p14:tracePt t="31614" x="2840038" y="2393950"/>
          <p14:tracePt t="31653" x="2822575" y="2393950"/>
          <p14:tracePt t="31672" x="2813050" y="2393950"/>
          <p14:tracePt t="31692" x="2803525" y="2393950"/>
          <p14:tracePt t="31702" x="2795588" y="2393950"/>
          <p14:tracePt t="31712" x="2786063" y="2393950"/>
          <p14:tracePt t="31728" x="2776538" y="2393950"/>
          <p14:tracePt t="31746" x="2751138" y="2384425"/>
          <p14:tracePt t="31762" x="2732088" y="2384425"/>
          <p14:tracePt t="31779" x="2724150" y="2384425"/>
          <p14:tracePt t="31801" x="2714625" y="2374900"/>
          <p14:tracePt t="31821" x="2714625" y="2366963"/>
          <p14:tracePt t="31969" x="2724150" y="2366963"/>
          <p14:tracePt t="31989" x="2732088" y="2366963"/>
          <p14:tracePt t="31999" x="2751138" y="2366963"/>
          <p14:tracePt t="32011" x="2768600" y="2366963"/>
          <p14:tracePt t="32028" x="2813050" y="2366963"/>
          <p14:tracePt t="32045" x="2840038" y="2366963"/>
          <p14:tracePt t="32061" x="2901950" y="2366963"/>
          <p14:tracePt t="32078" x="2938463" y="2366963"/>
          <p14:tracePt t="32094" x="2946400" y="2366963"/>
          <p14:tracePt t="32111" x="2965450" y="2366963"/>
          <p14:tracePt t="32128" x="2982913" y="2366963"/>
          <p14:tracePt t="32145" x="2990850" y="2374900"/>
          <p14:tracePt t="32162" x="3017838" y="2374900"/>
          <p14:tracePt t="32179" x="3027363" y="2384425"/>
          <p14:tracePt t="32196" x="3062288" y="2393950"/>
          <p14:tracePt t="32211" x="3071813" y="2393950"/>
          <p14:tracePt t="32228" x="3108325" y="2393950"/>
          <p14:tracePt t="32246" x="3133725" y="2393950"/>
          <p14:tracePt t="32261" x="3143250" y="2393950"/>
          <p14:tracePt t="32278" x="3170238" y="2393950"/>
          <p14:tracePt t="32295" x="3187700" y="2393950"/>
          <p14:tracePt t="32311" x="3205163" y="2393950"/>
          <p14:tracePt t="32328" x="3214688" y="2393950"/>
          <p14:tracePt t="32374" x="3214688" y="2401888"/>
          <p14:tracePt t="32712" x="3197225" y="2401888"/>
          <p14:tracePt t="32721" x="3187700" y="2401888"/>
          <p14:tracePt t="32732" x="3179763" y="2401888"/>
          <p14:tracePt t="32745" x="3160713" y="2401888"/>
          <p14:tracePt t="32761" x="3133725" y="2401888"/>
          <p14:tracePt t="32779" x="3116263" y="2401888"/>
          <p14:tracePt t="32795" x="3089275" y="2401888"/>
          <p14:tracePt t="32811" x="3054350" y="2401888"/>
          <p14:tracePt t="32829" x="3027363" y="2401888"/>
          <p14:tracePt t="32861" x="3017838" y="2393950"/>
          <p14:tracePt t="32879" x="3009900" y="2393950"/>
          <p14:tracePt t="32911" x="2990850" y="2384425"/>
          <p14:tracePt t="32929" x="2982913" y="2384425"/>
          <p14:tracePt t="32945" x="2982913" y="2374900"/>
          <p14:tracePt t="32979" x="2982913" y="2366963"/>
          <p14:tracePt t="32999" x="2982913" y="2357438"/>
          <p14:tracePt t="33011" x="2982913" y="2347913"/>
          <p14:tracePt t="33039" x="2982913" y="2339975"/>
          <p14:tracePt t="33067" x="3000375" y="2339975"/>
          <p14:tracePt t="33077" x="3017838" y="2339975"/>
          <p14:tracePt t="33088" x="3062288" y="2330450"/>
          <p14:tracePt t="33097" x="3108325" y="2330450"/>
          <p14:tracePt t="33111" x="3170238" y="2322513"/>
          <p14:tracePt t="33128" x="3303588" y="2303463"/>
          <p14:tracePt t="33145" x="3473450" y="2276475"/>
          <p14:tracePt t="33161" x="3562350" y="2268538"/>
          <p14:tracePt t="33178" x="3697288" y="2259013"/>
          <p14:tracePt t="33195" x="3830638" y="2276475"/>
          <p14:tracePt t="33212" x="3894138" y="2295525"/>
          <p14:tracePt t="33228" x="3946525" y="2303463"/>
          <p14:tracePt t="33245" x="3990975" y="2330450"/>
          <p14:tracePt t="33261" x="4000500" y="2330450"/>
          <p14:tracePt t="33278" x="4000500" y="2339975"/>
          <p14:tracePt t="33295" x="4000500" y="2347913"/>
          <p14:tracePt t="33512" x="4027488" y="2347913"/>
          <p14:tracePt t="33523" x="4044950" y="2347913"/>
          <p14:tracePt t="33532" x="4081463" y="2347913"/>
          <p14:tracePt t="33545" x="4108450" y="2339975"/>
          <p14:tracePt t="33561" x="4197350" y="2339975"/>
          <p14:tracePt t="33578" x="4268788" y="2330450"/>
          <p14:tracePt t="33595" x="4375150" y="2330450"/>
          <p14:tracePt t="33611" x="4456113" y="2330450"/>
          <p14:tracePt t="33628" x="4473575" y="2330450"/>
          <p14:tracePt t="33644" x="4510088" y="2330450"/>
          <p14:tracePt t="33661" x="4518025" y="2330450"/>
          <p14:tracePt t="33888" x="4527550" y="2330450"/>
          <p14:tracePt t="33898" x="4545013" y="2330450"/>
          <p14:tracePt t="33911" x="4562475" y="2330450"/>
          <p14:tracePt t="33928" x="4616450" y="2330450"/>
          <p14:tracePt t="33945" x="4652963" y="2339975"/>
          <p14:tracePt t="33962" x="4759325" y="2339975"/>
          <p14:tracePt t="33978" x="4911725" y="2339975"/>
          <p14:tracePt t="33996" x="5062538" y="2330450"/>
          <p14:tracePt t="34011" x="5133975" y="2330450"/>
          <p14:tracePt t="34028" x="5232400" y="2322513"/>
          <p14:tracePt t="34045" x="5286375" y="2322513"/>
          <p14:tracePt t="34061" x="5295900" y="2312988"/>
          <p14:tracePt t="34096" x="5295900" y="2347913"/>
          <p14:tracePt t="34274" x="5322888" y="2347913"/>
          <p14:tracePt t="34284" x="5348288" y="2347913"/>
          <p14:tracePt t="34294" x="5375275" y="2347913"/>
          <p14:tracePt t="34313" x="5456238" y="2347913"/>
          <p14:tracePt t="34328" x="5510213" y="2357438"/>
          <p14:tracePt t="34345" x="5608638" y="2357438"/>
          <p14:tracePt t="34362" x="5715000" y="2357438"/>
          <p14:tracePt t="34378" x="5751513" y="2357438"/>
          <p14:tracePt t="34394" x="5795963" y="2357438"/>
          <p14:tracePt t="34412" x="5813425" y="2357438"/>
          <p14:tracePt t="34445" x="5813425" y="2366963"/>
          <p14:tracePt t="34471" x="5813425" y="2374900"/>
          <p14:tracePt t="34521" x="5813425" y="2384425"/>
          <p14:tracePt t="34650" x="5830888" y="2384425"/>
          <p14:tracePt t="34659" x="5840413" y="2384425"/>
          <p14:tracePt t="34669" x="5848350" y="2384425"/>
          <p14:tracePt t="34680" x="5867400" y="2384425"/>
          <p14:tracePt t="34695" x="5902325" y="2384425"/>
          <p14:tracePt t="34711" x="6000750" y="2384425"/>
          <p14:tracePt t="34728" x="6134100" y="2347913"/>
          <p14:tracePt t="34746" x="6188075" y="2330450"/>
          <p14:tracePt t="34761" x="6232525" y="2312988"/>
          <p14:tracePt t="34778" x="6251575" y="2286000"/>
          <p14:tracePt t="34956" x="6259513" y="2276475"/>
          <p14:tracePt t="34966" x="6276975" y="2268538"/>
          <p14:tracePt t="34978" x="6296025" y="2241550"/>
          <p14:tracePt t="34995" x="6313488" y="2224088"/>
          <p14:tracePt t="35035" x="6313488" y="2214563"/>
          <p14:tracePt t="35064" x="6296025" y="2187575"/>
          <p14:tracePt t="35075" x="6215063" y="2170113"/>
          <p14:tracePt t="35086" x="6126163" y="2160588"/>
          <p14:tracePt t="35094" x="6000750" y="2152650"/>
          <p14:tracePt t="35111" x="5919788" y="2152650"/>
          <p14:tracePt t="35128" x="5803900" y="2152650"/>
          <p14:tracePt t="35144" x="5795963" y="2152650"/>
          <p14:tracePt t="35165" x="5822950" y="2160588"/>
          <p14:tracePt t="35382" x="5759450" y="2160588"/>
          <p14:tracePt t="35391" x="5643563" y="2160588"/>
          <p14:tracePt t="35402" x="5527675" y="2160588"/>
          <p14:tracePt t="35411" x="5367338" y="2160588"/>
          <p14:tracePt t="35428" x="5126038" y="2160588"/>
          <p14:tracePt t="35445" x="4795838" y="2160588"/>
          <p14:tracePt t="35461" x="4518025" y="2160588"/>
          <p14:tracePt t="35479" x="4402138" y="2143125"/>
          <p14:tracePt t="35495" x="4143375" y="2143125"/>
          <p14:tracePt t="35511" x="3946525" y="2125663"/>
          <p14:tracePt t="35530" x="3803650" y="2133600"/>
          <p14:tracePt t="35545" x="3751263" y="2133600"/>
          <p14:tracePt t="35561" x="3652838" y="2152650"/>
          <p14:tracePt t="35579" x="3608388" y="2152650"/>
          <p14:tracePt t="35594" x="3589338" y="2152650"/>
          <p14:tracePt t="35611" x="3562350" y="2152650"/>
          <p14:tracePt t="35628" x="3527425" y="2152650"/>
          <p14:tracePt t="35644" x="3509963" y="2152650"/>
          <p14:tracePt t="35661" x="3482975" y="2152650"/>
          <p14:tracePt t="35678" x="3465513" y="2143125"/>
          <p14:tracePt t="35695" x="3455988" y="2143125"/>
          <p14:tracePt t="35711" x="3419475" y="2143125"/>
          <p14:tracePt t="35728" x="3402013" y="2143125"/>
          <p14:tracePt t="35787" x="3419475" y="2143125"/>
          <p14:tracePt t="36025" x="3340100" y="2143125"/>
          <p14:tracePt t="36034" x="3214688" y="2170113"/>
          <p14:tracePt t="36045" x="3098800" y="2170113"/>
          <p14:tracePt t="36062" x="2990850" y="2170113"/>
          <p14:tracePt t="36078" x="2857500" y="2160588"/>
          <p14:tracePt t="36094" x="2803525" y="2125663"/>
          <p14:tracePt t="36111" x="2803525" y="2116138"/>
          <p14:tracePt t="36173" x="2803525" y="2125663"/>
          <p14:tracePt t="36231" x="2803525" y="2133600"/>
          <p14:tracePt t="36410" x="2813050" y="2133600"/>
          <p14:tracePt t="36864" x="2803525" y="2133600"/>
          <p14:tracePt t="38922" x="2795588" y="2133600"/>
          <p14:tracePt t="38933" x="2786063" y="2133600"/>
          <p14:tracePt t="38946" x="2776538" y="2133600"/>
          <p14:tracePt t="38962" x="2741613" y="2133600"/>
          <p14:tracePt t="38978" x="2714625" y="2133600"/>
          <p14:tracePt t="38995" x="2616200" y="2143125"/>
          <p14:tracePt t="39011" x="2473325" y="2160588"/>
          <p14:tracePt t="39028" x="2401888" y="2170113"/>
          <p14:tracePt t="39045" x="2276475" y="2187575"/>
          <p14:tracePt t="39061" x="2205038" y="2187575"/>
          <p14:tracePt t="39078" x="2187575" y="2187575"/>
          <p14:tracePt t="39100" x="2197100" y="2187575"/>
          <p14:tracePt t="39111" x="2205038" y="2187575"/>
          <p14:tracePt t="39386" x="2197100" y="2187575"/>
          <p14:tracePt t="39397" x="2179638" y="2187575"/>
          <p14:tracePt t="39411" x="2160588" y="2187575"/>
          <p14:tracePt t="39428" x="2098675" y="2187575"/>
          <p14:tracePt t="39445" x="2017713" y="2187575"/>
          <p14:tracePt t="39462" x="1965325" y="2187575"/>
          <p14:tracePt t="39478" x="1822450" y="2197100"/>
          <p14:tracePt t="39495" x="1697038" y="2205038"/>
          <p14:tracePt t="39511" x="1643063" y="2214563"/>
          <p14:tracePt t="39528" x="1554163" y="2224088"/>
          <p14:tracePt t="39545" x="1490663" y="2224088"/>
          <p14:tracePt t="39562" x="1446213" y="2224088"/>
          <p14:tracePt t="39578" x="1411288" y="2224088"/>
          <p14:tracePt t="39634" x="1419225" y="2232025"/>
          <p14:tracePt t="39852" x="1393825" y="2241550"/>
          <p14:tracePt t="39865" x="1339850" y="2251075"/>
          <p14:tracePt t="39878" x="1276350" y="2268538"/>
          <p14:tracePt t="39895" x="1143000" y="2303463"/>
          <p14:tracePt t="39911" x="1017588" y="2322513"/>
          <p14:tracePt t="39928" x="946150" y="2330450"/>
          <p14:tracePt t="39945" x="812800" y="2347913"/>
          <p14:tracePt t="39962" x="731838" y="2347913"/>
          <p14:tracePt t="39979" x="704850" y="2347913"/>
          <p14:tracePt t="39995" x="687388" y="2347913"/>
          <p14:tracePt t="40317" x="687388" y="2357438"/>
          <p14:tracePt t="40336" x="669925" y="2366963"/>
          <p14:tracePt t="40404" x="544513" y="2500313"/>
          <p14:tracePt t="40526" x="438150" y="2786063"/>
          <p14:tracePt t="40583" x="490538" y="2874963"/>
          <p14:tracePt t="40650" x="536575" y="2938463"/>
          <p14:tracePt t="40769" x="554038" y="2946400"/>
          <p14:tracePt t="40959" x="554038" y="2955925"/>
          <p14:tracePt t="40989" x="554038" y="2973388"/>
          <p14:tracePt t="40999" x="554038" y="2982913"/>
          <p14:tracePt t="41011" x="544513" y="3000375"/>
          <p14:tracePt t="41028" x="544513" y="3044825"/>
          <p14:tracePt t="41044" x="527050" y="3071813"/>
          <p14:tracePt t="41061" x="517525" y="3098800"/>
          <p14:tracePt t="41078" x="500063" y="3152775"/>
          <p14:tracePt t="41094" x="500063" y="3197225"/>
          <p14:tracePt t="41111" x="500063" y="3295650"/>
          <p14:tracePt t="41128" x="500063" y="3367088"/>
          <p14:tracePt t="41144" x="500063" y="3375025"/>
          <p14:tracePt t="41161" x="509588" y="3429000"/>
          <p14:tracePt t="41178" x="536575" y="3465513"/>
          <p14:tracePt t="41196" x="561975" y="3500438"/>
          <p14:tracePt t="41211" x="588963" y="3509963"/>
          <p14:tracePt t="41228" x="598488" y="3527425"/>
          <p14:tracePt t="41246" x="633413" y="3536950"/>
          <p14:tracePt t="41261" x="642938" y="3536950"/>
          <p14:tracePt t="41278" x="652463" y="3536950"/>
          <p14:tracePt t="41583" x="660400" y="3536950"/>
          <p14:tracePt t="41603" x="679450" y="3536950"/>
          <p14:tracePt t="41613" x="704850" y="3536950"/>
          <p14:tracePt t="41628" x="723900" y="3536950"/>
          <p14:tracePt t="41644" x="785813" y="3527425"/>
          <p14:tracePt t="41661" x="884238" y="3517900"/>
          <p14:tracePt t="41678" x="946150" y="3509963"/>
          <p14:tracePt t="41694" x="1089025" y="3482975"/>
          <p14:tracePt t="41712" x="1196975" y="3482975"/>
          <p14:tracePt t="41730" x="1250950" y="3465513"/>
          <p14:tracePt t="41746" x="1347788" y="3455988"/>
          <p14:tracePt t="41761" x="1401763" y="3455988"/>
          <p14:tracePt t="41779" x="1411288" y="3455988"/>
          <p14:tracePt t="41810" x="1428750" y="3482975"/>
          <p14:tracePt t="41998" x="1438275" y="3482975"/>
          <p14:tracePt t="42009" x="1455738" y="3482975"/>
          <p14:tracePt t="42020" x="1482725" y="3482975"/>
          <p14:tracePt t="42029" x="1517650" y="3482975"/>
          <p14:tracePt t="42044" x="1562100" y="3482975"/>
          <p14:tracePt t="42061" x="1697038" y="3482975"/>
          <p14:tracePt t="42078" x="1847850" y="3473450"/>
          <p14:tracePt t="42096" x="1965325" y="3465513"/>
          <p14:tracePt t="42111" x="2027238" y="3465513"/>
          <p14:tracePt t="42128" x="2098675" y="3455988"/>
          <p14:tracePt t="42145" x="2133600" y="3455988"/>
          <p14:tracePt t="42161" x="2152650" y="3455988"/>
          <p14:tracePt t="42374" x="2170113" y="3455988"/>
          <p14:tracePt t="42385" x="2187575" y="3455988"/>
          <p14:tracePt t="42394" x="2214563" y="3455988"/>
          <p14:tracePt t="42412" x="2322513" y="3455988"/>
          <p14:tracePt t="42427" x="2384425" y="3455988"/>
          <p14:tracePt t="42444" x="2500313" y="3455988"/>
          <p14:tracePt t="42462" x="2608263" y="3446463"/>
          <p14:tracePt t="42478" x="2660650" y="3446463"/>
          <p14:tracePt t="42495" x="2732088" y="3446463"/>
          <p14:tracePt t="42512" x="2768600" y="3446463"/>
          <p14:tracePt t="42562" x="2768600" y="3455988"/>
          <p14:tracePt t="42740" x="2795588" y="3455988"/>
          <p14:tracePt t="42751" x="2822575" y="3446463"/>
          <p14:tracePt t="42762" x="2847975" y="3438525"/>
          <p14:tracePt t="42779" x="2919413" y="3411538"/>
          <p14:tracePt t="42794" x="2955925" y="3394075"/>
          <p14:tracePt t="42811" x="3017838" y="3367088"/>
          <p14:tracePt t="42828" x="3027363" y="3367088"/>
          <p14:tracePt t="42858" x="3036888" y="3367088"/>
          <p14:tracePt t="42918" x="3017838" y="3367088"/>
          <p14:tracePt t="42928" x="3000375" y="3367088"/>
          <p14:tracePt t="42944" x="2965450" y="3367088"/>
          <p14:tracePt t="42962" x="2857500" y="3357563"/>
          <p14:tracePt t="42979" x="2687638" y="3357563"/>
          <p14:tracePt t="42995" x="2625725" y="3340100"/>
          <p14:tracePt t="43011" x="2544763" y="3330575"/>
          <p14:tracePt t="43028" x="2482850" y="3303588"/>
          <p14:tracePt t="43045" x="2455863" y="3286125"/>
          <p14:tracePt t="43078" x="2465388" y="3276600"/>
          <p14:tracePt t="43294" x="2455863" y="3276600"/>
          <p14:tracePt t="43304" x="2428875" y="3268663"/>
          <p14:tracePt t="43315" x="2393950" y="3268663"/>
          <p14:tracePt t="43327" x="2339975" y="3259138"/>
          <p14:tracePt t="43344" x="2197100" y="3232150"/>
          <p14:tracePt t="43362" x="2044700" y="3187700"/>
          <p14:tracePt t="43377" x="1973263" y="3187700"/>
          <p14:tracePt t="43394" x="1847850" y="3170238"/>
          <p14:tracePt t="43412" x="1785938" y="3152775"/>
          <p14:tracePt t="43427" x="1768475" y="3152775"/>
          <p14:tracePt t="43444" x="1768475" y="3133725"/>
          <p14:tracePt t="43482" x="1768475" y="3152775"/>
          <p14:tracePt t="43501" x="1768475" y="3160713"/>
          <p14:tracePt t="43512" x="1768475" y="3170238"/>
          <p14:tracePt t="43528" x="1768475" y="3179763"/>
          <p14:tracePt t="43544" x="1768475" y="3187700"/>
          <p14:tracePt t="43581" x="1768475" y="3197225"/>
          <p14:tracePt t="43610" x="1758950" y="3197225"/>
          <p14:tracePt t="43621" x="1741488" y="3205163"/>
          <p14:tracePt t="43633" x="1714500" y="3205163"/>
          <p14:tracePt t="43644" x="1679575" y="3205163"/>
          <p14:tracePt t="43661" x="1589088" y="3214688"/>
          <p14:tracePt t="43678" x="1554163" y="3214688"/>
          <p14:tracePt t="43695" x="1490663" y="3214688"/>
          <p14:tracePt t="43711" x="1438275" y="3214688"/>
          <p14:tracePt t="43730" x="1419225" y="3197225"/>
          <p14:tracePt t="43761" x="1419225" y="3187700"/>
          <p14:tracePt t="43780" x="1428750" y="3187700"/>
          <p14:tracePt t="44057" x="1411288" y="3187700"/>
          <p14:tracePt t="44066" x="1401763" y="3187700"/>
          <p14:tracePt t="44077" x="1393825" y="3187700"/>
          <p14:tracePt t="44095" x="1357313" y="3187700"/>
          <p14:tracePt t="44111" x="1339850" y="3179763"/>
          <p14:tracePt t="44128" x="1322388" y="3179763"/>
          <p14:tracePt t="44630" x="1322388" y="3187700"/>
          <p14:tracePt t="44719" x="1322388" y="3197225"/>
          <p14:tracePt t="44738" x="1330325" y="3197225"/>
          <p14:tracePt t="44886" x="1330325" y="3205163"/>
          <p14:tracePt t="44919" x="1322388" y="3205163"/>
          <p14:tracePt t="44937" x="1303338" y="3205163"/>
          <p14:tracePt t="44956" x="1295400" y="3205163"/>
          <p14:tracePt t="44966" x="1285875" y="3205163"/>
          <p14:tracePt t="44978" x="1276350" y="3205163"/>
          <p14:tracePt t="44996" x="1258888" y="3205163"/>
          <p14:tracePt t="45011" x="1250950" y="3197225"/>
          <p14:tracePt t="45029" x="1223963" y="3179763"/>
          <p14:tracePt t="45045" x="1187450" y="3143250"/>
          <p14:tracePt t="45061" x="1169988" y="3125788"/>
          <p14:tracePt t="45077" x="1125538" y="3081338"/>
          <p14:tracePt t="45094" x="1098550" y="3054350"/>
          <p14:tracePt t="45111" x="1098550" y="3044825"/>
          <p14:tracePt t="45127" x="1081088" y="3000375"/>
          <p14:tracePt t="45145" x="1081088" y="2938463"/>
          <p14:tracePt t="45161" x="1081088" y="2901950"/>
          <p14:tracePt t="45177" x="1081088" y="2803525"/>
          <p14:tracePt t="45194" x="1108075" y="2732088"/>
          <p14:tracePt t="45211" x="1125538" y="2705100"/>
          <p14:tracePt t="45229" x="1160463" y="2652713"/>
          <p14:tracePt t="45245" x="1231900" y="2571750"/>
          <p14:tracePt t="45262" x="1285875" y="2482850"/>
          <p14:tracePt t="45278" x="1312863" y="2465388"/>
          <p14:tracePt t="45294" x="1347788" y="2438400"/>
          <p14:tracePt t="45312" x="1393825" y="2419350"/>
          <p14:tracePt t="45327" x="1419225" y="2419350"/>
          <p14:tracePt t="45344" x="1473200" y="2438400"/>
          <p14:tracePt t="45361" x="1554163" y="2465388"/>
          <p14:tracePt t="45377" x="1608138" y="2500313"/>
          <p14:tracePt t="45394" x="1741488" y="2517775"/>
          <p14:tracePt t="45411" x="1893888" y="2571750"/>
          <p14:tracePt t="45427" x="1973263" y="2581275"/>
          <p14:tracePt t="45444" x="2108200" y="2608263"/>
          <p14:tracePt t="45461" x="2259013" y="2625725"/>
          <p14:tracePt t="45478" x="2295525" y="2633663"/>
          <p14:tracePt t="45495" x="2347913" y="2652713"/>
          <p14:tracePt t="45511" x="2374900" y="2687638"/>
          <p14:tracePt t="45530" x="2384425" y="2705100"/>
          <p14:tracePt t="45544" x="2393950" y="2724150"/>
          <p14:tracePt t="45561" x="2411413" y="2741613"/>
          <p14:tracePt t="45578" x="2419350" y="2759075"/>
          <p14:tracePt t="45594" x="2428875" y="2759075"/>
          <p14:tracePt t="45611" x="2438400" y="2768600"/>
          <p14:tracePt t="45628" x="2446338" y="2776538"/>
          <p14:tracePt t="45644" x="2446338" y="2786063"/>
          <p14:tracePt t="45906" x="2455863" y="2786063"/>
          <p14:tracePt t="46006" x="2455863" y="2768600"/>
          <p14:tracePt t="46015" x="2455863" y="2751138"/>
          <p14:tracePt t="46028" x="2428875" y="2714625"/>
          <p14:tracePt t="46044" x="2357438" y="2652713"/>
          <p14:tracePt t="46062" x="2295525" y="2608263"/>
          <p14:tracePt t="46077" x="2205038" y="2554288"/>
          <p14:tracePt t="46094" x="2081213" y="2509838"/>
          <p14:tracePt t="46111" x="2017713" y="2500313"/>
          <p14:tracePt t="46127" x="1946275" y="2490788"/>
          <p14:tracePt t="46144" x="1884363" y="2490788"/>
          <p14:tracePt t="46162" x="1812925" y="2490788"/>
          <p14:tracePt t="46178" x="1751013" y="2490788"/>
          <p14:tracePt t="46194" x="1652588" y="2500313"/>
          <p14:tracePt t="46212" x="1598613" y="2509838"/>
          <p14:tracePt t="46227" x="1581150" y="2517775"/>
          <p14:tracePt t="46244" x="1562100" y="2536825"/>
          <p14:tracePt t="46278" x="1554163" y="2544763"/>
          <p14:tracePt t="46294" x="1554163" y="2554288"/>
          <p14:tracePt t="46311" x="1536700" y="2571750"/>
          <p14:tracePt t="46328" x="1536700" y="2589213"/>
          <p14:tracePt t="46344" x="1517650" y="2616200"/>
          <p14:tracePt t="46361" x="1517650" y="2652713"/>
          <p14:tracePt t="46378" x="1517650" y="2679700"/>
          <p14:tracePt t="46394" x="1517650" y="2751138"/>
          <p14:tracePt t="46411" x="1544638" y="2894013"/>
          <p14:tracePt t="46428" x="1571625" y="2955925"/>
          <p14:tracePt t="46444" x="1704975" y="3098800"/>
          <p14:tracePt t="46461" x="1893888" y="3232150"/>
          <p14:tracePt t="46480" x="2081213" y="3313113"/>
          <p14:tracePt t="46494" x="2179638" y="3348038"/>
          <p14:tracePt t="46511" x="2357438" y="3367088"/>
          <p14:tracePt t="46529" x="2500313" y="3375025"/>
          <p14:tracePt t="46544" x="2554288" y="3375025"/>
          <p14:tracePt t="46561" x="2608263" y="3375025"/>
          <p14:tracePt t="46579" x="2616200" y="3367088"/>
          <p14:tracePt t="46594" x="2616200" y="3357563"/>
          <p14:tracePt t="46816" x="2633663" y="3357563"/>
          <p14:tracePt t="46826" x="2652713" y="3357563"/>
          <p14:tracePt t="46844" x="2724150" y="3348038"/>
          <p14:tracePt t="46861" x="2759075" y="3340100"/>
          <p14:tracePt t="46865" x="2795588" y="3330575"/>
          <p14:tracePt t="46877" x="2830513" y="3330575"/>
          <p14:tracePt t="46894" x="2894013" y="3330575"/>
          <p14:tracePt t="46911" x="2919413" y="3330575"/>
          <p14:tracePt t="46927" x="2946400" y="3330575"/>
          <p14:tracePt t="47409" x="2938463" y="3330575"/>
          <p14:tracePt t="47419" x="2919413" y="3322638"/>
          <p14:tracePt t="47429" x="2874963" y="3313113"/>
          <p14:tracePt t="47444" x="2803525" y="3313113"/>
          <p14:tracePt t="47461" x="2633663" y="3259138"/>
          <p14:tracePt t="47480" x="2411413" y="3251200"/>
          <p14:tracePt t="47495" x="2322513" y="3241675"/>
          <p14:tracePt t="47511" x="2197100" y="3205163"/>
          <p14:tracePt t="47528" x="2133600" y="3179763"/>
          <p14:tracePt t="47544" x="2125663" y="3170238"/>
          <p14:tracePt t="47561" x="2125663" y="3160713"/>
          <p14:tracePt t="47578" x="2143125" y="3160713"/>
          <p14:tracePt t="47825" x="2133600" y="3160713"/>
          <p14:tracePt t="47835" x="2116138" y="3160713"/>
          <p14:tracePt t="47845" x="2098675" y="3160713"/>
          <p14:tracePt t="47861" x="2071688" y="3170238"/>
          <p14:tracePt t="47877" x="2000250" y="3179763"/>
          <p14:tracePt t="47894" x="1884363" y="3187700"/>
          <p14:tracePt t="47911" x="1857375" y="3187700"/>
          <p14:tracePt t="47927" x="1812925" y="3187700"/>
          <p14:tracePt t="47944" x="1768475" y="3187700"/>
          <p14:tracePt t="47962" x="1741488" y="3187700"/>
          <p14:tracePt t="47978" x="1731963" y="3187700"/>
          <p14:tracePt t="48032" x="1731963" y="3197225"/>
          <p14:tracePt t="48052" x="1724025" y="3197225"/>
          <p14:tracePt t="48062" x="1724025" y="3205163"/>
          <p14:tracePt t="48078" x="1714500" y="3205163"/>
          <p14:tracePt t="48094" x="1704975" y="3214688"/>
          <p14:tracePt t="48111" x="1670050" y="3232150"/>
          <p14:tracePt t="48128" x="1660525" y="3241675"/>
          <p14:tracePt t="48144" x="1616075" y="3259138"/>
          <p14:tracePt t="48161" x="1581150" y="3268663"/>
          <p14:tracePt t="48177" x="1571625" y="3268663"/>
          <p14:tracePt t="48194" x="1554163" y="3276600"/>
          <p14:tracePt t="48252" x="1554163" y="3286125"/>
          <p14:tracePt t="48280" x="1554163" y="3295650"/>
          <p14:tracePt t="48290" x="1562100" y="3295650"/>
          <p14:tracePt t="48309" x="1571625" y="3295650"/>
          <p14:tracePt t="48330" x="1581150" y="3295650"/>
          <p14:tracePt t="48349" x="1608138" y="3303588"/>
          <p14:tracePt t="48360" x="1625600" y="3322638"/>
          <p14:tracePt t="48378" x="1731963" y="3357563"/>
          <p14:tracePt t="48394" x="1830388" y="3394075"/>
          <p14:tracePt t="48411" x="2044700" y="3438525"/>
          <p14:tracePt t="48427" x="2295525" y="3446463"/>
          <p14:tracePt t="48444" x="2393950" y="3446463"/>
          <p14:tracePt t="48461" x="2482850" y="3446463"/>
          <p14:tracePt t="48478" x="2509838" y="3446463"/>
          <p14:tracePt t="48497" x="2509838" y="3429000"/>
          <p14:tracePt t="48695" x="2517775" y="3429000"/>
          <p14:tracePt t="48705" x="2536825" y="3429000"/>
          <p14:tracePt t="48715" x="2562225" y="3429000"/>
          <p14:tracePt t="48727" x="2598738" y="3438525"/>
          <p14:tracePt t="48746" x="2697163" y="3446463"/>
          <p14:tracePt t="48761" x="2732088" y="3446463"/>
          <p14:tracePt t="48778" x="2786063" y="3446463"/>
          <p14:tracePt t="48794" x="2830513" y="3446463"/>
          <p14:tracePt t="48811" x="2847975" y="3455988"/>
          <p14:tracePt t="48828" x="2857500" y="3455988"/>
          <p14:tracePt t="48844" x="2857500" y="3465513"/>
          <p14:tracePt t="48873" x="2857500" y="3473450"/>
          <p14:tracePt t="49347" x="2867025" y="3473450"/>
          <p14:tracePt t="49377" x="2874963" y="3473450"/>
          <p14:tracePt t="49420" x="2884488" y="3473450"/>
          <p14:tracePt t="49555" x="2894013" y="3473450"/>
          <p14:tracePt t="49576" x="2901950" y="3473450"/>
          <p14:tracePt t="49595" x="2911475" y="3473450"/>
          <p14:tracePt t="49615" x="2919413" y="3473450"/>
          <p14:tracePt t="50238" x="2928938" y="3473450"/>
          <p14:tracePt t="50297" x="2938463" y="3473450"/>
          <p14:tracePt t="50546" x="2938463" y="3465513"/>
          <p14:tracePt t="50555" x="2928938" y="3455988"/>
          <p14:tracePt t="50564" x="2919413" y="3455988"/>
          <p14:tracePt t="50578" x="2911475" y="3446463"/>
          <p14:tracePt t="50594" x="2874963" y="3429000"/>
          <p14:tracePt t="50610" x="2857500" y="3419475"/>
          <p14:tracePt t="50628" x="2803525" y="3419475"/>
          <p14:tracePt t="50644" x="2732088" y="3419475"/>
          <p14:tracePt t="50661" x="2687638" y="3411538"/>
          <p14:tracePt t="50678" x="2562225" y="3402013"/>
          <p14:tracePt t="50694" x="2500313" y="3402013"/>
          <p14:tracePt t="50712" x="2482850" y="3419475"/>
          <p14:tracePt t="50744" x="2482850" y="3429000"/>
          <p14:tracePt t="50761" x="2482850" y="3438525"/>
          <p14:tracePt t="50781" x="2490788" y="3438525"/>
          <p14:tracePt t="50794" x="2517775" y="3455988"/>
          <p14:tracePt t="50812" x="2581275" y="3473450"/>
          <p14:tracePt t="50827" x="2633663" y="3490913"/>
          <p14:tracePt t="50844" x="2724150" y="3517900"/>
          <p14:tracePt t="50861" x="2847975" y="3500438"/>
          <p14:tracePt t="50877" x="2901950" y="3473450"/>
          <p14:tracePt t="50894" x="2928938" y="3438525"/>
          <p14:tracePt t="50911" x="2928938" y="3384550"/>
          <p14:tracePt t="50927" x="2901950" y="3357563"/>
          <p14:tracePt t="50944" x="2822575" y="3251200"/>
          <p14:tracePt t="50960" x="2670175" y="3116263"/>
          <p14:tracePt t="50979" x="2527300" y="3017838"/>
          <p14:tracePt t="50995" x="2438400" y="3000375"/>
          <p14:tracePt t="51011" x="2286000" y="3000375"/>
          <p14:tracePt t="51029" x="2125663" y="3027363"/>
          <p14:tracePt t="51044" x="2017713" y="3036888"/>
          <p14:tracePt t="51062" x="1830388" y="3116263"/>
          <p14:tracePt t="51078" x="1704975" y="3160713"/>
          <p14:tracePt t="51094" x="1670050" y="3187700"/>
          <p14:tracePt t="51110" x="1571625" y="3214688"/>
          <p14:tracePt t="51128" x="1482725" y="3232150"/>
          <p14:tracePt t="51144" x="1438275" y="3232150"/>
          <p14:tracePt t="51161" x="1339850" y="3232150"/>
          <p14:tracePt t="51178" x="1276350" y="3232150"/>
          <p14:tracePt t="51194" x="1250950" y="3224213"/>
          <p14:tracePt t="51211" x="1223963" y="3197225"/>
          <p14:tracePt t="51227" x="1223963" y="3160713"/>
          <p14:tracePt t="51244" x="1223963" y="3133725"/>
          <p14:tracePt t="51261" x="1223963" y="3098800"/>
          <p14:tracePt t="51278" x="1231900" y="3081338"/>
          <p14:tracePt t="51295" x="1295400" y="3044825"/>
          <p14:tracePt t="51312" x="1393825" y="2990850"/>
          <p14:tracePt t="51328" x="1812925" y="2857500"/>
          <p14:tracePt t="51345" x="2214563" y="2776538"/>
          <p14:tracePt t="51361" x="2339975" y="2768600"/>
          <p14:tracePt t="51364" x="2473325" y="2768600"/>
          <p14:tracePt t="51377" x="2589213" y="2768600"/>
          <p14:tracePt t="51395" x="2786063" y="2847975"/>
          <p14:tracePt t="51411" x="2867025" y="2928938"/>
          <p14:tracePt t="51427" x="2982913" y="3081338"/>
          <p14:tracePt t="51445" x="3062288" y="3205163"/>
          <p14:tracePt t="51461" x="3081338" y="3241675"/>
          <p14:tracePt t="51477" x="3089275" y="3259138"/>
          <p14:tracePt t="51494" x="3098800" y="3259138"/>
          <p14:tracePt t="51682" x="3143250" y="3268663"/>
          <p14:tracePt t="51692" x="3214688" y="3303588"/>
          <p14:tracePt t="51703" x="3330575" y="3322638"/>
          <p14:tracePt t="51713" x="3581400" y="3375025"/>
          <p14:tracePt t="51727" x="3867150" y="3446463"/>
          <p14:tracePt t="51744" x="4608513" y="3616325"/>
          <p14:tracePt t="51761" x="5170488" y="3616325"/>
          <p14:tracePt t="51778" x="5357813" y="3616325"/>
          <p14:tracePt t="51794" x="5653088" y="3616325"/>
          <p14:tracePt t="51812" x="5776913" y="3616325"/>
          <p14:tracePt t="51829" x="5795963" y="3589338"/>
          <p14:tracePt t="52038" x="5884863" y="3598863"/>
          <p14:tracePt t="52048" x="6037263" y="3616325"/>
          <p14:tracePt t="52062" x="6205538" y="3616325"/>
          <p14:tracePt t="52078" x="6562725" y="3643313"/>
          <p14:tracePt t="52094" x="6680200" y="3643313"/>
          <p14:tracePt t="52110" x="6840538" y="3643313"/>
          <p14:tracePt t="52127" x="6902450" y="3643313"/>
          <p14:tracePt t="52144" x="6911975" y="3643313"/>
          <p14:tracePt t="52161" x="6919913" y="3643313"/>
          <p14:tracePt t="52177" x="6929438" y="3670300"/>
          <p14:tracePt t="52364" x="6929438" y="3679825"/>
          <p14:tracePt t="52374" x="6911975" y="3679825"/>
          <p14:tracePt t="52385" x="6884988" y="3679825"/>
          <p14:tracePt t="52394" x="6840538" y="3679825"/>
          <p14:tracePt t="52411" x="6777038" y="3679825"/>
          <p14:tracePt t="52427" x="6680200" y="3679825"/>
          <p14:tracePt t="52444" x="6562725" y="3660775"/>
          <p14:tracePt t="52461" x="6510338" y="3633788"/>
          <p14:tracePt t="52477" x="6429375" y="3608388"/>
          <p14:tracePt t="52494" x="6402388" y="3589338"/>
          <p14:tracePt t="52512" x="6402388" y="3581400"/>
          <p14:tracePt t="52860" x="6394450" y="3581400"/>
          <p14:tracePt t="52869" x="6394450" y="3571875"/>
          <p14:tracePt t="52879" x="6384925" y="3571875"/>
          <p14:tracePt t="52908" x="6375400" y="3562350"/>
          <p14:tracePt t="52921" x="6367463" y="3562350"/>
          <p14:tracePt t="52930" x="6367463" y="3554413"/>
          <p14:tracePt t="52944" x="6357938" y="3554413"/>
          <p14:tracePt t="52960" x="6348413" y="3554413"/>
          <p14:tracePt t="52978" x="6340475" y="3544888"/>
          <p14:tracePt t="52994" x="6330950" y="3544888"/>
          <p14:tracePt t="53037" x="6323013" y="3544888"/>
          <p14:tracePt t="53107" x="6323013" y="3536950"/>
          <p14:tracePt t="53255" x="6330950" y="3536950"/>
          <p14:tracePt t="53274" x="6340475" y="3536950"/>
          <p14:tracePt t="53285" x="6348413" y="3536950"/>
          <p14:tracePt t="53295" x="6375400" y="3536950"/>
          <p14:tracePt t="53311" x="6394450" y="3536950"/>
          <p14:tracePt t="53328" x="6446838" y="3536950"/>
          <p14:tracePt t="53344" x="6491288" y="3527425"/>
          <p14:tracePt t="53361" x="6500813" y="3527425"/>
          <p14:tracePt t="53364" x="6518275" y="3527425"/>
          <p14:tracePt t="53377" x="6527800" y="3527425"/>
          <p14:tracePt t="53394" x="6537325" y="3527425"/>
          <p14:tracePt t="53769" x="6545263" y="3527425"/>
          <p14:tracePt t="53780" x="6554788" y="3527425"/>
          <p14:tracePt t="53795" x="6562725" y="3527425"/>
          <p14:tracePt t="53811" x="6599238" y="3517900"/>
          <p14:tracePt t="53828" x="6634163" y="3517900"/>
          <p14:tracePt t="53844" x="6661150" y="3517900"/>
          <p14:tracePt t="53860" x="6715125" y="3517900"/>
          <p14:tracePt t="53877" x="6759575" y="3509963"/>
          <p14:tracePt t="53894" x="6777038" y="3509963"/>
          <p14:tracePt t="53910" x="6804025" y="3509963"/>
          <p14:tracePt t="53927" x="6831013" y="3500438"/>
          <p14:tracePt t="54145" x="6848475" y="3500438"/>
          <p14:tracePt t="54156" x="6884988" y="3500438"/>
          <p14:tracePt t="54165" x="6919913" y="3500438"/>
          <p14:tracePt t="54177" x="6983413" y="3500438"/>
          <p14:tracePt t="54194" x="7116763" y="3490913"/>
          <p14:tracePt t="54211" x="7180263" y="3473450"/>
          <p14:tracePt t="54227" x="7323138" y="3455988"/>
          <p14:tracePt t="54244" x="7394575" y="3438525"/>
          <p14:tracePt t="54262" x="7402513" y="3438525"/>
          <p14:tracePt t="54278" x="7412038" y="3438525"/>
          <p14:tracePt t="54323" x="7412038" y="3446463"/>
          <p14:tracePt t="54570" x="7394575" y="3446463"/>
          <p14:tracePt t="54581" x="7367588" y="3446463"/>
          <p14:tracePt t="54594" x="7304088" y="3446463"/>
          <p14:tracePt t="54611" x="7099300" y="3429000"/>
          <p14:tracePt t="54628" x="6796088" y="3348038"/>
          <p14:tracePt t="54644" x="6697663" y="3313113"/>
          <p14:tracePt t="54661" x="6537325" y="3232150"/>
          <p14:tracePt t="54678" x="6446838" y="3160713"/>
          <p14:tracePt t="54694" x="6402388" y="3108325"/>
          <p14:tracePt t="54711" x="6375400" y="2955925"/>
          <p14:tracePt t="54728" x="6375400" y="2857500"/>
          <p14:tracePt t="54744" x="6394450" y="2830513"/>
          <p14:tracePt t="54762" x="6465888" y="2724150"/>
          <p14:tracePt t="54778" x="6545263" y="2581275"/>
          <p14:tracePt t="54794" x="6599238" y="2536825"/>
          <p14:tracePt t="54811" x="6705600" y="2473325"/>
          <p14:tracePt t="54828" x="6840538" y="2465388"/>
          <p14:tracePt t="54844" x="6929438" y="2455863"/>
          <p14:tracePt t="54860" x="7081838" y="2490788"/>
          <p14:tracePt t="54877" x="7232650" y="2517775"/>
          <p14:tracePt t="54894" x="7313613" y="2517775"/>
          <p14:tracePt t="54910" x="7446963" y="2527300"/>
          <p14:tracePt t="54928" x="7510463" y="2527300"/>
          <p14:tracePt t="54945" x="7537450" y="2527300"/>
          <p14:tracePt t="54995" x="7527925" y="2509838"/>
          <p14:tracePt t="55005" x="7500938" y="2500313"/>
          <p14:tracePt t="55016" x="7473950" y="2482850"/>
          <p14:tracePt t="55028" x="7439025" y="2473325"/>
          <p14:tracePt t="55045" x="7313613" y="2455863"/>
          <p14:tracePt t="55061" x="7251700" y="2446338"/>
          <p14:tracePt t="55077" x="7081838" y="2438400"/>
          <p14:tracePt t="55094" x="6919913" y="2438400"/>
          <p14:tracePt t="55111" x="6858000" y="2438400"/>
          <p14:tracePt t="55127" x="6724650" y="2446338"/>
          <p14:tracePt t="55144" x="6643688" y="2482850"/>
          <p14:tracePt t="55160" x="6626225" y="2482850"/>
          <p14:tracePt t="55178" x="6616700" y="2490788"/>
          <p14:tracePt t="55194" x="6608763" y="2517775"/>
          <p14:tracePt t="55227" x="6608763" y="2544763"/>
          <p14:tracePt t="55244" x="6599238" y="2581275"/>
          <p14:tracePt t="55262" x="6589713" y="2598738"/>
          <p14:tracePt t="55549" x="6589713" y="2608263"/>
          <p14:tracePt t="55559" x="6589713" y="2616200"/>
          <p14:tracePt t="55570" x="6589713" y="2625725"/>
          <p14:tracePt t="55580" x="6589713" y="2633663"/>
          <p14:tracePt t="55594" x="6589713" y="2643188"/>
          <p14:tracePt t="55610" x="6599238" y="2687638"/>
          <p14:tracePt t="55628" x="6634163" y="2776538"/>
          <p14:tracePt t="55644" x="6670675" y="2840038"/>
          <p14:tracePt t="55660" x="6769100" y="2982913"/>
          <p14:tracePt t="55678" x="6875463" y="3152775"/>
          <p14:tracePt t="55694" x="6929438" y="3214688"/>
          <p14:tracePt t="55710" x="7027863" y="3313113"/>
          <p14:tracePt t="55727" x="7108825" y="3340100"/>
          <p14:tracePt t="55744" x="7134225" y="3340100"/>
          <p14:tracePt t="55761" x="7170738" y="3322638"/>
          <p14:tracePt t="55778" x="7205663" y="3276600"/>
          <p14:tracePt t="55794" x="7232650" y="3224213"/>
          <p14:tracePt t="55811" x="7251700" y="3125788"/>
          <p14:tracePt t="55827" x="7259638" y="3044825"/>
          <p14:tracePt t="55846" x="7259638" y="2982913"/>
          <p14:tracePt t="55860" x="7269163" y="2955925"/>
          <p14:tracePt t="55865" x="7269163" y="2911475"/>
          <p14:tracePt t="55877" x="7269163" y="2874963"/>
          <p14:tracePt t="55895" x="7259638" y="2759075"/>
          <p14:tracePt t="55910" x="7242175" y="2714625"/>
          <p14:tracePt t="55927" x="7170738" y="2589213"/>
          <p14:tracePt t="55944" x="7072313" y="2465388"/>
          <p14:tracePt t="55960" x="7037388" y="2428875"/>
          <p14:tracePt t="55977" x="6929438" y="2411413"/>
          <p14:tracePt t="55994" x="6840538" y="2411413"/>
          <p14:tracePt t="56011" x="6777038" y="2411413"/>
          <p14:tracePt t="56027" x="6670675" y="2411413"/>
          <p14:tracePt t="56044" x="6572250" y="2455863"/>
          <p14:tracePt t="56062" x="6545263" y="2473325"/>
          <p14:tracePt t="56077" x="6510338" y="2536825"/>
          <p14:tracePt t="56094" x="6500813" y="2608263"/>
          <p14:tracePt t="56112" x="6500813" y="2652713"/>
          <p14:tracePt t="56127" x="6473825" y="2741613"/>
          <p14:tracePt t="56144" x="6456363" y="2884488"/>
          <p14:tracePt t="56162" x="6456363" y="2973388"/>
          <p14:tracePt t="56177" x="6456363" y="3017838"/>
          <p14:tracePt t="56194" x="6473825" y="3098800"/>
          <p14:tracePt t="56211" x="6527800" y="3170238"/>
          <p14:tracePt t="56227" x="6554788" y="3197225"/>
          <p14:tracePt t="56244" x="6661150" y="3251200"/>
          <p14:tracePt t="56261" x="6796088" y="3251200"/>
          <p14:tracePt t="56278" x="6848475" y="3251200"/>
          <p14:tracePt t="56295" x="6956425" y="3205163"/>
          <p14:tracePt t="56311" x="7045325" y="3133725"/>
          <p14:tracePt t="56328" x="7054850" y="3125788"/>
          <p14:tracePt t="56344" x="7054850" y="3108325"/>
          <p14:tracePt t="56360" x="7054850" y="3098800"/>
          <p14:tracePt t="56379" x="7054850" y="3089275"/>
          <p14:tracePt t="56394" x="7054850" y="3062288"/>
          <p14:tracePt t="56410" x="7054850" y="3044825"/>
          <p14:tracePt t="56428" x="7054850" y="3009900"/>
          <p14:tracePt t="56444" x="7054850" y="2990850"/>
          <p14:tracePt t="56460" x="7054850" y="2973388"/>
          <p14:tracePt t="56494" x="7045325" y="2973388"/>
          <p14:tracePt t="56579" x="7045325" y="2982913"/>
          <p14:tracePt t="56717" x="7045325" y="2990850"/>
          <p14:tracePt t="57458" x="7054850" y="2990850"/>
          <p14:tracePt t="57468" x="7062788" y="2990850"/>
          <p14:tracePt t="57478" x="7072313" y="2990850"/>
          <p14:tracePt t="57494" x="7089775" y="2982913"/>
          <p14:tracePt t="57510" x="7126288" y="2955925"/>
          <p14:tracePt t="57527" x="7180263" y="2919413"/>
          <p14:tracePt t="57545" x="7197725" y="2911475"/>
          <p14:tracePt t="57561" x="7224713" y="2894013"/>
          <p14:tracePt t="57686" x="7224713" y="2901950"/>
          <p14:tracePt t="58033" x="7224713" y="2894013"/>
          <p14:tracePt t="58101" x="7224713" y="2884488"/>
          <p14:tracePt t="58131" x="7224713" y="2874963"/>
          <p14:tracePt t="58141" x="7215188" y="2867025"/>
          <p14:tracePt t="58160" x="7205663" y="2857500"/>
          <p14:tracePt t="58191" x="7197725" y="2847975"/>
          <p14:tracePt t="59269" x="7197725" y="2840038"/>
          <p14:tracePt t="59377" x="7197725" y="2830513"/>
          <p14:tracePt t="59396" x="7197725" y="2822575"/>
          <p14:tracePt t="59416" x="7188200" y="2822575"/>
          <p14:tracePt t="59427" x="7188200" y="2813050"/>
          <p14:tracePt t="59446" x="7188200" y="2803525"/>
          <p14:tracePt t="59476" x="7188200" y="2795588"/>
          <p14:tracePt t="59496" x="7188200" y="2786063"/>
          <p14:tracePt t="59506" x="7180263" y="2776538"/>
          <p14:tracePt t="59525" x="7180263" y="2768600"/>
          <p14:tracePt t="59535" x="7170738" y="2759075"/>
          <p14:tracePt t="59555" x="7170738" y="2751138"/>
          <p14:tracePt t="59565" x="7161213" y="2751138"/>
          <p14:tracePt t="59822" x="7153275" y="2751138"/>
          <p14:tracePt t="59832" x="7143750" y="2741613"/>
          <p14:tracePt t="59863" x="7134225" y="2732088"/>
          <p14:tracePt t="59874" x="7134225" y="2724150"/>
          <p14:tracePt t="59883" x="7116763" y="2714625"/>
          <p14:tracePt t="59894" x="7116763" y="2705100"/>
          <p14:tracePt t="59911" x="7081838" y="2660650"/>
          <p14:tracePt t="59927" x="7062788" y="2652713"/>
          <p14:tracePt t="59944" x="7027863" y="2616200"/>
          <p14:tracePt t="59960" x="6991350" y="2598738"/>
          <p14:tracePt t="59977" x="6973888" y="2589213"/>
          <p14:tracePt t="59994" x="6946900" y="2581275"/>
          <p14:tracePt t="60010" x="6929438" y="2562225"/>
          <p14:tracePt t="60044" x="6911975" y="2562225"/>
          <p14:tracePt t="60061" x="6902450" y="2562225"/>
          <p14:tracePt t="60079" x="6894513" y="2562225"/>
          <p14:tracePt t="60110" x="6884988" y="2562225"/>
          <p14:tracePt t="60129" x="6867525" y="2554288"/>
          <p14:tracePt t="60144" x="6848475" y="2544763"/>
          <p14:tracePt t="60160" x="6840538" y="2544763"/>
          <p14:tracePt t="60177" x="6804025" y="2544763"/>
          <p14:tracePt t="60194" x="6796088" y="2544763"/>
          <p14:tracePt t="60210" x="6777038" y="2544763"/>
          <p14:tracePt t="60227" x="6759575" y="2544763"/>
          <p14:tracePt t="60243" x="6751638" y="2544763"/>
          <p14:tracePt t="60260" x="6732588" y="2554288"/>
          <p14:tracePt t="60277" x="6705600" y="2571750"/>
          <p14:tracePt t="60294" x="6705600" y="2589213"/>
          <p14:tracePt t="60311" x="6680200" y="2616200"/>
          <p14:tracePt t="60327" x="6643688" y="2643188"/>
          <p14:tracePt t="60344" x="6634163" y="2652713"/>
          <p14:tracePt t="60360" x="6616700" y="2670175"/>
          <p14:tracePt t="60377" x="6616700" y="2679700"/>
          <p14:tracePt t="60396" x="6608763" y="2697163"/>
          <p14:tracePt t="60410" x="6599238" y="2705100"/>
          <p14:tracePt t="60427" x="6589713" y="2732088"/>
          <p14:tracePt t="60444" x="6589713" y="2751138"/>
          <p14:tracePt t="60460" x="6589713" y="2759075"/>
          <p14:tracePt t="60477" x="6589713" y="2803525"/>
          <p14:tracePt t="60494" x="6589713" y="2874963"/>
          <p14:tracePt t="60510" x="6589713" y="2919413"/>
          <p14:tracePt t="60527" x="6599238" y="2990850"/>
          <p14:tracePt t="60544" x="6626225" y="3062288"/>
          <p14:tracePt t="60562" x="6643688" y="3089275"/>
          <p14:tracePt t="60577" x="6653213" y="3098800"/>
          <p14:tracePt t="60594" x="6661150" y="3108325"/>
          <p14:tracePt t="60610" x="6670675" y="3108325"/>
          <p14:tracePt t="60627" x="6688138" y="3116263"/>
          <p14:tracePt t="60643" x="6724650" y="3116263"/>
          <p14:tracePt t="60662" x="6777038" y="3125788"/>
          <p14:tracePt t="60677" x="6796088" y="3125788"/>
          <p14:tracePt t="60693" x="6840538" y="3125788"/>
          <p14:tracePt t="60712" x="6884988" y="3125788"/>
          <p14:tracePt t="60727" x="6894513" y="3116263"/>
          <p14:tracePt t="60744" x="6919913" y="3108325"/>
          <p14:tracePt t="60761" x="6938963" y="3089275"/>
          <p14:tracePt t="60777" x="6946900" y="3081338"/>
          <p14:tracePt t="60794" x="6965950" y="3071813"/>
          <p14:tracePt t="60811" x="6991350" y="3054350"/>
          <p14:tracePt t="60827" x="7010400" y="3036888"/>
          <p14:tracePt t="60844" x="7037388" y="3017838"/>
          <p14:tracePt t="60860" x="7062788" y="2990850"/>
          <p14:tracePt t="60879" x="7072313" y="2982913"/>
          <p14:tracePt t="60893" x="7072313" y="2973388"/>
          <p14:tracePt t="60910" x="7081838" y="2955925"/>
          <p14:tracePt t="60927" x="7081838" y="2946400"/>
          <p14:tracePt t="60944" x="7081838" y="2919413"/>
          <p14:tracePt t="60960" x="7081838" y="2901950"/>
          <p14:tracePt t="60979" x="7081838" y="2867025"/>
          <p14:tracePt t="60994" x="7081838" y="2847975"/>
          <p14:tracePt t="61010" x="7081838" y="2803525"/>
          <p14:tracePt t="61029" x="7081838" y="2786063"/>
          <p14:tracePt t="61045" x="7081838" y="2768600"/>
          <p14:tracePt t="61088" x="7081838" y="2759075"/>
          <p14:tracePt t="61110" x="7081838" y="2751138"/>
          <p14:tracePt t="61118" x="7081838" y="2741613"/>
          <p14:tracePt t="61137" x="7072313" y="2741613"/>
          <p14:tracePt t="61148" x="7072313" y="2732088"/>
          <p14:tracePt t="61177" x="7072313" y="2741613"/>
          <p14:tracePt t="61365" x="7062788" y="2741613"/>
          <p14:tracePt t="61385" x="7054850" y="2741613"/>
          <p14:tracePt t="61395" x="7054850" y="2732088"/>
          <p14:tracePt t="61410" x="7045325" y="2724150"/>
          <p14:tracePt t="61427" x="7018338" y="2687638"/>
          <p14:tracePt t="61444" x="6991350" y="2660650"/>
          <p14:tracePt t="61460" x="6973888" y="2625725"/>
          <p14:tracePt t="61477" x="6938963" y="2608263"/>
          <p14:tracePt t="61494" x="6902450" y="2571750"/>
          <p14:tracePt t="61510" x="6884988" y="2562225"/>
          <p14:tracePt t="61527" x="6867525" y="2554288"/>
          <p14:tracePt t="61544" x="6831013" y="2544763"/>
          <p14:tracePt t="61562" x="6823075" y="2544763"/>
          <p14:tracePt t="61577" x="6813550" y="2544763"/>
          <p14:tracePt t="61611" x="6804025" y="2544763"/>
          <p14:tracePt t="61632" x="6796088" y="2544763"/>
          <p14:tracePt t="61661" x="6777038" y="2544763"/>
          <p14:tracePt t="61673" x="6769100" y="2544763"/>
          <p14:tracePt t="61682" x="6759575" y="2544763"/>
          <p14:tracePt t="61693" x="6751638" y="2544763"/>
          <p14:tracePt t="61711" x="6732588" y="2544763"/>
          <p14:tracePt t="61727" x="6715125" y="2544763"/>
          <p14:tracePt t="61743" x="6705600" y="2544763"/>
          <p14:tracePt t="61761" x="6705600" y="2554288"/>
          <p14:tracePt t="61780" x="6705600" y="2562225"/>
          <p14:tracePt t="61794" x="6697663" y="2589213"/>
          <p14:tracePt t="61811" x="6688138" y="2608263"/>
          <p14:tracePt t="61828" x="6680200" y="2633663"/>
          <p14:tracePt t="61843" x="6661150" y="2670175"/>
          <p14:tracePt t="61860" x="6653213" y="2679700"/>
          <p14:tracePt t="61880" x="6643688" y="2697163"/>
          <p14:tracePt t="61893" x="6643688" y="2705100"/>
          <p14:tracePt t="61910" x="6643688" y="2714625"/>
          <p14:tracePt t="61928" x="6643688" y="2751138"/>
          <p14:tracePt t="61943" x="6643688" y="2759075"/>
          <p14:tracePt t="61960" x="6643688" y="2786063"/>
          <p14:tracePt t="61977" x="6643688" y="2803525"/>
          <p14:tracePt t="61993" x="6643688" y="2813050"/>
          <p14:tracePt t="62010" x="6643688" y="2822575"/>
          <p14:tracePt t="62028" x="6643688" y="2830513"/>
          <p14:tracePt t="62043" x="6643688" y="2840038"/>
          <p14:tracePt t="62061" x="6661150" y="2840038"/>
          <p14:tracePt t="62077" x="6670675" y="2847975"/>
          <p14:tracePt t="62094" x="6688138" y="2857500"/>
          <p14:tracePt t="62110" x="6697663" y="2874963"/>
          <p14:tracePt t="62127" x="6724650" y="2884488"/>
          <p14:tracePt t="62143" x="6742113" y="2901950"/>
          <p14:tracePt t="62161" x="6777038" y="2919413"/>
          <p14:tracePt t="62177" x="6804025" y="2919413"/>
          <p14:tracePt t="62194" x="6823075" y="2919413"/>
          <p14:tracePt t="62210" x="6831013" y="2919413"/>
          <p14:tracePt t="62227" x="6858000" y="2919413"/>
          <p14:tracePt t="62244" x="6884988" y="2919413"/>
          <p14:tracePt t="62261" x="6894513" y="2919413"/>
          <p14:tracePt t="62277" x="6938963" y="2911475"/>
          <p14:tracePt t="62294" x="6956425" y="2894013"/>
          <p14:tracePt t="62311" x="6973888" y="2894013"/>
          <p14:tracePt t="62327" x="7000875" y="2874963"/>
          <p14:tracePt t="62343" x="7027863" y="2847975"/>
          <p14:tracePt t="62360" x="7037388" y="2847975"/>
          <p14:tracePt t="62365" x="7045325" y="2840038"/>
          <p14:tracePt t="62377" x="7054850" y="2840038"/>
          <p14:tracePt t="62394" x="7062788" y="2840038"/>
          <p14:tracePt t="62413" x="7062788" y="2830513"/>
          <p14:tracePt t="62672" x="7062788" y="2822575"/>
          <p14:tracePt t="62681" x="7062788" y="2813050"/>
          <p14:tracePt t="62700" x="7062788" y="2803525"/>
          <p14:tracePt t="62730" x="7062788" y="2786063"/>
          <p14:tracePt t="62751" x="7062788" y="2776538"/>
          <p14:tracePt t="62760" x="7062788" y="2768600"/>
          <p14:tracePt t="62780" x="7062788" y="2759075"/>
          <p14:tracePt t="62794" x="7062788" y="2751138"/>
          <p14:tracePt t="62812" x="7062788" y="2741613"/>
          <p14:tracePt t="62829" x="7062788" y="2724150"/>
          <p14:tracePt t="62844" x="7062788" y="2714625"/>
          <p14:tracePt t="62861" x="7062788" y="2705100"/>
          <p14:tracePt t="62878" x="7062788" y="2697163"/>
          <p14:tracePt t="62894" x="7062788" y="2687638"/>
          <p14:tracePt t="62910" x="7054850" y="2687638"/>
          <p14:tracePt t="62927" x="7054850" y="2679700"/>
          <p14:tracePt t="62977" x="7054850" y="2670175"/>
          <p14:tracePt t="62987" x="7054850" y="2660650"/>
          <p14:tracePt t="62997" x="7045325" y="2660650"/>
          <p14:tracePt t="63010" x="7037388" y="2660650"/>
          <p14:tracePt t="63027" x="7027863" y="2652713"/>
          <p14:tracePt t="63044" x="7018338" y="2643188"/>
          <p14:tracePt t="63066" x="7010400" y="2643188"/>
          <p14:tracePt t="63078" x="7000875" y="2633663"/>
          <p14:tracePt t="63095" x="6991350" y="2625725"/>
          <p14:tracePt t="63111" x="6983413" y="2616200"/>
          <p14:tracePt t="63127" x="6973888" y="2616200"/>
          <p14:tracePt t="63144" x="6965950" y="2616200"/>
          <p14:tracePt t="63160" x="6956425" y="2616200"/>
          <p14:tracePt t="63177" x="6946900" y="2616200"/>
          <p14:tracePt t="63194" x="6938963" y="2616200"/>
          <p14:tracePt t="63210" x="6929438" y="2608263"/>
          <p14:tracePt t="63244" x="6919913" y="2598738"/>
          <p14:tracePt t="63264" x="6919913" y="2589213"/>
          <p14:tracePt t="63334" x="6911975" y="2589213"/>
          <p14:tracePt t="63412" x="6902450" y="2589213"/>
          <p14:tracePt t="63431" x="6894513" y="2589213"/>
          <p14:tracePt t="63452" x="6884988" y="2589213"/>
          <p14:tracePt t="63501" x="6875463" y="2589213"/>
          <p14:tracePt t="63532" x="6867525" y="2589213"/>
          <p14:tracePt t="63570" x="6858000" y="2589213"/>
          <p14:tracePt t="63590" x="6848475" y="2589213"/>
          <p14:tracePt t="63611" x="6831013" y="2589213"/>
          <p14:tracePt t="63620" x="6831013" y="2598738"/>
          <p14:tracePt t="63640" x="6823075" y="2598738"/>
          <p14:tracePt t="63690" x="6823075" y="2608263"/>
          <p14:tracePt t="63699" x="6813550" y="2608263"/>
          <p14:tracePt t="63719" x="6804025" y="2616200"/>
          <p14:tracePt t="63729" x="6796088" y="2616200"/>
          <p14:tracePt t="63749" x="6796088" y="2625725"/>
          <p14:tracePt t="63761" x="6796088" y="2633663"/>
          <p14:tracePt t="63808" x="6786563" y="2633663"/>
          <p14:tracePt t="63818" x="6786563" y="2643188"/>
          <p14:tracePt t="63829" x="6786563" y="2652713"/>
          <p14:tracePt t="63843" x="6777038" y="2652713"/>
          <p14:tracePt t="63860" x="6777038" y="2660650"/>
          <p14:tracePt t="63877" x="6777038" y="2670175"/>
          <p14:tracePt t="63917" x="6777038" y="2679700"/>
          <p14:tracePt t="63937" x="6769100" y="2687638"/>
          <p14:tracePt t="63957" x="6769100" y="2697163"/>
          <p14:tracePt t="63977" x="6769100" y="2705100"/>
          <p14:tracePt t="64006" x="6759575" y="2714625"/>
          <p14:tracePt t="64026" x="6759575" y="2732088"/>
          <p14:tracePt t="64036" x="6759575" y="2741613"/>
          <p14:tracePt t="64050" x="6759575" y="2759075"/>
          <p14:tracePt t="64060" x="6759575" y="2776538"/>
          <p14:tracePt t="64077" x="6759575" y="2803525"/>
          <p14:tracePt t="64111" x="6759575" y="2813050"/>
          <p14:tracePt t="64127" x="6769100" y="2830513"/>
          <p14:tracePt t="64144" x="6786563" y="2857500"/>
          <p14:tracePt t="64177" x="6796088" y="2874963"/>
          <p14:tracePt t="64194" x="6804025" y="2884488"/>
          <p14:tracePt t="64214" x="6813550" y="2884488"/>
          <p14:tracePt t="64227" x="6823075" y="2884488"/>
          <p14:tracePt t="64244" x="6840538" y="2884488"/>
          <p14:tracePt t="64260" x="6848475" y="2884488"/>
          <p14:tracePt t="64277" x="6858000" y="2884488"/>
          <p14:tracePt t="64293" x="6875463" y="2884488"/>
          <p14:tracePt t="64312" x="6884988" y="2884488"/>
          <p14:tracePt t="64328" x="6894513" y="2884488"/>
          <p14:tracePt t="64352" x="6902450" y="2884488"/>
          <p14:tracePt t="64371" x="6911975" y="2884488"/>
          <p14:tracePt t="64392" x="6919913" y="2884488"/>
          <p14:tracePt t="64402" x="6919913" y="2874963"/>
          <p14:tracePt t="64411" x="6929438" y="2867025"/>
          <p14:tracePt t="64427" x="6938963" y="2867025"/>
          <p14:tracePt t="64444" x="6965950" y="2857500"/>
          <p14:tracePt t="64461" x="6983413" y="2847975"/>
          <p14:tracePt t="64477" x="6991350" y="2847975"/>
          <p14:tracePt t="64493" x="7010400" y="2840038"/>
          <p14:tracePt t="64510" x="7027863" y="2840038"/>
          <p14:tracePt t="64936" x="7027863" y="2830513"/>
          <p14:tracePt t="64975" x="7027863" y="2822575"/>
          <p14:tracePt t="64995" x="7027863" y="2813050"/>
          <p14:tracePt t="65026" x="7027863" y="2803525"/>
          <p14:tracePt t="65035" x="7037388" y="2795588"/>
          <p14:tracePt t="65054" x="7037388" y="2786063"/>
          <p14:tracePt t="65067" x="7037388" y="2776538"/>
          <p14:tracePt t="65094" x="7037388" y="2768600"/>
          <p14:tracePt t="65153" x="7037388" y="2759075"/>
          <p14:tracePt t="65164" x="7045325" y="2759075"/>
          <p14:tracePt t="65193" x="7045325" y="2751138"/>
          <p14:tracePt t="65242" x="7045325" y="2741613"/>
          <p14:tracePt t="65292" x="7045325" y="2732088"/>
          <p14:tracePt t="65302" x="7045325" y="2724150"/>
          <p14:tracePt t="65312" x="7045325" y="2714625"/>
          <p14:tracePt t="65327" x="7045325" y="2705100"/>
          <p14:tracePt t="65344" x="7027863" y="2670175"/>
          <p14:tracePt t="65360" x="7010400" y="2633663"/>
          <p14:tracePt t="65379" x="6991350" y="2616200"/>
          <p14:tracePt t="65394" x="6965950" y="2598738"/>
          <p14:tracePt t="65411" x="6919913" y="2581275"/>
          <p14:tracePt t="65427" x="6902450" y="2562225"/>
          <p14:tracePt t="65443" x="6875463" y="2554288"/>
          <p14:tracePt t="65462" x="6858000" y="2554288"/>
          <p14:tracePt t="65477" x="6840538" y="2554288"/>
          <p14:tracePt t="65493" x="6823075" y="2554288"/>
          <p14:tracePt t="65510" x="6804025" y="2544763"/>
          <p14:tracePt t="65529" x="6796088" y="2544763"/>
          <p14:tracePt t="65544" x="6786563" y="2544763"/>
          <p14:tracePt t="65560" x="6777038" y="2544763"/>
          <p14:tracePt t="65588" x="6769100" y="2544763"/>
          <p14:tracePt t="65599" x="6759575" y="2544763"/>
          <p14:tracePt t="65610" x="6759575" y="2554288"/>
          <p14:tracePt t="65628" x="6742113" y="2562225"/>
          <p14:tracePt t="65660" x="6724650" y="2581275"/>
          <p14:tracePt t="65677" x="6724650" y="2589213"/>
          <p14:tracePt t="65710" x="6715125" y="2589213"/>
          <p14:tracePt t="65727" x="6705600" y="2598738"/>
          <p14:tracePt t="65744" x="6697663" y="2608263"/>
          <p14:tracePt t="65760" x="6680200" y="2625725"/>
          <p14:tracePt t="65797" x="6680200" y="2633663"/>
          <p14:tracePt t="65826" x="6670675" y="2643188"/>
          <p14:tracePt t="65836" x="6670675" y="2652713"/>
          <p14:tracePt t="65855" x="6661150" y="2660650"/>
          <p14:tracePt t="65906" x="6661150" y="2670175"/>
          <p14:tracePt t="65925" x="6661150" y="2687638"/>
          <p14:tracePt t="65945" x="6661150" y="2705100"/>
          <p14:tracePt t="65954" x="6661150" y="2714625"/>
          <p14:tracePt t="65965" x="6653213" y="2724150"/>
          <p14:tracePt t="65977" x="6653213" y="2732088"/>
          <p14:tracePt t="66004" x="6643688" y="2741613"/>
          <p14:tracePt t="66036" x="6643688" y="2751138"/>
          <p14:tracePt t="66053" x="6643688" y="2768600"/>
          <p14:tracePt t="66073" x="6643688" y="2776538"/>
          <p14:tracePt t="66084" x="6643688" y="2786063"/>
          <p14:tracePt t="66103" x="6643688" y="2795588"/>
          <p14:tracePt t="66192" x="6643688" y="2803525"/>
          <p14:tracePt t="66221" x="6643688" y="2813050"/>
          <p14:tracePt t="66252" x="6643688" y="2822575"/>
          <p14:tracePt t="66261" x="6643688" y="2830513"/>
          <p14:tracePt t="66277" x="6643688" y="2840038"/>
          <p14:tracePt t="66293" x="6643688" y="2847975"/>
          <p14:tracePt t="66310" x="6653213" y="2857500"/>
          <p14:tracePt t="66343" x="6661150" y="2867025"/>
          <p14:tracePt t="66361" x="6680200" y="2874963"/>
          <p14:tracePt t="66378" x="6680200" y="2884488"/>
          <p14:tracePt t="66393" x="6705600" y="2901950"/>
          <p14:tracePt t="66410" x="6732588" y="2919413"/>
          <p14:tracePt t="66428" x="6751638" y="2928938"/>
          <p14:tracePt t="66444" x="6769100" y="2928938"/>
          <p14:tracePt t="66460" x="6777038" y="2938463"/>
          <p14:tracePt t="66478" x="6796088" y="2938463"/>
          <p14:tracePt t="66510" x="6804025" y="2938463"/>
          <p14:tracePt t="66528" x="6823075" y="2946400"/>
          <p14:tracePt t="66543" x="6831013" y="2946400"/>
          <p14:tracePt t="66560" x="6848475" y="2955925"/>
          <p14:tracePt t="66578" x="6884988" y="2965450"/>
          <p14:tracePt t="66594" x="6894513" y="2965450"/>
          <p14:tracePt t="66611" x="6919913" y="2965450"/>
          <p14:tracePt t="66627" x="6938963" y="2965450"/>
          <p14:tracePt t="66643" x="6946900" y="2965450"/>
          <p14:tracePt t="67063" x="6956425" y="2965450"/>
          <p14:tracePt t="67082" x="6965950" y="2965450"/>
          <p14:tracePt t="67093" x="6973888" y="2965450"/>
          <p14:tracePt t="67113" x="6983413" y="2965450"/>
          <p14:tracePt t="67133" x="6991350" y="2955925"/>
          <p14:tracePt t="67142" x="6991350" y="2946400"/>
          <p14:tracePt t="67161" x="7010400" y="2946400"/>
          <p14:tracePt t="67349" x="7018338" y="2938463"/>
          <p14:tracePt t="67380" x="7027863" y="2928938"/>
          <p14:tracePt t="67392" x="7037388" y="2928938"/>
          <p14:tracePt t="67401" x="7045325" y="2919413"/>
          <p14:tracePt t="67410" x="7045325" y="2911475"/>
          <p14:tracePt t="67428" x="7054850" y="2901950"/>
          <p14:tracePt t="67443" x="7062788" y="2894013"/>
          <p14:tracePt t="67460" x="7072313" y="2884488"/>
          <p14:tracePt t="67478" x="7072313" y="2874963"/>
          <p14:tracePt t="67569" x="7072313" y="2867025"/>
          <p14:tracePt t="67586" x="7062788" y="2857500"/>
          <p14:tracePt t="67597" x="7054850" y="2857500"/>
          <p14:tracePt t="67610" x="7037388" y="2847975"/>
          <p14:tracePt t="67628" x="6973888" y="2840038"/>
          <p14:tracePt t="67644" x="6911975" y="2840038"/>
          <p14:tracePt t="67661" x="6786563" y="2840038"/>
          <p14:tracePt t="67677" x="6680200" y="2847975"/>
          <p14:tracePt t="67695" x="6589713" y="2847975"/>
          <p14:tracePt t="67710" x="6562725" y="2847975"/>
          <p14:tracePt t="67727" x="6518275" y="2847975"/>
          <p14:tracePt t="67744" x="6500813" y="2847975"/>
          <p14:tracePt t="67760" x="6491288" y="2847975"/>
          <p14:tracePt t="67784" x="6491288" y="2840038"/>
          <p14:tracePt t="67824" x="6491288" y="2830513"/>
          <p14:tracePt t="68003" x="6500813" y="2822575"/>
          <p14:tracePt t="68012" x="6527800" y="2822575"/>
          <p14:tracePt t="68027" x="6554788" y="2822575"/>
          <p14:tracePt t="68044" x="6643688" y="2803525"/>
          <p14:tracePt t="68061" x="6705600" y="2795588"/>
          <p14:tracePt t="68077" x="6732588" y="2795588"/>
          <p14:tracePt t="68094" x="6796088" y="2795588"/>
          <p14:tracePt t="68112" x="6840538" y="2795588"/>
          <p14:tracePt t="68127" x="6848475" y="2795588"/>
          <p14:tracePt t="68143" x="6884988" y="2795588"/>
          <p14:tracePt t="68161" x="6902450" y="2795588"/>
          <p14:tracePt t="68177" x="6911975" y="2795588"/>
          <p14:tracePt t="68193" x="6938963" y="2795588"/>
          <p14:tracePt t="68210" x="6991350" y="2786063"/>
          <p14:tracePt t="68227" x="7010400" y="2786063"/>
          <p14:tracePt t="68243" x="7027863" y="2776538"/>
          <p14:tracePt t="68260" x="7045325" y="2768600"/>
          <p14:tracePt t="68278" x="7054850" y="2768600"/>
          <p14:tracePt t="68397" x="7062788" y="2768600"/>
          <p14:tracePt t="68427" x="7072313" y="2768600"/>
          <p14:tracePt t="68487" x="7081838" y="2768600"/>
          <p14:tracePt t="68833" x="7089775" y="2768600"/>
          <p14:tracePt t="68843" x="7108825" y="2768600"/>
          <p14:tracePt t="68853" x="7116763" y="2768600"/>
          <p14:tracePt t="68865" x="7134225" y="2768600"/>
          <p14:tracePt t="68877" x="7153275" y="2768600"/>
          <p14:tracePt t="68893" x="7205663" y="2759075"/>
          <p14:tracePt t="68912" x="7259638" y="2751138"/>
          <p14:tracePt t="68927" x="7269163" y="2741613"/>
          <p14:tracePt t="68944" x="7296150" y="2741613"/>
          <p14:tracePt t="68961" x="7304088" y="2741613"/>
          <p14:tracePt t="69151" x="7296150" y="2741613"/>
          <p14:tracePt t="69161" x="7286625" y="2741613"/>
          <p14:tracePt t="69177" x="7277100" y="2741613"/>
          <p14:tracePt t="69193" x="7242175" y="2741613"/>
          <p14:tracePt t="69210" x="7180263" y="2741613"/>
          <p14:tracePt t="69228" x="7054850" y="2741613"/>
          <p14:tracePt t="69243" x="7018338" y="2741613"/>
          <p14:tracePt t="69260" x="6911975" y="2741613"/>
          <p14:tracePt t="69277" x="6831013" y="2751138"/>
          <p14:tracePt t="69293" x="6804025" y="2751138"/>
          <p14:tracePt t="69310" x="6769100" y="2759075"/>
          <p14:tracePt t="69328" x="6742113" y="2768600"/>
          <p14:tracePt t="69344" x="6732588" y="2768600"/>
          <p14:tracePt t="69361" x="6705600" y="2768600"/>
          <p14:tracePt t="69377" x="6688138" y="2768600"/>
          <p14:tracePt t="69436" x="6680200" y="2768600"/>
          <p14:tracePt t="69475" x="6670675" y="2768600"/>
          <p14:tracePt t="69545" x="6661150" y="2768600"/>
          <p14:tracePt t="69565" x="6653213" y="2768600"/>
          <p14:tracePt t="69596" x="6643688" y="2768600"/>
          <p14:tracePt t="69901" x="6634163" y="2768600"/>
          <p14:tracePt t="70138" x="6626225" y="2768600"/>
          <p14:tracePt t="70148" x="6616700" y="2768600"/>
          <p14:tracePt t="70425" x="6626225" y="2768600"/>
          <p14:tracePt t="70435" x="6634163" y="2768600"/>
          <p14:tracePt t="70446" x="6653213" y="2768600"/>
          <p14:tracePt t="70460" x="6680200" y="2776538"/>
          <p14:tracePt t="70477" x="6751638" y="2776538"/>
          <p14:tracePt t="70494" x="6831013" y="2795588"/>
          <p14:tracePt t="70510" x="6875463" y="2795588"/>
          <p14:tracePt t="70526" x="6973888" y="2795588"/>
          <p14:tracePt t="70544" x="7037388" y="2795588"/>
          <p14:tracePt t="70560" x="7062788" y="2795588"/>
          <p14:tracePt t="70576" x="7126288" y="2795588"/>
          <p14:tracePt t="70594" x="7170738" y="2795588"/>
          <p14:tracePt t="70612" x="7188200" y="2795588"/>
          <p14:tracePt t="70627" x="7232650" y="2795588"/>
          <p14:tracePt t="70643" x="7251700" y="2795588"/>
          <p14:tracePt t="70661" x="7269163" y="2795588"/>
          <p14:tracePt t="70677" x="7304088" y="2795588"/>
          <p14:tracePt t="70693" x="7331075" y="2795588"/>
          <p14:tracePt t="70712" x="7367588" y="2795588"/>
          <p14:tracePt t="70727" x="7375525" y="2795588"/>
          <p14:tracePt t="70743" x="7394575" y="2795588"/>
          <p14:tracePt t="70760" x="7402513" y="2795588"/>
          <p14:tracePt t="70920" x="7394575" y="2795588"/>
          <p14:tracePt t="70930" x="7385050" y="2795588"/>
          <p14:tracePt t="70943" x="7375525" y="2795588"/>
          <p14:tracePt t="70960" x="7296150" y="2795588"/>
          <p14:tracePt t="70977" x="7224713" y="2795588"/>
          <p14:tracePt t="70993" x="7062788" y="2795588"/>
          <p14:tracePt t="71010" x="6965950" y="2795588"/>
          <p14:tracePt t="71027" x="6911975" y="2795588"/>
          <p14:tracePt t="71043" x="6867525" y="2786063"/>
          <p14:tracePt t="71060" x="6813550" y="2768600"/>
          <p14:tracePt t="71077" x="6786563" y="2768600"/>
          <p14:tracePt t="71094" x="6777038" y="2768600"/>
          <p14:tracePt t="71257" x="6786563" y="2768600"/>
          <p14:tracePt t="71287" x="6804025" y="2768600"/>
          <p14:tracePt t="71297" x="6823075" y="2768600"/>
          <p14:tracePt t="71310" x="6858000" y="2768600"/>
          <p14:tracePt t="71326" x="6983413" y="2768600"/>
          <p14:tracePt t="71344" x="7108825" y="2768600"/>
          <p14:tracePt t="71361" x="7331075" y="2759075"/>
          <p14:tracePt t="71366" x="7429500" y="2751138"/>
          <p14:tracePt t="71377" x="7510463" y="2741613"/>
          <p14:tracePt t="71394" x="7589838" y="2741613"/>
          <p14:tracePt t="71410" x="7599363" y="2741613"/>
          <p14:tracePt t="71445" x="7599363" y="2751138"/>
          <p14:tracePt t="71662" x="7643813" y="2741613"/>
          <p14:tracePt t="71673" x="7715250" y="2741613"/>
          <p14:tracePt t="71682" x="7823200" y="2714625"/>
          <p14:tracePt t="71693" x="7956550" y="2705100"/>
          <p14:tracePt t="71711" x="8134350" y="2679700"/>
          <p14:tracePt t="71726" x="8232775" y="2660650"/>
          <p14:tracePt t="71744" x="8340725" y="2652713"/>
          <p14:tracePt t="71760" x="8385175" y="2643188"/>
          <p14:tracePt t="71793" x="8402638" y="2643188"/>
          <p14:tracePt t="74864" x="8385175" y="2643188"/>
          <p14:tracePt t="74874" x="8358188" y="2643188"/>
          <p14:tracePt t="74884" x="8313738" y="2643188"/>
          <p14:tracePt t="74895" x="8242300" y="2652713"/>
          <p14:tracePt t="74910" x="8180388" y="2660650"/>
          <p14:tracePt t="74926" x="7966075" y="2697163"/>
          <p14:tracePt t="74944" x="7599363" y="2759075"/>
          <p14:tracePt t="74960" x="7466013" y="2759075"/>
          <p14:tracePt t="74976" x="7251700" y="2759075"/>
          <p14:tracePt t="74993" x="7197725" y="2724150"/>
          <p14:tracePt t="75269" x="7180263" y="2724150"/>
          <p14:tracePt t="75279" x="7153275" y="2724150"/>
          <p14:tracePt t="75293" x="7089775" y="2741613"/>
          <p14:tracePt t="75309" x="6759575" y="2768600"/>
          <p14:tracePt t="75326" x="6456363" y="2813050"/>
          <p14:tracePt t="75343" x="5946775" y="2884488"/>
          <p14:tracePt t="75361" x="5562600" y="2928938"/>
          <p14:tracePt t="75378" x="5357813" y="2919413"/>
          <p14:tracePt t="75393" x="5286375" y="2901950"/>
          <p14:tracePt t="75410" x="5251450" y="2874963"/>
          <p14:tracePt t="76525" x="5241925" y="2874963"/>
          <p14:tracePt t="76536" x="5224463" y="2874963"/>
          <p14:tracePt t="76555" x="5205413" y="2867025"/>
          <p14:tracePt t="76566" x="5180013" y="2857500"/>
          <p14:tracePt t="76576" x="5160963" y="2857500"/>
          <p14:tracePt t="76594" x="5089525" y="2857500"/>
          <p14:tracePt t="76610" x="5037138" y="2857500"/>
          <p14:tracePt t="76626" x="4857750" y="2857500"/>
          <p14:tracePt t="76644" x="4705350" y="2857500"/>
          <p14:tracePt t="76660" x="4633913" y="2867025"/>
          <p14:tracePt t="76677" x="4572000" y="2867025"/>
          <p14:tracePt t="76694" x="4554538" y="2847975"/>
          <p14:tracePt t="78679" x="4545013" y="2847975"/>
          <p14:tracePt t="78690" x="4518025" y="2847975"/>
          <p14:tracePt t="78700" x="4483100" y="2847975"/>
          <p14:tracePt t="78711" x="4429125" y="2847975"/>
          <p14:tracePt t="78728" x="4214813" y="2867025"/>
          <p14:tracePt t="78743" x="4108450" y="2901950"/>
          <p14:tracePt t="78760" x="3840163" y="2928938"/>
          <p14:tracePt t="78777" x="3660775" y="2938463"/>
          <p14:tracePt t="78793" x="3625850" y="2938463"/>
          <p14:tracePt t="78810" x="3598863" y="2938463"/>
          <p14:tracePt t="78828" x="3608388" y="2938463"/>
          <p14:tracePt t="79520" x="3598863" y="2938463"/>
          <p14:tracePt t="79530" x="3581400" y="2946400"/>
          <p14:tracePt t="79543" x="3554413" y="2955925"/>
          <p14:tracePt t="79560" x="3419475" y="2990850"/>
          <p14:tracePt t="79576" x="3340100" y="3009900"/>
          <p14:tracePt t="79593" x="3098800" y="3081338"/>
          <p14:tracePt t="79609" x="2946400" y="3116263"/>
          <p14:tracePt t="79628" x="2884488" y="3116263"/>
          <p14:tracePt t="79644" x="2884488" y="3125788"/>
          <p14:tracePt t="79676" x="2894013" y="3125788"/>
          <p14:tracePt t="79956" x="2894013" y="3133725"/>
          <p14:tracePt t="79974" x="2874963" y="3133725"/>
          <p14:tracePt t="79985" x="2867025" y="3133725"/>
          <p14:tracePt t="80005" x="2857500" y="3133725"/>
          <p14:tracePt t="80015" x="2847975" y="3133725"/>
          <p14:tracePt t="80026" x="2847975" y="3125788"/>
          <p14:tracePt t="80043" x="2840038" y="3125788"/>
          <p14:tracePt t="80060" x="2830513" y="3089275"/>
          <p14:tracePt t="80076" x="2813050" y="3036888"/>
          <p14:tracePt t="80094" x="2813050" y="2973388"/>
          <p14:tracePt t="80110" x="2813050" y="2946400"/>
          <p14:tracePt t="80146" x="2803525" y="2901950"/>
          <p14:tracePt t="80162" x="2803525" y="2911475"/>
          <p14:tracePt t="80370" x="2795588" y="2911475"/>
          <p14:tracePt t="80381" x="2795588" y="2894013"/>
          <p14:tracePt t="80393" x="2795588" y="2874963"/>
          <p14:tracePt t="80411" x="2795588" y="2840038"/>
          <p14:tracePt t="80426" x="2786063" y="2803525"/>
          <p14:tracePt t="80444" x="2759075" y="2751138"/>
          <p14:tracePt t="80460" x="2705100" y="2652713"/>
          <p14:tracePt t="80476" x="2670175" y="2608263"/>
          <p14:tracePt t="80493" x="2517775" y="2482850"/>
          <p14:tracePt t="80510" x="2339975" y="2384425"/>
          <p14:tracePt t="80526" x="2214563" y="2357438"/>
          <p14:tracePt t="80543" x="2000250" y="2295525"/>
          <p14:tracePt t="80559" x="1847850" y="2241550"/>
          <p14:tracePt t="80577" x="1776413" y="2224088"/>
          <p14:tracePt t="80593" x="1598613" y="2205038"/>
          <p14:tracePt t="80610" x="1527175" y="2187575"/>
          <p14:tracePt t="80627" x="1339850" y="2170113"/>
          <p14:tracePt t="80643" x="1295400" y="2170113"/>
          <p14:tracePt t="80660" x="1223963" y="2170113"/>
          <p14:tracePt t="80678" x="1152525" y="2170113"/>
          <p14:tracePt t="80694" x="1125538" y="2179638"/>
          <p14:tracePt t="80710" x="1081088" y="2187575"/>
          <p14:tracePt t="80726" x="1036638" y="2205038"/>
          <p14:tracePt t="80743" x="1017588" y="2214563"/>
          <p14:tracePt t="80760" x="1000125" y="2224088"/>
          <p14:tracePt t="80776" x="990600" y="2241550"/>
          <p14:tracePt t="80793" x="982663" y="2241550"/>
          <p14:tracePt t="80809" x="965200" y="2268538"/>
          <p14:tracePt t="80826" x="911225" y="2295525"/>
          <p14:tracePt t="80844" x="884238" y="2322513"/>
          <p14:tracePt t="80860" x="884238" y="2339975"/>
          <p14:tracePt t="80876" x="866775" y="2347913"/>
          <p14:tracePt t="80894" x="866775" y="2357438"/>
          <p14:tracePt t="80934" x="866775" y="2374900"/>
          <p14:tracePt t="80944" x="866775" y="2393950"/>
          <p14:tracePt t="80960" x="893763" y="2438400"/>
          <p14:tracePt t="81241" x="893763" y="2446338"/>
          <p14:tracePt t="81261" x="893763" y="2455863"/>
          <p14:tracePt t="81271" x="884238" y="2465388"/>
          <p14:tracePt t="81281" x="866775" y="2490788"/>
          <p14:tracePt t="81302" x="857250" y="2500313"/>
          <p14:tracePt t="81310" x="857250" y="2517775"/>
          <p14:tracePt t="81331" x="857250" y="2527300"/>
          <p14:tracePt t="81350" x="857250" y="2536825"/>
          <p14:tracePt t="81360" x="857250" y="2544763"/>
          <p14:tracePt t="81378" x="857250" y="2571750"/>
          <p14:tracePt t="81393" x="866775" y="2589213"/>
          <p14:tracePt t="81410" x="884238" y="2633663"/>
          <p14:tracePt t="81428" x="911225" y="2697163"/>
          <p14:tracePt t="81444" x="919163" y="2732088"/>
          <p14:tracePt t="81459" x="946150" y="2759075"/>
          <p14:tracePt t="81477" x="973138" y="2786063"/>
          <p14:tracePt t="81493" x="1000125" y="2795588"/>
          <p14:tracePt t="81509" x="1027113" y="2813050"/>
          <p14:tracePt t="81527" x="1062038" y="2822575"/>
          <p14:tracePt t="81543" x="1081088" y="2822575"/>
          <p14:tracePt t="81816" x="1081088" y="2830513"/>
          <p14:tracePt t="81825" x="1081088" y="2857500"/>
          <p14:tracePt t="81844" x="1081088" y="2894013"/>
          <p14:tracePt t="81859" x="1081088" y="2911475"/>
          <p14:tracePt t="81876" x="1081088" y="2973388"/>
          <p14:tracePt t="81894" x="1133475" y="3081338"/>
          <p14:tracePt t="81910" x="1169988" y="3170238"/>
          <p14:tracePt t="81926" x="1303338" y="3340100"/>
          <p14:tracePt t="81944" x="1438275" y="3465513"/>
          <p14:tracePt t="81960" x="1500188" y="3527425"/>
          <p14:tracePt t="81976" x="1633538" y="3589338"/>
          <p14:tracePt t="81993" x="1785938" y="3625850"/>
          <p14:tracePt t="82009" x="1866900" y="3643313"/>
          <p14:tracePt t="82026" x="2000250" y="3652838"/>
          <p14:tracePt t="82043" x="2152650" y="3660775"/>
          <p14:tracePt t="82060" x="2224088" y="3660775"/>
          <p14:tracePt t="82076" x="2330450" y="3625850"/>
          <p14:tracePt t="82093" x="2411413" y="3581400"/>
          <p14:tracePt t="82301" x="2411413" y="3571875"/>
          <p14:tracePt t="82310" x="2438400" y="3562350"/>
          <p14:tracePt t="82326" x="2465388" y="3562350"/>
          <p14:tracePt t="82343" x="2598738" y="3517900"/>
          <p14:tracePt t="82359" x="2776538" y="3455988"/>
          <p14:tracePt t="82378" x="2946400" y="3367088"/>
          <p14:tracePt t="82393" x="3017838" y="3286125"/>
          <p14:tracePt t="82410" x="3081338" y="3179763"/>
          <p14:tracePt t="82428" x="3098800" y="3116263"/>
          <p14:tracePt t="82444" x="3098800" y="3081338"/>
          <p14:tracePt t="82460" x="3098800" y="2982913"/>
          <p14:tracePt t="82477" x="3071813" y="2901950"/>
          <p14:tracePt t="82493" x="3054350" y="2857500"/>
          <p14:tracePt t="82510" x="3000375" y="2813050"/>
          <p14:tracePt t="82526" x="2938463" y="2741613"/>
          <p14:tracePt t="82543" x="2894013" y="2697163"/>
          <p14:tracePt t="82559" x="2786063" y="2608263"/>
          <p14:tracePt t="82576" x="2697163" y="2544763"/>
          <p14:tracePt t="82593" x="2679700" y="2527300"/>
          <p14:tracePt t="82609" x="2598738" y="2500313"/>
          <p14:tracePt t="82626" x="2562225" y="2490788"/>
          <p14:tracePt t="82844" x="2554288" y="2490788"/>
          <p14:tracePt t="82854" x="2536825" y="2490788"/>
          <p14:tracePt t="82867" x="2490788" y="2482850"/>
          <p14:tracePt t="82876" x="2428875" y="2473325"/>
          <p14:tracePt t="82893" x="2286000" y="2465388"/>
          <p14:tracePt t="82910" x="2187575" y="2438400"/>
          <p14:tracePt t="82927" x="1946275" y="2428875"/>
          <p14:tracePt t="82944" x="1768475" y="2411413"/>
          <p14:tracePt t="82960" x="1697038" y="2393950"/>
          <p14:tracePt t="82976" x="1616075" y="2393950"/>
          <p14:tracePt t="82994" x="1616075" y="2384425"/>
          <p14:tracePt t="83021" x="1625600" y="2384425"/>
          <p14:tracePt t="84287" x="1643063" y="2393950"/>
          <p14:tracePt t="84297" x="1660525" y="2401888"/>
          <p14:tracePt t="84309" x="1687513" y="2411413"/>
          <p14:tracePt t="84327" x="1785938" y="2419350"/>
          <p14:tracePt t="84343" x="1857375" y="2446338"/>
          <p14:tracePt t="84359" x="2000250" y="2482850"/>
          <p14:tracePt t="84377" x="2170113" y="2536825"/>
          <p14:tracePt t="84393" x="2259013" y="2562225"/>
          <p14:tracePt t="84410" x="2374900" y="2608263"/>
          <p14:tracePt t="84428" x="2446338" y="2643188"/>
          <p14:tracePt t="84444" x="2455863" y="2652713"/>
          <p14:tracePt t="84460" x="2465388" y="2660650"/>
          <p14:tracePt t="84812" x="2465388" y="2670175"/>
          <p14:tracePt t="84822" x="2465388" y="2679700"/>
          <p14:tracePt t="84832" x="2465388" y="2687638"/>
          <p14:tracePt t="84851" x="2465388" y="2697163"/>
          <p14:tracePt t="84864" x="2465388" y="2714625"/>
          <p14:tracePt t="84876" x="2465388" y="2724150"/>
          <p14:tracePt t="84893" x="2465388" y="2759075"/>
          <p14:tracePt t="84911" x="2465388" y="2795588"/>
          <p14:tracePt t="84926" x="2465388" y="2830513"/>
          <p14:tracePt t="84944" x="2465388" y="2867025"/>
          <p14:tracePt t="84960" x="2465388" y="2894013"/>
          <p14:tracePt t="84976" x="2465388" y="2911475"/>
          <p14:tracePt t="84992" x="2465388" y="2919413"/>
          <p14:tracePt t="85118" x="2473325" y="2928938"/>
          <p14:tracePt t="85158" x="2482850" y="2928938"/>
          <p14:tracePt t="85168" x="2490788" y="2928938"/>
          <p14:tracePt t="85179" x="2490788" y="2938463"/>
          <p14:tracePt t="85208" x="2500313" y="2938463"/>
          <p14:tracePt t="85494" x="2509838" y="2938463"/>
          <p14:tracePt t="85514" x="2517775" y="2938463"/>
          <p14:tracePt t="85524" x="2527300" y="2938463"/>
          <p14:tracePt t="85544" x="2536825" y="2938463"/>
          <p14:tracePt t="85555" x="2536825" y="2946400"/>
          <p14:tracePt t="85564" x="2544763" y="2946400"/>
          <p14:tracePt t="85803" x="2536825" y="2946400"/>
          <p14:tracePt t="85831" x="2527300" y="2946400"/>
          <p14:tracePt t="85841" x="2517775" y="2946400"/>
          <p14:tracePt t="85851" x="2500313" y="2955925"/>
          <p14:tracePt t="85861" x="2473325" y="2955925"/>
          <p14:tracePt t="85876" x="2428875" y="2965450"/>
          <p14:tracePt t="85893" x="2384425" y="2982913"/>
          <p14:tracePt t="85910" x="2339975" y="2990850"/>
          <p14:tracePt t="85926" x="2312988" y="3000375"/>
          <p14:tracePt t="85944" x="2286000" y="3009900"/>
          <p14:tracePt t="85960" x="2276475" y="3009900"/>
          <p14:tracePt t="85999" x="2286000" y="3009900"/>
          <p14:tracePt t="86236" x="2276475" y="3017838"/>
          <p14:tracePt t="86246" x="2259013" y="3027363"/>
          <p14:tracePt t="86259" x="2241550" y="3027363"/>
          <p14:tracePt t="86276" x="2143125" y="3071813"/>
          <p14:tracePt t="86293" x="2054225" y="3089275"/>
          <p14:tracePt t="86309" x="1830388" y="3160713"/>
          <p14:tracePt t="86326" x="1517650" y="3251200"/>
          <p14:tracePt t="86343" x="1384300" y="3295650"/>
          <p14:tracePt t="86359" x="1214438" y="3340100"/>
          <p14:tracePt t="86377" x="1143000" y="3348038"/>
          <p14:tracePt t="86394" x="1125538" y="3348038"/>
          <p14:tracePt t="86583" x="1133475" y="3348038"/>
          <p14:tracePt t="86593" x="1143000" y="3348038"/>
          <p14:tracePt t="86609" x="1169988" y="3348038"/>
          <p14:tracePt t="86626" x="1250950" y="3348038"/>
          <p14:tracePt t="86643" x="1401763" y="3357563"/>
          <p14:tracePt t="86659" x="1455738" y="3357563"/>
          <p14:tracePt t="86677" x="1616075" y="3375025"/>
          <p14:tracePt t="86694" x="1724025" y="3384550"/>
          <p14:tracePt t="86711" x="1758950" y="3384550"/>
          <p14:tracePt t="86726" x="1812925" y="3384550"/>
          <p14:tracePt t="86760" x="1822450" y="3394075"/>
          <p14:tracePt t="86780" x="1822450" y="3402013"/>
          <p14:tracePt t="86841" x="1812925" y="3402013"/>
          <p14:tracePt t="86850" x="1803400" y="3402013"/>
          <p14:tracePt t="86860" x="1785938" y="3402013"/>
          <p14:tracePt t="86876" x="1776413" y="3402013"/>
          <p14:tracePt t="86893" x="1741488" y="3402013"/>
          <p14:tracePt t="86909" x="1679575" y="3402013"/>
          <p14:tracePt t="86927" x="1643063" y="3419475"/>
          <p14:tracePt t="86943" x="1554163" y="3419475"/>
          <p14:tracePt t="86960" x="1419225" y="3419475"/>
          <p14:tracePt t="86977" x="1347788" y="3419475"/>
          <p14:tracePt t="86993" x="1312863" y="3402013"/>
          <p14:tracePt t="87010" x="1303338" y="3394075"/>
          <p14:tracePt t="87127" x="1312863" y="3394075"/>
          <p14:tracePt t="87137" x="1322388" y="3394075"/>
          <p14:tracePt t="87167" x="1330325" y="3394075"/>
          <p14:tracePt t="87188" x="1357313" y="3394075"/>
          <p14:tracePt t="87198" x="1384300" y="3394075"/>
          <p14:tracePt t="87211" x="1428750" y="3411538"/>
          <p14:tracePt t="87226" x="1544638" y="3429000"/>
          <p14:tracePt t="87243" x="1598613" y="3429000"/>
          <p14:tracePt t="87259" x="1741488" y="3455988"/>
          <p14:tracePt t="87276" x="1812925" y="3455988"/>
          <p14:tracePt t="87294" x="1839913" y="3455988"/>
          <p14:tracePt t="87326" x="1847850" y="3446463"/>
          <p14:tracePt t="87611" x="1866900" y="3446463"/>
          <p14:tracePt t="87622" x="1893888" y="3446463"/>
          <p14:tracePt t="87633" x="1928813" y="3446463"/>
          <p14:tracePt t="87642" x="1982788" y="3446463"/>
          <p14:tracePt t="87661" x="2125663" y="3446463"/>
          <p14:tracePt t="87676" x="2205038" y="3446463"/>
          <p14:tracePt t="87694" x="2339975" y="3455988"/>
          <p14:tracePt t="87710" x="2411413" y="3455988"/>
          <p14:tracePt t="87726" x="2428875" y="3455988"/>
          <p14:tracePt t="87743" x="2455863" y="3446463"/>
          <p14:tracePt t="87801" x="2446338" y="3446463"/>
          <p14:tracePt t="87810" x="2411413" y="3438525"/>
          <p14:tracePt t="87826" x="2374900" y="3429000"/>
          <p14:tracePt t="87843" x="2224088" y="3384550"/>
          <p14:tracePt t="87859" x="1928813" y="3268663"/>
          <p14:tracePt t="87876" x="1822450" y="3214688"/>
          <p14:tracePt t="87893" x="1625600" y="3152775"/>
          <p14:tracePt t="87909" x="1509713" y="3116263"/>
          <p14:tracePt t="87927" x="1473200" y="3116263"/>
          <p14:tracePt t="87944" x="1438275" y="3108325"/>
          <p14:tracePt t="87960" x="1438275" y="3098800"/>
          <p14:tracePt t="88118" x="1465263" y="3098800"/>
          <p14:tracePt t="88127" x="1509713" y="3098800"/>
          <p14:tracePt t="88143" x="1571625" y="3098800"/>
          <p14:tracePt t="88159" x="1687513" y="3098800"/>
          <p14:tracePt t="88177" x="1847850" y="3125788"/>
          <p14:tracePt t="88194" x="1911350" y="3125788"/>
          <p14:tracePt t="88210" x="2009775" y="3125788"/>
          <p14:tracePt t="88226" x="2116138" y="3125788"/>
          <p14:tracePt t="88244" x="2224088" y="3125788"/>
          <p14:tracePt t="88259" x="2241550" y="3125788"/>
          <p14:tracePt t="88276" x="2276475" y="3125788"/>
          <p14:tracePt t="88293" x="2286000" y="3125788"/>
          <p14:tracePt t="88326" x="2303463" y="3125788"/>
          <p14:tracePt t="88343" x="2312988" y="3125788"/>
          <p14:tracePt t="88393" x="2312988" y="3116263"/>
          <p14:tracePt t="88423" x="2303463" y="3108325"/>
          <p14:tracePt t="88432" x="2276475" y="3098800"/>
          <p14:tracePt t="88444" x="2241550" y="3089275"/>
          <p14:tracePt t="88461" x="2179638" y="3081338"/>
          <p14:tracePt t="88476" x="2044700" y="3027363"/>
          <p14:tracePt t="88493" x="1857375" y="2965450"/>
          <p14:tracePt t="88511" x="1704975" y="2928938"/>
          <p14:tracePt t="88526" x="1536700" y="2857500"/>
          <p14:tracePt t="88542" x="1339850" y="2840038"/>
          <p14:tracePt t="88561" x="1187450" y="2830513"/>
          <p14:tracePt t="88576" x="1143000" y="2830513"/>
          <p14:tracePt t="88593" x="1089025" y="2830513"/>
          <p14:tracePt t="88610" x="1071563" y="2857500"/>
          <p14:tracePt t="88626" x="1071563" y="2867025"/>
          <p14:tracePt t="88642" x="1071563" y="2884488"/>
          <p14:tracePt t="88660" x="1071563" y="2901950"/>
          <p14:tracePt t="88677" x="1081088" y="2911475"/>
          <p14:tracePt t="88693" x="1098550" y="2911475"/>
          <p14:tracePt t="88710" x="1133475" y="2938463"/>
          <p14:tracePt t="88726" x="1187450" y="2955925"/>
          <p14:tracePt t="88743" x="1330325" y="3017838"/>
          <p14:tracePt t="88761" x="1500188" y="3062288"/>
          <p14:tracePt t="88776" x="1633538" y="3098800"/>
          <p14:tracePt t="88793" x="1874838" y="3108325"/>
          <p14:tracePt t="88809" x="2062163" y="3108325"/>
          <p14:tracePt t="88828" x="2224088" y="3108325"/>
          <p14:tracePt t="88842" x="2268538" y="3089275"/>
          <p14:tracePt t="88860" x="2330450" y="3062288"/>
          <p14:tracePt t="88877" x="2357438" y="3054350"/>
          <p14:tracePt t="88976" x="2347913" y="3054350"/>
          <p14:tracePt t="89362" x="2357438" y="3054350"/>
          <p14:tracePt t="89571" x="2347913" y="3054350"/>
          <p14:tracePt t="89581" x="2339975" y="3054350"/>
          <p14:tracePt t="89592" x="2312988" y="3054350"/>
          <p14:tracePt t="89609" x="2251075" y="3054350"/>
          <p14:tracePt t="89626" x="2187575" y="3054350"/>
          <p14:tracePt t="89643" x="2009775" y="3054350"/>
          <p14:tracePt t="89659" x="1901825" y="3054350"/>
          <p14:tracePt t="89678" x="1839913" y="3054350"/>
          <p14:tracePt t="89693" x="1795463" y="3054350"/>
          <p14:tracePt t="89709" x="1768475" y="3054350"/>
          <p14:tracePt t="89777" x="1776413" y="3054350"/>
          <p14:tracePt t="89788" x="1785938" y="3054350"/>
          <p14:tracePt t="89818" x="1803400" y="3054350"/>
          <p14:tracePt t="89828" x="1830388" y="3081338"/>
          <p14:tracePt t="89843" x="1857375" y="3089275"/>
          <p14:tracePt t="89859" x="1938338" y="3116263"/>
          <p14:tracePt t="89876" x="2081213" y="3143250"/>
          <p14:tracePt t="89893" x="2152650" y="3143250"/>
          <p14:tracePt t="89909" x="2339975" y="3214688"/>
          <p14:tracePt t="89927" x="2500313" y="3259138"/>
          <p14:tracePt t="89944" x="2554288" y="3268663"/>
          <p14:tracePt t="89960" x="2625725" y="3303588"/>
          <p14:tracePt t="89976" x="2643188" y="3322638"/>
          <p14:tracePt t="90009" x="2643188" y="3330575"/>
          <p14:tracePt t="90074" x="2643188" y="3340100"/>
          <p14:tracePt t="90115" x="2643188" y="3348038"/>
          <p14:tracePt t="90154" x="2643188" y="3357563"/>
          <p14:tracePt t="90203" x="2643188" y="3367088"/>
          <p14:tracePt t="90224" x="2643188" y="3375025"/>
          <p14:tracePt t="90243" x="2652713" y="3375025"/>
          <p14:tracePt t="90262" x="2652713" y="3384550"/>
          <p14:tracePt t="90371" x="2660650" y="3394075"/>
          <p14:tracePt t="90392" x="2679700" y="3394075"/>
          <p14:tracePt t="90402" x="2687638" y="3402013"/>
          <p14:tracePt t="90412" x="2697163" y="3411538"/>
          <p14:tracePt t="90428" x="2705100" y="3411538"/>
          <p14:tracePt t="90444" x="2724150" y="3411538"/>
          <p14:tracePt t="90460" x="2732088" y="3411538"/>
          <p14:tracePt t="90493" x="2751138" y="3411538"/>
          <p14:tracePt t="90541" x="2751138" y="3419475"/>
          <p14:tracePt t="90609" x="2741613" y="3419475"/>
          <p14:tracePt t="90619" x="2714625" y="3419475"/>
          <p14:tracePt t="90629" x="2652713" y="3419475"/>
          <p14:tracePt t="90642" x="2598738" y="3411538"/>
          <p14:tracePt t="90659" x="2517775" y="3402013"/>
          <p14:tracePt t="90677" x="2500313" y="3402013"/>
          <p14:tracePt t="90693" x="2455863" y="3402013"/>
          <p14:tracePt t="90710" x="2411413" y="3402013"/>
          <p14:tracePt t="90727" x="2366963" y="3402013"/>
          <p14:tracePt t="90742" x="2357438" y="3402013"/>
          <p14:tracePt t="90760" x="2347913" y="3402013"/>
          <p14:tracePt t="91064" x="2357438" y="3402013"/>
          <p14:tracePt t="91074" x="2384425" y="3402013"/>
          <p14:tracePt t="91085" x="2401888" y="3402013"/>
          <p14:tracePt t="91095" x="2438400" y="3402013"/>
          <p14:tracePt t="91109" x="2455863" y="3402013"/>
          <p14:tracePt t="91126" x="2536825" y="3419475"/>
          <p14:tracePt t="91143" x="2616200" y="3419475"/>
          <p14:tracePt t="91159" x="2652713" y="3419475"/>
          <p14:tracePt t="91176" x="2679700" y="3419475"/>
          <p14:tracePt t="91194" x="2687638" y="3419475"/>
          <p14:tracePt t="91222" x="2687638" y="3429000"/>
          <p14:tracePt t="91244" x="2687638" y="3438525"/>
          <p14:tracePt t="91361" x="2697163" y="3438525"/>
          <p14:tracePt t="91439" x="2705100" y="3438525"/>
          <p14:tracePt t="91450" x="2714625" y="3438525"/>
          <p14:tracePt t="91460" x="2724150" y="3438525"/>
          <p14:tracePt t="91476" x="2732088" y="3438525"/>
          <p14:tracePt t="91492" x="2741613" y="3438525"/>
          <p14:tracePt t="91717" x="2732088" y="3438525"/>
          <p14:tracePt t="91737" x="2724150" y="3438525"/>
          <p14:tracePt t="91758" x="2705100" y="3438525"/>
          <p14:tracePt t="91768" x="2697163" y="3438525"/>
          <p14:tracePt t="91778" x="2687638" y="3438525"/>
          <p14:tracePt t="91792" x="2670175" y="3438525"/>
          <p14:tracePt t="91809" x="2633663" y="3438525"/>
          <p14:tracePt t="91826" x="2571750" y="3438525"/>
          <p14:tracePt t="91842" x="2562225" y="3438525"/>
          <p14:tracePt t="91859" x="2544763" y="3429000"/>
          <p14:tracePt t="91876" x="2536825" y="3419475"/>
          <p14:tracePt t="91894" x="2517775" y="3411538"/>
          <p14:tracePt t="91909" x="2490788" y="3394075"/>
          <p14:tracePt t="91926" x="2473325" y="3384550"/>
          <p14:tracePt t="91993" x="2473325" y="3375025"/>
          <p14:tracePt t="92055" x="2473325" y="3367088"/>
          <p14:tracePt t="92074" x="2465388" y="3367088"/>
          <p14:tracePt t="92083" x="2446338" y="3357563"/>
          <p14:tracePt t="92093" x="2428875" y="3348038"/>
          <p14:tracePt t="92109" x="2401888" y="3340100"/>
          <p14:tracePt t="92126" x="2347913" y="3322638"/>
          <p14:tracePt t="92142" x="2187575" y="3286125"/>
          <p14:tracePt t="92159" x="2062163" y="3268663"/>
          <p14:tracePt t="92176" x="1919288" y="3214688"/>
          <p14:tracePt t="92194" x="1803400" y="3170238"/>
          <p14:tracePt t="92211" x="1758950" y="3152775"/>
          <p14:tracePt t="92459" x="1741488" y="3152775"/>
          <p14:tracePt t="92469" x="1704975" y="3152775"/>
          <p14:tracePt t="92478" x="1660525" y="3152775"/>
          <p14:tracePt t="92492" x="1608138" y="3152775"/>
          <p14:tracePt t="92510" x="1517650" y="3152775"/>
          <p14:tracePt t="92527" x="1419225" y="3143250"/>
          <p14:tracePt t="92542" x="1357313" y="3125788"/>
          <p14:tracePt t="92559" x="1268413" y="3062288"/>
          <p14:tracePt t="92577" x="1214438" y="2982913"/>
          <p14:tracePt t="92592" x="1214438" y="2955925"/>
          <p14:tracePt t="92609" x="1214438" y="2919413"/>
          <p14:tracePt t="92626" x="1214438" y="2911475"/>
          <p14:tracePt t="92659" x="1223963" y="2911475"/>
          <p14:tracePt t="92677" x="1250950" y="2911475"/>
          <p14:tracePt t="92694" x="1285875" y="2911475"/>
          <p14:tracePt t="92710" x="1455738" y="2928938"/>
          <p14:tracePt t="92726" x="1724025" y="2973388"/>
          <p14:tracePt t="92742" x="1893888" y="3009900"/>
          <p14:tracePt t="92760" x="2143125" y="3071813"/>
          <p14:tracePt t="92776" x="2366963" y="3133725"/>
          <p14:tracePt t="92794" x="2490788" y="3160713"/>
          <p14:tracePt t="92809" x="2544763" y="3197225"/>
          <p14:tracePt t="92826" x="2554288" y="3197225"/>
          <p14:tracePt t="92843" x="2562225" y="3205163"/>
          <p14:tracePt t="93032" x="2562225" y="3197225"/>
          <p14:tracePt t="93111" x="2554288" y="3187700"/>
          <p14:tracePt t="93121" x="2554288" y="3179763"/>
          <p14:tracePt t="93132" x="2544763" y="3179763"/>
          <p14:tracePt t="93142" x="2536825" y="3160713"/>
          <p14:tracePt t="93160" x="2473325" y="3143250"/>
          <p14:tracePt t="93176" x="2446338" y="3125788"/>
          <p14:tracePt t="93193" x="2401888" y="3098800"/>
          <p14:tracePt t="93210" x="2330450" y="3062288"/>
          <p14:tracePt t="93226" x="2276475" y="3036888"/>
          <p14:tracePt t="93244" x="2143125" y="3000375"/>
          <p14:tracePt t="93260" x="1990725" y="2938463"/>
          <p14:tracePt t="93276" x="1893888" y="2919413"/>
          <p14:tracePt t="93292" x="1670050" y="2911475"/>
          <p14:tracePt t="93309" x="1527175" y="2911475"/>
          <p14:tracePt t="93326" x="1446213" y="2911475"/>
          <p14:tracePt t="93342" x="1339850" y="2946400"/>
          <p14:tracePt t="93359" x="1231900" y="2973388"/>
          <p14:tracePt t="93376" x="1179513" y="3000375"/>
          <p14:tracePt t="93380" x="1152525" y="3009900"/>
          <p14:tracePt t="93392" x="1133475" y="3017838"/>
          <p14:tracePt t="93409" x="1116013" y="3027363"/>
          <p14:tracePt t="93487" x="1125538" y="3027363"/>
          <p14:tracePt t="93497" x="1125538" y="3036888"/>
          <p14:tracePt t="93509" x="1143000" y="3036888"/>
          <p14:tracePt t="93527" x="1231900" y="3081338"/>
          <p14:tracePt t="93543" x="1322388" y="3116263"/>
          <p14:tracePt t="93559" x="1544638" y="3187700"/>
          <p14:tracePt t="93576" x="1946275" y="3214688"/>
          <p14:tracePt t="93592" x="2116138" y="3214688"/>
          <p14:tracePt t="93609" x="2527300" y="3133725"/>
          <p14:tracePt t="93626" x="2732088" y="3054350"/>
          <p14:tracePt t="93642" x="2822575" y="3017838"/>
          <p14:tracePt t="93659" x="2874963" y="2990850"/>
          <p14:tracePt t="93737" x="2857500" y="2990850"/>
          <p14:tracePt t="93754" x="2847975" y="2990850"/>
          <p14:tracePt t="94041" x="2840038" y="2990850"/>
          <p14:tracePt t="94051" x="2822575" y="2990850"/>
          <p14:tracePt t="94061" x="2795588" y="2990850"/>
          <p14:tracePt t="94076" x="2768600" y="2990850"/>
          <p14:tracePt t="94092" x="2670175" y="2990850"/>
          <p14:tracePt t="94110" x="2536825" y="2982913"/>
          <p14:tracePt t="94126" x="2419350" y="2982913"/>
          <p14:tracePt t="94142" x="2205038" y="2973388"/>
          <p14:tracePt t="94160" x="1955800" y="2955925"/>
          <p14:tracePt t="94175" x="1874838" y="2946400"/>
          <p14:tracePt t="94192" x="1803400" y="2911475"/>
          <p14:tracePt t="94210" x="1795463" y="2894013"/>
          <p14:tracePt t="94269" x="1812925" y="2894013"/>
          <p14:tracePt t="94289" x="1830388" y="2911475"/>
          <p14:tracePt t="94299" x="1839913" y="2919413"/>
          <p14:tracePt t="94309" x="1874838" y="2938463"/>
          <p14:tracePt t="94327" x="2054225" y="3036888"/>
          <p14:tracePt t="94342" x="2241550" y="3125788"/>
          <p14:tracePt t="94359" x="2919413" y="3340100"/>
          <p14:tracePt t="94377" x="3633788" y="3500438"/>
          <p14:tracePt t="94392" x="3919538" y="3562350"/>
          <p14:tracePt t="94410" x="4419600" y="3589338"/>
          <p14:tracePt t="94428" x="4687888" y="3589338"/>
          <p14:tracePt t="94442" x="4795838" y="3589338"/>
          <p14:tracePt t="94460" x="4919663" y="3544888"/>
          <p14:tracePt t="94477" x="4965700" y="3509963"/>
          <p14:tracePt t="94492" x="4965700" y="3490913"/>
          <p14:tracePt t="94509" x="4965700" y="3482975"/>
          <p14:tracePt t="94684" x="5054600" y="3482975"/>
          <p14:tracePt t="94695" x="5224463" y="3490913"/>
          <p14:tracePt t="94709" x="5419725" y="3490913"/>
          <p14:tracePt t="94726" x="6037263" y="3473450"/>
          <p14:tracePt t="94744" x="6562725" y="3411538"/>
          <p14:tracePt t="94761" x="6759575" y="3367088"/>
          <p14:tracePt t="94776" x="6956425" y="3313113"/>
          <p14:tracePt t="94793" x="7010400" y="3303588"/>
          <p14:tracePt t="94809" x="7018338" y="3286125"/>
          <p14:tracePt t="94825" x="7018338" y="3295650"/>
          <p14:tracePt t="95030" x="7010400" y="3286125"/>
          <p14:tracePt t="95040" x="7000875" y="3286125"/>
          <p14:tracePt t="95050" x="6983413" y="3286125"/>
          <p14:tracePt t="95060" x="6956425" y="3276600"/>
          <p14:tracePt t="95075" x="6902450" y="3268663"/>
          <p14:tracePt t="95092" x="6777038" y="3214688"/>
          <p14:tracePt t="95109" x="6634163" y="3143250"/>
          <p14:tracePt t="95126" x="6589713" y="3108325"/>
          <p14:tracePt t="95142" x="6537325" y="3054350"/>
          <p14:tracePt t="95159" x="6518275" y="2982913"/>
          <p14:tracePt t="95176" x="6518275" y="2965450"/>
          <p14:tracePt t="95192" x="6554788" y="2928938"/>
          <p14:tracePt t="95210" x="6653213" y="2884488"/>
          <p14:tracePt t="95227" x="6804025" y="2840038"/>
          <p14:tracePt t="95243" x="6902450" y="2813050"/>
          <p14:tracePt t="95259" x="7153275" y="2803525"/>
          <p14:tracePt t="95277" x="7348538" y="2768600"/>
          <p14:tracePt t="95293" x="7394575" y="2759075"/>
          <p14:tracePt t="95309" x="7466013" y="2759075"/>
          <p14:tracePt t="95326" x="7473950" y="2759075"/>
          <p14:tracePt t="95359" x="7466013" y="2759075"/>
          <p14:tracePt t="95376" x="7394575" y="2759075"/>
          <p14:tracePt t="95392" x="7304088" y="2751138"/>
          <p14:tracePt t="95409" x="7126288" y="2751138"/>
          <p14:tracePt t="95426" x="7010400" y="2751138"/>
          <p14:tracePt t="95442" x="6956425" y="2751138"/>
          <p14:tracePt t="95460" x="6875463" y="2751138"/>
          <p14:tracePt t="95476" x="6777038" y="2795588"/>
          <p14:tracePt t="95492" x="6751638" y="2795588"/>
          <p14:tracePt t="95509" x="6742113" y="2813050"/>
          <p14:tracePt t="95525" x="6742113" y="2830513"/>
          <p14:tracePt t="95544" x="6742113" y="2847975"/>
          <p14:tracePt t="95575" x="6742113" y="2857500"/>
          <p14:tracePt t="95593" x="6769100" y="2884488"/>
          <p14:tracePt t="95609" x="6796088" y="2911475"/>
          <p14:tracePt t="95626" x="6884988" y="2990850"/>
          <p14:tracePt t="95643" x="6983413" y="3081338"/>
          <p14:tracePt t="95659" x="7062788" y="3143250"/>
          <p14:tracePt t="95675" x="7232650" y="3224213"/>
          <p14:tracePt t="95692" x="7340600" y="3276600"/>
          <p14:tracePt t="95709" x="7375525" y="3276600"/>
          <p14:tracePt t="95726" x="7394575" y="3286125"/>
          <p14:tracePt t="95742" x="7402513" y="3286125"/>
          <p14:tracePt t="95761" x="7402513" y="3295650"/>
          <p14:tracePt t="95776" x="7402513" y="3303588"/>
          <p14:tracePt t="95793" x="7402513" y="3313113"/>
          <p14:tracePt t="95812" x="7402513" y="3322638"/>
          <p14:tracePt t="95831" x="7394575" y="3322638"/>
          <p14:tracePt t="95852" x="7367588" y="3303588"/>
          <p14:tracePt t="95861" x="7340600" y="3295650"/>
          <p14:tracePt t="95876" x="7304088" y="3295650"/>
          <p14:tracePt t="95892" x="7205663" y="3295650"/>
          <p14:tracePt t="95910" x="7099300" y="3295650"/>
          <p14:tracePt t="95926" x="7037388" y="3295650"/>
          <p14:tracePt t="95942" x="6956425" y="3286125"/>
          <p14:tracePt t="95960" x="6867525" y="3241675"/>
          <p14:tracePt t="95976" x="6831013" y="3224213"/>
          <p14:tracePt t="95992" x="6732588" y="3179763"/>
          <p14:tracePt t="96010" x="6688138" y="3160713"/>
          <p14:tracePt t="96043" x="6688138" y="3152775"/>
          <p14:tracePt t="96059" x="6688138" y="3133725"/>
          <p14:tracePt t="96075" x="6688138" y="3125788"/>
          <p14:tracePt t="96093" x="6688138" y="3108325"/>
          <p14:tracePt t="96109" x="6688138" y="3098800"/>
          <p14:tracePt t="96128" x="6688138" y="3089275"/>
          <p14:tracePt t="96158" x="6688138" y="3081338"/>
          <p14:tracePt t="96179" x="6697663" y="3089275"/>
          <p14:tracePt t="96395" x="6688138" y="3089275"/>
          <p14:tracePt t="96406" x="6680200" y="3081338"/>
          <p14:tracePt t="96415" x="6661150" y="3062288"/>
          <p14:tracePt t="96425" x="6616700" y="3044825"/>
          <p14:tracePt t="96443" x="6545263" y="3000375"/>
          <p14:tracePt t="96460" x="6518275" y="2982913"/>
          <p14:tracePt t="96476" x="6473825" y="2928938"/>
          <p14:tracePt t="96493" x="6465888" y="2874963"/>
          <p14:tracePt t="96526" x="6465888" y="2867025"/>
          <p14:tracePt t="96583" x="6473825" y="2867025"/>
          <p14:tracePt t="96593" x="6483350" y="2867025"/>
          <p14:tracePt t="96623" x="6491288" y="2867025"/>
          <p14:tracePt t="96702" x="6500813" y="2867025"/>
          <p14:tracePt t="96712" x="6510338" y="2884488"/>
          <p14:tracePt t="96726" x="6518275" y="2894013"/>
          <p14:tracePt t="96743" x="6537325" y="2894013"/>
          <p14:tracePt t="96760" x="6545263" y="2894013"/>
          <p14:tracePt t="96776" x="6554788" y="2901950"/>
          <p14:tracePt t="96792" x="6572250" y="2901950"/>
          <p14:tracePt t="96810" x="6581775" y="2919413"/>
          <p14:tracePt t="96880" x="6581775" y="2928938"/>
          <p14:tracePt t="97206" x="6599238" y="2928938"/>
          <p14:tracePt t="97217" x="6608763" y="2928938"/>
          <p14:tracePt t="97227" x="6616700" y="2928938"/>
          <p14:tracePt t="97243" x="6626225" y="2928938"/>
          <p14:tracePt t="97259" x="6653213" y="2938463"/>
          <p14:tracePt t="97275" x="6670675" y="2946400"/>
          <p14:tracePt t="97294" x="6680200" y="2946400"/>
          <p14:tracePt t="97309" x="6680200" y="2955925"/>
          <p14:tracePt t="97326" x="6680200" y="2965450"/>
          <p14:tracePt t="97343" x="6688138" y="2965450"/>
          <p14:tracePt t="97533" x="6697663" y="2965450"/>
          <p14:tracePt t="97555" x="6705600" y="2965450"/>
          <p14:tracePt t="97564" x="6724650" y="2965450"/>
          <p14:tracePt t="97575" x="6732588" y="2965450"/>
          <p14:tracePt t="97592" x="6751638" y="2965450"/>
          <p14:tracePt t="97609" x="6769100" y="2965450"/>
          <p14:tracePt t="97642" x="6777038" y="2965450"/>
          <p14:tracePt t="97730" x="6759575" y="2955925"/>
          <p14:tracePt t="97750" x="6751638" y="2955925"/>
          <p14:tracePt t="97761" x="6732588" y="2946400"/>
          <p14:tracePt t="97779" x="6715125" y="2946400"/>
          <p14:tracePt t="97799" x="6705600" y="2946400"/>
          <p14:tracePt t="97820" x="6697663" y="2946400"/>
          <p14:tracePt t="97829" x="6688138" y="2946400"/>
          <p14:tracePt t="97842" x="6680200" y="2946400"/>
          <p14:tracePt t="97931" x="6670675" y="2946400"/>
          <p14:tracePt t="97939" x="6653213" y="2946400"/>
          <p14:tracePt t="97948" x="6643688" y="2946400"/>
          <p14:tracePt t="97959" x="6634163" y="2946400"/>
          <p14:tracePt t="97976" x="6626225" y="2946400"/>
          <p14:tracePt t="97992" x="6608763" y="2938463"/>
          <p14:tracePt t="98010" x="6581775" y="2894013"/>
          <p14:tracePt t="98026" x="6562725" y="2803525"/>
          <p14:tracePt t="98043" x="6562725" y="2768600"/>
          <p14:tracePt t="98059" x="6562725" y="2705100"/>
          <p14:tracePt t="98077" x="6562725" y="2616200"/>
          <p14:tracePt t="98092" x="6572250" y="2598738"/>
          <p14:tracePt t="98109" x="6589713" y="2536825"/>
          <p14:tracePt t="98126" x="6653213" y="2490788"/>
          <p14:tracePt t="98142" x="6688138" y="2473325"/>
          <p14:tracePt t="98159" x="6777038" y="2446338"/>
          <p14:tracePt t="98176" x="6867525" y="2446338"/>
          <p14:tracePt t="98192" x="6919913" y="2446338"/>
          <p14:tracePt t="98209" x="7010400" y="2482850"/>
          <p14:tracePt t="98226" x="7089775" y="2517775"/>
          <p14:tracePt t="98242" x="7108825" y="2527300"/>
          <p14:tracePt t="98259" x="7134225" y="2536825"/>
          <p14:tracePt t="98275" x="7134225" y="2544763"/>
          <p14:tracePt t="98294" x="7134225" y="2554288"/>
          <p14:tracePt t="98314" x="7134225" y="2562225"/>
          <p14:tracePt t="98347" x="7134225" y="2571750"/>
          <p14:tracePt t="98355" x="7134225" y="2581275"/>
          <p14:tracePt t="98482" x="7134225" y="2571750"/>
          <p14:tracePt t="98513" x="7134225" y="2562225"/>
          <p14:tracePt t="98523" x="7116763" y="2554288"/>
          <p14:tracePt t="98533" x="7099300" y="2536825"/>
          <p14:tracePt t="98542" x="7072313" y="2527300"/>
          <p14:tracePt t="98561" x="7027863" y="2500313"/>
          <p14:tracePt t="98576" x="7010400" y="2500313"/>
          <p14:tracePt t="98592" x="6973888" y="2490788"/>
          <p14:tracePt t="98610" x="6929438" y="2482850"/>
          <p14:tracePt t="98626" x="6902450" y="2482850"/>
          <p14:tracePt t="98642" x="6875463" y="2482850"/>
          <p14:tracePt t="98660" x="6840538" y="2482850"/>
          <p14:tracePt t="98676" x="6840538" y="2490788"/>
          <p14:tracePt t="98692" x="6831013" y="2500313"/>
          <p14:tracePt t="98709" x="6804025" y="2517775"/>
          <p14:tracePt t="98726" x="6796088" y="2544763"/>
          <p14:tracePt t="98743" x="6796088" y="2554288"/>
          <p14:tracePt t="98761" x="6796088" y="2571750"/>
          <p14:tracePt t="98776" x="6796088" y="2581275"/>
          <p14:tracePt t="98792" x="6796088" y="2616200"/>
          <p14:tracePt t="98809" x="6796088" y="2652713"/>
          <p14:tracePt t="98826" x="6796088" y="2679700"/>
          <p14:tracePt t="98842" x="6796088" y="2714625"/>
          <p14:tracePt t="98859" x="6804025" y="2741613"/>
          <p14:tracePt t="98877" x="6831013" y="2768600"/>
          <p14:tracePt t="98892" x="6840538" y="2795588"/>
          <p14:tracePt t="98909" x="6884988" y="2822575"/>
          <p14:tracePt t="98927" x="6902450" y="2822575"/>
          <p14:tracePt t="98942" x="6911975" y="2822575"/>
          <p14:tracePt t="98959" x="6929438" y="2822575"/>
          <p14:tracePt t="98994" x="6938963" y="2822575"/>
          <p14:tracePt t="99016" x="6946900" y="2822575"/>
          <p14:tracePt t="99026" x="6946900" y="2830513"/>
          <p14:tracePt t="99042" x="6965950" y="2830513"/>
          <p14:tracePt t="99059" x="6973888" y="2840038"/>
          <p14:tracePt t="99078" x="6991350" y="2840038"/>
          <p14:tracePt t="99092" x="7000875" y="2840038"/>
          <p14:tracePt t="99109" x="7010400" y="2840038"/>
          <p14:tracePt t="99126" x="7018338" y="2847975"/>
          <p14:tracePt t="99143" x="7018338" y="2857500"/>
          <p14:tracePt t="99159" x="7027863" y="2867025"/>
          <p14:tracePt t="99175" x="7027863" y="2874963"/>
          <p14:tracePt t="99195" x="7027863" y="2884488"/>
          <p14:tracePt t="99253" x="7027863" y="2874963"/>
          <p14:tracePt t="99453" x="7027863" y="2894013"/>
          <p14:tracePt t="99462" x="7027863" y="2919413"/>
          <p14:tracePt t="99476" x="7018338" y="2955925"/>
          <p14:tracePt t="99493" x="7000875" y="3027363"/>
          <p14:tracePt t="99509" x="6983413" y="3081338"/>
          <p14:tracePt t="99526" x="6965950" y="3197225"/>
          <p14:tracePt t="99543" x="6929438" y="3313113"/>
          <p14:tracePt t="99559" x="6858000" y="3438525"/>
          <p14:tracePt t="99576" x="6831013" y="3482975"/>
          <p14:tracePt t="99592" x="6751638" y="3536950"/>
          <p14:tracePt t="99609" x="6653213" y="3544888"/>
          <p14:tracePt t="99625" x="6589713" y="3544888"/>
          <p14:tracePt t="99642" x="6510338" y="3544888"/>
          <p14:tracePt t="99659" x="6446838" y="3536950"/>
          <p14:tracePt t="99675" x="6438900" y="3536950"/>
          <p14:tracePt t="99692" x="6429375" y="3536950"/>
          <p14:tracePt t="99719" x="6419850" y="3536950"/>
          <p14:tracePt t="99857" x="6411913" y="3536950"/>
          <p14:tracePt t="99868" x="6402388" y="3536950"/>
          <p14:tracePt t="99878" x="6394450" y="3536950"/>
          <p14:tracePt t="99892" x="6384925" y="3544888"/>
          <p14:tracePt t="99909" x="6357938" y="3544888"/>
          <p14:tracePt t="99926" x="6323013" y="3544888"/>
          <p14:tracePt t="99942" x="6313488" y="3544888"/>
          <p14:tracePt t="99959" x="6269038" y="3527425"/>
          <p14:tracePt t="99976" x="6251575" y="3527425"/>
          <p14:tracePt t="100085" x="6259513" y="3527425"/>
          <p14:tracePt t="100104" x="6276975" y="3527425"/>
          <p14:tracePt t="100115" x="6296025" y="3527425"/>
          <p14:tracePt t="100125" x="6340475" y="3527425"/>
          <p14:tracePt t="100143" x="6446838" y="3527425"/>
          <p14:tracePt t="100159" x="6510338" y="3517900"/>
          <p14:tracePt t="100175" x="6661150" y="3517900"/>
          <p14:tracePt t="100193" x="6777038" y="3509963"/>
          <p14:tracePt t="100209" x="6804025" y="3509963"/>
          <p14:tracePt t="100226" x="6831013" y="3500438"/>
          <p14:tracePt t="100480" x="6848475" y="3500438"/>
          <p14:tracePt t="100490" x="6875463" y="3500438"/>
          <p14:tracePt t="100500" x="6911975" y="3509963"/>
          <p14:tracePt t="100510" x="6946900" y="3509963"/>
          <p14:tracePt t="100525" x="6983413" y="3509963"/>
          <p14:tracePt t="100543" x="7054850" y="3517900"/>
          <p14:tracePt t="100559" x="7108825" y="3517900"/>
          <p14:tracePt t="100576" x="7126288" y="3517900"/>
          <p14:tracePt t="100592" x="7161213" y="3517900"/>
          <p14:tracePt t="100609" x="7170738" y="3517900"/>
          <p14:tracePt t="100639" x="7180263" y="3527425"/>
          <p14:tracePt t="100659" x="7180263" y="3536950"/>
          <p14:tracePt t="100698" x="7170738" y="3536950"/>
          <p14:tracePt t="100708" x="7161213" y="3536950"/>
          <p14:tracePt t="100726" x="7143750" y="3536950"/>
          <p14:tracePt t="100743" x="7045325" y="3536950"/>
          <p14:tracePt t="100760" x="6884988" y="3509963"/>
          <p14:tracePt t="100776" x="6786563" y="3500438"/>
          <p14:tracePt t="100792" x="6742113" y="3482975"/>
          <p14:tracePt t="100809" x="6697663" y="3465513"/>
          <p14:tracePt t="100826" x="6680200" y="3455988"/>
          <p14:tracePt t="100905" x="6688138" y="3455988"/>
          <p14:tracePt t="100925" x="6697663" y="3455988"/>
          <p14:tracePt t="100935" x="6705600" y="3455988"/>
          <p14:tracePt t="100946" x="6732588" y="3465513"/>
          <p14:tracePt t="100959" x="6786563" y="3482975"/>
          <p14:tracePt t="100976" x="6911975" y="3490913"/>
          <p14:tracePt t="100994" x="6983413" y="3490913"/>
          <p14:tracePt t="101009" x="7134225" y="3490913"/>
          <p14:tracePt t="101025" x="7232650" y="3490913"/>
          <p14:tracePt t="101044" x="7259638" y="3490913"/>
          <p14:tracePt t="101075" x="7269163" y="3490913"/>
          <p14:tracePt t="101094" x="7269163" y="3482975"/>
          <p14:tracePt t="101109" x="7269163" y="3473450"/>
          <p14:tracePt t="101125" x="7205663" y="3438525"/>
          <p14:tracePt t="101143" x="7161213" y="3419475"/>
          <p14:tracePt t="101159" x="7108825" y="3384550"/>
          <p14:tracePt t="101176" x="7010400" y="3330575"/>
          <p14:tracePt t="101192" x="6884988" y="3259138"/>
          <p14:tracePt t="101209" x="6823075" y="3232150"/>
          <p14:tracePt t="101226" x="6751638" y="3187700"/>
          <p14:tracePt t="101243" x="6715125" y="3152775"/>
          <p14:tracePt t="101260" x="6705600" y="3143250"/>
          <p14:tracePt t="101275" x="6724650" y="3143250"/>
          <p14:tracePt t="101292" x="6751638" y="3160713"/>
          <p14:tracePt t="101480" x="6751638" y="3133725"/>
          <p14:tracePt t="101490" x="6742113" y="3116263"/>
          <p14:tracePt t="101499" x="6715125" y="3098800"/>
          <p14:tracePt t="101509" x="6670675" y="3044825"/>
          <p14:tracePt t="101526" x="6643688" y="3017838"/>
          <p14:tracePt t="101543" x="6589713" y="2946400"/>
          <p14:tracePt t="101559" x="6572250" y="2857500"/>
          <p14:tracePt t="101576" x="6562725" y="2830513"/>
          <p14:tracePt t="101592" x="6562725" y="2795588"/>
          <p14:tracePt t="101609" x="6589713" y="2759075"/>
          <p14:tracePt t="101627" x="6680200" y="2687638"/>
          <p14:tracePt t="101642" x="6715125" y="2687638"/>
          <p14:tracePt t="101659" x="6823075" y="2687638"/>
          <p14:tracePt t="101676" x="6929438" y="2687638"/>
          <p14:tracePt t="101692" x="7000875" y="2687638"/>
          <p14:tracePt t="101709" x="7089775" y="2697163"/>
          <p14:tracePt t="101727" x="7143750" y="2714625"/>
          <p14:tracePt t="101744" x="7153275" y="2714625"/>
          <p14:tracePt t="101776" x="7161213" y="2714625"/>
          <p14:tracePt t="101815" x="7134225" y="2679700"/>
          <p14:tracePt t="101825" x="7116763" y="2670175"/>
          <p14:tracePt t="101835" x="7081838" y="2652713"/>
          <p14:tracePt t="101845" x="7027863" y="2616200"/>
          <p14:tracePt t="101859" x="6956425" y="2581275"/>
          <p14:tracePt t="101876" x="6769100" y="2482850"/>
          <p14:tracePt t="101894" x="6483350" y="2393950"/>
          <p14:tracePt t="101909" x="6375400" y="2374900"/>
          <p14:tracePt t="101926" x="6205538" y="2374900"/>
          <p14:tracePt t="101943" x="6116638" y="2446338"/>
          <p14:tracePt t="101959" x="6116638" y="2473325"/>
          <p14:tracePt t="101976" x="6116638" y="2527300"/>
          <p14:tracePt t="101994" x="6134100" y="2598738"/>
          <p14:tracePt t="102009" x="6143625" y="2652713"/>
          <p14:tracePt t="102025" x="6197600" y="2822575"/>
          <p14:tracePt t="102043" x="6276975" y="3000375"/>
          <p14:tracePt t="102059" x="6330950" y="3089275"/>
          <p14:tracePt t="102076" x="6438900" y="3205163"/>
          <p14:tracePt t="102093" x="6562725" y="3232150"/>
          <p14:tracePt t="102109" x="6634163" y="3232150"/>
          <p14:tracePt t="102126" x="6786563" y="3187700"/>
          <p14:tracePt t="102142" x="6919913" y="3044825"/>
          <p14:tracePt t="102159" x="6956425" y="2955925"/>
          <p14:tracePt t="102175" x="7018338" y="2705100"/>
          <p14:tracePt t="102192" x="7062788" y="2509838"/>
          <p14:tracePt t="102211" x="7054850" y="2339975"/>
          <p14:tracePt t="102227" x="7018338" y="2286000"/>
          <p14:tracePt t="102243" x="6956425" y="2268538"/>
          <p14:tracePt t="102260" x="6911975" y="2268538"/>
          <p14:tracePt t="102276" x="6884988" y="2276475"/>
          <p14:tracePt t="102292" x="6867525" y="2303463"/>
          <p14:tracePt t="102309" x="6867525" y="2312988"/>
          <p14:tracePt t="102558" x="6884988" y="2312988"/>
          <p14:tracePt t="102567" x="6919913" y="2312988"/>
          <p14:tracePt t="102579" x="6965950" y="2322513"/>
          <p14:tracePt t="102592" x="7072313" y="2339975"/>
          <p14:tracePt t="102609" x="7348538" y="2374900"/>
          <p14:tracePt t="102626" x="7653338" y="2384425"/>
          <p14:tracePt t="102642" x="7759700" y="2384425"/>
          <p14:tracePt t="102659" x="7912100" y="2384425"/>
          <p14:tracePt t="102676" x="8010525" y="2384425"/>
          <p14:tracePt t="102692" x="8027988" y="2384425"/>
          <p14:tracePt t="102726" x="8045450" y="2384425"/>
          <p14:tracePt t="102913" x="8143875" y="2384425"/>
          <p14:tracePt t="102923" x="8224838" y="2384425"/>
          <p14:tracePt t="102933" x="8323263" y="2384425"/>
          <p14:tracePt t="102943" x="8385175" y="2384425"/>
          <p14:tracePt t="102959" x="8456613" y="2384425"/>
          <p14:tracePt t="102976" x="8510588" y="2384425"/>
          <p14:tracePt t="102993" x="8528050" y="2366963"/>
          <p14:tracePt t="103010" x="8528050" y="2357438"/>
          <p14:tracePt t="110257" x="8528050" y="2366963"/>
          <p14:tracePt t="110267" x="8528050" y="2374900"/>
          <p14:tracePt t="110277" x="8510588" y="2384425"/>
          <p14:tracePt t="110292" x="8439150" y="2393950"/>
          <p14:tracePt t="110308" x="8134350" y="2465388"/>
          <p14:tracePt t="110326" x="7466013" y="2608263"/>
          <p14:tracePt t="110342" x="7089775" y="2679700"/>
          <p14:tracePt t="110358" x="6554788" y="2768600"/>
          <p14:tracePt t="110375" x="6259513" y="2813050"/>
          <p14:tracePt t="110392" x="6215063" y="2813050"/>
          <p14:tracePt t="110408" x="6197600" y="2803525"/>
          <p14:tracePt t="110425" x="6224588" y="2803525"/>
          <p14:tracePt t="110662" x="6170613" y="2813050"/>
          <p14:tracePt t="110673" x="6037263" y="2847975"/>
          <p14:tracePt t="110684" x="5732463" y="2894013"/>
          <p14:tracePt t="110693" x="5419725" y="2938463"/>
          <p14:tracePt t="110708" x="4991100" y="3017838"/>
          <p14:tracePt t="110725" x="4313238" y="3116263"/>
          <p14:tracePt t="110742" x="3983038" y="3143250"/>
          <p14:tracePt t="110760" x="3884613" y="3152775"/>
          <p14:tracePt t="110776" x="3786188" y="3152775"/>
          <p14:tracePt t="110792" x="3786188" y="3133725"/>
          <p14:tracePt t="111048" x="3732213" y="3133725"/>
          <p14:tracePt t="111059" x="3652838" y="3143250"/>
          <p14:tracePt t="111075" x="3571875" y="3143250"/>
          <p14:tracePt t="111092" x="3411538" y="3143250"/>
          <p14:tracePt t="111108" x="3276600" y="3143250"/>
          <p14:tracePt t="111126" x="3205163" y="3143250"/>
          <p14:tracePt t="111142" x="3187700" y="3143250"/>
          <p14:tracePt t="111158" x="3170238" y="3133725"/>
          <p14:tracePt t="112956" x="3224213" y="3133725"/>
          <p14:tracePt t="112965" x="3322638" y="3170238"/>
          <p14:tracePt t="112975" x="3411538" y="3197225"/>
          <p14:tracePt t="112991" x="3509963" y="3224213"/>
          <p14:tracePt t="113008" x="3687763" y="3295650"/>
          <p14:tracePt t="113025" x="3795713" y="3322638"/>
          <p14:tracePt t="113044" x="3848100" y="3330575"/>
          <p14:tracePt t="113058" x="3857625" y="3340100"/>
          <p14:tracePt t="113076" x="3875088" y="3340100"/>
          <p14:tracePt t="113094" x="3884613" y="3340100"/>
          <p14:tracePt t="113108" x="3884613" y="3348038"/>
          <p14:tracePt t="113125" x="3884613" y="3357563"/>
          <p14:tracePt t="113350" x="3938588" y="3367088"/>
          <p14:tracePt t="113360" x="3965575" y="3367088"/>
          <p14:tracePt t="113375" x="3983038" y="3375025"/>
          <p14:tracePt t="113392" x="3990975" y="3384550"/>
          <p14:tracePt t="113411" x="3990975" y="3394075"/>
          <p14:tracePt t="113425" x="3990975" y="3411538"/>
          <p14:tracePt t="113441" x="3990975" y="3419475"/>
          <p14:tracePt t="113459" x="3946525" y="3429000"/>
          <p14:tracePt t="113475" x="3894138" y="3429000"/>
          <p14:tracePt t="113491" x="3705225" y="3465513"/>
          <p14:tracePt t="113508" x="3490913" y="3500438"/>
          <p14:tracePt t="113526" x="3384550" y="3509963"/>
          <p14:tracePt t="113542" x="3160713" y="3544888"/>
          <p14:tracePt t="113559" x="3000375" y="3544888"/>
          <p14:tracePt t="113576" x="2946400" y="3544888"/>
          <p14:tracePt t="113592" x="2894013" y="3527425"/>
          <p14:tracePt t="113608" x="2894013" y="3500438"/>
          <p14:tracePt t="113805" x="2847975" y="3500438"/>
          <p14:tracePt t="113815" x="2732088" y="3500438"/>
          <p14:tracePt t="113826" x="2589213" y="3500438"/>
          <p14:tracePt t="113843" x="2251075" y="3411538"/>
          <p14:tracePt t="113858" x="1670050" y="3276600"/>
          <p14:tracePt t="113875" x="1133475" y="3098800"/>
          <p14:tracePt t="113893" x="1017588" y="3036888"/>
          <p14:tracePt t="113908" x="866775" y="2894013"/>
          <p14:tracePt t="113925" x="812800" y="2768600"/>
          <p14:tracePt t="113942" x="812800" y="2697163"/>
          <p14:tracePt t="113975" x="874713" y="2687638"/>
          <p14:tracePt t="113993" x="1116013" y="2643188"/>
          <p14:tracePt t="114008" x="1366838" y="2608263"/>
          <p14:tracePt t="114026" x="1955800" y="2598738"/>
          <p14:tracePt t="114042" x="2857500" y="2562225"/>
          <p14:tracePt t="114059" x="3348038" y="2509838"/>
          <p14:tracePt t="114076" x="4205288" y="2446338"/>
          <p14:tracePt t="114092" x="4751388" y="2411413"/>
          <p14:tracePt t="114108" x="4875213" y="2419350"/>
          <p14:tracePt t="114125" x="5010150" y="2473325"/>
          <p14:tracePt t="114142" x="5062538" y="2500313"/>
          <p14:tracePt t="114183" x="5062538" y="2509838"/>
          <p14:tracePt t="114359" x="5126038" y="2536825"/>
          <p14:tracePt t="114369" x="5224463" y="2562225"/>
          <p14:tracePt t="114379" x="5330825" y="2616200"/>
          <p14:tracePt t="114391" x="5429250" y="2670175"/>
          <p14:tracePt t="114409" x="5697538" y="2803525"/>
          <p14:tracePt t="114425" x="5759450" y="2830513"/>
          <p14:tracePt t="114442" x="5822950" y="2874963"/>
          <p14:tracePt t="114458" x="5830888" y="2911475"/>
          <p14:tracePt t="114475" x="5840413" y="2938463"/>
          <p14:tracePt t="114492" x="5840413" y="2973388"/>
          <p14:tracePt t="114509" x="5813425" y="3017838"/>
          <p14:tracePt t="114525" x="5759450" y="3036888"/>
          <p14:tracePt t="114542" x="5510213" y="3133725"/>
          <p14:tracePt t="114559" x="5099050" y="3268663"/>
          <p14:tracePt t="114576" x="4660900" y="3375025"/>
          <p14:tracePt t="114592" x="4500563" y="3402013"/>
          <p14:tracePt t="114608" x="4276725" y="3455988"/>
          <p14:tracePt t="114625" x="4143375" y="3455988"/>
          <p14:tracePt t="114642" x="4108450" y="3455988"/>
          <p14:tracePt t="114658" x="4081463" y="3429000"/>
          <p14:tracePt t="114675" x="4081463" y="3411538"/>
          <p14:tracePt t="114863" x="4062413" y="3411538"/>
          <p14:tracePt t="114874" x="4027488" y="3438525"/>
          <p14:tracePt t="114883" x="3946525" y="3473450"/>
          <p14:tracePt t="114894" x="3848100" y="3509963"/>
          <p14:tracePt t="114908" x="3724275" y="3554413"/>
          <p14:tracePt t="114925" x="3429000" y="3697288"/>
          <p14:tracePt t="114942" x="3259138" y="3786188"/>
          <p14:tracePt t="114958" x="3205163" y="3803650"/>
          <p14:tracePt t="114975" x="3187700" y="3803650"/>
          <p14:tracePt t="115044" x="3197225" y="3813175"/>
          <p14:tracePt t="115062" x="3214688" y="3813175"/>
          <p14:tracePt t="115071" x="3241675" y="3830638"/>
          <p14:tracePt t="115082" x="3276600" y="3848100"/>
          <p14:tracePt t="115092" x="3330575" y="3857625"/>
          <p14:tracePt t="115109" x="3394075" y="3875088"/>
          <p14:tracePt t="115125" x="3536950" y="3894138"/>
          <p14:tracePt t="115142" x="3732213" y="3911600"/>
          <p14:tracePt t="115160" x="3848100" y="3919538"/>
          <p14:tracePt t="115175" x="3902075" y="3919538"/>
          <p14:tracePt t="115191" x="3956050" y="3902075"/>
          <p14:tracePt t="115209" x="3983038" y="3884613"/>
          <p14:tracePt t="115418" x="4000500" y="3884613"/>
          <p14:tracePt t="115428" x="4017963" y="3894138"/>
          <p14:tracePt t="115441" x="4044950" y="3902075"/>
          <p14:tracePt t="115458" x="4125913" y="3911600"/>
          <p14:tracePt t="115476" x="4187825" y="3929063"/>
          <p14:tracePt t="115491" x="4214813" y="3938588"/>
          <p14:tracePt t="115508" x="4268788" y="3938588"/>
          <p14:tracePt t="115526" x="4286250" y="3946525"/>
          <p14:tracePt t="115542" x="4295775" y="3946525"/>
          <p14:tracePt t="115578" x="4295775" y="3956050"/>
          <p14:tracePt t="115616" x="4268788" y="3956050"/>
          <p14:tracePt t="115626" x="4232275" y="3956050"/>
          <p14:tracePt t="115642" x="4197350" y="3956050"/>
          <p14:tracePt t="115658" x="4027488" y="3973513"/>
          <p14:tracePt t="115675" x="3813175" y="3983038"/>
          <p14:tracePt t="115691" x="3705225" y="3990975"/>
          <p14:tracePt t="115708" x="3473450" y="3990975"/>
          <p14:tracePt t="115725" x="3330575" y="4000500"/>
          <p14:tracePt t="115741" x="3286125" y="4000500"/>
          <p14:tracePt t="115758" x="3259138" y="4000500"/>
          <p14:tracePt t="115804" x="3268663" y="4000500"/>
          <p14:tracePt t="115814" x="3286125" y="4000500"/>
          <p14:tracePt t="115833" x="3295650" y="4000500"/>
          <p14:tracePt t="115843" x="3303588" y="4000500"/>
          <p14:tracePt t="115858" x="3330575" y="4010025"/>
          <p14:tracePt t="115875" x="3517900" y="4017963"/>
          <p14:tracePt t="115892" x="3884613" y="4044950"/>
          <p14:tracePt t="115908" x="4152900" y="4044950"/>
          <p14:tracePt t="115925" x="4589463" y="4044950"/>
          <p14:tracePt t="115942" x="4884738" y="4010025"/>
          <p14:tracePt t="115958" x="4983163" y="3983038"/>
          <p14:tracePt t="115975" x="5133975" y="3911600"/>
          <p14:tracePt t="116159" x="5160963" y="3911600"/>
          <p14:tracePt t="116170" x="5214938" y="3911600"/>
          <p14:tracePt t="116180" x="5313363" y="3911600"/>
          <p14:tracePt t="116191" x="5402263" y="3911600"/>
          <p14:tracePt t="116209" x="5616575" y="3894138"/>
          <p14:tracePt t="116225" x="5724525" y="3884613"/>
          <p14:tracePt t="116241" x="5857875" y="3884613"/>
          <p14:tracePt t="116258" x="5894388" y="3884613"/>
          <p14:tracePt t="116329" x="5884863" y="3884613"/>
          <p14:tracePt t="116338" x="5848350" y="3867150"/>
          <p14:tracePt t="116348" x="5786438" y="3840163"/>
          <p14:tracePt t="116358" x="5715000" y="3822700"/>
          <p14:tracePt t="116376" x="5527675" y="3776663"/>
          <p14:tracePt t="116391" x="5429250" y="3759200"/>
          <p14:tracePt t="116408" x="5133975" y="3741738"/>
          <p14:tracePt t="116426" x="4822825" y="3679825"/>
          <p14:tracePt t="116441" x="4670425" y="3670300"/>
          <p14:tracePt t="116458" x="4456113" y="3670300"/>
          <p14:tracePt t="116476" x="4251325" y="3705225"/>
          <p14:tracePt t="116492" x="4152900" y="3705225"/>
          <p14:tracePt t="116508" x="3990975" y="3705225"/>
          <p14:tracePt t="116525" x="3813175" y="3724275"/>
          <p14:tracePt t="116542" x="3714750" y="3724275"/>
          <p14:tracePt t="116560" x="3625850" y="3724275"/>
          <p14:tracePt t="116594" x="3652838" y="3724275"/>
          <p14:tracePt t="116803" x="3633788" y="3724275"/>
          <p14:tracePt t="116812" x="3598863" y="3732213"/>
          <p14:tracePt t="116826" x="3536950" y="3741738"/>
          <p14:tracePt t="116842" x="3322638" y="3795713"/>
          <p14:tracePt t="116858" x="3197225" y="3830638"/>
          <p14:tracePt t="116875" x="2973388" y="3911600"/>
          <p14:tracePt t="116891" x="2732088" y="4017963"/>
          <p14:tracePt t="116908" x="2652713" y="4062413"/>
          <p14:tracePt t="116925" x="2517775" y="4160838"/>
          <p14:tracePt t="116941" x="2465388" y="4214813"/>
          <p14:tracePt t="116975" x="2465388" y="4232275"/>
          <p14:tracePt t="116991" x="2465388" y="4241800"/>
          <p14:tracePt t="117009" x="2473325" y="4268788"/>
          <p14:tracePt t="117025" x="2490788" y="4276725"/>
          <p14:tracePt t="117041" x="2544763" y="4330700"/>
          <p14:tracePt t="117059" x="2670175" y="4429125"/>
          <p14:tracePt t="117076" x="2786063" y="4500563"/>
          <p14:tracePt t="117092" x="3036888" y="4616450"/>
          <p14:tracePt t="117109" x="3429000" y="4679950"/>
          <p14:tracePt t="117125" x="3643313" y="4724400"/>
          <p14:tracePt t="117142" x="4054475" y="4724400"/>
          <p14:tracePt t="117159" x="4411663" y="4705350"/>
          <p14:tracePt t="117175" x="4545013" y="4687888"/>
          <p14:tracePt t="117191" x="4705350" y="4643438"/>
          <p14:tracePt t="117208" x="4768850" y="4616450"/>
          <p14:tracePt t="117225" x="4776788" y="4598988"/>
          <p14:tracePt t="117241" x="4776788" y="4589463"/>
          <p14:tracePt t="117437" x="4813300" y="4589463"/>
          <p14:tracePt t="117446" x="4894263" y="4589463"/>
          <p14:tracePt t="117458" x="5027613" y="4589463"/>
          <p14:tracePt t="117475" x="5384800" y="4554538"/>
          <p14:tracePt t="117491" x="5562600" y="4527550"/>
          <p14:tracePt t="117508" x="5902325" y="4429125"/>
          <p14:tracePt t="117525" x="6081713" y="4375150"/>
          <p14:tracePt t="117543" x="6143625" y="4348163"/>
          <p14:tracePt t="117558" x="6153150" y="4330700"/>
          <p14:tracePt t="117604" x="6134100" y="4330700"/>
          <p14:tracePt t="117614" x="6126163" y="4330700"/>
          <p14:tracePt t="117624" x="6116638" y="4330700"/>
          <p14:tracePt t="117644" x="6108700" y="4330700"/>
          <p14:tracePt t="117658" x="6099175" y="4330700"/>
          <p14:tracePt t="117675" x="6099175" y="4322763"/>
          <p14:tracePt t="117692" x="6062663" y="4295775"/>
          <p14:tracePt t="117708" x="6037263" y="4276725"/>
          <p14:tracePt t="117725" x="5946775" y="4276725"/>
          <p14:tracePt t="117742" x="5803900" y="4268788"/>
          <p14:tracePt t="117759" x="5724525" y="4268788"/>
          <p14:tracePt t="117775" x="5500688" y="4268788"/>
          <p14:tracePt t="117793" x="5259388" y="4286250"/>
          <p14:tracePt t="117810" x="5160963" y="4286250"/>
          <p14:tracePt t="117825" x="5027613" y="4259263"/>
          <p14:tracePt t="117842" x="4929188" y="4197350"/>
          <p14:tracePt t="117859" x="4919663" y="4187825"/>
          <p14:tracePt t="117875" x="4919663" y="4170363"/>
          <p14:tracePt t="117892" x="4973638" y="4187825"/>
          <p14:tracePt t="118118" x="4965700" y="4197350"/>
          <p14:tracePt t="118128" x="4929188" y="4197350"/>
          <p14:tracePt t="118142" x="4857750" y="4197350"/>
          <p14:tracePt t="118158" x="4616450" y="4214813"/>
          <p14:tracePt t="118175" x="4429125" y="4241800"/>
          <p14:tracePt t="118191" x="4017963" y="4276725"/>
          <p14:tracePt t="118208" x="3786188" y="4276725"/>
          <p14:tracePt t="118226" x="3608388" y="4268788"/>
          <p14:tracePt t="118242" x="3544888" y="4251325"/>
          <p14:tracePt t="118258" x="3473450" y="4224338"/>
          <p14:tracePt t="118275" x="3455988" y="4197350"/>
          <p14:tracePt t="118291" x="3455988" y="4187825"/>
          <p14:tracePt t="118309" x="3455988" y="4179888"/>
          <p14:tracePt t="118327" x="3446463" y="4170363"/>
          <p14:tracePt t="118342" x="3429000" y="4170363"/>
          <p14:tracePt t="118358" x="3384550" y="4160838"/>
          <p14:tracePt t="118375" x="3313113" y="4160838"/>
          <p14:tracePt t="118392" x="3268663" y="4160838"/>
          <p14:tracePt t="118408" x="3187700" y="4160838"/>
          <p14:tracePt t="118425" x="3071813" y="4143375"/>
          <p14:tracePt t="118441" x="3009900" y="4143375"/>
          <p14:tracePt t="118458" x="2919413" y="4133850"/>
          <p14:tracePt t="118475" x="2894013" y="4133850"/>
          <p14:tracePt t="118491" x="2884488" y="4133850"/>
          <p14:tracePt t="118508" x="2884488" y="4125913"/>
          <p14:tracePt t="118544" x="2901950" y="4125913"/>
          <p14:tracePt t="118760" x="2867025" y="4133850"/>
          <p14:tracePt t="118771" x="2759075" y="4143375"/>
          <p14:tracePt t="118782" x="2625725" y="4160838"/>
          <p14:tracePt t="118792" x="2509838" y="4160838"/>
          <p14:tracePt t="118809" x="2312988" y="4160838"/>
          <p14:tracePt t="118825" x="2000250" y="4170363"/>
          <p14:tracePt t="118842" x="1758950" y="4170363"/>
          <p14:tracePt t="118859" x="1687513" y="4160838"/>
          <p14:tracePt t="118875" x="1562100" y="4116388"/>
          <p14:tracePt t="118879" x="1527175" y="4098925"/>
          <p14:tracePt t="118891" x="1517650" y="4071938"/>
          <p14:tracePt t="118909" x="1500188" y="4044950"/>
          <p14:tracePt t="118959" x="1509713" y="4044950"/>
          <p14:tracePt t="119186" x="1500188" y="4044950"/>
          <p14:tracePt t="119197" x="1473200" y="4027488"/>
          <p14:tracePt t="119208" x="1411288" y="4000500"/>
          <p14:tracePt t="119225" x="1268413" y="3919538"/>
          <p14:tracePt t="119241" x="1179513" y="3875088"/>
          <p14:tracePt t="119258" x="1062038" y="3822700"/>
          <p14:tracePt t="119275" x="1017588" y="3786188"/>
          <p14:tracePt t="119291" x="1017588" y="3776663"/>
          <p14:tracePt t="119310" x="1017588" y="3768725"/>
          <p14:tracePt t="119364" x="1027113" y="3768725"/>
          <p14:tracePt t="119393" x="1027113" y="3776663"/>
          <p14:tracePt t="119642" x="1036638" y="3776663"/>
          <p14:tracePt t="119652" x="1044575" y="3776663"/>
          <p14:tracePt t="119662" x="1062038" y="3776663"/>
          <p14:tracePt t="119675" x="1098550" y="3776663"/>
          <p14:tracePt t="119691" x="1250950" y="3714750"/>
          <p14:tracePt t="119708" x="1374775" y="3705225"/>
          <p14:tracePt t="119725" x="1652588" y="3554413"/>
          <p14:tracePt t="119741" x="1830388" y="3490913"/>
          <p14:tracePt t="119759" x="1911350" y="3446463"/>
          <p14:tracePt t="119775" x="1919288" y="3446463"/>
          <p14:tracePt t="119829" x="1919288" y="3455988"/>
          <p14:tracePt t="119849" x="1919288" y="3465513"/>
          <p14:tracePt t="119859" x="1919288" y="3473450"/>
          <p14:tracePt t="119875" x="1911350" y="3473450"/>
          <p14:tracePt t="119938" x="1901825" y="3473450"/>
          <p14:tracePt t="119958" x="1893888" y="3473450"/>
          <p14:tracePt t="119968" x="1884363" y="3473450"/>
          <p14:tracePt t="119987" x="1874838" y="3473450"/>
          <p14:tracePt t="120066" x="1866900" y="3473450"/>
          <p14:tracePt t="120078" x="1857375" y="3473450"/>
          <p14:tracePt t="120091" x="1847850" y="3473450"/>
          <p14:tracePt t="120108" x="1803400" y="3473450"/>
          <p14:tracePt t="120125" x="1731963" y="3473450"/>
          <p14:tracePt t="120142" x="1704975" y="3473450"/>
          <p14:tracePt t="120158" x="1670050" y="3490913"/>
          <p14:tracePt t="120175" x="1633538" y="3500438"/>
          <p14:tracePt t="120191" x="1616075" y="3500438"/>
          <p14:tracePt t="120226" x="1616075" y="3509963"/>
          <p14:tracePt t="120241" x="1616075" y="3517900"/>
          <p14:tracePt t="120258" x="1625600" y="3536950"/>
          <p14:tracePt t="120275" x="1643063" y="3544888"/>
          <p14:tracePt t="120291" x="1652588" y="3554413"/>
          <p14:tracePt t="120308" x="1697038" y="3633788"/>
          <p14:tracePt t="120325" x="1822450" y="3840163"/>
          <p14:tracePt t="120343" x="2036763" y="4143375"/>
          <p14:tracePt t="120358" x="2143125" y="4348163"/>
          <p14:tracePt t="120375" x="2411413" y="4741863"/>
          <p14:tracePt t="120393" x="2625725" y="4991100"/>
          <p14:tracePt t="120408" x="2705100" y="5081588"/>
          <p14:tracePt t="120425" x="2813050" y="5160963"/>
          <p14:tracePt t="120620" x="2813050" y="5170488"/>
          <p14:tracePt t="120690" x="2795588" y="5153025"/>
          <p14:tracePt t="120700" x="2786063" y="5133975"/>
          <p14:tracePt t="120710" x="2759075" y="5116513"/>
          <p14:tracePt t="120725" x="2724150" y="5081588"/>
          <p14:tracePt t="120741" x="2643188" y="5027613"/>
          <p14:tracePt t="120758" x="2571750" y="4991100"/>
          <p14:tracePt t="120775" x="2554288" y="4973638"/>
          <p14:tracePt t="120792" x="2490788" y="4965700"/>
          <p14:tracePt t="120809" x="2490788" y="4946650"/>
          <p14:tracePt t="120842" x="2490788" y="4938713"/>
          <p14:tracePt t="120858" x="2517775" y="4973638"/>
          <p14:tracePt t="121046" x="2509838" y="4965700"/>
          <p14:tracePt t="121056" x="2482850" y="4965700"/>
          <p14:tracePt t="121066" x="2419350" y="4929188"/>
          <p14:tracePt t="121077" x="2347913" y="4902200"/>
          <p14:tracePt t="121092" x="2224088" y="4875213"/>
          <p14:tracePt t="121108" x="1973263" y="4830763"/>
          <p14:tracePt t="121125" x="1660525" y="4786313"/>
          <p14:tracePt t="121142" x="1544638" y="4768850"/>
          <p14:tracePt t="121158" x="1285875" y="4768850"/>
          <p14:tracePt t="121175" x="1116013" y="4768850"/>
          <p14:tracePt t="121191" x="1027113" y="4768850"/>
          <p14:tracePt t="121208" x="884238" y="4795838"/>
          <p14:tracePt t="121225" x="822325" y="4813300"/>
          <p14:tracePt t="121241" x="803275" y="4822825"/>
          <p14:tracePt t="121258" x="803275" y="4830763"/>
          <p14:tracePt t="121275" x="803275" y="4857750"/>
          <p14:tracePt t="121293" x="795338" y="4902200"/>
          <p14:tracePt t="121309" x="785813" y="4919663"/>
          <p14:tracePt t="121325" x="750888" y="5000625"/>
          <p14:tracePt t="121343" x="714375" y="5072063"/>
          <p14:tracePt t="121358" x="696913" y="5108575"/>
          <p14:tracePt t="121375" x="687388" y="5116513"/>
          <p14:tracePt t="121423" x="687388" y="5143500"/>
          <p14:tracePt t="121432" x="687388" y="5160963"/>
          <p14:tracePt t="121442" x="687388" y="5180013"/>
          <p14:tracePt t="121458" x="687388" y="5205413"/>
          <p14:tracePt t="121475" x="731838" y="5322888"/>
          <p14:tracePt t="121491" x="795338" y="5438775"/>
          <p14:tracePt t="121508" x="839788" y="5483225"/>
          <p14:tracePt t="121525" x="990600" y="5634038"/>
          <p14:tracePt t="121541" x="1160463" y="5759450"/>
          <p14:tracePt t="121560" x="1250950" y="5840413"/>
          <p14:tracePt t="121576" x="1446213" y="5919788"/>
          <p14:tracePt t="121593" x="1625600" y="5938838"/>
          <p14:tracePt t="121609" x="1741488" y="5919788"/>
          <p14:tracePt t="121625" x="1776413" y="5911850"/>
          <p14:tracePt t="121642" x="1874838" y="5830888"/>
          <p14:tracePt t="121658" x="1928813" y="5776913"/>
          <p14:tracePt t="121877" x="1946275" y="5776913"/>
          <p14:tracePt t="121887" x="1973263" y="5776913"/>
          <p14:tracePt t="121897" x="2000250" y="5786438"/>
          <p14:tracePt t="121908" x="2044700" y="5795963"/>
          <p14:tracePt t="121926" x="2160588" y="5813425"/>
          <p14:tracePt t="121941" x="2224088" y="5813425"/>
          <p14:tracePt t="121958" x="2312988" y="5830888"/>
          <p14:tracePt t="121975" x="2393950" y="5830888"/>
          <p14:tracePt t="121991" x="2438400" y="5803900"/>
          <p14:tracePt t="122008" x="2500313" y="5768975"/>
          <p14:tracePt t="122026" x="2527300" y="5741988"/>
          <p14:tracePt t="122041" x="2527300" y="5732463"/>
          <p14:tracePt t="122058" x="2536825" y="5715000"/>
          <p14:tracePt t="122076" x="2536825" y="5705475"/>
          <p14:tracePt t="122092" x="2544763" y="5688013"/>
          <p14:tracePt t="122108" x="2554288" y="5643563"/>
          <p14:tracePt t="122125" x="2562225" y="5581650"/>
          <p14:tracePt t="122142" x="2581275" y="5527675"/>
          <p14:tracePt t="122158" x="2598738" y="5419725"/>
          <p14:tracePt t="122175" x="2598738" y="5330825"/>
          <p14:tracePt t="122192" x="2598738" y="5295900"/>
          <p14:tracePt t="122208" x="2589213" y="5251450"/>
          <p14:tracePt t="122225" x="2571750" y="5232400"/>
          <p14:tracePt t="122242" x="2544763" y="5214938"/>
          <p14:tracePt t="122258" x="2536825" y="5197475"/>
          <p14:tracePt t="122275" x="2517775" y="5214938"/>
          <p14:tracePt t="122490" x="2509838" y="5214938"/>
          <p14:tracePt t="122510" x="2490788" y="5224463"/>
          <p14:tracePt t="122520" x="2473325" y="5232400"/>
          <p14:tracePt t="122530" x="2455863" y="5251450"/>
          <p14:tracePt t="122541" x="2428875" y="5268913"/>
          <p14:tracePt t="122559" x="2357438" y="5313363"/>
          <p14:tracePt t="122575" x="2276475" y="5357813"/>
          <p14:tracePt t="122593" x="2143125" y="5465763"/>
          <p14:tracePt t="122608" x="2000250" y="5608638"/>
          <p14:tracePt t="122625" x="1928813" y="5670550"/>
          <p14:tracePt t="122642" x="1874838" y="5715000"/>
          <p14:tracePt t="122658" x="1847850" y="5715000"/>
          <p14:tracePt t="122675" x="1830388" y="5715000"/>
          <p14:tracePt t="122691" x="1812925" y="5705475"/>
          <p14:tracePt t="122708" x="1776413" y="5670550"/>
          <p14:tracePt t="122725" x="1768475" y="5653088"/>
          <p14:tracePt t="122741" x="1768475" y="5643563"/>
          <p14:tracePt t="122775" x="1785938" y="5643563"/>
          <p14:tracePt t="122976" x="1776413" y="5643563"/>
          <p14:tracePt t="122985" x="1758950" y="5643563"/>
          <p14:tracePt t="122995" x="1731963" y="5643563"/>
          <p14:tracePt t="123008" x="1697038" y="5643563"/>
          <p14:tracePt t="123025" x="1571625" y="5634038"/>
          <p14:tracePt t="123041" x="1509713" y="5634038"/>
          <p14:tracePt t="123059" x="1393825" y="5634038"/>
          <p14:tracePt t="123075" x="1312863" y="5626100"/>
          <p14:tracePt t="123093" x="1285875" y="5626100"/>
          <p14:tracePt t="123108" x="1276350" y="5626100"/>
          <p14:tracePt t="123163" x="1268413" y="5626100"/>
          <p14:tracePt t="123173" x="1258888" y="5626100"/>
          <p14:tracePt t="123184" x="1250950" y="5626100"/>
          <p14:tracePt t="123193" x="1223963" y="5626100"/>
          <p14:tracePt t="123208" x="1214438" y="5626100"/>
          <p14:tracePt t="123225" x="1196975" y="5626100"/>
          <p14:tracePt t="123242" x="1179513" y="5626100"/>
          <p14:tracePt t="123258" x="1169988" y="5626100"/>
          <p14:tracePt t="123274" x="1152525" y="5626100"/>
          <p14:tracePt t="123291" x="1143000" y="5626100"/>
          <p14:tracePt t="123964" x="1152525" y="5626100"/>
          <p14:tracePt t="123974" x="1160463" y="5626100"/>
          <p14:tracePt t="123991" x="1169988" y="5626100"/>
          <p14:tracePt t="124008" x="1214438" y="5626100"/>
          <p14:tracePt t="124025" x="1295400" y="5626100"/>
          <p14:tracePt t="124042" x="1438275" y="5626100"/>
          <p14:tracePt t="124058" x="1509713" y="5616575"/>
          <p14:tracePt t="124075" x="1687513" y="5616575"/>
          <p14:tracePt t="124092" x="1812925" y="5626100"/>
          <p14:tracePt t="124108" x="1839913" y="5626100"/>
          <p14:tracePt t="124125" x="1874838" y="5626100"/>
          <p14:tracePt t="124142" x="1901825" y="5670550"/>
          <p14:tracePt t="124350" x="1911350" y="5670550"/>
          <p14:tracePt t="124360" x="1928813" y="5670550"/>
          <p14:tracePt t="124375" x="1955800" y="5670550"/>
          <p14:tracePt t="124392" x="2044700" y="5670550"/>
          <p14:tracePt t="124408" x="2152650" y="5670550"/>
          <p14:tracePt t="124425" x="2187575" y="5670550"/>
          <p14:tracePt t="124441" x="2286000" y="5680075"/>
          <p14:tracePt t="124458" x="2330450" y="5680075"/>
          <p14:tracePt t="124475" x="2357438" y="5680075"/>
          <p14:tracePt t="124508" x="2366963" y="5688013"/>
          <p14:tracePt t="124549" x="2366963" y="5697538"/>
          <p14:tracePt t="124766" x="2374900" y="5697538"/>
          <p14:tracePt t="124776" x="2384425" y="5697538"/>
          <p14:tracePt t="124791" x="2401888" y="5697538"/>
          <p14:tracePt t="124808" x="2411413" y="5697538"/>
          <p14:tracePt t="124825" x="2438400" y="5688013"/>
          <p14:tracePt t="124841" x="2446338" y="5688013"/>
          <p14:tracePt t="125706" x="2438400" y="5688013"/>
          <p14:tracePt t="127555" x="2438400" y="5680075"/>
          <p14:tracePt t="127594" x="2438400" y="5670550"/>
          <p14:tracePt t="127626" x="2428875" y="5670550"/>
          <p14:tracePt t="127644" x="2411413" y="5653088"/>
          <p14:tracePt t="127655" x="2384425" y="5643563"/>
          <p14:tracePt t="127664" x="2357438" y="5626100"/>
          <p14:tracePt t="127675" x="2312988" y="5608638"/>
          <p14:tracePt t="127692" x="2241550" y="5589588"/>
          <p14:tracePt t="127708" x="2116138" y="5537200"/>
          <p14:tracePt t="127724" x="2000250" y="5500688"/>
          <p14:tracePt t="127743" x="1847850" y="5491163"/>
          <p14:tracePt t="127758" x="1776413" y="5473700"/>
          <p14:tracePt t="127774" x="1670050" y="5473700"/>
          <p14:tracePt t="127792" x="1562100" y="5483225"/>
          <p14:tracePt t="127808" x="1527175" y="5483225"/>
          <p14:tracePt t="127824" x="1455738" y="5483225"/>
          <p14:tracePt t="127843" x="1401763" y="5491163"/>
          <p14:tracePt t="127858" x="1393825" y="5491163"/>
          <p14:tracePt t="127874" x="1347788" y="5500688"/>
          <p14:tracePt t="127891" x="1303338" y="5518150"/>
          <p14:tracePt t="127908" x="1276350" y="5518150"/>
          <p14:tracePt t="127925" x="1231900" y="5527675"/>
          <p14:tracePt t="127941" x="1169988" y="5537200"/>
          <p14:tracePt t="127958" x="1143000" y="5537200"/>
          <p14:tracePt t="127974" x="1098550" y="5545138"/>
          <p14:tracePt t="127991" x="1062038" y="5545138"/>
          <p14:tracePt t="128009" x="1036638" y="5545138"/>
          <p14:tracePt t="128024" x="1036638" y="5554663"/>
          <p14:tracePt t="128041" x="1027113" y="5562600"/>
          <p14:tracePt t="128074" x="1027113" y="5572125"/>
          <p14:tracePt t="128110" x="1027113" y="5581650"/>
          <p14:tracePt t="128140" x="1027113" y="5589588"/>
          <p14:tracePt t="128189" x="1036638" y="5589588"/>
          <p14:tracePt t="128198" x="1044575" y="5599113"/>
          <p14:tracePt t="128209" x="1062038" y="5616575"/>
          <p14:tracePt t="128226" x="1071563" y="5626100"/>
          <p14:tracePt t="128241" x="1152525" y="5661025"/>
          <p14:tracePt t="128258" x="1276350" y="5688013"/>
          <p14:tracePt t="128274" x="1357313" y="5705475"/>
          <p14:tracePt t="128291" x="1589088" y="5705475"/>
          <p14:tracePt t="128308" x="1822450" y="5705475"/>
          <p14:tracePt t="128325" x="1990725" y="5697538"/>
          <p14:tracePt t="128341" x="2062163" y="5688013"/>
          <p14:tracePt t="128358" x="2125663" y="5680075"/>
          <p14:tracePt t="128376" x="2133600" y="5680075"/>
          <p14:tracePt t="128613" x="2143125" y="5680075"/>
          <p14:tracePt t="128624" x="2152650" y="5680075"/>
          <p14:tracePt t="128634" x="2170113" y="5680075"/>
          <p14:tracePt t="128644" x="2179638" y="5670550"/>
          <p14:tracePt t="128658" x="2197100" y="5670550"/>
          <p14:tracePt t="128675" x="2241550" y="5653088"/>
          <p14:tracePt t="128692" x="2295525" y="5634038"/>
          <p14:tracePt t="128708" x="2303463" y="5634038"/>
          <p14:tracePt t="128724" x="2339975" y="5616575"/>
          <p14:tracePt t="128742" x="2366963" y="5608638"/>
          <p14:tracePt t="128758" x="2374900" y="5599113"/>
          <p14:tracePt t="128880" x="2357438" y="5599113"/>
          <p14:tracePt t="128891" x="2347913" y="5589588"/>
          <p14:tracePt t="128901" x="2330450" y="5589588"/>
          <p14:tracePt t="128911" x="2312988" y="5581650"/>
          <p14:tracePt t="128925" x="2276475" y="5572125"/>
          <p14:tracePt t="128941" x="2133600" y="5545138"/>
          <p14:tracePt t="128958" x="2089150" y="5537200"/>
          <p14:tracePt t="128974" x="2017713" y="5527675"/>
          <p14:tracePt t="128991" x="1973263" y="5527675"/>
          <p14:tracePt t="129008" x="1911350" y="5518150"/>
          <p14:tracePt t="129024" x="1893888" y="5510213"/>
          <p14:tracePt t="129041" x="1866900" y="5500688"/>
          <p14:tracePt t="129058" x="1866900" y="5491163"/>
          <p14:tracePt t="129074" x="1874838" y="5491163"/>
          <p14:tracePt t="129091" x="1901825" y="5491163"/>
          <p14:tracePt t="129306" x="1893888" y="5491163"/>
          <p14:tracePt t="129316" x="1884363" y="5491163"/>
          <p14:tracePt t="129327" x="1866900" y="5491163"/>
          <p14:tracePt t="129341" x="1847850" y="5491163"/>
          <p14:tracePt t="129358" x="1803400" y="5491163"/>
          <p14:tracePt t="129376" x="1751013" y="5491163"/>
          <p14:tracePt t="129391" x="1724025" y="5491163"/>
          <p14:tracePt t="129408" x="1679575" y="5491163"/>
          <p14:tracePt t="129426" x="1652588" y="5483225"/>
          <p14:tracePt t="129513" x="1660525" y="5483225"/>
          <p14:tracePt t="129543" x="1679575" y="5483225"/>
          <p14:tracePt t="129554" x="1724025" y="5491163"/>
          <p14:tracePt t="129566" x="1768475" y="5510213"/>
          <p14:tracePt t="129575" x="1812925" y="5518150"/>
          <p14:tracePt t="129591" x="1874838" y="5537200"/>
          <p14:tracePt t="129608" x="1973263" y="5554663"/>
          <p14:tracePt t="129626" x="2017713" y="5554663"/>
          <p14:tracePt t="129641" x="2027238" y="5572125"/>
          <p14:tracePt t="129658" x="2036763" y="5572125"/>
          <p14:tracePt t="129675" x="2036763" y="5581650"/>
          <p14:tracePt t="129692" x="2036763" y="5589588"/>
          <p14:tracePt t="129741" x="2027238" y="5589588"/>
          <p14:tracePt t="129760" x="2009775" y="5589588"/>
          <p14:tracePt t="129771" x="1982788" y="5589588"/>
          <p14:tracePt t="129783" x="1938338" y="5589588"/>
          <p14:tracePt t="129792" x="1901825" y="5589588"/>
          <p14:tracePt t="129808" x="1866900" y="5589588"/>
          <p14:tracePt t="129824" x="1795463" y="5589588"/>
          <p14:tracePt t="129842" x="1741488" y="5589588"/>
          <p14:tracePt t="129858" x="1714500" y="5589588"/>
          <p14:tracePt t="129875" x="1679575" y="5589588"/>
          <p14:tracePt t="130000" x="1679575" y="5599113"/>
          <p14:tracePt t="130008" x="1687513" y="5599113"/>
          <p14:tracePt t="130038" x="1697038" y="5599113"/>
          <p14:tracePt t="130067" x="1714500" y="5599113"/>
          <p14:tracePt t="130079" x="1724025" y="5599113"/>
          <p14:tracePt t="130092" x="1751013" y="5599113"/>
          <p14:tracePt t="130108" x="1776413" y="5599113"/>
          <p14:tracePt t="130127" x="1803400" y="5599113"/>
          <p14:tracePt t="130158" x="1812925" y="5589588"/>
          <p14:tracePt t="130265" x="1803400" y="5589588"/>
          <p14:tracePt t="130276" x="1795463" y="5589588"/>
          <p14:tracePt t="130291" x="1768475" y="5589588"/>
          <p14:tracePt t="130308" x="1687513" y="5581650"/>
          <p14:tracePt t="130324" x="1616075" y="5581650"/>
          <p14:tracePt t="130341" x="1598613" y="5581650"/>
          <p14:tracePt t="130359" x="1581150" y="5581650"/>
          <p14:tracePt t="130424" x="1581150" y="5589588"/>
          <p14:tracePt t="130454" x="1581150" y="5599113"/>
          <p14:tracePt t="130533" x="1589088" y="5599113"/>
          <p14:tracePt t="130542" x="1608138" y="5608638"/>
          <p14:tracePt t="130558" x="1616075" y="5616575"/>
          <p14:tracePt t="130574" x="1670050" y="5626100"/>
          <p14:tracePt t="130591" x="1731963" y="5634038"/>
          <p14:tracePt t="130608" x="1758950" y="5634038"/>
          <p14:tracePt t="130625" x="1803400" y="5634038"/>
          <p14:tracePt t="130642" x="1812925" y="5634038"/>
          <p14:tracePt t="130740" x="1822450" y="5634038"/>
          <p14:tracePt t="130760" x="1830388" y="5626100"/>
          <p14:tracePt t="130770" x="1839913" y="5626100"/>
          <p14:tracePt t="130780" x="1847850" y="5616575"/>
          <p14:tracePt t="130791" x="1857375" y="5616575"/>
          <p14:tracePt t="130809" x="1874838" y="5608638"/>
          <p14:tracePt t="130824" x="1884363" y="5608638"/>
          <p14:tracePt t="130841" x="1911350" y="5589588"/>
          <p14:tracePt t="130858" x="1928813" y="5589588"/>
          <p14:tracePt t="130875" x="1938338" y="5589588"/>
          <p14:tracePt t="130880" x="1946275" y="5581650"/>
          <p14:tracePt t="130989" x="1938338" y="5581650"/>
          <p14:tracePt t="131047" x="1928813" y="5581650"/>
          <p14:tracePt t="131067" x="1919288" y="5581650"/>
          <p14:tracePt t="131097" x="1911350" y="5581650"/>
          <p14:tracePt t="131107" x="1911350" y="5572125"/>
          <p14:tracePt t="131136" x="1901825" y="5572125"/>
          <p14:tracePt t="131146" x="1901825" y="5562600"/>
          <p14:tracePt t="131157" x="1893888" y="5554663"/>
          <p14:tracePt t="131175" x="1857375" y="5545138"/>
          <p14:tracePt t="131191" x="1830388" y="5527675"/>
          <p14:tracePt t="131208" x="1768475" y="5518150"/>
          <p14:tracePt t="131225" x="1687513" y="5510213"/>
          <p14:tracePt t="131241" x="1643063" y="5510213"/>
          <p14:tracePt t="131258" x="1536700" y="5510213"/>
          <p14:tracePt t="131274" x="1473200" y="5510213"/>
          <p14:tracePt t="131291" x="1446213" y="5510213"/>
          <p14:tracePt t="131308" x="1401763" y="5510213"/>
          <p14:tracePt t="131324" x="1330325" y="5510213"/>
          <p14:tracePt t="131341" x="1295400" y="5510213"/>
          <p14:tracePt t="131358" x="1250950" y="5518150"/>
          <p14:tracePt t="131375" x="1223963" y="5518150"/>
          <p14:tracePt t="131523" x="1204913" y="5518150"/>
          <p14:tracePt t="131542" x="1196975" y="5518150"/>
          <p14:tracePt t="131552" x="1179513" y="5510213"/>
          <p14:tracePt t="131571" x="1169988" y="5510213"/>
          <p14:tracePt t="131581" x="1160463" y="5510213"/>
          <p14:tracePt t="131591" x="1152525" y="5510213"/>
          <p14:tracePt t="131621" x="1152525" y="5500688"/>
          <p14:tracePt t="131690" x="1160463" y="5500688"/>
          <p14:tracePt t="131720" x="1169988" y="5500688"/>
          <p14:tracePt t="131739" x="1179513" y="5500688"/>
          <p14:tracePt t="131751" x="1187450" y="5500688"/>
          <p14:tracePt t="131760" x="1214438" y="5500688"/>
          <p14:tracePt t="131775" x="1268413" y="5500688"/>
          <p14:tracePt t="131791" x="1455738" y="5500688"/>
          <p14:tracePt t="131808" x="1625600" y="5500688"/>
          <p14:tracePt t="131824" x="1724025" y="5500688"/>
          <p14:tracePt t="131841" x="1911350" y="5500688"/>
          <p14:tracePt t="131858" x="2044700" y="5500688"/>
          <p14:tracePt t="131876" x="2179638" y="5510213"/>
          <p14:tracePt t="131891" x="2241550" y="5518150"/>
          <p14:tracePt t="131908" x="2303463" y="5527675"/>
          <p14:tracePt t="131926" x="2330450" y="5537200"/>
          <p14:tracePt t="131941" x="2374900" y="5537200"/>
          <p14:tracePt t="131958" x="2411413" y="5537200"/>
          <p14:tracePt t="131976" x="2419350" y="5537200"/>
          <p14:tracePt t="132105" x="2419350" y="5545138"/>
          <p14:tracePt t="132115" x="2428875" y="5545138"/>
          <p14:tracePt t="132511" x="2419350" y="5545138"/>
          <p14:tracePt t="132521" x="2401888" y="5545138"/>
          <p14:tracePt t="132531" x="2384425" y="5545138"/>
          <p14:tracePt t="132541" x="2347913" y="5545138"/>
          <p14:tracePt t="132558" x="2286000" y="5545138"/>
          <p14:tracePt t="132574" x="2179638" y="5554663"/>
          <p14:tracePt t="132591" x="2081213" y="5572125"/>
          <p14:tracePt t="132610" x="1928813" y="5599113"/>
          <p14:tracePt t="132626" x="1857375" y="5616575"/>
          <p14:tracePt t="132641" x="1768475" y="5626100"/>
          <p14:tracePt t="132659" x="1731963" y="5626100"/>
          <p14:tracePt t="132748" x="1724025" y="5626100"/>
          <p14:tracePt t="132758" x="1714500" y="5634038"/>
          <p14:tracePt t="132774" x="1704975" y="5634038"/>
          <p14:tracePt t="132791" x="1660525" y="5643563"/>
          <p14:tracePt t="132807" x="1608138" y="5653088"/>
          <p14:tracePt t="132824" x="1589088" y="5653088"/>
          <p14:tracePt t="132841" x="1571625" y="5653088"/>
          <p14:tracePt t="132857" x="1562100" y="5653088"/>
          <p14:tracePt t="132880" x="1562100" y="5634038"/>
          <p14:tracePt t="132896" x="1562100" y="5626100"/>
          <p14:tracePt t="132916" x="1562100" y="5616575"/>
          <p14:tracePt t="132926" x="1571625" y="5608638"/>
          <p14:tracePt t="132941" x="1581150" y="5608638"/>
          <p14:tracePt t="132958" x="1598613" y="5608638"/>
          <p14:tracePt t="132986" x="1608138" y="5608638"/>
          <p14:tracePt t="132996" x="1608138" y="5599113"/>
          <p14:tracePt t="133015" x="1625600" y="5599113"/>
          <p14:tracePt t="133027" x="1633538" y="5589588"/>
          <p14:tracePt t="133041" x="1643063" y="5589588"/>
          <p14:tracePt t="133058" x="1670050" y="5572125"/>
          <p14:tracePt t="133091" x="1670050" y="5562600"/>
          <p14:tracePt t="133114" x="1652588" y="5562600"/>
          <p14:tracePt t="133125" x="1633538" y="5562600"/>
          <p14:tracePt t="133142" x="1616075" y="5562600"/>
          <p14:tracePt t="133158" x="1598613" y="5562600"/>
          <p14:tracePt t="133174" x="1562100" y="5562600"/>
          <p14:tracePt t="133192" x="1527175" y="5562600"/>
          <p14:tracePt t="133207" x="1517650" y="5572125"/>
          <p14:tracePt t="133225" x="1500188" y="5581650"/>
          <p14:tracePt t="133242" x="1500188" y="5599113"/>
          <p14:tracePt t="133274" x="1500188" y="5608638"/>
          <p14:tracePt t="133303" x="1500188" y="5616575"/>
          <p14:tracePt t="133315" x="1509713" y="5634038"/>
          <p14:tracePt t="133324" x="1509713" y="5661025"/>
          <p14:tracePt t="133341" x="1517650" y="5705475"/>
          <p14:tracePt t="133358" x="1527175" y="5715000"/>
          <p14:tracePt t="133375" x="1527175" y="5724525"/>
          <p14:tracePt t="133391" x="1536700" y="5732463"/>
          <p14:tracePt t="133407" x="1554163" y="5732463"/>
          <p14:tracePt t="133426" x="1562100" y="5732463"/>
          <p14:tracePt t="133442" x="1581150" y="5732463"/>
          <p14:tracePt t="133459" x="1598613" y="5732463"/>
          <p14:tracePt t="133475" x="1643063" y="5697538"/>
          <p14:tracePt t="133491" x="1714500" y="5616575"/>
          <p14:tracePt t="133509" x="1795463" y="5510213"/>
          <p14:tracePt t="133524" x="1839913" y="5438775"/>
          <p14:tracePt t="133541" x="1893888" y="5357813"/>
          <p14:tracePt t="133559" x="1928813" y="5313363"/>
          <p14:tracePt t="133574" x="1946275" y="5313363"/>
          <p14:tracePt t="133618" x="1946275" y="5322888"/>
          <p14:tracePt t="133651" x="1946275" y="5330825"/>
          <p14:tracePt t="133660" x="1946275" y="5340350"/>
          <p14:tracePt t="133926" x="1938338" y="5340350"/>
          <p14:tracePt t="133936" x="1919288" y="5330825"/>
          <p14:tracePt t="133945" x="1901825" y="5322888"/>
          <p14:tracePt t="133957" x="1874838" y="5322888"/>
          <p14:tracePt t="133974" x="1839913" y="5322888"/>
          <p14:tracePt t="133991" x="1822450" y="5322888"/>
          <p14:tracePt t="134007" x="1776413" y="5322888"/>
          <p14:tracePt t="134024" x="1758950" y="5340350"/>
          <p14:tracePt t="134041" x="1741488" y="5340350"/>
          <p14:tracePt t="134057" x="1741488" y="5348288"/>
          <p14:tracePt t="134074" x="1741488" y="5357813"/>
          <p14:tracePt t="134091" x="1741488" y="5367338"/>
          <p14:tracePt t="134108" x="1741488" y="5384800"/>
          <p14:tracePt t="134173" x="1741488" y="5394325"/>
          <p14:tracePt t="134192" x="1751013" y="5402263"/>
          <p14:tracePt t="134212" x="1758950" y="5411788"/>
          <p14:tracePt t="134222" x="1768475" y="5429250"/>
          <p14:tracePt t="134232" x="1776413" y="5429250"/>
          <p14:tracePt t="134242" x="1795463" y="5429250"/>
          <p14:tracePt t="134261" x="1803400" y="5429250"/>
          <p14:tracePt t="134274" x="1812925" y="5429250"/>
          <p14:tracePt t="134291" x="1830388" y="5429250"/>
          <p14:tracePt t="134324" x="1839913" y="5419725"/>
          <p14:tracePt t="134341" x="1847850" y="5402263"/>
          <p14:tracePt t="134360" x="1847850" y="5375275"/>
          <p14:tracePt t="134376" x="1830388" y="5322888"/>
          <p14:tracePt t="134380" x="1803400" y="5313363"/>
          <p14:tracePt t="134391" x="1803400" y="5303838"/>
          <p14:tracePt t="134409" x="1751013" y="5286375"/>
          <p14:tracePt t="134425" x="1724025" y="5286375"/>
          <p14:tracePt t="134441" x="1679575" y="5286375"/>
          <p14:tracePt t="134460" x="1633538" y="5286375"/>
          <p14:tracePt t="134475" x="1625600" y="5286375"/>
          <p14:tracePt t="134491" x="1608138" y="5313363"/>
          <p14:tracePt t="134508" x="1598613" y="5340350"/>
          <p14:tracePt t="134524" x="1598613" y="5348288"/>
          <p14:tracePt t="134541" x="1598613" y="5357813"/>
          <p14:tracePt t="134608" x="1608138" y="5357813"/>
          <p14:tracePt t="134628" x="1625600" y="5375275"/>
          <p14:tracePt t="134638" x="1660525" y="5375275"/>
          <p14:tracePt t="134648" x="1679575" y="5375275"/>
          <p14:tracePt t="134658" x="1704975" y="5384800"/>
          <p14:tracePt t="134675" x="1731963" y="5384800"/>
          <p14:tracePt t="134691" x="1768475" y="5384800"/>
          <p14:tracePt t="134708" x="1795463" y="5357813"/>
          <p14:tracePt t="134726" x="1803400" y="5330825"/>
          <p14:tracePt t="134741" x="1803400" y="5322888"/>
          <p14:tracePt t="134758" x="1803400" y="5295900"/>
          <p14:tracePt t="134775" x="1803400" y="5276850"/>
          <p14:tracePt t="134791" x="1795463" y="5268913"/>
          <p14:tracePt t="134807" x="1785938" y="5268913"/>
          <p14:tracePt t="134826" x="1776413" y="5268913"/>
          <p14:tracePt t="134841" x="1768475" y="5268913"/>
          <p14:tracePt t="134857" x="1758950" y="5268913"/>
          <p14:tracePt t="134876" x="1741488" y="5276850"/>
          <p14:tracePt t="134891" x="1724025" y="5276850"/>
          <p14:tracePt t="134908" x="1704975" y="5286375"/>
          <p14:tracePt t="134941" x="1697038" y="5295900"/>
          <p14:tracePt t="134957" x="1697038" y="5303838"/>
          <p14:tracePt t="134974" x="1697038" y="5330825"/>
          <p14:tracePt t="135007" x="1697038" y="5340350"/>
          <p14:tracePt t="135064" x="1704975" y="5340350"/>
          <p14:tracePt t="135073" x="1714500" y="5348288"/>
          <p14:tracePt t="135093" x="1724025" y="5357813"/>
          <p14:tracePt t="135107" x="1741488" y="5357813"/>
          <p14:tracePt t="135125" x="1768475" y="5357813"/>
          <p14:tracePt t="135142" x="1803400" y="5357813"/>
          <p14:tracePt t="135157" x="1812925" y="5357813"/>
          <p14:tracePt t="135175" x="1822450" y="5357813"/>
          <p14:tracePt t="135191" x="1830388" y="5357813"/>
          <p14:tracePt t="135291" x="1822450" y="5357813"/>
          <p14:tracePt t="135301" x="1812925" y="5357813"/>
          <p14:tracePt t="135311" x="1803400" y="5357813"/>
          <p14:tracePt t="135324" x="1795463" y="5357813"/>
          <p14:tracePt t="135341" x="1768475" y="5357813"/>
          <p14:tracePt t="135359" x="1731963" y="5357813"/>
          <p14:tracePt t="135376" x="1714500" y="5357813"/>
          <p14:tracePt t="135380" x="1704975" y="5357813"/>
          <p14:tracePt t="135392" x="1697038" y="5357813"/>
          <p14:tracePt t="135408" x="1687513" y="5348288"/>
          <p14:tracePt t="135425" x="1687513" y="5340350"/>
          <p14:tracePt t="135441" x="1687513" y="5322888"/>
          <p14:tracePt t="135458" x="1687513" y="5286375"/>
          <p14:tracePt t="135475" x="1687513" y="5276850"/>
          <p14:tracePt t="135491" x="1697038" y="5268913"/>
          <p14:tracePt t="135507" x="1704975" y="5268913"/>
          <p14:tracePt t="135524" x="1714500" y="5268913"/>
          <p14:tracePt t="135541" x="1731963" y="5268913"/>
          <p14:tracePt t="135558" x="1758950" y="5276850"/>
          <p14:tracePt t="135575" x="1785938" y="5295900"/>
          <p14:tracePt t="135591" x="1839913" y="5322888"/>
          <p14:tracePt t="135607" x="1874838" y="5348288"/>
          <p14:tracePt t="135626" x="1874838" y="5357813"/>
          <p14:tracePt t="135641" x="1874838" y="5375275"/>
          <p14:tracePt t="135658" x="1874838" y="5384800"/>
          <p14:tracePt t="135676" x="1866900" y="5402263"/>
          <p14:tracePt t="135691" x="1830388" y="5411788"/>
          <p14:tracePt t="135708" x="1751013" y="5394325"/>
          <p14:tracePt t="135725" x="1679575" y="5394325"/>
          <p14:tracePt t="135741" x="1643063" y="5384800"/>
          <p14:tracePt t="135758" x="1571625" y="5375275"/>
          <p14:tracePt t="135775" x="1482725" y="5340350"/>
          <p14:tracePt t="135791" x="1446213" y="5340350"/>
          <p14:tracePt t="135807" x="1357313" y="5330825"/>
          <p14:tracePt t="135825" x="1330325" y="5313363"/>
          <p14:tracePt t="135857" x="1339850" y="5303838"/>
          <p14:tracePt t="135876" x="1347788" y="5303838"/>
          <p14:tracePt t="136072" x="1339850" y="5313363"/>
          <p14:tracePt t="136082" x="1312863" y="5313363"/>
          <p14:tracePt t="136092" x="1276350" y="5322888"/>
          <p14:tracePt t="136107" x="1231900" y="5330825"/>
          <p14:tracePt t="136126" x="1108075" y="5367338"/>
          <p14:tracePt t="136141" x="1017588" y="5384800"/>
          <p14:tracePt t="136158" x="982663" y="5384800"/>
          <p14:tracePt t="136175" x="955675" y="5384800"/>
          <p14:tracePt t="136191" x="946150" y="5384800"/>
          <p14:tracePt t="136339" x="955675" y="5384800"/>
          <p14:tracePt t="136358" x="965200" y="5384800"/>
          <p14:tracePt t="136369" x="990600" y="5394325"/>
          <p14:tracePt t="136381" x="1054100" y="5402263"/>
          <p14:tracePt t="136391" x="1143000" y="5438775"/>
          <p14:tracePt t="136408" x="1527175" y="5527675"/>
          <p14:tracePt t="136425" x="1704975" y="5537200"/>
          <p14:tracePt t="136441" x="2125663" y="5616575"/>
          <p14:tracePt t="136459" x="2393950" y="5643563"/>
          <p14:tracePt t="136474" x="2490788" y="5643563"/>
          <p14:tracePt t="136491" x="2670175" y="5643563"/>
          <p14:tracePt t="136507" x="2786063" y="5643563"/>
          <p14:tracePt t="136524" x="2822575" y="5643563"/>
          <p14:tracePt t="136541" x="2874963" y="5661025"/>
          <p14:tracePt t="136557" x="2911475" y="5661025"/>
          <p14:tracePt t="136574" x="2919413" y="5661025"/>
          <p14:tracePt t="136597" x="2928938" y="5661025"/>
          <p14:tracePt t="136804" x="2928938" y="5670550"/>
          <p14:tracePt t="136844" x="2919413" y="5670550"/>
          <p14:tracePt t="136853" x="2901950" y="5670550"/>
          <p14:tracePt t="136863" x="2884488" y="5670550"/>
          <p14:tracePt t="136875" x="2847975" y="5670550"/>
          <p14:tracePt t="136892" x="2732088" y="5670550"/>
          <p14:tracePt t="136908" x="2660650" y="5670550"/>
          <p14:tracePt t="136925" x="2517775" y="5670550"/>
          <p14:tracePt t="136942" x="2286000" y="5697538"/>
          <p14:tracePt t="136958" x="2133600" y="5732463"/>
          <p14:tracePt t="136974" x="1758950" y="5795963"/>
          <p14:tracePt t="136991" x="1527175" y="5840413"/>
          <p14:tracePt t="137007" x="1419225" y="5857875"/>
          <p14:tracePt t="137024" x="1250950" y="5867400"/>
          <p14:tracePt t="137041" x="1125538" y="5857875"/>
          <p14:tracePt t="137057" x="1071563" y="5830888"/>
          <p14:tracePt t="137074" x="965200" y="5751513"/>
          <p14:tracePt t="137091" x="901700" y="5697538"/>
          <p14:tracePt t="137107" x="884238" y="5680075"/>
          <p14:tracePt t="137124" x="847725" y="5616575"/>
          <p14:tracePt t="137142" x="830263" y="5545138"/>
          <p14:tracePt t="137158" x="830263" y="5491163"/>
          <p14:tracePt t="137175" x="830263" y="5394325"/>
          <p14:tracePt t="137191" x="839788" y="5286375"/>
          <p14:tracePt t="137209" x="884238" y="5126038"/>
          <p14:tracePt t="137224" x="946150" y="5062538"/>
          <p14:tracePt t="137241" x="1098550" y="4956175"/>
          <p14:tracePt t="137258" x="1339850" y="4929188"/>
          <p14:tracePt t="137274" x="1500188" y="4929188"/>
          <p14:tracePt t="137291" x="1946275" y="4965700"/>
          <p14:tracePt t="137308" x="2446338" y="5054600"/>
          <p14:tracePt t="137324" x="2670175" y="5133975"/>
          <p14:tracePt t="137341" x="3009900" y="5251450"/>
          <p14:tracePt t="137358" x="3205163" y="5322888"/>
          <p14:tracePt t="137374" x="3276600" y="5348288"/>
          <p14:tracePt t="137391" x="3322638" y="5384800"/>
          <p14:tracePt t="137447" x="3322638" y="5367338"/>
          <p14:tracePt t="137457" x="3295650" y="5295900"/>
          <p14:tracePt t="137476" x="3179763" y="5205413"/>
          <p14:tracePt t="137491" x="3116263" y="5180013"/>
          <p14:tracePt t="137507" x="2901950" y="5099050"/>
          <p14:tracePt t="137525" x="2581275" y="5000625"/>
          <p14:tracePt t="137541" x="2384425" y="4938713"/>
          <p14:tracePt t="137558" x="2009775" y="4929188"/>
          <p14:tracePt t="137575" x="1758950" y="4938713"/>
          <p14:tracePt t="137591" x="1652588" y="4965700"/>
          <p14:tracePt t="137607" x="1446213" y="5037138"/>
          <p14:tracePt t="137625" x="1241425" y="5099050"/>
          <p14:tracePt t="137641" x="1143000" y="5126038"/>
          <p14:tracePt t="137658" x="1009650" y="5170488"/>
          <p14:tracePt t="137675" x="965200" y="5205413"/>
          <p14:tracePt t="137690" x="955675" y="5214938"/>
          <p14:tracePt t="137708" x="955675" y="5232400"/>
          <p14:tracePt t="137725" x="955675" y="5276850"/>
          <p14:tracePt t="137741" x="965200" y="5322888"/>
          <p14:tracePt t="137758" x="1017588" y="5483225"/>
          <p14:tracePt t="137774" x="1179513" y="5911850"/>
          <p14:tracePt t="137792" x="1295400" y="6089650"/>
          <p14:tracePt t="137807" x="1339850" y="6134100"/>
          <p14:tracePt t="137824" x="1446213" y="6188075"/>
          <p14:tracePt t="137842" x="1544638" y="6197600"/>
          <p14:tracePt t="137857" x="1652588" y="6205538"/>
          <p14:tracePt t="137874" x="1893888" y="6161088"/>
          <p14:tracePt t="137892" x="2160588" y="6045200"/>
          <p14:tracePt t="137908" x="2295525" y="5902325"/>
          <p14:tracePt t="137925" x="2455863" y="5724525"/>
          <p14:tracePt t="137942" x="2589213" y="5446713"/>
          <p14:tracePt t="137958" x="2625725" y="5322888"/>
          <p14:tracePt t="137975" x="2633663" y="5062538"/>
          <p14:tracePt t="137991" x="2571750" y="4911725"/>
          <p14:tracePt t="138007" x="2517775" y="4867275"/>
          <p14:tracePt t="138024" x="2384425" y="4848225"/>
          <p14:tracePt t="138040" x="2179638" y="4857750"/>
          <p14:tracePt t="138057" x="2081213" y="4875213"/>
          <p14:tracePt t="138074" x="1893888" y="4902200"/>
          <p14:tracePt t="138090" x="1758950" y="4956175"/>
          <p14:tracePt t="138108" x="1704975" y="4991100"/>
          <p14:tracePt t="138124" x="1679575" y="5010150"/>
          <p14:tracePt t="138141" x="1679575" y="5037138"/>
          <p14:tracePt t="138159" x="1670050" y="5054600"/>
          <p14:tracePt t="138175" x="1670050" y="5072063"/>
          <p14:tracePt t="138191" x="1679575" y="5126038"/>
          <p14:tracePt t="138208" x="1741488" y="5241925"/>
          <p14:tracePt t="138224" x="1812925" y="5340350"/>
          <p14:tracePt t="138241" x="2116138" y="5697538"/>
          <p14:tracePt t="138258" x="2366963" y="5884863"/>
          <p14:tracePt t="138274" x="2527300" y="5956300"/>
          <p14:tracePt t="138290" x="2741613" y="5983288"/>
          <p14:tracePt t="138307" x="2973388" y="6000750"/>
          <p14:tracePt t="138324" x="3062288" y="5991225"/>
          <p14:tracePt t="138341" x="3251200" y="5902325"/>
          <p14:tracePt t="138357" x="3375025" y="5884863"/>
          <p14:tracePt t="138567" x="3482975" y="5884863"/>
          <p14:tracePt t="138576" x="3633788" y="5867400"/>
          <p14:tracePt t="138590" x="4010025" y="5795963"/>
          <p14:tracePt t="138607" x="4848225" y="5608638"/>
          <p14:tracePt t="138624" x="5741988" y="5197475"/>
          <p14:tracePt t="138641" x="6188075" y="4946650"/>
          <p14:tracePt t="138658" x="6840538" y="4545013"/>
          <p14:tracePt t="138675" x="7089775" y="4322763"/>
          <p14:tracePt t="138691" x="7153275" y="4295775"/>
          <p14:tracePt t="138708" x="7197725" y="4241800"/>
          <p14:tracePt t="138911" x="7242175" y="4205288"/>
          <p14:tracePt t="138921" x="7313613" y="4152900"/>
          <p14:tracePt t="138931" x="7439025" y="4071938"/>
          <p14:tracePt t="138942" x="7608888" y="3894138"/>
          <p14:tracePt t="138959" x="7777163" y="3670300"/>
          <p14:tracePt t="138975" x="7929563" y="3402013"/>
          <p14:tracePt t="138990" x="8001000" y="3259138"/>
          <p14:tracePt t="139009" x="8018463" y="3187700"/>
          <p14:tracePt t="139040" x="8018463" y="3179763"/>
          <p14:tracePt t="139059" x="7983538" y="3170238"/>
          <p14:tracePt t="139074" x="7947025" y="3160713"/>
          <p14:tracePt t="139090" x="7894638" y="3143250"/>
          <p14:tracePt t="139108" x="7858125" y="3143250"/>
          <p14:tracePt t="139124" x="7848600" y="3143250"/>
          <p14:tracePt t="139141" x="7840663" y="3143250"/>
          <p14:tracePt t="139158" x="7823200" y="3143250"/>
          <p14:tracePt t="139175" x="7804150" y="3143250"/>
          <p14:tracePt t="139191" x="7796213" y="3160713"/>
          <p14:tracePt t="139208" x="7751763" y="3197225"/>
          <p14:tracePt t="139224" x="7724775" y="3232150"/>
          <p14:tracePt t="139241" x="7661275" y="3303588"/>
          <p14:tracePt t="139257" x="7562850" y="3394075"/>
          <p14:tracePt t="139275" x="7510463" y="3438525"/>
          <p14:tracePt t="139291" x="7412038" y="3536950"/>
          <p14:tracePt t="139307" x="7331075" y="3625850"/>
          <p14:tracePt t="139325" x="7277100" y="3697288"/>
          <p14:tracePt t="139340" x="7269163" y="3697288"/>
          <p14:tracePt t="139357" x="7269163" y="3705225"/>
          <p14:tracePt t="139395" x="7269163" y="3687763"/>
          <p14:tracePt t="139604" x="7242175" y="3687763"/>
          <p14:tracePt t="139613" x="7188200" y="3687763"/>
          <p14:tracePt t="139624" x="7099300" y="3687763"/>
          <p14:tracePt t="139642" x="6724650" y="3598863"/>
          <p14:tracePt t="139658" x="6491288" y="3482975"/>
          <p14:tracePt t="139674" x="6180138" y="3268663"/>
          <p14:tracePt t="139691" x="6062663" y="3062288"/>
          <p14:tracePt t="139708" x="6027738" y="2874963"/>
          <p14:tracePt t="139724" x="6027738" y="2660650"/>
          <p14:tracePt t="139741" x="6081713" y="2536825"/>
          <p14:tracePt t="139758" x="6126163" y="2473325"/>
          <p14:tracePt t="139774" x="6242050" y="2428875"/>
          <p14:tracePt t="139791" x="6419850" y="2428875"/>
          <p14:tracePt t="139807" x="6510338" y="2428875"/>
          <p14:tracePt t="139824" x="6840538" y="2438400"/>
          <p14:tracePt t="139841" x="7143750" y="2500313"/>
          <p14:tracePt t="139857" x="7259638" y="2509838"/>
          <p14:tracePt t="139874" x="7419975" y="2544763"/>
          <p14:tracePt t="139891" x="7500938" y="2544763"/>
          <p14:tracePt t="139970" x="7500938" y="2536825"/>
          <p14:tracePt t="139979" x="7500938" y="2527300"/>
          <p14:tracePt t="139990" x="7491413" y="2490788"/>
          <p14:tracePt t="140008" x="7446963" y="2411413"/>
          <p14:tracePt t="140024" x="7412038" y="2374900"/>
          <p14:tracePt t="140069" x="7367588" y="2339975"/>
          <p14:tracePt t="140081" x="6911975" y="2232025"/>
          <p14:tracePt t="140092" x="6759575" y="2232025"/>
          <p14:tracePt t="140108" x="6518275" y="2276475"/>
          <p14:tracePt t="140124" x="6402388" y="2303463"/>
          <p14:tracePt t="140141" x="6180138" y="2357438"/>
          <p14:tracePt t="140158" x="6010275" y="2419350"/>
          <p14:tracePt t="140175" x="5929313" y="2465388"/>
          <p14:tracePt t="140191" x="5830888" y="2581275"/>
          <p14:tracePt t="140208" x="5795963" y="2625725"/>
          <p14:tracePt t="140226" x="5732463" y="2795588"/>
          <p14:tracePt t="140241" x="5715000" y="2874963"/>
          <p14:tracePt t="140257" x="5705475" y="3081338"/>
          <p14:tracePt t="140276" x="5715000" y="3286125"/>
          <p14:tracePt t="140290" x="5732463" y="3375025"/>
          <p14:tracePt t="140307" x="5776913" y="3562350"/>
          <p14:tracePt t="140325" x="5822950" y="3724275"/>
          <p14:tracePt t="140340" x="5848350" y="3786188"/>
          <p14:tracePt t="140357" x="5919788" y="3875088"/>
          <p14:tracePt t="140374" x="6010275" y="3938588"/>
          <p14:tracePt t="140390" x="6072188" y="3983038"/>
          <p14:tracePt t="140394" x="6126163" y="4037013"/>
          <p14:tracePt t="140408" x="6180138" y="4062413"/>
          <p14:tracePt t="140425" x="6323013" y="4116388"/>
          <p14:tracePt t="140440" x="6402388" y="4133850"/>
          <p14:tracePt t="140458" x="6562725" y="4143375"/>
          <p14:tracePt t="140474" x="6796088" y="4160838"/>
          <p14:tracePt t="140490" x="6919913" y="4133850"/>
          <p14:tracePt t="140507" x="7153275" y="3983038"/>
          <p14:tracePt t="140524" x="7385050" y="3795713"/>
          <p14:tracePt t="140542" x="7545388" y="3571875"/>
          <p14:tracePt t="140557" x="7599363" y="3438525"/>
          <p14:tracePt t="140574" x="7715250" y="3152775"/>
          <p14:tracePt t="140591" x="7759700" y="2982913"/>
          <p14:tracePt t="140607" x="7804150" y="2830513"/>
          <p14:tracePt t="140624" x="7804150" y="2411413"/>
          <p14:tracePt t="140642" x="7724775" y="2197100"/>
          <p14:tracePt t="140658" x="7670800" y="2143125"/>
          <p14:tracePt t="140674" x="7518400" y="2071688"/>
          <p14:tracePt t="140691" x="7313613" y="2044700"/>
          <p14:tracePt t="140708" x="7224713" y="2044700"/>
          <p14:tracePt t="140724" x="7027863" y="2036763"/>
          <p14:tracePt t="140741" x="6831013" y="2036763"/>
          <p14:tracePt t="140757" x="6751638" y="2036763"/>
          <p14:tracePt t="140774" x="6537325" y="2036763"/>
          <p14:tracePt t="140791" x="6330950" y="2062163"/>
          <p14:tracePt t="140807" x="6242050" y="2071688"/>
          <p14:tracePt t="140824" x="6153150" y="2116138"/>
          <p14:tracePt t="140840" x="6062663" y="2232025"/>
          <p14:tracePt t="140859" x="6000750" y="2366963"/>
          <p14:tracePt t="140874" x="5973763" y="2446338"/>
          <p14:tracePt t="140890" x="5956300" y="2598738"/>
          <p14:tracePt t="140909" x="5956300" y="2847975"/>
          <p14:tracePt t="140924" x="5973763" y="2973388"/>
          <p14:tracePt t="140940" x="6081713" y="3303588"/>
          <p14:tracePt t="140958" x="6215063" y="3581400"/>
          <p14:tracePt t="140974" x="6269038" y="3652838"/>
          <p14:tracePt t="140990" x="6402388" y="3768725"/>
          <p14:tracePt t="141008" x="6581775" y="3830638"/>
          <p14:tracePt t="141024" x="6688138" y="3830638"/>
          <p14:tracePt t="141040" x="6911975" y="3813175"/>
          <p14:tracePt t="141057" x="7251700" y="3697288"/>
          <p14:tracePt t="141074" x="7385050" y="3589338"/>
          <p14:tracePt t="141091" x="7572375" y="3446463"/>
          <p14:tracePt t="141107" x="7670800" y="3295650"/>
          <p14:tracePt t="141124" x="7680325" y="3241675"/>
          <p14:tracePt t="141140" x="7688263" y="3152775"/>
          <p14:tracePt t="141158" x="7688263" y="3116263"/>
          <p14:tracePt t="141364" x="7688263" y="3133725"/>
          <p14:tracePt t="141374" x="7688263" y="3160713"/>
          <p14:tracePt t="141390" x="7688263" y="3179763"/>
          <p14:tracePt t="141408" x="7715250" y="3276600"/>
          <p14:tracePt t="141424" x="7759700" y="3419475"/>
          <p14:tracePt t="141441" x="7777163" y="3544888"/>
          <p14:tracePt t="141459" x="7823200" y="3902075"/>
          <p14:tracePt t="141474" x="7867650" y="4402138"/>
          <p14:tracePt t="141492" x="7867650" y="4616450"/>
          <p14:tracePt t="141507" x="7867650" y="4697413"/>
          <p14:tracePt t="141524" x="7867650" y="4741863"/>
          <p14:tracePt t="141553" x="7867650" y="4714875"/>
          <p14:tracePt t="141562" x="7858125" y="4660900"/>
          <p14:tracePt t="141729" x="7858125" y="4679950"/>
          <p14:tracePt t="141740" x="7858125" y="4705350"/>
          <p14:tracePt t="141752" x="7848600" y="4751388"/>
          <p14:tracePt t="141762" x="7831138" y="4822825"/>
          <p14:tracePt t="141774" x="7804150" y="4919663"/>
          <p14:tracePt t="141791" x="7724775" y="5143500"/>
          <p14:tracePt t="141808" x="7562850" y="5402263"/>
          <p14:tracePt t="141824" x="7473950" y="5527675"/>
          <p14:tracePt t="141840" x="7331075" y="5688013"/>
          <p14:tracePt t="141858" x="7153275" y="5776913"/>
          <p14:tracePt t="141874" x="7018338" y="5795963"/>
          <p14:tracePt t="141890" x="6777038" y="5830888"/>
          <p14:tracePt t="141908" x="6537325" y="5857875"/>
          <p14:tracePt t="141924" x="6456363" y="5857875"/>
          <p14:tracePt t="141942" x="6384925" y="5857875"/>
          <p14:tracePt t="141958" x="6375400" y="5840413"/>
          <p14:tracePt t="141974" x="6367463" y="5830888"/>
          <p14:tracePt t="142036" x="6375400" y="5822950"/>
          <p14:tracePt t="142255" x="6375400" y="5813425"/>
          <p14:tracePt t="142264" x="6375400" y="5803900"/>
          <p14:tracePt t="142274" x="6375400" y="5795963"/>
          <p14:tracePt t="142290" x="6384925" y="5786438"/>
          <p14:tracePt t="142307" x="6402388" y="5768975"/>
          <p14:tracePt t="142324" x="6500813" y="5705475"/>
          <p14:tracePt t="142340" x="6545263" y="5661025"/>
          <p14:tracePt t="142357" x="6715125" y="5562600"/>
          <p14:tracePt t="142374" x="6902450" y="5491163"/>
          <p14:tracePt t="142391" x="7027863" y="5419725"/>
          <p14:tracePt t="142407" x="7054850" y="5411788"/>
          <p14:tracePt t="142424" x="7062788" y="5411788"/>
          <p14:tracePt t="142444" x="7072313" y="5411788"/>
          <p14:tracePt t="142458" x="7072313" y="5419725"/>
          <p14:tracePt t="142474" x="7072313" y="5446713"/>
          <p14:tracePt t="142491" x="7062788" y="5456238"/>
          <p14:tracePt t="142507" x="7045325" y="5456238"/>
          <p14:tracePt t="142524" x="7010400" y="5456238"/>
          <p14:tracePt t="142541" x="6919913" y="5446713"/>
          <p14:tracePt t="142557" x="6858000" y="5446713"/>
          <p14:tracePt t="142574" x="6751638" y="5446713"/>
          <p14:tracePt t="142591" x="6643688" y="5446713"/>
          <p14:tracePt t="142607" x="6608763" y="5446713"/>
          <p14:tracePt t="142624" x="6562725" y="5456238"/>
          <p14:tracePt t="142710" x="6572250" y="5456238"/>
          <p14:tracePt t="142721" x="6581775" y="5456238"/>
          <p14:tracePt t="142730" x="6589713" y="5456238"/>
          <p14:tracePt t="142740" x="6608763" y="5465763"/>
          <p14:tracePt t="142758" x="6653213" y="5473700"/>
          <p14:tracePt t="142774" x="6688138" y="5473700"/>
          <p14:tracePt t="142790" x="6823075" y="5500688"/>
          <p14:tracePt t="142807" x="6929438" y="5500688"/>
          <p14:tracePt t="142824" x="6965950" y="5500688"/>
          <p14:tracePt t="142840" x="7037388" y="5500688"/>
          <p14:tracePt t="142857" x="7054850" y="5491163"/>
          <p14:tracePt t="142937" x="7045325" y="5491163"/>
          <p14:tracePt t="142947" x="7037388" y="5491163"/>
          <p14:tracePt t="142957" x="7018338" y="5491163"/>
          <p14:tracePt t="142976" x="6983413" y="5491163"/>
          <p14:tracePt t="142990" x="6946900" y="5491163"/>
          <p14:tracePt t="143007" x="6884988" y="5491163"/>
          <p14:tracePt t="143024" x="6831013" y="5500688"/>
          <p14:tracePt t="143041" x="6697663" y="5527675"/>
          <p14:tracePt t="143057" x="6572250" y="5589588"/>
          <p14:tracePt t="143075" x="6491288" y="5626100"/>
          <p14:tracePt t="143090" x="6491288" y="5634038"/>
          <p14:tracePt t="143115" x="6491288" y="5643563"/>
          <p14:tracePt t="143165" x="6500813" y="5643563"/>
          <p14:tracePt t="143184" x="6510338" y="5634038"/>
          <p14:tracePt t="143194" x="6518275" y="5634038"/>
          <p14:tracePt t="143208" x="6527800" y="5634038"/>
          <p14:tracePt t="143224" x="6572250" y="5634038"/>
          <p14:tracePt t="143241" x="6608763" y="5634038"/>
          <p14:tracePt t="143257" x="6680200" y="5634038"/>
          <p14:tracePt t="143274" x="6823075" y="5653088"/>
          <p14:tracePt t="143292" x="6946900" y="5688013"/>
          <p14:tracePt t="143307" x="6973888" y="5715000"/>
          <p14:tracePt t="143324" x="7037388" y="5741988"/>
          <p14:tracePt t="143341" x="7045325" y="5751513"/>
          <p14:tracePt t="143589" x="7045325" y="5759450"/>
          <p14:tracePt t="143609" x="7045325" y="5768975"/>
          <p14:tracePt t="143659" x="7045325" y="5776913"/>
          <p14:tracePt t="143679" x="7037388" y="5776913"/>
          <p14:tracePt t="143689" x="7027863" y="5776913"/>
          <p14:tracePt t="143698" x="7018338" y="5776913"/>
          <p14:tracePt t="143708" x="7010400" y="5776913"/>
          <p14:tracePt t="143724" x="6991350" y="5786438"/>
          <p14:tracePt t="143741" x="6956425" y="5803900"/>
          <p14:tracePt t="143757" x="6919913" y="5813425"/>
          <p14:tracePt t="143774" x="6911975" y="5822950"/>
          <p14:tracePt t="143791" x="6902450" y="5822950"/>
          <p14:tracePt t="143827" x="6894513" y="5803900"/>
          <p14:tracePt t="143886" x="6902450" y="5803900"/>
          <p14:tracePt t="143897" x="6911975" y="5803900"/>
          <p14:tracePt t="143930" x="6919913" y="5813425"/>
          <p14:tracePt t="143939" x="6919913" y="5822950"/>
          <p14:tracePt t="143958" x="6929438" y="5830888"/>
          <p14:tracePt t="143974" x="6929438" y="5840413"/>
          <p14:tracePt t="143990" x="6946900" y="5857875"/>
          <p14:tracePt t="144025" x="6946900" y="5867400"/>
          <p14:tracePt t="144055" x="6946900" y="5875338"/>
          <p14:tracePt t="144124" x="6946900" y="5867400"/>
          <p14:tracePt t="144134" x="6946900" y="5848350"/>
          <p14:tracePt t="144144" x="6946900" y="5822950"/>
          <p14:tracePt t="144157" x="6946900" y="5795963"/>
          <p14:tracePt t="144175" x="6946900" y="5768975"/>
          <p14:tracePt t="144191" x="6946900" y="5759450"/>
          <p14:tracePt t="144262" x="6946900" y="5751513"/>
          <p14:tracePt t="144282" x="6938963" y="5751513"/>
          <p14:tracePt t="144500" x="6929438" y="5741988"/>
          <p14:tracePt t="144510" x="6902450" y="5732463"/>
          <p14:tracePt t="144524" x="6867525" y="5724525"/>
          <p14:tracePt t="144541" x="6777038" y="5705475"/>
          <p14:tracePt t="144559" x="6680200" y="5661025"/>
          <p14:tracePt t="144574" x="6626225" y="5634038"/>
          <p14:tracePt t="144590" x="6518275" y="5562600"/>
          <p14:tracePt t="144608" x="6438900" y="5500688"/>
          <p14:tracePt t="144624" x="6411913" y="5473700"/>
          <p14:tracePt t="144640" x="6402388" y="5438775"/>
          <p14:tracePt t="144677" x="6411913" y="5429250"/>
          <p14:tracePt t="144691" x="6419850" y="5429250"/>
          <p14:tracePt t="144708" x="6456363" y="5402263"/>
          <p14:tracePt t="144724" x="6500813" y="5384800"/>
          <p14:tracePt t="144740" x="6589713" y="5357813"/>
          <p14:tracePt t="144757" x="6653213" y="5348288"/>
          <p14:tracePt t="144775" x="6688138" y="5348288"/>
          <p14:tracePt t="144790" x="6732588" y="5340350"/>
          <p14:tracePt t="144808" x="6769100" y="5322888"/>
          <p14:tracePt t="144825" x="6796088" y="5295900"/>
          <p14:tracePt t="144840" x="6804025" y="5286375"/>
          <p14:tracePt t="144857" x="6804025" y="5251450"/>
          <p14:tracePt t="144875" x="6804025" y="5224463"/>
          <p14:tracePt t="144890" x="6796088" y="5205413"/>
          <p14:tracePt t="144895" x="6796088" y="5197475"/>
          <p14:tracePt t="144907" x="6777038" y="5180013"/>
          <p14:tracePt t="144925" x="6742113" y="5153025"/>
          <p14:tracePt t="144942" x="6732588" y="5133975"/>
          <p14:tracePt t="144957" x="6697663" y="5126038"/>
          <p14:tracePt t="144974" x="6653213" y="5099050"/>
          <p14:tracePt t="144990" x="6643688" y="5099050"/>
          <p14:tracePt t="145007" x="6634163" y="5099050"/>
          <p14:tracePt t="145085" x="6643688" y="5099050"/>
          <p14:tracePt t="145093" x="6653213" y="5108575"/>
          <p14:tracePt t="145107" x="6680200" y="5116513"/>
          <p14:tracePt t="145124" x="6813550" y="5160963"/>
          <p14:tracePt t="145142" x="6946900" y="5224463"/>
          <p14:tracePt t="145157" x="7000875" y="5224463"/>
          <p14:tracePt t="145174" x="7099300" y="5232400"/>
          <p14:tracePt t="145192" x="7143750" y="5232400"/>
          <p14:tracePt t="145208" x="7188200" y="5232400"/>
          <p14:tracePt t="145224" x="7188200" y="5205413"/>
          <p14:tracePt t="145241" x="7188200" y="5180013"/>
          <p14:tracePt t="145257" x="7188200" y="5153025"/>
          <p14:tracePt t="145274" x="7170738" y="5081588"/>
          <p14:tracePt t="145291" x="7116763" y="5054600"/>
          <p14:tracePt t="145307" x="7108825" y="5037138"/>
          <p14:tracePt t="145324" x="7089775" y="5018088"/>
          <p14:tracePt t="145340" x="7081838" y="5010150"/>
          <p14:tracePt t="145374" x="7054850" y="5010150"/>
          <p14:tracePt t="145391" x="7045325" y="5037138"/>
          <p14:tracePt t="145408" x="7045325" y="5062538"/>
          <p14:tracePt t="145424" x="7045325" y="5099050"/>
          <p14:tracePt t="145442" x="7045325" y="5116513"/>
          <p14:tracePt t="145459" x="7045325" y="5133975"/>
          <p14:tracePt t="145474" x="7045325" y="5143500"/>
          <p14:tracePt t="145490" x="7054850" y="5160963"/>
          <p14:tracePt t="145508" x="7089775" y="5197475"/>
          <p14:tracePt t="145524" x="7108825" y="5205413"/>
          <p14:tracePt t="145540" x="7188200" y="5251450"/>
          <p14:tracePt t="145558" x="7224713" y="5259388"/>
          <p14:tracePt t="145574" x="7251700" y="5259388"/>
          <p14:tracePt t="145590" x="7259638" y="5259388"/>
          <p14:tracePt t="145629" x="7259638" y="5251450"/>
          <p14:tracePt t="145816" x="7269163" y="5251450"/>
          <p14:tracePt t="145825" x="7304088" y="5251450"/>
          <p14:tracePt t="145840" x="7348538" y="5251450"/>
          <p14:tracePt t="145857" x="7429500" y="5241925"/>
          <p14:tracePt t="145874" x="7545388" y="5241925"/>
          <p14:tracePt t="145890" x="7589838" y="5241925"/>
          <p14:tracePt t="145907" x="7626350" y="5241925"/>
          <p14:tracePt t="145924" x="7634288" y="5241925"/>
          <p14:tracePt t="145958" x="7634288" y="5251450"/>
          <p14:tracePt t="145984" x="7616825" y="5251450"/>
          <p14:tracePt t="145994" x="7589838" y="5251450"/>
          <p14:tracePt t="146007" x="7562850" y="5251450"/>
          <p14:tracePt t="146023" x="7491413" y="5251450"/>
          <p14:tracePt t="146041" x="7439025" y="5251450"/>
          <p14:tracePt t="146057" x="7323138" y="5276850"/>
          <p14:tracePt t="146074" x="7205663" y="5348288"/>
          <p14:tracePt t="146092" x="7116763" y="5419725"/>
          <p14:tracePt t="146107" x="7099300" y="5438775"/>
          <p14:tracePt t="146124" x="7089775" y="5446713"/>
          <p14:tracePt t="146230" x="7089775" y="5438775"/>
          <p14:tracePt t="146250" x="7089775" y="5419725"/>
          <p14:tracePt t="146261" x="7072313" y="5402263"/>
          <p14:tracePt t="146274" x="7062788" y="5375275"/>
          <p14:tracePt t="146290" x="6973888" y="5313363"/>
          <p14:tracePt t="146307" x="6938963" y="5295900"/>
          <p14:tracePt t="146324" x="6858000" y="5268913"/>
          <p14:tracePt t="146340" x="6796088" y="5232400"/>
          <p14:tracePt t="146358" x="6759575" y="5214938"/>
          <p14:tracePt t="146399" x="6769100" y="5214938"/>
          <p14:tracePt t="146587" x="6769100" y="5197475"/>
          <p14:tracePt t="146598" x="6769100" y="5180013"/>
          <p14:tracePt t="146607" x="6769100" y="5153025"/>
          <p14:tracePt t="146624" x="6769100" y="5126038"/>
          <p14:tracePt t="146640" x="6759575" y="5081588"/>
          <p14:tracePt t="146657" x="6751638" y="5027613"/>
          <p14:tracePt t="146675" x="6724650" y="5010150"/>
          <p14:tracePt t="146692" x="6715125" y="5000625"/>
          <p14:tracePt t="146708" x="6688138" y="5000625"/>
          <p14:tracePt t="146726" x="6680200" y="5018088"/>
          <p14:tracePt t="146740" x="6680200" y="5027613"/>
          <p14:tracePt t="146757" x="6680200" y="5037138"/>
          <p14:tracePt t="146775" x="6680200" y="5062538"/>
          <p14:tracePt t="146807" x="6680200" y="5089525"/>
          <p14:tracePt t="146824" x="6680200" y="5160963"/>
          <p14:tracePt t="146840" x="6680200" y="5214938"/>
          <p14:tracePt t="146857" x="6680200" y="5348288"/>
          <p14:tracePt t="146874" x="6697663" y="5473700"/>
          <p14:tracePt t="146890" x="6705600" y="5537200"/>
          <p14:tracePt t="146907" x="6715125" y="5616575"/>
          <p14:tracePt t="146923" x="6715125" y="5670550"/>
          <p14:tracePt t="146943" x="6715125" y="5705475"/>
          <p14:tracePt t="146958" x="6715125" y="5741988"/>
          <p14:tracePt t="146974" x="6697663" y="5759450"/>
          <p14:tracePt t="146992" x="6643688" y="5768975"/>
          <p14:tracePt t="147007" x="6626225" y="5768975"/>
          <p14:tracePt t="147024" x="6554788" y="5768975"/>
          <p14:tracePt t="147041" x="6500813" y="5768975"/>
          <p14:tracePt t="147057" x="6491288" y="5768975"/>
          <p14:tracePt t="147092" x="6500813" y="5768975"/>
          <p14:tracePt t="147107" x="6510338" y="5768975"/>
          <p14:tracePt t="147124" x="6537325" y="5768975"/>
          <p14:tracePt t="147141" x="6581775" y="5795963"/>
          <p14:tracePt t="147157" x="6616700" y="5813425"/>
          <p14:tracePt t="147174" x="6680200" y="5857875"/>
          <p14:tracePt t="147192" x="6751638" y="5894388"/>
          <p14:tracePt t="147208" x="6786563" y="5911850"/>
          <p14:tracePt t="147225" x="6813550" y="5929313"/>
          <p14:tracePt t="147240" x="6813550" y="5946775"/>
          <p14:tracePt t="147274" x="6823075" y="5946775"/>
          <p14:tracePt t="147319" x="6823075" y="5938838"/>
          <p14:tracePt t="147329" x="6823075" y="5929313"/>
          <p14:tracePt t="147340" x="6823075" y="5911850"/>
          <p14:tracePt t="147357" x="6831013" y="5840413"/>
          <p14:tracePt t="147374" x="6840538" y="5795963"/>
          <p14:tracePt t="147390" x="6840538" y="5643563"/>
          <p14:tracePt t="147407" x="6858000" y="5419725"/>
          <p14:tracePt t="147425" x="6867525" y="5303838"/>
          <p14:tracePt t="147442" x="6867525" y="5081588"/>
          <p14:tracePt t="147458" x="6867525" y="4894263"/>
          <p14:tracePt t="147474" x="6867525" y="4840288"/>
          <p14:tracePt t="147490" x="6840538" y="4741863"/>
          <p14:tracePt t="147507" x="6804025" y="4724400"/>
          <p14:tracePt t="147540" x="6796088" y="4732338"/>
          <p14:tracePt t="147724" x="6796088" y="4741863"/>
          <p14:tracePt t="147734" x="6786563" y="4741863"/>
          <p14:tracePt t="147744" x="6777038" y="4741863"/>
          <p14:tracePt t="147757" x="6759575" y="4741863"/>
          <p14:tracePt t="147775" x="6715125" y="4751388"/>
          <p14:tracePt t="147790" x="6688138" y="4759325"/>
          <p14:tracePt t="147807" x="6616700" y="4768850"/>
          <p14:tracePt t="147823" x="6554788" y="4768850"/>
          <p14:tracePt t="147840" x="6545263" y="4768850"/>
          <p14:tracePt t="147857" x="6527800" y="4768850"/>
          <p14:tracePt t="147874" x="6527800" y="4751388"/>
          <p14:tracePt t="147944" x="6537325" y="4751388"/>
          <p14:tracePt t="147962" x="6545263" y="4759325"/>
          <p14:tracePt t="147972" x="6545263" y="4768850"/>
          <p14:tracePt t="147990" x="6572250" y="4786313"/>
          <p14:tracePt t="148007" x="6608763" y="4813300"/>
          <p14:tracePt t="148024" x="6670675" y="4867275"/>
          <p14:tracePt t="148041" x="6697663" y="4894263"/>
          <p14:tracePt t="148057" x="6715125" y="4902200"/>
          <p14:tracePt t="148073" x="6715125" y="4911725"/>
          <p14:tracePt t="148139" x="6705600" y="4902200"/>
          <p14:tracePt t="148150" x="6688138" y="4884738"/>
          <p14:tracePt t="148161" x="6661150" y="4857750"/>
          <p14:tracePt t="148173" x="6608763" y="4848225"/>
          <p14:tracePt t="148192" x="6491288" y="4822825"/>
          <p14:tracePt t="148208" x="6438900" y="4813300"/>
          <p14:tracePt t="148225" x="6411913" y="4813300"/>
          <p14:tracePt t="148240" x="6367463" y="4795838"/>
          <p14:tracePt t="148258" x="6313488" y="4786313"/>
          <p14:tracePt t="148274" x="6296025" y="4786313"/>
          <p14:tracePt t="148291" x="6269038" y="4786313"/>
          <p14:tracePt t="148307" x="6259513" y="4786313"/>
          <p14:tracePt t="148367" x="6259513" y="4795838"/>
          <p14:tracePt t="148378" x="6259513" y="4803775"/>
          <p14:tracePt t="148397" x="6259513" y="4822825"/>
          <p14:tracePt t="148427" x="6259513" y="4840288"/>
          <p14:tracePt t="148437" x="6276975" y="4857750"/>
          <p14:tracePt t="148446" x="6296025" y="4894263"/>
          <p14:tracePt t="148460" x="6323013" y="4902200"/>
          <p14:tracePt t="148475" x="6402388" y="4946650"/>
          <p14:tracePt t="148490" x="6473825" y="4973638"/>
          <p14:tracePt t="148507" x="6589713" y="4973638"/>
          <p14:tracePt t="148525" x="6724650" y="4973638"/>
          <p14:tracePt t="148540" x="6777038" y="4946650"/>
          <p14:tracePt t="148557" x="6919913" y="4867275"/>
          <p14:tracePt t="148574" x="7037388" y="4759325"/>
          <p14:tracePt t="148590" x="7072313" y="4714875"/>
          <p14:tracePt t="148607" x="7108825" y="4687888"/>
          <p14:tracePt t="148624" x="7116763" y="4687888"/>
          <p14:tracePt t="148666" x="7116763" y="4705350"/>
          <p14:tracePt t="148883" x="7153275" y="4705350"/>
          <p14:tracePt t="148891" x="7197725" y="4697413"/>
          <p14:tracePt t="148907" x="7286625" y="4660900"/>
          <p14:tracePt t="148923" x="7545388" y="4537075"/>
          <p14:tracePt t="148942" x="7894638" y="4340225"/>
          <p14:tracePt t="148958" x="7974013" y="4286250"/>
          <p14:tracePt t="148974" x="8045450" y="4224338"/>
          <p14:tracePt t="148990" x="8054975" y="4214813"/>
          <p14:tracePt t="149021" x="8045450" y="4214813"/>
          <p14:tracePt t="149051" x="8037513" y="4224338"/>
          <p14:tracePt t="149070" x="8018463" y="4232275"/>
          <p14:tracePt t="149082" x="8001000" y="4232275"/>
          <p14:tracePt t="149094" x="8001000" y="4241800"/>
          <p14:tracePt t="149109" x="7966075" y="4251325"/>
          <p14:tracePt t="149124" x="7947025" y="4268788"/>
          <p14:tracePt t="149140" x="7875588" y="4313238"/>
          <p14:tracePt t="149158" x="7751763" y="4367213"/>
          <p14:tracePt t="149173" x="7680325" y="4394200"/>
          <p14:tracePt t="149191" x="7483475" y="4510088"/>
          <p14:tracePt t="149208" x="7313613" y="4633913"/>
          <p14:tracePt t="149225" x="7242175" y="4697413"/>
          <p14:tracePt t="149240" x="7134225" y="4813300"/>
          <p14:tracePt t="149257" x="7045325" y="4875213"/>
          <p14:tracePt t="149274" x="7018338" y="4911725"/>
          <p14:tracePt t="149290" x="7010400" y="4929188"/>
          <p14:tracePt t="149514" x="6965950" y="4929188"/>
          <p14:tracePt t="149525" x="6911975" y="4929188"/>
          <p14:tracePt t="149540" x="6858000" y="4929188"/>
          <p14:tracePt t="149557" x="6769100" y="4919663"/>
          <p14:tracePt t="149574" x="6724650" y="4875213"/>
          <p14:tracePt t="149590" x="6705600" y="4830763"/>
          <p14:tracePt t="149607" x="6670675" y="4705350"/>
          <p14:tracePt t="149623" x="6653213" y="4562475"/>
          <p14:tracePt t="149640" x="6653213" y="4473575"/>
          <p14:tracePt t="149657" x="6643688" y="4348163"/>
          <p14:tracePt t="149673" x="6634163" y="4276725"/>
          <p14:tracePt t="149693" x="6616700" y="4241800"/>
          <p14:tracePt t="149708" x="6589713" y="4224338"/>
          <p14:tracePt t="149725" x="6572250" y="4224338"/>
          <p14:tracePt t="149741" x="6518275" y="4259263"/>
          <p14:tracePt t="149757" x="6500813" y="4268788"/>
          <p14:tracePt t="149775" x="6429375" y="4330700"/>
          <p14:tracePt t="149791" x="6367463" y="4375150"/>
          <p14:tracePt t="149807" x="6330950" y="4402138"/>
          <p14:tracePt t="149823" x="6330950" y="4429125"/>
          <p14:tracePt t="149841" x="6340475" y="4446588"/>
          <p14:tracePt t="149857" x="6348413" y="4446588"/>
          <p14:tracePt t="149873" x="6375400" y="4473575"/>
          <p14:tracePt t="149890" x="6438900" y="4518025"/>
          <p14:tracePt t="149907" x="6491288" y="4537075"/>
          <p14:tracePt t="149923" x="6653213" y="4589463"/>
          <p14:tracePt t="149942" x="6911975" y="4589463"/>
          <p14:tracePt t="149959" x="7045325" y="4581525"/>
          <p14:tracePt t="149974" x="7367588" y="4483100"/>
          <p14:tracePt t="149990" x="7562850" y="4375150"/>
          <p14:tracePt t="150009" x="7608888" y="4348163"/>
          <p14:tracePt t="150024" x="7608888" y="4340225"/>
          <p14:tracePt t="150040" x="7608888" y="4348163"/>
          <p14:tracePt t="150247" x="7661275" y="4348163"/>
          <p14:tracePt t="150258" x="7724775" y="4367213"/>
          <p14:tracePt t="150273" x="7796213" y="4375150"/>
          <p14:tracePt t="150290" x="7929563" y="4384675"/>
          <p14:tracePt t="150307" x="8062913" y="4384675"/>
          <p14:tracePt t="150324" x="8099425" y="4384675"/>
          <p14:tracePt t="150340" x="8134350" y="4384675"/>
          <p14:tracePt t="150376" x="8134350" y="4394200"/>
          <p14:tracePt t="150390" x="8134350" y="4402138"/>
          <p14:tracePt t="150485" x="8126413" y="4402138"/>
          <p14:tracePt t="150494" x="8116888" y="4402138"/>
          <p14:tracePt t="150524" x="8108950" y="4402138"/>
          <p14:tracePt t="150573" x="8099425" y="4402138"/>
          <p14:tracePt t="150604" x="8089900" y="4411663"/>
          <p14:tracePt t="150614" x="8081963" y="4411663"/>
          <p14:tracePt t="150623" x="8062913" y="4429125"/>
          <p14:tracePt t="150641" x="8037513" y="4456113"/>
          <p14:tracePt t="150657" x="8010525" y="4465638"/>
          <p14:tracePt t="150673" x="7991475" y="4491038"/>
          <p14:tracePt t="150693" x="7966075" y="4518025"/>
          <p14:tracePt t="150709" x="7939088" y="4537075"/>
          <p14:tracePt t="150724" x="7885113" y="4598988"/>
          <p14:tracePt t="150740" x="7813675" y="4697413"/>
          <p14:tracePt t="150757" x="7769225" y="4751388"/>
          <p14:tracePt t="150775" x="7653338" y="4884738"/>
          <p14:tracePt t="150790" x="7589838" y="4919663"/>
          <p14:tracePt t="150807" x="7581900" y="4919663"/>
          <p14:tracePt t="150823" x="7572375" y="4919663"/>
          <p14:tracePt t="150840" x="7554913" y="4902200"/>
          <p14:tracePt t="150857" x="7537450" y="4902200"/>
          <p14:tracePt t="150873" x="7510463" y="4902200"/>
          <p14:tracePt t="150890" x="7446963" y="4902200"/>
          <p14:tracePt t="150908" x="7340600" y="4902200"/>
          <p14:tracePt t="150923" x="7286625" y="4902200"/>
          <p14:tracePt t="150940" x="7161213" y="4902200"/>
          <p14:tracePt t="150959" x="7037388" y="4938713"/>
          <p14:tracePt t="150974" x="6973888" y="4938713"/>
          <p14:tracePt t="150991" x="6840538" y="4946650"/>
          <p14:tracePt t="151008" x="6804025" y="4938713"/>
          <p14:tracePt t="151024" x="6796088" y="4929188"/>
          <p14:tracePt t="151040" x="6796088" y="4902200"/>
          <p14:tracePt t="151057" x="6804025" y="4894263"/>
          <p14:tracePt t="151257" x="6804025" y="4884738"/>
          <p14:tracePt t="151267" x="6804025" y="4875213"/>
          <p14:tracePt t="151276" x="6804025" y="4867275"/>
          <p14:tracePt t="151290" x="6796088" y="4857750"/>
          <p14:tracePt t="151307" x="6777038" y="4822825"/>
          <p14:tracePt t="151324" x="6742113" y="4786313"/>
          <p14:tracePt t="151340" x="6705600" y="4732338"/>
          <p14:tracePt t="151357" x="6608763" y="4652963"/>
          <p14:tracePt t="151374" x="6473825" y="4562475"/>
          <p14:tracePt t="151390" x="6402388" y="4545013"/>
          <p14:tracePt t="151395" x="6323013" y="4527550"/>
          <p14:tracePt t="151407" x="6232525" y="4527550"/>
          <p14:tracePt t="151424" x="6099175" y="4510088"/>
          <p14:tracePt t="151440" x="6054725" y="4510088"/>
          <p14:tracePt t="151458" x="5973763" y="4510088"/>
          <p14:tracePt t="151475" x="5938838" y="4527550"/>
          <p14:tracePt t="151490" x="5919788" y="4545013"/>
          <p14:tracePt t="151507" x="5884863" y="4581525"/>
          <p14:tracePt t="151524" x="5848350" y="4643438"/>
          <p14:tracePt t="151540" x="5840413" y="4714875"/>
          <p14:tracePt t="151557" x="5795963" y="4776788"/>
          <p14:tracePt t="151573" x="5786438" y="4813300"/>
          <p14:tracePt t="151591" x="5786438" y="4822825"/>
          <p14:tracePt t="151607" x="5786438" y="4830763"/>
          <p14:tracePt t="151623" x="5786438" y="4848225"/>
          <p14:tracePt t="151641" x="5813425" y="4875213"/>
          <p14:tracePt t="151657" x="5857875" y="4911725"/>
          <p14:tracePt t="151673" x="5956300" y="4973638"/>
          <p14:tracePt t="151692" x="6099175" y="5027613"/>
          <p14:tracePt t="151708" x="6205538" y="5037138"/>
          <p14:tracePt t="151724" x="6510338" y="5062538"/>
          <p14:tracePt t="151741" x="6742113" y="5018088"/>
          <p14:tracePt t="151757" x="6848475" y="4965700"/>
          <p14:tracePt t="151775" x="7045325" y="4848225"/>
          <p14:tracePt t="151790" x="7153275" y="4724400"/>
          <p14:tracePt t="151807" x="7180263" y="4687888"/>
          <p14:tracePt t="151823" x="7188200" y="4643438"/>
          <p14:tracePt t="151840" x="7180263" y="4616450"/>
          <p14:tracePt t="151859" x="7134225" y="4598988"/>
          <p14:tracePt t="151874" x="7116763" y="4598988"/>
          <p14:tracePt t="151890" x="7099300" y="4598988"/>
          <p14:tracePt t="151909" x="7081838" y="4589463"/>
          <p14:tracePt t="152147" x="7089775" y="4589463"/>
          <p14:tracePt t="152157" x="7126288" y="4589463"/>
          <p14:tracePt t="152174" x="7188200" y="4589463"/>
          <p14:tracePt t="152190" x="7331075" y="4581525"/>
          <p14:tracePt t="152207" x="7500938" y="4554538"/>
          <p14:tracePt t="152226" x="7581900" y="4537075"/>
          <p14:tracePt t="152240" x="7589838" y="4527550"/>
          <p14:tracePt t="152276" x="7589838" y="4537075"/>
          <p14:tracePt t="152294" x="7581900" y="4537075"/>
          <p14:tracePt t="152304" x="7562850" y="4545013"/>
          <p14:tracePt t="152314" x="7537450" y="4545013"/>
          <p14:tracePt t="152324" x="7510463" y="4545013"/>
          <p14:tracePt t="152340" x="7483475" y="4545013"/>
          <p14:tracePt t="152357" x="7439025" y="4554538"/>
          <p14:tracePt t="152374" x="7394575" y="4589463"/>
          <p14:tracePt t="152390" x="7375525" y="4633913"/>
          <p14:tracePt t="152394" x="7348538" y="4660900"/>
          <p14:tracePt t="152407" x="7340600" y="4724400"/>
          <p14:tracePt t="152423" x="7286625" y="4840288"/>
          <p14:tracePt t="152441" x="7259638" y="4894263"/>
          <p14:tracePt t="152458" x="7215188" y="5045075"/>
          <p14:tracePt t="152474" x="7188200" y="5160963"/>
          <p14:tracePt t="152492" x="7170738" y="5197475"/>
          <p14:tracePt t="152524" x="7170738" y="5205413"/>
          <p14:tracePt t="152562" x="7170738" y="5197475"/>
          <p14:tracePt t="152572" x="7170738" y="5187950"/>
          <p14:tracePt t="152591" x="7180263" y="5180013"/>
          <p14:tracePt t="152602" x="7188200" y="5180013"/>
          <p14:tracePt t="152611" x="7215188" y="5180013"/>
          <p14:tracePt t="152623" x="7259638" y="5180013"/>
          <p14:tracePt t="152640" x="7348538" y="5180013"/>
          <p14:tracePt t="152657" x="7402513" y="5187950"/>
          <p14:tracePt t="152673" x="7491413" y="5197475"/>
          <p14:tracePt t="152691" x="7537450" y="5224463"/>
          <p14:tracePt t="152707" x="7545388" y="5224463"/>
          <p14:tracePt t="152730" x="7545388" y="5232400"/>
          <p14:tracePt t="152750" x="7545388" y="5241925"/>
          <p14:tracePt t="152769" x="7545388" y="5259388"/>
          <p14:tracePt t="152780" x="7537450" y="5259388"/>
          <p14:tracePt t="152790" x="7510463" y="5268913"/>
          <p14:tracePt t="152808" x="7500938" y="5276850"/>
          <p14:tracePt t="152823" x="7466013" y="5295900"/>
          <p14:tracePt t="152840" x="7429500" y="5330825"/>
          <p14:tracePt t="152858" x="7385050" y="5357813"/>
          <p14:tracePt t="152873" x="7375525" y="5357813"/>
          <p14:tracePt t="152890" x="7367588" y="5357813"/>
          <p14:tracePt t="152907" x="7367588" y="5340350"/>
          <p14:tracePt t="152967" x="7367588" y="5330825"/>
          <p14:tracePt t="153205" x="7375525" y="5348288"/>
          <p14:tracePt t="153215" x="7385050" y="5375275"/>
          <p14:tracePt t="153226" x="7412038" y="5402263"/>
          <p14:tracePt t="153240" x="7456488" y="5473700"/>
          <p14:tracePt t="153257" x="7581900" y="5653088"/>
          <p14:tracePt t="153274" x="7688263" y="5795963"/>
          <p14:tracePt t="153290" x="7732713" y="5884863"/>
          <p14:tracePt t="153307" x="7769225" y="5965825"/>
          <p14:tracePt t="153323" x="7786688" y="5991225"/>
          <p14:tracePt t="153340" x="7786688" y="6000750"/>
          <p14:tracePt t="153357" x="7786688" y="6010275"/>
          <p14:tracePt t="153373" x="7759700" y="6010275"/>
          <p14:tracePt t="153391" x="7643813" y="6037263"/>
          <p14:tracePt t="153407" x="7510463" y="6062663"/>
          <p14:tracePt t="153423" x="7277100" y="6116638"/>
          <p14:tracePt t="153442" x="7116763" y="6161088"/>
          <p14:tracePt t="153457" x="6884988" y="6161088"/>
          <p14:tracePt t="153473" x="6705600" y="6143625"/>
          <p14:tracePt t="153491" x="6608763" y="6108700"/>
          <p14:tracePt t="153507" x="6599238" y="6108700"/>
          <p14:tracePt t="153542" x="6626225" y="6134100"/>
          <p14:tracePt t="153557" x="6634163" y="6143625"/>
          <p14:tracePt t="153573" x="6653213" y="6161088"/>
          <p14:tracePt t="153590" x="6661150" y="6197600"/>
          <p14:tracePt t="153607" x="6661150" y="6224588"/>
          <p14:tracePt t="153623" x="6661150" y="6232525"/>
          <p14:tracePt t="153662" x="6653213" y="6232525"/>
          <p14:tracePt t="153673" x="6608763" y="6224588"/>
          <p14:tracePt t="153690" x="6510338" y="6180138"/>
          <p14:tracePt t="153709" x="6394450" y="6143625"/>
          <p14:tracePt t="153724" x="6205538" y="6010275"/>
          <p14:tracePt t="153740" x="6081713" y="5857875"/>
          <p14:tracePt t="153758" x="6037263" y="5786438"/>
          <p14:tracePt t="153775" x="6027738" y="5776913"/>
          <p14:tracePt t="153828" x="6027738" y="5786438"/>
          <p14:tracePt t="153848" x="6027738" y="5795963"/>
          <p14:tracePt t="153917" x="6037263" y="5795963"/>
          <p14:tracePt t="153927" x="6062663" y="5795963"/>
          <p14:tracePt t="153940" x="6116638" y="5786438"/>
          <p14:tracePt t="153958" x="6313488" y="5732463"/>
          <p14:tracePt t="153974" x="6419850" y="5688013"/>
          <p14:tracePt t="153990" x="6804025" y="5518150"/>
          <p14:tracePt t="154007" x="7045325" y="5375275"/>
          <p14:tracePt t="154025" x="7180263" y="5330825"/>
          <p14:tracePt t="154040" x="7205663" y="5330825"/>
          <p14:tracePt t="154057" x="7215188" y="5330825"/>
          <p14:tracePt t="154075" x="7215188" y="5357813"/>
          <p14:tracePt t="154090" x="7215188" y="5375275"/>
          <p14:tracePt t="154107" x="7215188" y="5411788"/>
          <p14:tracePt t="154124" x="7188200" y="5438775"/>
          <p14:tracePt t="154140" x="7153275" y="5456238"/>
          <p14:tracePt t="154157" x="7072313" y="5500688"/>
          <p14:tracePt t="154174" x="6946900" y="5562600"/>
          <p14:tracePt t="154190" x="6884988" y="5599113"/>
          <p14:tracePt t="154207" x="6732588" y="5608638"/>
          <p14:tracePt t="154224" x="6599238" y="5626100"/>
          <p14:tracePt t="154240" x="6562725" y="5634038"/>
          <p14:tracePt t="154257" x="6527800" y="5634038"/>
          <p14:tracePt t="154274" x="6518275" y="5616575"/>
          <p14:tracePt t="154290" x="6518275" y="5608638"/>
          <p14:tracePt t="154307" x="6537325" y="5599113"/>
          <p14:tracePt t="154560" x="6518275" y="5599113"/>
          <p14:tracePt t="154572" x="6491288" y="5599113"/>
          <p14:tracePt t="154580" x="6465888" y="5599113"/>
          <p14:tracePt t="154590" x="6446838" y="5599113"/>
          <p14:tracePt t="154608" x="6402388" y="5599113"/>
          <p14:tracePt t="154623" x="6367463" y="5599113"/>
          <p14:tracePt t="154640" x="6303963" y="5599113"/>
          <p14:tracePt t="154657" x="6276975" y="5599113"/>
          <p14:tracePt t="154673" x="6242050" y="5599113"/>
          <p14:tracePt t="154691" x="6215063" y="5599113"/>
          <p14:tracePt t="154709" x="6205538" y="5599113"/>
          <p14:tracePt t="154748" x="6205538" y="5608638"/>
          <p14:tracePt t="154760" x="6205538" y="5616575"/>
          <p14:tracePt t="154775" x="6205538" y="5626100"/>
          <p14:tracePt t="154790" x="6205538" y="5643563"/>
          <p14:tracePt t="154807" x="6205538" y="5661025"/>
          <p14:tracePt t="154823" x="6197600" y="5680075"/>
          <p14:tracePt t="154840" x="6161088" y="5751513"/>
          <p14:tracePt t="154857" x="6072188" y="5894388"/>
          <p14:tracePt t="154873" x="6010275" y="5983288"/>
          <p14:tracePt t="154890" x="5894388" y="6161088"/>
          <p14:tracePt t="154906" x="5840413" y="6251575"/>
          <p14:tracePt t="154923" x="5830888" y="6251575"/>
          <p14:tracePt t="154995" x="5822950" y="6251575"/>
          <p14:tracePt t="155007" x="5813425" y="6251575"/>
          <p14:tracePt t="155020" x="5795963" y="6251575"/>
          <p14:tracePt t="155029" x="5776913" y="6251575"/>
          <p14:tracePt t="155040" x="5741988" y="6251575"/>
          <p14:tracePt t="155057" x="5653088" y="6259513"/>
          <p14:tracePt t="155074" x="5554663" y="6259513"/>
          <p14:tracePt t="155091" x="5500688" y="6269038"/>
          <p14:tracePt t="155107" x="5419725" y="6276975"/>
          <p14:tracePt t="155124" x="5348288" y="6286500"/>
          <p14:tracePt t="155140" x="5322888" y="6286500"/>
          <p14:tracePt t="155157" x="5303838" y="6276975"/>
          <p14:tracePt t="155173" x="5303838" y="6259513"/>
          <p14:tracePt t="155203" x="5322888" y="6259513"/>
          <p14:tracePt t="156838" x="5268913" y="6259513"/>
          <p14:tracePt t="156846" x="5170488" y="6296025"/>
          <p14:tracePt t="156856" x="4965700" y="6330950"/>
          <p14:tracePt t="156875" x="4367213" y="6465888"/>
          <p14:tracePt t="156890" x="3990975" y="6500813"/>
          <p14:tracePt t="156894" x="3751263" y="6554788"/>
          <p14:tracePt t="156906" x="3536950" y="6554788"/>
          <p14:tracePt t="156925" x="3268663" y="6545263"/>
          <p14:tracePt t="156940" x="3197225" y="6500813"/>
          <p14:tracePt t="156956" x="3133725" y="6411913"/>
          <p14:tracePt t="156974" x="3133725" y="6394450"/>
          <p14:tracePt t="157172" x="3125788" y="6394450"/>
          <p14:tracePt t="157183" x="3098800" y="6394450"/>
          <p14:tracePt t="157193" x="3062288" y="6394450"/>
          <p14:tracePt t="157206" x="2982913" y="6402388"/>
          <p14:tracePt t="157224" x="2660650" y="6419850"/>
          <p14:tracePt t="157242" x="2214563" y="6402388"/>
          <p14:tracePt t="157258" x="1982788" y="6367463"/>
          <p14:tracePt t="157274" x="1768475" y="6259513"/>
          <p14:tracePt t="157290" x="1652588" y="6197600"/>
          <p14:tracePt t="157307" x="1608138" y="6188075"/>
          <p14:tracePt t="157323" x="1589088" y="6153150"/>
          <p14:tracePt t="157340" x="1589088" y="6134100"/>
          <p14:tracePt t="157409" x="1589088" y="6143625"/>
          <p14:tracePt t="157491" x="1571625" y="6143625"/>
          <p14:tracePt t="157508" x="1562100" y="6143625"/>
          <p14:tracePt t="157518" x="1554163" y="6143625"/>
          <p14:tracePt t="157531" x="1544638" y="6143625"/>
          <p14:tracePt t="157806" x="1527175" y="6143625"/>
          <p14:tracePt t="157815" x="1482725" y="6126163"/>
          <p14:tracePt t="157826" x="1393825" y="6099175"/>
          <p14:tracePt t="157840" x="1276350" y="6037263"/>
          <p14:tracePt t="157857" x="990600" y="5867400"/>
          <p14:tracePt t="157874" x="839788" y="5680075"/>
          <p14:tracePt t="157890" x="776288" y="5545138"/>
          <p14:tracePt t="157894" x="750888" y="5465763"/>
          <p14:tracePt t="157907" x="750888" y="5375275"/>
          <p14:tracePt t="157924" x="776288" y="5143500"/>
          <p14:tracePt t="157940" x="857250" y="4983163"/>
          <p14:tracePt t="157956" x="1204913" y="4537075"/>
          <p14:tracePt t="157974" x="1598613" y="4152900"/>
          <p14:tracePt t="157991" x="1704975" y="4071938"/>
          <p14:tracePt t="158007" x="1901825" y="3973513"/>
          <p14:tracePt t="158024" x="2098675" y="3919538"/>
          <p14:tracePt t="158040" x="2143125" y="3919538"/>
          <p14:tracePt t="158057" x="2259013" y="3946525"/>
          <p14:tracePt t="158261" x="2276475" y="3946525"/>
          <p14:tracePt t="158271" x="2330450" y="3938588"/>
          <p14:tracePt t="158281" x="2473325" y="3911600"/>
          <p14:tracePt t="158290" x="2776538" y="3867150"/>
          <p14:tracePt t="158308" x="3108325" y="3786188"/>
          <p14:tracePt t="158323" x="3857625" y="3687763"/>
          <p14:tracePt t="158340" x="4581525" y="3608388"/>
          <p14:tracePt t="158357" x="4902200" y="3608388"/>
          <p14:tracePt t="158373" x="5340350" y="3608388"/>
          <p14:tracePt t="158390" x="5741988" y="3633788"/>
          <p14:tracePt t="158408" x="5938838" y="3643313"/>
          <p14:tracePt t="158423" x="5965825" y="3643313"/>
          <p14:tracePt t="158440" x="5973763" y="3643313"/>
          <p14:tracePt t="158457" x="5956300" y="3660775"/>
          <p14:tracePt t="158636" x="6018213" y="3679825"/>
          <p14:tracePt t="158647" x="6170613" y="3697288"/>
          <p14:tracePt t="158657" x="6411913" y="3759200"/>
          <p14:tracePt t="158673" x="6705600" y="3848100"/>
          <p14:tracePt t="158690" x="7331075" y="4037013"/>
          <p14:tracePt t="158706" x="7929563" y="4276725"/>
          <p14:tracePt t="158725" x="8323263" y="4483100"/>
          <p14:tracePt t="158741" x="8429625" y="4554538"/>
          <p14:tracePt t="158757" x="8582025" y="4652963"/>
          <p14:tracePt t="158775" x="8626475" y="4687888"/>
          <p14:tracePt t="158790" x="8626475" y="4705350"/>
          <p14:tracePt t="158807" x="8474075" y="4786313"/>
          <p14:tracePt t="158982" x="8528050" y="4857750"/>
          <p14:tracePt t="158992" x="8616950" y="4973638"/>
          <p14:tracePt t="159008" x="8705850" y="5099050"/>
          <p14:tracePt t="159024" x="8823325" y="5313363"/>
          <p14:tracePt t="159041" x="8875713" y="5456238"/>
          <p14:tracePt t="159057" x="8885238" y="5537200"/>
          <p14:tracePt t="159073" x="8902700" y="5732463"/>
          <p14:tracePt t="159092" x="8894763" y="5822950"/>
          <p14:tracePt t="159106" x="8867775" y="5848350"/>
          <p14:tracePt t="159123" x="8813800" y="5929313"/>
          <p14:tracePt t="163518" x="8804275" y="5929313"/>
          <p14:tracePt t="163527" x="8777288" y="5902325"/>
          <p14:tracePt t="163540" x="8670925" y="5822950"/>
          <p14:tracePt t="163557" x="8224838" y="5473700"/>
          <p14:tracePt t="163573" x="7983538" y="5180013"/>
          <p14:tracePt t="163591" x="7446963" y="4670425"/>
          <p14:tracePt t="163606" x="7099300" y="4295775"/>
          <p14:tracePt t="163625" x="6929438" y="4143375"/>
          <p14:tracePt t="163640" x="6902450" y="4108450"/>
          <p14:tracePt t="163656" x="6884988" y="4071938"/>
          <p14:tracePt t="163673" x="6902450" y="4071938"/>
          <p14:tracePt t="163902" x="6902450" y="4054475"/>
          <p14:tracePt t="163913" x="6902450" y="4017963"/>
          <p14:tracePt t="163923" x="6902450" y="3956050"/>
          <p14:tracePt t="163941" x="6858000" y="3751263"/>
          <p14:tracePt t="163956" x="6840538" y="3581400"/>
          <p14:tracePt t="163973" x="6831013" y="3259138"/>
          <p14:tracePt t="163990" x="6831013" y="2973388"/>
          <p14:tracePt t="164008" x="6840538" y="2867025"/>
          <p14:tracePt t="164023" x="6867525" y="2776538"/>
          <p14:tracePt t="164042" x="6875463" y="2768600"/>
          <p14:tracePt t="164073" x="6875463" y="2786063"/>
          <p14:tracePt t="164278" x="6884988" y="2786063"/>
          <p14:tracePt t="164289" x="6894513" y="2786063"/>
          <p14:tracePt t="164298" x="6911975" y="2786063"/>
          <p14:tracePt t="164308" x="6929438" y="2786063"/>
          <p14:tracePt t="164323" x="6938963" y="2786063"/>
          <p14:tracePt t="164340" x="6983413" y="2776538"/>
          <p14:tracePt t="164357" x="7000875" y="2759075"/>
          <p14:tracePt t="164373" x="7027863" y="2741613"/>
          <p14:tracePt t="164390" x="7054850" y="2705100"/>
          <p14:tracePt t="164407" x="7072313" y="2687638"/>
          <p14:tracePt t="164440" x="7072313" y="2679700"/>
          <p14:tracePt t="164457" x="7062788" y="2670175"/>
          <p14:tracePt t="164473" x="7054850" y="2670175"/>
          <p14:tracePt t="164490" x="7018338" y="2660650"/>
          <p14:tracePt t="164508" x="6991350" y="2633663"/>
          <p14:tracePt t="164524" x="6938963" y="2598738"/>
          <p14:tracePt t="164540" x="6919913" y="2589213"/>
          <p14:tracePt t="164557" x="6848475" y="2571750"/>
          <p14:tracePt t="164574" x="6769100" y="2562225"/>
          <p14:tracePt t="164590" x="6715125" y="2581275"/>
          <p14:tracePt t="164606" x="6670675" y="2633663"/>
          <p14:tracePt t="164624" x="6616700" y="2714625"/>
          <p14:tracePt t="164640" x="6599238" y="2751138"/>
          <p14:tracePt t="164656" x="6527800" y="2840038"/>
          <p14:tracePt t="164674" x="6500813" y="2894013"/>
          <p14:tracePt t="164690" x="6500813" y="2911475"/>
          <p14:tracePt t="164706" x="6500813" y="2919413"/>
          <p14:tracePt t="164723" x="6500813" y="2955925"/>
          <p14:tracePt t="164740" x="6500813" y="2990850"/>
          <p14:tracePt t="164758" x="6537325" y="3071813"/>
          <p14:tracePt t="164775" x="6581775" y="3152775"/>
          <p14:tracePt t="164791" x="6626225" y="3187700"/>
          <p14:tracePt t="164807" x="6661150" y="3205163"/>
          <p14:tracePt t="164823" x="6777038" y="3214688"/>
          <p14:tracePt t="164842" x="6884988" y="3214688"/>
          <p14:tracePt t="164856" x="6911975" y="3205163"/>
          <p14:tracePt t="164873" x="6946900" y="3179763"/>
          <p14:tracePt t="164891" x="6973888" y="3125788"/>
          <p14:tracePt t="164906" x="6983413" y="3089275"/>
          <p14:tracePt t="164923" x="7010400" y="3000375"/>
          <p14:tracePt t="164940" x="7010400" y="2928938"/>
          <p14:tracePt t="164956" x="7010400" y="2901950"/>
          <p14:tracePt t="164973" x="7000875" y="2874963"/>
          <p14:tracePt t="164990" x="6973888" y="2857500"/>
          <p14:tracePt t="165006" x="6956425" y="2847975"/>
          <p14:tracePt t="165023" x="6919913" y="2840038"/>
          <p14:tracePt t="165040" x="6848475" y="2830513"/>
          <p14:tracePt t="165056" x="6796088" y="2822575"/>
          <p14:tracePt t="165073" x="6705600" y="2795588"/>
          <p14:tracePt t="165090" x="6661150" y="2776538"/>
          <p14:tracePt t="165107" x="6643688" y="2768600"/>
          <p14:tracePt t="165150" x="6643688" y="2776538"/>
          <p14:tracePt t="165228" x="6705600" y="2813050"/>
          <p14:tracePt t="165238" x="6777038" y="2813050"/>
          <p14:tracePt t="165387" x="6777038" y="2803525"/>
          <p14:tracePt t="165406" x="6777038" y="2795588"/>
          <p14:tracePt t="165417" x="6777038" y="2776538"/>
          <p14:tracePt t="165426" x="6786563" y="2776538"/>
          <p14:tracePt t="165440" x="6796088" y="2759075"/>
          <p14:tracePt t="165456" x="6804025" y="2751138"/>
          <p14:tracePt t="165474" x="6823075" y="2714625"/>
          <p14:tracePt t="165490" x="6831013" y="2705100"/>
          <p14:tracePt t="165506" x="6831013" y="2687638"/>
          <p14:tracePt t="165524" x="6831013" y="2670175"/>
          <p14:tracePt t="165540" x="6840538" y="2660650"/>
          <p14:tracePt t="165556" x="6840538" y="2652713"/>
          <p14:tracePt t="165573" x="6840538" y="2633663"/>
          <p14:tracePt t="165662" x="6840538" y="2643188"/>
          <p14:tracePt t="165920" x="6840538" y="2633663"/>
          <p14:tracePt t="165960" x="6840538" y="2625725"/>
          <p14:tracePt t="165980" x="6831013" y="2625725"/>
          <p14:tracePt t="166003" x="6823075" y="2608263"/>
          <p14:tracePt t="166011" x="6813550" y="2608263"/>
          <p14:tracePt t="166024" x="6796088" y="2608263"/>
          <p14:tracePt t="166039" x="6777038" y="2608263"/>
          <p14:tracePt t="166058" x="6769100" y="2598738"/>
          <p14:tracePt t="166073" x="6759575" y="2598738"/>
          <p14:tracePt t="166090" x="6751638" y="2598738"/>
          <p14:tracePt t="166109" x="6742113" y="2598738"/>
          <p14:tracePt t="166137" x="6732588" y="2598738"/>
          <p14:tracePt t="166208" x="6732588" y="2608263"/>
          <p14:tracePt t="166227" x="6732588" y="2616200"/>
          <p14:tracePt t="166286" x="6732588" y="2625725"/>
          <p14:tracePt t="166325" x="6732588" y="2633663"/>
          <p14:tracePt t="166345" x="6732588" y="2643188"/>
          <p14:tracePt t="166406" x="6732588" y="2652713"/>
          <p14:tracePt t="166415" x="6724650" y="2660650"/>
          <p14:tracePt t="166425" x="6724650" y="2679700"/>
          <p14:tracePt t="166444" x="6715125" y="2687638"/>
          <p14:tracePt t="166456" x="6715125" y="2697163"/>
          <p14:tracePt t="166475" x="6715125" y="2705100"/>
          <p14:tracePt t="166494" x="6715125" y="2714625"/>
          <p14:tracePt t="166533" x="6715125" y="2724150"/>
          <p14:tracePt t="166553" x="6715125" y="2732088"/>
          <p14:tracePt t="166583" x="6715125" y="2741613"/>
          <p14:tracePt t="166653" x="6715125" y="2751138"/>
          <p14:tracePt t="166682" x="6715125" y="2759075"/>
          <p14:tracePt t="166742" x="6715125" y="2768600"/>
          <p14:tracePt t="166751" x="6724650" y="2768600"/>
          <p14:tracePt t="166761" x="6732588" y="2768600"/>
          <p14:tracePt t="166774" x="6732588" y="2776538"/>
          <p14:tracePt t="166791" x="6751638" y="2776538"/>
          <p14:tracePt t="166807" x="6759575" y="2776538"/>
          <p14:tracePt t="166823" x="6769100" y="2776538"/>
          <p14:tracePt t="166840" x="6786563" y="2776538"/>
          <p14:tracePt t="166856" x="6804025" y="2776538"/>
          <p14:tracePt t="166873" x="6831013" y="2759075"/>
          <p14:tracePt t="166890" x="6867525" y="2741613"/>
          <p14:tracePt t="166909" x="6875463" y="2732088"/>
          <p14:tracePt t="166923" x="6875463" y="2724150"/>
          <p14:tracePt t="166948" x="6875463" y="2714625"/>
          <p14:tracePt t="166958" x="6884988" y="2714625"/>
          <p14:tracePt t="166973" x="6884988" y="2705100"/>
          <p14:tracePt t="166989" x="6894513" y="2687638"/>
          <p14:tracePt t="167009" x="6902450" y="2687638"/>
          <p14:tracePt t="167023" x="6902450" y="2679700"/>
          <p14:tracePt t="167077" x="6902450" y="2670175"/>
          <p14:tracePt t="167088" x="6902450" y="2660650"/>
          <p14:tracePt t="167108" x="6902450" y="2652713"/>
          <p14:tracePt t="167138" x="6902450" y="2643188"/>
          <p14:tracePt t="167157" x="6894513" y="2643188"/>
          <p14:tracePt t="167285" x="6894513" y="2633663"/>
          <p14:tracePt t="167295" x="6894513" y="2625725"/>
          <p14:tracePt t="167345" x="6894513" y="2616200"/>
          <p14:tracePt t="167386" x="6894513" y="2608263"/>
          <p14:tracePt t="167405" x="6894513" y="2598738"/>
          <p14:tracePt t="167414" x="6875463" y="2598738"/>
          <p14:tracePt t="167424" x="6858000" y="2589213"/>
          <p14:tracePt t="167439" x="6848475" y="2589213"/>
          <p14:tracePt t="167456" x="6813550" y="2589213"/>
          <p14:tracePt t="167475" x="6759575" y="2608263"/>
          <p14:tracePt t="167490" x="6742113" y="2633663"/>
          <p14:tracePt t="167506" x="6688138" y="2660650"/>
          <p14:tracePt t="167523" x="6670675" y="2679700"/>
          <p14:tracePt t="167562" x="6670675" y="2687638"/>
          <p14:tracePt t="167592" x="6670675" y="2697163"/>
          <p14:tracePt t="167612" x="6670675" y="2705100"/>
          <p14:tracePt t="167622" x="6680200" y="2724150"/>
          <p14:tracePt t="167633" x="6688138" y="2741613"/>
          <p14:tracePt t="167642" x="6697663" y="2776538"/>
          <p14:tracePt t="167656" x="6705600" y="2795588"/>
          <p14:tracePt t="167673" x="6724650" y="2857500"/>
          <p14:tracePt t="167690" x="6751638" y="2884488"/>
          <p14:tracePt t="167706" x="6769100" y="2884488"/>
          <p14:tracePt t="167723" x="6786563" y="2884488"/>
          <p14:tracePt t="167740" x="6831013" y="2884488"/>
          <p14:tracePt t="167756" x="6840538" y="2884488"/>
          <p14:tracePt t="167774" x="6848475" y="2874963"/>
          <p14:tracePt t="167790" x="6858000" y="2867025"/>
          <p14:tracePt t="168739" x="6858000" y="2857500"/>
          <p14:tracePt t="168750" x="6867525" y="2847975"/>
          <p14:tracePt t="168761" x="6875463" y="2830513"/>
          <p14:tracePt t="168774" x="6902450" y="2795588"/>
          <p14:tracePt t="168790" x="6938963" y="2732088"/>
          <p14:tracePt t="168808" x="6946900" y="2705100"/>
          <p14:tracePt t="168823" x="6956425" y="2697163"/>
          <p14:tracePt t="168840" x="6965950" y="2687638"/>
          <p14:tracePt t="168858" x="6965950" y="2670175"/>
          <p14:tracePt t="168890" x="6956425" y="2643188"/>
          <p14:tracePt t="168906" x="6911975" y="2616200"/>
          <p14:tracePt t="168923" x="6894513" y="2608263"/>
          <p14:tracePt t="168939" x="6858000" y="2608263"/>
          <p14:tracePt t="168957" x="6823075" y="2608263"/>
          <p14:tracePt t="168973" x="6813550" y="2608263"/>
          <p14:tracePt t="168990" x="6804025" y="2608263"/>
          <p14:tracePt t="169026" x="6804025" y="2616200"/>
          <p14:tracePt t="169098" x="6804025" y="2633663"/>
          <p14:tracePt t="169333" x="6823075" y="2633663"/>
          <p14:tracePt t="169343" x="6858000" y="2633663"/>
          <p14:tracePt t="169356" x="6929438" y="2633663"/>
          <p14:tracePt t="169373" x="7116763" y="2643188"/>
          <p14:tracePt t="169389" x="7269163" y="2660650"/>
          <p14:tracePt t="169393" x="7466013" y="2660650"/>
          <p14:tracePt t="169406" x="7589838" y="2660650"/>
          <p14:tracePt t="169423" x="7777163" y="2660650"/>
          <p14:tracePt t="169441" x="7920038" y="2660650"/>
          <p14:tracePt t="169456" x="7947025" y="2660650"/>
          <p14:tracePt t="169473" x="7966075" y="2660650"/>
          <p14:tracePt t="169501" x="7966075" y="2679700"/>
          <p14:tracePt t="169699" x="8072438" y="2705100"/>
          <p14:tracePt t="169709" x="8215313" y="2714625"/>
          <p14:tracePt t="169723" x="8348663" y="2714625"/>
          <p14:tracePt t="169739" x="8634413" y="2714625"/>
          <p14:tracePt t="169758" x="8813800" y="2714625"/>
          <p14:tracePt t="169773" x="8867775" y="2714625"/>
          <p14:tracePt t="169790" x="8912225" y="2714625"/>
          <p14:tracePt t="169839" x="8912225" y="2732088"/>
          <p14:tracePt t="170095" x="8912225" y="2751138"/>
          <p14:tracePt t="170105" x="8912225" y="2768600"/>
          <p14:tracePt t="170115" x="8912225" y="2776538"/>
          <p14:tracePt t="170125" x="8885238" y="2822575"/>
          <p14:tracePt t="170139" x="8858250" y="2894013"/>
          <p14:tracePt t="170156" x="8742363" y="3044825"/>
          <p14:tracePt t="170173" x="8643938" y="3313113"/>
          <p14:tracePt t="170189" x="8616950" y="3438525"/>
          <p14:tracePt t="170206" x="8528050" y="3625850"/>
          <p14:tracePt t="170223" x="8510588" y="3803650"/>
          <p14:tracePt t="170239" x="8491538" y="3867150"/>
          <p14:tracePt t="170256" x="8474075" y="3911600"/>
          <p14:tracePt t="170273" x="8474075" y="3938588"/>
          <p14:tracePt t="170481" x="8456613" y="3946525"/>
          <p14:tracePt t="170491" x="8429625" y="3990975"/>
          <p14:tracePt t="170506" x="8358188" y="4044950"/>
          <p14:tracePt t="170523" x="8161338" y="4170363"/>
          <p14:tracePt t="170540" x="7912100" y="4384675"/>
          <p14:tracePt t="170556" x="7813675" y="4456113"/>
          <p14:tracePt t="170573" x="7670800" y="4527550"/>
          <p14:tracePt t="170590" x="7616825" y="4572000"/>
          <p14:tracePt t="170678" x="7626350" y="4572000"/>
          <p14:tracePt t="170688" x="7626350" y="4562475"/>
          <p14:tracePt t="170708" x="7643813" y="4562475"/>
          <p14:tracePt t="170718" x="7670800" y="4572000"/>
          <p14:tracePt t="170729" x="7705725" y="4598988"/>
          <p14:tracePt t="170739" x="7742238" y="4608513"/>
          <p14:tracePt t="170757" x="7831138" y="4652963"/>
          <p14:tracePt t="170773" x="7875588" y="4679950"/>
          <p14:tracePt t="170790" x="7974013" y="4714875"/>
          <p14:tracePt t="170807" x="8045450" y="4714875"/>
          <p14:tracePt t="170823" x="8072438" y="4714875"/>
          <p14:tracePt t="170840" x="8099425" y="4714875"/>
          <p14:tracePt t="170856" x="8116888" y="4697413"/>
          <p14:tracePt t="170873" x="8116888" y="4679950"/>
          <p14:tracePt t="171076" x="8116888" y="4670425"/>
          <p14:tracePt t="171084" x="8116888" y="4643438"/>
          <p14:tracePt t="171095" x="8134350" y="4608513"/>
          <p14:tracePt t="171106" x="8161338" y="4545013"/>
          <p14:tracePt t="171123" x="8242300" y="4295775"/>
          <p14:tracePt t="171140" x="8286750" y="4170363"/>
          <p14:tracePt t="171156" x="8304213" y="3990975"/>
          <p14:tracePt t="171173" x="8304213" y="3894138"/>
          <p14:tracePt t="171189" x="8296275" y="3875088"/>
          <p14:tracePt t="171206" x="8286750" y="3867150"/>
          <p14:tracePt t="171223" x="8277225" y="3867150"/>
          <p14:tracePt t="171240" x="8269288" y="3875088"/>
          <p14:tracePt t="171256" x="8269288" y="3894138"/>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0.3|5.4|3.4|1.6|0.6|2.1"/>
</p:tagLst>
</file>

<file path=ppt/tags/tag2.xml><?xml version="1.0" encoding="utf-8"?>
<p:tagLst xmlns:a="http://schemas.openxmlformats.org/drawingml/2006/main" xmlns:r="http://schemas.openxmlformats.org/officeDocument/2006/relationships" xmlns:p="http://schemas.openxmlformats.org/presentationml/2006/main">
  <p:tag name="TIMING" val="|45.4|65.9|111.8"/>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4150</TotalTime>
  <Words>1532</Words>
  <Application>Microsoft Office PowerPoint</Application>
  <PresentationFormat>画面に合わせる (4:3)</PresentationFormat>
  <Paragraphs>784</Paragraphs>
  <Slides>13</Slides>
  <Notes>0</Notes>
  <HiddenSlides>0</HiddenSlides>
  <MMClips>13</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13</vt:i4>
      </vt:variant>
    </vt:vector>
  </HeadingPairs>
  <TitlesOfParts>
    <vt:vector size="23" baseType="lpstr">
      <vt:lpstr>FS Albert Pro Light</vt:lpstr>
      <vt:lpstr>inherit</vt:lpstr>
      <vt:lpstr>ＭＳ 明朝</vt:lpstr>
      <vt:lpstr>游ゴシック</vt:lpstr>
      <vt:lpstr>Arial</vt:lpstr>
      <vt:lpstr>Calibri</vt:lpstr>
      <vt:lpstr>Calibri Light</vt:lpstr>
      <vt:lpstr>Century</vt:lpstr>
      <vt:lpstr>Symbol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Suzuki.S</dc:creator>
  <cp:lastModifiedBy>すずきすすむ 鈴木進</cp:lastModifiedBy>
  <cp:revision>99</cp:revision>
  <dcterms:created xsi:type="dcterms:W3CDTF">2021-01-27T13:07:37Z</dcterms:created>
  <dcterms:modified xsi:type="dcterms:W3CDTF">2024-06-25T09:53:41Z</dcterms:modified>
</cp:coreProperties>
</file>