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77" r:id="rId2"/>
    <p:sldId id="269" r:id="rId3"/>
    <p:sldId id="273" r:id="rId4"/>
    <p:sldId id="256" r:id="rId5"/>
    <p:sldId id="271" r:id="rId6"/>
    <p:sldId id="283" r:id="rId7"/>
    <p:sldId id="270" r:id="rId8"/>
    <p:sldId id="274" r:id="rId9"/>
    <p:sldId id="279" r:id="rId10"/>
    <p:sldId id="280" r:id="rId11"/>
    <p:sldId id="282" r:id="rId12"/>
    <p:sldId id="272" r:id="rId13"/>
    <p:sldId id="278" r:id="rId14"/>
    <p:sldId id="262" r:id="rId15"/>
    <p:sldId id="275" r:id="rId16"/>
    <p:sldId id="281" r:id="rId17"/>
    <p:sldId id="284" r:id="rId18"/>
    <p:sldId id="276" r:id="rId19"/>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0" autoAdjust="0"/>
    <p:restoredTop sz="89953" autoAdjust="0"/>
  </p:normalViewPr>
  <p:slideViewPr>
    <p:cSldViewPr snapToGrid="0">
      <p:cViewPr varScale="1">
        <p:scale>
          <a:sx n="107" d="100"/>
          <a:sy n="107" d="100"/>
        </p:scale>
        <p:origin x="7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89003EB7-E84D-419E-ADD6-073E6A3DDBE5}" type="datetimeFigureOut">
              <a:rPr kumimoji="1" lang="ja-JP" altLang="en-US" smtClean="0"/>
              <a:t>2024/6/26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53D15C3-BE89-4292-9593-60AEE92A2F5C}" type="slidenum">
              <a:rPr kumimoji="1" lang="ja-JP" altLang="en-US" smtClean="0"/>
              <a:t>‹#›</a:t>
            </a:fld>
            <a:endParaRPr kumimoji="1" lang="ja-JP" altLang="en-US"/>
          </a:p>
        </p:txBody>
      </p:sp>
    </p:spTree>
    <p:extLst>
      <p:ext uri="{BB962C8B-B14F-4D97-AF65-F5344CB8AC3E}">
        <p14:creationId xmlns:p14="http://schemas.microsoft.com/office/powerpoint/2010/main" val="28010722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研究創出支援センターの鈴木です。当センターでは研究支援活動の一環として，大学院生，若手研究者の実験知識及び技術の向上を図り，研究の活性化を促すことを目的とし，講義，実習を含めた実験技術講習会を定期的に企画しています。</a:t>
            </a:r>
            <a:r>
              <a:rPr kumimoji="1" lang="ja-JP" altLang="en-US" sz="1200" kern="1200" dirty="0">
                <a:solidFill>
                  <a:schemeClr val="tx1"/>
                </a:solidFill>
                <a:effectLst/>
                <a:latin typeface="+mn-lt"/>
                <a:ea typeface="+mn-ea"/>
                <a:cs typeface="+mn-cs"/>
              </a:rPr>
              <a:t>本年度は、アポトーシス測定法についてご覧の</a:t>
            </a:r>
            <a:r>
              <a:rPr kumimoji="1" lang="en-US" altLang="ja-JP" sz="1200" kern="1200" dirty="0">
                <a:solidFill>
                  <a:schemeClr val="tx1"/>
                </a:solidFill>
                <a:effectLst/>
                <a:latin typeface="+mn-lt"/>
                <a:ea typeface="+mn-ea"/>
                <a:cs typeface="+mn-cs"/>
              </a:rPr>
              <a:t>3</a:t>
            </a:r>
            <a:r>
              <a:rPr kumimoji="1" lang="ja-JP" altLang="en-US" sz="1200" kern="1200" dirty="0">
                <a:solidFill>
                  <a:schemeClr val="tx1"/>
                </a:solidFill>
                <a:effectLst/>
                <a:latin typeface="+mn-lt"/>
                <a:ea typeface="+mn-ea"/>
                <a:cs typeface="+mn-cs"/>
              </a:rPr>
              <a:t>回にわたり行います。</a:t>
            </a:r>
            <a:r>
              <a:rPr kumimoji="1" lang="en-US" altLang="ja-JP" sz="1200" kern="1200" dirty="0">
                <a:solidFill>
                  <a:schemeClr val="tx1"/>
                </a:solidFill>
                <a:effectLst/>
                <a:latin typeface="+mn-lt"/>
                <a:ea typeface="+mn-ea"/>
                <a:cs typeface="+mn-cs"/>
              </a:rPr>
              <a:t>1</a:t>
            </a:r>
            <a:r>
              <a:rPr kumimoji="1" lang="ja-JP" altLang="en-US" sz="1200" kern="1200" dirty="0">
                <a:solidFill>
                  <a:schemeClr val="tx1"/>
                </a:solidFill>
                <a:effectLst/>
                <a:latin typeface="+mn-lt"/>
                <a:ea typeface="+mn-ea"/>
                <a:cs typeface="+mn-cs"/>
              </a:rPr>
              <a:t>回目は</a:t>
            </a:r>
            <a:r>
              <a:rPr lang="ja-JP" altLang="en-US" sz="1200" b="0" i="0" u="none" strike="noStrike" baseline="0" dirty="0">
                <a:solidFill>
                  <a:srgbClr val="002060"/>
                </a:solidFill>
                <a:latin typeface="游明朝" panose="02020400000000000000" pitchFamily="18" charset="-128"/>
                <a:ea typeface="游明朝" panose="02020400000000000000" pitchFamily="18" charset="-128"/>
              </a:rPr>
              <a:t>フローサイトメトリーを用いたアポトーシスの検出を行います。細胞がアポトーシスを起こしますと様々な特徴的な変化を起こしますが、第一回目におきましては</a:t>
            </a:r>
            <a:r>
              <a:rPr lang="ja-JP" altLang="en-US" sz="1200" b="0" i="0" u="none" strike="noStrike" baseline="0" dirty="0">
                <a:solidFill>
                  <a:srgbClr val="000000"/>
                </a:solidFill>
                <a:latin typeface="ＭＳ 明朝" panose="02020609040205080304" pitchFamily="17" charset="-128"/>
                <a:ea typeface="ＭＳ 明朝" panose="02020609040205080304" pitchFamily="17" charset="-128"/>
              </a:rPr>
              <a:t>細胞膜構造変化，ミトコンドリア膜電位の低下，カスパーゼの活性化を，それぞれ，アネキシン</a:t>
            </a:r>
            <a:r>
              <a:rPr lang="en-US" altLang="ja-JP" sz="1200" b="0" i="0" u="none" strike="noStrike" baseline="0" dirty="0">
                <a:solidFill>
                  <a:srgbClr val="000000"/>
                </a:solidFill>
                <a:latin typeface="Century" panose="02040604050505020304" pitchFamily="18" charset="0"/>
                <a:ea typeface="ＭＳ 明朝" panose="02020609040205080304" pitchFamily="17" charset="-128"/>
              </a:rPr>
              <a:t>V</a:t>
            </a:r>
            <a:r>
              <a:rPr lang="ja-JP" altLang="en-US" sz="1200" b="0" i="0" u="none" strike="noStrike" baseline="0" dirty="0">
                <a:solidFill>
                  <a:srgbClr val="000000"/>
                </a:solidFill>
                <a:latin typeface="ＭＳ 明朝" panose="02020609040205080304" pitchFamily="17" charset="-128"/>
                <a:ea typeface="ＭＳ 明朝" panose="02020609040205080304" pitchFamily="17" charset="-128"/>
              </a:rPr>
              <a:t>，</a:t>
            </a:r>
            <a:r>
              <a:rPr lang="en-US" altLang="ja-JP" sz="1200" b="0" i="0" u="none" strike="noStrike" baseline="0" dirty="0">
                <a:solidFill>
                  <a:srgbClr val="000000"/>
                </a:solidFill>
                <a:latin typeface="Century" panose="02040604050505020304" pitchFamily="18" charset="0"/>
                <a:ea typeface="ＭＳ 明朝" panose="02020609040205080304" pitchFamily="17" charset="-128"/>
              </a:rPr>
              <a:t>JC-1</a:t>
            </a:r>
            <a:r>
              <a:rPr lang="ja-JP" altLang="en-US" sz="1200" b="0" i="0" u="none" strike="noStrike" baseline="0" dirty="0">
                <a:solidFill>
                  <a:srgbClr val="000000"/>
                </a:solidFill>
                <a:latin typeface="ＭＳ 明朝" panose="02020609040205080304" pitchFamily="17" charset="-128"/>
                <a:ea typeface="ＭＳ 明朝" panose="02020609040205080304" pitchFamily="17" charset="-128"/>
              </a:rPr>
              <a:t>，</a:t>
            </a:r>
            <a:r>
              <a:rPr lang="en-US" altLang="ja-JP" sz="1200" b="0" i="0" u="none" strike="noStrike" baseline="0" dirty="0">
                <a:solidFill>
                  <a:srgbClr val="000000"/>
                </a:solidFill>
                <a:latin typeface="Century" panose="02040604050505020304" pitchFamily="18" charset="0"/>
                <a:ea typeface="ＭＳ 明朝" panose="02020609040205080304" pitchFamily="17" charset="-128"/>
              </a:rPr>
              <a:t>VAD-FMK </a:t>
            </a:r>
            <a:r>
              <a:rPr lang="ja-JP" altLang="en-US" sz="1200" b="0" i="0" u="none" strike="noStrike" baseline="0" dirty="0">
                <a:solidFill>
                  <a:srgbClr val="000000"/>
                </a:solidFill>
                <a:latin typeface="ＭＳ 明朝" panose="02020609040205080304" pitchFamily="17" charset="-128"/>
                <a:ea typeface="ＭＳ 明朝" panose="02020609040205080304" pitchFamily="17" charset="-128"/>
              </a:rPr>
              <a:t>を用いて</a:t>
            </a:r>
            <a:r>
              <a:rPr lang="ja-JP" altLang="en-US" sz="1200" b="0" i="0" u="none" strike="noStrike" baseline="0" dirty="0">
                <a:solidFill>
                  <a:srgbClr val="002060"/>
                </a:solidFill>
                <a:latin typeface="游明朝" panose="02020400000000000000" pitchFamily="18" charset="-128"/>
                <a:ea typeface="游明朝" panose="02020400000000000000" pitchFamily="18" charset="-128"/>
              </a:rPr>
              <a:t>フローサイトメトリーにて</a:t>
            </a:r>
            <a:r>
              <a:rPr lang="ja-JP" altLang="en-US" sz="1200" b="0" i="0" u="none" strike="noStrike" baseline="0" dirty="0">
                <a:solidFill>
                  <a:srgbClr val="000000"/>
                </a:solidFill>
                <a:latin typeface="ＭＳ 明朝" panose="02020609040205080304" pitchFamily="17" charset="-128"/>
                <a:ea typeface="ＭＳ 明朝" panose="02020609040205080304" pitchFamily="17" charset="-128"/>
              </a:rPr>
              <a:t>検出します。尚、</a:t>
            </a:r>
            <a:r>
              <a:rPr kumimoji="1" lang="ja-JP" altLang="en-US" sz="1200" kern="1200" dirty="0">
                <a:solidFill>
                  <a:schemeClr val="tx1"/>
                </a:solidFill>
                <a:effectLst/>
                <a:latin typeface="+mn-lt"/>
                <a:ea typeface="+mn-ea"/>
                <a:cs typeface="+mn-cs"/>
              </a:rPr>
              <a:t>昨年度、一昨年度は、</a:t>
            </a:r>
            <a:r>
              <a:rPr kumimoji="1" lang="ja-JP" altLang="ja-JP" sz="1200" kern="1200" dirty="0">
                <a:solidFill>
                  <a:schemeClr val="tx1"/>
                </a:solidFill>
                <a:effectLst/>
                <a:latin typeface="+mn-lt"/>
                <a:ea typeface="+mn-ea"/>
                <a:cs typeface="+mn-cs"/>
              </a:rPr>
              <a:t>新型コロナウイルス感染拡大に伴う感染防止の観点から，動画配信</a:t>
            </a:r>
            <a:r>
              <a:rPr kumimoji="1" lang="ja-JP" altLang="en-US" sz="1200" kern="1200" dirty="0">
                <a:solidFill>
                  <a:schemeClr val="tx1"/>
                </a:solidFill>
                <a:effectLst/>
                <a:latin typeface="+mn-lt"/>
                <a:ea typeface="+mn-ea"/>
                <a:cs typeface="+mn-cs"/>
              </a:rPr>
              <a:t>による講習会とさせていただきましたが、本年度は、講義のみ</a:t>
            </a:r>
            <a:r>
              <a:rPr kumimoji="1" lang="en-US" altLang="ja-JP" sz="1200" kern="1200" dirty="0">
                <a:solidFill>
                  <a:schemeClr val="tx1"/>
                </a:solidFill>
                <a:effectLst/>
                <a:latin typeface="+mn-lt"/>
                <a:ea typeface="+mn-ea"/>
                <a:cs typeface="+mn-cs"/>
              </a:rPr>
              <a:t>Zoom</a:t>
            </a:r>
            <a:r>
              <a:rPr kumimoji="1" lang="ja-JP" altLang="en-US" sz="1200" kern="1200" dirty="0">
                <a:solidFill>
                  <a:schemeClr val="tx1"/>
                </a:solidFill>
                <a:effectLst/>
                <a:latin typeface="+mn-lt"/>
                <a:ea typeface="+mn-ea"/>
                <a:cs typeface="+mn-cs"/>
              </a:rPr>
              <a:t>で行い、実技は実地で行うこととしております。</a:t>
            </a:r>
            <a:endParaRPr kumimoji="1" lang="ja-JP" altLang="en-US" dirty="0"/>
          </a:p>
        </p:txBody>
      </p:sp>
      <p:sp>
        <p:nvSpPr>
          <p:cNvPr id="4" name="スライド番号プレースホルダー 3"/>
          <p:cNvSpPr>
            <a:spLocks noGrp="1"/>
          </p:cNvSpPr>
          <p:nvPr>
            <p:ph type="sldNum" sz="quarter" idx="5"/>
          </p:nvPr>
        </p:nvSpPr>
        <p:spPr/>
        <p:txBody>
          <a:bodyPr/>
          <a:lstStyle/>
          <a:p>
            <a:fld id="{FF24C372-58EA-4C31-9F93-9616D7FEBB5D}" type="slidenum">
              <a:rPr kumimoji="1" lang="ja-JP" altLang="en-US" smtClean="0"/>
              <a:t>1</a:t>
            </a:fld>
            <a:endParaRPr kumimoji="1" lang="ja-JP" altLang="en-US"/>
          </a:p>
        </p:txBody>
      </p:sp>
    </p:spTree>
    <p:extLst>
      <p:ext uri="{BB962C8B-B14F-4D97-AF65-F5344CB8AC3E}">
        <p14:creationId xmlns:p14="http://schemas.microsoft.com/office/powerpoint/2010/main" val="714834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カスパーゼ活性化機序につきましては、第一回目で説明致しましたが、ここで簡単に説明致します。アポトーシスの機序は外因性経路</a:t>
            </a:r>
            <a:r>
              <a:rPr kumimoji="1" lang="en-US" altLang="ja-JP" dirty="0"/>
              <a:t>, </a:t>
            </a:r>
            <a:r>
              <a:rPr kumimoji="1" lang="ja-JP" altLang="en-US" dirty="0"/>
              <a:t>内因性経路に大別され、それぞれのパスウェイで、カスパーゼ活性化機序が若干異なります。外因性経路におきましては、</a:t>
            </a:r>
            <a:r>
              <a:rPr kumimoji="1" lang="en-US" altLang="ja-JP" dirty="0"/>
              <a:t>Death </a:t>
            </a:r>
            <a:r>
              <a:rPr kumimoji="1" lang="en-US" altLang="ja-JP" dirty="0" err="1"/>
              <a:t>lingand</a:t>
            </a:r>
            <a:r>
              <a:rPr kumimoji="1" lang="en-US" altLang="ja-JP" dirty="0"/>
              <a:t> </a:t>
            </a:r>
            <a:r>
              <a:rPr kumimoji="1" lang="ja-JP" altLang="en-US" dirty="0"/>
              <a:t>がそのレセプターに結合しますと、その下流で</a:t>
            </a:r>
            <a:r>
              <a:rPr kumimoji="1" lang="en-US" altLang="ja-JP" dirty="0"/>
              <a:t>DISC </a:t>
            </a:r>
            <a:r>
              <a:rPr kumimoji="1" lang="ja-JP" altLang="en-US" dirty="0"/>
              <a:t>または、</a:t>
            </a:r>
            <a:r>
              <a:rPr kumimoji="1" lang="en-US" altLang="ja-JP" dirty="0"/>
              <a:t>complex II </a:t>
            </a:r>
            <a:r>
              <a:rPr kumimoji="1" lang="ja-JP" altLang="en-US" dirty="0"/>
              <a:t>といった複合体が形成され、この中で、イニシエーターカスパーゼであります、カスパーゼ</a:t>
            </a:r>
            <a:r>
              <a:rPr kumimoji="1" lang="en-US" altLang="ja-JP" dirty="0"/>
              <a:t>8,10</a:t>
            </a:r>
            <a:r>
              <a:rPr kumimoji="1" lang="ja-JP" altLang="en-US" dirty="0"/>
              <a:t>が活性化され、引き続き、エグゼキュショナーカスパーゼであるカスパーゼ</a:t>
            </a:r>
            <a:r>
              <a:rPr kumimoji="1" lang="en-US" altLang="ja-JP" dirty="0"/>
              <a:t>3,6,7</a:t>
            </a:r>
            <a:r>
              <a:rPr kumimoji="1" lang="ja-JP" altLang="en-US" dirty="0"/>
              <a:t>が、カスパーゼ</a:t>
            </a:r>
            <a:r>
              <a:rPr kumimoji="1" lang="en-US" altLang="ja-JP" dirty="0"/>
              <a:t>8,10</a:t>
            </a:r>
            <a:r>
              <a:rPr kumimoji="1" lang="ja-JP" altLang="en-US" dirty="0"/>
              <a:t>によって活性化されます。活性化されたカスパーゼ</a:t>
            </a:r>
            <a:r>
              <a:rPr kumimoji="1" lang="en-US" altLang="ja-JP" dirty="0"/>
              <a:t>3,6,7 </a:t>
            </a:r>
            <a:r>
              <a:rPr kumimoji="1" lang="ja-JP" altLang="en-US" dirty="0"/>
              <a:t>は様々な基質を分解し、アポトーシスに特徴的な形態変化に帰結します。内因性経路は増殖因子の欠乏、</a:t>
            </a:r>
            <a:r>
              <a:rPr kumimoji="1" lang="en-US" altLang="ja-JP" dirty="0"/>
              <a:t>DNA</a:t>
            </a:r>
            <a:r>
              <a:rPr kumimoji="1" lang="ja-JP" altLang="en-US" dirty="0"/>
              <a:t>傷害、小胞体ストレスが引き金になります。これらのストレスは</a:t>
            </a:r>
            <a:r>
              <a:rPr kumimoji="1" lang="en-US" altLang="ja-JP" dirty="0"/>
              <a:t>BCL-2</a:t>
            </a:r>
            <a:r>
              <a:rPr kumimoji="1" lang="ja-JP" altLang="en-US" dirty="0"/>
              <a:t>ファミリー蛋白のバランスをプロアポプトティックメンバー優位とし、ミトコンドリアからのチトクロームｃの放出を促します。チトクロームｃは、アポプトソームと呼ばれる複合体を形成し、イニシエーターカスパーゼのカスパーゼ</a:t>
            </a:r>
            <a:r>
              <a:rPr kumimoji="1" lang="en-US" altLang="ja-JP" dirty="0"/>
              <a:t>9</a:t>
            </a:r>
            <a:r>
              <a:rPr kumimoji="1" lang="ja-JP" altLang="en-US" dirty="0"/>
              <a:t>を活性化させます。続いて、カスパーゼ</a:t>
            </a:r>
            <a:r>
              <a:rPr kumimoji="1" lang="en-US" altLang="ja-JP" dirty="0"/>
              <a:t>3,6,9</a:t>
            </a:r>
            <a:r>
              <a:rPr kumimoji="1" lang="ja-JP" altLang="en-US" dirty="0"/>
              <a:t>が活性化、様々な基質の分解を経て、アポトーシスへとつながります。</a:t>
            </a:r>
            <a:endParaRPr kumimoji="1" lang="en-US" altLang="ja-JP" dirty="0"/>
          </a:p>
        </p:txBody>
      </p:sp>
      <p:sp>
        <p:nvSpPr>
          <p:cNvPr id="4" name="スライド番号プレースホルダー 3"/>
          <p:cNvSpPr>
            <a:spLocks noGrp="1"/>
          </p:cNvSpPr>
          <p:nvPr>
            <p:ph type="sldNum" sz="quarter" idx="5"/>
          </p:nvPr>
        </p:nvSpPr>
        <p:spPr/>
        <p:txBody>
          <a:bodyPr/>
          <a:lstStyle/>
          <a:p>
            <a:fld id="{A53D15C3-BE89-4292-9593-60AEE92A2F5C}" type="slidenum">
              <a:rPr kumimoji="1" lang="ja-JP" altLang="en-US" smtClean="0"/>
              <a:t>4</a:t>
            </a:fld>
            <a:endParaRPr kumimoji="1" lang="ja-JP" altLang="en-US"/>
          </a:p>
        </p:txBody>
      </p:sp>
    </p:spTree>
    <p:extLst>
      <p:ext uri="{BB962C8B-B14F-4D97-AF65-F5344CB8AC3E}">
        <p14:creationId xmlns:p14="http://schemas.microsoft.com/office/powerpoint/2010/main" val="746999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53D15C3-BE89-4292-9593-60AEE92A2F5C}" type="slidenum">
              <a:rPr kumimoji="1" lang="ja-JP" altLang="en-US" smtClean="0"/>
              <a:t>12</a:t>
            </a:fld>
            <a:endParaRPr kumimoji="1" lang="ja-JP" altLang="en-US"/>
          </a:p>
        </p:txBody>
      </p:sp>
    </p:spTree>
    <p:extLst>
      <p:ext uri="{BB962C8B-B14F-4D97-AF65-F5344CB8AC3E}">
        <p14:creationId xmlns:p14="http://schemas.microsoft.com/office/powerpoint/2010/main" val="3528977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53D15C3-BE89-4292-9593-60AEE92A2F5C}" type="slidenum">
              <a:rPr kumimoji="1" lang="ja-JP" altLang="en-US" smtClean="0"/>
              <a:t>13</a:t>
            </a:fld>
            <a:endParaRPr kumimoji="1" lang="ja-JP" altLang="en-US"/>
          </a:p>
        </p:txBody>
      </p:sp>
    </p:spTree>
    <p:extLst>
      <p:ext uri="{BB962C8B-B14F-4D97-AF65-F5344CB8AC3E}">
        <p14:creationId xmlns:p14="http://schemas.microsoft.com/office/powerpoint/2010/main" val="2987419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これまでのスライドにより細胞内、細胞外の環境変化が、</a:t>
            </a:r>
            <a:r>
              <a:rPr kumimoji="1" lang="en-US" altLang="ja-JP" dirty="0"/>
              <a:t>BCL-2</a:t>
            </a:r>
            <a:r>
              <a:rPr kumimoji="1" lang="ja-JP" altLang="en-US" dirty="0"/>
              <a:t>ファミリー蛋白の発現誘導、活性化、あるいは抑制を促し、ミトコンドリアからのチトクロームｃの放出につながることをしめしてきましたが、ここで、</a:t>
            </a:r>
            <a:r>
              <a:rPr kumimoji="1" lang="en-US" altLang="ja-JP" dirty="0"/>
              <a:t>BCL-2</a:t>
            </a:r>
            <a:r>
              <a:rPr kumimoji="1" lang="ja-JP" altLang="en-US" dirty="0"/>
              <a:t>ファミリー蛋白についてもう少し詳細に説明致します。まず、構造についてです。こちら上半分をご覧ください。</a:t>
            </a:r>
            <a:r>
              <a:rPr kumimoji="1" lang="en-US" altLang="ja-JP" dirty="0"/>
              <a:t>BCL-2</a:t>
            </a:r>
            <a:r>
              <a:rPr kumimoji="1" lang="ja-JP" altLang="en-US" dirty="0"/>
              <a:t>ファミリー蛋白はその構造から</a:t>
            </a:r>
            <a:r>
              <a:rPr kumimoji="1" lang="en-US" altLang="ja-JP" dirty="0"/>
              <a:t>Anti-apoptotic protein, BH3 only protein, effector protein </a:t>
            </a:r>
            <a:r>
              <a:rPr kumimoji="1" lang="ja-JP" altLang="en-US" dirty="0"/>
              <a:t>に分類されます。それぞれ、</a:t>
            </a:r>
            <a:r>
              <a:rPr kumimoji="1" lang="en-US" altLang="ja-JP" dirty="0"/>
              <a:t>BCL-2 </a:t>
            </a:r>
            <a:r>
              <a:rPr kumimoji="1" lang="ja-JP" altLang="en-US" dirty="0"/>
              <a:t>ホモロジードメイン、トランスメンブレンドメインを有する特徴的な構造をとります。</a:t>
            </a:r>
            <a:r>
              <a:rPr kumimoji="1" lang="en-US" altLang="ja-JP" dirty="0"/>
              <a:t>Anti-apoptotic protein </a:t>
            </a:r>
            <a:r>
              <a:rPr kumimoji="1" lang="ja-JP" altLang="en-US" dirty="0"/>
              <a:t>は</a:t>
            </a:r>
            <a:r>
              <a:rPr kumimoji="1" lang="en-US" altLang="ja-JP" dirty="0"/>
              <a:t>4</a:t>
            </a:r>
            <a:r>
              <a:rPr kumimoji="1" lang="ja-JP" altLang="en-US" dirty="0"/>
              <a:t>つの</a:t>
            </a:r>
            <a:r>
              <a:rPr kumimoji="1" lang="en-US" altLang="ja-JP" dirty="0"/>
              <a:t>BH</a:t>
            </a:r>
            <a:r>
              <a:rPr kumimoji="1" lang="ja-JP" altLang="en-US" dirty="0"/>
              <a:t>ドメインと</a:t>
            </a:r>
            <a:r>
              <a:rPr kumimoji="1" lang="en-US" altLang="ja-JP" dirty="0"/>
              <a:t>TM</a:t>
            </a:r>
            <a:r>
              <a:rPr kumimoji="1" lang="ja-JP" altLang="en-US" dirty="0"/>
              <a:t>ドメインからなり、</a:t>
            </a:r>
            <a:r>
              <a:rPr kumimoji="1" lang="en-US" altLang="ja-JP" dirty="0"/>
              <a:t>BCL-2, BCL-XL, MCL-1</a:t>
            </a:r>
            <a:r>
              <a:rPr kumimoji="1" lang="ja-JP" altLang="en-US" dirty="0"/>
              <a:t>が含まれます。</a:t>
            </a:r>
            <a:r>
              <a:rPr kumimoji="1" lang="en-US" altLang="ja-JP" dirty="0"/>
              <a:t>BH3only protein </a:t>
            </a:r>
          </a:p>
          <a:p>
            <a:r>
              <a:rPr kumimoji="1" lang="ja-JP" altLang="en-US" dirty="0"/>
              <a:t>はその名のとうり、一個の</a:t>
            </a:r>
            <a:r>
              <a:rPr kumimoji="1" lang="en-US" altLang="ja-JP" dirty="0"/>
              <a:t>BH</a:t>
            </a:r>
            <a:r>
              <a:rPr kumimoji="1" lang="ja-JP" altLang="en-US" dirty="0"/>
              <a:t>ドメインからなります。</a:t>
            </a:r>
            <a:r>
              <a:rPr kumimoji="1" lang="en-US" altLang="ja-JP" dirty="0"/>
              <a:t>BH3 only protein </a:t>
            </a:r>
            <a:r>
              <a:rPr kumimoji="1" lang="ja-JP" altLang="en-US" dirty="0"/>
              <a:t>は機能的に</a:t>
            </a:r>
            <a:r>
              <a:rPr kumimoji="1" lang="en-US" altLang="ja-JP" dirty="0"/>
              <a:t>sensitizer, activator </a:t>
            </a:r>
            <a:r>
              <a:rPr kumimoji="1" lang="ja-JP" altLang="en-US" dirty="0"/>
              <a:t>に分類され、それぞれ、これらの分子が含まれます。</a:t>
            </a:r>
            <a:r>
              <a:rPr kumimoji="1" lang="en-US" altLang="ja-JP" dirty="0"/>
              <a:t>Effector proteins </a:t>
            </a:r>
            <a:r>
              <a:rPr kumimoji="1" lang="ja-JP" altLang="en-US" dirty="0"/>
              <a:t>は３つの</a:t>
            </a:r>
            <a:r>
              <a:rPr kumimoji="1" lang="en-US" altLang="ja-JP" dirty="0"/>
              <a:t>BH</a:t>
            </a:r>
            <a:r>
              <a:rPr kumimoji="1" lang="ja-JP" altLang="en-US" dirty="0"/>
              <a:t>ドメインから成り、</a:t>
            </a:r>
            <a:r>
              <a:rPr kumimoji="1" lang="en-US" altLang="ja-JP" dirty="0"/>
              <a:t>BAX, BAK</a:t>
            </a:r>
            <a:r>
              <a:rPr kumimoji="1" lang="ja-JP" altLang="en-US" dirty="0"/>
              <a:t>がこの群に属します。</a:t>
            </a:r>
            <a:endParaRPr kumimoji="1" lang="en-US" altLang="ja-JP" dirty="0"/>
          </a:p>
          <a:p>
            <a:r>
              <a:rPr kumimoji="1" lang="ja-JP" altLang="en-US" dirty="0"/>
              <a:t>　次に左下半分をご覧いただきます。これら四種類の</a:t>
            </a:r>
            <a:r>
              <a:rPr kumimoji="1" lang="en-US" altLang="ja-JP" dirty="0"/>
              <a:t>BCL-2</a:t>
            </a:r>
            <a:r>
              <a:rPr kumimoji="1" lang="ja-JP" altLang="en-US" dirty="0"/>
              <a:t>ファミリー蛋白は、ネットワークを形成し、それぞれの機能を抑制、促進する関係となっていまして、</a:t>
            </a:r>
            <a:r>
              <a:rPr kumimoji="1" lang="en-US" altLang="ja-JP" dirty="0"/>
              <a:t>Effector </a:t>
            </a:r>
            <a:r>
              <a:rPr kumimoji="1" lang="ja-JP" altLang="en-US" dirty="0"/>
              <a:t>であります</a:t>
            </a:r>
            <a:r>
              <a:rPr kumimoji="1" lang="en-US" altLang="ja-JP" dirty="0"/>
              <a:t>BAX, BAK</a:t>
            </a:r>
            <a:r>
              <a:rPr kumimoji="1" lang="ja-JP" altLang="en-US" dirty="0"/>
              <a:t>の活性化が促進されますと、ミトコンドリアからのチトクロームｃの放出につながります。ここのところを、この右側の図でかたちを変えて示します。</a:t>
            </a:r>
            <a:r>
              <a:rPr kumimoji="1" lang="en-US" altLang="ja-JP" dirty="0"/>
              <a:t>BCL-2 </a:t>
            </a:r>
            <a:r>
              <a:rPr kumimoji="1" lang="ja-JP" altLang="en-US" dirty="0"/>
              <a:t>ファミリー蛋白は</a:t>
            </a:r>
            <a:r>
              <a:rPr kumimoji="1" lang="en-US" altLang="ja-JP" dirty="0"/>
              <a:t>TM</a:t>
            </a:r>
            <a:r>
              <a:rPr kumimoji="1" lang="ja-JP" altLang="en-US" dirty="0"/>
              <a:t>ドメインを介してミトコンドリア外膜上に結合しています。通常、</a:t>
            </a:r>
            <a:r>
              <a:rPr kumimoji="1" lang="en-US" altLang="ja-JP" dirty="0"/>
              <a:t>anti-apoptotic protein</a:t>
            </a:r>
            <a:r>
              <a:rPr kumimoji="1" lang="ja-JP" altLang="en-US" dirty="0"/>
              <a:t>は、</a:t>
            </a:r>
            <a:r>
              <a:rPr kumimoji="1" lang="en-US" altLang="ja-JP" dirty="0"/>
              <a:t>effector, activator </a:t>
            </a:r>
            <a:r>
              <a:rPr kumimoji="1" lang="ja-JP" altLang="en-US" dirty="0"/>
              <a:t>と結合し、</a:t>
            </a:r>
            <a:r>
              <a:rPr kumimoji="1" lang="en-US" altLang="ja-JP" dirty="0"/>
              <a:t>effector </a:t>
            </a:r>
            <a:r>
              <a:rPr kumimoji="1" lang="ja-JP" altLang="en-US" dirty="0"/>
              <a:t>と、</a:t>
            </a:r>
            <a:r>
              <a:rPr kumimoji="1" lang="en-US" altLang="ja-JP" dirty="0"/>
              <a:t>activator </a:t>
            </a:r>
            <a:r>
              <a:rPr kumimoji="1" lang="ja-JP" altLang="en-US" dirty="0"/>
              <a:t>の結合を抑制することにより、</a:t>
            </a:r>
            <a:r>
              <a:rPr kumimoji="1" lang="en-US" altLang="ja-JP" dirty="0"/>
              <a:t>effector </a:t>
            </a:r>
            <a:r>
              <a:rPr kumimoji="1" lang="ja-JP" altLang="en-US" dirty="0"/>
              <a:t>のの活性化を抑制していますが、</a:t>
            </a:r>
            <a:r>
              <a:rPr kumimoji="1" lang="en-US" altLang="ja-JP" dirty="0"/>
              <a:t>sensitizer </a:t>
            </a:r>
            <a:r>
              <a:rPr kumimoji="1" lang="ja-JP" altLang="en-US" dirty="0"/>
              <a:t>によって、</a:t>
            </a:r>
            <a:r>
              <a:rPr kumimoji="1" lang="en-US" altLang="ja-JP" dirty="0" err="1"/>
              <a:t>aniti</a:t>
            </a:r>
            <a:r>
              <a:rPr kumimoji="1" lang="en-US" altLang="ja-JP" dirty="0"/>
              <a:t>-apoptotic protein</a:t>
            </a:r>
            <a:r>
              <a:rPr kumimoji="1" lang="ja-JP" altLang="en-US" dirty="0"/>
              <a:t>の結合が遮断されますと、</a:t>
            </a:r>
            <a:endParaRPr kumimoji="1" lang="en-US" altLang="ja-JP" dirty="0"/>
          </a:p>
          <a:p>
            <a:r>
              <a:rPr kumimoji="1" lang="en-US" altLang="ja-JP" dirty="0" err="1"/>
              <a:t>Acivator</a:t>
            </a:r>
            <a:r>
              <a:rPr kumimoji="1" lang="en-US" altLang="ja-JP" dirty="0"/>
              <a:t> </a:t>
            </a:r>
            <a:r>
              <a:rPr kumimoji="1" lang="ja-JP" altLang="en-US" dirty="0"/>
              <a:t>と</a:t>
            </a:r>
            <a:r>
              <a:rPr kumimoji="1" lang="en-US" altLang="ja-JP" dirty="0"/>
              <a:t>effector </a:t>
            </a:r>
            <a:r>
              <a:rPr kumimoji="1" lang="ja-JP" altLang="en-US" dirty="0"/>
              <a:t>が結合し、</a:t>
            </a:r>
            <a:r>
              <a:rPr kumimoji="1" lang="en-US" altLang="ja-JP" dirty="0"/>
              <a:t>effector </a:t>
            </a:r>
            <a:r>
              <a:rPr kumimoji="1" lang="ja-JP" altLang="en-US" dirty="0"/>
              <a:t>が活性化されます。</a:t>
            </a:r>
            <a:r>
              <a:rPr kumimoji="1" lang="en-US" altLang="ja-JP" dirty="0"/>
              <a:t>Effector </a:t>
            </a:r>
            <a:r>
              <a:rPr kumimoji="1" lang="ja-JP" altLang="en-US" dirty="0"/>
              <a:t>は活性化されるとミトコンドリア外膜上で、多量体化され、</a:t>
            </a:r>
            <a:r>
              <a:rPr kumimoji="1" lang="en-US" altLang="ja-JP" dirty="0"/>
              <a:t>pore, </a:t>
            </a:r>
            <a:r>
              <a:rPr kumimoji="1" lang="ja-JP" altLang="en-US" dirty="0"/>
              <a:t>孔を形成し、生じた孔から、チトクロームｃが放出されます。</a:t>
            </a:r>
            <a:endParaRPr kumimoji="1" lang="en-US" altLang="ja-JP" dirty="0"/>
          </a:p>
        </p:txBody>
      </p:sp>
      <p:sp>
        <p:nvSpPr>
          <p:cNvPr id="4" name="スライド番号プレースホルダー 3"/>
          <p:cNvSpPr>
            <a:spLocks noGrp="1"/>
          </p:cNvSpPr>
          <p:nvPr>
            <p:ph type="sldNum" sz="quarter" idx="5"/>
          </p:nvPr>
        </p:nvSpPr>
        <p:spPr/>
        <p:txBody>
          <a:bodyPr/>
          <a:lstStyle/>
          <a:p>
            <a:fld id="{FF24C372-58EA-4C31-9F93-9616D7FEBB5D}" type="slidenum">
              <a:rPr kumimoji="1" lang="ja-JP" altLang="en-US" smtClean="0"/>
              <a:t>14</a:t>
            </a:fld>
            <a:endParaRPr kumimoji="1" lang="ja-JP" altLang="en-US"/>
          </a:p>
        </p:txBody>
      </p:sp>
    </p:spTree>
    <p:extLst>
      <p:ext uri="{BB962C8B-B14F-4D97-AF65-F5344CB8AC3E}">
        <p14:creationId xmlns:p14="http://schemas.microsoft.com/office/powerpoint/2010/main" val="4173612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検出例をお示し致します。</a:t>
            </a:r>
            <a:r>
              <a:rPr kumimoji="1" lang="en-US" altLang="ja-JP" dirty="0" err="1"/>
              <a:t>Jurkat</a:t>
            </a:r>
            <a:r>
              <a:rPr kumimoji="1" lang="en-US" altLang="ja-JP" dirty="0"/>
              <a:t> </a:t>
            </a:r>
            <a:r>
              <a:rPr kumimoji="1" lang="ja-JP" altLang="en-US" dirty="0"/>
              <a:t>細胞培養中に抗</a:t>
            </a:r>
            <a:r>
              <a:rPr kumimoji="1" lang="en-US" altLang="ja-JP" dirty="0" err="1"/>
              <a:t>Fas</a:t>
            </a:r>
            <a:r>
              <a:rPr kumimoji="1" lang="ja-JP" altLang="en-US" dirty="0"/>
              <a:t>抗体 </a:t>
            </a:r>
            <a:r>
              <a:rPr kumimoji="1" lang="en-US" altLang="ja-JP" dirty="0"/>
              <a:t>(CH-11 100ng/ml) </a:t>
            </a:r>
            <a:r>
              <a:rPr kumimoji="1" lang="ja-JP" altLang="en-US" dirty="0"/>
              <a:t>を加え、</a:t>
            </a:r>
            <a:r>
              <a:rPr kumimoji="1" lang="en-US" altLang="ja-JP" dirty="0"/>
              <a:t>30</a:t>
            </a:r>
            <a:r>
              <a:rPr kumimoji="1" lang="ja-JP" altLang="en-US" dirty="0"/>
              <a:t>分おきにサンプリングし、カスパーゼの活性化、基質の断片化を検出致しました。イニシエーターカスパーゼとしてカスパーゼ</a:t>
            </a:r>
            <a:r>
              <a:rPr kumimoji="1" lang="en-US" altLang="ja-JP" dirty="0"/>
              <a:t>8,9</a:t>
            </a:r>
            <a:r>
              <a:rPr kumimoji="1" lang="ja-JP" altLang="en-US" dirty="0"/>
              <a:t>、エグゼクショナーカスパーゼとしてカスパーゼ</a:t>
            </a:r>
            <a:r>
              <a:rPr kumimoji="1" lang="en-US" altLang="ja-JP" dirty="0"/>
              <a:t>3,6,7</a:t>
            </a:r>
            <a:r>
              <a:rPr kumimoji="1" lang="ja-JP" altLang="en-US" dirty="0"/>
              <a:t>。カスパーゼに対する基質として、</a:t>
            </a:r>
            <a:r>
              <a:rPr kumimoji="1" lang="en-US" altLang="ja-JP" dirty="0"/>
              <a:t>ICAD, PARP</a:t>
            </a:r>
            <a:r>
              <a:rPr kumimoji="1" lang="ja-JP" altLang="en-US" dirty="0"/>
              <a:t>について検討しました。いずれの分子におきましても</a:t>
            </a:r>
            <a:r>
              <a:rPr kumimoji="1" lang="en-US" altLang="ja-JP" dirty="0" err="1"/>
              <a:t>Fas</a:t>
            </a:r>
            <a:r>
              <a:rPr kumimoji="1" lang="ja-JP" altLang="en-US" dirty="0"/>
              <a:t>抗体添加の後、経時的に断片化産物シグナルの増強を認めました。カスパーゼにつきましては、いずれもラージサブユニット上のエピトープを認識する抗体を用いているため、ラージサブユニットの大きさである、約</a:t>
            </a:r>
            <a:r>
              <a:rPr kumimoji="1" lang="en-US" altLang="ja-JP" dirty="0"/>
              <a:t>20kD</a:t>
            </a:r>
            <a:r>
              <a:rPr kumimoji="1" lang="ja-JP" altLang="en-US" dirty="0"/>
              <a:t>の産物がアクチブフォームとして検出されます。いずれのカスパーゼにつきましても、</a:t>
            </a:r>
            <a:r>
              <a:rPr kumimoji="1" lang="en-US" altLang="ja-JP" dirty="0" err="1"/>
              <a:t>Fas</a:t>
            </a:r>
            <a:r>
              <a:rPr kumimoji="1" lang="ja-JP" altLang="en-US" dirty="0"/>
              <a:t>抗体添加後</a:t>
            </a:r>
            <a:r>
              <a:rPr kumimoji="1" lang="en-US" altLang="ja-JP" dirty="0"/>
              <a:t>30-60</a:t>
            </a:r>
            <a:r>
              <a:rPr kumimoji="1" lang="ja-JP" altLang="en-US" dirty="0"/>
              <a:t>分後から、アクチブフォームが検出され、経時的にそのシグナルの増強がみられました。カスパーゼの基質であります</a:t>
            </a:r>
            <a:r>
              <a:rPr kumimoji="1" lang="en-US" altLang="ja-JP" dirty="0"/>
              <a:t>ICAD, PARP</a:t>
            </a:r>
            <a:r>
              <a:rPr kumimoji="1" lang="ja-JP" altLang="en-US" dirty="0"/>
              <a:t>におきましても</a:t>
            </a:r>
            <a:r>
              <a:rPr kumimoji="1" lang="en-US" altLang="ja-JP" dirty="0" err="1"/>
              <a:t>Fas</a:t>
            </a:r>
            <a:r>
              <a:rPr kumimoji="1" lang="ja-JP" altLang="en-US" dirty="0"/>
              <a:t>抗体添加後、</a:t>
            </a:r>
            <a:r>
              <a:rPr kumimoji="1" lang="en-US" altLang="ja-JP" dirty="0"/>
              <a:t>30-60</a:t>
            </a:r>
            <a:r>
              <a:rPr kumimoji="1" lang="ja-JP" altLang="en-US" dirty="0"/>
              <a:t>後から、断片化産物が検出され、経時的にそのシグナルの増強が観察されました。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53D15C3-BE89-4292-9593-60AEE92A2F5C}" type="slidenum">
              <a:rPr kumimoji="1" lang="ja-JP" altLang="en-US" smtClean="0"/>
              <a:t>15</a:t>
            </a:fld>
            <a:endParaRPr kumimoji="1" lang="ja-JP" altLang="en-US"/>
          </a:p>
        </p:txBody>
      </p:sp>
    </p:spTree>
    <p:extLst>
      <p:ext uri="{BB962C8B-B14F-4D97-AF65-F5344CB8AC3E}">
        <p14:creationId xmlns:p14="http://schemas.microsoft.com/office/powerpoint/2010/main" val="355849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2939752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1906649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50895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3418569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630160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127600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55425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3931848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2075020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2065729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2337F4-F4B5-49DD-B6DC-A5CF76802277}"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177918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2337F4-F4B5-49DD-B6DC-A5CF76802277}" type="datetimeFigureOut">
              <a:rPr kumimoji="1" lang="ja-JP" altLang="en-US" smtClean="0"/>
              <a:t>2024/6/26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71B44-34C0-4E19-88EA-47092E8904A0}" type="slidenum">
              <a:rPr kumimoji="1" lang="ja-JP" altLang="en-US" smtClean="0"/>
              <a:t>‹#›</a:t>
            </a:fld>
            <a:endParaRPr kumimoji="1" lang="ja-JP" altLang="en-US"/>
          </a:p>
        </p:txBody>
      </p:sp>
    </p:spTree>
    <p:extLst>
      <p:ext uri="{BB962C8B-B14F-4D97-AF65-F5344CB8AC3E}">
        <p14:creationId xmlns:p14="http://schemas.microsoft.com/office/powerpoint/2010/main" val="480087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4A43C67-A4EC-4410-976E-41E3B37951CB}"/>
              </a:ext>
            </a:extLst>
          </p:cNvPr>
          <p:cNvSpPr txBox="1"/>
          <p:nvPr/>
        </p:nvSpPr>
        <p:spPr>
          <a:xfrm>
            <a:off x="579966" y="1525062"/>
            <a:ext cx="8348134" cy="4524315"/>
          </a:xfrm>
          <a:prstGeom prst="rect">
            <a:avLst/>
          </a:prstGeom>
          <a:noFill/>
        </p:spPr>
        <p:txBody>
          <a:bodyPr wrap="square">
            <a:spAutoFit/>
          </a:bodyPr>
          <a:lstStyle/>
          <a:p>
            <a:r>
              <a:rPr lang="en-US" altLang="ja-JP" sz="1800" b="1" i="0" u="none" strike="noStrike" baseline="0" dirty="0">
                <a:solidFill>
                  <a:schemeClr val="accent1">
                    <a:lumMod val="40000"/>
                    <a:lumOff val="60000"/>
                  </a:schemeClr>
                </a:solidFill>
                <a:latin typeface="+mn-ea"/>
              </a:rPr>
              <a:t>(1) </a:t>
            </a:r>
            <a:r>
              <a:rPr lang="ja-JP" altLang="en-US" sz="1800" b="1" i="0" u="none" strike="noStrike" baseline="0" dirty="0">
                <a:solidFill>
                  <a:schemeClr val="accent1">
                    <a:lumMod val="40000"/>
                    <a:lumOff val="60000"/>
                  </a:schemeClr>
                </a:solidFill>
                <a:latin typeface="+mn-ea"/>
              </a:rPr>
              <a:t>フローサイトメトリーを用いたアポトーシスの検出 </a:t>
            </a:r>
          </a:p>
          <a:p>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アポトーシスにおいて起こる特徴的な事象である細胞膜構造変化，ミトコンドリア膜電位の低下，カスパーゼの活性化を，それぞれ，アネキシン</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V</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JC-1</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VAD-FMK </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を用いて検出します。 </a:t>
            </a:r>
          </a:p>
          <a:p>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2023</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年</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1</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月</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26</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日</a:t>
            </a:r>
            <a:r>
              <a:rPr lang="en-US" altLang="ja-JP"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木</a:t>
            </a:r>
            <a:r>
              <a:rPr lang="en-US" altLang="ja-JP" dirty="0">
                <a:solidFill>
                  <a:schemeClr val="bg2">
                    <a:lumMod val="75000"/>
                  </a:schemeClr>
                </a:solidFill>
                <a:latin typeface="ＭＳ 明朝" panose="02020609040205080304" pitchFamily="17" charset="-128"/>
                <a:ea typeface="ＭＳ 明朝" panose="02020609040205080304" pitchFamily="17" charset="-128"/>
              </a:rPr>
              <a:t>)(</a:t>
            </a:r>
            <a:r>
              <a:rPr lang="ja-JP" altLang="en-US" dirty="0">
                <a:solidFill>
                  <a:schemeClr val="bg2">
                    <a:lumMod val="75000"/>
                  </a:schemeClr>
                </a:solidFill>
                <a:latin typeface="ＭＳ 明朝" panose="02020609040205080304" pitchFamily="17" charset="-128"/>
                <a:ea typeface="ＭＳ 明朝" panose="02020609040205080304" pitchFamily="17" charset="-128"/>
              </a:rPr>
              <a:t>講義</a:t>
            </a:r>
            <a:r>
              <a:rPr lang="en-US" altLang="ja-JP" dirty="0">
                <a:solidFill>
                  <a:schemeClr val="bg2">
                    <a:lumMod val="75000"/>
                  </a:schemeClr>
                </a:solidFill>
                <a:latin typeface="ＭＳ 明朝" panose="02020609040205080304" pitchFamily="17" charset="-128"/>
                <a:ea typeface="ＭＳ 明朝" panose="02020609040205080304" pitchFamily="17" charset="-128"/>
              </a:rPr>
              <a:t>)</a:t>
            </a:r>
            <a:r>
              <a:rPr lang="en-US" altLang="ja-JP"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 </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2023</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年</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1</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月</a:t>
            </a:r>
            <a:r>
              <a:rPr lang="en-US" altLang="ja-JP" sz="1800" b="0" i="0" u="none" strike="noStrike" baseline="0" dirty="0">
                <a:solidFill>
                  <a:schemeClr val="bg2">
                    <a:lumMod val="75000"/>
                  </a:schemeClr>
                </a:solidFill>
                <a:latin typeface="Century" panose="02040604050505020304" pitchFamily="18" charset="0"/>
                <a:ea typeface="ＭＳ 明朝" panose="02020609040205080304" pitchFamily="17" charset="-128"/>
              </a:rPr>
              <a:t>27</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日</a:t>
            </a:r>
            <a:r>
              <a:rPr lang="en-US" altLang="ja-JP" dirty="0">
                <a:solidFill>
                  <a:schemeClr val="bg2">
                    <a:lumMod val="75000"/>
                  </a:schemeClr>
                </a:solidFill>
                <a:latin typeface="ＭＳ 明朝" panose="02020609040205080304" pitchFamily="17" charset="-128"/>
                <a:ea typeface="ＭＳ 明朝" panose="02020609040205080304" pitchFamily="17" charset="-128"/>
              </a:rPr>
              <a:t>(</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金</a:t>
            </a:r>
            <a:r>
              <a:rPr lang="en-US" altLang="ja-JP" dirty="0">
                <a:solidFill>
                  <a:schemeClr val="bg2">
                    <a:lumMod val="75000"/>
                  </a:schemeClr>
                </a:solidFill>
                <a:latin typeface="ＭＳ 明朝" panose="02020609040205080304" pitchFamily="17" charset="-128"/>
                <a:ea typeface="ＭＳ 明朝" panose="02020609040205080304" pitchFamily="17" charset="-128"/>
              </a:rPr>
              <a:t>)(</a:t>
            </a:r>
            <a:r>
              <a:rPr lang="ja-JP" altLang="en-US" dirty="0">
                <a:solidFill>
                  <a:schemeClr val="bg2">
                    <a:lumMod val="75000"/>
                  </a:schemeClr>
                </a:solidFill>
                <a:latin typeface="ＭＳ 明朝" panose="02020609040205080304" pitchFamily="17" charset="-128"/>
                <a:ea typeface="ＭＳ 明朝" panose="02020609040205080304" pitchFamily="17" charset="-128"/>
              </a:rPr>
              <a:t>実技</a:t>
            </a:r>
            <a:r>
              <a:rPr lang="en-US" altLang="ja-JP" dirty="0">
                <a:solidFill>
                  <a:schemeClr val="bg2">
                    <a:lumMod val="75000"/>
                  </a:schemeClr>
                </a:solidFill>
                <a:latin typeface="ＭＳ 明朝" panose="02020609040205080304" pitchFamily="17" charset="-128"/>
                <a:ea typeface="ＭＳ 明朝" panose="02020609040205080304" pitchFamily="17" charset="-128"/>
              </a:rPr>
              <a:t>)</a:t>
            </a:r>
            <a:r>
              <a:rPr lang="ja-JP" altLang="en-US"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rPr>
              <a:t> </a:t>
            </a:r>
            <a:endParaRPr lang="en-US" altLang="ja-JP" sz="1800" b="0" i="0" u="none" strike="noStrike" baseline="0" dirty="0">
              <a:solidFill>
                <a:schemeClr val="bg2">
                  <a:lumMod val="75000"/>
                </a:schemeClr>
              </a:solidFill>
              <a:latin typeface="ＭＳ 明朝" panose="02020609040205080304" pitchFamily="17" charset="-128"/>
              <a:ea typeface="ＭＳ 明朝" panose="02020609040205080304" pitchFamily="17" charset="-128"/>
            </a:endParaRPr>
          </a:p>
          <a:p>
            <a:endParaRPr lang="ja-JP" altLang="en-US" sz="1800" b="0" i="0" u="none" strike="noStrike" baseline="0" dirty="0">
              <a:solidFill>
                <a:srgbClr val="000000"/>
              </a:solidFill>
              <a:latin typeface="ＭＳ 明朝" panose="02020609040205080304" pitchFamily="17" charset="-128"/>
              <a:ea typeface="ＭＳ 明朝" panose="02020609040205080304" pitchFamily="17" charset="-128"/>
            </a:endParaRPr>
          </a:p>
          <a:p>
            <a:r>
              <a:rPr lang="en-US" altLang="ja-JP" sz="1800" b="1" i="0" u="none" strike="noStrike" baseline="0" dirty="0">
                <a:solidFill>
                  <a:srgbClr val="002060"/>
                </a:solidFill>
                <a:latin typeface="+mn-ea"/>
              </a:rPr>
              <a:t>(2) </a:t>
            </a:r>
            <a:r>
              <a:rPr lang="ja-JP" altLang="en-US" sz="1800" b="1" i="0" u="none" strike="noStrike" baseline="0" dirty="0">
                <a:solidFill>
                  <a:srgbClr val="002060"/>
                </a:solidFill>
                <a:latin typeface="+mn-ea"/>
              </a:rPr>
              <a:t>ウエスタンブロットを用いたカスパーゼ活性化の検出 </a:t>
            </a:r>
          </a:p>
          <a:p>
            <a:r>
              <a:rPr lang="ja-JP" altLang="en-US" sz="1800" b="0" i="0" u="none" strike="noStrike" baseline="0" dirty="0">
                <a:solidFill>
                  <a:srgbClr val="000000"/>
                </a:solidFill>
                <a:latin typeface="ＭＳ 明朝" panose="02020609040205080304" pitchFamily="17" charset="-128"/>
                <a:ea typeface="ＭＳ 明朝" panose="02020609040205080304" pitchFamily="17" charset="-128"/>
              </a:rPr>
              <a:t>アポトーシス実行過程において中心的な役割を持つカスパーゼの活性化を，カスパーゼ，及びその基質の断片化を指標として検出します。 </a:t>
            </a:r>
          </a:p>
          <a:p>
            <a:r>
              <a:rPr lang="en-US" altLang="ja-JP" dirty="0">
                <a:solidFill>
                  <a:srgbClr val="000000"/>
                </a:solidFill>
                <a:latin typeface="Century" panose="02040604050505020304" pitchFamily="18" charset="0"/>
                <a:ea typeface="ＭＳ 明朝" panose="02020609040205080304" pitchFamily="17" charset="-128"/>
              </a:rPr>
              <a:t>2023</a:t>
            </a:r>
            <a:r>
              <a:rPr lang="ja-JP" altLang="en-US" dirty="0">
                <a:solidFill>
                  <a:srgbClr val="000000"/>
                </a:solidFill>
                <a:latin typeface="ＭＳ 明朝" panose="02020609040205080304" pitchFamily="17" charset="-128"/>
                <a:ea typeface="ＭＳ 明朝" panose="02020609040205080304" pitchFamily="17" charset="-128"/>
              </a:rPr>
              <a:t>年</a:t>
            </a:r>
            <a:r>
              <a:rPr lang="en-US" altLang="ja-JP" dirty="0">
                <a:solidFill>
                  <a:srgbClr val="000000"/>
                </a:solidFill>
                <a:latin typeface="Century" panose="02040604050505020304" pitchFamily="18" charset="0"/>
                <a:ea typeface="ＭＳ 明朝" panose="02020609040205080304" pitchFamily="17" charset="-128"/>
              </a:rPr>
              <a:t>2</a:t>
            </a:r>
            <a:r>
              <a:rPr lang="ja-JP" altLang="en-US" dirty="0">
                <a:solidFill>
                  <a:srgbClr val="000000"/>
                </a:solidFill>
                <a:latin typeface="ＭＳ 明朝" panose="02020609040205080304" pitchFamily="17" charset="-128"/>
                <a:ea typeface="ＭＳ 明朝" panose="02020609040205080304" pitchFamily="17" charset="-128"/>
              </a:rPr>
              <a:t>月</a:t>
            </a:r>
            <a:r>
              <a:rPr lang="en-US" altLang="ja-JP" dirty="0">
                <a:solidFill>
                  <a:srgbClr val="000000"/>
                </a:solidFill>
                <a:latin typeface="Century" panose="02040604050505020304" pitchFamily="18" charset="0"/>
                <a:ea typeface="ＭＳ 明朝" panose="02020609040205080304" pitchFamily="17" charset="-128"/>
              </a:rPr>
              <a:t>20</a:t>
            </a:r>
            <a:r>
              <a:rPr lang="ja-JP" altLang="en-US" dirty="0">
                <a:solidFill>
                  <a:srgbClr val="000000"/>
                </a:solidFill>
                <a:latin typeface="ＭＳ 明朝" panose="02020609040205080304" pitchFamily="17" charset="-128"/>
                <a:ea typeface="ＭＳ 明朝" panose="02020609040205080304" pitchFamily="17" charset="-128"/>
              </a:rPr>
              <a:t>日</a:t>
            </a:r>
            <a:r>
              <a:rPr lang="en-US" altLang="ja-JP" dirty="0">
                <a:solidFill>
                  <a:srgbClr val="000000"/>
                </a:solidFill>
                <a:latin typeface="ＭＳ 明朝" panose="02020609040205080304" pitchFamily="17" charset="-128"/>
                <a:ea typeface="ＭＳ 明朝" panose="02020609040205080304" pitchFamily="17" charset="-128"/>
              </a:rPr>
              <a:t>(</a:t>
            </a:r>
            <a:r>
              <a:rPr lang="ja-JP" altLang="en-US" dirty="0">
                <a:solidFill>
                  <a:srgbClr val="000000"/>
                </a:solidFill>
                <a:latin typeface="ＭＳ 明朝" panose="02020609040205080304" pitchFamily="17" charset="-128"/>
                <a:ea typeface="ＭＳ 明朝" panose="02020609040205080304" pitchFamily="17" charset="-128"/>
              </a:rPr>
              <a:t>月</a:t>
            </a:r>
            <a:r>
              <a:rPr lang="en-US" altLang="ja-JP" dirty="0">
                <a:solidFill>
                  <a:srgbClr val="000000"/>
                </a:solidFill>
                <a:latin typeface="ＭＳ 明朝" panose="02020609040205080304" pitchFamily="17" charset="-128"/>
                <a:ea typeface="ＭＳ 明朝" panose="02020609040205080304" pitchFamily="17" charset="-128"/>
              </a:rPr>
              <a:t>)(</a:t>
            </a:r>
            <a:r>
              <a:rPr lang="ja-JP" altLang="en-US" dirty="0">
                <a:solidFill>
                  <a:srgbClr val="000000"/>
                </a:solidFill>
                <a:latin typeface="ＭＳ 明朝" panose="02020609040205080304" pitchFamily="17" charset="-128"/>
                <a:ea typeface="ＭＳ 明朝" panose="02020609040205080304" pitchFamily="17" charset="-128"/>
              </a:rPr>
              <a:t>講義</a:t>
            </a:r>
            <a:r>
              <a:rPr lang="en-US" altLang="ja-JP" dirty="0">
                <a:solidFill>
                  <a:srgbClr val="000000"/>
                </a:solidFill>
                <a:latin typeface="ＭＳ 明朝" panose="02020609040205080304" pitchFamily="17" charset="-128"/>
                <a:ea typeface="ＭＳ 明朝" panose="02020609040205080304" pitchFamily="17" charset="-128"/>
              </a:rPr>
              <a:t>), </a:t>
            </a:r>
            <a:r>
              <a:rPr lang="en-US" altLang="ja-JP" dirty="0">
                <a:solidFill>
                  <a:srgbClr val="000000"/>
                </a:solidFill>
                <a:latin typeface="Century" panose="02040604050505020304" pitchFamily="18" charset="0"/>
                <a:ea typeface="ＭＳ 明朝" panose="02020609040205080304" pitchFamily="17" charset="-128"/>
              </a:rPr>
              <a:t>2023</a:t>
            </a:r>
            <a:r>
              <a:rPr lang="ja-JP" altLang="en-US" dirty="0">
                <a:solidFill>
                  <a:srgbClr val="000000"/>
                </a:solidFill>
                <a:latin typeface="ＭＳ 明朝" panose="02020609040205080304" pitchFamily="17" charset="-128"/>
                <a:ea typeface="ＭＳ 明朝" panose="02020609040205080304" pitchFamily="17" charset="-128"/>
              </a:rPr>
              <a:t>年</a:t>
            </a:r>
            <a:r>
              <a:rPr lang="en-US" altLang="ja-JP" dirty="0">
                <a:solidFill>
                  <a:srgbClr val="000000"/>
                </a:solidFill>
                <a:latin typeface="Century" panose="02040604050505020304" pitchFamily="18" charset="0"/>
                <a:ea typeface="ＭＳ 明朝" panose="02020609040205080304" pitchFamily="17" charset="-128"/>
              </a:rPr>
              <a:t>2</a:t>
            </a:r>
            <a:r>
              <a:rPr lang="ja-JP" altLang="en-US" dirty="0">
                <a:solidFill>
                  <a:srgbClr val="000000"/>
                </a:solidFill>
                <a:latin typeface="ＭＳ 明朝" panose="02020609040205080304" pitchFamily="17" charset="-128"/>
                <a:ea typeface="ＭＳ 明朝" panose="02020609040205080304" pitchFamily="17" charset="-128"/>
              </a:rPr>
              <a:t>月</a:t>
            </a:r>
            <a:r>
              <a:rPr lang="en-US" altLang="ja-JP" dirty="0">
                <a:solidFill>
                  <a:srgbClr val="000000"/>
                </a:solidFill>
                <a:latin typeface="Century" panose="02040604050505020304" pitchFamily="18" charset="0"/>
                <a:ea typeface="ＭＳ 明朝" panose="02020609040205080304" pitchFamily="17" charset="-128"/>
              </a:rPr>
              <a:t>21</a:t>
            </a:r>
            <a:r>
              <a:rPr lang="ja-JP" altLang="en-US" dirty="0">
                <a:solidFill>
                  <a:srgbClr val="000000"/>
                </a:solidFill>
                <a:latin typeface="ＭＳ 明朝" panose="02020609040205080304" pitchFamily="17" charset="-128"/>
                <a:ea typeface="ＭＳ 明朝" panose="02020609040205080304" pitchFamily="17" charset="-128"/>
              </a:rPr>
              <a:t>日</a:t>
            </a:r>
            <a:r>
              <a:rPr lang="en-US" altLang="ja-JP" dirty="0">
                <a:solidFill>
                  <a:srgbClr val="000000"/>
                </a:solidFill>
                <a:latin typeface="ＭＳ 明朝" panose="02020609040205080304" pitchFamily="17" charset="-128"/>
                <a:ea typeface="ＭＳ 明朝" panose="02020609040205080304" pitchFamily="17" charset="-128"/>
              </a:rPr>
              <a:t>(</a:t>
            </a:r>
            <a:r>
              <a:rPr lang="ja-JP" altLang="en-US" dirty="0">
                <a:solidFill>
                  <a:srgbClr val="000000"/>
                </a:solidFill>
                <a:latin typeface="ＭＳ 明朝" panose="02020609040205080304" pitchFamily="17" charset="-128"/>
                <a:ea typeface="ＭＳ 明朝" panose="02020609040205080304" pitchFamily="17" charset="-128"/>
              </a:rPr>
              <a:t>火</a:t>
            </a:r>
            <a:r>
              <a:rPr lang="en-US" altLang="ja-JP" dirty="0">
                <a:solidFill>
                  <a:srgbClr val="000000"/>
                </a:solidFill>
                <a:latin typeface="ＭＳ 明朝" panose="02020609040205080304" pitchFamily="17" charset="-128"/>
                <a:ea typeface="ＭＳ 明朝" panose="02020609040205080304" pitchFamily="17" charset="-128"/>
              </a:rPr>
              <a:t>)(</a:t>
            </a:r>
            <a:r>
              <a:rPr lang="ja-JP" altLang="en-US" dirty="0">
                <a:solidFill>
                  <a:srgbClr val="000000"/>
                </a:solidFill>
                <a:latin typeface="ＭＳ 明朝" panose="02020609040205080304" pitchFamily="17" charset="-128"/>
                <a:ea typeface="ＭＳ 明朝" panose="02020609040205080304" pitchFamily="17" charset="-128"/>
              </a:rPr>
              <a:t>実技</a:t>
            </a:r>
            <a:r>
              <a:rPr lang="en-US" altLang="ja-JP" dirty="0">
                <a:solidFill>
                  <a:srgbClr val="000000"/>
                </a:solidFill>
                <a:latin typeface="ＭＳ 明朝" panose="02020609040205080304" pitchFamily="17" charset="-128"/>
                <a:ea typeface="ＭＳ 明朝" panose="02020609040205080304" pitchFamily="17" charset="-128"/>
              </a:rPr>
              <a:t>)</a:t>
            </a:r>
            <a:r>
              <a:rPr lang="ja-JP" altLang="en-US" dirty="0">
                <a:solidFill>
                  <a:srgbClr val="000000"/>
                </a:solidFill>
                <a:latin typeface="ＭＳ 明朝" panose="02020609040205080304" pitchFamily="17" charset="-128"/>
                <a:ea typeface="ＭＳ 明朝" panose="02020609040205080304" pitchFamily="17" charset="-128"/>
              </a:rPr>
              <a:t> </a:t>
            </a:r>
            <a:endParaRPr lang="en-US" altLang="ja-JP" dirty="0">
              <a:solidFill>
                <a:srgbClr val="000000"/>
              </a:solidFill>
              <a:latin typeface="ＭＳ 明朝" panose="02020609040205080304" pitchFamily="17" charset="-128"/>
              <a:ea typeface="ＭＳ 明朝" panose="02020609040205080304" pitchFamily="17" charset="-128"/>
            </a:endParaRPr>
          </a:p>
          <a:p>
            <a:endParaRPr lang="ja-JP" altLang="en-US" sz="1800" b="0" i="0" u="none" strike="noStrike" baseline="0" dirty="0">
              <a:solidFill>
                <a:srgbClr val="000000"/>
              </a:solidFill>
              <a:latin typeface="ＭＳ 明朝" panose="02020609040205080304" pitchFamily="17" charset="-128"/>
              <a:ea typeface="ＭＳ 明朝" panose="02020609040205080304" pitchFamily="17" charset="-128"/>
            </a:endParaRPr>
          </a:p>
          <a:p>
            <a:r>
              <a:rPr lang="en-US" altLang="ja-JP" sz="1800" b="1" i="0" u="none" strike="noStrike" baseline="0" dirty="0">
                <a:solidFill>
                  <a:schemeClr val="accent1">
                    <a:lumMod val="40000"/>
                    <a:lumOff val="60000"/>
                  </a:schemeClr>
                </a:solidFill>
                <a:latin typeface="+mn-ea"/>
              </a:rPr>
              <a:t>(3) </a:t>
            </a:r>
            <a:r>
              <a:rPr lang="en-US" altLang="ja-JP" b="1" dirty="0">
                <a:solidFill>
                  <a:schemeClr val="accent1">
                    <a:lumMod val="40000"/>
                    <a:lumOff val="60000"/>
                  </a:schemeClr>
                </a:solidFill>
                <a:latin typeface="+mn-ea"/>
              </a:rPr>
              <a:t>qPCR</a:t>
            </a:r>
            <a:r>
              <a:rPr lang="ja-JP" altLang="en-US" b="1" dirty="0">
                <a:solidFill>
                  <a:schemeClr val="accent1">
                    <a:lumMod val="40000"/>
                    <a:lumOff val="60000"/>
                  </a:schemeClr>
                </a:solidFill>
                <a:latin typeface="+mn-ea"/>
              </a:rPr>
              <a:t>によるアポトーシス関連遺伝子発現解析</a:t>
            </a:r>
            <a:endParaRPr lang="ja-JP" altLang="en-US" sz="1800" b="0" i="0" u="none" strike="noStrike" baseline="0" dirty="0">
              <a:solidFill>
                <a:schemeClr val="accent1">
                  <a:lumMod val="40000"/>
                  <a:lumOff val="60000"/>
                </a:schemeClr>
              </a:solidFill>
              <a:latin typeface="ＭＳ 明朝" panose="02020609040205080304" pitchFamily="17" charset="-128"/>
              <a:ea typeface="ＭＳ 明朝" panose="02020609040205080304" pitchFamily="17" charset="-128"/>
            </a:endParaRPr>
          </a:p>
          <a:p>
            <a:r>
              <a:rPr lang="ja-JP" altLang="en-US" dirty="0">
                <a:solidFill>
                  <a:schemeClr val="bg2">
                    <a:lumMod val="90000"/>
                  </a:schemeClr>
                </a:solidFill>
                <a:latin typeface="Century" panose="02040604050505020304" pitchFamily="18" charset="0"/>
                <a:ea typeface="ＭＳ 明朝" panose="02020609040205080304" pitchFamily="17" charset="-128"/>
              </a:rPr>
              <a:t>薬剤耐性細胞株株と親株の間でアポトーシスに関連する遺伝子の発現を</a:t>
            </a:r>
            <a:r>
              <a:rPr lang="en-US" altLang="ja-JP" dirty="0" err="1">
                <a:solidFill>
                  <a:schemeClr val="bg2">
                    <a:lumMod val="90000"/>
                  </a:schemeClr>
                </a:solidFill>
                <a:latin typeface="Century" panose="02040604050505020304" pitchFamily="18" charset="0"/>
                <a:ea typeface="ＭＳ 明朝" panose="02020609040205080304" pitchFamily="17" charset="-128"/>
              </a:rPr>
              <a:t>ThermoFisher</a:t>
            </a:r>
            <a:r>
              <a:rPr lang="en-US" altLang="ja-JP" dirty="0">
                <a:solidFill>
                  <a:schemeClr val="bg2">
                    <a:lumMod val="90000"/>
                  </a:schemeClr>
                </a:solidFill>
                <a:latin typeface="Century" panose="02040604050505020304" pitchFamily="18" charset="0"/>
                <a:ea typeface="ＭＳ 明朝" panose="02020609040205080304" pitchFamily="17" charset="-128"/>
              </a:rPr>
              <a:t> </a:t>
            </a:r>
            <a:r>
              <a:rPr lang="ja-JP" altLang="en-US" dirty="0">
                <a:solidFill>
                  <a:schemeClr val="bg2">
                    <a:lumMod val="90000"/>
                  </a:schemeClr>
                </a:solidFill>
                <a:latin typeface="Century" panose="02040604050505020304" pitchFamily="18" charset="0"/>
                <a:ea typeface="ＭＳ 明朝" panose="02020609040205080304" pitchFamily="17" charset="-128"/>
              </a:rPr>
              <a:t>の</a:t>
            </a:r>
            <a:r>
              <a:rPr lang="en-US" altLang="ja-JP" dirty="0" err="1">
                <a:solidFill>
                  <a:schemeClr val="bg2">
                    <a:lumMod val="90000"/>
                  </a:schemeClr>
                </a:solidFill>
                <a:latin typeface="Century" panose="02040604050505020304" pitchFamily="18" charset="0"/>
                <a:ea typeface="ＭＳ 明朝" panose="02020609040205080304" pitchFamily="17" charset="-128"/>
              </a:rPr>
              <a:t>TaqmanArray</a:t>
            </a:r>
            <a:r>
              <a:rPr lang="en-US" altLang="ja-JP" dirty="0">
                <a:solidFill>
                  <a:schemeClr val="bg2">
                    <a:lumMod val="90000"/>
                  </a:schemeClr>
                </a:solidFill>
                <a:latin typeface="Century" panose="02040604050505020304" pitchFamily="18" charset="0"/>
                <a:ea typeface="ＭＳ 明朝" panose="02020609040205080304" pitchFamily="17" charset="-128"/>
              </a:rPr>
              <a:t> plate (96well) </a:t>
            </a:r>
            <a:r>
              <a:rPr lang="ja-JP" altLang="en-US" dirty="0">
                <a:solidFill>
                  <a:schemeClr val="bg2">
                    <a:lumMod val="90000"/>
                  </a:schemeClr>
                </a:solidFill>
                <a:latin typeface="Century" panose="02040604050505020304" pitchFamily="18" charset="0"/>
                <a:ea typeface="ＭＳ 明朝" panose="02020609040205080304" pitchFamily="17" charset="-128"/>
              </a:rPr>
              <a:t>を用いて比較します。この回のみ講師は</a:t>
            </a:r>
            <a:r>
              <a:rPr lang="en-US" altLang="ja-JP" dirty="0" err="1">
                <a:solidFill>
                  <a:schemeClr val="bg2">
                    <a:lumMod val="90000"/>
                  </a:schemeClr>
                </a:solidFill>
                <a:latin typeface="Century" panose="02040604050505020304" pitchFamily="18" charset="0"/>
                <a:ea typeface="ＭＳ 明朝" panose="02020609040205080304" pitchFamily="17" charset="-128"/>
              </a:rPr>
              <a:t>ThermoFisher</a:t>
            </a:r>
            <a:r>
              <a:rPr lang="en-US" altLang="ja-JP" dirty="0">
                <a:solidFill>
                  <a:schemeClr val="bg2">
                    <a:lumMod val="90000"/>
                  </a:schemeClr>
                </a:solidFill>
                <a:latin typeface="Century" panose="02040604050505020304" pitchFamily="18" charset="0"/>
                <a:ea typeface="ＭＳ 明朝" panose="02020609040205080304" pitchFamily="17" charset="-128"/>
              </a:rPr>
              <a:t> </a:t>
            </a:r>
            <a:r>
              <a:rPr lang="ja-JP" altLang="en-US" dirty="0">
                <a:solidFill>
                  <a:schemeClr val="bg2">
                    <a:lumMod val="90000"/>
                  </a:schemeClr>
                </a:solidFill>
                <a:latin typeface="Century" panose="02040604050505020304" pitchFamily="18" charset="0"/>
                <a:ea typeface="ＭＳ 明朝" panose="02020609040205080304" pitchFamily="17" charset="-128"/>
              </a:rPr>
              <a:t>担当者にお願いしています。</a:t>
            </a:r>
            <a:endParaRPr lang="en-US" altLang="ja-JP" dirty="0">
              <a:solidFill>
                <a:schemeClr val="bg2">
                  <a:lumMod val="90000"/>
                </a:schemeClr>
              </a:solidFill>
              <a:latin typeface="Century" panose="02040604050505020304" pitchFamily="18" charset="0"/>
              <a:ea typeface="ＭＳ 明朝" panose="02020609040205080304" pitchFamily="17" charset="-128"/>
            </a:endParaRPr>
          </a:p>
          <a:p>
            <a:r>
              <a:rPr lang="en-US" altLang="ja-JP" dirty="0">
                <a:solidFill>
                  <a:schemeClr val="bg2">
                    <a:lumMod val="90000"/>
                  </a:schemeClr>
                </a:solidFill>
                <a:latin typeface="Century" panose="02040604050505020304" pitchFamily="18" charset="0"/>
                <a:ea typeface="ＭＳ 明朝" panose="02020609040205080304" pitchFamily="17" charset="-128"/>
              </a:rPr>
              <a:t>2023</a:t>
            </a:r>
            <a:r>
              <a:rPr lang="ja-JP" altLang="en-US" dirty="0">
                <a:solidFill>
                  <a:schemeClr val="bg2">
                    <a:lumMod val="90000"/>
                  </a:schemeClr>
                </a:solidFill>
                <a:latin typeface="ＭＳ 明朝" panose="02020609040205080304" pitchFamily="17" charset="-128"/>
                <a:ea typeface="ＭＳ 明朝" panose="02020609040205080304" pitchFamily="17" charset="-128"/>
              </a:rPr>
              <a:t>年</a:t>
            </a:r>
            <a:r>
              <a:rPr lang="en-US" altLang="ja-JP" dirty="0">
                <a:solidFill>
                  <a:schemeClr val="bg2">
                    <a:lumMod val="90000"/>
                  </a:schemeClr>
                </a:solidFill>
                <a:latin typeface="Century" panose="02040604050505020304" pitchFamily="18" charset="0"/>
                <a:ea typeface="ＭＳ 明朝" panose="02020609040205080304" pitchFamily="17" charset="-128"/>
              </a:rPr>
              <a:t>3</a:t>
            </a:r>
            <a:r>
              <a:rPr lang="ja-JP" altLang="en-US" dirty="0">
                <a:solidFill>
                  <a:schemeClr val="bg2">
                    <a:lumMod val="90000"/>
                  </a:schemeClr>
                </a:solidFill>
                <a:latin typeface="ＭＳ 明朝" panose="02020609040205080304" pitchFamily="17" charset="-128"/>
                <a:ea typeface="ＭＳ 明朝" panose="02020609040205080304" pitchFamily="17" charset="-128"/>
              </a:rPr>
              <a:t>月</a:t>
            </a:r>
            <a:r>
              <a:rPr lang="en-US" altLang="ja-JP" dirty="0">
                <a:solidFill>
                  <a:schemeClr val="bg2">
                    <a:lumMod val="90000"/>
                  </a:schemeClr>
                </a:solidFill>
                <a:latin typeface="Century" panose="02040604050505020304" pitchFamily="18" charset="0"/>
                <a:ea typeface="ＭＳ 明朝" panose="02020609040205080304" pitchFamily="17" charset="-128"/>
              </a:rPr>
              <a:t>8</a:t>
            </a:r>
            <a:r>
              <a:rPr lang="ja-JP" altLang="en-US" dirty="0">
                <a:solidFill>
                  <a:schemeClr val="bg2">
                    <a:lumMod val="90000"/>
                  </a:schemeClr>
                </a:solidFill>
                <a:latin typeface="ＭＳ 明朝" panose="02020609040205080304" pitchFamily="17" charset="-128"/>
                <a:ea typeface="ＭＳ 明朝" panose="02020609040205080304" pitchFamily="17" charset="-128"/>
              </a:rPr>
              <a:t>日</a:t>
            </a:r>
            <a:r>
              <a:rPr lang="en-US" altLang="ja-JP" dirty="0">
                <a:solidFill>
                  <a:schemeClr val="bg2">
                    <a:lumMod val="90000"/>
                  </a:schemeClr>
                </a:solidFill>
                <a:latin typeface="ＭＳ 明朝" panose="02020609040205080304" pitchFamily="17" charset="-128"/>
                <a:ea typeface="ＭＳ 明朝" panose="02020609040205080304" pitchFamily="17" charset="-128"/>
              </a:rPr>
              <a:t>(</a:t>
            </a:r>
            <a:r>
              <a:rPr lang="ja-JP" altLang="en-US" dirty="0">
                <a:solidFill>
                  <a:schemeClr val="bg2">
                    <a:lumMod val="90000"/>
                  </a:schemeClr>
                </a:solidFill>
                <a:latin typeface="ＭＳ 明朝" panose="02020609040205080304" pitchFamily="17" charset="-128"/>
                <a:ea typeface="ＭＳ 明朝" panose="02020609040205080304" pitchFamily="17" charset="-128"/>
              </a:rPr>
              <a:t>水</a:t>
            </a:r>
            <a:r>
              <a:rPr lang="en-US" altLang="ja-JP" dirty="0">
                <a:solidFill>
                  <a:schemeClr val="bg2">
                    <a:lumMod val="90000"/>
                  </a:schemeClr>
                </a:solidFill>
                <a:latin typeface="ＭＳ 明朝" panose="02020609040205080304" pitchFamily="17" charset="-128"/>
                <a:ea typeface="ＭＳ 明朝" panose="02020609040205080304" pitchFamily="17" charset="-128"/>
              </a:rPr>
              <a:t>)(</a:t>
            </a:r>
            <a:r>
              <a:rPr lang="ja-JP" altLang="en-US" dirty="0">
                <a:solidFill>
                  <a:schemeClr val="bg2">
                    <a:lumMod val="90000"/>
                  </a:schemeClr>
                </a:solidFill>
                <a:latin typeface="ＭＳ 明朝" panose="02020609040205080304" pitchFamily="17" charset="-128"/>
                <a:ea typeface="ＭＳ 明朝" panose="02020609040205080304" pitchFamily="17" charset="-128"/>
              </a:rPr>
              <a:t>講義</a:t>
            </a:r>
            <a:r>
              <a:rPr lang="en-US" altLang="ja-JP" dirty="0">
                <a:solidFill>
                  <a:schemeClr val="bg2">
                    <a:lumMod val="90000"/>
                  </a:schemeClr>
                </a:solidFill>
                <a:latin typeface="ＭＳ 明朝" panose="02020609040205080304" pitchFamily="17" charset="-128"/>
                <a:ea typeface="ＭＳ 明朝" panose="02020609040205080304" pitchFamily="17" charset="-128"/>
              </a:rPr>
              <a:t>), </a:t>
            </a:r>
            <a:r>
              <a:rPr lang="en-US" altLang="ja-JP" dirty="0">
                <a:solidFill>
                  <a:schemeClr val="bg2">
                    <a:lumMod val="90000"/>
                  </a:schemeClr>
                </a:solidFill>
                <a:latin typeface="Century" panose="02040604050505020304" pitchFamily="18" charset="0"/>
                <a:ea typeface="ＭＳ 明朝" panose="02020609040205080304" pitchFamily="17" charset="-128"/>
              </a:rPr>
              <a:t>2023</a:t>
            </a:r>
            <a:r>
              <a:rPr lang="ja-JP" altLang="en-US" dirty="0">
                <a:solidFill>
                  <a:schemeClr val="bg2">
                    <a:lumMod val="90000"/>
                  </a:schemeClr>
                </a:solidFill>
                <a:latin typeface="ＭＳ 明朝" panose="02020609040205080304" pitchFamily="17" charset="-128"/>
                <a:ea typeface="ＭＳ 明朝" panose="02020609040205080304" pitchFamily="17" charset="-128"/>
              </a:rPr>
              <a:t>年</a:t>
            </a:r>
            <a:r>
              <a:rPr lang="en-US" altLang="ja-JP" dirty="0">
                <a:solidFill>
                  <a:schemeClr val="bg2">
                    <a:lumMod val="90000"/>
                  </a:schemeClr>
                </a:solidFill>
                <a:latin typeface="Century" panose="02040604050505020304" pitchFamily="18" charset="0"/>
                <a:ea typeface="ＭＳ 明朝" panose="02020609040205080304" pitchFamily="17" charset="-128"/>
              </a:rPr>
              <a:t>3</a:t>
            </a:r>
            <a:r>
              <a:rPr lang="ja-JP" altLang="en-US" dirty="0">
                <a:solidFill>
                  <a:schemeClr val="bg2">
                    <a:lumMod val="90000"/>
                  </a:schemeClr>
                </a:solidFill>
                <a:latin typeface="ＭＳ 明朝" panose="02020609040205080304" pitchFamily="17" charset="-128"/>
                <a:ea typeface="ＭＳ 明朝" panose="02020609040205080304" pitchFamily="17" charset="-128"/>
              </a:rPr>
              <a:t>月</a:t>
            </a:r>
            <a:r>
              <a:rPr lang="en-US" altLang="ja-JP" dirty="0">
                <a:solidFill>
                  <a:schemeClr val="bg2">
                    <a:lumMod val="90000"/>
                  </a:schemeClr>
                </a:solidFill>
                <a:latin typeface="Century" panose="02040604050505020304" pitchFamily="18" charset="0"/>
                <a:ea typeface="ＭＳ 明朝" panose="02020609040205080304" pitchFamily="17" charset="-128"/>
              </a:rPr>
              <a:t>9</a:t>
            </a:r>
            <a:r>
              <a:rPr lang="ja-JP" altLang="en-US" dirty="0">
                <a:solidFill>
                  <a:schemeClr val="bg2">
                    <a:lumMod val="90000"/>
                  </a:schemeClr>
                </a:solidFill>
                <a:latin typeface="ＭＳ 明朝" panose="02020609040205080304" pitchFamily="17" charset="-128"/>
                <a:ea typeface="ＭＳ 明朝" panose="02020609040205080304" pitchFamily="17" charset="-128"/>
              </a:rPr>
              <a:t>日</a:t>
            </a:r>
            <a:r>
              <a:rPr lang="en-US" altLang="ja-JP" dirty="0">
                <a:solidFill>
                  <a:schemeClr val="bg2">
                    <a:lumMod val="90000"/>
                  </a:schemeClr>
                </a:solidFill>
                <a:latin typeface="ＭＳ 明朝" panose="02020609040205080304" pitchFamily="17" charset="-128"/>
                <a:ea typeface="ＭＳ 明朝" panose="02020609040205080304" pitchFamily="17" charset="-128"/>
              </a:rPr>
              <a:t>(</a:t>
            </a:r>
            <a:r>
              <a:rPr lang="ja-JP" altLang="en-US" dirty="0">
                <a:solidFill>
                  <a:schemeClr val="bg2">
                    <a:lumMod val="90000"/>
                  </a:schemeClr>
                </a:solidFill>
                <a:latin typeface="ＭＳ 明朝" panose="02020609040205080304" pitchFamily="17" charset="-128"/>
                <a:ea typeface="ＭＳ 明朝" panose="02020609040205080304" pitchFamily="17" charset="-128"/>
              </a:rPr>
              <a:t>木</a:t>
            </a:r>
            <a:r>
              <a:rPr lang="en-US" altLang="ja-JP" dirty="0">
                <a:solidFill>
                  <a:schemeClr val="bg2">
                    <a:lumMod val="90000"/>
                  </a:schemeClr>
                </a:solidFill>
                <a:latin typeface="ＭＳ 明朝" panose="02020609040205080304" pitchFamily="17" charset="-128"/>
                <a:ea typeface="ＭＳ 明朝" panose="02020609040205080304" pitchFamily="17" charset="-128"/>
              </a:rPr>
              <a:t>)(</a:t>
            </a:r>
            <a:r>
              <a:rPr lang="ja-JP" altLang="en-US" dirty="0">
                <a:solidFill>
                  <a:schemeClr val="bg2">
                    <a:lumMod val="90000"/>
                  </a:schemeClr>
                </a:solidFill>
                <a:latin typeface="ＭＳ 明朝" panose="02020609040205080304" pitchFamily="17" charset="-128"/>
                <a:ea typeface="ＭＳ 明朝" panose="02020609040205080304" pitchFamily="17" charset="-128"/>
              </a:rPr>
              <a:t>実技</a:t>
            </a:r>
            <a:r>
              <a:rPr lang="en-US" altLang="ja-JP" dirty="0">
                <a:solidFill>
                  <a:schemeClr val="bg2">
                    <a:lumMod val="90000"/>
                  </a:schemeClr>
                </a:solidFill>
                <a:latin typeface="ＭＳ 明朝" panose="02020609040205080304" pitchFamily="17" charset="-128"/>
                <a:ea typeface="ＭＳ 明朝" panose="02020609040205080304" pitchFamily="17" charset="-128"/>
              </a:rPr>
              <a:t>)</a:t>
            </a:r>
            <a:r>
              <a:rPr lang="ja-JP" altLang="en-US" dirty="0">
                <a:solidFill>
                  <a:schemeClr val="bg2">
                    <a:lumMod val="90000"/>
                  </a:schemeClr>
                </a:solidFill>
                <a:latin typeface="ＭＳ 明朝" panose="02020609040205080304" pitchFamily="17" charset="-128"/>
                <a:ea typeface="ＭＳ 明朝" panose="02020609040205080304" pitchFamily="17" charset="-128"/>
              </a:rPr>
              <a:t> </a:t>
            </a:r>
            <a:endParaRPr lang="en-US" altLang="ja-JP" dirty="0">
              <a:solidFill>
                <a:schemeClr val="bg2">
                  <a:lumMod val="90000"/>
                </a:schemeClr>
              </a:solidFill>
              <a:latin typeface="ＭＳ 明朝" panose="02020609040205080304" pitchFamily="17" charset="-128"/>
              <a:ea typeface="ＭＳ 明朝" panose="02020609040205080304" pitchFamily="17" charset="-128"/>
            </a:endParaRPr>
          </a:p>
        </p:txBody>
      </p:sp>
      <p:sp>
        <p:nvSpPr>
          <p:cNvPr id="7" name="テキスト ボックス 6">
            <a:extLst>
              <a:ext uri="{FF2B5EF4-FFF2-40B4-BE49-F238E27FC236}">
                <a16:creationId xmlns:a16="http://schemas.microsoft.com/office/drawing/2014/main" id="{100B113E-AB40-48BA-AACF-EB42B670F43F}"/>
              </a:ext>
            </a:extLst>
          </p:cNvPr>
          <p:cNvSpPr txBox="1"/>
          <p:nvPr/>
        </p:nvSpPr>
        <p:spPr>
          <a:xfrm>
            <a:off x="2638286" y="876853"/>
            <a:ext cx="3556000" cy="461665"/>
          </a:xfrm>
          <a:prstGeom prst="rect">
            <a:avLst/>
          </a:prstGeom>
          <a:noFill/>
        </p:spPr>
        <p:txBody>
          <a:bodyPr wrap="square">
            <a:spAutoFit/>
          </a:bodyPr>
          <a:lstStyle/>
          <a:p>
            <a:r>
              <a:rPr lang="ja-JP" altLang="en-US" sz="2400" b="1" i="0" u="none" strike="noStrike" baseline="0" dirty="0">
                <a:solidFill>
                  <a:srgbClr val="000000"/>
                </a:solidFill>
                <a:latin typeface="+mn-ea"/>
              </a:rPr>
              <a:t>「アポトーシス測定法」</a:t>
            </a:r>
            <a:endParaRPr lang="ja-JP" altLang="en-US" sz="2400" b="1" dirty="0">
              <a:latin typeface="+mn-ea"/>
            </a:endParaRPr>
          </a:p>
        </p:txBody>
      </p:sp>
      <p:sp>
        <p:nvSpPr>
          <p:cNvPr id="8" name="テキスト ボックス 7">
            <a:extLst>
              <a:ext uri="{FF2B5EF4-FFF2-40B4-BE49-F238E27FC236}">
                <a16:creationId xmlns:a16="http://schemas.microsoft.com/office/drawing/2014/main" id="{B9CB68AE-A514-4D2B-82F4-9DF7F9C29197}"/>
              </a:ext>
            </a:extLst>
          </p:cNvPr>
          <p:cNvSpPr txBox="1"/>
          <p:nvPr/>
        </p:nvSpPr>
        <p:spPr>
          <a:xfrm>
            <a:off x="1227956" y="287324"/>
            <a:ext cx="6941324" cy="461665"/>
          </a:xfrm>
          <a:prstGeom prst="rect">
            <a:avLst/>
          </a:prstGeom>
          <a:noFill/>
        </p:spPr>
        <p:txBody>
          <a:bodyPr wrap="none" rtlCol="0">
            <a:spAutoFit/>
          </a:bodyPr>
          <a:lstStyle/>
          <a:p>
            <a:r>
              <a:rPr kumimoji="1" lang="ja-JP" altLang="en-US" sz="2400" b="1" dirty="0">
                <a:solidFill>
                  <a:srgbClr val="C00000"/>
                </a:solidFill>
              </a:rPr>
              <a:t>令和</a:t>
            </a:r>
            <a:r>
              <a:rPr kumimoji="1" lang="en-US" altLang="ja-JP" sz="2400" b="1" dirty="0">
                <a:solidFill>
                  <a:srgbClr val="C00000"/>
                </a:solidFill>
              </a:rPr>
              <a:t>4</a:t>
            </a:r>
            <a:r>
              <a:rPr kumimoji="1" lang="ja-JP" altLang="en-US" sz="2400" b="1" dirty="0">
                <a:solidFill>
                  <a:srgbClr val="C00000"/>
                </a:solidFill>
              </a:rPr>
              <a:t>年度 研究創出支援センター 実験技術講習会</a:t>
            </a:r>
          </a:p>
        </p:txBody>
      </p:sp>
      <p:sp>
        <p:nvSpPr>
          <p:cNvPr id="6" name="テキスト ボックス 5">
            <a:extLst>
              <a:ext uri="{FF2B5EF4-FFF2-40B4-BE49-F238E27FC236}">
                <a16:creationId xmlns:a16="http://schemas.microsoft.com/office/drawing/2014/main" id="{392D5BF7-6628-428F-A088-5F8522B6C004}"/>
              </a:ext>
            </a:extLst>
          </p:cNvPr>
          <p:cNvSpPr txBox="1"/>
          <p:nvPr/>
        </p:nvSpPr>
        <p:spPr>
          <a:xfrm>
            <a:off x="1766957" y="6154738"/>
            <a:ext cx="1399742" cy="369332"/>
          </a:xfrm>
          <a:prstGeom prst="rect">
            <a:avLst/>
          </a:prstGeom>
          <a:noFill/>
        </p:spPr>
        <p:txBody>
          <a:bodyPr wrap="none" rtlCol="0">
            <a:spAutoFit/>
          </a:bodyPr>
          <a:lstStyle/>
          <a:p>
            <a:r>
              <a:rPr kumimoji="1" lang="ja-JP" altLang="en-US" dirty="0"/>
              <a:t>内線 </a:t>
            </a:r>
            <a:r>
              <a:rPr kumimoji="1" lang="en-US" altLang="ja-JP" dirty="0"/>
              <a:t>;</a:t>
            </a:r>
            <a:r>
              <a:rPr kumimoji="1" lang="ja-JP" altLang="en-US" dirty="0"/>
              <a:t> </a:t>
            </a:r>
            <a:r>
              <a:rPr kumimoji="1" lang="en-US" altLang="ja-JP" dirty="0"/>
              <a:t>11426</a:t>
            </a:r>
          </a:p>
        </p:txBody>
      </p:sp>
      <p:sp>
        <p:nvSpPr>
          <p:cNvPr id="9" name="テキスト ボックス 8">
            <a:extLst>
              <a:ext uri="{FF2B5EF4-FFF2-40B4-BE49-F238E27FC236}">
                <a16:creationId xmlns:a16="http://schemas.microsoft.com/office/drawing/2014/main" id="{8295C596-075F-43E7-ACD4-F00FAF7C70BF}"/>
              </a:ext>
            </a:extLst>
          </p:cNvPr>
          <p:cNvSpPr txBox="1"/>
          <p:nvPr/>
        </p:nvSpPr>
        <p:spPr>
          <a:xfrm>
            <a:off x="3942641" y="6154738"/>
            <a:ext cx="3434402" cy="369332"/>
          </a:xfrm>
          <a:prstGeom prst="rect">
            <a:avLst/>
          </a:prstGeom>
          <a:noFill/>
        </p:spPr>
        <p:txBody>
          <a:bodyPr wrap="none" rtlCol="0">
            <a:spAutoFit/>
          </a:bodyPr>
          <a:lstStyle/>
          <a:p>
            <a:r>
              <a:rPr kumimoji="1" lang="en-US" altLang="ja-JP" dirty="0"/>
              <a:t>E-mail ;</a:t>
            </a:r>
            <a:r>
              <a:rPr kumimoji="1" lang="ja-JP" altLang="en-US" dirty="0"/>
              <a:t> </a:t>
            </a:r>
            <a:r>
              <a:rPr kumimoji="1" lang="en-US" altLang="ja-JP" dirty="0"/>
              <a:t>suzukis@aichi-med-u.ac.jp</a:t>
            </a:r>
          </a:p>
        </p:txBody>
      </p:sp>
    </p:spTree>
    <p:extLst>
      <p:ext uri="{BB962C8B-B14F-4D97-AF65-F5344CB8AC3E}">
        <p14:creationId xmlns:p14="http://schemas.microsoft.com/office/powerpoint/2010/main" val="1697231446"/>
      </p:ext>
    </p:extLst>
  </p:cSld>
  <p:clrMapOvr>
    <a:masterClrMapping/>
  </p:clrMapOvr>
  <mc:AlternateContent xmlns:mc="http://schemas.openxmlformats.org/markup-compatibility/2006" xmlns:p14="http://schemas.microsoft.com/office/powerpoint/2010/main">
    <mc:Choice Requires="p14">
      <p:transition spd="slow" p14:dur="2000" advTm="54206"/>
    </mc:Choice>
    <mc:Fallback xmlns="">
      <p:transition spd="slow" advTm="54206"/>
    </mc:Fallback>
  </mc:AlternateContent>
  <p:extLst>
    <p:ext uri="{3A86A75C-4F4B-4683-9AE1-C65F6400EC91}">
      <p14:laserTraceLst xmlns:p14="http://schemas.microsoft.com/office/powerpoint/2010/main">
        <p14:tracePtLst>
          <p14:tracePt t="48892" x="6551613" y="484188"/>
          <p14:tracePt t="48899" x="6535738" y="501650"/>
          <p14:tracePt t="48908" x="6518275" y="519113"/>
          <p14:tracePt t="48918" x="6510338" y="527050"/>
          <p14:tracePt t="48924" x="6500813" y="544513"/>
          <p14:tracePt t="48935" x="6492875" y="552450"/>
          <p14:tracePt t="48944" x="6483350" y="552450"/>
          <p14:tracePt t="48951" x="6483350" y="560388"/>
          <p14:tracePt t="48958" x="6467475" y="560388"/>
          <p14:tracePt t="48966" x="6442075" y="569913"/>
          <p14:tracePt t="48974" x="6407150" y="585788"/>
          <p14:tracePt t="48985" x="6391275" y="595313"/>
          <p14:tracePt t="48990" x="6365875" y="611188"/>
          <p14:tracePt t="49001" x="6330950" y="636588"/>
          <p14:tracePt t="49006" x="6288088" y="654050"/>
          <p14:tracePt t="49014" x="6272213" y="663575"/>
          <p14:tracePt t="49020" x="6246813" y="688975"/>
          <p14:tracePt t="49030" x="6211888" y="714375"/>
          <p14:tracePt t="49040" x="6161088" y="730250"/>
          <p14:tracePt t="49044" x="6092825" y="765175"/>
          <p14:tracePt t="49056" x="6042025" y="815975"/>
          <p14:tracePt t="49060" x="6008688" y="841375"/>
          <p14:tracePt t="49071" x="5957888" y="866775"/>
          <p14:tracePt t="49080" x="5854700" y="917575"/>
          <p14:tracePt t="49086" x="5735638" y="1003300"/>
          <p14:tracePt t="49096" x="5575300" y="1096963"/>
          <p14:tracePt t="49101" x="5380038" y="1223963"/>
          <p14:tracePt t="49110" x="5192713" y="1308100"/>
          <p14:tracePt t="49124" x="5022850" y="1401763"/>
          <p14:tracePt t="49126" x="4784725" y="1487488"/>
          <p14:tracePt t="49136" x="4605338" y="1555750"/>
          <p14:tracePt t="49142" x="4445000" y="1622425"/>
          <p14:tracePt t="49152" x="4325938" y="1682750"/>
          <p14:tracePt t="49168" x="4189413" y="1751013"/>
          <p14:tracePt t="49178" x="4138613" y="1784350"/>
          <p14:tracePt t="49185" x="4130675" y="1793875"/>
          <p14:tracePt t="49193" x="4121150" y="1809750"/>
          <p14:tracePt t="49208" x="4095750" y="1827213"/>
          <p14:tracePt t="49219" x="4070350" y="1844675"/>
          <p14:tracePt t="49224" x="4052888" y="1870075"/>
          <p14:tracePt t="49234" x="4027488" y="1911350"/>
          <p14:tracePt t="49239" x="4019550" y="1946275"/>
          <p14:tracePt t="49251" x="4002088" y="1989138"/>
          <p14:tracePt t="49258" x="3976688" y="2082800"/>
          <p14:tracePt t="49262" x="3968750" y="2166938"/>
          <p14:tracePt t="49274" x="3951288" y="2268538"/>
          <p14:tracePt t="49278" x="3951288" y="2379663"/>
          <p14:tracePt t="49290" x="3951288" y="2481263"/>
          <p14:tracePt t="49302" x="3951288" y="2592388"/>
          <p14:tracePt t="49305" x="3951288" y="2660650"/>
          <p14:tracePt t="49316" x="3968750" y="2727325"/>
          <p14:tracePt t="49318" x="3986213" y="2762250"/>
          <p14:tracePt t="49328" x="4002088" y="2805113"/>
          <p14:tracePt t="49339" x="4027488" y="2830513"/>
          <p14:tracePt t="49344" x="4062413" y="2863850"/>
          <p14:tracePt t="49356" x="4105275" y="2889250"/>
          <p14:tracePt t="49358" x="4121150" y="2897188"/>
          <p14:tracePt t="49371" x="4181475" y="2922588"/>
          <p14:tracePt t="49380" x="4232275" y="2957513"/>
          <p14:tracePt t="49384" x="4308475" y="2982913"/>
          <p14:tracePt t="49394" x="4376738" y="3041650"/>
          <p14:tracePt t="49401" x="4460875" y="3084513"/>
          <p14:tracePt t="49410" x="4546600" y="3152775"/>
          <p14:tracePt t="49421" x="4622800" y="3211513"/>
          <p14:tracePt t="49424" x="4724400" y="3279775"/>
          <p14:tracePt t="49435" x="4835525" y="3348038"/>
          <p14:tracePt t="49440" x="4937125" y="3416300"/>
          <p14:tracePt t="49451" x="5030788" y="3502025"/>
          <p14:tracePt t="49460" x="5132388" y="3560763"/>
          <p14:tracePt t="49465" x="5208588" y="3611563"/>
          <p14:tracePt t="49476" x="5286375" y="3662363"/>
          <p14:tracePt t="49480" x="5353050" y="3713163"/>
          <p14:tracePt t="49490" x="5421313" y="3756025"/>
          <p14:tracePt t="49501" x="5456238" y="3806825"/>
          <p14:tracePt t="49506" x="5497513" y="3857625"/>
          <p14:tracePt t="49518" x="5507038" y="3900488"/>
          <p14:tracePt t="49523" x="5514975" y="3976688"/>
          <p14:tracePt t="49535" x="5514975" y="4062413"/>
          <p14:tracePt t="49536" x="5514975" y="4206875"/>
          <p14:tracePt t="49546" x="5514975" y="4359275"/>
          <p14:tracePt t="49556" x="5514975" y="4513263"/>
          <p14:tracePt t="49562" x="5489575" y="4691063"/>
          <p14:tracePt t="49573" x="5430838" y="4919663"/>
          <p14:tracePt t="49578" x="5380038" y="5175250"/>
          <p14:tracePt t="49590" x="5337175" y="5421313"/>
          <p14:tracePt t="49594" x="5311775" y="5591175"/>
          <p14:tracePt t="49606" x="5294313" y="5719763"/>
          <p14:tracePt t="49615" x="5294313" y="5813425"/>
          <p14:tracePt t="49618" x="5294313" y="5821363"/>
          <p14:tracePt t="49628" x="5294313" y="5838825"/>
          <p14:tracePt t="49650" x="5327650" y="5838825"/>
          <p14:tracePt t="49655" x="5370513" y="5795963"/>
          <p14:tracePt t="49666" x="5395913" y="5753100"/>
          <p14:tracePt t="49668" x="5438775" y="5694363"/>
          <p14:tracePt t="49680" x="5481638" y="5626100"/>
          <p14:tracePt t="49684" x="5532438" y="5549900"/>
          <p14:tracePt t="49694" x="5557838" y="5497513"/>
          <p14:tracePt t="49706" x="5575300" y="5489575"/>
          <p14:tracePt t="49724" x="5583238" y="5489575"/>
          <p14:tracePt t="49730" x="5591175" y="5489575"/>
          <p14:tracePt t="49741" x="5608638" y="5489575"/>
          <p14:tracePt t="49751" x="5626100" y="5489575"/>
          <p14:tracePt t="49757" x="5659438" y="5507038"/>
          <p14:tracePt t="49768" x="5710238" y="5549900"/>
          <p14:tracePt t="49770" x="5735638" y="5565775"/>
          <p14:tracePt t="49786" x="5846763" y="5616575"/>
          <p14:tracePt t="49796" x="5932488" y="5626100"/>
          <p14:tracePt t="49806" x="6024563" y="5634038"/>
          <p14:tracePt t="49812" x="6135688" y="5634038"/>
          <p14:tracePt t="49823" x="6221413" y="5634038"/>
          <p14:tracePt t="49825" x="6288088" y="5634038"/>
          <p14:tracePt t="49840" x="6373813" y="5634038"/>
          <p14:tracePt t="49852" x="6500813" y="5634038"/>
          <p14:tracePt t="49862" x="6535738" y="5634038"/>
          <p14:tracePt t="49868" x="6551613" y="5634038"/>
          <p14:tracePt t="49878" x="6561138" y="5634038"/>
          <p14:tracePt t="49932" x="6577013" y="5634038"/>
          <p14:tracePt t="49938" x="6594475" y="5641975"/>
          <p14:tracePt t="49956" x="6611938" y="5651500"/>
          <p14:tracePt t="49966" x="6654800" y="5651500"/>
          <p14:tracePt t="49974" x="6670675" y="5659438"/>
          <p14:tracePt t="49978" x="6688138" y="5659438"/>
          <p14:tracePt t="49994" x="6713538" y="5659438"/>
          <p14:tracePt t="50015" x="6721475" y="5659438"/>
          <p14:tracePt t="50030" x="6731000" y="5659438"/>
          <p14:tracePt t="50040" x="6756400" y="5659438"/>
          <p14:tracePt t="50044" x="6764338" y="5668963"/>
          <p14:tracePt t="50056" x="6789738" y="5676900"/>
          <p14:tracePt t="50066" x="6815138" y="5676900"/>
          <p14:tracePt t="50071" x="6850063" y="5684838"/>
          <p14:tracePt t="50080" x="6891338" y="5719763"/>
          <p14:tracePt t="50086" x="6916738" y="5719763"/>
          <p14:tracePt t="50096" x="6959600" y="5727700"/>
          <p14:tracePt t="50106" x="6977063" y="5735638"/>
          <p14:tracePt t="50109" x="7010400" y="5735638"/>
          <p14:tracePt t="50121" x="7070725" y="5753100"/>
          <p14:tracePt t="50126" x="7129463" y="5761038"/>
          <p14:tracePt t="50150" x="7248525" y="5803900"/>
          <p14:tracePt t="50152" x="7316788" y="5829300"/>
          <p14:tracePt t="50162" x="7359650" y="5864225"/>
          <p14:tracePt t="50168" x="7410450" y="5889625"/>
          <p14:tracePt t="50176" x="7469188" y="5915025"/>
          <p14:tracePt t="50185" x="7537450" y="5940425"/>
          <p14:tracePt t="50192" x="7597775" y="5983288"/>
          <p14:tracePt t="50202" x="7666038" y="6042025"/>
          <p14:tracePt t="50208" x="7716838" y="6067425"/>
          <p14:tracePt t="50218" x="7775575" y="6110288"/>
          <p14:tracePt t="50223" x="7818438" y="6143625"/>
          <p14:tracePt t="50235" x="7835900" y="6153150"/>
          <p14:tracePt t="50244" x="7851775" y="6169025"/>
          <p14:tracePt t="50253" x="7861300" y="6186488"/>
          <p14:tracePt t="50260" x="7869238" y="6194425"/>
          <p14:tracePt t="50294" x="7869238" y="6203950"/>
          <p14:tracePt t="50303" x="7869238" y="6211888"/>
          <p14:tracePt t="50311" x="7869238" y="6221413"/>
          <p14:tracePt t="50314" x="7869238" y="6237288"/>
          <p14:tracePt t="50324" x="7869238" y="6246813"/>
          <p14:tracePt t="50339" x="7869238" y="6262688"/>
          <p14:tracePt t="50341" x="7861300" y="6272213"/>
          <p14:tracePt t="50356" x="7835900" y="6297613"/>
          <p14:tracePt t="50363" x="7818438" y="6313488"/>
          <p14:tracePt t="50373" x="7775575" y="6330950"/>
          <p14:tracePt t="50379" x="7732713" y="6373813"/>
          <p14:tracePt t="50390" x="7699375" y="6399213"/>
          <p14:tracePt t="50395" x="7648575" y="6416675"/>
          <p14:tracePt t="50407" x="7605713" y="6432550"/>
          <p14:tracePt t="50420" x="7521575" y="6467475"/>
          <p14:tracePt t="50430" x="7494588" y="6467475"/>
          <p14:tracePt t="50436" x="7453313" y="6475413"/>
          <p14:tracePt t="50447" x="7392988" y="6483350"/>
          <p14:tracePt t="50458" x="7324725" y="6483350"/>
          <p14:tracePt t="50460" x="7265988" y="6483350"/>
          <p14:tracePt t="50473" x="7197725" y="6483350"/>
          <p14:tracePt t="50477" x="7146925" y="6483350"/>
          <p14:tracePt t="50487" x="7096125" y="6483350"/>
          <p14:tracePt t="50494" x="7045325" y="6483350"/>
          <p14:tracePt t="50513" x="7035800" y="6483350"/>
          <p14:tracePt t="50521" x="7027863" y="6483350"/>
          <p14:tracePt t="50768" x="7019925" y="6483350"/>
          <p14:tracePt t="50778" x="7010400" y="6483350"/>
          <p14:tracePt t="50789" x="6994525" y="6492875"/>
          <p14:tracePt t="50794" x="6969125" y="6492875"/>
          <p14:tracePt t="50807" x="6934200" y="6492875"/>
          <p14:tracePt t="50812" x="6908800" y="6500813"/>
          <p14:tracePt t="50823" x="6883400" y="6510338"/>
          <p14:tracePt t="50826" x="6824663" y="6518275"/>
          <p14:tracePt t="50836" x="6764338" y="6535738"/>
          <p14:tracePt t="50846" x="6688138" y="6561138"/>
          <p14:tracePt t="50852" x="6602413" y="6577013"/>
          <p14:tracePt t="50862" x="6500813" y="6611938"/>
          <p14:tracePt t="50868" x="6416675" y="6637338"/>
          <p14:tracePt t="50880" x="6323013" y="6670675"/>
          <p14:tracePt t="50884" x="6221413" y="6688138"/>
          <p14:tracePt t="50894" x="6110288" y="6713538"/>
          <p14:tracePt t="50901" x="5983288" y="6721475"/>
          <p14:tracePt t="50910" x="5864225" y="6738938"/>
          <p14:tracePt t="50920" x="5753100" y="6746875"/>
          <p14:tracePt t="50924" x="5626100" y="6746875"/>
          <p14:tracePt t="50935" x="5507038" y="6746875"/>
          <p14:tracePt t="50940" x="5413375" y="6746875"/>
          <p14:tracePt t="50951" x="5302250" y="6746875"/>
          <p14:tracePt t="50960" x="5183188" y="6746875"/>
          <p14:tracePt t="50965" x="5091113" y="6746875"/>
          <p14:tracePt t="50974" x="4987925" y="6746875"/>
          <p14:tracePt t="50980" x="4919663" y="6746875"/>
          <p14:tracePt t="50990" x="4835525" y="6746875"/>
          <p14:tracePt t="51002" x="4741863" y="6746875"/>
          <p14:tracePt t="51007" x="4657725" y="6746875"/>
          <p14:tracePt t="51018" x="4572000" y="6746875"/>
          <p14:tracePt t="51020" x="4478338" y="6746875"/>
          <p14:tracePt t="51030" x="4376738" y="6746875"/>
          <p14:tracePt t="51040" x="4275138" y="6746875"/>
          <p14:tracePt t="51046" x="4164013" y="6746875"/>
          <p14:tracePt t="51056" x="4070350" y="6746875"/>
          <p14:tracePt t="51060" x="3968750" y="6746875"/>
          <p14:tracePt t="51071" x="3867150" y="6746875"/>
          <p14:tracePt t="51080" x="3773488" y="6746875"/>
          <p14:tracePt t="51089" x="3671888" y="6746875"/>
          <p14:tracePt t="51094" x="3568700" y="6746875"/>
          <p14:tracePt t="51106" x="3484563" y="6746875"/>
          <p14:tracePt t="51115" x="3373438" y="6746875"/>
          <p14:tracePt t="51118" x="3279775" y="6721475"/>
          <p14:tracePt t="51130" x="3211513" y="6713538"/>
          <p14:tracePt t="51134" x="3127375" y="6705600"/>
          <p14:tracePt t="51144" x="3033713" y="6688138"/>
          <p14:tracePt t="51151" x="2949575" y="6680200"/>
          <p14:tracePt t="51169" x="2846388" y="6662738"/>
          <p14:tracePt t="51170" x="2762250" y="6637338"/>
          <p14:tracePt t="51174" x="2660650" y="6611938"/>
          <p14:tracePt t="51185" x="2557463" y="6602413"/>
          <p14:tracePt t="51191" x="2447925" y="6594475"/>
          <p14:tracePt t="51201" x="2344738" y="6594475"/>
          <p14:tracePt t="51210" x="2260600" y="6577013"/>
          <p14:tracePt t="51218" x="2200275" y="6561138"/>
          <p14:tracePt t="51225" x="2141538" y="6551613"/>
          <p14:tracePt t="51235" x="2090738" y="6543675"/>
          <p14:tracePt t="51242" x="2055813" y="6543675"/>
          <p14:tracePt t="51246" x="2030413" y="6543675"/>
          <p14:tracePt t="51256" x="1997075" y="6535738"/>
          <p14:tracePt t="51268" x="1971675" y="6535738"/>
          <p14:tracePt t="51274" x="1928813" y="6526213"/>
          <p14:tracePt t="51285" x="1920875" y="6526213"/>
          <p14:tracePt t="51292" x="1903413" y="6518275"/>
          <p14:tracePt t="51296" x="1885950" y="6500813"/>
          <p14:tracePt t="51306" x="1878013" y="6500813"/>
          <p14:tracePt t="51312" x="1860550" y="6475413"/>
          <p14:tracePt t="51323" x="1827213" y="6457950"/>
          <p14:tracePt t="51335" x="1809750" y="6450013"/>
          <p14:tracePt t="51336" x="1784350" y="6416675"/>
          <p14:tracePt t="51346" x="1758950" y="6399213"/>
          <p14:tracePt t="51352" x="1733550" y="6399213"/>
          <p14:tracePt t="51362" x="1708150" y="6373813"/>
          <p14:tracePt t="51373" x="1682750" y="6330950"/>
          <p14:tracePt t="51378" x="1657350" y="6313488"/>
          <p14:tracePt t="51389" x="1649413" y="6297613"/>
          <p14:tracePt t="51392" x="1631950" y="6272213"/>
          <p14:tracePt t="51402" x="1614488" y="6229350"/>
          <p14:tracePt t="51412" x="1614488" y="6211888"/>
          <p14:tracePt t="51423" x="1614488" y="6186488"/>
          <p14:tracePt t="51426" x="1606550" y="6169025"/>
          <p14:tracePt t="51439" x="1597025" y="6118225"/>
          <p14:tracePt t="51442" x="1597025" y="6102350"/>
          <p14:tracePt t="51452" x="1597025" y="6076950"/>
          <p14:tracePt t="51457" x="1597025" y="6049963"/>
          <p14:tracePt t="51468" x="1597025" y="6034088"/>
          <p14:tracePt t="51478" x="1597025" y="5991225"/>
          <p14:tracePt t="51485" x="1597025" y="5973763"/>
          <p14:tracePt t="51492" x="1622425" y="5957888"/>
          <p14:tracePt t="51501" x="1649413" y="5922963"/>
          <p14:tracePt t="51508" x="1665288" y="5905500"/>
          <p14:tracePt t="51518" x="1690688" y="5897563"/>
          <p14:tracePt t="51523" x="1733550" y="5872163"/>
          <p14:tracePt t="51535" x="1809750" y="5838825"/>
          <p14:tracePt t="51540" x="1928813" y="5813425"/>
          <p14:tracePt t="51552" x="2039938" y="5778500"/>
          <p14:tracePt t="51558" x="2174875" y="5761038"/>
          <p14:tracePt t="51562" x="2354263" y="5735638"/>
          <p14:tracePt t="51574" x="2549525" y="5694363"/>
          <p14:tracePt t="51578" x="2805113" y="5641975"/>
          <p14:tracePt t="51590" x="3041650" y="5626100"/>
          <p14:tracePt t="51601" x="3279775" y="5616575"/>
          <p14:tracePt t="51606" x="3484563" y="5616575"/>
          <p14:tracePt t="51616" x="3687763" y="5616575"/>
          <p14:tracePt t="51618" x="3857625" y="5616575"/>
          <p14:tracePt t="51628" x="4037013" y="5616575"/>
          <p14:tracePt t="51640" x="4189413" y="5616575"/>
          <p14:tracePt t="51644" x="4359275" y="5616575"/>
          <p14:tracePt t="51657" x="4521200" y="5616575"/>
          <p14:tracePt t="51658" x="4691063" y="5616575"/>
          <p14:tracePt t="51671" x="4860925" y="5616575"/>
          <p14:tracePt t="51680" x="5064125" y="5616575"/>
          <p14:tracePt t="51685" x="5243513" y="5616575"/>
          <p14:tracePt t="51694" x="5421313" y="5616575"/>
          <p14:tracePt t="51701" x="5591175" y="5616575"/>
          <p14:tracePt t="51708" x="5770563" y="5616575"/>
          <p14:tracePt t="51721" x="5922963" y="5616575"/>
          <p14:tracePt t="51726" x="6076950" y="5616575"/>
          <p14:tracePt t="51737" x="6221413" y="5626100"/>
          <p14:tracePt t="51740" x="6348413" y="5626100"/>
          <p14:tracePt t="51752" x="6457950" y="5626100"/>
          <p14:tracePt t="51757" x="6577013" y="5626100"/>
          <p14:tracePt t="51769" x="6670675" y="5626100"/>
          <p14:tracePt t="51776" x="6756400" y="5626100"/>
          <p14:tracePt t="51784" x="6858000" y="5626100"/>
          <p14:tracePt t="51792" x="6943725" y="5626100"/>
          <p14:tracePt t="51796" x="7045325" y="5626100"/>
          <p14:tracePt t="51806" x="7138988" y="5626100"/>
          <p14:tracePt t="51818" x="7240588" y="5641975"/>
          <p14:tracePt t="51823" x="7324725" y="5651500"/>
          <p14:tracePt t="51835" x="7410450" y="5659438"/>
          <p14:tracePt t="51835" x="7512050" y="5668963"/>
          <p14:tracePt t="51846" x="7572375" y="5694363"/>
          <p14:tracePt t="51857" x="7631113" y="5702300"/>
          <p14:tracePt t="51862" x="7666038" y="5710238"/>
          <p14:tracePt t="51873" x="7681913" y="5719763"/>
          <p14:tracePt t="51876" x="7691438" y="5719763"/>
          <p14:tracePt t="51886" x="7691438" y="5727700"/>
          <p14:tracePt t="51902" x="7699375" y="5727700"/>
          <p14:tracePt t="51907" x="7707313" y="5727700"/>
          <p14:tracePt t="51918" x="7724775" y="5745163"/>
          <p14:tracePt t="51928" x="7724775" y="5753100"/>
          <p14:tracePt t="51942" x="7742238" y="5770563"/>
          <p14:tracePt t="51952" x="7758113" y="5803900"/>
          <p14:tracePt t="51958" x="7758113" y="5829300"/>
          <p14:tracePt t="51968" x="7758113" y="5854700"/>
          <p14:tracePt t="51978" x="7775575" y="5872163"/>
          <p14:tracePt t="51985" x="7775575" y="5897563"/>
          <p14:tracePt t="51992" x="7775575" y="5940425"/>
          <p14:tracePt t="52001" x="7783513" y="5999163"/>
          <p14:tracePt t="52008" x="7783513" y="6034088"/>
          <p14:tracePt t="52018" x="7783513" y="6084888"/>
          <p14:tracePt t="52024" x="7783513" y="6143625"/>
          <p14:tracePt t="52036" x="7783513" y="6194425"/>
          <p14:tracePt t="52040" x="7767638" y="6262688"/>
          <p14:tracePt t="52051" x="7742238" y="6297613"/>
          <p14:tracePt t="52057" x="7724775" y="6348413"/>
          <p14:tracePt t="52068" x="7681913" y="6381750"/>
          <p14:tracePt t="52069" x="7648575" y="6424613"/>
          <p14:tracePt t="52080" x="7597775" y="6442075"/>
          <p14:tracePt t="52092" x="7521575" y="6475413"/>
          <p14:tracePt t="52096" x="7443788" y="6510338"/>
          <p14:tracePt t="52106" x="7359650" y="6526213"/>
          <p14:tracePt t="52112" x="7258050" y="6551613"/>
          <p14:tracePt t="52123" x="7154863" y="6561138"/>
          <p14:tracePt t="52126" x="7053263" y="6586538"/>
          <p14:tracePt t="52140" x="6943725" y="6594475"/>
          <p14:tracePt t="52152" x="6688138" y="6619875"/>
          <p14:tracePt t="52162" x="6543675" y="6627813"/>
          <p14:tracePt t="52168" x="6407150" y="6627813"/>
          <p14:tracePt t="52178" x="6280150" y="6627813"/>
          <p14:tracePt t="52190" x="6135688" y="6627813"/>
          <p14:tracePt t="52192" x="6024563" y="6627813"/>
          <p14:tracePt t="52202" x="5922963" y="6627813"/>
          <p14:tracePt t="52208" x="5829300" y="6627813"/>
          <p14:tracePt t="52219" x="5727700" y="6627813"/>
          <p14:tracePt t="52228" x="5626100" y="6627813"/>
          <p14:tracePt t="52235" x="5532438" y="6627813"/>
          <p14:tracePt t="52244" x="5430838" y="6627813"/>
          <p14:tracePt t="52251" x="5319713" y="6627813"/>
          <p14:tracePt t="52258" x="5200650" y="6627813"/>
          <p14:tracePt t="52268" x="5091113" y="6627813"/>
          <p14:tracePt t="52273" x="4954588" y="6627813"/>
          <p14:tracePt t="52285" x="4827588" y="6627813"/>
          <p14:tracePt t="52290" x="4683125" y="6627813"/>
          <p14:tracePt t="52301" x="4554538" y="6627813"/>
          <p14:tracePt t="52308" x="4427538" y="6627813"/>
          <p14:tracePt t="52314" x="4275138" y="6627813"/>
          <p14:tracePt t="52324" x="4138613" y="6627813"/>
          <p14:tracePt t="52328" x="4011613" y="6627813"/>
          <p14:tracePt t="52340" x="3883025" y="6619875"/>
          <p14:tracePt t="52346" x="3763963" y="6602413"/>
          <p14:tracePt t="52356" x="3671888" y="6602413"/>
          <p14:tracePt t="52360" x="3594100" y="6594475"/>
          <p14:tracePt t="52371" x="3509963" y="6586538"/>
          <p14:tracePt t="52380" x="3433763" y="6569075"/>
          <p14:tracePt t="52387" x="3348038" y="6561138"/>
          <p14:tracePt t="52396" x="3289300" y="6551613"/>
          <p14:tracePt t="52402" x="3211513" y="6543675"/>
          <p14:tracePt t="52412" x="3152775" y="6535738"/>
          <p14:tracePt t="52423" x="3109913" y="6535738"/>
          <p14:tracePt t="52426" x="3067050" y="6526213"/>
          <p14:tracePt t="52436" x="3008313" y="6510338"/>
          <p14:tracePt t="52442" x="2974975" y="6500813"/>
          <p14:tracePt t="52452" x="2932113" y="6500813"/>
          <p14:tracePt t="52462" x="2897188" y="6492875"/>
          <p14:tracePt t="52468" x="2863850" y="6475413"/>
          <p14:tracePt t="52476" x="2830513" y="6467475"/>
          <p14:tracePt t="52485" x="2795588" y="6457950"/>
          <p14:tracePt t="52492" x="2762250" y="6457950"/>
          <p14:tracePt t="52502" x="2719388" y="6442075"/>
          <p14:tracePt t="52508" x="2686050" y="6424613"/>
          <p14:tracePt t="52518" x="2625725" y="6407150"/>
          <p14:tracePt t="52524" x="2557463" y="6373813"/>
          <p14:tracePt t="52535" x="2473325" y="6338888"/>
          <p14:tracePt t="52542" x="2413000" y="6323013"/>
          <p14:tracePt t="52551" x="2354263" y="6313488"/>
          <p14:tracePt t="52558" x="2311400" y="6297613"/>
          <p14:tracePt t="52562" x="2303463" y="6280150"/>
          <p14:tracePt t="52573" x="2293938" y="6262688"/>
          <p14:tracePt t="52585" x="2268538" y="6246813"/>
          <p14:tracePt t="52590" x="2260600" y="6246813"/>
          <p14:tracePt t="52608" x="2252663" y="6246813"/>
          <p14:tracePt t="52616" x="2243138" y="6237288"/>
          <p14:tracePt t="52623" x="2243138" y="6229350"/>
          <p14:tracePt t="52634" x="2235200" y="6229350"/>
          <p14:tracePt t="52640" x="2235200" y="6221413"/>
          <p14:tracePt t="52651" x="2209800" y="6221413"/>
          <p14:tracePt t="52666" x="2200275" y="6221413"/>
          <p14:tracePt t="52674" x="2192338" y="6203950"/>
          <p14:tracePt t="52886" x="2184400" y="6203950"/>
          <p14:tracePt t="52926" x="2174875" y="6211888"/>
          <p14:tracePt t="52946" x="2166938" y="6211888"/>
          <p14:tracePt t="53082" x="2166938" y="6221413"/>
          <p14:tracePt t="53204" x="2166938" y="6203950"/>
          <p14:tracePt t="53209" x="2166938" y="6194425"/>
          <p14:tracePt t="53220" x="2166938" y="6169025"/>
          <p14:tracePt t="53230" x="2166938" y="6135688"/>
          <p14:tracePt t="53235" x="2166938" y="6084888"/>
          <p14:tracePt t="53244" x="2166938" y="6008688"/>
          <p14:tracePt t="53251" x="2166938" y="5880100"/>
          <p14:tracePt t="53260" x="2166938" y="5745163"/>
          <p14:tracePt t="53271" x="2141538" y="5583238"/>
          <p14:tracePt t="53276" x="2098675" y="5387975"/>
          <p14:tracePt t="53286" x="2047875" y="5208588"/>
          <p14:tracePt t="53290" x="1997075" y="5030788"/>
          <p14:tracePt t="53301" x="1860550" y="4810125"/>
          <p14:tracePt t="53310" x="1733550" y="4554538"/>
          <p14:tracePt t="53318" x="1581150" y="4325938"/>
          <p14:tracePt t="53326" x="1411288" y="4070350"/>
          <p14:tracePt t="53330" x="1266825" y="3867150"/>
          <p14:tracePt t="53342" x="1173163" y="3697288"/>
          <p14:tracePt t="53346" x="1069975" y="3527425"/>
          <p14:tracePt t="53356" x="942975" y="3373438"/>
          <p14:tracePt t="53368" x="833438" y="3221038"/>
          <p14:tracePt t="53373" x="730250" y="3076575"/>
          <p14:tracePt t="53385" x="595313" y="2889250"/>
          <p14:tracePt t="53385" x="458788" y="2711450"/>
          <p14:tracePt t="53396" x="339725" y="2541588"/>
          <p14:tracePt t="53406" x="212725" y="2387600"/>
          <p14:tracePt t="53412" x="42863" y="2192338"/>
        </p14:tracePtLst>
      </p14:laserTrace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48E7D7B1-866B-986B-44AD-D24A0236807B}"/>
              </a:ext>
            </a:extLst>
          </p:cNvPr>
          <p:cNvSpPr>
            <a:spLocks noChangeArrowheads="1"/>
          </p:cNvSpPr>
          <p:nvPr/>
        </p:nvSpPr>
        <p:spPr bwMode="auto">
          <a:xfrm>
            <a:off x="340505" y="673124"/>
            <a:ext cx="8462990" cy="418576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lang="ja-JP" altLang="en-US" sz="1600" dirty="0">
                <a:solidFill>
                  <a:srgbClr val="000000"/>
                </a:solidFill>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maessdklyr veyaksgras ckkcsesipk dslrmaimvq spmfdgkvph wyhfscfwkv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61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en-US"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ghsirhpdve vdgfselrwd dqqkvkktae aggvtgkgqd gigskaektl gdfaaeyaks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121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nrstckgcme kiekgqvrls kkmvdpekpq lgmidrwyhp gcfvknreel gfrpeysasq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181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lkgfsllate dkealkkqlp gvksegkrkg dev</a:t>
            </a:r>
            <a:r>
              <a:rPr kumimoji="0" lang="ja-JP" altLang="ja-JP" sz="16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gvdeva</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kkkskkekdk dsklekalka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241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qndliwnikd elkkvcstnd lkellifnkq qvpsgesail drvadgmvfg allpceecsg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301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qlvfksdayy ctgdvtawtk cmvktqtpnr kewvtpkefr eisylkklkv kkqdrifppe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361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tsasvaatpp pstasapaav nssasadkpl snmkiltlgk lsrnkdevka mieklggklt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421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gtankaslci stkkevekmn kkmeevkean irvvsedflq dvsastkslq elflahilsp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481</a:t>
            </a:r>
            <a:r>
              <a:rPr kumimoji="0" lang="ja-JP" altLang="ja-JP" sz="160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wgaevkaepv evvaprgksg aalskkskgq vkeeginkse krmkltlkgg aavdpdsgle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541</a:t>
            </a:r>
            <a:r>
              <a:rPr kumimoji="0" lang="ja-JP" altLang="ja-JP" sz="160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hsahvlekgg kvfsatlglv divkgtnsyy klqlleddke nrywifrswg rvgtvigsnk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601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leqmpskeda iehfmklyee ktgnawhskn ftkypkkfyp leidygqdee avkkltvnpg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661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tksklpkpvq dlikmifdve smkkamveye idlqkmplgk lskrqiqaay silsevqqav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721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sqgssdsqil dlsnrfytli phdfgmkkpp llnnadsvqa kaemldnlld ievaysllrg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781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gsddsskdpi dvnyeklktd ikvvdrdsee aeiirkyvkn thatthnayd levidifkie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841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regecqrykp fkqlhnrrll whgsrttnfa gilsqglria ppeapvtgym fgkgiyfadm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901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vsksanycht sqgdpiglil lgevalgnmy elkhashisk lpkgkhsvkg lgkttpdpsa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961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nisldgvdvp lgtgissgvn dtsllyneyi vydiaqvnlk yllklkfnfk tslw</a:t>
            </a:r>
            <a:r>
              <a:rPr kumimoji="0" lang="ja-JP" altLang="ja-JP" sz="1600" b="0" i="0" u="none" strike="noStrike" cap="none" normalizeH="0" baseline="0" dirty="0">
                <a:ln>
                  <a:noFill/>
                </a:ln>
                <a:solidFill>
                  <a:srgbClr val="0070C0"/>
                </a:solidFill>
                <a:effectLst/>
                <a:latin typeface="Courier New" panose="02070309020205020404" pitchFamily="49" charset="0"/>
                <a:cs typeface="Courier New" panose="02070309020205020404" pitchFamily="49" charset="0"/>
              </a:rPr>
              <a:t> </a:t>
            </a:r>
          </a:p>
        </p:txBody>
      </p:sp>
      <p:sp>
        <p:nvSpPr>
          <p:cNvPr id="3" name="テキスト ボックス 2">
            <a:extLst>
              <a:ext uri="{FF2B5EF4-FFF2-40B4-BE49-F238E27FC236}">
                <a16:creationId xmlns:a16="http://schemas.microsoft.com/office/drawing/2014/main" id="{90B3DA4C-9E56-15A8-0905-44EEFB19AB44}"/>
              </a:ext>
            </a:extLst>
          </p:cNvPr>
          <p:cNvSpPr txBox="1"/>
          <p:nvPr/>
        </p:nvSpPr>
        <p:spPr>
          <a:xfrm>
            <a:off x="2517573" y="172111"/>
            <a:ext cx="4002656" cy="400110"/>
          </a:xfrm>
          <a:prstGeom prst="rect">
            <a:avLst/>
          </a:prstGeom>
          <a:noFill/>
        </p:spPr>
        <p:txBody>
          <a:bodyPr wrap="square">
            <a:spAutoFit/>
          </a:bodyPr>
          <a:lstStyle/>
          <a:p>
            <a:r>
              <a:rPr kumimoji="1" lang="en-US" altLang="ja-JP" sz="2000" b="1" dirty="0">
                <a:solidFill>
                  <a:srgbClr val="C00000"/>
                </a:solidFill>
              </a:rPr>
              <a:t>PARP </a:t>
            </a:r>
            <a:r>
              <a:rPr kumimoji="1" lang="ja-JP" altLang="en-US" sz="2000" b="1" dirty="0">
                <a:solidFill>
                  <a:srgbClr val="C00000"/>
                </a:solidFill>
              </a:rPr>
              <a:t>の </a:t>
            </a:r>
            <a:r>
              <a:rPr kumimoji="1" lang="en-US" altLang="ja-JP" sz="2000" b="1" dirty="0">
                <a:solidFill>
                  <a:srgbClr val="C00000"/>
                </a:solidFill>
              </a:rPr>
              <a:t>Caspase 3 </a:t>
            </a:r>
            <a:r>
              <a:rPr kumimoji="1" lang="ja-JP" altLang="en-US" sz="2000" b="1" dirty="0">
                <a:solidFill>
                  <a:srgbClr val="C00000"/>
                </a:solidFill>
              </a:rPr>
              <a:t>による切断部位</a:t>
            </a:r>
            <a:endParaRPr lang="ja-JP" altLang="en-US" sz="2000" dirty="0">
              <a:solidFill>
                <a:srgbClr val="C00000"/>
              </a:solidFill>
            </a:endParaRPr>
          </a:p>
        </p:txBody>
      </p:sp>
      <p:cxnSp>
        <p:nvCxnSpPr>
          <p:cNvPr id="5" name="直線コネクタ 4">
            <a:extLst>
              <a:ext uri="{FF2B5EF4-FFF2-40B4-BE49-F238E27FC236}">
                <a16:creationId xmlns:a16="http://schemas.microsoft.com/office/drawing/2014/main" id="{3A1D7FE5-7963-4B19-1DB0-666098454B30}"/>
              </a:ext>
            </a:extLst>
          </p:cNvPr>
          <p:cNvCxnSpPr>
            <a:cxnSpLocks/>
          </p:cNvCxnSpPr>
          <p:nvPr/>
        </p:nvCxnSpPr>
        <p:spPr>
          <a:xfrm>
            <a:off x="5355774" y="1437881"/>
            <a:ext cx="0" cy="2256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utoShape 44">
            <a:extLst>
              <a:ext uri="{FF2B5EF4-FFF2-40B4-BE49-F238E27FC236}">
                <a16:creationId xmlns:a16="http://schemas.microsoft.com/office/drawing/2014/main" id="{ED048F26-61CB-1485-1010-E06B4B5AAA03}"/>
              </a:ext>
            </a:extLst>
          </p:cNvPr>
          <p:cNvSpPr>
            <a:spLocks noChangeArrowheads="1"/>
          </p:cNvSpPr>
          <p:nvPr/>
        </p:nvSpPr>
        <p:spPr bwMode="auto">
          <a:xfrm>
            <a:off x="1979899" y="5596835"/>
            <a:ext cx="1848589" cy="217087"/>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 name="AutoShape 45">
            <a:extLst>
              <a:ext uri="{FF2B5EF4-FFF2-40B4-BE49-F238E27FC236}">
                <a16:creationId xmlns:a16="http://schemas.microsoft.com/office/drawing/2014/main" id="{95FA7C0E-566C-0187-6E97-4E069709C2D5}"/>
              </a:ext>
            </a:extLst>
          </p:cNvPr>
          <p:cNvSpPr>
            <a:spLocks noChangeArrowheads="1"/>
          </p:cNvSpPr>
          <p:nvPr/>
        </p:nvSpPr>
        <p:spPr bwMode="auto">
          <a:xfrm>
            <a:off x="3827815" y="5596861"/>
            <a:ext cx="601681" cy="213519"/>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AutoShape 44">
            <a:extLst>
              <a:ext uri="{FF2B5EF4-FFF2-40B4-BE49-F238E27FC236}">
                <a16:creationId xmlns:a16="http://schemas.microsoft.com/office/drawing/2014/main" id="{10491DD7-D1E3-7A08-494D-379DBA2995F2}"/>
              </a:ext>
            </a:extLst>
          </p:cNvPr>
          <p:cNvSpPr>
            <a:spLocks noChangeArrowheads="1"/>
          </p:cNvSpPr>
          <p:nvPr/>
        </p:nvSpPr>
        <p:spPr bwMode="auto">
          <a:xfrm>
            <a:off x="4417621" y="5596860"/>
            <a:ext cx="2515586" cy="213519"/>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 name="Text Box 7">
            <a:extLst>
              <a:ext uri="{FF2B5EF4-FFF2-40B4-BE49-F238E27FC236}">
                <a16:creationId xmlns:a16="http://schemas.microsoft.com/office/drawing/2014/main" id="{149F38FB-E186-E15C-9737-A56B9A8D4FF3}"/>
              </a:ext>
            </a:extLst>
          </p:cNvPr>
          <p:cNvSpPr txBox="1">
            <a:spLocks noChangeArrowheads="1"/>
          </p:cNvSpPr>
          <p:nvPr/>
        </p:nvSpPr>
        <p:spPr bwMode="auto">
          <a:xfrm>
            <a:off x="1615512" y="5508035"/>
            <a:ext cx="339535"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N</a:t>
            </a:r>
          </a:p>
        </p:txBody>
      </p:sp>
      <p:sp>
        <p:nvSpPr>
          <p:cNvPr id="11" name="Text Box 8">
            <a:extLst>
              <a:ext uri="{FF2B5EF4-FFF2-40B4-BE49-F238E27FC236}">
                <a16:creationId xmlns:a16="http://schemas.microsoft.com/office/drawing/2014/main" id="{3C85A08D-9BA8-C549-5CE7-A9048D8FCF81}"/>
              </a:ext>
            </a:extLst>
          </p:cNvPr>
          <p:cNvSpPr txBox="1">
            <a:spLocks noChangeArrowheads="1"/>
          </p:cNvSpPr>
          <p:nvPr/>
        </p:nvSpPr>
        <p:spPr bwMode="auto">
          <a:xfrm>
            <a:off x="6970335" y="5489982"/>
            <a:ext cx="308194"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C</a:t>
            </a:r>
          </a:p>
        </p:txBody>
      </p:sp>
      <p:sp>
        <p:nvSpPr>
          <p:cNvPr id="12" name="Text Box 9">
            <a:extLst>
              <a:ext uri="{FF2B5EF4-FFF2-40B4-BE49-F238E27FC236}">
                <a16:creationId xmlns:a16="http://schemas.microsoft.com/office/drawing/2014/main" id="{E2542438-50AD-26E5-B43E-DE68A79293CC}"/>
              </a:ext>
            </a:extLst>
          </p:cNvPr>
          <p:cNvSpPr txBox="1">
            <a:spLocks noChangeArrowheads="1"/>
          </p:cNvSpPr>
          <p:nvPr/>
        </p:nvSpPr>
        <p:spPr bwMode="auto">
          <a:xfrm>
            <a:off x="1891225" y="5789102"/>
            <a:ext cx="302970"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p>
        </p:txBody>
      </p:sp>
      <p:sp>
        <p:nvSpPr>
          <p:cNvPr id="13" name="Rectangle 10">
            <a:extLst>
              <a:ext uri="{FF2B5EF4-FFF2-40B4-BE49-F238E27FC236}">
                <a16:creationId xmlns:a16="http://schemas.microsoft.com/office/drawing/2014/main" id="{16078D98-CF1A-67F1-3BE1-B06218E56F89}"/>
              </a:ext>
            </a:extLst>
          </p:cNvPr>
          <p:cNvSpPr>
            <a:spLocks noChangeArrowheads="1"/>
          </p:cNvSpPr>
          <p:nvPr/>
        </p:nvSpPr>
        <p:spPr bwMode="auto">
          <a:xfrm>
            <a:off x="3525971" y="5764282"/>
            <a:ext cx="5357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375</a:t>
            </a:r>
          </a:p>
        </p:txBody>
      </p:sp>
      <p:sp>
        <p:nvSpPr>
          <p:cNvPr id="14" name="Text Box 11">
            <a:extLst>
              <a:ext uri="{FF2B5EF4-FFF2-40B4-BE49-F238E27FC236}">
                <a16:creationId xmlns:a16="http://schemas.microsoft.com/office/drawing/2014/main" id="{60C2E1C9-566D-2414-5396-2046B0E72C31}"/>
              </a:ext>
            </a:extLst>
          </p:cNvPr>
          <p:cNvSpPr txBox="1">
            <a:spLocks noChangeArrowheads="1"/>
          </p:cNvSpPr>
          <p:nvPr/>
        </p:nvSpPr>
        <p:spPr bwMode="auto">
          <a:xfrm>
            <a:off x="4302648" y="5764191"/>
            <a:ext cx="5357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525</a:t>
            </a:r>
          </a:p>
        </p:txBody>
      </p:sp>
      <p:sp>
        <p:nvSpPr>
          <p:cNvPr id="15" name="Text Box 12">
            <a:extLst>
              <a:ext uri="{FF2B5EF4-FFF2-40B4-BE49-F238E27FC236}">
                <a16:creationId xmlns:a16="http://schemas.microsoft.com/office/drawing/2014/main" id="{8F542254-7B45-10E3-9462-D89B5AC713BA}"/>
              </a:ext>
            </a:extLst>
          </p:cNvPr>
          <p:cNvSpPr txBox="1">
            <a:spLocks noChangeArrowheads="1"/>
          </p:cNvSpPr>
          <p:nvPr/>
        </p:nvSpPr>
        <p:spPr bwMode="auto">
          <a:xfrm>
            <a:off x="6625786" y="5751717"/>
            <a:ext cx="6527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1014</a:t>
            </a:r>
          </a:p>
        </p:txBody>
      </p:sp>
      <p:sp>
        <p:nvSpPr>
          <p:cNvPr id="16" name="Text Box 9">
            <a:extLst>
              <a:ext uri="{FF2B5EF4-FFF2-40B4-BE49-F238E27FC236}">
                <a16:creationId xmlns:a16="http://schemas.microsoft.com/office/drawing/2014/main" id="{B47524F4-005B-875A-B3A5-20A079ED681F}"/>
              </a:ext>
            </a:extLst>
          </p:cNvPr>
          <p:cNvSpPr txBox="1">
            <a:spLocks noChangeArrowheads="1"/>
          </p:cNvSpPr>
          <p:nvPr/>
        </p:nvSpPr>
        <p:spPr bwMode="auto">
          <a:xfrm>
            <a:off x="2788824" y="5764191"/>
            <a:ext cx="5357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215</a:t>
            </a:r>
          </a:p>
        </p:txBody>
      </p:sp>
      <p:sp>
        <p:nvSpPr>
          <p:cNvPr id="17" name="テキスト ボックス 16">
            <a:extLst>
              <a:ext uri="{FF2B5EF4-FFF2-40B4-BE49-F238E27FC236}">
                <a16:creationId xmlns:a16="http://schemas.microsoft.com/office/drawing/2014/main" id="{AFDFC894-934B-47D6-DBFB-0518F2ED854A}"/>
              </a:ext>
            </a:extLst>
          </p:cNvPr>
          <p:cNvSpPr txBox="1"/>
          <p:nvPr/>
        </p:nvSpPr>
        <p:spPr>
          <a:xfrm>
            <a:off x="1875158" y="5227503"/>
            <a:ext cx="2130711" cy="369332"/>
          </a:xfrm>
          <a:prstGeom prst="rect">
            <a:avLst/>
          </a:prstGeom>
          <a:noFill/>
        </p:spPr>
        <p:txBody>
          <a:bodyPr wrap="none" rtlCol="0">
            <a:spAutoFit/>
          </a:bodyPr>
          <a:lstStyle/>
          <a:p>
            <a:r>
              <a:rPr kumimoji="1" lang="en-US" altLang="ja-JP" dirty="0"/>
              <a:t>DNA binding domain</a:t>
            </a:r>
            <a:endParaRPr kumimoji="1" lang="ja-JP" altLang="en-US" dirty="0"/>
          </a:p>
        </p:txBody>
      </p:sp>
      <p:sp>
        <p:nvSpPr>
          <p:cNvPr id="18" name="テキスト ボックス 17">
            <a:extLst>
              <a:ext uri="{FF2B5EF4-FFF2-40B4-BE49-F238E27FC236}">
                <a16:creationId xmlns:a16="http://schemas.microsoft.com/office/drawing/2014/main" id="{D209B9EC-C973-41DE-9F91-FFFF4E189A23}"/>
              </a:ext>
            </a:extLst>
          </p:cNvPr>
          <p:cNvSpPr txBox="1"/>
          <p:nvPr/>
        </p:nvSpPr>
        <p:spPr>
          <a:xfrm>
            <a:off x="4919513" y="5251518"/>
            <a:ext cx="1753429" cy="369332"/>
          </a:xfrm>
          <a:prstGeom prst="rect">
            <a:avLst/>
          </a:prstGeom>
          <a:noFill/>
        </p:spPr>
        <p:txBody>
          <a:bodyPr wrap="none" rtlCol="0">
            <a:spAutoFit/>
          </a:bodyPr>
          <a:lstStyle/>
          <a:p>
            <a:r>
              <a:rPr kumimoji="1" lang="en-US" altLang="ja-JP" dirty="0"/>
              <a:t>Catalytic domain</a:t>
            </a:r>
            <a:endParaRPr kumimoji="1" lang="ja-JP" altLang="en-US" dirty="0"/>
          </a:p>
        </p:txBody>
      </p:sp>
      <p:cxnSp>
        <p:nvCxnSpPr>
          <p:cNvPr id="20" name="直線矢印コネクタ 19">
            <a:extLst>
              <a:ext uri="{FF2B5EF4-FFF2-40B4-BE49-F238E27FC236}">
                <a16:creationId xmlns:a16="http://schemas.microsoft.com/office/drawing/2014/main" id="{16523910-C7EE-8F17-2895-C3403B2E4472}"/>
              </a:ext>
            </a:extLst>
          </p:cNvPr>
          <p:cNvCxnSpPr>
            <a:cxnSpLocks/>
          </p:cNvCxnSpPr>
          <p:nvPr/>
        </p:nvCxnSpPr>
        <p:spPr>
          <a:xfrm flipV="1">
            <a:off x="3056686" y="6085424"/>
            <a:ext cx="0" cy="27915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2E706F2C-91DF-096F-F434-1BA8D87040FC}"/>
              </a:ext>
            </a:extLst>
          </p:cNvPr>
          <p:cNvSpPr txBox="1"/>
          <p:nvPr/>
        </p:nvSpPr>
        <p:spPr>
          <a:xfrm>
            <a:off x="2068734" y="6325790"/>
            <a:ext cx="2361096" cy="369332"/>
          </a:xfrm>
          <a:prstGeom prst="rect">
            <a:avLst/>
          </a:prstGeom>
          <a:noFill/>
        </p:spPr>
        <p:txBody>
          <a:bodyPr wrap="none" rtlCol="0">
            <a:spAutoFit/>
          </a:bodyPr>
          <a:lstStyle/>
          <a:p>
            <a:r>
              <a:rPr kumimoji="1" lang="en-US" altLang="ja-JP" dirty="0"/>
              <a:t>Caspase 3 cleavage site</a:t>
            </a:r>
            <a:endParaRPr kumimoji="1" lang="ja-JP" altLang="en-US" dirty="0"/>
          </a:p>
        </p:txBody>
      </p:sp>
      <p:sp>
        <p:nvSpPr>
          <p:cNvPr id="23" name="テキスト ボックス 22">
            <a:extLst>
              <a:ext uri="{FF2B5EF4-FFF2-40B4-BE49-F238E27FC236}">
                <a16:creationId xmlns:a16="http://schemas.microsoft.com/office/drawing/2014/main" id="{16841523-5BCD-4BAF-47CC-D1DDD7C2F8B7}"/>
              </a:ext>
            </a:extLst>
          </p:cNvPr>
          <p:cNvSpPr txBox="1"/>
          <p:nvPr/>
        </p:nvSpPr>
        <p:spPr>
          <a:xfrm>
            <a:off x="5615902" y="5692341"/>
            <a:ext cx="273132" cy="584775"/>
          </a:xfrm>
          <a:prstGeom prst="rect">
            <a:avLst/>
          </a:prstGeom>
          <a:noFill/>
        </p:spPr>
        <p:txBody>
          <a:bodyPr wrap="square" rtlCol="0">
            <a:spAutoFit/>
          </a:bodyPr>
          <a:lstStyle/>
          <a:p>
            <a:r>
              <a:rPr kumimoji="1" lang="en-US" altLang="ja-JP" sz="3200" dirty="0"/>
              <a:t>Y</a:t>
            </a:r>
            <a:endParaRPr kumimoji="1" lang="ja-JP" altLang="en-US" sz="3200" dirty="0"/>
          </a:p>
        </p:txBody>
      </p:sp>
    </p:spTree>
    <p:extLst>
      <p:ext uri="{BB962C8B-B14F-4D97-AF65-F5344CB8AC3E}">
        <p14:creationId xmlns:p14="http://schemas.microsoft.com/office/powerpoint/2010/main" val="3276622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グループ化 11">
            <a:extLst>
              <a:ext uri="{FF2B5EF4-FFF2-40B4-BE49-F238E27FC236}">
                <a16:creationId xmlns:a16="http://schemas.microsoft.com/office/drawing/2014/main" id="{0B04A449-FBD7-6724-6251-BBEF2DD601D0}"/>
              </a:ext>
            </a:extLst>
          </p:cNvPr>
          <p:cNvGrpSpPr/>
          <p:nvPr/>
        </p:nvGrpSpPr>
        <p:grpSpPr>
          <a:xfrm>
            <a:off x="921876" y="3501957"/>
            <a:ext cx="1149271" cy="179808"/>
            <a:chOff x="1330439" y="3438727"/>
            <a:chExt cx="755854" cy="87396"/>
          </a:xfrm>
        </p:grpSpPr>
        <p:sp>
          <p:nvSpPr>
            <p:cNvPr id="4" name="AutoShape 3">
              <a:extLst>
                <a:ext uri="{FF2B5EF4-FFF2-40B4-BE49-F238E27FC236}">
                  <a16:creationId xmlns:a16="http://schemas.microsoft.com/office/drawing/2014/main" id="{D484A8A0-A226-85F0-B5CF-C768E8BCA362}"/>
                </a:ext>
              </a:extLst>
            </p:cNvPr>
            <p:cNvSpPr>
              <a:spLocks noChangeArrowheads="1"/>
            </p:cNvSpPr>
            <p:nvPr/>
          </p:nvSpPr>
          <p:spPr bwMode="auto">
            <a:xfrm>
              <a:off x="1330439" y="3438727"/>
              <a:ext cx="57109" cy="873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 name="AutoShape 4">
              <a:extLst>
                <a:ext uri="{FF2B5EF4-FFF2-40B4-BE49-F238E27FC236}">
                  <a16:creationId xmlns:a16="http://schemas.microsoft.com/office/drawing/2014/main" id="{707E420D-D6EF-15D5-0C67-D888401422FE}"/>
                </a:ext>
              </a:extLst>
            </p:cNvPr>
            <p:cNvSpPr>
              <a:spLocks noChangeArrowheads="1"/>
            </p:cNvSpPr>
            <p:nvPr/>
          </p:nvSpPr>
          <p:spPr bwMode="auto">
            <a:xfrm>
              <a:off x="1387548" y="3438727"/>
              <a:ext cx="429997" cy="873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 name="AutoShape 5">
              <a:extLst>
                <a:ext uri="{FF2B5EF4-FFF2-40B4-BE49-F238E27FC236}">
                  <a16:creationId xmlns:a16="http://schemas.microsoft.com/office/drawing/2014/main" id="{226D04A6-850B-85D0-6137-4F11980967E1}"/>
                </a:ext>
              </a:extLst>
            </p:cNvPr>
            <p:cNvSpPr>
              <a:spLocks noChangeArrowheads="1"/>
            </p:cNvSpPr>
            <p:nvPr/>
          </p:nvSpPr>
          <p:spPr bwMode="auto">
            <a:xfrm>
              <a:off x="1817545" y="3438727"/>
              <a:ext cx="268748" cy="873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7" name="楕円 6">
            <a:extLst>
              <a:ext uri="{FF2B5EF4-FFF2-40B4-BE49-F238E27FC236}">
                <a16:creationId xmlns:a16="http://schemas.microsoft.com/office/drawing/2014/main" id="{1B745C10-0DD3-C9E0-0A2C-6CAE8DA442B1}"/>
              </a:ext>
            </a:extLst>
          </p:cNvPr>
          <p:cNvSpPr/>
          <p:nvPr/>
        </p:nvSpPr>
        <p:spPr>
          <a:xfrm>
            <a:off x="628938" y="1332689"/>
            <a:ext cx="2007258" cy="1848255"/>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a:extLst>
              <a:ext uri="{FF2B5EF4-FFF2-40B4-BE49-F238E27FC236}">
                <a16:creationId xmlns:a16="http://schemas.microsoft.com/office/drawing/2014/main" id="{F856003A-27A7-55F4-339F-CF72A7C8F207}"/>
              </a:ext>
            </a:extLst>
          </p:cNvPr>
          <p:cNvCxnSpPr>
            <a:cxnSpLocks/>
          </p:cNvCxnSpPr>
          <p:nvPr/>
        </p:nvCxnSpPr>
        <p:spPr>
          <a:xfrm>
            <a:off x="2748294" y="2346636"/>
            <a:ext cx="16291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F82C9E2F-13BF-6479-A2EC-DF29756E6AFF}"/>
              </a:ext>
            </a:extLst>
          </p:cNvPr>
          <p:cNvSpPr txBox="1"/>
          <p:nvPr/>
        </p:nvSpPr>
        <p:spPr>
          <a:xfrm>
            <a:off x="2807787" y="1963202"/>
            <a:ext cx="1569660" cy="369332"/>
          </a:xfrm>
          <a:prstGeom prst="rect">
            <a:avLst/>
          </a:prstGeom>
          <a:noFill/>
        </p:spPr>
        <p:txBody>
          <a:bodyPr wrap="none" rtlCol="0">
            <a:spAutoFit/>
          </a:bodyPr>
          <a:lstStyle/>
          <a:p>
            <a:r>
              <a:rPr kumimoji="1" lang="ja-JP" altLang="en-US" dirty="0"/>
              <a:t>アポトーシス</a:t>
            </a:r>
          </a:p>
        </p:txBody>
      </p:sp>
      <p:sp>
        <p:nvSpPr>
          <p:cNvPr id="11" name="テキスト ボックス 10">
            <a:extLst>
              <a:ext uri="{FF2B5EF4-FFF2-40B4-BE49-F238E27FC236}">
                <a16:creationId xmlns:a16="http://schemas.microsoft.com/office/drawing/2014/main" id="{BDB807D9-306A-D59B-6742-A2A416B25457}"/>
              </a:ext>
            </a:extLst>
          </p:cNvPr>
          <p:cNvSpPr txBox="1"/>
          <p:nvPr/>
        </p:nvSpPr>
        <p:spPr>
          <a:xfrm>
            <a:off x="1193985" y="2042808"/>
            <a:ext cx="877163" cy="369332"/>
          </a:xfrm>
          <a:prstGeom prst="rect">
            <a:avLst/>
          </a:prstGeom>
          <a:noFill/>
        </p:spPr>
        <p:txBody>
          <a:bodyPr wrap="none" rtlCol="0">
            <a:spAutoFit/>
          </a:bodyPr>
          <a:lstStyle/>
          <a:p>
            <a:r>
              <a:rPr kumimoji="1" lang="ja-JP" altLang="en-US" dirty="0"/>
              <a:t>生細胞</a:t>
            </a:r>
          </a:p>
        </p:txBody>
      </p:sp>
      <p:grpSp>
        <p:nvGrpSpPr>
          <p:cNvPr id="13" name="グループ化 12">
            <a:extLst>
              <a:ext uri="{FF2B5EF4-FFF2-40B4-BE49-F238E27FC236}">
                <a16:creationId xmlns:a16="http://schemas.microsoft.com/office/drawing/2014/main" id="{10063FAC-01AB-807F-5A52-5DEADAF53F0D}"/>
              </a:ext>
            </a:extLst>
          </p:cNvPr>
          <p:cNvGrpSpPr/>
          <p:nvPr/>
        </p:nvGrpSpPr>
        <p:grpSpPr>
          <a:xfrm>
            <a:off x="1193985" y="3793942"/>
            <a:ext cx="1149271" cy="179808"/>
            <a:chOff x="1330439" y="3438727"/>
            <a:chExt cx="755854" cy="87396"/>
          </a:xfrm>
        </p:grpSpPr>
        <p:sp>
          <p:nvSpPr>
            <p:cNvPr id="14" name="AutoShape 3">
              <a:extLst>
                <a:ext uri="{FF2B5EF4-FFF2-40B4-BE49-F238E27FC236}">
                  <a16:creationId xmlns:a16="http://schemas.microsoft.com/office/drawing/2014/main" id="{555379C5-AB56-B1CB-63CF-C9B2653A5A72}"/>
                </a:ext>
              </a:extLst>
            </p:cNvPr>
            <p:cNvSpPr>
              <a:spLocks noChangeArrowheads="1"/>
            </p:cNvSpPr>
            <p:nvPr/>
          </p:nvSpPr>
          <p:spPr bwMode="auto">
            <a:xfrm>
              <a:off x="1330439" y="3438727"/>
              <a:ext cx="57109" cy="873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 name="AutoShape 4">
              <a:extLst>
                <a:ext uri="{FF2B5EF4-FFF2-40B4-BE49-F238E27FC236}">
                  <a16:creationId xmlns:a16="http://schemas.microsoft.com/office/drawing/2014/main" id="{5EAE0799-44AE-4457-0210-EE0D043FE690}"/>
                </a:ext>
              </a:extLst>
            </p:cNvPr>
            <p:cNvSpPr>
              <a:spLocks noChangeArrowheads="1"/>
            </p:cNvSpPr>
            <p:nvPr/>
          </p:nvSpPr>
          <p:spPr bwMode="auto">
            <a:xfrm>
              <a:off x="1387548" y="3438727"/>
              <a:ext cx="429997" cy="873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6" name="AutoShape 5">
              <a:extLst>
                <a:ext uri="{FF2B5EF4-FFF2-40B4-BE49-F238E27FC236}">
                  <a16:creationId xmlns:a16="http://schemas.microsoft.com/office/drawing/2014/main" id="{C16C0911-B5DC-551D-C6BD-7CAAD0F1F306}"/>
                </a:ext>
              </a:extLst>
            </p:cNvPr>
            <p:cNvSpPr>
              <a:spLocks noChangeArrowheads="1"/>
            </p:cNvSpPr>
            <p:nvPr/>
          </p:nvSpPr>
          <p:spPr bwMode="auto">
            <a:xfrm>
              <a:off x="1817545" y="3438727"/>
              <a:ext cx="268748" cy="873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17" name="グループ化 16">
            <a:extLst>
              <a:ext uri="{FF2B5EF4-FFF2-40B4-BE49-F238E27FC236}">
                <a16:creationId xmlns:a16="http://schemas.microsoft.com/office/drawing/2014/main" id="{55E982FD-4EBD-18C2-9C6F-F0590E020FA1}"/>
              </a:ext>
            </a:extLst>
          </p:cNvPr>
          <p:cNvGrpSpPr/>
          <p:nvPr/>
        </p:nvGrpSpPr>
        <p:grpSpPr>
          <a:xfrm>
            <a:off x="662766" y="4088282"/>
            <a:ext cx="1149271" cy="179808"/>
            <a:chOff x="1330439" y="3438727"/>
            <a:chExt cx="755854" cy="87396"/>
          </a:xfrm>
        </p:grpSpPr>
        <p:sp>
          <p:nvSpPr>
            <p:cNvPr id="18" name="AutoShape 3">
              <a:extLst>
                <a:ext uri="{FF2B5EF4-FFF2-40B4-BE49-F238E27FC236}">
                  <a16:creationId xmlns:a16="http://schemas.microsoft.com/office/drawing/2014/main" id="{6E12143E-8A43-777D-6676-1FA6D51257BA}"/>
                </a:ext>
              </a:extLst>
            </p:cNvPr>
            <p:cNvSpPr>
              <a:spLocks noChangeArrowheads="1"/>
            </p:cNvSpPr>
            <p:nvPr/>
          </p:nvSpPr>
          <p:spPr bwMode="auto">
            <a:xfrm>
              <a:off x="1330439" y="3438727"/>
              <a:ext cx="57109" cy="873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 name="AutoShape 4">
              <a:extLst>
                <a:ext uri="{FF2B5EF4-FFF2-40B4-BE49-F238E27FC236}">
                  <a16:creationId xmlns:a16="http://schemas.microsoft.com/office/drawing/2014/main" id="{F2DF215B-8FFC-E84F-7544-8B55107F7CC3}"/>
                </a:ext>
              </a:extLst>
            </p:cNvPr>
            <p:cNvSpPr>
              <a:spLocks noChangeArrowheads="1"/>
            </p:cNvSpPr>
            <p:nvPr/>
          </p:nvSpPr>
          <p:spPr bwMode="auto">
            <a:xfrm>
              <a:off x="1387548" y="3438727"/>
              <a:ext cx="429997" cy="873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 name="AutoShape 5">
              <a:extLst>
                <a:ext uri="{FF2B5EF4-FFF2-40B4-BE49-F238E27FC236}">
                  <a16:creationId xmlns:a16="http://schemas.microsoft.com/office/drawing/2014/main" id="{30135C43-921A-1868-CFFB-AEF281F3F044}"/>
                </a:ext>
              </a:extLst>
            </p:cNvPr>
            <p:cNvSpPr>
              <a:spLocks noChangeArrowheads="1"/>
            </p:cNvSpPr>
            <p:nvPr/>
          </p:nvSpPr>
          <p:spPr bwMode="auto">
            <a:xfrm>
              <a:off x="1817545" y="3438727"/>
              <a:ext cx="268748" cy="873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1" name="楕円 20">
            <a:extLst>
              <a:ext uri="{FF2B5EF4-FFF2-40B4-BE49-F238E27FC236}">
                <a16:creationId xmlns:a16="http://schemas.microsoft.com/office/drawing/2014/main" id="{EF2F445F-A1E0-B162-0A83-B2DEFC081AFB}"/>
              </a:ext>
            </a:extLst>
          </p:cNvPr>
          <p:cNvSpPr/>
          <p:nvPr/>
        </p:nvSpPr>
        <p:spPr>
          <a:xfrm>
            <a:off x="4489544" y="1626470"/>
            <a:ext cx="1036512" cy="573771"/>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a:extLst>
              <a:ext uri="{FF2B5EF4-FFF2-40B4-BE49-F238E27FC236}">
                <a16:creationId xmlns:a16="http://schemas.microsoft.com/office/drawing/2014/main" id="{4C33CC7E-2BDC-E645-1DF1-2AE7287FCF9D}"/>
              </a:ext>
            </a:extLst>
          </p:cNvPr>
          <p:cNvSpPr/>
          <p:nvPr/>
        </p:nvSpPr>
        <p:spPr>
          <a:xfrm>
            <a:off x="4641944" y="1778870"/>
            <a:ext cx="1036512" cy="573771"/>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a:extLst>
              <a:ext uri="{FF2B5EF4-FFF2-40B4-BE49-F238E27FC236}">
                <a16:creationId xmlns:a16="http://schemas.microsoft.com/office/drawing/2014/main" id="{68A9C617-55CC-74D1-7830-D021D5323A2A}"/>
              </a:ext>
            </a:extLst>
          </p:cNvPr>
          <p:cNvSpPr/>
          <p:nvPr/>
        </p:nvSpPr>
        <p:spPr>
          <a:xfrm rot="4589376">
            <a:off x="5378142" y="1985216"/>
            <a:ext cx="1007174" cy="573771"/>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a:extLst>
              <a:ext uri="{FF2B5EF4-FFF2-40B4-BE49-F238E27FC236}">
                <a16:creationId xmlns:a16="http://schemas.microsoft.com/office/drawing/2014/main" id="{91CDB3E6-97D7-50C9-96B2-36738C1E5B4C}"/>
              </a:ext>
            </a:extLst>
          </p:cNvPr>
          <p:cNvSpPr/>
          <p:nvPr/>
        </p:nvSpPr>
        <p:spPr>
          <a:xfrm rot="4589376">
            <a:off x="4790227" y="2459982"/>
            <a:ext cx="394222" cy="385603"/>
          </a:xfrm>
          <a:prstGeom prst="ellipse">
            <a:avLst/>
          </a:prstGeom>
          <a:solidFill>
            <a:schemeClr val="accent2">
              <a:lumMod val="60000"/>
              <a:lumOff val="4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a:extLst>
              <a:ext uri="{FF2B5EF4-FFF2-40B4-BE49-F238E27FC236}">
                <a16:creationId xmlns:a16="http://schemas.microsoft.com/office/drawing/2014/main" id="{43BD8433-F5E5-B611-7120-EA10F62AE50A}"/>
              </a:ext>
            </a:extLst>
          </p:cNvPr>
          <p:cNvSpPr/>
          <p:nvPr/>
        </p:nvSpPr>
        <p:spPr>
          <a:xfrm rot="4589376">
            <a:off x="5328944" y="2721940"/>
            <a:ext cx="394222" cy="385603"/>
          </a:xfrm>
          <a:prstGeom prst="ellipse">
            <a:avLst/>
          </a:prstGeom>
          <a:solidFill>
            <a:schemeClr val="accent2">
              <a:lumMod val="60000"/>
              <a:lumOff val="4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a:extLst>
              <a:ext uri="{FF2B5EF4-FFF2-40B4-BE49-F238E27FC236}">
                <a16:creationId xmlns:a16="http://schemas.microsoft.com/office/drawing/2014/main" id="{DB346D45-CF8C-0812-82D0-DD60473C6FEB}"/>
              </a:ext>
            </a:extLst>
          </p:cNvPr>
          <p:cNvSpPr/>
          <p:nvPr/>
        </p:nvSpPr>
        <p:spPr>
          <a:xfrm rot="4589376">
            <a:off x="5265836" y="2452476"/>
            <a:ext cx="246003" cy="171800"/>
          </a:xfrm>
          <a:prstGeom prst="ellipse">
            <a:avLst/>
          </a:prstGeom>
          <a:solidFill>
            <a:schemeClr val="accent4">
              <a:lumMod val="75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AutoShape 3">
            <a:extLst>
              <a:ext uri="{FF2B5EF4-FFF2-40B4-BE49-F238E27FC236}">
                <a16:creationId xmlns:a16="http://schemas.microsoft.com/office/drawing/2014/main" id="{BF8A8EC5-CED2-53D6-3AED-281CBE01CED4}"/>
              </a:ext>
            </a:extLst>
          </p:cNvPr>
          <p:cNvSpPr>
            <a:spLocks noChangeArrowheads="1"/>
          </p:cNvSpPr>
          <p:nvPr/>
        </p:nvSpPr>
        <p:spPr bwMode="auto">
          <a:xfrm>
            <a:off x="5077472" y="4003806"/>
            <a:ext cx="86834" cy="179808"/>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 name="AutoShape 4">
            <a:extLst>
              <a:ext uri="{FF2B5EF4-FFF2-40B4-BE49-F238E27FC236}">
                <a16:creationId xmlns:a16="http://schemas.microsoft.com/office/drawing/2014/main" id="{534480D5-A5A7-7811-05B3-A3673543CDA2}"/>
              </a:ext>
            </a:extLst>
          </p:cNvPr>
          <p:cNvSpPr>
            <a:spLocks noChangeArrowheads="1"/>
          </p:cNvSpPr>
          <p:nvPr/>
        </p:nvSpPr>
        <p:spPr bwMode="auto">
          <a:xfrm>
            <a:off x="5251858" y="4003806"/>
            <a:ext cx="653808" cy="179808"/>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 name="AutoShape 5">
            <a:extLst>
              <a:ext uri="{FF2B5EF4-FFF2-40B4-BE49-F238E27FC236}">
                <a16:creationId xmlns:a16="http://schemas.microsoft.com/office/drawing/2014/main" id="{80A5FCA4-3ABC-3237-C39A-5C8CDA21771E}"/>
              </a:ext>
            </a:extLst>
          </p:cNvPr>
          <p:cNvSpPr>
            <a:spLocks noChangeArrowheads="1"/>
          </p:cNvSpPr>
          <p:nvPr/>
        </p:nvSpPr>
        <p:spPr bwMode="auto">
          <a:xfrm>
            <a:off x="6028172" y="4227868"/>
            <a:ext cx="408630" cy="179808"/>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 name="AutoShape 3">
            <a:extLst>
              <a:ext uri="{FF2B5EF4-FFF2-40B4-BE49-F238E27FC236}">
                <a16:creationId xmlns:a16="http://schemas.microsoft.com/office/drawing/2014/main" id="{84F26F98-5B55-87DF-C55F-247811E35B3E}"/>
              </a:ext>
            </a:extLst>
          </p:cNvPr>
          <p:cNvSpPr>
            <a:spLocks noChangeArrowheads="1"/>
          </p:cNvSpPr>
          <p:nvPr/>
        </p:nvSpPr>
        <p:spPr bwMode="auto">
          <a:xfrm>
            <a:off x="5330432" y="3701652"/>
            <a:ext cx="86834" cy="168462"/>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4" name="AutoShape 4">
            <a:extLst>
              <a:ext uri="{FF2B5EF4-FFF2-40B4-BE49-F238E27FC236}">
                <a16:creationId xmlns:a16="http://schemas.microsoft.com/office/drawing/2014/main" id="{264BC1F6-0421-0D27-9CC6-FD482A08FDC5}"/>
              </a:ext>
            </a:extLst>
          </p:cNvPr>
          <p:cNvSpPr>
            <a:spLocks noChangeArrowheads="1"/>
          </p:cNvSpPr>
          <p:nvPr/>
        </p:nvSpPr>
        <p:spPr bwMode="auto">
          <a:xfrm>
            <a:off x="5417266" y="3701652"/>
            <a:ext cx="653808" cy="168462"/>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5" name="AutoShape 5">
            <a:extLst>
              <a:ext uri="{FF2B5EF4-FFF2-40B4-BE49-F238E27FC236}">
                <a16:creationId xmlns:a16="http://schemas.microsoft.com/office/drawing/2014/main" id="{1383AEE7-1D6E-9DAE-B502-84D12EE3CAC4}"/>
              </a:ext>
            </a:extLst>
          </p:cNvPr>
          <p:cNvSpPr>
            <a:spLocks noChangeArrowheads="1"/>
          </p:cNvSpPr>
          <p:nvPr/>
        </p:nvSpPr>
        <p:spPr bwMode="auto">
          <a:xfrm>
            <a:off x="6215949" y="3855619"/>
            <a:ext cx="408630" cy="168462"/>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7" name="AutoShape 3">
            <a:extLst>
              <a:ext uri="{FF2B5EF4-FFF2-40B4-BE49-F238E27FC236}">
                <a16:creationId xmlns:a16="http://schemas.microsoft.com/office/drawing/2014/main" id="{7164A580-A0A2-FC4E-55EF-C41FBFF4E26D}"/>
              </a:ext>
            </a:extLst>
          </p:cNvPr>
          <p:cNvSpPr>
            <a:spLocks noChangeArrowheads="1"/>
          </p:cNvSpPr>
          <p:nvPr/>
        </p:nvSpPr>
        <p:spPr bwMode="auto">
          <a:xfrm>
            <a:off x="4873158" y="3408193"/>
            <a:ext cx="86834" cy="179808"/>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8" name="AutoShape 4">
            <a:extLst>
              <a:ext uri="{FF2B5EF4-FFF2-40B4-BE49-F238E27FC236}">
                <a16:creationId xmlns:a16="http://schemas.microsoft.com/office/drawing/2014/main" id="{3A3AACC3-FC77-EC71-BA47-79E237BF3CC9}"/>
              </a:ext>
            </a:extLst>
          </p:cNvPr>
          <p:cNvSpPr>
            <a:spLocks noChangeArrowheads="1"/>
          </p:cNvSpPr>
          <p:nvPr/>
        </p:nvSpPr>
        <p:spPr bwMode="auto">
          <a:xfrm>
            <a:off x="5047544" y="3408193"/>
            <a:ext cx="653808" cy="179808"/>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9" name="AutoShape 5">
            <a:extLst>
              <a:ext uri="{FF2B5EF4-FFF2-40B4-BE49-F238E27FC236}">
                <a16:creationId xmlns:a16="http://schemas.microsoft.com/office/drawing/2014/main" id="{AB6DC1D3-6A85-0200-AB4E-FCCD600DF1EC}"/>
              </a:ext>
            </a:extLst>
          </p:cNvPr>
          <p:cNvSpPr>
            <a:spLocks noChangeArrowheads="1"/>
          </p:cNvSpPr>
          <p:nvPr/>
        </p:nvSpPr>
        <p:spPr bwMode="auto">
          <a:xfrm>
            <a:off x="5701351" y="3408193"/>
            <a:ext cx="408630" cy="179808"/>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 name="テキスト ボックス 40">
            <a:extLst>
              <a:ext uri="{FF2B5EF4-FFF2-40B4-BE49-F238E27FC236}">
                <a16:creationId xmlns:a16="http://schemas.microsoft.com/office/drawing/2014/main" id="{F927FA56-31F1-F7AF-F258-522B6D543204}"/>
              </a:ext>
            </a:extLst>
          </p:cNvPr>
          <p:cNvSpPr txBox="1"/>
          <p:nvPr/>
        </p:nvSpPr>
        <p:spPr>
          <a:xfrm>
            <a:off x="706093" y="4541966"/>
            <a:ext cx="2211888" cy="369332"/>
          </a:xfrm>
          <a:prstGeom prst="rect">
            <a:avLst/>
          </a:prstGeom>
          <a:noFill/>
        </p:spPr>
        <p:txBody>
          <a:bodyPr wrap="none" rtlCol="0">
            <a:spAutoFit/>
          </a:bodyPr>
          <a:lstStyle/>
          <a:p>
            <a:r>
              <a:rPr kumimoji="1" lang="en-US" altLang="ja-JP" dirty="0"/>
              <a:t>Caspase</a:t>
            </a:r>
            <a:r>
              <a:rPr kumimoji="1" lang="ja-JP" altLang="en-US" dirty="0"/>
              <a:t> </a:t>
            </a:r>
            <a:r>
              <a:rPr kumimoji="1" lang="en-US" altLang="ja-JP" dirty="0"/>
              <a:t>3 (precursor)</a:t>
            </a:r>
            <a:endParaRPr kumimoji="1" lang="ja-JP" altLang="en-US" dirty="0"/>
          </a:p>
        </p:txBody>
      </p:sp>
      <p:sp>
        <p:nvSpPr>
          <p:cNvPr id="42" name="テキスト ボックス 41">
            <a:extLst>
              <a:ext uri="{FF2B5EF4-FFF2-40B4-BE49-F238E27FC236}">
                <a16:creationId xmlns:a16="http://schemas.microsoft.com/office/drawing/2014/main" id="{950ECAF5-4B68-2994-3779-5B84E50D473E}"/>
              </a:ext>
            </a:extLst>
          </p:cNvPr>
          <p:cNvSpPr txBox="1"/>
          <p:nvPr/>
        </p:nvSpPr>
        <p:spPr>
          <a:xfrm>
            <a:off x="3871371" y="4562084"/>
            <a:ext cx="2392899" cy="369332"/>
          </a:xfrm>
          <a:prstGeom prst="rect">
            <a:avLst/>
          </a:prstGeom>
          <a:noFill/>
        </p:spPr>
        <p:txBody>
          <a:bodyPr wrap="none" rtlCol="0">
            <a:spAutoFit/>
          </a:bodyPr>
          <a:lstStyle/>
          <a:p>
            <a:r>
              <a:rPr kumimoji="1" lang="en-US" altLang="ja-JP" dirty="0"/>
              <a:t>Caspase</a:t>
            </a:r>
            <a:r>
              <a:rPr kumimoji="1" lang="ja-JP" altLang="en-US" dirty="0"/>
              <a:t> </a:t>
            </a:r>
            <a:r>
              <a:rPr kumimoji="1" lang="en-US" altLang="ja-JP" dirty="0"/>
              <a:t>3 (Active form)</a:t>
            </a:r>
            <a:endParaRPr kumimoji="1" lang="ja-JP" altLang="en-US" dirty="0"/>
          </a:p>
        </p:txBody>
      </p:sp>
      <p:grpSp>
        <p:nvGrpSpPr>
          <p:cNvPr id="47" name="グループ化 46">
            <a:extLst>
              <a:ext uri="{FF2B5EF4-FFF2-40B4-BE49-F238E27FC236}">
                <a16:creationId xmlns:a16="http://schemas.microsoft.com/office/drawing/2014/main" id="{7ED6755D-8E3A-DB75-9B5B-ADB095203F88}"/>
              </a:ext>
            </a:extLst>
          </p:cNvPr>
          <p:cNvGrpSpPr/>
          <p:nvPr/>
        </p:nvGrpSpPr>
        <p:grpSpPr>
          <a:xfrm>
            <a:off x="3961288" y="3979573"/>
            <a:ext cx="855552" cy="568676"/>
            <a:chOff x="6574223" y="5101273"/>
            <a:chExt cx="2026706" cy="950839"/>
          </a:xfrm>
        </p:grpSpPr>
        <p:sp>
          <p:nvSpPr>
            <p:cNvPr id="43" name="AutoShape 4">
              <a:extLst>
                <a:ext uri="{FF2B5EF4-FFF2-40B4-BE49-F238E27FC236}">
                  <a16:creationId xmlns:a16="http://schemas.microsoft.com/office/drawing/2014/main" id="{D4400B63-07D8-6E6F-005C-021CD4B3BD4C}"/>
                </a:ext>
              </a:extLst>
            </p:cNvPr>
            <p:cNvSpPr>
              <a:spLocks noChangeArrowheads="1"/>
            </p:cNvSpPr>
            <p:nvPr/>
          </p:nvSpPr>
          <p:spPr bwMode="auto">
            <a:xfrm>
              <a:off x="6574223" y="5101273"/>
              <a:ext cx="2005870" cy="237495"/>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 name="AutoShape 5">
              <a:extLst>
                <a:ext uri="{FF2B5EF4-FFF2-40B4-BE49-F238E27FC236}">
                  <a16:creationId xmlns:a16="http://schemas.microsoft.com/office/drawing/2014/main" id="{8CE234D1-FEEE-10CB-1E36-CBA14F17B7BA}"/>
                </a:ext>
              </a:extLst>
            </p:cNvPr>
            <p:cNvSpPr>
              <a:spLocks noChangeArrowheads="1"/>
            </p:cNvSpPr>
            <p:nvPr/>
          </p:nvSpPr>
          <p:spPr bwMode="auto">
            <a:xfrm>
              <a:off x="7102176" y="5328329"/>
              <a:ext cx="1253669" cy="237495"/>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 name="AutoShape 4">
              <a:extLst>
                <a:ext uri="{FF2B5EF4-FFF2-40B4-BE49-F238E27FC236}">
                  <a16:creationId xmlns:a16="http://schemas.microsoft.com/office/drawing/2014/main" id="{A22AC35D-D778-BCF1-AC5F-63EC934355E6}"/>
                </a:ext>
              </a:extLst>
            </p:cNvPr>
            <p:cNvSpPr>
              <a:spLocks noChangeArrowheads="1"/>
            </p:cNvSpPr>
            <p:nvPr/>
          </p:nvSpPr>
          <p:spPr bwMode="auto">
            <a:xfrm rot="10800000">
              <a:off x="6595059" y="5814617"/>
              <a:ext cx="2005870" cy="237495"/>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 name="AutoShape 5">
              <a:extLst>
                <a:ext uri="{FF2B5EF4-FFF2-40B4-BE49-F238E27FC236}">
                  <a16:creationId xmlns:a16="http://schemas.microsoft.com/office/drawing/2014/main" id="{1D673324-BE84-5282-A88A-051ADEC422E9}"/>
                </a:ext>
              </a:extLst>
            </p:cNvPr>
            <p:cNvSpPr>
              <a:spLocks noChangeArrowheads="1"/>
            </p:cNvSpPr>
            <p:nvPr/>
          </p:nvSpPr>
          <p:spPr bwMode="auto">
            <a:xfrm rot="10800000">
              <a:off x="6853877" y="5577122"/>
              <a:ext cx="1253669" cy="237495"/>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55" name="グループ化 54">
            <a:extLst>
              <a:ext uri="{FF2B5EF4-FFF2-40B4-BE49-F238E27FC236}">
                <a16:creationId xmlns:a16="http://schemas.microsoft.com/office/drawing/2014/main" id="{9D412D19-605B-45E3-6907-56E789A3E76F}"/>
              </a:ext>
            </a:extLst>
          </p:cNvPr>
          <p:cNvGrpSpPr/>
          <p:nvPr/>
        </p:nvGrpSpPr>
        <p:grpSpPr>
          <a:xfrm>
            <a:off x="274460" y="5267546"/>
            <a:ext cx="2550645" cy="167920"/>
            <a:chOff x="274460" y="5267546"/>
            <a:chExt cx="2550645" cy="167920"/>
          </a:xfrm>
        </p:grpSpPr>
        <p:sp>
          <p:nvSpPr>
            <p:cNvPr id="52" name="AutoShape 45">
              <a:extLst>
                <a:ext uri="{FF2B5EF4-FFF2-40B4-BE49-F238E27FC236}">
                  <a16:creationId xmlns:a16="http://schemas.microsoft.com/office/drawing/2014/main" id="{C6E8038A-B367-8CC7-6C90-9EF04B1A8377}"/>
                </a:ext>
              </a:extLst>
            </p:cNvPr>
            <p:cNvSpPr>
              <a:spLocks noChangeArrowheads="1"/>
            </p:cNvSpPr>
            <p:nvPr/>
          </p:nvSpPr>
          <p:spPr bwMode="auto">
            <a:xfrm>
              <a:off x="1023416" y="5269826"/>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53" name="AutoShape 44">
              <a:extLst>
                <a:ext uri="{FF2B5EF4-FFF2-40B4-BE49-F238E27FC236}">
                  <a16:creationId xmlns:a16="http://schemas.microsoft.com/office/drawing/2014/main" id="{1C97E6D0-56B3-0EE6-9917-55AD553DEA59}"/>
                </a:ext>
              </a:extLst>
            </p:cNvPr>
            <p:cNvSpPr>
              <a:spLocks noChangeArrowheads="1"/>
            </p:cNvSpPr>
            <p:nvPr/>
          </p:nvSpPr>
          <p:spPr bwMode="auto">
            <a:xfrm>
              <a:off x="1403407" y="5269801"/>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54" name="AutoShape 44">
              <a:extLst>
                <a:ext uri="{FF2B5EF4-FFF2-40B4-BE49-F238E27FC236}">
                  <a16:creationId xmlns:a16="http://schemas.microsoft.com/office/drawing/2014/main" id="{EB78A082-B0D4-F64B-DF29-000690E7438C}"/>
                </a:ext>
              </a:extLst>
            </p:cNvPr>
            <p:cNvSpPr>
              <a:spLocks noChangeArrowheads="1"/>
            </p:cNvSpPr>
            <p:nvPr/>
          </p:nvSpPr>
          <p:spPr bwMode="auto">
            <a:xfrm>
              <a:off x="274460" y="5267546"/>
              <a:ext cx="763324"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grpSp>
        <p:nvGrpSpPr>
          <p:cNvPr id="57" name="グループ化 56">
            <a:extLst>
              <a:ext uri="{FF2B5EF4-FFF2-40B4-BE49-F238E27FC236}">
                <a16:creationId xmlns:a16="http://schemas.microsoft.com/office/drawing/2014/main" id="{281AA8C1-1CA3-9D66-F945-CF79277C1360}"/>
              </a:ext>
            </a:extLst>
          </p:cNvPr>
          <p:cNvGrpSpPr/>
          <p:nvPr/>
        </p:nvGrpSpPr>
        <p:grpSpPr>
          <a:xfrm>
            <a:off x="591509" y="5536718"/>
            <a:ext cx="2550645" cy="167920"/>
            <a:chOff x="274460" y="5267546"/>
            <a:chExt cx="2550645" cy="167920"/>
          </a:xfrm>
        </p:grpSpPr>
        <p:sp>
          <p:nvSpPr>
            <p:cNvPr id="58" name="AutoShape 45">
              <a:extLst>
                <a:ext uri="{FF2B5EF4-FFF2-40B4-BE49-F238E27FC236}">
                  <a16:creationId xmlns:a16="http://schemas.microsoft.com/office/drawing/2014/main" id="{5F434FF8-9C7F-DF6D-CCDF-7647CBE94A5F}"/>
                </a:ext>
              </a:extLst>
            </p:cNvPr>
            <p:cNvSpPr>
              <a:spLocks noChangeArrowheads="1"/>
            </p:cNvSpPr>
            <p:nvPr/>
          </p:nvSpPr>
          <p:spPr bwMode="auto">
            <a:xfrm>
              <a:off x="1023416" y="5269826"/>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59" name="AutoShape 44">
              <a:extLst>
                <a:ext uri="{FF2B5EF4-FFF2-40B4-BE49-F238E27FC236}">
                  <a16:creationId xmlns:a16="http://schemas.microsoft.com/office/drawing/2014/main" id="{EFB2E7BB-31DE-A700-D736-DF6FC9D30365}"/>
                </a:ext>
              </a:extLst>
            </p:cNvPr>
            <p:cNvSpPr>
              <a:spLocks noChangeArrowheads="1"/>
            </p:cNvSpPr>
            <p:nvPr/>
          </p:nvSpPr>
          <p:spPr bwMode="auto">
            <a:xfrm>
              <a:off x="1403407" y="5269801"/>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60" name="AutoShape 44">
              <a:extLst>
                <a:ext uri="{FF2B5EF4-FFF2-40B4-BE49-F238E27FC236}">
                  <a16:creationId xmlns:a16="http://schemas.microsoft.com/office/drawing/2014/main" id="{28C88FB7-A318-A6CC-5EA8-49D2F0016697}"/>
                </a:ext>
              </a:extLst>
            </p:cNvPr>
            <p:cNvSpPr>
              <a:spLocks noChangeArrowheads="1"/>
            </p:cNvSpPr>
            <p:nvPr/>
          </p:nvSpPr>
          <p:spPr bwMode="auto">
            <a:xfrm>
              <a:off x="274460" y="5267546"/>
              <a:ext cx="763324" cy="16792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grpSp>
        <p:nvGrpSpPr>
          <p:cNvPr id="61" name="グループ化 60">
            <a:extLst>
              <a:ext uri="{FF2B5EF4-FFF2-40B4-BE49-F238E27FC236}">
                <a16:creationId xmlns:a16="http://schemas.microsoft.com/office/drawing/2014/main" id="{600819EE-A6DC-6D71-D60D-E246B5F339C2}"/>
              </a:ext>
            </a:extLst>
          </p:cNvPr>
          <p:cNvGrpSpPr/>
          <p:nvPr/>
        </p:nvGrpSpPr>
        <p:grpSpPr>
          <a:xfrm>
            <a:off x="197649" y="5822460"/>
            <a:ext cx="2550645" cy="167920"/>
            <a:chOff x="274460" y="5267546"/>
            <a:chExt cx="2550645" cy="167920"/>
          </a:xfrm>
        </p:grpSpPr>
        <p:sp>
          <p:nvSpPr>
            <p:cNvPr id="62" name="AutoShape 45">
              <a:extLst>
                <a:ext uri="{FF2B5EF4-FFF2-40B4-BE49-F238E27FC236}">
                  <a16:creationId xmlns:a16="http://schemas.microsoft.com/office/drawing/2014/main" id="{495AF2B7-8CC1-A283-5188-8D57BA4CE03E}"/>
                </a:ext>
              </a:extLst>
            </p:cNvPr>
            <p:cNvSpPr>
              <a:spLocks noChangeArrowheads="1"/>
            </p:cNvSpPr>
            <p:nvPr/>
          </p:nvSpPr>
          <p:spPr bwMode="auto">
            <a:xfrm>
              <a:off x="1023416" y="5269826"/>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63" name="AutoShape 44">
              <a:extLst>
                <a:ext uri="{FF2B5EF4-FFF2-40B4-BE49-F238E27FC236}">
                  <a16:creationId xmlns:a16="http://schemas.microsoft.com/office/drawing/2014/main" id="{E0F7152E-7347-FF12-1A3B-19AC95677EE5}"/>
                </a:ext>
              </a:extLst>
            </p:cNvPr>
            <p:cNvSpPr>
              <a:spLocks noChangeArrowheads="1"/>
            </p:cNvSpPr>
            <p:nvPr/>
          </p:nvSpPr>
          <p:spPr bwMode="auto">
            <a:xfrm>
              <a:off x="1403407" y="5269801"/>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64" name="AutoShape 44">
              <a:extLst>
                <a:ext uri="{FF2B5EF4-FFF2-40B4-BE49-F238E27FC236}">
                  <a16:creationId xmlns:a16="http://schemas.microsoft.com/office/drawing/2014/main" id="{AC797328-B255-D389-F22C-9AD8A5A5C7FB}"/>
                </a:ext>
              </a:extLst>
            </p:cNvPr>
            <p:cNvSpPr>
              <a:spLocks noChangeArrowheads="1"/>
            </p:cNvSpPr>
            <p:nvPr/>
          </p:nvSpPr>
          <p:spPr bwMode="auto">
            <a:xfrm>
              <a:off x="274460" y="5267546"/>
              <a:ext cx="763324"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sp>
        <p:nvSpPr>
          <p:cNvPr id="65" name="AutoShape 44">
            <a:extLst>
              <a:ext uri="{FF2B5EF4-FFF2-40B4-BE49-F238E27FC236}">
                <a16:creationId xmlns:a16="http://schemas.microsoft.com/office/drawing/2014/main" id="{4D110A00-B939-C48B-35AD-BB619B473BC7}"/>
              </a:ext>
            </a:extLst>
          </p:cNvPr>
          <p:cNvSpPr>
            <a:spLocks noChangeArrowheads="1"/>
          </p:cNvSpPr>
          <p:nvPr/>
        </p:nvSpPr>
        <p:spPr bwMode="auto">
          <a:xfrm>
            <a:off x="4133168" y="5425840"/>
            <a:ext cx="459000"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nvGrpSpPr>
          <p:cNvPr id="69" name="グループ化 68">
            <a:extLst>
              <a:ext uri="{FF2B5EF4-FFF2-40B4-BE49-F238E27FC236}">
                <a16:creationId xmlns:a16="http://schemas.microsoft.com/office/drawing/2014/main" id="{CE6589B9-4CB4-0AF0-7FBD-035CA0BD273D}"/>
              </a:ext>
            </a:extLst>
          </p:cNvPr>
          <p:cNvGrpSpPr/>
          <p:nvPr/>
        </p:nvGrpSpPr>
        <p:grpSpPr>
          <a:xfrm>
            <a:off x="4473944" y="5677683"/>
            <a:ext cx="2106639" cy="173113"/>
            <a:chOff x="4735262" y="5353749"/>
            <a:chExt cx="2106639" cy="173113"/>
          </a:xfrm>
        </p:grpSpPr>
        <p:sp>
          <p:nvSpPr>
            <p:cNvPr id="66" name="AutoShape 45">
              <a:extLst>
                <a:ext uri="{FF2B5EF4-FFF2-40B4-BE49-F238E27FC236}">
                  <a16:creationId xmlns:a16="http://schemas.microsoft.com/office/drawing/2014/main" id="{312A34F9-D380-EDB3-60F6-4F000C28BE84}"/>
                </a:ext>
              </a:extLst>
            </p:cNvPr>
            <p:cNvSpPr>
              <a:spLocks noChangeArrowheads="1"/>
            </p:cNvSpPr>
            <p:nvPr/>
          </p:nvSpPr>
          <p:spPr bwMode="auto">
            <a:xfrm>
              <a:off x="5040212" y="5353774"/>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67" name="AutoShape 44">
              <a:extLst>
                <a:ext uri="{FF2B5EF4-FFF2-40B4-BE49-F238E27FC236}">
                  <a16:creationId xmlns:a16="http://schemas.microsoft.com/office/drawing/2014/main" id="{B2561A2E-33FA-45C0-5E25-B486E1D3D848}"/>
                </a:ext>
              </a:extLst>
            </p:cNvPr>
            <p:cNvSpPr>
              <a:spLocks noChangeArrowheads="1"/>
            </p:cNvSpPr>
            <p:nvPr/>
          </p:nvSpPr>
          <p:spPr bwMode="auto">
            <a:xfrm>
              <a:off x="5420203" y="5353749"/>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68" name="AutoShape 44">
              <a:extLst>
                <a:ext uri="{FF2B5EF4-FFF2-40B4-BE49-F238E27FC236}">
                  <a16:creationId xmlns:a16="http://schemas.microsoft.com/office/drawing/2014/main" id="{71672642-CA5F-0417-03E7-231DD567A99C}"/>
                </a:ext>
              </a:extLst>
            </p:cNvPr>
            <p:cNvSpPr>
              <a:spLocks noChangeArrowheads="1"/>
            </p:cNvSpPr>
            <p:nvPr/>
          </p:nvSpPr>
          <p:spPr bwMode="auto">
            <a:xfrm>
              <a:off x="4735262" y="5361222"/>
              <a:ext cx="319318"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sp>
        <p:nvSpPr>
          <p:cNvPr id="70" name="AutoShape 44">
            <a:extLst>
              <a:ext uri="{FF2B5EF4-FFF2-40B4-BE49-F238E27FC236}">
                <a16:creationId xmlns:a16="http://schemas.microsoft.com/office/drawing/2014/main" id="{3D677CBC-9DA9-0001-5F02-2FE59DABE150}"/>
              </a:ext>
            </a:extLst>
          </p:cNvPr>
          <p:cNvSpPr>
            <a:spLocks noChangeArrowheads="1"/>
          </p:cNvSpPr>
          <p:nvPr/>
        </p:nvSpPr>
        <p:spPr bwMode="auto">
          <a:xfrm>
            <a:off x="3643080" y="5696791"/>
            <a:ext cx="459000"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nvGrpSpPr>
          <p:cNvPr id="71" name="グループ化 70">
            <a:extLst>
              <a:ext uri="{FF2B5EF4-FFF2-40B4-BE49-F238E27FC236}">
                <a16:creationId xmlns:a16="http://schemas.microsoft.com/office/drawing/2014/main" id="{9AE7A737-2D9A-DD2C-9A31-E4938348557F}"/>
              </a:ext>
            </a:extLst>
          </p:cNvPr>
          <p:cNvGrpSpPr/>
          <p:nvPr/>
        </p:nvGrpSpPr>
        <p:grpSpPr>
          <a:xfrm>
            <a:off x="3983856" y="5948634"/>
            <a:ext cx="2106639" cy="173113"/>
            <a:chOff x="4735262" y="5353749"/>
            <a:chExt cx="2106639" cy="173113"/>
          </a:xfrm>
        </p:grpSpPr>
        <p:sp>
          <p:nvSpPr>
            <p:cNvPr id="72" name="AutoShape 45">
              <a:extLst>
                <a:ext uri="{FF2B5EF4-FFF2-40B4-BE49-F238E27FC236}">
                  <a16:creationId xmlns:a16="http://schemas.microsoft.com/office/drawing/2014/main" id="{2FBEE1D7-8A44-6E10-374F-6B05EAFB7632}"/>
                </a:ext>
              </a:extLst>
            </p:cNvPr>
            <p:cNvSpPr>
              <a:spLocks noChangeArrowheads="1"/>
            </p:cNvSpPr>
            <p:nvPr/>
          </p:nvSpPr>
          <p:spPr bwMode="auto">
            <a:xfrm>
              <a:off x="5040212" y="5353774"/>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73" name="AutoShape 44">
              <a:extLst>
                <a:ext uri="{FF2B5EF4-FFF2-40B4-BE49-F238E27FC236}">
                  <a16:creationId xmlns:a16="http://schemas.microsoft.com/office/drawing/2014/main" id="{30CAC4A7-2498-F8A5-1F42-3332F73A4227}"/>
                </a:ext>
              </a:extLst>
            </p:cNvPr>
            <p:cNvSpPr>
              <a:spLocks noChangeArrowheads="1"/>
            </p:cNvSpPr>
            <p:nvPr/>
          </p:nvSpPr>
          <p:spPr bwMode="auto">
            <a:xfrm>
              <a:off x="5420203" y="5353749"/>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74" name="AutoShape 44">
              <a:extLst>
                <a:ext uri="{FF2B5EF4-FFF2-40B4-BE49-F238E27FC236}">
                  <a16:creationId xmlns:a16="http://schemas.microsoft.com/office/drawing/2014/main" id="{7E79DDA3-1324-C1EE-26E3-CD0F192ED909}"/>
                </a:ext>
              </a:extLst>
            </p:cNvPr>
            <p:cNvSpPr>
              <a:spLocks noChangeArrowheads="1"/>
            </p:cNvSpPr>
            <p:nvPr/>
          </p:nvSpPr>
          <p:spPr bwMode="auto">
            <a:xfrm>
              <a:off x="4735262" y="5361222"/>
              <a:ext cx="319318"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dirty="0"/>
            </a:p>
          </p:txBody>
        </p:sp>
      </p:grpSp>
      <p:sp>
        <p:nvSpPr>
          <p:cNvPr id="75" name="テキスト ボックス 74">
            <a:extLst>
              <a:ext uri="{FF2B5EF4-FFF2-40B4-BE49-F238E27FC236}">
                <a16:creationId xmlns:a16="http://schemas.microsoft.com/office/drawing/2014/main" id="{211559CD-16B9-AB38-5B8C-EF483E46A47A}"/>
              </a:ext>
            </a:extLst>
          </p:cNvPr>
          <p:cNvSpPr txBox="1"/>
          <p:nvPr/>
        </p:nvSpPr>
        <p:spPr>
          <a:xfrm>
            <a:off x="921876" y="6108177"/>
            <a:ext cx="663002" cy="369332"/>
          </a:xfrm>
          <a:prstGeom prst="rect">
            <a:avLst/>
          </a:prstGeom>
          <a:noFill/>
        </p:spPr>
        <p:txBody>
          <a:bodyPr wrap="none" rtlCol="0">
            <a:spAutoFit/>
          </a:bodyPr>
          <a:lstStyle/>
          <a:p>
            <a:r>
              <a:rPr kumimoji="1" lang="en-US" altLang="ja-JP" dirty="0"/>
              <a:t>PARP</a:t>
            </a:r>
            <a:endParaRPr kumimoji="1" lang="ja-JP" altLang="en-US" dirty="0"/>
          </a:p>
        </p:txBody>
      </p:sp>
      <p:sp>
        <p:nvSpPr>
          <p:cNvPr id="76" name="テキスト ボックス 75">
            <a:extLst>
              <a:ext uri="{FF2B5EF4-FFF2-40B4-BE49-F238E27FC236}">
                <a16:creationId xmlns:a16="http://schemas.microsoft.com/office/drawing/2014/main" id="{340CFE29-822A-9393-9D80-9D90BD59682A}"/>
              </a:ext>
            </a:extLst>
          </p:cNvPr>
          <p:cNvSpPr txBox="1"/>
          <p:nvPr/>
        </p:nvSpPr>
        <p:spPr>
          <a:xfrm>
            <a:off x="4059874" y="6309442"/>
            <a:ext cx="2360390" cy="369332"/>
          </a:xfrm>
          <a:prstGeom prst="rect">
            <a:avLst/>
          </a:prstGeom>
          <a:noFill/>
        </p:spPr>
        <p:txBody>
          <a:bodyPr wrap="none" rtlCol="0">
            <a:spAutoFit/>
          </a:bodyPr>
          <a:lstStyle/>
          <a:p>
            <a:r>
              <a:rPr kumimoji="1" lang="en-US" altLang="ja-JP" dirty="0"/>
              <a:t>PARP (cleaved product)</a:t>
            </a:r>
            <a:endParaRPr kumimoji="1" lang="ja-JP" altLang="en-US" dirty="0"/>
          </a:p>
        </p:txBody>
      </p:sp>
      <p:sp>
        <p:nvSpPr>
          <p:cNvPr id="77" name="正方形/長方形 76">
            <a:extLst>
              <a:ext uri="{FF2B5EF4-FFF2-40B4-BE49-F238E27FC236}">
                <a16:creationId xmlns:a16="http://schemas.microsoft.com/office/drawing/2014/main" id="{2702DA31-D2F0-1407-5496-F1EF9490B44D}"/>
              </a:ext>
            </a:extLst>
          </p:cNvPr>
          <p:cNvSpPr/>
          <p:nvPr/>
        </p:nvSpPr>
        <p:spPr>
          <a:xfrm>
            <a:off x="7078319" y="2167003"/>
            <a:ext cx="1853458" cy="194041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8" name="正方形/長方形 77">
            <a:extLst>
              <a:ext uri="{FF2B5EF4-FFF2-40B4-BE49-F238E27FC236}">
                <a16:creationId xmlns:a16="http://schemas.microsoft.com/office/drawing/2014/main" id="{49C97BCD-B0BC-8EB9-813E-0EBDBDBE776F}"/>
              </a:ext>
            </a:extLst>
          </p:cNvPr>
          <p:cNvSpPr/>
          <p:nvPr/>
        </p:nvSpPr>
        <p:spPr>
          <a:xfrm>
            <a:off x="7099712" y="4537095"/>
            <a:ext cx="1853458" cy="194041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0" name="グループ化 79">
            <a:extLst>
              <a:ext uri="{FF2B5EF4-FFF2-40B4-BE49-F238E27FC236}">
                <a16:creationId xmlns:a16="http://schemas.microsoft.com/office/drawing/2014/main" id="{B1B4CB33-0502-083B-C1C4-65EF6970B43D}"/>
              </a:ext>
            </a:extLst>
          </p:cNvPr>
          <p:cNvGrpSpPr/>
          <p:nvPr/>
        </p:nvGrpSpPr>
        <p:grpSpPr>
          <a:xfrm>
            <a:off x="3624514" y="3109066"/>
            <a:ext cx="1149271" cy="179808"/>
            <a:chOff x="1330439" y="3438727"/>
            <a:chExt cx="755854" cy="87396"/>
          </a:xfrm>
        </p:grpSpPr>
        <p:sp>
          <p:nvSpPr>
            <p:cNvPr id="81" name="AutoShape 3">
              <a:extLst>
                <a:ext uri="{FF2B5EF4-FFF2-40B4-BE49-F238E27FC236}">
                  <a16:creationId xmlns:a16="http://schemas.microsoft.com/office/drawing/2014/main" id="{0500DCB0-043A-F6D4-338F-00B50E8A692E}"/>
                </a:ext>
              </a:extLst>
            </p:cNvPr>
            <p:cNvSpPr>
              <a:spLocks noChangeArrowheads="1"/>
            </p:cNvSpPr>
            <p:nvPr/>
          </p:nvSpPr>
          <p:spPr bwMode="auto">
            <a:xfrm>
              <a:off x="1330439" y="3438727"/>
              <a:ext cx="57109" cy="873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2" name="AutoShape 4">
              <a:extLst>
                <a:ext uri="{FF2B5EF4-FFF2-40B4-BE49-F238E27FC236}">
                  <a16:creationId xmlns:a16="http://schemas.microsoft.com/office/drawing/2014/main" id="{47377ED9-80B4-DC2E-D3D1-A03FE2FD507C}"/>
                </a:ext>
              </a:extLst>
            </p:cNvPr>
            <p:cNvSpPr>
              <a:spLocks noChangeArrowheads="1"/>
            </p:cNvSpPr>
            <p:nvPr/>
          </p:nvSpPr>
          <p:spPr bwMode="auto">
            <a:xfrm>
              <a:off x="1387548" y="3438727"/>
              <a:ext cx="429997" cy="873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3" name="AutoShape 5">
              <a:extLst>
                <a:ext uri="{FF2B5EF4-FFF2-40B4-BE49-F238E27FC236}">
                  <a16:creationId xmlns:a16="http://schemas.microsoft.com/office/drawing/2014/main" id="{DA840D7E-FFA2-A108-7274-122E034F4CBD}"/>
                </a:ext>
              </a:extLst>
            </p:cNvPr>
            <p:cNvSpPr>
              <a:spLocks noChangeArrowheads="1"/>
            </p:cNvSpPr>
            <p:nvPr/>
          </p:nvSpPr>
          <p:spPr bwMode="auto">
            <a:xfrm>
              <a:off x="1817545" y="3438727"/>
              <a:ext cx="268748" cy="873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84" name="グループ化 83">
            <a:extLst>
              <a:ext uri="{FF2B5EF4-FFF2-40B4-BE49-F238E27FC236}">
                <a16:creationId xmlns:a16="http://schemas.microsoft.com/office/drawing/2014/main" id="{4DCBC528-DD73-8FD0-A637-6DDF01C915CD}"/>
              </a:ext>
            </a:extLst>
          </p:cNvPr>
          <p:cNvGrpSpPr/>
          <p:nvPr/>
        </p:nvGrpSpPr>
        <p:grpSpPr>
          <a:xfrm>
            <a:off x="3862035" y="5166541"/>
            <a:ext cx="2550645" cy="179182"/>
            <a:chOff x="274460" y="5267546"/>
            <a:chExt cx="2550645" cy="179182"/>
          </a:xfrm>
        </p:grpSpPr>
        <p:sp>
          <p:nvSpPr>
            <p:cNvPr id="85" name="AutoShape 45">
              <a:extLst>
                <a:ext uri="{FF2B5EF4-FFF2-40B4-BE49-F238E27FC236}">
                  <a16:creationId xmlns:a16="http://schemas.microsoft.com/office/drawing/2014/main" id="{D61CCBED-3C05-8518-FCCB-076AE4BAB27D}"/>
                </a:ext>
              </a:extLst>
            </p:cNvPr>
            <p:cNvSpPr>
              <a:spLocks noChangeArrowheads="1"/>
            </p:cNvSpPr>
            <p:nvPr/>
          </p:nvSpPr>
          <p:spPr bwMode="auto">
            <a:xfrm>
              <a:off x="1023416" y="5269826"/>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86" name="AutoShape 44">
              <a:extLst>
                <a:ext uri="{FF2B5EF4-FFF2-40B4-BE49-F238E27FC236}">
                  <a16:creationId xmlns:a16="http://schemas.microsoft.com/office/drawing/2014/main" id="{8C8735D3-8D00-910F-B797-F3990DC29B2E}"/>
                </a:ext>
              </a:extLst>
            </p:cNvPr>
            <p:cNvSpPr>
              <a:spLocks noChangeArrowheads="1"/>
            </p:cNvSpPr>
            <p:nvPr/>
          </p:nvSpPr>
          <p:spPr bwMode="auto">
            <a:xfrm>
              <a:off x="1403407" y="5269801"/>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87" name="AutoShape 44">
              <a:extLst>
                <a:ext uri="{FF2B5EF4-FFF2-40B4-BE49-F238E27FC236}">
                  <a16:creationId xmlns:a16="http://schemas.microsoft.com/office/drawing/2014/main" id="{9FE26C28-D56B-7A27-1AC8-8B5692FF0C7E}"/>
                </a:ext>
              </a:extLst>
            </p:cNvPr>
            <p:cNvSpPr>
              <a:spLocks noChangeArrowheads="1"/>
            </p:cNvSpPr>
            <p:nvPr/>
          </p:nvSpPr>
          <p:spPr bwMode="auto">
            <a:xfrm>
              <a:off x="274460" y="5267546"/>
              <a:ext cx="763324" cy="179182"/>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grpSp>
      <p:sp>
        <p:nvSpPr>
          <p:cNvPr id="88" name="テキスト ボックス 87">
            <a:extLst>
              <a:ext uri="{FF2B5EF4-FFF2-40B4-BE49-F238E27FC236}">
                <a16:creationId xmlns:a16="http://schemas.microsoft.com/office/drawing/2014/main" id="{F2BFAD37-96AD-7FC7-BF4B-3D6905415A3D}"/>
              </a:ext>
            </a:extLst>
          </p:cNvPr>
          <p:cNvSpPr txBox="1"/>
          <p:nvPr/>
        </p:nvSpPr>
        <p:spPr>
          <a:xfrm rot="17579111">
            <a:off x="7295920" y="1623894"/>
            <a:ext cx="877163" cy="369332"/>
          </a:xfrm>
          <a:prstGeom prst="rect">
            <a:avLst/>
          </a:prstGeom>
          <a:noFill/>
        </p:spPr>
        <p:txBody>
          <a:bodyPr wrap="none" rtlCol="0">
            <a:spAutoFit/>
          </a:bodyPr>
          <a:lstStyle/>
          <a:p>
            <a:r>
              <a:rPr kumimoji="1" lang="ja-JP" altLang="en-US" dirty="0"/>
              <a:t>生細胞</a:t>
            </a:r>
          </a:p>
        </p:txBody>
      </p:sp>
      <p:sp>
        <p:nvSpPr>
          <p:cNvPr id="89" name="テキスト ボックス 88">
            <a:extLst>
              <a:ext uri="{FF2B5EF4-FFF2-40B4-BE49-F238E27FC236}">
                <a16:creationId xmlns:a16="http://schemas.microsoft.com/office/drawing/2014/main" id="{79848B0C-46BA-99BB-76E0-3D34CBD599D2}"/>
              </a:ext>
            </a:extLst>
          </p:cNvPr>
          <p:cNvSpPr txBox="1"/>
          <p:nvPr/>
        </p:nvSpPr>
        <p:spPr>
          <a:xfrm rot="17579111">
            <a:off x="7591917" y="1090846"/>
            <a:ext cx="2031325" cy="369332"/>
          </a:xfrm>
          <a:prstGeom prst="rect">
            <a:avLst/>
          </a:prstGeom>
          <a:noFill/>
        </p:spPr>
        <p:txBody>
          <a:bodyPr wrap="none" rtlCol="0">
            <a:spAutoFit/>
          </a:bodyPr>
          <a:lstStyle/>
          <a:p>
            <a:r>
              <a:rPr kumimoji="1" lang="ja-JP" altLang="en-US" dirty="0"/>
              <a:t>アポトーシス細胞</a:t>
            </a:r>
          </a:p>
        </p:txBody>
      </p:sp>
      <p:cxnSp>
        <p:nvCxnSpPr>
          <p:cNvPr id="92" name="直線コネクタ 91">
            <a:extLst>
              <a:ext uri="{FF2B5EF4-FFF2-40B4-BE49-F238E27FC236}">
                <a16:creationId xmlns:a16="http://schemas.microsoft.com/office/drawing/2014/main" id="{90774373-37AE-3229-7D0E-EDDCF63147BB}"/>
              </a:ext>
            </a:extLst>
          </p:cNvPr>
          <p:cNvCxnSpPr/>
          <p:nvPr/>
        </p:nvCxnSpPr>
        <p:spPr>
          <a:xfrm>
            <a:off x="7481367" y="2966936"/>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D19B0F01-29A5-C24C-888E-C3B5CD31F5BB}"/>
              </a:ext>
            </a:extLst>
          </p:cNvPr>
          <p:cNvCxnSpPr/>
          <p:nvPr/>
        </p:nvCxnSpPr>
        <p:spPr>
          <a:xfrm>
            <a:off x="8149333" y="3288874"/>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7072B2B9-6936-8E4B-BDAD-98D96644CF7A}"/>
              </a:ext>
            </a:extLst>
          </p:cNvPr>
          <p:cNvCxnSpPr/>
          <p:nvPr/>
        </p:nvCxnSpPr>
        <p:spPr>
          <a:xfrm>
            <a:off x="8150129" y="3501957"/>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14EA62CE-FAE5-A64E-EAA0-C4D843CF9CAB}"/>
              </a:ext>
            </a:extLst>
          </p:cNvPr>
          <p:cNvCxnSpPr/>
          <p:nvPr/>
        </p:nvCxnSpPr>
        <p:spPr>
          <a:xfrm>
            <a:off x="8149333" y="3097021"/>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4" name="グループ化 143">
            <a:extLst>
              <a:ext uri="{FF2B5EF4-FFF2-40B4-BE49-F238E27FC236}">
                <a16:creationId xmlns:a16="http://schemas.microsoft.com/office/drawing/2014/main" id="{0EF07EA7-0E0E-DE39-0A41-B5AB7B935B78}"/>
              </a:ext>
            </a:extLst>
          </p:cNvPr>
          <p:cNvGrpSpPr/>
          <p:nvPr/>
        </p:nvGrpSpPr>
        <p:grpSpPr>
          <a:xfrm>
            <a:off x="4816840" y="2976664"/>
            <a:ext cx="2586121" cy="222337"/>
            <a:chOff x="4816840" y="2976664"/>
            <a:chExt cx="2586121" cy="222337"/>
          </a:xfrm>
        </p:grpSpPr>
        <p:cxnSp>
          <p:nvCxnSpPr>
            <p:cNvPr id="97" name="直線コネクタ 96">
              <a:extLst>
                <a:ext uri="{FF2B5EF4-FFF2-40B4-BE49-F238E27FC236}">
                  <a16:creationId xmlns:a16="http://schemas.microsoft.com/office/drawing/2014/main" id="{ABE53781-A3BE-43C4-DE24-66960F9FA66E}"/>
                </a:ext>
              </a:extLst>
            </p:cNvPr>
            <p:cNvCxnSpPr>
              <a:cxnSpLocks/>
            </p:cNvCxnSpPr>
            <p:nvPr/>
          </p:nvCxnSpPr>
          <p:spPr>
            <a:xfrm>
              <a:off x="4816840" y="3180944"/>
              <a:ext cx="1578904" cy="180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AB5DD2E7-F1C4-35E0-BC70-1CE0DA1878E2}"/>
                </a:ext>
              </a:extLst>
            </p:cNvPr>
            <p:cNvCxnSpPr>
              <a:cxnSpLocks/>
            </p:cNvCxnSpPr>
            <p:nvPr/>
          </p:nvCxnSpPr>
          <p:spPr>
            <a:xfrm>
              <a:off x="6400437" y="2986392"/>
              <a:ext cx="0" cy="2126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矢印コネクタ 100">
              <a:extLst>
                <a:ext uri="{FF2B5EF4-FFF2-40B4-BE49-F238E27FC236}">
                  <a16:creationId xmlns:a16="http://schemas.microsoft.com/office/drawing/2014/main" id="{B355B781-F12D-A283-166E-6F5DEE6324D7}"/>
                </a:ext>
              </a:extLst>
            </p:cNvPr>
            <p:cNvCxnSpPr>
              <a:cxnSpLocks/>
            </p:cNvCxnSpPr>
            <p:nvPr/>
          </p:nvCxnSpPr>
          <p:spPr>
            <a:xfrm>
              <a:off x="6405472" y="2976664"/>
              <a:ext cx="99748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5" name="グループ化 144">
            <a:extLst>
              <a:ext uri="{FF2B5EF4-FFF2-40B4-BE49-F238E27FC236}">
                <a16:creationId xmlns:a16="http://schemas.microsoft.com/office/drawing/2014/main" id="{6F9F296A-BFE4-8441-0594-A969B167FCC7}"/>
              </a:ext>
            </a:extLst>
          </p:cNvPr>
          <p:cNvGrpSpPr/>
          <p:nvPr/>
        </p:nvGrpSpPr>
        <p:grpSpPr>
          <a:xfrm>
            <a:off x="6215949" y="3089610"/>
            <a:ext cx="1859821" cy="413374"/>
            <a:chOff x="6215949" y="3089610"/>
            <a:chExt cx="1859821" cy="413374"/>
          </a:xfrm>
        </p:grpSpPr>
        <p:cxnSp>
          <p:nvCxnSpPr>
            <p:cNvPr id="105" name="直線コネクタ 104">
              <a:extLst>
                <a:ext uri="{FF2B5EF4-FFF2-40B4-BE49-F238E27FC236}">
                  <a16:creationId xmlns:a16="http://schemas.microsoft.com/office/drawing/2014/main" id="{A8F26540-DDC9-B85B-8778-6379F146C558}"/>
                </a:ext>
              </a:extLst>
            </p:cNvPr>
            <p:cNvCxnSpPr>
              <a:cxnSpLocks/>
            </p:cNvCxnSpPr>
            <p:nvPr/>
          </p:nvCxnSpPr>
          <p:spPr>
            <a:xfrm>
              <a:off x="6215949" y="3498097"/>
              <a:ext cx="35959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a:extLst>
                <a:ext uri="{FF2B5EF4-FFF2-40B4-BE49-F238E27FC236}">
                  <a16:creationId xmlns:a16="http://schemas.microsoft.com/office/drawing/2014/main" id="{AF2236A8-2E71-61A5-47BC-BD9EF7A3B49D}"/>
                </a:ext>
              </a:extLst>
            </p:cNvPr>
            <p:cNvCxnSpPr>
              <a:cxnSpLocks/>
            </p:cNvCxnSpPr>
            <p:nvPr/>
          </p:nvCxnSpPr>
          <p:spPr>
            <a:xfrm>
              <a:off x="6576111" y="3091610"/>
              <a:ext cx="6128" cy="4113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直線矢印コネクタ 109">
              <a:extLst>
                <a:ext uri="{FF2B5EF4-FFF2-40B4-BE49-F238E27FC236}">
                  <a16:creationId xmlns:a16="http://schemas.microsoft.com/office/drawing/2014/main" id="{E29B7507-0993-005F-0047-26919CF64A12}"/>
                </a:ext>
              </a:extLst>
            </p:cNvPr>
            <p:cNvCxnSpPr>
              <a:cxnSpLocks/>
            </p:cNvCxnSpPr>
            <p:nvPr/>
          </p:nvCxnSpPr>
          <p:spPr>
            <a:xfrm>
              <a:off x="6575540" y="3089610"/>
              <a:ext cx="15002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12" name="直線コネクタ 111">
            <a:extLst>
              <a:ext uri="{FF2B5EF4-FFF2-40B4-BE49-F238E27FC236}">
                <a16:creationId xmlns:a16="http://schemas.microsoft.com/office/drawing/2014/main" id="{931F96E3-E38E-96AC-3199-C04EA127F28D}"/>
              </a:ext>
            </a:extLst>
          </p:cNvPr>
          <p:cNvCxnSpPr/>
          <p:nvPr/>
        </p:nvCxnSpPr>
        <p:spPr>
          <a:xfrm>
            <a:off x="8159857" y="3708136"/>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6" name="グループ化 145">
            <a:extLst>
              <a:ext uri="{FF2B5EF4-FFF2-40B4-BE49-F238E27FC236}">
                <a16:creationId xmlns:a16="http://schemas.microsoft.com/office/drawing/2014/main" id="{D30722F3-2FE0-FBF1-15C2-F64BF56FA48D}"/>
              </a:ext>
            </a:extLst>
          </p:cNvPr>
          <p:cNvGrpSpPr/>
          <p:nvPr/>
        </p:nvGrpSpPr>
        <p:grpSpPr>
          <a:xfrm>
            <a:off x="6124434" y="3293659"/>
            <a:ext cx="1951336" cy="455275"/>
            <a:chOff x="6124434" y="3293659"/>
            <a:chExt cx="1951336" cy="455275"/>
          </a:xfrm>
        </p:grpSpPr>
        <p:cxnSp>
          <p:nvCxnSpPr>
            <p:cNvPr id="113" name="直線コネクタ 112">
              <a:extLst>
                <a:ext uri="{FF2B5EF4-FFF2-40B4-BE49-F238E27FC236}">
                  <a16:creationId xmlns:a16="http://schemas.microsoft.com/office/drawing/2014/main" id="{A20E06D0-5ABC-BE3A-FBF9-17E18933199D}"/>
                </a:ext>
              </a:extLst>
            </p:cNvPr>
            <p:cNvCxnSpPr>
              <a:cxnSpLocks/>
            </p:cNvCxnSpPr>
            <p:nvPr/>
          </p:nvCxnSpPr>
          <p:spPr>
            <a:xfrm>
              <a:off x="6124434" y="3748934"/>
              <a:ext cx="53799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33604C61-AC24-EE6B-AC8A-F7DA139ED989}"/>
                </a:ext>
              </a:extLst>
            </p:cNvPr>
            <p:cNvCxnSpPr>
              <a:cxnSpLocks/>
            </p:cNvCxnSpPr>
            <p:nvPr/>
          </p:nvCxnSpPr>
          <p:spPr>
            <a:xfrm>
              <a:off x="6662427" y="3297297"/>
              <a:ext cx="0" cy="4396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124C55FD-9F04-D1E2-A288-CDBECDBC5FA4}"/>
                </a:ext>
              </a:extLst>
            </p:cNvPr>
            <p:cNvCxnSpPr>
              <a:cxnSpLocks/>
            </p:cNvCxnSpPr>
            <p:nvPr/>
          </p:nvCxnSpPr>
          <p:spPr>
            <a:xfrm>
              <a:off x="6662427" y="3293659"/>
              <a:ext cx="14133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7" name="グループ化 146">
            <a:extLst>
              <a:ext uri="{FF2B5EF4-FFF2-40B4-BE49-F238E27FC236}">
                <a16:creationId xmlns:a16="http://schemas.microsoft.com/office/drawing/2014/main" id="{672A2A75-123D-3589-16D1-952BA14FDEE8}"/>
              </a:ext>
            </a:extLst>
          </p:cNvPr>
          <p:cNvGrpSpPr/>
          <p:nvPr/>
        </p:nvGrpSpPr>
        <p:grpSpPr>
          <a:xfrm>
            <a:off x="5973532" y="3492189"/>
            <a:ext cx="2087528" cy="615228"/>
            <a:chOff x="5973532" y="3492189"/>
            <a:chExt cx="2087528" cy="615228"/>
          </a:xfrm>
        </p:grpSpPr>
        <p:cxnSp>
          <p:nvCxnSpPr>
            <p:cNvPr id="120" name="直線コネクタ 119">
              <a:extLst>
                <a:ext uri="{FF2B5EF4-FFF2-40B4-BE49-F238E27FC236}">
                  <a16:creationId xmlns:a16="http://schemas.microsoft.com/office/drawing/2014/main" id="{CC3DFC0F-BD89-4CD4-9F56-029AB04ACD59}"/>
                </a:ext>
              </a:extLst>
            </p:cNvPr>
            <p:cNvCxnSpPr>
              <a:cxnSpLocks/>
            </p:cNvCxnSpPr>
            <p:nvPr/>
          </p:nvCxnSpPr>
          <p:spPr>
            <a:xfrm>
              <a:off x="5973532" y="4107417"/>
              <a:ext cx="76773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8E2766E0-3C77-8DC3-CC13-6216F5E84237}"/>
                </a:ext>
              </a:extLst>
            </p:cNvPr>
            <p:cNvCxnSpPr>
              <a:cxnSpLocks/>
            </p:cNvCxnSpPr>
            <p:nvPr/>
          </p:nvCxnSpPr>
          <p:spPr>
            <a:xfrm>
              <a:off x="6751689" y="3492189"/>
              <a:ext cx="0" cy="6134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B528BC37-1D91-D3CB-92F1-434892C4A54E}"/>
                </a:ext>
              </a:extLst>
            </p:cNvPr>
            <p:cNvCxnSpPr>
              <a:cxnSpLocks/>
            </p:cNvCxnSpPr>
            <p:nvPr/>
          </p:nvCxnSpPr>
          <p:spPr>
            <a:xfrm>
              <a:off x="6741268" y="3496494"/>
              <a:ext cx="131979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8" name="グループ化 147">
            <a:extLst>
              <a:ext uri="{FF2B5EF4-FFF2-40B4-BE49-F238E27FC236}">
                <a16:creationId xmlns:a16="http://schemas.microsoft.com/office/drawing/2014/main" id="{80BC91AB-85AA-1173-E973-493B94EE3910}"/>
              </a:ext>
            </a:extLst>
          </p:cNvPr>
          <p:cNvGrpSpPr/>
          <p:nvPr/>
        </p:nvGrpSpPr>
        <p:grpSpPr>
          <a:xfrm>
            <a:off x="6510620" y="3701652"/>
            <a:ext cx="1570589" cy="633537"/>
            <a:chOff x="6510620" y="3701652"/>
            <a:chExt cx="1570589" cy="633537"/>
          </a:xfrm>
        </p:grpSpPr>
        <p:cxnSp>
          <p:nvCxnSpPr>
            <p:cNvPr id="137" name="直線コネクタ 136">
              <a:extLst>
                <a:ext uri="{FF2B5EF4-FFF2-40B4-BE49-F238E27FC236}">
                  <a16:creationId xmlns:a16="http://schemas.microsoft.com/office/drawing/2014/main" id="{D6D2048C-189C-474E-05B0-E103584F57BB}"/>
                </a:ext>
              </a:extLst>
            </p:cNvPr>
            <p:cNvCxnSpPr>
              <a:cxnSpLocks/>
            </p:cNvCxnSpPr>
            <p:nvPr/>
          </p:nvCxnSpPr>
          <p:spPr>
            <a:xfrm>
              <a:off x="6510620" y="4335189"/>
              <a:ext cx="3838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7A035201-89D4-F404-FA62-DA349FDA16DC}"/>
                </a:ext>
              </a:extLst>
            </p:cNvPr>
            <p:cNvCxnSpPr>
              <a:cxnSpLocks/>
            </p:cNvCxnSpPr>
            <p:nvPr/>
          </p:nvCxnSpPr>
          <p:spPr>
            <a:xfrm>
              <a:off x="6882212" y="3708136"/>
              <a:ext cx="0" cy="62318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直線矢印コネクタ 140">
              <a:extLst>
                <a:ext uri="{FF2B5EF4-FFF2-40B4-BE49-F238E27FC236}">
                  <a16:creationId xmlns:a16="http://schemas.microsoft.com/office/drawing/2014/main" id="{C1461249-2AC3-B388-D8CD-F76D3509A993}"/>
                </a:ext>
              </a:extLst>
            </p:cNvPr>
            <p:cNvCxnSpPr>
              <a:cxnSpLocks/>
            </p:cNvCxnSpPr>
            <p:nvPr/>
          </p:nvCxnSpPr>
          <p:spPr>
            <a:xfrm flipV="1">
              <a:off x="6882212" y="3701652"/>
              <a:ext cx="1198997" cy="64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49" name="テキスト ボックス 148">
            <a:extLst>
              <a:ext uri="{FF2B5EF4-FFF2-40B4-BE49-F238E27FC236}">
                <a16:creationId xmlns:a16="http://schemas.microsoft.com/office/drawing/2014/main" id="{4E5F1C5A-8A37-EAAB-7A09-72E2FFF47BE5}"/>
              </a:ext>
            </a:extLst>
          </p:cNvPr>
          <p:cNvSpPr txBox="1"/>
          <p:nvPr/>
        </p:nvSpPr>
        <p:spPr>
          <a:xfrm>
            <a:off x="7668850" y="2760852"/>
            <a:ext cx="460382" cy="307777"/>
          </a:xfrm>
          <a:prstGeom prst="rect">
            <a:avLst/>
          </a:prstGeom>
          <a:noFill/>
        </p:spPr>
        <p:txBody>
          <a:bodyPr wrap="none" rtlCol="0">
            <a:spAutoFit/>
          </a:bodyPr>
          <a:lstStyle/>
          <a:p>
            <a:r>
              <a:rPr kumimoji="1" lang="en-US" altLang="ja-JP" sz="1400" dirty="0"/>
              <a:t>32K</a:t>
            </a:r>
            <a:endParaRPr kumimoji="1" lang="ja-JP" altLang="en-US" sz="1400" dirty="0"/>
          </a:p>
        </p:txBody>
      </p:sp>
      <p:sp>
        <p:nvSpPr>
          <p:cNvPr id="150" name="テキスト ボックス 149">
            <a:extLst>
              <a:ext uri="{FF2B5EF4-FFF2-40B4-BE49-F238E27FC236}">
                <a16:creationId xmlns:a16="http://schemas.microsoft.com/office/drawing/2014/main" id="{D1BB9E95-C67F-A63E-5341-84BBE129D1D7}"/>
              </a:ext>
            </a:extLst>
          </p:cNvPr>
          <p:cNvSpPr txBox="1"/>
          <p:nvPr/>
        </p:nvSpPr>
        <p:spPr>
          <a:xfrm>
            <a:off x="8365962" y="2932886"/>
            <a:ext cx="460382" cy="307777"/>
          </a:xfrm>
          <a:prstGeom prst="rect">
            <a:avLst/>
          </a:prstGeom>
          <a:noFill/>
        </p:spPr>
        <p:txBody>
          <a:bodyPr wrap="none" rtlCol="0">
            <a:spAutoFit/>
          </a:bodyPr>
          <a:lstStyle/>
          <a:p>
            <a:r>
              <a:rPr kumimoji="1" lang="en-US" altLang="ja-JP" sz="1400" dirty="0"/>
              <a:t>28K</a:t>
            </a:r>
            <a:endParaRPr kumimoji="1" lang="ja-JP" altLang="en-US" sz="1400" dirty="0"/>
          </a:p>
        </p:txBody>
      </p:sp>
      <p:sp>
        <p:nvSpPr>
          <p:cNvPr id="151" name="テキスト ボックス 150">
            <a:extLst>
              <a:ext uri="{FF2B5EF4-FFF2-40B4-BE49-F238E27FC236}">
                <a16:creationId xmlns:a16="http://schemas.microsoft.com/office/drawing/2014/main" id="{C5D34A27-4E5F-9292-4C7F-215BFC8CB1C3}"/>
              </a:ext>
            </a:extLst>
          </p:cNvPr>
          <p:cNvSpPr txBox="1"/>
          <p:nvPr/>
        </p:nvSpPr>
        <p:spPr>
          <a:xfrm>
            <a:off x="8383034" y="3338300"/>
            <a:ext cx="460382" cy="307777"/>
          </a:xfrm>
          <a:prstGeom prst="rect">
            <a:avLst/>
          </a:prstGeom>
          <a:noFill/>
        </p:spPr>
        <p:txBody>
          <a:bodyPr wrap="none" rtlCol="0">
            <a:spAutoFit/>
          </a:bodyPr>
          <a:lstStyle/>
          <a:p>
            <a:r>
              <a:rPr kumimoji="1" lang="en-US" altLang="ja-JP" sz="1400" dirty="0"/>
              <a:t>17K</a:t>
            </a:r>
            <a:endParaRPr kumimoji="1" lang="ja-JP" altLang="en-US" sz="1400" dirty="0"/>
          </a:p>
        </p:txBody>
      </p:sp>
      <p:sp>
        <p:nvSpPr>
          <p:cNvPr id="152" name="テキスト ボックス 151">
            <a:extLst>
              <a:ext uri="{FF2B5EF4-FFF2-40B4-BE49-F238E27FC236}">
                <a16:creationId xmlns:a16="http://schemas.microsoft.com/office/drawing/2014/main" id="{899185BE-8B00-8960-988C-DEB72637A51A}"/>
              </a:ext>
            </a:extLst>
          </p:cNvPr>
          <p:cNvSpPr txBox="1"/>
          <p:nvPr/>
        </p:nvSpPr>
        <p:spPr>
          <a:xfrm>
            <a:off x="8389482" y="3551005"/>
            <a:ext cx="460382" cy="307777"/>
          </a:xfrm>
          <a:prstGeom prst="rect">
            <a:avLst/>
          </a:prstGeom>
          <a:noFill/>
        </p:spPr>
        <p:txBody>
          <a:bodyPr wrap="none" rtlCol="0">
            <a:spAutoFit/>
          </a:bodyPr>
          <a:lstStyle/>
          <a:p>
            <a:r>
              <a:rPr kumimoji="1" lang="en-US" altLang="ja-JP" sz="1400" dirty="0"/>
              <a:t>12K</a:t>
            </a:r>
            <a:endParaRPr kumimoji="1" lang="ja-JP" altLang="en-US" sz="1400" dirty="0"/>
          </a:p>
        </p:txBody>
      </p:sp>
      <p:sp>
        <p:nvSpPr>
          <p:cNvPr id="153" name="テキスト ボックス 152">
            <a:extLst>
              <a:ext uri="{FF2B5EF4-FFF2-40B4-BE49-F238E27FC236}">
                <a16:creationId xmlns:a16="http://schemas.microsoft.com/office/drawing/2014/main" id="{5969F969-97FD-E788-E48D-CB3445F46F08}"/>
              </a:ext>
            </a:extLst>
          </p:cNvPr>
          <p:cNvSpPr txBox="1"/>
          <p:nvPr/>
        </p:nvSpPr>
        <p:spPr>
          <a:xfrm>
            <a:off x="8376508" y="3133753"/>
            <a:ext cx="460382" cy="307777"/>
          </a:xfrm>
          <a:prstGeom prst="rect">
            <a:avLst/>
          </a:prstGeom>
          <a:noFill/>
        </p:spPr>
        <p:txBody>
          <a:bodyPr wrap="none" rtlCol="0">
            <a:spAutoFit/>
          </a:bodyPr>
          <a:lstStyle/>
          <a:p>
            <a:r>
              <a:rPr kumimoji="1" lang="en-US" altLang="ja-JP" sz="1400" dirty="0"/>
              <a:t>22K</a:t>
            </a:r>
            <a:endParaRPr kumimoji="1" lang="ja-JP" altLang="en-US" sz="1400" dirty="0"/>
          </a:p>
        </p:txBody>
      </p:sp>
      <p:cxnSp>
        <p:nvCxnSpPr>
          <p:cNvPr id="154" name="直線コネクタ 153">
            <a:extLst>
              <a:ext uri="{FF2B5EF4-FFF2-40B4-BE49-F238E27FC236}">
                <a16:creationId xmlns:a16="http://schemas.microsoft.com/office/drawing/2014/main" id="{05187B55-8423-A5F5-AC35-20E3DFAB45B7}"/>
              </a:ext>
            </a:extLst>
          </p:cNvPr>
          <p:cNvCxnSpPr/>
          <p:nvPr/>
        </p:nvCxnSpPr>
        <p:spPr>
          <a:xfrm>
            <a:off x="7481367" y="5224909"/>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直線コネクタ 154">
            <a:extLst>
              <a:ext uri="{FF2B5EF4-FFF2-40B4-BE49-F238E27FC236}">
                <a16:creationId xmlns:a16="http://schemas.microsoft.com/office/drawing/2014/main" id="{55CB6F04-4DDE-1FA0-44C0-61FF98BFD0B0}"/>
              </a:ext>
            </a:extLst>
          </p:cNvPr>
          <p:cNvCxnSpPr/>
          <p:nvPr/>
        </p:nvCxnSpPr>
        <p:spPr>
          <a:xfrm>
            <a:off x="8143866" y="5437764"/>
            <a:ext cx="250714"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E98B2712-EA52-1DC6-F29D-3257D1E48431}"/>
              </a:ext>
            </a:extLst>
          </p:cNvPr>
          <p:cNvCxnSpPr/>
          <p:nvPr/>
        </p:nvCxnSpPr>
        <p:spPr>
          <a:xfrm>
            <a:off x="6510620" y="5224909"/>
            <a:ext cx="89234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8" name="グループ化 157">
            <a:extLst>
              <a:ext uri="{FF2B5EF4-FFF2-40B4-BE49-F238E27FC236}">
                <a16:creationId xmlns:a16="http://schemas.microsoft.com/office/drawing/2014/main" id="{3C743C2C-5F0C-1685-1C37-7F21B73B90F1}"/>
              </a:ext>
            </a:extLst>
          </p:cNvPr>
          <p:cNvGrpSpPr/>
          <p:nvPr/>
        </p:nvGrpSpPr>
        <p:grpSpPr>
          <a:xfrm>
            <a:off x="6626164" y="5448809"/>
            <a:ext cx="1449606" cy="310566"/>
            <a:chOff x="6124434" y="3293659"/>
            <a:chExt cx="1951336" cy="455275"/>
          </a:xfrm>
        </p:grpSpPr>
        <p:cxnSp>
          <p:nvCxnSpPr>
            <p:cNvPr id="159" name="直線コネクタ 158">
              <a:extLst>
                <a:ext uri="{FF2B5EF4-FFF2-40B4-BE49-F238E27FC236}">
                  <a16:creationId xmlns:a16="http://schemas.microsoft.com/office/drawing/2014/main" id="{97BFCFA6-1CC2-3D7C-C0AB-E71DF994B0CD}"/>
                </a:ext>
              </a:extLst>
            </p:cNvPr>
            <p:cNvCxnSpPr>
              <a:cxnSpLocks/>
            </p:cNvCxnSpPr>
            <p:nvPr/>
          </p:nvCxnSpPr>
          <p:spPr>
            <a:xfrm>
              <a:off x="6124434" y="3748934"/>
              <a:ext cx="53799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直線コネクタ 159">
              <a:extLst>
                <a:ext uri="{FF2B5EF4-FFF2-40B4-BE49-F238E27FC236}">
                  <a16:creationId xmlns:a16="http://schemas.microsoft.com/office/drawing/2014/main" id="{04D1C6B5-9527-0536-B34D-1B2F97370898}"/>
                </a:ext>
              </a:extLst>
            </p:cNvPr>
            <p:cNvCxnSpPr>
              <a:cxnSpLocks/>
            </p:cNvCxnSpPr>
            <p:nvPr/>
          </p:nvCxnSpPr>
          <p:spPr>
            <a:xfrm>
              <a:off x="6662427" y="3297297"/>
              <a:ext cx="0" cy="4396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直線矢印コネクタ 160">
              <a:extLst>
                <a:ext uri="{FF2B5EF4-FFF2-40B4-BE49-F238E27FC236}">
                  <a16:creationId xmlns:a16="http://schemas.microsoft.com/office/drawing/2014/main" id="{A20D284A-AEC4-76BF-F693-1E96D3C3E9E2}"/>
                </a:ext>
              </a:extLst>
            </p:cNvPr>
            <p:cNvCxnSpPr>
              <a:cxnSpLocks/>
            </p:cNvCxnSpPr>
            <p:nvPr/>
          </p:nvCxnSpPr>
          <p:spPr>
            <a:xfrm>
              <a:off x="6662427" y="3293659"/>
              <a:ext cx="14133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62" name="テキスト ボックス 161">
            <a:extLst>
              <a:ext uri="{FF2B5EF4-FFF2-40B4-BE49-F238E27FC236}">
                <a16:creationId xmlns:a16="http://schemas.microsoft.com/office/drawing/2014/main" id="{4BFF6EE7-C048-614D-5C95-C5B2DED34AF5}"/>
              </a:ext>
            </a:extLst>
          </p:cNvPr>
          <p:cNvSpPr txBox="1"/>
          <p:nvPr/>
        </p:nvSpPr>
        <p:spPr>
          <a:xfrm>
            <a:off x="7691899" y="5043692"/>
            <a:ext cx="551754" cy="307777"/>
          </a:xfrm>
          <a:prstGeom prst="rect">
            <a:avLst/>
          </a:prstGeom>
          <a:noFill/>
        </p:spPr>
        <p:txBody>
          <a:bodyPr wrap="none" rtlCol="0">
            <a:spAutoFit/>
          </a:bodyPr>
          <a:lstStyle/>
          <a:p>
            <a:r>
              <a:rPr kumimoji="1" lang="en-US" altLang="ja-JP" sz="1400" dirty="0"/>
              <a:t>116K</a:t>
            </a:r>
            <a:endParaRPr kumimoji="1" lang="ja-JP" altLang="en-US" sz="1400" dirty="0"/>
          </a:p>
        </p:txBody>
      </p:sp>
      <p:sp>
        <p:nvSpPr>
          <p:cNvPr id="163" name="テキスト ボックス 162">
            <a:extLst>
              <a:ext uri="{FF2B5EF4-FFF2-40B4-BE49-F238E27FC236}">
                <a16:creationId xmlns:a16="http://schemas.microsoft.com/office/drawing/2014/main" id="{A57C753A-C9E2-9D4B-5E38-C6D0F2C6EBA2}"/>
              </a:ext>
            </a:extLst>
          </p:cNvPr>
          <p:cNvSpPr txBox="1"/>
          <p:nvPr/>
        </p:nvSpPr>
        <p:spPr>
          <a:xfrm>
            <a:off x="8360095" y="5271951"/>
            <a:ext cx="460382" cy="307777"/>
          </a:xfrm>
          <a:prstGeom prst="rect">
            <a:avLst/>
          </a:prstGeom>
          <a:noFill/>
        </p:spPr>
        <p:txBody>
          <a:bodyPr wrap="none" rtlCol="0">
            <a:spAutoFit/>
          </a:bodyPr>
          <a:lstStyle/>
          <a:p>
            <a:r>
              <a:rPr kumimoji="1" lang="en-US" altLang="ja-JP" sz="1400" dirty="0"/>
              <a:t>89K</a:t>
            </a:r>
            <a:endParaRPr kumimoji="1" lang="ja-JP" altLang="en-US" sz="1400" dirty="0"/>
          </a:p>
        </p:txBody>
      </p:sp>
      <p:sp>
        <p:nvSpPr>
          <p:cNvPr id="165" name="テキスト ボックス 164">
            <a:extLst>
              <a:ext uri="{FF2B5EF4-FFF2-40B4-BE49-F238E27FC236}">
                <a16:creationId xmlns:a16="http://schemas.microsoft.com/office/drawing/2014/main" id="{79903FB2-1C2A-13A6-3881-22EA0D9F98B4}"/>
              </a:ext>
            </a:extLst>
          </p:cNvPr>
          <p:cNvSpPr txBox="1"/>
          <p:nvPr/>
        </p:nvSpPr>
        <p:spPr>
          <a:xfrm>
            <a:off x="3900678" y="474106"/>
            <a:ext cx="1415772" cy="461665"/>
          </a:xfrm>
          <a:prstGeom prst="rect">
            <a:avLst/>
          </a:prstGeom>
          <a:noFill/>
        </p:spPr>
        <p:txBody>
          <a:bodyPr wrap="none" rtlCol="0">
            <a:spAutoFit/>
          </a:bodyPr>
          <a:lstStyle/>
          <a:p>
            <a:r>
              <a:rPr kumimoji="1" lang="ja-JP" altLang="en-US" sz="2400" b="1" dirty="0">
                <a:solidFill>
                  <a:srgbClr val="C00000"/>
                </a:solidFill>
              </a:rPr>
              <a:t>検出原理</a:t>
            </a:r>
          </a:p>
        </p:txBody>
      </p:sp>
    </p:spTree>
    <p:extLst>
      <p:ext uri="{BB962C8B-B14F-4D97-AF65-F5344CB8AC3E}">
        <p14:creationId xmlns:p14="http://schemas.microsoft.com/office/powerpoint/2010/main" val="2619978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0A2A5BB-E784-4A36-A078-CAE245839FA1}"/>
              </a:ext>
            </a:extLst>
          </p:cNvPr>
          <p:cNvSpPr txBox="1"/>
          <p:nvPr/>
        </p:nvSpPr>
        <p:spPr>
          <a:xfrm>
            <a:off x="335902" y="1440752"/>
            <a:ext cx="8472195" cy="4893647"/>
          </a:xfrm>
          <a:prstGeom prst="rect">
            <a:avLst/>
          </a:prstGeom>
          <a:noFill/>
        </p:spPr>
        <p:txBody>
          <a:bodyPr wrap="square">
            <a:spAutoFit/>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アポトーシスを誘導した細胞</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 ml (5X10</a:t>
            </a:r>
            <a:r>
              <a:rPr lang="en-US" altLang="ja-JP" sz="1800" kern="100" baseline="30000" dirty="0">
                <a:effectLst/>
                <a:latin typeface="游明朝" panose="02020400000000000000" pitchFamily="18" charset="-128"/>
                <a:ea typeface="游明朝" panose="02020400000000000000" pitchFamily="18" charset="-128"/>
                <a:cs typeface="Times New Roman" panose="02020603050405020304" pitchFamily="18" charset="0"/>
              </a:rPr>
              <a:t>6</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/ml)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を微量遠心チューブに採取し、</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PBS</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等で洗浄の後、細胞沈査に対し、抽出バッファー</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(10mM Tris-HCl, 1% Triton X, </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プロテアーゼ阻害剤</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2mM 2ME, pH7.4)</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100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μ</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l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加え、ピペッティングの後、氷上で</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30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分静置する。</a:t>
            </a:r>
          </a:p>
          <a:p>
            <a:pPr algn="just">
              <a:spcBef>
                <a:spcPts val="1200"/>
              </a:spcBef>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 2</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分間遠心</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(12,000 X g)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後、上清を回収し、</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Laemmli</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のサンプルバッファーを加え、</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分間、煮沸させ</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た後</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氷上で急冷</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spcBef>
                <a:spcPts val="1200"/>
              </a:spcBef>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3) SDS</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ポリアクリルアミドゲル レーンあたり</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10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μ</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l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ロードし、電気泳動する。</a:t>
            </a:r>
          </a:p>
          <a:p>
            <a:pPr algn="just">
              <a:spcBef>
                <a:spcPts val="1200"/>
              </a:spcBef>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4) polyvinylidene difluoride (PVDF)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膜上にゲル内で展開された蛋白を電気的に転写する。</a:t>
            </a:r>
          </a:p>
          <a:p>
            <a:pPr algn="just">
              <a:spcBef>
                <a:spcPts val="1200"/>
              </a:spcBef>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5)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スキムミルク等でブロッキングの後、一次抗体と室温で</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60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分反応させる。</a:t>
            </a:r>
          </a:p>
          <a:p>
            <a:pPr algn="just">
              <a:spcBef>
                <a:spcPts val="1200"/>
              </a:spcBef>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6) PBS</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等 で振盪洗浄</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(10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X 3</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回</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の後、</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horse radish peroxidase (HRP)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標識二次抗体と室温で</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60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分反応させる。</a:t>
            </a:r>
          </a:p>
          <a:p>
            <a:pPr algn="just">
              <a:spcBef>
                <a:spcPts val="1200"/>
              </a:spcBef>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7) PBS</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等 で振盪洗浄</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(10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分</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X 3</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回</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の後、化学発光試薬で化学発光させ、</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LAS4000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等</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のイメージアナライザー</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で発光を検出する。</a:t>
            </a:r>
          </a:p>
        </p:txBody>
      </p:sp>
      <p:sp>
        <p:nvSpPr>
          <p:cNvPr id="6" name="テキスト ボックス 5">
            <a:extLst>
              <a:ext uri="{FF2B5EF4-FFF2-40B4-BE49-F238E27FC236}">
                <a16:creationId xmlns:a16="http://schemas.microsoft.com/office/drawing/2014/main" id="{0484B011-3C91-4CCF-9817-C3B2118DEF48}"/>
              </a:ext>
            </a:extLst>
          </p:cNvPr>
          <p:cNvSpPr txBox="1"/>
          <p:nvPr/>
        </p:nvSpPr>
        <p:spPr>
          <a:xfrm>
            <a:off x="3906034" y="569767"/>
            <a:ext cx="1415772" cy="461665"/>
          </a:xfrm>
          <a:prstGeom prst="rect">
            <a:avLst/>
          </a:prstGeom>
          <a:noFill/>
        </p:spPr>
        <p:txBody>
          <a:bodyPr wrap="none" rtlCol="0">
            <a:spAutoFit/>
          </a:bodyPr>
          <a:lstStyle/>
          <a:p>
            <a:r>
              <a:rPr kumimoji="1" lang="ja-JP" altLang="en-US" sz="2400" b="1" dirty="0">
                <a:solidFill>
                  <a:srgbClr val="C00000"/>
                </a:solidFill>
              </a:rPr>
              <a:t>検出手順</a:t>
            </a:r>
          </a:p>
        </p:txBody>
      </p:sp>
    </p:spTree>
    <p:extLst>
      <p:ext uri="{BB962C8B-B14F-4D97-AF65-F5344CB8AC3E}">
        <p14:creationId xmlns:p14="http://schemas.microsoft.com/office/powerpoint/2010/main" val="3171762205"/>
      </p:ext>
    </p:extLst>
  </p:cSld>
  <p:clrMapOvr>
    <a:masterClrMapping/>
  </p:clrMapOvr>
  <mc:AlternateContent xmlns:mc="http://schemas.openxmlformats.org/markup-compatibility/2006" xmlns:p14="http://schemas.microsoft.com/office/powerpoint/2010/main">
    <mc:Choice Requires="p14">
      <p:transition spd="slow" p14:dur="2000" advTm="104000"/>
    </mc:Choice>
    <mc:Fallback xmlns="">
      <p:transition spd="slow" advTm="104000"/>
    </mc:Fallback>
  </mc:AlternateContent>
  <p:extLst>
    <p:ext uri="{3A86A75C-4F4B-4683-9AE1-C65F6400EC91}">
      <p14:laserTraceLst xmlns:p14="http://schemas.microsoft.com/office/powerpoint/2010/main">
        <p14:tracePtLst>
          <p14:tracePt t="445" x="2965450" y="3144838"/>
          <p14:tracePt t="452" x="2990850" y="3144838"/>
          <p14:tracePt t="459" x="3016250" y="3144838"/>
          <p14:tracePt t="470" x="3059113" y="3144838"/>
          <p14:tracePt t="475" x="3076575" y="3144838"/>
          <p14:tracePt t="487" x="3109913" y="3144838"/>
          <p14:tracePt t="491" x="3135313" y="3135313"/>
          <p14:tracePt t="502" x="3160713" y="3119438"/>
          <p14:tracePt t="507" x="3221038" y="3101975"/>
          <p14:tracePt t="517" x="3271838" y="3067050"/>
          <p14:tracePt t="527" x="3340100" y="3033713"/>
          <p14:tracePt t="533" x="3416300" y="2965450"/>
          <p14:tracePt t="541" x="3509963" y="2914650"/>
          <p14:tracePt t="550" x="3603625" y="2846388"/>
          <p14:tracePt t="557" x="3654425" y="2787650"/>
          <p14:tracePt t="567" x="3705225" y="2762250"/>
          <p14:tracePt t="571" x="3738563" y="2719388"/>
          <p14:tracePt t="587" x="3738563" y="2711450"/>
          <p14:tracePt t="600" x="3763963" y="2693988"/>
          <p14:tracePt t="607" x="3773488" y="2668588"/>
          <p14:tracePt t="616" x="3798888" y="2651125"/>
          <p14:tracePt t="623" x="3832225" y="2617788"/>
          <p14:tracePt t="627" x="3849688" y="2600325"/>
          <p14:tracePt t="637" x="3892550" y="2574925"/>
          <p14:tracePt t="650" x="3951288" y="2541588"/>
          <p14:tracePt t="655" x="4044950" y="2498725"/>
          <p14:tracePt t="666" x="4171950" y="2438400"/>
          <p14:tracePt t="669" x="4384675" y="2387600"/>
          <p14:tracePt t="677" x="4589463" y="2328863"/>
          <p14:tracePt t="689" x="4827588" y="2243138"/>
          <p14:tracePt t="693" x="5005388" y="2174875"/>
          <p14:tracePt t="705" x="5124450" y="2133600"/>
          <p14:tracePt t="709" x="5218113" y="2073275"/>
          <p14:tracePt t="721" x="5294313" y="2014538"/>
          <p14:tracePt t="730" x="5302250" y="2014538"/>
          <p14:tracePt t="733" x="5319713" y="1997075"/>
          <p14:tracePt t="743" x="5327650" y="1989138"/>
          <p14:tracePt t="770" x="5327650" y="1979613"/>
          <p14:tracePt t="779" x="5327650" y="1971675"/>
          <p14:tracePt t="783" x="5327650" y="1954213"/>
          <p14:tracePt t="799" x="5327650" y="1938338"/>
          <p14:tracePt t="809" x="5327650" y="1911350"/>
          <p14:tracePt t="820" x="5319713" y="1911350"/>
          <p14:tracePt t="823" x="5319713" y="1903413"/>
          <p14:tracePt t="879" x="5311775" y="1895475"/>
          <p14:tracePt t="992" x="5302250" y="1895475"/>
          <p14:tracePt t="1011" x="5268913" y="1895475"/>
          <p14:tracePt t="1041" x="5286375" y="1885950"/>
          <p14:tracePt t="1051" x="5294313" y="1878013"/>
          <p14:tracePt t="1087" x="5276850" y="1878013"/>
          <p14:tracePt t="1098" x="5260975" y="1878013"/>
          <p14:tracePt t="1107" x="5251450" y="1878013"/>
          <p14:tracePt t="1111" x="5243513" y="1878013"/>
          <p14:tracePt t="1121" x="5235575" y="1878013"/>
          <p14:tracePt t="1127" x="5226050" y="1878013"/>
          <p14:tracePt t="1138" x="5200650" y="1878013"/>
          <p14:tracePt t="1149" x="5175250" y="1878013"/>
          <p14:tracePt t="1152" x="5167313" y="1878013"/>
          <p14:tracePt t="1161" x="5149850" y="1878013"/>
          <p14:tracePt t="1168" x="5124450" y="1878013"/>
          <p14:tracePt t="1177" x="5106988" y="1878013"/>
          <p14:tracePt t="1188" x="5091113" y="1878013"/>
          <p14:tracePt t="1193" x="5081588" y="1878013"/>
          <p14:tracePt t="1204" x="5056188" y="1878013"/>
          <p14:tracePt t="1207" x="5038725" y="1878013"/>
          <p14:tracePt t="1218" x="5013325" y="1878013"/>
          <p14:tracePt t="1227" x="4987925" y="1878013"/>
          <p14:tracePt t="1238" x="4962525" y="1870075"/>
          <p14:tracePt t="1238" x="4929188" y="1860550"/>
          <p14:tracePt t="1249" x="4911725" y="1844675"/>
          <p14:tracePt t="1259" x="4843463" y="1827213"/>
          <p14:tracePt t="1267" x="4775200" y="1809750"/>
          <p14:tracePt t="1275" x="4691063" y="1784350"/>
          <p14:tracePt t="1280" x="4630738" y="1751013"/>
          <p14:tracePt t="1291" x="4554538" y="1733550"/>
          <p14:tracePt t="1303" x="4495800" y="1708150"/>
          <p14:tracePt t="1305" x="4419600" y="1682750"/>
          <p14:tracePt t="1316" x="4359275" y="1657350"/>
          <p14:tracePt t="1321" x="4341813" y="1639888"/>
          <p14:tracePt t="1333" x="4316413" y="1622425"/>
          <p14:tracePt t="1341" x="4300538" y="1614488"/>
          <p14:tracePt t="1345" x="4283075" y="1614488"/>
          <p14:tracePt t="1357" x="4265613" y="1606550"/>
          <p14:tracePt t="1361" x="4240213" y="1597025"/>
          <p14:tracePt t="1371" x="4232275" y="1581150"/>
          <p14:tracePt t="1377" x="4214813" y="1563688"/>
          <p14:tracePt t="1399" x="4197350" y="1555750"/>
          <p14:tracePt t="1407" x="4189413" y="1555750"/>
          <p14:tracePt t="1421" x="4171950" y="1546225"/>
          <p14:tracePt t="1449" x="4164013" y="1538288"/>
          <p14:tracePt t="1497" x="4156075" y="1538288"/>
          <p14:tracePt t="1507" x="4146550" y="1538288"/>
          <p14:tracePt t="1535" x="4130675" y="1538288"/>
          <p14:tracePt t="1543" x="4113213" y="1538288"/>
          <p14:tracePt t="1549" x="4087813" y="1538288"/>
          <p14:tracePt t="1559" x="4052888" y="1538288"/>
          <p14:tracePt t="1566" x="4027488" y="1538288"/>
          <p14:tracePt t="1573" x="4002088" y="1538288"/>
          <p14:tracePt t="1583" x="3968750" y="1538288"/>
          <p14:tracePt t="1589" x="3900488" y="1512888"/>
          <p14:tracePt t="1599" x="3857625" y="1504950"/>
          <p14:tracePt t="1604" x="3781425" y="1495425"/>
          <p14:tracePt t="1616" x="3730625" y="1487488"/>
          <p14:tracePt t="1623" x="3671888" y="1477963"/>
          <p14:tracePt t="1630" x="3611563" y="1452563"/>
          <p14:tracePt t="1639" x="3552825" y="1436688"/>
          <p14:tracePt t="1645" x="3502025" y="1419225"/>
          <p14:tracePt t="1655" x="3441700" y="1411288"/>
          <p14:tracePt t="1666" x="3382963" y="1385888"/>
          <p14:tracePt t="1670" x="3322638" y="1376363"/>
          <p14:tracePt t="1681" x="3271838" y="1343025"/>
          <p14:tracePt t="1688" x="3228975" y="1333500"/>
          <p14:tracePt t="1695" x="3170238" y="1325563"/>
          <p14:tracePt t="1705" x="3119438" y="1308100"/>
          <p14:tracePt t="1709" x="3076575" y="1292225"/>
          <p14:tracePt t="1720" x="3033713" y="1274763"/>
          <p14:tracePt t="1725" x="2990850" y="1266825"/>
          <p14:tracePt t="1737" x="2932113" y="1249363"/>
          <p14:tracePt t="1750" x="2906713" y="1249363"/>
          <p14:tracePt t="1753" x="2897188" y="1249363"/>
          <p14:tracePt t="1761" x="2889250" y="1249363"/>
          <p14:tracePt t="1768" x="2871788" y="1241425"/>
          <p14:tracePt t="1775" x="2863850" y="1231900"/>
          <p14:tracePt t="1791" x="2863850" y="1223963"/>
          <p14:tracePt t="1795" x="2855913" y="1223963"/>
          <p14:tracePt t="1851" x="2855913" y="1206500"/>
          <p14:tracePt t="1861" x="2855913" y="1198563"/>
          <p14:tracePt t="1870" x="2897188" y="1181100"/>
          <p14:tracePt t="1877" x="2940050" y="1163638"/>
          <p14:tracePt t="1884" x="2990850" y="1155700"/>
          <p14:tracePt t="1893" x="3025775" y="1130300"/>
          <p14:tracePt t="1904" x="3051175" y="1130300"/>
          <p14:tracePt t="1907" x="3101975" y="1122363"/>
          <p14:tracePt t="1916" x="3170238" y="1122363"/>
          <p14:tracePt t="1923" x="3289300" y="1122363"/>
          <p14:tracePt t="1934" x="3382963" y="1122363"/>
          <p14:tracePt t="1943" x="3484563" y="1122363"/>
          <p14:tracePt t="1950" x="3568700" y="1122363"/>
          <p14:tracePt t="1957" x="3654425" y="1122363"/>
          <p14:tracePt t="1967" x="3697288" y="1122363"/>
          <p14:tracePt t="1973" x="3713163" y="1122363"/>
          <p14:tracePt t="1984" x="3722688" y="1122363"/>
          <p14:tracePt t="2043" x="3722688" y="1112838"/>
          <p14:tracePt t="2795" x="3713163" y="1112838"/>
          <p14:tracePt t="2799" x="3722688" y="1112838"/>
          <p14:tracePt t="2812" x="3738563" y="1112838"/>
          <p14:tracePt t="2821" x="3773488" y="1112838"/>
          <p14:tracePt t="2825" x="3824288" y="1112838"/>
          <p14:tracePt t="2837" x="3883025" y="1112838"/>
          <p14:tracePt t="2841" x="3968750" y="1112838"/>
          <p14:tracePt t="2853" x="4027488" y="1112838"/>
          <p14:tracePt t="2861" x="4087813" y="1112838"/>
          <p14:tracePt t="2866" x="4121150" y="1112838"/>
          <p14:tracePt t="2875" x="4130675" y="1112838"/>
          <p14:tracePt t="2883" x="4146550" y="1112838"/>
          <p14:tracePt t="2893" x="4156075" y="1112838"/>
          <p14:tracePt t="2909" x="4164013" y="1112838"/>
          <p14:tracePt t="2933" x="4171950" y="1112838"/>
          <p14:tracePt t="2959" x="4181475" y="1122363"/>
          <p14:tracePt t="3003" x="4189413" y="1122363"/>
          <p14:tracePt t="3016" x="4197350" y="1122363"/>
          <p14:tracePt t="3022" x="4206875" y="1122363"/>
          <p14:tracePt t="3032" x="4257675" y="1122363"/>
          <p14:tracePt t="3041" x="4275138" y="1122363"/>
          <p14:tracePt t="3045" x="4316413" y="1122363"/>
          <p14:tracePt t="3055" x="4351338" y="1122363"/>
          <p14:tracePt t="3059" x="4376738" y="1122363"/>
          <p14:tracePt t="3071" x="4435475" y="1122363"/>
          <p14:tracePt t="3083" x="4495800" y="1122363"/>
          <p14:tracePt t="3087" x="4564063" y="1122363"/>
          <p14:tracePt t="3100" x="4630738" y="1122363"/>
          <p14:tracePt t="3104" x="4708525" y="1122363"/>
          <p14:tracePt t="3111" x="4767263" y="1122363"/>
          <p14:tracePt t="3118" x="4835525" y="1122363"/>
          <p14:tracePt t="3127" x="4894263" y="1122363"/>
          <p14:tracePt t="3137" x="4962525" y="1122363"/>
          <p14:tracePt t="3141" x="5048250" y="1122363"/>
          <p14:tracePt t="3152" x="5124450" y="1122363"/>
          <p14:tracePt t="3157" x="5192713" y="1122363"/>
          <p14:tracePt t="3168" x="5302250" y="1122363"/>
          <p14:tracePt t="3180" x="5380038" y="1112838"/>
          <p14:tracePt t="3188" x="5438775" y="1104900"/>
          <p14:tracePt t="3191" x="5481638" y="1096963"/>
          <p14:tracePt t="3204" x="5497513" y="1087438"/>
          <p14:tracePt t="3207" x="5532438" y="1087438"/>
          <p14:tracePt t="3219" x="5540375" y="1087438"/>
          <p14:tracePt t="3233" x="5549900" y="1087438"/>
          <p14:tracePt t="3241" x="5557838" y="1087438"/>
          <p14:tracePt t="3257" x="5565775" y="1079500"/>
          <p14:tracePt t="3261" x="5575300" y="1079500"/>
          <p14:tracePt t="3273" x="5583238" y="1079500"/>
          <p14:tracePt t="3293" x="5591175" y="1079500"/>
          <p14:tracePt t="3304" x="5600700" y="1079500"/>
          <p14:tracePt t="3323" x="5616575" y="1079500"/>
          <p14:tracePt t="3333" x="5616575" y="1062038"/>
          <p14:tracePt t="3343" x="5634038" y="1062038"/>
          <p14:tracePt t="3350" x="5651500" y="1062038"/>
          <p14:tracePt t="3359" x="5668963" y="1062038"/>
          <p14:tracePt t="3366" x="5676900" y="1062038"/>
          <p14:tracePt t="3373" x="5684838" y="1062038"/>
          <p14:tracePt t="3384" x="5694363" y="1062038"/>
          <p14:tracePt t="3389" x="5710238" y="1062038"/>
          <p14:tracePt t="3400" x="5735638" y="1054100"/>
          <p14:tracePt t="3405" x="5745163" y="1054100"/>
          <p14:tracePt t="3416" x="5770563" y="1054100"/>
          <p14:tracePt t="3425" x="5778500" y="1054100"/>
          <p14:tracePt t="3433" x="5795963" y="1054100"/>
          <p14:tracePt t="3439" x="5813425" y="1054100"/>
          <p14:tracePt t="3455" x="5838825" y="1054100"/>
          <p14:tracePt t="3466" x="5854700" y="1044575"/>
          <p14:tracePt t="3479" x="5864225" y="1044575"/>
          <p14:tracePt t="3487" x="5872163" y="1044575"/>
          <p14:tracePt t="3507" x="5880100" y="1044575"/>
          <p14:tracePt t="4088" x="5897563" y="1036638"/>
          <p14:tracePt t="4102" x="5915025" y="1036638"/>
          <p14:tracePt t="4111" x="5940425" y="1036638"/>
          <p14:tracePt t="4127" x="5991225" y="1036638"/>
          <p14:tracePt t="4133" x="6016625" y="1036638"/>
          <p14:tracePt t="4141" x="6034088" y="1036638"/>
          <p14:tracePt t="4153" x="6059488" y="1028700"/>
          <p14:tracePt t="4157" x="6092825" y="1028700"/>
          <p14:tracePt t="4167" x="6127750" y="1011238"/>
          <p14:tracePt t="4173" x="6135688" y="1011238"/>
          <p14:tracePt t="4183" x="6143625" y="1011238"/>
          <p14:tracePt t="4189" x="6161088" y="993775"/>
          <p14:tracePt t="4199" x="6178550" y="993775"/>
          <p14:tracePt t="4207" x="6194425" y="993775"/>
          <p14:tracePt t="4219" x="6203950" y="993775"/>
          <p14:tracePt t="5606" x="6211888" y="993775"/>
          <p14:tracePt t="5622" x="6186488" y="1019175"/>
          <p14:tracePt t="5633" x="6178550" y="1044575"/>
          <p14:tracePt t="5638" x="6161088" y="1069975"/>
          <p14:tracePt t="5643" x="6118225" y="1104900"/>
          <p14:tracePt t="5654" x="6067425" y="1173163"/>
          <p14:tracePt t="5666" x="5991225" y="1223963"/>
          <p14:tracePt t="5670" x="5915025" y="1282700"/>
          <p14:tracePt t="5679" x="5821363" y="1360488"/>
          <p14:tracePt t="5683" x="5727700" y="1427163"/>
          <p14:tracePt t="5693" x="5608638" y="1504950"/>
          <p14:tracePt t="5704" x="5514975" y="1571625"/>
          <p14:tracePt t="5709" x="5395913" y="1614488"/>
          <p14:tracePt t="5720" x="5311775" y="1665288"/>
          <p14:tracePt t="5723" x="5030788" y="1801813"/>
          <p14:tracePt t="5736" x="4503738" y="2192338"/>
          <p14:tracePt t="5743" x="4189413" y="2422525"/>
          <p14:tracePt t="5750" x="3943350" y="2532063"/>
          <p14:tracePt t="5759" x="3697288" y="2633663"/>
          <p14:tracePt t="5766" x="3568700" y="2676525"/>
          <p14:tracePt t="5773" x="3398838" y="2727325"/>
          <p14:tracePt t="5787" x="3254375" y="2770188"/>
          <p14:tracePt t="5789" x="3101975" y="2787650"/>
          <p14:tracePt t="5799" x="2940050" y="2805113"/>
          <p14:tracePt t="5805" x="2770188" y="2813050"/>
          <p14:tracePt t="5816" x="2582863" y="2830513"/>
          <p14:tracePt t="5820" x="2354263" y="2830513"/>
          <p14:tracePt t="5833" x="2174875" y="2830513"/>
          <p14:tracePt t="5841" x="2022475" y="2830513"/>
          <p14:tracePt t="5850" x="1911350" y="2830513"/>
          <p14:tracePt t="5857" x="1793875" y="2830513"/>
          <p14:tracePt t="5861" x="1700213" y="2830513"/>
          <p14:tracePt t="5871" x="1614488" y="2830513"/>
          <p14:tracePt t="5883" x="1555750" y="2830513"/>
          <p14:tracePt t="5888" x="1495425" y="2830513"/>
          <p14:tracePt t="5901" x="1452563" y="2830513"/>
          <p14:tracePt t="5902" x="1393825" y="2830513"/>
          <p14:tracePt t="5911" x="1360488" y="2820988"/>
          <p14:tracePt t="5916" x="1308100" y="2805113"/>
          <p14:tracePt t="5927" x="1266825" y="2787650"/>
          <p14:tracePt t="5938" x="1189038" y="2770188"/>
          <p14:tracePt t="5943" x="1130300" y="2762250"/>
          <p14:tracePt t="5955" x="1054100" y="2736850"/>
          <p14:tracePt t="5957" x="993775" y="2719388"/>
          <p14:tracePt t="5967" x="935038" y="2693988"/>
          <p14:tracePt t="5977" x="892175" y="2693988"/>
          <p14:tracePt t="5983" x="874713" y="2693988"/>
          <p14:tracePt t="5993" x="849313" y="2686050"/>
          <p14:tracePt t="6000" x="849313" y="2676525"/>
          <p14:tracePt t="6007" x="833438" y="2651125"/>
          <p14:tracePt t="6017" x="808038" y="2633663"/>
          <p14:tracePt t="6023" x="798513" y="2608263"/>
          <p14:tracePt t="6033" x="765175" y="2582863"/>
          <p14:tracePt t="6039" x="747713" y="2557463"/>
          <p14:tracePt t="6049" x="722313" y="2498725"/>
          <p14:tracePt t="6059" x="722313" y="2473325"/>
          <p14:tracePt t="6066" x="704850" y="2455863"/>
          <p14:tracePt t="6073" x="696913" y="2397125"/>
          <p14:tracePt t="6083" x="679450" y="2362200"/>
          <p14:tracePt t="6089" x="679450" y="2354263"/>
          <p14:tracePt t="6099" x="679450" y="2328863"/>
          <p14:tracePt t="6104" x="663575" y="2311400"/>
          <p14:tracePt t="6116" x="654050" y="2286000"/>
          <p14:tracePt t="6120" x="654050" y="2260600"/>
          <p14:tracePt t="6133" x="654050" y="2217738"/>
          <p14:tracePt t="6139" x="654050" y="2192338"/>
          <p14:tracePt t="6145" x="654050" y="2159000"/>
          <p14:tracePt t="6156" x="654050" y="2141538"/>
          <p14:tracePt t="6159" x="654050" y="2108200"/>
          <p14:tracePt t="6171" x="654050" y="2098675"/>
          <p14:tracePt t="6183" x="654050" y="2090738"/>
          <p14:tracePt t="6195" x="654050" y="2082800"/>
          <p14:tracePt t="6199" x="654050" y="2039938"/>
          <p14:tracePt t="6209" x="663575" y="2022475"/>
          <p14:tracePt t="6220" x="663575" y="2014538"/>
          <p14:tracePt t="6225" x="671513" y="1997075"/>
          <p14:tracePt t="6237" x="679450" y="1979613"/>
          <p14:tracePt t="6249" x="679450" y="1963738"/>
          <p14:tracePt t="6259" x="696913" y="1946275"/>
          <p14:tracePt t="6295" x="696913" y="1928813"/>
          <p14:tracePt t="6305" x="696913" y="1920875"/>
          <p14:tracePt t="6331" x="696913" y="1911350"/>
          <p14:tracePt t="6365" x="696913" y="1903413"/>
          <p14:tracePt t="6544" x="696913" y="1895475"/>
          <p14:tracePt t="6554" x="704850" y="1878013"/>
          <p14:tracePt t="6559" x="739775" y="1852613"/>
          <p14:tracePt t="6571" x="781050" y="1827213"/>
          <p14:tracePt t="6573" x="815975" y="1819275"/>
          <p14:tracePt t="6583" x="841375" y="1793875"/>
          <p14:tracePt t="6589" x="900113" y="1784350"/>
          <p14:tracePt t="6599" x="917575" y="1766888"/>
          <p14:tracePt t="6609" x="968375" y="1758950"/>
          <p14:tracePt t="6616" x="993775" y="1758950"/>
          <p14:tracePt t="6625" x="1036638" y="1751013"/>
          <p14:tracePt t="6630" x="1062038" y="1751013"/>
          <p14:tracePt t="6639" x="1096963" y="1751013"/>
          <p14:tracePt t="6649" x="1112838" y="1751013"/>
          <p14:tracePt t="6655" x="1155700" y="1751013"/>
          <p14:tracePt t="6666" x="1206500" y="1751013"/>
          <p14:tracePt t="6670" x="1231900" y="1751013"/>
          <p14:tracePt t="6681" x="1257300" y="1751013"/>
          <p14:tracePt t="6689" x="1300163" y="1751013"/>
          <p14:tracePt t="6695" x="1333500" y="1751013"/>
          <p14:tracePt t="6705" x="1385888" y="1751013"/>
          <p14:tracePt t="6711" x="1427163" y="1751013"/>
          <p14:tracePt t="6721" x="1504950" y="1751013"/>
          <p14:tracePt t="6733" x="1530350" y="1751013"/>
          <p14:tracePt t="6737" x="1571625" y="1751013"/>
          <p14:tracePt t="6745" x="1581150" y="1751013"/>
          <p14:tracePt t="6753" x="1597025" y="1751013"/>
          <p14:tracePt t="6766" x="1606550" y="1751013"/>
          <p14:tracePt t="6775" x="1614488" y="1751013"/>
          <p14:tracePt t="6878" x="1622425" y="1751013"/>
          <p14:tracePt t="6888" x="1631950" y="1751013"/>
          <p14:tracePt t="6900" x="1639888" y="1751013"/>
          <p14:tracePt t="6907" x="1649413" y="1751013"/>
          <p14:tracePt t="6911" x="1657350" y="1751013"/>
          <p14:tracePt t="6923" x="1665288" y="1751013"/>
          <p14:tracePt t="6927" x="1674813" y="1751013"/>
          <p14:tracePt t="6937" x="1690688" y="1751013"/>
          <p14:tracePt t="6949" x="1716088" y="1751013"/>
          <p14:tracePt t="6954" x="1758950" y="1751013"/>
          <p14:tracePt t="6966" x="1766888" y="1751013"/>
          <p14:tracePt t="6968" x="1784350" y="1751013"/>
          <p14:tracePt t="6977" x="1801813" y="1751013"/>
          <p14:tracePt t="6987" x="1819275" y="1751013"/>
          <p14:tracePt t="6993" x="1835150" y="1751013"/>
          <p14:tracePt t="7004" x="1852613" y="1751013"/>
          <p14:tracePt t="7017" x="1870075" y="1751013"/>
          <p14:tracePt t="7027" x="1878013" y="1751013"/>
          <p14:tracePt t="7033" x="1885950" y="1751013"/>
          <p14:tracePt t="7043" x="1895475" y="1751013"/>
          <p14:tracePt t="7050" x="1903413" y="1751013"/>
          <p14:tracePt t="7057" x="1920875" y="1751013"/>
          <p14:tracePt t="7071" x="1938338" y="1751013"/>
          <p14:tracePt t="7075" x="1979613" y="1751013"/>
          <p14:tracePt t="7083" x="1989138" y="1751013"/>
          <p14:tracePt t="7091" x="2014538" y="1751013"/>
          <p14:tracePt t="7103" x="2022475" y="1751013"/>
          <p14:tracePt t="7105" x="2030413" y="1751013"/>
          <p14:tracePt t="7116" x="2055813" y="1751013"/>
          <p14:tracePt t="7133" x="2082800" y="1751013"/>
          <p14:tracePt t="7153" x="2090738" y="1751013"/>
          <p14:tracePt t="7161" x="2098675" y="1751013"/>
          <p14:tracePt t="7173" x="2108200" y="1751013"/>
          <p14:tracePt t="7193" x="2116138" y="1751013"/>
          <p14:tracePt t="7204" x="2124075" y="1751013"/>
          <p14:tracePt t="7223" x="2133600" y="1751013"/>
          <p14:tracePt t="7230" x="2149475" y="1751013"/>
          <p14:tracePt t="7239" x="2159000" y="1751013"/>
          <p14:tracePt t="7243" x="2174875" y="1751013"/>
          <p14:tracePt t="7254" x="2184400" y="1751013"/>
          <p14:tracePt t="7266" x="2209800" y="1751013"/>
          <p14:tracePt t="7270" x="2235200" y="1751013"/>
          <p14:tracePt t="7279" x="2260600" y="1751013"/>
          <p14:tracePt t="7283" x="2278063" y="1751013"/>
          <p14:tracePt t="7293" x="2311400" y="1751013"/>
          <p14:tracePt t="7304" x="2344738" y="1751013"/>
          <p14:tracePt t="7309" x="2371725" y="1751013"/>
          <p14:tracePt t="7320" x="2405063" y="1751013"/>
          <p14:tracePt t="7325" x="2447925" y="1751013"/>
          <p14:tracePt t="7337" x="2481263" y="1751013"/>
          <p14:tracePt t="7345" x="2524125" y="1751013"/>
          <p14:tracePt t="7354" x="2549525" y="1751013"/>
          <p14:tracePt t="7361" x="2592388" y="1751013"/>
          <p14:tracePt t="7366" x="2625725" y="1751013"/>
          <p14:tracePt t="7377" x="2651125" y="1751013"/>
          <p14:tracePt t="7383" x="2676525" y="1751013"/>
          <p14:tracePt t="7393" x="2693988" y="1751013"/>
          <p14:tracePt t="7399" x="2719388" y="1751013"/>
          <p14:tracePt t="7408" x="2727325" y="1751013"/>
          <p14:tracePt t="7416" x="2736850" y="1751013"/>
          <p14:tracePt t="7423" x="2762250" y="1751013"/>
          <p14:tracePt t="7433" x="2778125" y="1751013"/>
          <p14:tracePt t="7439" x="2787650" y="1751013"/>
          <p14:tracePt t="7454" x="2795588" y="1751013"/>
          <p14:tracePt t="7471" x="2805113" y="1751013"/>
          <p14:tracePt t="7473" x="2813050" y="1751013"/>
          <p14:tracePt t="7499" x="2820988" y="1751013"/>
          <p14:tracePt t="7509" x="2830513" y="1751013"/>
          <p14:tracePt t="7523" x="2855913" y="1751013"/>
          <p14:tracePt t="7533" x="2863850" y="1751013"/>
          <p14:tracePt t="7539" x="2881313" y="1751013"/>
          <p14:tracePt t="7549" x="2897188" y="1751013"/>
          <p14:tracePt t="7555" x="2906713" y="1751013"/>
          <p14:tracePt t="7566" x="2922588" y="1751013"/>
          <p14:tracePt t="7570" x="2932113" y="1751013"/>
          <p14:tracePt t="7587" x="2949575" y="1751013"/>
          <p14:tracePt t="7589" x="2965450" y="1751013"/>
          <p14:tracePt t="7605" x="2990850" y="1751013"/>
          <p14:tracePt t="7609" x="3008313" y="1751013"/>
          <p14:tracePt t="7621" x="3025775" y="1751013"/>
          <p14:tracePt t="7633" x="3033713" y="1751013"/>
          <p14:tracePt t="7637" x="3041650" y="1751013"/>
          <p14:tracePt t="7645" x="3051175" y="1751013"/>
          <p14:tracePt t="7654" x="3067050" y="1751013"/>
          <p14:tracePt t="7661" x="3076575" y="1751013"/>
          <p14:tracePt t="7675" x="3084513" y="1751013"/>
          <p14:tracePt t="7973" x="3094038" y="1751013"/>
          <p14:tracePt t="7999" x="3101975" y="1758950"/>
          <p14:tracePt t="8005" x="3109913" y="1758950"/>
          <p14:tracePt t="8016" x="3119438" y="1758950"/>
          <p14:tracePt t="8021" x="3127375" y="1758950"/>
          <p14:tracePt t="8033" x="3135313" y="1758950"/>
          <p14:tracePt t="8039" x="3170238" y="1758950"/>
          <p14:tracePt t="8043" x="3203575" y="1776413"/>
          <p14:tracePt t="8054" x="3221038" y="1776413"/>
          <p14:tracePt t="8059" x="3271838" y="1776413"/>
          <p14:tracePt t="8070" x="3314700" y="1784350"/>
          <p14:tracePt t="8083" x="3441700" y="1801813"/>
          <p14:tracePt t="8095" x="3502025" y="1809750"/>
          <p14:tracePt t="8099" x="3560763" y="1827213"/>
          <p14:tracePt t="8109" x="3611563" y="1827213"/>
          <p14:tracePt t="8121" x="3654425" y="1827213"/>
          <p14:tracePt t="8123" x="3713163" y="1827213"/>
          <p14:tracePt t="8133" x="3722688" y="1827213"/>
          <p14:tracePt t="8139" x="3730625" y="1827213"/>
          <p14:tracePt t="8155" x="3738563" y="1827213"/>
          <p14:tracePt t="8292" x="3756025" y="1827213"/>
          <p14:tracePt t="8305" x="3781425" y="1827213"/>
          <p14:tracePt t="8316" x="3806825" y="1827213"/>
          <p14:tracePt t="8321" x="3849688" y="1827213"/>
          <p14:tracePt t="8333" x="3908425" y="1827213"/>
          <p14:tracePt t="8341" x="3968750" y="1827213"/>
          <p14:tracePt t="8345" x="4052888" y="1827213"/>
          <p14:tracePt t="8355" x="4095750" y="1827213"/>
          <p14:tracePt t="8361" x="4156075" y="1827213"/>
          <p14:tracePt t="8371" x="4197350" y="1827213"/>
          <p14:tracePt t="8383" x="4240213" y="1827213"/>
          <p14:tracePt t="8387" x="4283075" y="1827213"/>
          <p14:tracePt t="8400" x="4308475" y="1827213"/>
          <p14:tracePt t="8402" x="4351338" y="1827213"/>
          <p14:tracePt t="8411" x="4359275" y="1827213"/>
          <p14:tracePt t="8421" x="4376738" y="1827213"/>
          <p14:tracePt t="8427" x="4394200" y="1827213"/>
          <p14:tracePt t="8766" x="4410075" y="1827213"/>
          <p14:tracePt t="8776" x="4435475" y="1827213"/>
          <p14:tracePt t="8779" x="4445000" y="1827213"/>
          <p14:tracePt t="8789" x="4470400" y="1827213"/>
          <p14:tracePt t="8806" x="4503738" y="1819275"/>
          <p14:tracePt t="8816" x="4538663" y="1819275"/>
          <p14:tracePt t="8821" x="4546600" y="1819275"/>
          <p14:tracePt t="8833" x="4589463" y="1819275"/>
          <p14:tracePt t="8837" x="4605338" y="1819275"/>
          <p14:tracePt t="8845" x="4622800" y="1819275"/>
          <p14:tracePt t="8855" x="4630738" y="1819275"/>
          <p14:tracePt t="8861" x="4640263" y="1819275"/>
          <p14:tracePt t="9179" x="4648200" y="1819275"/>
          <p14:tracePt t="9517" x="4657725" y="1819275"/>
          <p14:tracePt t="9521" x="4683125" y="1801813"/>
          <p14:tracePt t="9533" x="4708525" y="1801813"/>
          <p14:tracePt t="9538" x="4724400" y="1776413"/>
          <p14:tracePt t="9550" x="4749800" y="1776413"/>
          <p14:tracePt t="9557" x="4767263" y="1776413"/>
          <p14:tracePt t="9561" x="4784725" y="1776413"/>
          <p14:tracePt t="9571" x="4810125" y="1766888"/>
          <p14:tracePt t="9950" x="4818063" y="1766888"/>
          <p14:tracePt t="9965" x="4827588" y="1766888"/>
          <p14:tracePt t="9971" x="4835525" y="1766888"/>
          <p14:tracePt t="9991" x="4860925" y="1766888"/>
          <p14:tracePt t="10003" x="4868863" y="1766888"/>
          <p14:tracePt t="10011" x="4886325" y="1766888"/>
          <p14:tracePt t="10016" x="4919663" y="1758950"/>
          <p14:tracePt t="10025" x="4937125" y="1758950"/>
          <p14:tracePt t="10033" x="4972050" y="1758950"/>
          <p14:tracePt t="10041" x="4997450" y="1758950"/>
          <p14:tracePt t="10054" x="5022850" y="1751013"/>
          <p14:tracePt t="10055" x="5048250" y="1741488"/>
          <p14:tracePt t="10066" x="5056188" y="1741488"/>
          <p14:tracePt t="10075" x="5064125" y="1725613"/>
          <p14:tracePt t="10087" x="5073650" y="1725613"/>
          <p14:tracePt t="10131" x="5073650" y="1733550"/>
          <p14:tracePt t="10141" x="5073650" y="1751013"/>
          <p14:tracePt t="10154" x="5048250" y="1801813"/>
          <p14:tracePt t="10157" x="4972050" y="1903413"/>
          <p14:tracePt t="10170" x="4852988" y="1989138"/>
          <p14:tracePt t="10171" x="4741863" y="2047875"/>
          <p14:tracePt t="10454" x="4741863" y="2039938"/>
          <p14:tracePt t="10473" x="4767263" y="2039938"/>
          <p14:tracePt t="10483" x="4818063" y="2022475"/>
          <p14:tracePt t="10489" x="4852988" y="2022475"/>
          <p14:tracePt t="10500" x="4894263" y="2014538"/>
          <p14:tracePt t="10509" x="4911725" y="2014538"/>
          <p14:tracePt t="10516" x="4937125" y="2014538"/>
          <p14:tracePt t="10525" x="4962525" y="2014538"/>
          <p14:tracePt t="10541" x="4972050" y="2014538"/>
          <p14:tracePt t="10554" x="4979988" y="2005013"/>
          <p14:tracePt t="10559" x="4997450" y="2005013"/>
          <p14:tracePt t="10566" x="5022850" y="2005013"/>
          <p14:tracePt t="10573" x="5048250" y="1997075"/>
          <p14:tracePt t="10583" x="5064125" y="1979613"/>
          <p14:tracePt t="10589" x="5091113" y="1971675"/>
          <p14:tracePt t="10599" x="5106988" y="1971675"/>
          <p14:tracePt t="10604" x="5149850" y="1946275"/>
          <p14:tracePt t="10616" x="5183188" y="1928813"/>
          <p14:tracePt t="10620" x="5218113" y="1920875"/>
          <p14:tracePt t="10630" x="5251450" y="1895475"/>
          <p14:tracePt t="10639" x="5276850" y="1895475"/>
          <p14:tracePt t="10645" x="5302250" y="1878013"/>
          <p14:tracePt t="10655" x="5337175" y="1870075"/>
          <p14:tracePt t="10659" x="5362575" y="1860550"/>
          <p14:tracePt t="10671" x="5380038" y="1860550"/>
          <p14:tracePt t="10679" x="5438775" y="1860550"/>
          <p14:tracePt t="10687" x="5446713" y="1860550"/>
          <p14:tracePt t="10695" x="5464175" y="1852613"/>
          <p14:tracePt t="10699" x="5472113" y="1852613"/>
          <p14:tracePt t="10709" x="5489575" y="1852613"/>
          <p14:tracePt t="10757" x="5507038" y="1852613"/>
          <p14:tracePt t="10768" x="5514975" y="1852613"/>
          <p14:tracePt t="10774" x="5524500" y="1852613"/>
          <p14:tracePt t="10783" x="5532438" y="1852613"/>
          <p14:tracePt t="10788" x="5565775" y="1852613"/>
          <p14:tracePt t="10800" x="5600700" y="1852613"/>
          <p14:tracePt t="10807" x="5626100" y="1852613"/>
          <p14:tracePt t="10816" x="5651500" y="1852613"/>
          <p14:tracePt t="10823" x="5694363" y="1852613"/>
          <p14:tracePt t="10827" x="5710238" y="1852613"/>
          <p14:tracePt t="10849" x="5745163" y="1852613"/>
          <p14:tracePt t="10866" x="5753100" y="1852613"/>
          <p14:tracePt t="11040" x="5761038" y="1844675"/>
          <p14:tracePt t="11050" x="5770563" y="1844675"/>
          <p14:tracePt t="11450" x="5778500" y="1844675"/>
          <p14:tracePt t="11459" x="5795963" y="1835150"/>
          <p14:tracePt t="11465" x="5813425" y="1827213"/>
          <p14:tracePt t="11473" x="5854700" y="1827213"/>
          <p14:tracePt t="11483" x="5872163" y="1827213"/>
          <p14:tracePt t="11489" x="5905500" y="1827213"/>
          <p14:tracePt t="11500" x="5948363" y="1827213"/>
          <p14:tracePt t="11504" x="5965825" y="1827213"/>
          <p14:tracePt t="11516" x="5999163" y="1827213"/>
          <p14:tracePt t="11521" x="6034088" y="1827213"/>
          <p14:tracePt t="11531" x="6059488" y="1827213"/>
          <p14:tracePt t="11539" x="6076950" y="1827213"/>
          <p14:tracePt t="11543" x="6110288" y="1827213"/>
          <p14:tracePt t="11555" x="6127750" y="1827213"/>
          <p14:tracePt t="11559" x="6143625" y="1827213"/>
          <p14:tracePt t="11571" x="6161088" y="1827213"/>
          <p14:tracePt t="11581" x="6169025" y="1827213"/>
          <p14:tracePt t="11583" x="6211888" y="1827213"/>
          <p14:tracePt t="11593" x="6229350" y="1827213"/>
          <p14:tracePt t="11599" x="6246813" y="1827213"/>
          <p14:tracePt t="11609" x="6262688" y="1827213"/>
          <p14:tracePt t="11620" x="6297613" y="1827213"/>
          <p14:tracePt t="11625" x="6323013" y="1827213"/>
          <p14:tracePt t="11637" x="6330950" y="1827213"/>
          <p14:tracePt t="11639" x="6356350" y="1827213"/>
          <p14:tracePt t="11650" x="6373813" y="1827213"/>
          <p14:tracePt t="11659" x="6381750" y="1827213"/>
          <p14:tracePt t="11666" x="6391275" y="1827213"/>
          <p14:tracePt t="11675" x="6399213" y="1827213"/>
          <p14:tracePt t="11683" x="6407150" y="1827213"/>
          <p14:tracePt t="11699" x="6416675" y="1827213"/>
          <p14:tracePt t="11707" x="6432550" y="1827213"/>
          <p14:tracePt t="11716" x="6457950" y="1827213"/>
          <p14:tracePt t="11723" x="6483350" y="1827213"/>
          <p14:tracePt t="11733" x="6492875" y="1827213"/>
          <p14:tracePt t="11737" x="6518275" y="1827213"/>
          <p14:tracePt t="11750" x="6561138" y="1827213"/>
          <p14:tracePt t="11754" x="6577013" y="1827213"/>
          <p14:tracePt t="11766" x="6594475" y="1827213"/>
          <p14:tracePt t="11773" x="6611938" y="1827213"/>
          <p14:tracePt t="11780" x="6637338" y="1827213"/>
          <p14:tracePt t="11789" x="6654800" y="1827213"/>
          <p14:tracePt t="11795" x="6680200" y="1827213"/>
          <p14:tracePt t="11805" x="6688138" y="1827213"/>
          <p14:tracePt t="11811" x="6713538" y="1827213"/>
          <p14:tracePt t="11820" x="6746875" y="1827213"/>
          <p14:tracePt t="11830" x="6756400" y="1827213"/>
          <p14:tracePt t="11833" x="6789738" y="1827213"/>
          <p14:tracePt t="11843" x="6840538" y="1827213"/>
          <p14:tracePt t="11854" x="6875463" y="1827213"/>
          <p14:tracePt t="11859" x="6900863" y="1827213"/>
          <p14:tracePt t="11870" x="6926263" y="1827213"/>
          <p14:tracePt t="11873" x="6959600" y="1827213"/>
          <p14:tracePt t="11883" x="7019925" y="1827213"/>
          <p14:tracePt t="11893" x="7045325" y="1827213"/>
          <p14:tracePt t="11900" x="7070725" y="1827213"/>
          <p14:tracePt t="11909" x="7088188" y="1827213"/>
          <p14:tracePt t="11925" x="7096125" y="1827213"/>
          <p14:tracePt t="11937" x="7104063" y="1827213"/>
          <p14:tracePt t="11950" x="7113588" y="1819275"/>
          <p14:tracePt t="11955" x="7121525" y="1819275"/>
          <p14:tracePt t="11995" x="7129463" y="1819275"/>
          <p14:tracePt t="12029" x="7138988" y="1809750"/>
          <p14:tracePt t="12039" x="7146925" y="1809750"/>
          <p14:tracePt t="12061" x="7154863" y="1809750"/>
          <p14:tracePt t="12072" x="7164388" y="1809750"/>
          <p14:tracePt t="12075" x="7172325" y="1809750"/>
          <p14:tracePt t="12085" x="7189788" y="1809750"/>
          <p14:tracePt t="12095" x="7205663" y="1809750"/>
          <p14:tracePt t="12102" x="7215188" y="1801813"/>
          <p14:tracePt t="12111" x="7258050" y="1801813"/>
          <p14:tracePt t="12116" x="7283450" y="1793875"/>
          <p14:tracePt t="12127" x="7316788" y="1793875"/>
          <p14:tracePt t="12133" x="7334250" y="1776413"/>
          <p14:tracePt t="12141" x="7377113" y="1776413"/>
          <p14:tracePt t="12152" x="7402513" y="1766888"/>
          <p14:tracePt t="12157" x="7418388" y="1766888"/>
          <p14:tracePt t="12167" x="7453313" y="1758950"/>
          <p14:tracePt t="12173" x="7461250" y="1751013"/>
          <p14:tracePt t="12183" x="7486650" y="1751013"/>
          <p14:tracePt t="12193" x="7494588" y="1751013"/>
          <p14:tracePt t="12207" x="7521575" y="1751013"/>
          <p14:tracePt t="12218" x="7529513" y="1751013"/>
          <p14:tracePt t="12227" x="7537450" y="1751013"/>
          <p14:tracePt t="12233" x="7554913" y="1751013"/>
          <p14:tracePt t="12254" x="7572375" y="1751013"/>
          <p14:tracePt t="12257" x="7605713" y="1751013"/>
          <p14:tracePt t="12271" x="7613650" y="1751013"/>
          <p14:tracePt t="12273" x="7623175" y="1751013"/>
          <p14:tracePt t="12283" x="7631113" y="1751013"/>
          <p14:tracePt t="12293" x="7639050" y="1751013"/>
          <p14:tracePt t="12299" x="7648575" y="1751013"/>
          <p14:tracePt t="12309" x="7656513" y="1751013"/>
          <p14:tracePt t="12316" x="7666038" y="1751013"/>
          <p14:tracePt t="12323" x="7673975" y="1751013"/>
          <p14:tracePt t="12333" x="7681913" y="1751013"/>
          <p14:tracePt t="12339" x="7707313" y="1741488"/>
          <p14:tracePt t="12350" x="7724775" y="1741488"/>
          <p14:tracePt t="12382" x="7732713" y="1741488"/>
          <p14:tracePt t="12389" x="7742238" y="1741488"/>
          <p14:tracePt t="12395" x="7750175" y="1741488"/>
          <p14:tracePt t="12407" x="7758113" y="1741488"/>
          <p14:tracePt t="12411" x="7767638" y="1741488"/>
          <p14:tracePt t="12434" x="7775575" y="1741488"/>
          <p14:tracePt t="12441" x="7783513" y="1741488"/>
          <p14:tracePt t="12450" x="7793038" y="1741488"/>
          <p14:tracePt t="12620" x="7800975" y="1741488"/>
          <p14:tracePt t="12630" x="7818438" y="1741488"/>
          <p14:tracePt t="12633" x="7835900" y="1741488"/>
          <p14:tracePt t="12643" x="7861300" y="1741488"/>
          <p14:tracePt t="12655" x="7877175" y="1741488"/>
          <p14:tracePt t="12659" x="7920038" y="1741488"/>
          <p14:tracePt t="12671" x="7945438" y="1741488"/>
          <p14:tracePt t="12673" x="7970838" y="1741488"/>
          <p14:tracePt t="12683" x="8013700" y="1741488"/>
          <p14:tracePt t="12693" x="8039100" y="1741488"/>
          <p14:tracePt t="12701" x="8056563" y="1741488"/>
          <p14:tracePt t="12707" x="8064500" y="1741488"/>
          <p14:tracePt t="12717" x="8099425" y="1741488"/>
          <p14:tracePt t="12727" x="8115300" y="1741488"/>
          <p14:tracePt t="12733" x="8124825" y="1741488"/>
          <p14:tracePt t="12741" x="8150225" y="1741488"/>
          <p14:tracePt t="12745" x="8158163" y="1741488"/>
          <p14:tracePt t="12757" x="8175625" y="1741488"/>
          <p14:tracePt t="12767" x="8191500" y="1741488"/>
          <p14:tracePt t="12772" x="8201025" y="1741488"/>
          <p14:tracePt t="12788" x="8208963" y="1741488"/>
          <p14:tracePt t="12800" x="8218488" y="1741488"/>
          <p14:tracePt t="12811" x="8226425" y="1741488"/>
          <p14:tracePt t="12833" x="8243888" y="1741488"/>
          <p14:tracePt t="12838" x="8259763" y="1741488"/>
          <p14:tracePt t="12849" x="8285163" y="1741488"/>
          <p14:tracePt t="12851" x="8294688" y="1741488"/>
          <p14:tracePt t="12868" x="8310563" y="1741488"/>
          <p14:tracePt t="12873" x="8328025" y="1741488"/>
          <p14:tracePt t="12889" x="8345488" y="1741488"/>
          <p14:tracePt t="12901" x="8353425" y="1741488"/>
          <p14:tracePt t="12904" x="8362950" y="1741488"/>
          <p14:tracePt t="12916" x="8370888" y="1741488"/>
          <p14:tracePt t="12923" x="8378825" y="1741488"/>
          <p14:tracePt t="12938" x="8396288" y="1741488"/>
          <p14:tracePt t="12943" x="8413750" y="1741488"/>
          <p14:tracePt t="12955" x="8429625" y="1741488"/>
          <p14:tracePt t="12966" x="8472488" y="1741488"/>
          <p14:tracePt t="12971" x="8480425" y="1741488"/>
          <p14:tracePt t="12980" x="8489950" y="1741488"/>
          <p14:tracePt t="12983" x="8507413" y="1741488"/>
          <p14:tracePt t="12993" x="8532813" y="1741488"/>
          <p14:tracePt t="13009" x="8548688" y="1741488"/>
          <p14:tracePt t="13050" x="8558213" y="1741488"/>
          <p14:tracePt t="13106" x="8574088" y="1741488"/>
          <p14:tracePt t="13119" x="8583613" y="1741488"/>
          <p14:tracePt t="13139" x="8591550" y="1741488"/>
          <p14:tracePt t="13149" x="8599488" y="1741488"/>
          <p14:tracePt t="13166" x="8609013" y="1741488"/>
          <p14:tracePt t="13175" x="8616950" y="1741488"/>
          <p14:tracePt t="13189" x="8624888" y="1741488"/>
          <p14:tracePt t="13209" x="8634413" y="1741488"/>
          <p14:tracePt t="13312" x="8634413" y="1766888"/>
          <p14:tracePt t="13322" x="8634413" y="1776413"/>
          <p14:tracePt t="13334" x="8634413" y="1784350"/>
          <p14:tracePt t="13335" x="8616950" y="1801813"/>
          <p14:tracePt t="13345" x="8583613" y="1835150"/>
          <p14:tracePt t="13351" x="8558213" y="1844675"/>
          <p14:tracePt t="13361" x="8532813" y="1852613"/>
          <p14:tracePt t="13371" x="8439150" y="1895475"/>
          <p14:tracePt t="13375" x="8335963" y="1938338"/>
          <p14:tracePt t="13386" x="8201025" y="1989138"/>
          <p14:tracePt t="13391" x="8021638" y="2030413"/>
          <p14:tracePt t="13401" x="7742238" y="2082800"/>
          <p14:tracePt t="13411" x="7377113" y="2133600"/>
          <p14:tracePt t="13417" x="6908800" y="2174875"/>
          <p14:tracePt t="13427" x="6467475" y="2227263"/>
          <p14:tracePt t="13434" x="6076950" y="2286000"/>
          <p14:tracePt t="13443" x="5668963" y="2303463"/>
          <p14:tracePt t="13450" x="5302250" y="2336800"/>
          <p14:tracePt t="13457" x="4954588" y="2354263"/>
          <p14:tracePt t="13468" x="4605338" y="2354263"/>
          <p14:tracePt t="13473" x="4316413" y="2354263"/>
          <p14:tracePt t="13483" x="4027488" y="2354263"/>
          <p14:tracePt t="13487" x="3763963" y="2354263"/>
          <p14:tracePt t="13499" x="3509963" y="2354263"/>
          <p14:tracePt t="13507" x="3246438" y="2354263"/>
          <p14:tracePt t="13516" x="3016250" y="2354263"/>
          <p14:tracePt t="13523" x="2752725" y="2354263"/>
          <p14:tracePt t="13527" x="2549525" y="2354263"/>
          <p14:tracePt t="13539" x="2371725" y="2354263"/>
          <p14:tracePt t="13550" x="2166938" y="2354263"/>
          <p14:tracePt t="13555" x="1963738" y="2354263"/>
          <p14:tracePt t="13566" x="1793875" y="2354263"/>
          <p14:tracePt t="13570" x="1639888" y="2354263"/>
          <p14:tracePt t="13580" x="1495425" y="2354263"/>
          <p14:tracePt t="13588" x="1360488" y="2354263"/>
          <p14:tracePt t="13595" x="1198563" y="2354263"/>
          <p14:tracePt t="13605" x="1079500" y="2354263"/>
          <p14:tracePt t="13609" x="952500" y="2354263"/>
          <p14:tracePt t="13620" x="833438" y="2354263"/>
          <p14:tracePt t="13625" x="739775" y="2354263"/>
          <p14:tracePt t="13637" x="636588" y="2354263"/>
          <p14:tracePt t="13645" x="534988" y="2354263"/>
          <p14:tracePt t="13649" x="450850" y="2354263"/>
          <p14:tracePt t="13661" x="407988" y="2354263"/>
          <p14:tracePt t="13666" x="400050" y="2354263"/>
          <p14:tracePt t="13683" x="390525" y="2354263"/>
          <p14:tracePt t="13772" x="382588" y="2354263"/>
          <p14:tracePt t="13776" x="374650" y="2354263"/>
          <p14:tracePt t="13791" x="365125" y="2354263"/>
          <p14:tracePt t="13802" x="357188" y="2354263"/>
          <p14:tracePt t="13928" x="390525" y="2344738"/>
          <p14:tracePt t="13937" x="415925" y="2344738"/>
          <p14:tracePt t="13943" x="433388" y="2344738"/>
          <p14:tracePt t="13954" x="476250" y="2344738"/>
          <p14:tracePt t="13966" x="519113" y="2336800"/>
          <p14:tracePt t="13968" x="552450" y="2336800"/>
          <p14:tracePt t="13977" x="628650" y="2311400"/>
          <p14:tracePt t="13983" x="704850" y="2293938"/>
          <p14:tracePt t="13993" x="781050" y="2268538"/>
          <p14:tracePt t="14004" x="823913" y="2260600"/>
          <p14:tracePt t="14009" x="884238" y="2252663"/>
          <p14:tracePt t="14021" x="917575" y="2252663"/>
          <p14:tracePt t="14022" x="960438" y="2243138"/>
          <p14:tracePt t="14033" x="1003300" y="2243138"/>
          <p14:tracePt t="14043" x="1044575" y="2243138"/>
          <p14:tracePt t="14049" x="1079500" y="2235200"/>
          <p14:tracePt t="14059" x="1104900" y="2235200"/>
          <p14:tracePt t="14066" x="1130300" y="2235200"/>
          <p14:tracePt t="14075" x="1163638" y="2235200"/>
          <p14:tracePt t="14080" x="1181100" y="2227263"/>
          <p14:tracePt t="14089" x="1189038" y="2227263"/>
          <p14:tracePt t="14103" x="1198563" y="2227263"/>
          <p14:tracePt t="14105" x="1216025" y="2227263"/>
          <p14:tracePt t="14121" x="1223963" y="2227263"/>
          <p14:tracePt t="14133" x="1231900" y="2227263"/>
          <p14:tracePt t="14161" x="1241425" y="2227263"/>
          <p14:tracePt t="14171" x="1249363" y="2227263"/>
          <p14:tracePt t="14183" x="1257300" y="2227263"/>
          <p14:tracePt t="14211" x="1266825" y="2227263"/>
          <p14:tracePt t="14221" x="1282700" y="2227263"/>
          <p14:tracePt t="14227" x="1308100" y="2217738"/>
          <p14:tracePt t="14237" x="1333500" y="2217738"/>
          <p14:tracePt t="14243" x="1368425" y="2209800"/>
          <p14:tracePt t="14255" x="1427163" y="2209800"/>
          <p14:tracePt t="14259" x="1462088" y="2209800"/>
          <p14:tracePt t="14270" x="1512888" y="2209800"/>
          <p14:tracePt t="14280" x="1555750" y="2200275"/>
          <p14:tracePt t="14283" x="1589088" y="2200275"/>
          <p14:tracePt t="14293" x="1614488" y="2200275"/>
          <p14:tracePt t="14300" x="1649413" y="2200275"/>
          <p14:tracePt t="14316" x="1657350" y="2200275"/>
          <p14:tracePt t="14325" x="1682750" y="2192338"/>
          <p14:tracePt t="14337" x="1708150" y="2184400"/>
          <p14:tracePt t="14341" x="1725613" y="2184400"/>
          <p14:tracePt t="14353" x="1751013" y="2184400"/>
          <p14:tracePt t="14355" x="1766888" y="2184400"/>
          <p14:tracePt t="14366" x="1776413" y="2184400"/>
          <p14:tracePt t="14375" x="1793875" y="2184400"/>
          <p14:tracePt t="14383" x="1819275" y="2174875"/>
          <p14:tracePt t="14391" x="1827213" y="2174875"/>
          <p14:tracePt t="14395" x="1852613" y="2166938"/>
          <p14:tracePt t="14405" x="1870075" y="2166938"/>
          <p14:tracePt t="14417" x="1885950" y="2159000"/>
          <p14:tracePt t="14425" x="1903413" y="2159000"/>
          <p14:tracePt t="14433" x="1920875" y="2159000"/>
          <p14:tracePt t="14449" x="1938338" y="2159000"/>
          <p14:tracePt t="14455" x="1963738" y="2149475"/>
          <p14:tracePt t="14466" x="1989138" y="2149475"/>
          <p14:tracePt t="14471" x="2005013" y="2149475"/>
          <p14:tracePt t="14483" x="2014538" y="2149475"/>
          <p14:tracePt t="14491" x="2039938" y="2149475"/>
          <p14:tracePt t="14495" x="2065338" y="2149475"/>
          <p14:tracePt t="14505" x="2073275" y="2149475"/>
          <p14:tracePt t="14511" x="2098675" y="2149475"/>
          <p14:tracePt t="14521" x="2116138" y="2149475"/>
          <p14:tracePt t="14536" x="2149475" y="2124075"/>
          <p14:tracePt t="14545" x="2159000" y="2124075"/>
          <p14:tracePt t="14571" x="2166938" y="2124075"/>
          <p14:tracePt t="14575" x="2174875" y="2124075"/>
          <p14:tracePt t="14587" x="2184400" y="2124075"/>
          <p14:tracePt t="14595" x="2200275" y="2116138"/>
          <p14:tracePt t="14607" x="2209800" y="2116138"/>
          <p14:tracePt t="14627" x="2227263" y="2116138"/>
          <p14:tracePt t="14633" x="2235200" y="2116138"/>
          <p14:tracePt t="14657" x="2252663" y="2108200"/>
          <p14:tracePt t="14689" x="2260600" y="2108200"/>
          <p14:tracePt t="14733" x="2268538" y="2108200"/>
          <p14:tracePt t="14753" x="2278063" y="2108200"/>
          <p14:tracePt t="14784" x="2286000" y="2098675"/>
          <p14:tracePt t="14795" x="2303463" y="2098675"/>
          <p14:tracePt t="14809" x="2303463" y="2090738"/>
          <p14:tracePt t="14820" x="2311400" y="2090738"/>
          <p14:tracePt t="14825" x="2319338" y="2090738"/>
          <p14:tracePt t="14837" x="2336800" y="2090738"/>
          <p14:tracePt t="14841" x="2344738" y="2090738"/>
          <p14:tracePt t="14854" x="2354263" y="2090738"/>
          <p14:tracePt t="14857" x="2362200" y="2090738"/>
          <p14:tracePt t="14867" x="2379663" y="2090738"/>
          <p14:tracePt t="14873" x="2397125" y="2090738"/>
          <p14:tracePt t="14884" x="2422525" y="2090738"/>
          <p14:tracePt t="14893" x="2438400" y="2090738"/>
          <p14:tracePt t="14907" x="2463800" y="2090738"/>
          <p14:tracePt t="14923" x="2473325" y="2090738"/>
          <p14:tracePt t="14933" x="2489200" y="2090738"/>
          <p14:tracePt t="14949" x="2516188" y="2090738"/>
          <p14:tracePt t="14955" x="2524125" y="2090738"/>
          <p14:tracePt t="14971" x="2541588" y="2090738"/>
          <p14:tracePt t="14987" x="2549525" y="2090738"/>
          <p14:tracePt t="14995" x="2557463" y="2090738"/>
          <p14:tracePt t="15005" x="2566988" y="2090738"/>
          <p14:tracePt t="15016" x="2582863" y="2090738"/>
          <p14:tracePt t="15025" x="2592388" y="2090738"/>
          <p14:tracePt t="15037" x="2608263" y="2090738"/>
          <p14:tracePt t="15041" x="2617788" y="2090738"/>
          <p14:tracePt t="15061" x="2625725" y="2090738"/>
          <p14:tracePt t="16026" x="2633663" y="2090738"/>
          <p14:tracePt t="16035" x="2660650" y="2090738"/>
          <p14:tracePt t="16045" x="2711450" y="2090738"/>
          <p14:tracePt t="16049" x="2727325" y="2090738"/>
          <p14:tracePt t="16059" x="2770188" y="2090738"/>
          <p14:tracePt t="16070" x="2838450" y="2090738"/>
          <p14:tracePt t="16075" x="2922588" y="2090738"/>
          <p14:tracePt t="16088" x="2990850" y="2090738"/>
          <p14:tracePt t="16091" x="3076575" y="2090738"/>
          <p14:tracePt t="16103" x="3178175" y="2090738"/>
          <p14:tracePt t="16111" x="3254375" y="2090738"/>
          <p14:tracePt t="16116" x="3322638" y="2090738"/>
          <p14:tracePt t="16125" x="3382963" y="2090738"/>
          <p14:tracePt t="16133" x="3424238" y="2090738"/>
          <p14:tracePt t="16141" x="3467100" y="2090738"/>
          <p14:tracePt t="16153" x="3509963" y="2090738"/>
          <p14:tracePt t="16155" x="3517900" y="2090738"/>
          <p14:tracePt t="16167" x="3527425" y="2090738"/>
          <p14:tracePt t="16383" x="3535363" y="2090738"/>
          <p14:tracePt t="16391" x="3552825" y="2090738"/>
          <p14:tracePt t="16400" x="3568700" y="2090738"/>
          <p14:tracePt t="16404" x="3594100" y="2090738"/>
          <p14:tracePt t="16416" x="3603625" y="2090738"/>
          <p14:tracePt t="16423" x="3636963" y="2090738"/>
          <p14:tracePt t="16431" x="3671888" y="2090738"/>
          <p14:tracePt t="16439" x="3697288" y="2090738"/>
          <p14:tracePt t="16445" x="3713163" y="2090738"/>
          <p14:tracePt t="16455" x="3738563" y="2090738"/>
          <p14:tracePt t="16466" x="3748088" y="2090738"/>
          <p14:tracePt t="16487" x="3756025" y="2090738"/>
          <p14:tracePt t="16631" x="3763963" y="2090738"/>
          <p14:tracePt t="16641" x="3773488" y="2090738"/>
          <p14:tracePt t="16657" x="3790950" y="2090738"/>
          <p14:tracePt t="16666" x="3824288" y="2090738"/>
          <p14:tracePt t="16671" x="3832225" y="2090738"/>
          <p14:tracePt t="16683" x="3867150" y="2090738"/>
          <p14:tracePt t="16687" x="3883025" y="2090738"/>
          <p14:tracePt t="16700" x="3900488" y="2090738"/>
          <p14:tracePt t="16707" x="3925888" y="2090738"/>
          <p14:tracePt t="16711" x="3968750" y="2082800"/>
          <p14:tracePt t="16721" x="4044950" y="2073275"/>
          <p14:tracePt t="16733" x="4087813" y="2073275"/>
          <p14:tracePt t="16737" x="4146550" y="2073275"/>
          <p14:tracePt t="16745" x="4189413" y="2073275"/>
          <p14:tracePt t="16754" x="4197350" y="2073275"/>
          <p14:tracePt t="16761" x="4224338" y="2073275"/>
          <p14:tracePt t="16771" x="4232275" y="2073275"/>
          <p14:tracePt t="16777" x="4240213" y="2073275"/>
          <p14:tracePt t="16803" x="4249738" y="2073275"/>
          <p14:tracePt t="16980" x="4257675" y="2073275"/>
          <p14:tracePt t="17000" x="4265613" y="2073275"/>
          <p14:tracePt t="17004" x="4283075" y="2073275"/>
          <p14:tracePt t="17016" x="4300538" y="2073275"/>
          <p14:tracePt t="17021" x="4325938" y="2065338"/>
          <p14:tracePt t="17033" x="4351338" y="2065338"/>
          <p14:tracePt t="17039" x="4376738" y="2065338"/>
          <p14:tracePt t="17045" x="4419600" y="2065338"/>
          <p14:tracePt t="17055" x="4445000" y="2065338"/>
          <p14:tracePt t="17059" x="4486275" y="2065338"/>
          <p14:tracePt t="17070" x="4513263" y="2065338"/>
          <p14:tracePt t="17080" x="4546600" y="2065338"/>
          <p14:tracePt t="17088" x="4554538" y="2065338"/>
          <p14:tracePt t="17573" x="4564063" y="2065338"/>
          <p14:tracePt t="17585" x="4572000" y="2065338"/>
          <p14:tracePt t="17591" x="4614863" y="2065338"/>
          <p14:tracePt t="17602" x="4630738" y="2065338"/>
          <p14:tracePt t="17605" x="4673600" y="2065338"/>
          <p14:tracePt t="17617" x="4716463" y="2065338"/>
          <p14:tracePt t="17623" x="4759325" y="2065338"/>
          <p14:tracePt t="17633" x="4818063" y="2065338"/>
          <p14:tracePt t="17638" x="4860925" y="2065338"/>
          <p14:tracePt t="17649" x="4919663" y="2065338"/>
          <p14:tracePt t="17654" x="4962525" y="2065338"/>
          <p14:tracePt t="17666" x="5022850" y="2065338"/>
          <p14:tracePt t="17673" x="5056188" y="2065338"/>
          <p14:tracePt t="17677" x="5099050" y="2065338"/>
          <p14:tracePt t="17687" x="5106988" y="2065338"/>
          <p14:tracePt t="17693" x="5141913" y="2065338"/>
          <p14:tracePt t="17704" x="5167313" y="2065338"/>
          <p14:tracePt t="17716" x="5192713" y="2065338"/>
          <p14:tracePt t="17720" x="5235575" y="2065338"/>
          <p14:tracePt t="17730" x="5251450" y="2065338"/>
          <p14:tracePt t="17737" x="5294313" y="2065338"/>
          <p14:tracePt t="17745" x="5327650" y="2065338"/>
          <p14:tracePt t="17759" x="5353050" y="2065338"/>
          <p14:tracePt t="17770" x="5380038" y="2065338"/>
          <p14:tracePt t="17775" x="5405438" y="2065338"/>
          <p14:tracePt t="17787" x="5421313" y="2065338"/>
          <p14:tracePt t="17791" x="5464175" y="2065338"/>
          <p14:tracePt t="17804" x="5497513" y="2065338"/>
          <p14:tracePt t="17811" x="5540375" y="2065338"/>
          <p14:tracePt t="17816" x="5583238" y="2065338"/>
          <p14:tracePt t="17825" x="5608638" y="2065338"/>
          <p14:tracePt t="17829" x="5668963" y="2065338"/>
          <p14:tracePt t="17841" x="5727700" y="2065338"/>
          <p14:tracePt t="17853" x="5745163" y="2065338"/>
          <p14:tracePt t="17855" x="5803900" y="2065338"/>
          <p14:tracePt t="17869" x="5821363" y="2065338"/>
          <p14:tracePt t="17871" x="5838825" y="2073275"/>
          <p14:tracePt t="17884" x="5864225" y="2073275"/>
          <p14:tracePt t="17895" x="5872163" y="2073275"/>
          <p14:tracePt t="17906" x="5889625" y="2073275"/>
          <p14:tracePt t="17911" x="5897563" y="2073275"/>
          <p14:tracePt t="17921" x="5915025" y="2073275"/>
          <p14:tracePt t="17937" x="5932488" y="2073275"/>
          <p14:tracePt t="17950" x="5948363" y="2073275"/>
          <p14:tracePt t="17961" x="5957888" y="2073275"/>
          <p14:tracePt t="17971" x="5965825" y="2073275"/>
          <p14:tracePt t="17991" x="5973763" y="2073275"/>
          <p14:tracePt t="17999" x="5983288" y="2073275"/>
          <p14:tracePt t="18007" x="5991225" y="2073275"/>
          <p14:tracePt t="18011" x="6016625" y="2082800"/>
          <p14:tracePt t="18021" x="6049963" y="2082800"/>
          <p14:tracePt t="18033" x="6059488" y="2082800"/>
          <p14:tracePt t="18037" x="6084888" y="2082800"/>
          <p14:tracePt t="18049" x="6102350" y="2082800"/>
          <p14:tracePt t="18054" x="6110288" y="2082800"/>
          <p14:tracePt t="18066" x="6127750" y="2082800"/>
          <p14:tracePt t="18077" x="6143625" y="2082800"/>
          <p14:tracePt t="18103" x="6153150" y="2082800"/>
          <p14:tracePt t="18117" x="6161088" y="2082800"/>
          <p14:tracePt t="18129" x="6169025" y="2082800"/>
          <p14:tracePt t="18204" x="6178550" y="2082800"/>
          <p14:tracePt t="18215" x="6186488" y="2082800"/>
          <p14:tracePt t="18227" x="6194425" y="2082800"/>
          <p14:tracePt t="18263" x="6203950" y="2082800"/>
          <p14:tracePt t="18273" x="6211888" y="2082800"/>
          <p14:tracePt t="18289" x="6229350" y="2082800"/>
          <p14:tracePt t="18299" x="6237288" y="2082800"/>
          <p14:tracePt t="18306" x="6246813" y="2082800"/>
          <p14:tracePt t="18325" x="6254750" y="2082800"/>
          <p14:tracePt t="18337" x="6262688" y="2082800"/>
          <p14:tracePt t="18359" x="6272213" y="2082800"/>
          <p14:tracePt t="18366" x="6288088" y="2082800"/>
          <p14:tracePt t="18387" x="6297613" y="2090738"/>
          <p14:tracePt t="18389" x="6305550" y="2090738"/>
          <p14:tracePt t="18402" x="6323013" y="2090738"/>
          <p14:tracePt t="18618" x="6330950" y="2090738"/>
          <p14:tracePt t="18627" x="6338888" y="2116138"/>
          <p14:tracePt t="18638" x="6338888" y="2133600"/>
          <p14:tracePt t="18641" x="6348413" y="2149475"/>
          <p14:tracePt t="18654" x="6348413" y="2159000"/>
          <p14:tracePt t="18657" x="6348413" y="2174875"/>
          <p14:tracePt t="18667" x="6348413" y="2192338"/>
          <p14:tracePt t="18677" x="6348413" y="2200275"/>
          <p14:tracePt t="18684" x="6348413" y="2209800"/>
          <p14:tracePt t="18693" x="6348413" y="2227263"/>
          <p14:tracePt t="18700" x="6348413" y="2252663"/>
          <p14:tracePt t="18709" x="6348413" y="2268538"/>
          <p14:tracePt t="18721" x="6348413" y="2286000"/>
          <p14:tracePt t="18723" x="6330950" y="2303463"/>
          <p14:tracePt t="18733" x="6323013" y="2311400"/>
          <p14:tracePt t="18738" x="6297613" y="2336800"/>
          <p14:tracePt t="18759" x="6288088" y="2354263"/>
          <p14:tracePt t="18766" x="6254750" y="2371725"/>
          <p14:tracePt t="18773" x="6221413" y="2379663"/>
          <p14:tracePt t="18783" x="6169025" y="2397125"/>
          <p14:tracePt t="18789" x="6135688" y="2405063"/>
          <p14:tracePt t="18800" x="6118225" y="2405063"/>
          <p14:tracePt t="18805" x="6084888" y="2413000"/>
          <p14:tracePt t="18816" x="6034088" y="2430463"/>
          <p14:tracePt t="18820" x="5999163" y="2438400"/>
          <p14:tracePt t="18829" x="5983288" y="2438400"/>
          <p14:tracePt t="18839" x="5948363" y="2447925"/>
          <p14:tracePt t="18843" x="5932488" y="2447925"/>
          <p14:tracePt t="18930" x="5922963" y="2447925"/>
          <p14:tracePt t="19098" x="5932488" y="2447925"/>
          <p14:tracePt t="19107" x="5957888" y="2447925"/>
          <p14:tracePt t="19117" x="5973763" y="2447925"/>
          <p14:tracePt t="19122" x="6016625" y="2447925"/>
          <p14:tracePt t="19133" x="6067425" y="2422525"/>
          <p14:tracePt t="19138" x="6102350" y="2413000"/>
          <p14:tracePt t="19150" x="6127750" y="2413000"/>
          <p14:tracePt t="19157" x="6161088" y="2405063"/>
          <p14:tracePt t="19161" x="6194425" y="2405063"/>
          <p14:tracePt t="19173" x="6229350" y="2405063"/>
          <p14:tracePt t="19177" x="6246813" y="2405063"/>
          <p14:tracePt t="19187" x="6272213" y="2405063"/>
          <p14:tracePt t="19199" x="6288088" y="2405063"/>
          <p14:tracePt t="19204" x="6305550" y="2405063"/>
          <p14:tracePt t="19216" x="6330950" y="2405063"/>
          <p14:tracePt t="19218" x="6338888" y="2405063"/>
          <p14:tracePt t="19233" x="6348413" y="2397125"/>
          <p14:tracePt t="19243" x="6356350" y="2397125"/>
          <p14:tracePt t="19320" x="6365875" y="2387600"/>
          <p14:tracePt t="19326" x="6373813" y="2371725"/>
          <p14:tracePt t="19360" x="6391275" y="2371725"/>
          <p14:tracePt t="19369" x="6399213" y="2371725"/>
          <p14:tracePt t="19375" x="6407150" y="2371725"/>
          <p14:tracePt t="19386" x="6416675" y="2371725"/>
          <p14:tracePt t="19395" x="6424613" y="2371725"/>
          <p14:tracePt t="19400" x="6450013" y="2371725"/>
          <p14:tracePt t="19410" x="6457950" y="2371725"/>
          <p14:tracePt t="19417" x="6475413" y="2371725"/>
          <p14:tracePt t="19423" x="6510338" y="2371725"/>
          <p14:tracePt t="19434" x="6518275" y="2371725"/>
          <p14:tracePt t="19439" x="6543675" y="2371725"/>
          <p14:tracePt t="19450" x="6551613" y="2371725"/>
          <p14:tracePt t="19455" x="6569075" y="2371725"/>
          <p14:tracePt t="19466" x="6577013" y="2371725"/>
          <p14:tracePt t="19475" x="6586538" y="2371725"/>
          <p14:tracePt t="19479" x="6594475" y="2371725"/>
          <p14:tracePt t="19489" x="6602413" y="2371725"/>
          <p14:tracePt t="19495" x="6619875" y="2371725"/>
          <p14:tracePt t="19505" x="6627813" y="2371725"/>
          <p14:tracePt t="19521" x="6654800" y="2371725"/>
          <p14:tracePt t="19530" x="6662738" y="2371725"/>
          <p14:tracePt t="19538" x="6670675" y="2371725"/>
          <p14:tracePt t="19545" x="6688138" y="2371725"/>
          <p14:tracePt t="19555" x="6696075" y="2371725"/>
          <p14:tracePt t="19561" x="6705600" y="2371725"/>
          <p14:tracePt t="19571" x="6721475" y="2371725"/>
          <p14:tracePt t="19575" x="6738938" y="2371725"/>
          <p14:tracePt t="19585" x="6756400" y="2371725"/>
          <p14:tracePt t="19595" x="6764338" y="2371725"/>
          <p14:tracePt t="19605" x="6772275" y="2371725"/>
          <p14:tracePt t="19617" x="6789738" y="2371725"/>
          <p14:tracePt t="19634" x="6807200" y="2371725"/>
          <p14:tracePt t="19638" x="6824663" y="2371725"/>
          <p14:tracePt t="19657" x="6840538" y="2371725"/>
          <p14:tracePt t="19661" x="6865938" y="2371725"/>
          <p14:tracePt t="19683" x="6891338" y="2379663"/>
          <p14:tracePt t="19691" x="6900863" y="2379663"/>
          <p14:tracePt t="19703" x="6908800" y="2379663"/>
          <p14:tracePt t="19719" x="6926263" y="2379663"/>
          <p14:tracePt t="19733" x="6943725" y="2379663"/>
          <p14:tracePt t="19749" x="6951663" y="2379663"/>
          <p14:tracePt t="19768" x="6959600" y="2379663"/>
          <p14:tracePt t="19787" x="6969125" y="2379663"/>
          <p14:tracePt t="19807" x="6977063" y="2387600"/>
          <p14:tracePt t="19863" x="6977063" y="2397125"/>
          <p14:tracePt t="19873" x="6985000" y="2397125"/>
          <p14:tracePt t="19909" x="6994525" y="2397125"/>
          <p14:tracePt t="19923" x="7002463" y="2397125"/>
          <p14:tracePt t="19933" x="7019925" y="2397125"/>
          <p14:tracePt t="19939" x="7019925" y="2405063"/>
          <p14:tracePt t="19950" x="7027863" y="2405063"/>
          <p14:tracePt t="19959" x="7035800" y="2405063"/>
          <p14:tracePt t="19982" x="7045325" y="2405063"/>
          <p14:tracePt t="19999" x="7061200" y="2405063"/>
          <p14:tracePt t="20020" x="7070725" y="2405063"/>
          <p14:tracePt t="20030" x="7078663" y="2405063"/>
          <p14:tracePt t="20039" x="7096125" y="2405063"/>
          <p14:tracePt t="20045" x="7104063" y="2405063"/>
          <p14:tracePt t="20055" x="7113588" y="2405063"/>
          <p14:tracePt t="20059" x="7121525" y="2405063"/>
          <p14:tracePt t="20070" x="7129463" y="2405063"/>
          <p14:tracePt t="20125" x="7138988" y="2405063"/>
          <p14:tracePt t="20141" x="7146925" y="2405063"/>
          <p14:tracePt t="20152" x="7154863" y="2405063"/>
          <p14:tracePt t="20156" x="7164388" y="2405063"/>
          <p14:tracePt t="20166" x="7172325" y="2405063"/>
          <p14:tracePt t="20203" x="7180263" y="2405063"/>
          <p14:tracePt t="20211" x="7189788" y="2405063"/>
          <p14:tracePt t="20221" x="7205663" y="2405063"/>
          <p14:tracePt t="20237" x="7223125" y="2405063"/>
          <p14:tracePt t="20245" x="7232650" y="2405063"/>
          <p14:tracePt t="20253" x="7265988" y="2405063"/>
          <p14:tracePt t="20261" x="7283450" y="2405063"/>
          <p14:tracePt t="20267" x="7291388" y="2405063"/>
          <p14:tracePt t="20287" x="7308850" y="2405063"/>
          <p14:tracePt t="20299" x="7316788" y="2405063"/>
          <p14:tracePt t="20316" x="7334250" y="2405063"/>
          <p14:tracePt t="20330" x="7359650" y="2405063"/>
          <p14:tracePt t="20339" x="7367588" y="2405063"/>
          <p14:tracePt t="20349" x="7385050" y="2405063"/>
          <p14:tracePt t="20355" x="7410450" y="2405063"/>
          <p14:tracePt t="20366" x="7418388" y="2405063"/>
          <p14:tracePt t="20370" x="7435850" y="2405063"/>
          <p14:tracePt t="20379" x="7469188" y="2405063"/>
          <p14:tracePt t="20389" x="7494588" y="2405063"/>
          <p14:tracePt t="20393" x="7529513" y="2405063"/>
          <p14:tracePt t="20404" x="7572375" y="2413000"/>
          <p14:tracePt t="20409" x="7631113" y="2430463"/>
          <p14:tracePt t="20420" x="7673975" y="2430463"/>
          <p14:tracePt t="20429" x="7707313" y="2430463"/>
          <p14:tracePt t="20433" x="7742238" y="2438400"/>
          <p14:tracePt t="20443" x="7767638" y="2438400"/>
          <p14:tracePt t="20459" x="7793038" y="2438400"/>
          <p14:tracePt t="20471" x="7800975" y="2438400"/>
          <p14:tracePt t="20475" x="7810500" y="2438400"/>
          <p14:tracePt t="20485" x="7835900" y="2438400"/>
          <p14:tracePt t="20501" x="7861300" y="2447925"/>
          <p14:tracePt t="20507" x="7869238" y="2447925"/>
          <p14:tracePt t="20517" x="7886700" y="2447925"/>
          <p14:tracePt t="20521" x="7894638" y="2447925"/>
          <p14:tracePt t="20533" x="7902575" y="2447925"/>
          <p14:tracePt t="20541" x="7912100" y="2447925"/>
          <p14:tracePt t="20561" x="7920038" y="2447925"/>
          <p14:tracePt t="20583" x="7927975" y="2447925"/>
          <p14:tracePt t="20593" x="7962900" y="2447925"/>
          <p14:tracePt t="20599" x="8005763" y="2447925"/>
          <p14:tracePt t="20607" x="8064500" y="2447925"/>
          <p14:tracePt t="20616" x="8099425" y="2447925"/>
          <p14:tracePt t="20623" x="8132763" y="2447925"/>
          <p14:tracePt t="20633" x="8175625" y="2447925"/>
          <p14:tracePt t="20638" x="8201025" y="2447925"/>
          <p14:tracePt t="20649" x="8243888" y="2447925"/>
          <p14:tracePt t="20655" x="8277225" y="2447925"/>
          <p14:tracePt t="20666" x="8294688" y="2447925"/>
          <p14:tracePt t="20673" x="8294688" y="2455863"/>
          <p14:tracePt t="20693" x="8302625" y="2455863"/>
          <p14:tracePt t="20700" x="8328025" y="2455863"/>
          <p14:tracePt t="20709" x="8345488" y="2455863"/>
          <p14:tracePt t="20717" x="8378825" y="2455863"/>
          <p14:tracePt t="20723" x="8404225" y="2455863"/>
          <p14:tracePt t="20733" x="8455025" y="2455863"/>
          <p14:tracePt t="20739" x="8489950" y="2455863"/>
          <p14:tracePt t="20749" x="8515350" y="2455863"/>
          <p14:tracePt t="20755" x="8548688" y="2455863"/>
          <p14:tracePt t="20766" x="8583613" y="2455863"/>
          <p14:tracePt t="20773" x="8624888" y="2455863"/>
          <p14:tracePt t="20779" x="8659813" y="2463800"/>
          <p14:tracePt t="20791" x="8677275" y="2481263"/>
          <p14:tracePt t="20799" x="8693150" y="2481263"/>
          <p14:tracePt t="20807" x="8710613" y="2489200"/>
          <p14:tracePt t="20816" x="8718550" y="2489200"/>
          <p14:tracePt t="20964" x="8718550" y="2498725"/>
          <p14:tracePt t="20983" x="8693150" y="2516188"/>
          <p14:tracePt t="20989" x="8651875" y="2516188"/>
          <p14:tracePt t="20999" x="8624888" y="2524125"/>
          <p14:tracePt t="21007" x="8583613" y="2541588"/>
          <p14:tracePt t="21016" x="8507413" y="2557463"/>
          <p14:tracePt t="21023" x="8388350" y="2582863"/>
          <p14:tracePt t="21033" x="8251825" y="2608263"/>
          <p14:tracePt t="21039" x="8047038" y="2633663"/>
          <p14:tracePt t="21049" x="7835900" y="2651125"/>
          <p14:tracePt t="21055" x="7656513" y="2660650"/>
          <p14:tracePt t="21066" x="7469188" y="2676525"/>
          <p14:tracePt t="21071" x="7291388" y="2686050"/>
          <p14:tracePt t="21080" x="7113588" y="2686050"/>
          <p14:tracePt t="21089" x="6934200" y="2686050"/>
          <p14:tracePt t="21093" x="6764338" y="2686050"/>
          <p14:tracePt t="21104" x="6561138" y="2686050"/>
          <p14:tracePt t="21109" x="6323013" y="2686050"/>
          <p14:tracePt t="21120" x="6092825" y="2686050"/>
          <p14:tracePt t="21129" x="5864225" y="2686050"/>
          <p14:tracePt t="21137" x="5600700" y="2686050"/>
          <p14:tracePt t="21145" x="5370513" y="2686050"/>
          <p14:tracePt t="21149" x="5132388" y="2686050"/>
          <p14:tracePt t="21159" x="4962525" y="2686050"/>
          <p14:tracePt t="21170" x="4818063" y="2686050"/>
          <p14:tracePt t="21173" x="4691063" y="2686050"/>
          <p14:tracePt t="21188" x="4564063" y="2686050"/>
          <p14:tracePt t="21188" x="4452938" y="2686050"/>
          <p14:tracePt t="21200" x="4351338" y="2686050"/>
          <p14:tracePt t="21209" x="4257675" y="2686050"/>
          <p14:tracePt t="21216" x="4130675" y="2686050"/>
          <p14:tracePt t="21225" x="4011613" y="2686050"/>
          <p14:tracePt t="21229" x="3900488" y="2686050"/>
          <p14:tracePt t="21239" x="3773488" y="2686050"/>
          <p14:tracePt t="21249" x="3636963" y="2686050"/>
          <p14:tracePt t="21255" x="3517900" y="2686050"/>
          <p14:tracePt t="21266" x="3398838" y="2686050"/>
          <p14:tracePt t="21270" x="3254375" y="2686050"/>
          <p14:tracePt t="21285" x="3101975" y="2686050"/>
          <p14:tracePt t="21291" x="2957513" y="2686050"/>
          <p14:tracePt t="21295" x="2830513" y="2686050"/>
          <p14:tracePt t="21305" x="2719388" y="2686050"/>
          <p14:tracePt t="21311" x="2608263" y="2686050"/>
          <p14:tracePt t="21321" x="2498725" y="2686050"/>
          <p14:tracePt t="21333" x="2371725" y="2686050"/>
          <p14:tracePt t="21337" x="2227263" y="2686050"/>
          <p14:tracePt t="21345" x="2098675" y="2686050"/>
          <p14:tracePt t="21353" x="1989138" y="2686050"/>
          <p14:tracePt t="21361" x="1903413" y="2686050"/>
          <p14:tracePt t="21371" x="1835150" y="2686050"/>
          <p14:tracePt t="21377" x="1758950" y="2686050"/>
          <p14:tracePt t="21387" x="1716088" y="2686050"/>
          <p14:tracePt t="21391" x="1657350" y="2686050"/>
          <p14:tracePt t="21402" x="1614488" y="2686050"/>
          <p14:tracePt t="21411" x="1581150" y="2686050"/>
          <p14:tracePt t="21418" x="1555750" y="2686050"/>
          <p14:tracePt t="21427" x="1520825" y="2686050"/>
          <p14:tracePt t="21433" x="1504950" y="2686050"/>
          <p14:tracePt t="21441" x="1495425" y="2686050"/>
          <p14:tracePt t="21453" x="1477963" y="2686050"/>
          <p14:tracePt t="21457" x="1452563" y="2686050"/>
          <p14:tracePt t="21468" x="1436688" y="2686050"/>
          <p14:tracePt t="21471" x="1411288" y="2686050"/>
          <p14:tracePt t="21483" x="1385888" y="2686050"/>
          <p14:tracePt t="21493" x="1368425" y="2686050"/>
          <p14:tracePt t="21501" x="1350963" y="2686050"/>
          <p14:tracePt t="21507" x="1325563" y="2686050"/>
          <p14:tracePt t="21511" x="1282700" y="2686050"/>
          <p14:tracePt t="21521" x="1266825" y="2686050"/>
          <p14:tracePt t="21533" x="1249363" y="2686050"/>
          <p14:tracePt t="21537" x="1206500" y="2686050"/>
          <p14:tracePt t="21549" x="1189038" y="2686050"/>
          <p14:tracePt t="21554" x="1163638" y="2686050"/>
          <p14:tracePt t="21566" x="1138238" y="2686050"/>
          <p14:tracePt t="21573" x="1104900" y="2686050"/>
          <p14:tracePt t="21577" x="1096963" y="2686050"/>
          <p14:tracePt t="21587" x="1079500" y="2686050"/>
          <p14:tracePt t="21604" x="1062038" y="2686050"/>
          <p14:tracePt t="21627" x="1054100" y="2686050"/>
          <p14:tracePt t="21753" x="1062038" y="2686050"/>
          <p14:tracePt t="21759" x="1069975" y="2686050"/>
          <p14:tracePt t="21770" x="1087438" y="2686050"/>
          <p14:tracePt t="21775" x="1112838" y="2686050"/>
          <p14:tracePt t="21787" x="1138238" y="2686050"/>
          <p14:tracePt t="21795" x="1173163" y="2686050"/>
          <p14:tracePt t="21799" x="1206500" y="2686050"/>
          <p14:tracePt t="21809" x="1249363" y="2686050"/>
          <p14:tracePt t="21816" x="1274763" y="2686050"/>
          <p14:tracePt t="21825" x="1308100" y="2686050"/>
          <p14:tracePt t="21837" x="1343025" y="2686050"/>
          <p14:tracePt t="21839" x="1401763" y="2686050"/>
          <p14:tracePt t="21849" x="1444625" y="2686050"/>
          <p14:tracePt t="21855" x="1487488" y="2686050"/>
          <p14:tracePt t="21866" x="1530350" y="2686050"/>
          <p14:tracePt t="21883" x="1555750" y="2686050"/>
          <p14:tracePt t="21891" x="1571625" y="2686050"/>
          <p14:tracePt t="21988" x="1581150" y="2686050"/>
          <p14:tracePt t="22001" x="1597025" y="2686050"/>
          <p14:tracePt t="22011" x="1622425" y="2686050"/>
          <p14:tracePt t="22017" x="1631950" y="2686050"/>
          <p14:tracePt t="22027" x="1657350" y="2686050"/>
          <p14:tracePt t="22037" x="1690688" y="2686050"/>
          <p14:tracePt t="22041" x="1708150" y="2686050"/>
          <p14:tracePt t="22053" x="1716088" y="2686050"/>
          <p14:tracePt t="22057" x="1751013" y="2686050"/>
          <p14:tracePt t="22068" x="1776413" y="2686050"/>
          <p14:tracePt t="22077" x="1793875" y="2686050"/>
          <p14:tracePt t="22088" x="1801813" y="2686050"/>
          <p14:tracePt t="22093" x="1819275" y="2686050"/>
          <p14:tracePt t="22116" x="1835150" y="2686050"/>
          <p14:tracePt t="22118" x="1844675" y="2686050"/>
          <p14:tracePt t="22127" x="1852613" y="2686050"/>
          <p14:tracePt t="22149" x="1860550" y="2686050"/>
          <p14:tracePt t="22167" x="1870075" y="2686050"/>
          <p14:tracePt t="22197" x="1878013" y="2686050"/>
          <p14:tracePt t="22209" x="1885950" y="2686050"/>
          <p14:tracePt t="22223" x="1903413" y="2686050"/>
          <p14:tracePt t="22233" x="1911350" y="2686050"/>
          <p14:tracePt t="22243" x="1920875" y="2686050"/>
          <p14:tracePt t="22254" x="1928813" y="2686050"/>
          <p14:tracePt t="22259" x="1938338" y="2686050"/>
          <p14:tracePt t="22270" x="1946275" y="2686050"/>
          <p14:tracePt t="22279" x="1954213" y="2686050"/>
          <p14:tracePt t="22289" x="1963738" y="2686050"/>
          <p14:tracePt t="22320" x="1971675" y="2686050"/>
          <p14:tracePt t="22329" x="1979613" y="2686050"/>
          <p14:tracePt t="22355" x="1989138" y="2686050"/>
          <p14:tracePt t="22578" x="1997075" y="2686050"/>
          <p14:tracePt t="22592" x="2005013" y="2686050"/>
          <p14:tracePt t="22600" x="2014538" y="2686050"/>
          <p14:tracePt t="22607" x="2030413" y="2686050"/>
          <p14:tracePt t="22617" x="2073275" y="2686050"/>
          <p14:tracePt t="22621" x="2116138" y="2686050"/>
          <p14:tracePt t="22633" x="2133600" y="2686050"/>
          <p14:tracePt t="22638" x="2166938" y="2686050"/>
          <p14:tracePt t="22650" x="2227263" y="2686050"/>
          <p14:tracePt t="22657" x="2235200" y="2686050"/>
          <p14:tracePt t="22666" x="2278063" y="2686050"/>
          <p14:tracePt t="22673" x="2293938" y="2686050"/>
          <p14:tracePt t="22677" x="2303463" y="2686050"/>
          <p14:tracePt t="22687" x="2319338" y="2686050"/>
          <p14:tracePt t="22699" x="2328863" y="2686050"/>
          <p14:tracePt t="22704" x="2336800" y="2686050"/>
          <p14:tracePt t="22716" x="2354263" y="2686050"/>
          <p14:tracePt t="22727" x="2371725" y="2686050"/>
          <p14:tracePt t="22737" x="2379663" y="2686050"/>
          <p14:tracePt t="22743" x="2387600" y="2686050"/>
          <p14:tracePt t="22754" x="2430463" y="2686050"/>
          <p14:tracePt t="22757" x="2463800" y="2686050"/>
          <p14:tracePt t="22767" x="2473325" y="2686050"/>
          <p14:tracePt t="22783" x="2489200" y="2686050"/>
          <p14:tracePt t="22793" x="2506663" y="2686050"/>
          <p14:tracePt t="22823" x="2516188" y="2686050"/>
          <p14:tracePt t="22839" x="2532063" y="2686050"/>
          <p14:tracePt t="22859" x="2549525" y="2686050"/>
          <p14:tracePt t="22870" x="2557463" y="2686050"/>
          <p14:tracePt t="22887" x="2582863" y="2686050"/>
          <p14:tracePt t="22889" x="2600325" y="2686050"/>
          <p14:tracePt t="22900" x="2625725" y="2686050"/>
          <p14:tracePt t="22909" x="2651125" y="2686050"/>
          <p14:tracePt t="22916" x="2668588" y="2686050"/>
          <p14:tracePt t="22925" x="2676525" y="2686050"/>
          <p14:tracePt t="22930" x="2693988" y="2686050"/>
          <p14:tracePt t="23138" x="2711450" y="2686050"/>
          <p14:tracePt t="23153" x="2719388" y="2686050"/>
          <p14:tracePt t="23161" x="2727325" y="2686050"/>
          <p14:tracePt t="23171" x="2752725" y="2686050"/>
          <p14:tracePt t="23177" x="2778125" y="2686050"/>
          <p14:tracePt t="23188" x="2805113" y="2686050"/>
          <p14:tracePt t="23191" x="2830513" y="2686050"/>
          <p14:tracePt t="23204" x="2871788" y="2686050"/>
          <p14:tracePt t="23211" x="2906713" y="2686050"/>
          <p14:tracePt t="23217" x="2932113" y="2686050"/>
          <p14:tracePt t="23227" x="2949575" y="2686050"/>
          <p14:tracePt t="23233" x="2974975" y="2686050"/>
          <p14:tracePt t="23243" x="2990850" y="2686050"/>
          <p14:tracePt t="23324" x="3000375" y="2686050"/>
          <p14:tracePt t="23327" x="3016250" y="2686050"/>
          <p14:tracePt t="23350" x="3033713" y="2686050"/>
          <p14:tracePt t="23354" x="3067050" y="2686050"/>
          <p14:tracePt t="23370" x="3109913" y="2686050"/>
          <p14:tracePt t="23383" x="3135313" y="2686050"/>
          <p14:tracePt t="23389" x="3152775" y="2686050"/>
          <p14:tracePt t="23393" x="3170238" y="2686050"/>
          <p14:tracePt t="23404" x="3178175" y="2686050"/>
          <p14:tracePt t="23409" x="3195638" y="2686050"/>
          <p14:tracePt t="23420" x="3203575" y="2686050"/>
          <p14:tracePt t="23429" x="3221038" y="2686050"/>
          <p14:tracePt t="23433" x="3228975" y="2686050"/>
          <p14:tracePt t="23466" x="3246438" y="2686050"/>
          <p14:tracePt t="23470" x="3254375" y="2686050"/>
          <p14:tracePt t="23479" x="3263900" y="2686050"/>
          <p14:tracePt t="23487" x="3279775" y="2686050"/>
          <p14:tracePt t="23495" x="3289300" y="2686050"/>
          <p14:tracePt t="23505" x="3297238" y="2686050"/>
          <p14:tracePt t="23509" x="3305175" y="2686050"/>
          <p14:tracePt t="23525" x="3314700" y="2686050"/>
          <p14:tracePt t="23539" x="3322638" y="2686050"/>
          <p14:tracePt t="23545" x="3330575" y="2686050"/>
          <p14:tracePt t="23651" x="3340100" y="2686050"/>
          <p14:tracePt t="23669" x="3348038" y="2686050"/>
          <p14:tracePt t="23681" x="3355975" y="2686050"/>
          <p14:tracePt t="23691" x="3382963" y="2686050"/>
          <p14:tracePt t="23695" x="3408363" y="2686050"/>
          <p14:tracePt t="23705" x="3424238" y="2686050"/>
          <p14:tracePt t="23711" x="3433763" y="2686050"/>
          <p14:tracePt t="23721" x="3459163" y="2686050"/>
          <p14:tracePt t="23733" x="3475038" y="2686050"/>
          <p14:tracePt t="23737" x="3484563" y="2686050"/>
          <p14:tracePt t="23749" x="3527425" y="2686050"/>
          <p14:tracePt t="23752" x="3552825" y="2686050"/>
          <p14:tracePt t="23761" x="3586163" y="2686050"/>
          <p14:tracePt t="23771" x="3603625" y="2686050"/>
          <p14:tracePt t="23777" x="3636963" y="2686050"/>
          <p14:tracePt t="23787" x="3662363" y="2686050"/>
          <p14:tracePt t="23791" x="3687763" y="2686050"/>
          <p14:tracePt t="23803" x="3722688" y="2686050"/>
          <p14:tracePt t="23816" x="3756025" y="2686050"/>
          <p14:tracePt t="23819" x="3798888" y="2686050"/>
          <p14:tracePt t="23827" x="3841750" y="2686050"/>
          <p14:tracePt t="23833" x="3875088" y="2686050"/>
          <p14:tracePt t="23843" x="3908425" y="2686050"/>
          <p14:tracePt t="23854" x="3935413" y="2686050"/>
          <p14:tracePt t="23857" x="3951288" y="2686050"/>
          <p14:tracePt t="23867" x="3960813" y="2686050"/>
          <p14:tracePt t="23899" x="3968750" y="2686050"/>
          <p14:tracePt t="26271" x="3976688" y="2686050"/>
          <p14:tracePt t="26279" x="3976688" y="2693988"/>
          <p14:tracePt t="26290" x="3976688" y="2701925"/>
          <p14:tracePt t="26293" x="3960813" y="2711450"/>
          <p14:tracePt t="26305" x="3951288" y="2727325"/>
          <p14:tracePt t="26309" x="3908425" y="2752725"/>
          <p14:tracePt t="26320" x="3875088" y="2795588"/>
          <p14:tracePt t="26329" x="3841750" y="2813050"/>
          <p14:tracePt t="26333" x="3806825" y="2838450"/>
          <p14:tracePt t="26343" x="3756025" y="2881313"/>
          <p14:tracePt t="26349" x="3705225" y="2897188"/>
          <p14:tracePt t="26359" x="3679825" y="2906713"/>
          <p14:tracePt t="26370" x="3629025" y="2922588"/>
          <p14:tracePt t="26375" x="3552825" y="2949575"/>
          <p14:tracePt t="26387" x="3475038" y="2957513"/>
          <p14:tracePt t="26389" x="3390900" y="2982913"/>
          <p14:tracePt t="26399" x="3289300" y="3016250"/>
          <p14:tracePt t="26409" x="3170238" y="3033713"/>
          <p14:tracePt t="26416" x="3059113" y="3051175"/>
          <p14:tracePt t="26425" x="2932113" y="3059113"/>
          <p14:tracePt t="26429" x="2770188" y="3067050"/>
          <p14:tracePt t="26439" x="2617788" y="3094038"/>
          <p14:tracePt t="26449" x="2455863" y="3109913"/>
          <p14:tracePt t="26455" x="2319338" y="3109913"/>
          <p14:tracePt t="26466" x="2174875" y="3109913"/>
          <p14:tracePt t="26471" x="2039938" y="3109913"/>
          <p14:tracePt t="26483" x="1911350" y="3109913"/>
          <p14:tracePt t="26491" x="1801813" y="3109913"/>
          <p14:tracePt t="26495" x="1700213" y="3109913"/>
          <p14:tracePt t="26505" x="1589088" y="3109913"/>
          <p14:tracePt t="26511" x="1504950" y="3109913"/>
          <p14:tracePt t="26522" x="1419225" y="3109913"/>
          <p14:tracePt t="26533" x="1333500" y="3109913"/>
          <p14:tracePt t="26537" x="1249363" y="3109913"/>
          <p14:tracePt t="26545" x="1173163" y="3109913"/>
          <p14:tracePt t="26552" x="1104900" y="3109913"/>
          <p14:tracePt t="26561" x="1062038" y="3109913"/>
          <p14:tracePt t="26572" x="985838" y="3109913"/>
          <p14:tracePt t="26577" x="942975" y="3109913"/>
          <p14:tracePt t="26586" x="900113" y="3109913"/>
          <p14:tracePt t="26591" x="858838" y="3109913"/>
          <p14:tracePt t="26603" x="823913" y="3109913"/>
          <p14:tracePt t="26611" x="790575" y="3109913"/>
          <p14:tracePt t="26617" x="781050" y="3109913"/>
          <p14:tracePt t="26627" x="765175" y="3109913"/>
          <p14:tracePt t="26633" x="755650" y="3109913"/>
          <p14:tracePt t="26653" x="730250" y="3109913"/>
          <p14:tracePt t="26657" x="722313" y="3094038"/>
          <p14:tracePt t="26668" x="714375" y="3094038"/>
          <p14:tracePt t="26683" x="704850" y="3094038"/>
          <p14:tracePt t="26707" x="696913" y="3094038"/>
          <p14:tracePt t="26716" x="688975" y="3084513"/>
          <p14:tracePt t="26723" x="679450" y="3076575"/>
          <p14:tracePt t="26733" x="671513" y="3076575"/>
          <p14:tracePt t="26757" x="663575" y="3076575"/>
          <p14:tracePt t="26767" x="654050" y="3076575"/>
          <p14:tracePt t="26787" x="628650" y="3076575"/>
          <p14:tracePt t="26804" x="620713" y="3076575"/>
          <p14:tracePt t="26807" x="620713" y="3067050"/>
          <p14:tracePt t="27050" x="628650" y="3059113"/>
          <p14:tracePt t="27062" x="636588" y="3059113"/>
          <p14:tracePt t="27066" x="646113" y="3059113"/>
          <p14:tracePt t="27075" x="671513" y="3059113"/>
          <p14:tracePt t="27087" x="704850" y="3051175"/>
          <p14:tracePt t="27091" x="714375" y="3051175"/>
          <p14:tracePt t="27102" x="747713" y="3033713"/>
          <p14:tracePt t="27105" x="773113" y="3033713"/>
          <p14:tracePt t="27116" x="798513" y="3025775"/>
          <p14:tracePt t="27125" x="815975" y="3025775"/>
          <p14:tracePt t="27133" x="858838" y="3025775"/>
          <p14:tracePt t="27141" x="874713" y="3025775"/>
          <p14:tracePt t="27145" x="884238" y="3025775"/>
          <p14:tracePt t="27157" x="900113" y="3016250"/>
          <p14:tracePt t="27167" x="917575" y="3016250"/>
          <p14:tracePt t="27171" x="935038" y="3016250"/>
          <p14:tracePt t="27183" x="942975" y="3016250"/>
          <p14:tracePt t="27187" x="960438" y="3016250"/>
          <p14:tracePt t="27200" x="968375" y="3016250"/>
          <p14:tracePt t="27207" x="985838" y="3016250"/>
          <p14:tracePt t="27211" x="993775" y="3016250"/>
          <p14:tracePt t="27221" x="1019175" y="3016250"/>
          <p14:tracePt t="27227" x="1036638" y="3016250"/>
          <p14:tracePt t="27238" x="1054100" y="3016250"/>
          <p14:tracePt t="27249" x="1079500" y="3016250"/>
          <p14:tracePt t="27254" x="1112838" y="3008313"/>
          <p14:tracePt t="27266" x="1130300" y="3008313"/>
          <p14:tracePt t="27269" x="1138238" y="3008313"/>
          <p14:tracePt t="27277" x="1163638" y="3008313"/>
          <p14:tracePt t="27288" x="1181100" y="3008313"/>
          <p14:tracePt t="27291" x="1206500" y="3008313"/>
          <p14:tracePt t="27304" x="1223963" y="3008313"/>
          <p14:tracePt t="27317" x="1231900" y="3008313"/>
          <p14:tracePt t="27327" x="1241425" y="3008313"/>
          <p14:tracePt t="27337" x="1249363" y="3008313"/>
          <p14:tracePt t="27404" x="1257300" y="3008313"/>
          <p14:tracePt t="27415" x="1266825" y="3008313"/>
          <p14:tracePt t="27429" x="1282700" y="3008313"/>
          <p14:tracePt t="27436" x="1292225" y="3000375"/>
          <p14:tracePt t="27443" x="1300163" y="3000375"/>
          <p14:tracePt t="27454" x="1308100" y="2990850"/>
          <p14:tracePt t="27758" x="1317625" y="2990850"/>
          <p14:tracePt t="27767" x="1325563" y="2990850"/>
          <p14:tracePt t="27771" x="1360488" y="2990850"/>
          <p14:tracePt t="27783" x="1368425" y="2990850"/>
          <p14:tracePt t="27788" x="1411288" y="2990850"/>
          <p14:tracePt t="27800" x="1444625" y="2990850"/>
          <p14:tracePt t="27807" x="1470025" y="2990850"/>
          <p14:tracePt t="27811" x="1477963" y="2990850"/>
          <p14:tracePt t="27823" x="1504950" y="2990850"/>
          <p14:tracePt t="27827" x="1538288" y="2990850"/>
          <p14:tracePt t="27837" x="1546225" y="2990850"/>
          <p14:tracePt t="27850" x="1555750" y="2990850"/>
          <p14:tracePt t="27853" x="1563688" y="2990850"/>
          <p14:tracePt t="27861" x="1571625" y="2990850"/>
          <p14:tracePt t="27867" x="1589088" y="2990850"/>
          <p14:tracePt t="27884" x="1597025" y="2990850"/>
          <p14:tracePt t="27888" x="1606550" y="2990850"/>
          <p14:tracePt t="27901" x="1622425" y="2990850"/>
          <p14:tracePt t="27916" x="1639888" y="2990850"/>
          <p14:tracePt t="27923" x="1649413" y="2990850"/>
          <p14:tracePt t="27939" x="1665288" y="2990850"/>
          <p14:tracePt t="27943" x="1674813" y="2990850"/>
          <p14:tracePt t="27966" x="1682750" y="2990850"/>
          <p14:tracePt t="27977" x="1690688" y="2990850"/>
          <p14:tracePt t="27993" x="1700213" y="2990850"/>
          <p14:tracePt t="28009" x="1708150" y="2990850"/>
          <p14:tracePt t="28016" x="1716088" y="2990850"/>
          <p14:tracePt t="28023" x="1741488" y="2990850"/>
          <p14:tracePt t="28029" x="1766888" y="2990850"/>
          <p14:tracePt t="28039" x="1809750" y="2990850"/>
          <p14:tracePt t="28049" x="1835150" y="2990850"/>
          <p14:tracePt t="28055" x="1895475" y="2990850"/>
          <p14:tracePt t="28066" x="1963738" y="2990850"/>
          <p14:tracePt t="28070" x="2030413" y="2990850"/>
          <p14:tracePt t="28080" x="2133600" y="2990850"/>
          <p14:tracePt t="28089" x="2217738" y="2990850"/>
          <p14:tracePt t="28095" x="2328863" y="2990850"/>
          <p14:tracePt t="28105" x="2447925" y="2990850"/>
          <p14:tracePt t="28109" x="2541588" y="2990850"/>
          <p14:tracePt t="28121" x="2625725" y="2990850"/>
          <p14:tracePt t="28129" x="2711450" y="2990850"/>
          <p14:tracePt t="28137" x="2795588" y="2990850"/>
          <p14:tracePt t="28145" x="2855913" y="2990850"/>
          <p14:tracePt t="28149" x="2897188" y="2990850"/>
          <p14:tracePt t="28159" x="2949575" y="2990850"/>
          <p14:tracePt t="28170" x="2974975" y="2990850"/>
          <p14:tracePt t="28175" x="2982913" y="2990850"/>
          <p14:tracePt t="28187" x="2990850" y="2990850"/>
          <p14:tracePt t="28205" x="3000375" y="2990850"/>
          <p14:tracePt t="28216" x="3008313" y="2990850"/>
          <p14:tracePt t="28225" x="3016250" y="2990850"/>
          <p14:tracePt t="28233" x="3025775" y="2990850"/>
          <p14:tracePt t="28241" x="3051175" y="2990850"/>
          <p14:tracePt t="28245" x="3067050" y="2990850"/>
          <p14:tracePt t="28255" x="3084513" y="2990850"/>
          <p14:tracePt t="28266" x="3101975" y="2990850"/>
          <p14:tracePt t="28271" x="3109913" y="2990850"/>
          <p14:tracePt t="28283" x="3127375" y="2990850"/>
          <p14:tracePt t="28287" x="3135313" y="2990850"/>
          <p14:tracePt t="28300" x="3152775" y="2990850"/>
          <p14:tracePt t="28307" x="3160713" y="2990850"/>
          <p14:tracePt t="28311" x="3170238" y="2990850"/>
          <p14:tracePt t="28321" x="3178175" y="2990850"/>
          <p14:tracePt t="28325" x="3186113" y="2990850"/>
          <p14:tracePt t="28349" x="3195638" y="2990850"/>
          <p14:tracePt t="28354" x="3211513" y="2990850"/>
          <p14:tracePt t="28371" x="3221038" y="2990850"/>
          <p14:tracePt t="28383" x="3228975" y="2990850"/>
          <p14:tracePt t="28604" x="3238500" y="2990850"/>
          <p14:tracePt t="28616" x="3246438" y="2990850"/>
          <p14:tracePt t="28625" x="3254375" y="2990850"/>
          <p14:tracePt t="28629" x="3289300" y="2974975"/>
          <p14:tracePt t="28639" x="3314700" y="2974975"/>
          <p14:tracePt t="28643" x="3330575" y="2974975"/>
          <p14:tracePt t="28654" x="3348038" y="2965450"/>
          <p14:tracePt t="28666" x="3365500" y="2965450"/>
          <p14:tracePt t="28670" x="3398838" y="2957513"/>
          <p14:tracePt t="28687" x="3408363" y="2957513"/>
          <p14:tracePt t="28695" x="3416300" y="2957513"/>
          <p14:tracePt t="28705" x="3424238" y="2957513"/>
          <p14:tracePt t="28891" x="3424238" y="2965450"/>
          <p14:tracePt t="28895" x="3390900" y="3000375"/>
          <p14:tracePt t="28905" x="3382963" y="3025775"/>
          <p14:tracePt t="28916" x="3340100" y="3067050"/>
          <p14:tracePt t="28921" x="3271838" y="3160713"/>
          <p14:tracePt t="28933" x="3203575" y="3228975"/>
          <p14:tracePt t="29240" x="3238500" y="3195638"/>
          <p14:tracePt t="29249" x="3263900" y="3144838"/>
          <p14:tracePt t="29255" x="3263900" y="3127375"/>
          <p14:tracePt t="29267" x="3279775" y="3084513"/>
          <p14:tracePt t="29275" x="3289300" y="3076575"/>
          <p14:tracePt t="29280" x="3305175" y="3067050"/>
          <p14:tracePt t="29291" x="3314700" y="3059113"/>
          <p14:tracePt t="29295" x="3322638" y="3059113"/>
          <p14:tracePt t="29305" x="3348038" y="3051175"/>
          <p14:tracePt t="29327" x="3348038" y="3041650"/>
          <p14:tracePt t="29341" x="3355975" y="3041650"/>
          <p14:tracePt t="29350" x="3373438" y="3016250"/>
          <p14:tracePt t="29357" x="3382963" y="3016250"/>
          <p14:tracePt t="29361" x="3408363" y="3016250"/>
          <p14:tracePt t="29371" x="3416300" y="3016250"/>
          <p14:tracePt t="29384" x="3441700" y="3016250"/>
          <p14:tracePt t="29387" x="3467100" y="3008313"/>
          <p14:tracePt t="29399" x="3517900" y="3000375"/>
          <p14:tracePt t="29403" x="3527425" y="3000375"/>
          <p14:tracePt t="29411" x="3586163" y="2974975"/>
          <p14:tracePt t="29421" x="3646488" y="2965450"/>
          <p14:tracePt t="29427" x="3679825" y="2965450"/>
          <p14:tracePt t="29438" x="3730625" y="2949575"/>
          <p14:tracePt t="29441" x="3756025" y="2949575"/>
          <p14:tracePt t="29453" x="3790950" y="2949575"/>
          <p14:tracePt t="29461" x="3824288" y="2949575"/>
          <p14:tracePt t="29467" x="3841750" y="2949575"/>
          <p14:tracePt t="29477" x="3875088" y="2949575"/>
          <p14:tracePt t="29483" x="3883025" y="2949575"/>
          <p14:tracePt t="29504" x="3900488" y="2949575"/>
          <p14:tracePt t="29507" x="3908425" y="2949575"/>
          <p14:tracePt t="29517" x="3917950" y="2949575"/>
          <p14:tracePt t="29523" x="3917950" y="2940050"/>
          <p14:tracePt t="29533" x="3935413" y="2940050"/>
          <p14:tracePt t="29550" x="3951288" y="2940050"/>
          <p14:tracePt t="29555" x="3960813" y="2940050"/>
          <p14:tracePt t="29566" x="3968750" y="2940050"/>
          <p14:tracePt t="29575" x="3986213" y="2940050"/>
          <p14:tracePt t="29587" x="3994150" y="2940050"/>
          <p14:tracePt t="29591" x="4011613" y="2940050"/>
          <p14:tracePt t="29601" x="4027488" y="2940050"/>
          <p14:tracePt t="29605" x="4052888" y="2940050"/>
          <p14:tracePt t="29616" x="4087813" y="2940050"/>
          <p14:tracePt t="29633" x="4095750" y="2940050"/>
          <p14:tracePt t="29768" x="4113213" y="2940050"/>
          <p14:tracePt t="29777" x="4130675" y="2940050"/>
          <p14:tracePt t="29798" x="4138613" y="2940050"/>
          <p14:tracePt t="29807" x="4146550" y="2940050"/>
          <p14:tracePt t="29818" x="4156075" y="2940050"/>
          <p14:tracePt t="29837" x="4164013" y="2940050"/>
          <p14:tracePt t="29867" x="4171950" y="2940050"/>
          <p14:tracePt t="30053" x="4189413" y="2940050"/>
          <p14:tracePt t="30060" x="4206875" y="2932113"/>
          <p14:tracePt t="30071" x="4214813" y="2932113"/>
          <p14:tracePt t="30087" x="4240213" y="2922588"/>
          <p14:tracePt t="30095" x="4249738" y="2922588"/>
          <p14:tracePt t="30099" x="4257675" y="2922588"/>
          <p14:tracePt t="30111" x="4283075" y="2914650"/>
          <p14:tracePt t="30116" x="4300538" y="2914650"/>
          <p14:tracePt t="30125" x="4316413" y="2914650"/>
          <p14:tracePt t="30137" x="4325938" y="2906713"/>
          <p14:tracePt t="30171" x="4333875" y="2906713"/>
          <p14:tracePt t="30183" x="4341813" y="2906713"/>
          <p14:tracePt t="30199" x="4351338" y="2897188"/>
          <p14:tracePt t="30207" x="4359275" y="2897188"/>
          <p14:tracePt t="30219" x="4376738" y="2897188"/>
          <p14:tracePt t="30221" x="4402138" y="2897188"/>
          <p14:tracePt t="30233" x="4419600" y="2897188"/>
          <p14:tracePt t="30238" x="4445000" y="2897188"/>
          <p14:tracePt t="30250" x="4486275" y="2897188"/>
          <p14:tracePt t="30257" x="4503738" y="2897188"/>
          <p14:tracePt t="30261" x="4529138" y="2897188"/>
          <p14:tracePt t="30271" x="4546600" y="2897188"/>
          <p14:tracePt t="30277" x="4564063" y="2897188"/>
          <p14:tracePt t="30287" x="4572000" y="2897188"/>
          <p14:tracePt t="30536" x="4579938" y="2897188"/>
          <p14:tracePt t="30545" x="4597400" y="2897188"/>
          <p14:tracePt t="30559" x="4614863" y="2889250"/>
          <p14:tracePt t="30570" x="4622800" y="2889250"/>
          <p14:tracePt t="30575" x="4640263" y="2889250"/>
          <p14:tracePt t="30587" x="4657725" y="2881313"/>
          <p14:tracePt t="30595" x="4665663" y="2881313"/>
          <p14:tracePt t="30599" x="4683125" y="2881313"/>
          <p14:tracePt t="30611" x="4716463" y="2881313"/>
          <p14:tracePt t="30616" x="4741863" y="2881313"/>
          <p14:tracePt t="30625" x="4759325" y="2881313"/>
          <p14:tracePt t="30637" x="4784725" y="2881313"/>
          <p14:tracePt t="30639" x="4802188" y="2881313"/>
          <p14:tracePt t="30650" x="4827588" y="2881313"/>
          <p14:tracePt t="30655" x="4860925" y="2881313"/>
          <p14:tracePt t="30666" x="4868863" y="2881313"/>
          <p14:tracePt t="30675" x="4894263" y="2881313"/>
          <p14:tracePt t="30683" x="4929188" y="2881313"/>
          <p14:tracePt t="30691" x="4937125" y="2881313"/>
          <p14:tracePt t="30695" x="4979988" y="2881313"/>
          <p14:tracePt t="30707" x="4997450" y="2881313"/>
          <p14:tracePt t="30716" x="5013325" y="2881313"/>
          <p14:tracePt t="30721" x="5022850" y="2881313"/>
          <p14:tracePt t="30733" x="5030788" y="2881313"/>
          <p14:tracePt t="30737" x="5038725" y="2881313"/>
          <p14:tracePt t="30745" x="5048250" y="2881313"/>
          <p14:tracePt t="30768" x="5056188" y="2881313"/>
          <p14:tracePt t="30777" x="5064125" y="2881313"/>
          <p14:tracePt t="31130" x="5099050" y="2897188"/>
          <p14:tracePt t="31140" x="5116513" y="2897188"/>
          <p14:tracePt t="31150" x="5183188" y="2897188"/>
          <p14:tracePt t="31155" x="5260975" y="2906713"/>
          <p14:tracePt t="31166" x="5362575" y="2922588"/>
          <p14:tracePt t="31171" x="5446713" y="2922588"/>
          <p14:tracePt t="31184" x="5540375" y="2922588"/>
          <p14:tracePt t="31191" x="5659438" y="2940050"/>
          <p14:tracePt t="31195" x="5761038" y="2957513"/>
          <p14:tracePt t="31205" x="5846763" y="2965450"/>
          <p14:tracePt t="31211" x="5932488" y="2974975"/>
          <p14:tracePt t="31221" x="5991225" y="2990850"/>
          <p14:tracePt t="31233" x="6034088" y="3000375"/>
          <p14:tracePt t="31237" x="6042025" y="3000375"/>
          <p14:tracePt t="31408" x="6049963" y="3000375"/>
          <p14:tracePt t="31418" x="6067425" y="3000375"/>
          <p14:tracePt t="31423" x="6110288" y="3000375"/>
          <p14:tracePt t="31433" x="6153150" y="3000375"/>
          <p14:tracePt t="31439" x="6186488" y="3000375"/>
          <p14:tracePt t="31449" x="6229350" y="3000375"/>
          <p14:tracePt t="31455" x="6262688" y="3000375"/>
          <p14:tracePt t="31466" x="6272213" y="3000375"/>
          <p14:tracePt t="31475" x="6305550" y="3000375"/>
          <p14:tracePt t="31480" x="6338888" y="3000375"/>
          <p14:tracePt t="31489" x="6381750" y="3000375"/>
          <p14:tracePt t="31495" x="6424613" y="3000375"/>
          <p14:tracePt t="31505" x="6457950" y="3000375"/>
          <p14:tracePt t="31516" x="6510338" y="3000375"/>
          <p14:tracePt t="31521" x="6551613" y="3000375"/>
          <p14:tracePt t="31533" x="6594475" y="3000375"/>
          <p14:tracePt t="31538" x="6670675" y="3000375"/>
          <p14:tracePt t="31551" x="6756400" y="3000375"/>
          <p14:tracePt t="31566" x="6799263" y="3000375"/>
          <p14:tracePt t="31568" x="6832600" y="3000375"/>
          <p14:tracePt t="31577" x="6865938" y="3000375"/>
          <p14:tracePt t="31587" x="6875463" y="3000375"/>
          <p14:tracePt t="31593" x="6891338" y="3000375"/>
          <p14:tracePt t="31604" x="6908800" y="3000375"/>
          <p14:tracePt t="31623" x="6916738" y="3000375"/>
          <p14:tracePt t="31643" x="6926263" y="3000375"/>
          <p14:tracePt t="31650" x="6934200" y="3000375"/>
          <p14:tracePt t="31659" x="6943725" y="3000375"/>
          <p14:tracePt t="31666" x="6959600" y="3000375"/>
          <p14:tracePt t="31683" x="6985000" y="3000375"/>
          <p14:tracePt t="31689" x="7027863" y="3000375"/>
          <p14:tracePt t="31699" x="7035800" y="3000375"/>
          <p14:tracePt t="31704" x="7045325" y="3000375"/>
          <p14:tracePt t="31716" x="7053263" y="3000375"/>
          <p14:tracePt t="31723" x="7070725" y="3000375"/>
          <p14:tracePt t="31733" x="7088188" y="3000375"/>
          <p14:tracePt t="31739" x="7113588" y="3000375"/>
          <p14:tracePt t="31749" x="7154863" y="3000375"/>
          <p14:tracePt t="31755" x="7180263" y="3000375"/>
          <p14:tracePt t="31766" x="7205663" y="3000375"/>
          <p14:tracePt t="31775" x="7232650" y="3000375"/>
          <p14:tracePt t="31783" x="7273925" y="3000375"/>
          <p14:tracePt t="31791" x="7283450" y="3000375"/>
          <p14:tracePt t="31795" x="7299325" y="3000375"/>
          <p14:tracePt t="31805" x="7308850" y="3000375"/>
          <p14:tracePt t="31825" x="7316788" y="3000375"/>
          <p14:tracePt t="31837" x="7324725" y="3000375"/>
          <p14:tracePt t="31841" x="7350125" y="3000375"/>
          <p14:tracePt t="31852" x="7392988" y="3000375"/>
          <p14:tracePt t="31861" x="7427913" y="3000375"/>
          <p14:tracePt t="31869" x="7469188" y="3000375"/>
          <p14:tracePt t="31883" x="7521575" y="3000375"/>
          <p14:tracePt t="31891" x="7546975" y="3000375"/>
          <p14:tracePt t="31901" x="7572375" y="3000375"/>
          <p14:tracePt t="31917" x="7580313" y="3000375"/>
          <p14:tracePt t="31921" x="7588250" y="2982913"/>
          <p14:tracePt t="31933" x="7597775" y="2982913"/>
          <p14:tracePt t="31941" x="7605713" y="2982913"/>
          <p14:tracePt t="31949" x="7613650" y="2982913"/>
          <p14:tracePt t="31957" x="7631113" y="2982913"/>
          <p14:tracePt t="31961" x="7648575" y="2982913"/>
          <p14:tracePt t="31971" x="7656513" y="2982913"/>
          <p14:tracePt t="31983" x="7681913" y="2982913"/>
          <p14:tracePt t="31988" x="7707313" y="2982913"/>
          <p14:tracePt t="32000" x="7732713" y="2982913"/>
          <p14:tracePt t="32001" x="7750175" y="2982913"/>
          <p14:tracePt t="32016" x="7775575" y="2982913"/>
          <p14:tracePt t="32023" x="7793038" y="2982913"/>
          <p14:tracePt t="32027" x="7826375" y="2982913"/>
          <p14:tracePt t="32038" x="7869238" y="2982913"/>
          <p14:tracePt t="32043" x="7894638" y="2982913"/>
          <p14:tracePt t="32055" x="7920038" y="2974975"/>
          <p14:tracePt t="32066" x="7970838" y="2974975"/>
          <p14:tracePt t="32077" x="7996238" y="2974975"/>
          <p14:tracePt t="32084" x="8013700" y="2974975"/>
          <p14:tracePt t="32093" x="8047038" y="2974975"/>
          <p14:tracePt t="32105" x="8074025" y="2974975"/>
          <p14:tracePt t="32107" x="8099425" y="2974975"/>
          <p14:tracePt t="32121" x="8115300" y="2974975"/>
          <p14:tracePt t="32123" x="8132763" y="2974975"/>
          <p14:tracePt t="32143" x="8150225" y="2974975"/>
          <p14:tracePt t="32149" x="8158163" y="2974975"/>
          <p14:tracePt t="32159" x="8175625" y="2974975"/>
          <p14:tracePt t="32166" x="8208963" y="2965450"/>
          <p14:tracePt t="32173" x="8218488" y="2965450"/>
          <p14:tracePt t="32183" x="8243888" y="2965450"/>
          <p14:tracePt t="32189" x="8259763" y="2965450"/>
          <p14:tracePt t="32200" x="8277225" y="2965450"/>
          <p14:tracePt t="32205" x="8310563" y="2965450"/>
          <p14:tracePt t="32216" x="8335963" y="2965450"/>
          <p14:tracePt t="32225" x="8370888" y="2965450"/>
          <p14:tracePt t="32230" x="8388350" y="2965450"/>
          <p14:tracePt t="32239" x="8413750" y="2965450"/>
          <p14:tracePt t="32243" x="8447088" y="2965450"/>
          <p14:tracePt t="32255" x="8472488" y="2965450"/>
          <p14:tracePt t="32266" x="8507413" y="2965450"/>
          <p14:tracePt t="32270" x="8558213" y="2965450"/>
          <p14:tracePt t="32279" x="8616950" y="2965450"/>
          <p14:tracePt t="32285" x="8677275" y="2965450"/>
          <p14:tracePt t="32295" x="8718550" y="2965450"/>
          <p14:tracePt t="32305" x="8778875" y="2965450"/>
          <p14:tracePt t="32309" x="8837613" y="2965450"/>
          <p14:tracePt t="32320" x="8888413" y="2965450"/>
          <p14:tracePt t="32325" x="8923338" y="2965450"/>
          <p14:tracePt t="32336" x="8974138" y="2965450"/>
          <p14:tracePt t="32345" x="8982075" y="2974975"/>
          <p14:tracePt t="32349" x="8999538" y="2974975"/>
          <p14:tracePt t="32361" x="9007475" y="2974975"/>
          <p14:tracePt t="32407" x="9007475" y="2982913"/>
          <p14:tracePt t="32421" x="8999538" y="3000375"/>
          <p14:tracePt t="32431" x="8956675" y="3008313"/>
          <p14:tracePt t="32441" x="8888413" y="3051175"/>
          <p14:tracePt t="32449" x="8880475" y="3051175"/>
          <p14:tracePt t="32459" x="8847138" y="3059113"/>
          <p14:tracePt t="32466" x="8786813" y="3094038"/>
          <p14:tracePt t="32472" x="8693150" y="3109913"/>
          <p14:tracePt t="32483" x="8609013" y="3127375"/>
          <p14:tracePt t="32491" x="8464550" y="3144838"/>
          <p14:tracePt t="32495" x="8310563" y="3170238"/>
          <p14:tracePt t="32507" x="8089900" y="3203575"/>
          <p14:tracePt t="32516" x="7818438" y="3211513"/>
          <p14:tracePt t="32523" x="7443788" y="3238500"/>
          <p14:tracePt t="32527" x="7096125" y="3238500"/>
          <p14:tracePt t="32538" x="6662738" y="3238500"/>
          <p14:tracePt t="32543" x="6313488" y="3238500"/>
          <p14:tracePt t="32556" x="5940425" y="3238500"/>
          <p14:tracePt t="32566" x="5591175" y="3238500"/>
          <p14:tracePt t="32570" x="5251450" y="3238500"/>
          <p14:tracePt t="32580" x="4929188" y="3238500"/>
          <p14:tracePt t="32583" x="4640263" y="3238500"/>
          <p14:tracePt t="32593" x="4410075" y="3238500"/>
          <p14:tracePt t="32604" x="4146550" y="3238500"/>
          <p14:tracePt t="32609" x="3917950" y="3238500"/>
          <p14:tracePt t="32620" x="3713163" y="3238500"/>
          <p14:tracePt t="32623" x="3509963" y="3238500"/>
          <p14:tracePt t="32633" x="3355975" y="3238500"/>
          <p14:tracePt t="32644" x="3211513" y="3238500"/>
          <p14:tracePt t="32649" x="3084513" y="3238500"/>
          <p14:tracePt t="32659" x="2974975" y="3238500"/>
          <p14:tracePt t="32666" x="2871788" y="3238500"/>
          <p14:tracePt t="32675" x="2744788" y="3238500"/>
          <p14:tracePt t="32687" x="2651125" y="3238500"/>
          <p14:tracePt t="32689" x="2566988" y="3238500"/>
          <p14:tracePt t="32699" x="2489200" y="3238500"/>
          <p14:tracePt t="32704" x="2405063" y="3238500"/>
          <p14:tracePt t="32716" x="2344738" y="3238500"/>
          <p14:tracePt t="32725" x="2278063" y="3238500"/>
          <p14:tracePt t="32729" x="2235200" y="3238500"/>
          <p14:tracePt t="32739" x="2174875" y="3238500"/>
          <p14:tracePt t="32745" x="2116138" y="3238500"/>
          <p14:tracePt t="32755" x="2047875" y="3238500"/>
          <p14:tracePt t="32766" x="2005013" y="3238500"/>
          <p14:tracePt t="32770" x="1963738" y="3238500"/>
          <p14:tracePt t="32779" x="1928813" y="3238500"/>
          <p14:tracePt t="32787" x="1870075" y="3238500"/>
          <p14:tracePt t="32795" x="1801813" y="3238500"/>
          <p14:tracePt t="32805" x="1725613" y="3228975"/>
          <p14:tracePt t="32809" x="1674813" y="3228975"/>
          <p14:tracePt t="32821" x="1631950" y="3228975"/>
          <p14:tracePt t="32825" x="1597025" y="3228975"/>
          <p14:tracePt t="32837" x="1589088" y="3228975"/>
          <p14:tracePt t="32845" x="1581150" y="3228975"/>
          <p14:tracePt t="32853" x="1571625" y="3228975"/>
          <p14:tracePt t="32861" x="1546225" y="3228975"/>
          <p14:tracePt t="32875" x="1520825" y="3228975"/>
          <p14:tracePt t="32891" x="1495425" y="3228975"/>
          <p14:tracePt t="32901" x="1477963" y="3228975"/>
          <p14:tracePt t="32911" x="1462088" y="3228975"/>
          <p14:tracePt t="32917" x="1419225" y="3228975"/>
          <p14:tracePt t="32927" x="1393825" y="3228975"/>
          <p14:tracePt t="32934" x="1376363" y="3228975"/>
          <p14:tracePt t="32941" x="1360488" y="3246438"/>
          <p14:tracePt t="32953" x="1343025" y="3246438"/>
          <p14:tracePt t="32957" x="1308100" y="3246438"/>
          <p14:tracePt t="32967" x="1292225" y="3254375"/>
          <p14:tracePt t="32971" x="1274763" y="3254375"/>
          <p14:tracePt t="32983" x="1249363" y="3263900"/>
          <p14:tracePt t="32999" x="1241425" y="3263900"/>
          <p14:tracePt t="33007" x="1231900" y="3263900"/>
          <p14:tracePt t="33023" x="1231900" y="3271838"/>
          <p14:tracePt t="33098" x="1223963" y="3271838"/>
          <p14:tracePt t="33107" x="1206500" y="3271838"/>
          <p14:tracePt t="33123" x="1198563" y="3271838"/>
          <p14:tracePt t="33133" x="1181100" y="3271838"/>
          <p14:tracePt t="33149" x="1173163" y="3271838"/>
          <p14:tracePt t="33166" x="1155700" y="3271838"/>
          <p14:tracePt t="33173" x="1147763" y="3271838"/>
          <p14:tracePt t="33183" x="1138238" y="3271838"/>
          <p14:tracePt t="33189" x="1130300" y="3279775"/>
          <p14:tracePt t="33316" x="1122363" y="3279775"/>
          <p14:tracePt t="33338" x="1104900" y="3279775"/>
          <p14:tracePt t="33376" x="1096963" y="3279775"/>
          <p14:tracePt t="33395" x="1087438" y="3297238"/>
          <p14:tracePt t="33638" x="1096963" y="3297238"/>
          <p14:tracePt t="33648" x="1104900" y="3297238"/>
          <p14:tracePt t="33657" x="1130300" y="3297238"/>
          <p14:tracePt t="33666" x="1138238" y="3297238"/>
          <p14:tracePt t="33673" x="1163638" y="3297238"/>
          <p14:tracePt t="33677" x="1181100" y="3297238"/>
          <p14:tracePt t="33688" x="1206500" y="3297238"/>
          <p14:tracePt t="33700" x="1231900" y="3297238"/>
          <p14:tracePt t="33704" x="1257300" y="3297238"/>
          <p14:tracePt t="33716" x="1266825" y="3297238"/>
          <p14:tracePt t="33716" x="1292225" y="3297238"/>
          <p14:tracePt t="33727" x="1317625" y="3297238"/>
          <p14:tracePt t="33738" x="1343025" y="3297238"/>
          <p14:tracePt t="33743" x="1360488" y="3297238"/>
          <p14:tracePt t="33754" x="1385888" y="3297238"/>
          <p14:tracePt t="33759" x="1401763" y="3297238"/>
          <p14:tracePt t="33770" x="1427163" y="3297238"/>
          <p14:tracePt t="33780" x="1462088" y="3297238"/>
          <p14:tracePt t="33783" x="1495425" y="3297238"/>
          <p14:tracePt t="33804" x="1530350" y="3297238"/>
          <p14:tracePt t="33817" x="1563688" y="3297238"/>
          <p14:tracePt t="33823" x="1581150" y="3297238"/>
          <p14:tracePt t="33833" x="1597025" y="3297238"/>
          <p14:tracePt t="33843" x="1606550" y="3297238"/>
          <p14:tracePt t="33849" x="1622425" y="3297238"/>
          <p14:tracePt t="33859" x="1649413" y="3305175"/>
          <p14:tracePt t="33866" x="1657350" y="3305175"/>
          <p14:tracePt t="33873" x="1682750" y="3305175"/>
          <p14:tracePt t="33883" x="1700213" y="3305175"/>
          <p14:tracePt t="33889" x="1708150" y="3305175"/>
          <p14:tracePt t="33900" x="1725613" y="3305175"/>
          <p14:tracePt t="33906" x="1733550" y="3305175"/>
          <p14:tracePt t="33917" x="1741488" y="3305175"/>
          <p14:tracePt t="33925" x="1751013" y="3305175"/>
          <p14:tracePt t="33930" x="1758950" y="3305175"/>
          <p14:tracePt t="33955" x="1766888" y="3305175"/>
          <p14:tracePt t="33961" x="1784350" y="3305175"/>
          <p14:tracePt t="33975" x="1793875" y="3305175"/>
          <p14:tracePt t="33987" x="1801813" y="3305175"/>
          <p14:tracePt t="33995" x="1819275" y="3305175"/>
          <p14:tracePt t="34004" x="1827213" y="3305175"/>
          <p14:tracePt t="34011" x="1835150" y="3314700"/>
          <p14:tracePt t="34016" x="1844675" y="3314700"/>
          <p14:tracePt t="34027" x="1852613" y="3322638"/>
          <p14:tracePt t="34033" x="1878013" y="3322638"/>
          <p14:tracePt t="34041" x="1903413" y="3322638"/>
          <p14:tracePt t="34053" x="1920875" y="3322638"/>
          <p14:tracePt t="34057" x="1928813" y="3330575"/>
          <p14:tracePt t="34067" x="1963738" y="3330575"/>
          <p14:tracePt t="34071" x="1979613" y="3330575"/>
          <p14:tracePt t="34083" x="2014538" y="3330575"/>
          <p14:tracePt t="34091" x="2022475" y="3330575"/>
          <p14:tracePt t="34099" x="2047875" y="3330575"/>
          <p14:tracePt t="34107" x="2065338" y="3330575"/>
          <p14:tracePt t="34116" x="2082800" y="3330575"/>
          <p14:tracePt t="34123" x="2090738" y="3330575"/>
          <p14:tracePt t="34130" x="2108200" y="3330575"/>
          <p14:tracePt t="34143" x="2116138" y="3330575"/>
          <p14:tracePt t="34149" x="2124075" y="3330575"/>
          <p14:tracePt t="34159" x="2133600" y="3330575"/>
          <p14:tracePt t="34166" x="2149475" y="3330575"/>
          <p14:tracePt t="34175" x="2166938" y="3330575"/>
          <p14:tracePt t="34189" x="2174875" y="3330575"/>
          <p14:tracePt t="34200" x="2184400" y="3330575"/>
          <p14:tracePt t="34217" x="2209800" y="3330575"/>
          <p14:tracePt t="34233" x="2217738" y="3330575"/>
          <p14:tracePt t="34257" x="2227263" y="3330575"/>
          <p14:tracePt t="34287" x="2235200" y="3330575"/>
          <p14:tracePt t="34293" x="2243138" y="3330575"/>
          <p14:tracePt t="34335" x="2252663" y="3330575"/>
          <p14:tracePt t="34353" x="2260600" y="3330575"/>
          <p14:tracePt t="34394" x="2268538" y="3330575"/>
          <p14:tracePt t="34430" x="2278063" y="3330575"/>
          <p14:tracePt t="34439" x="2293938" y="3330575"/>
          <p14:tracePt t="34626" x="2311400" y="3330575"/>
          <p14:tracePt t="34646" x="2319338" y="3330575"/>
          <p14:tracePt t="34654" x="2328863" y="3330575"/>
          <p14:tracePt t="34661" x="2336800" y="3330575"/>
          <p14:tracePt t="34666" x="2354263" y="3330575"/>
          <p14:tracePt t="34675" x="2379663" y="3330575"/>
          <p14:tracePt t="34691" x="2405063" y="3330575"/>
          <p14:tracePt t="34704" x="2413000" y="3330575"/>
          <p14:tracePt t="34705" x="2438400" y="3330575"/>
          <p14:tracePt t="34717" x="2455863" y="3330575"/>
          <p14:tracePt t="34721" x="2463800" y="3330575"/>
          <p14:tracePt t="34733" x="2489200" y="3330575"/>
          <p14:tracePt t="34741" x="2506663" y="3330575"/>
          <p14:tracePt t="34749" x="2532063" y="3330575"/>
          <p14:tracePt t="34757" x="2557463" y="3330575"/>
          <p14:tracePt t="34766" x="2574925" y="3330575"/>
          <p14:tracePt t="34783" x="2600325" y="3330575"/>
          <p14:tracePt t="34800" x="2608263" y="3330575"/>
          <p14:tracePt t="34807" x="2625725" y="3330575"/>
          <p14:tracePt t="35036" x="2633663" y="3330575"/>
          <p14:tracePt t="35046" x="2651125" y="3330575"/>
          <p14:tracePt t="35055" x="2660650" y="3330575"/>
          <p14:tracePt t="35059" x="2686050" y="3330575"/>
          <p14:tracePt t="35071" x="2719388" y="3330575"/>
          <p14:tracePt t="35080" x="2736850" y="3330575"/>
          <p14:tracePt t="35087" x="2762250" y="3330575"/>
          <p14:tracePt t="35095" x="2805113" y="3330575"/>
          <p14:tracePt t="35099" x="2846388" y="3330575"/>
          <p14:tracePt t="35109" x="2906713" y="3330575"/>
          <p14:tracePt t="35121" x="2965450" y="3330575"/>
          <p14:tracePt t="35125" x="3033713" y="3330575"/>
          <p14:tracePt t="35137" x="3076575" y="3330575"/>
          <p14:tracePt t="35141" x="3094038" y="3330575"/>
          <p14:tracePt t="35152" x="3109913" y="3330575"/>
          <p14:tracePt t="35161" x="3119438" y="3330575"/>
          <p14:tracePt t="35166" x="3127375" y="3330575"/>
          <p14:tracePt t="35211" x="3135313" y="3330575"/>
          <p14:tracePt t="35231" x="3144838" y="3330575"/>
          <p14:tracePt t="35245" x="3152775" y="3330575"/>
          <p14:tracePt t="35261" x="3160713" y="3330575"/>
          <p14:tracePt t="35271" x="3170238" y="3330575"/>
          <p14:tracePt t="35277" x="3178175" y="3330575"/>
          <p14:tracePt t="35287" x="3178175" y="3322638"/>
          <p14:tracePt t="35300" x="3186113" y="3322638"/>
          <p14:tracePt t="35302" x="3195638" y="3322638"/>
          <p14:tracePt t="35321" x="3221038" y="3322638"/>
          <p14:tracePt t="35333" x="3228975" y="3322638"/>
          <p14:tracePt t="35337" x="3238500" y="3322638"/>
          <p14:tracePt t="35350" x="3263900" y="3322638"/>
          <p14:tracePt t="35353" x="3271838" y="3305175"/>
          <p14:tracePt t="35361" x="3279775" y="3305175"/>
          <p14:tracePt t="35373" x="3297238" y="3305175"/>
          <p14:tracePt t="35377" x="3305175" y="3305175"/>
          <p14:tracePt t="35732" x="3322638" y="3305175"/>
          <p14:tracePt t="35735" x="3330575" y="3305175"/>
          <p14:tracePt t="35791" x="3340100" y="3305175"/>
          <p14:tracePt t="35800" x="3355975" y="3305175"/>
          <p14:tracePt t="35807" x="3365500" y="3305175"/>
          <p14:tracePt t="35817" x="3382963" y="3305175"/>
          <p14:tracePt t="36008" x="3390900" y="3305175"/>
          <p14:tracePt t="36017" x="3398838" y="3305175"/>
          <p14:tracePt t="36023" x="3408363" y="3305175"/>
          <p14:tracePt t="36033" x="3424238" y="3305175"/>
          <p14:tracePt t="36039" x="3433763" y="3305175"/>
          <p14:tracePt t="36049" x="3441700" y="3305175"/>
          <p14:tracePt t="36054" x="3459163" y="3305175"/>
          <p14:tracePt t="36066" x="3467100" y="3305175"/>
          <p14:tracePt t="36080" x="3475038" y="3305175"/>
          <p14:tracePt t="36089" x="3484563" y="3305175"/>
          <p14:tracePt t="36093" x="3502025" y="3305175"/>
          <p14:tracePt t="36104" x="3509963" y="3305175"/>
          <p14:tracePt t="36116" x="3527425" y="3305175"/>
          <p14:tracePt t="36120" x="3535363" y="3305175"/>
          <p14:tracePt t="36133" x="3552825" y="3305175"/>
          <p14:tracePt t="36145" x="3578225" y="3305175"/>
          <p14:tracePt t="36159" x="3603625" y="3305175"/>
          <p14:tracePt t="36170" x="3619500" y="3305175"/>
          <p14:tracePt t="36173" x="3654425" y="3305175"/>
          <p14:tracePt t="36183" x="3679825" y="3305175"/>
          <p14:tracePt t="36195" x="3705225" y="3305175"/>
          <p14:tracePt t="36199" x="3722688" y="3305175"/>
          <p14:tracePt t="36209" x="3756025" y="3305175"/>
          <p14:tracePt t="36216" x="3763963" y="3305175"/>
          <p14:tracePt t="36225" x="3781425" y="3305175"/>
          <p14:tracePt t="36237" x="3790950" y="3305175"/>
          <p14:tracePt t="36241" x="3798888" y="3305175"/>
          <p14:tracePt t="36255" x="3816350" y="3305175"/>
          <p14:tracePt t="36266" x="3824288" y="3305175"/>
          <p14:tracePt t="36275" x="3832225" y="3305175"/>
          <p14:tracePt t="36280" x="3841750" y="3305175"/>
          <p14:tracePt t="36291" x="3849688" y="3305175"/>
          <p14:tracePt t="36295" x="3857625" y="3305175"/>
          <p14:tracePt t="36311" x="3867150" y="3305175"/>
          <p14:tracePt t="36325" x="3875088" y="3305175"/>
          <p14:tracePt t="36345" x="3883025" y="3305175"/>
          <p14:tracePt t="36361" x="3892550" y="3305175"/>
          <p14:tracePt t="36382" x="3900488" y="3305175"/>
          <p14:tracePt t="36391" x="3908425" y="3305175"/>
          <p14:tracePt t="36403" x="3917950" y="3305175"/>
          <p14:tracePt t="36407" x="3935413" y="3305175"/>
          <p14:tracePt t="36417" x="3943350" y="3305175"/>
          <p14:tracePt t="36421" x="3951288" y="3305175"/>
          <p14:tracePt t="36433" x="3968750" y="3305175"/>
          <p14:tracePt t="36441" x="3986213" y="3305175"/>
          <p14:tracePt t="36450" x="4002088" y="3305175"/>
          <p14:tracePt t="36457" x="4027488" y="3305175"/>
          <p14:tracePt t="36471" x="4037013" y="3305175"/>
          <p14:tracePt t="36483" x="4044950" y="3305175"/>
          <p14:tracePt t="36487" x="4052888" y="3305175"/>
          <p14:tracePt t="36500" x="4062413" y="3305175"/>
          <p14:tracePt t="36504" x="4070350" y="3305175"/>
          <p14:tracePt t="36516" x="4079875" y="3305175"/>
          <p14:tracePt t="36527" x="4087813" y="3305175"/>
          <p14:tracePt t="36663" x="4095750" y="3305175"/>
          <p14:tracePt t="36690" x="4105275" y="3305175"/>
          <p14:tracePt t="36700" x="4121150" y="3305175"/>
          <p14:tracePt t="36705" x="4130675" y="3305175"/>
          <p14:tracePt t="36716" x="4138613" y="3305175"/>
          <p14:tracePt t="36725" x="4164013" y="3305175"/>
          <p14:tracePt t="36730" x="4171950" y="3305175"/>
          <p14:tracePt t="36739" x="4181475" y="3305175"/>
          <p14:tracePt t="36743" x="4206875" y="3305175"/>
          <p14:tracePt t="36755" x="4224338" y="3305175"/>
          <p14:tracePt t="36766" x="4240213" y="3305175"/>
          <p14:tracePt t="36770" x="4257675" y="3305175"/>
          <p14:tracePt t="36779" x="4283075" y="3305175"/>
          <p14:tracePt t="36787" x="4291013" y="3305175"/>
          <p14:tracePt t="36795" x="4308475" y="3305175"/>
          <p14:tracePt t="36805" x="4333875" y="3305175"/>
          <p14:tracePt t="36808" x="4341813" y="3305175"/>
          <p14:tracePt t="36820" x="4368800" y="3314700"/>
          <p14:tracePt t="36825" x="4394200" y="3314700"/>
          <p14:tracePt t="36837" x="4410075" y="3314700"/>
          <p14:tracePt t="36845" x="4435475" y="3314700"/>
          <p14:tracePt t="36852" x="4445000" y="3314700"/>
          <p14:tracePt t="36861" x="4470400" y="3314700"/>
          <p14:tracePt t="36866" x="4486275" y="3314700"/>
          <p14:tracePt t="36875" x="4521200" y="3314700"/>
          <p14:tracePt t="36891" x="4546600" y="3314700"/>
          <p14:tracePt t="36902" x="4546600" y="3322638"/>
          <p14:tracePt t="36905" x="4564063" y="3322638"/>
          <p14:tracePt t="36916" x="4572000" y="3322638"/>
          <p14:tracePt t="36925" x="4579938" y="3322638"/>
          <p14:tracePt t="36933" x="4589463" y="3322638"/>
          <p14:tracePt t="36957" x="4614863" y="3322638"/>
          <p14:tracePt t="36968" x="4622800" y="3322638"/>
          <p14:tracePt t="36971" x="4640263" y="3322638"/>
          <p14:tracePt t="36983" x="4657725" y="3322638"/>
          <p14:tracePt t="36999" x="4673600" y="3322638"/>
          <p14:tracePt t="37011" x="4691063" y="3322638"/>
          <p14:tracePt t="37032" x="4741863" y="3322638"/>
          <p14:tracePt t="37038" x="4749800" y="3322638"/>
          <p14:tracePt t="37051" x="4792663" y="3322638"/>
          <p14:tracePt t="37061" x="4818063" y="3322638"/>
          <p14:tracePt t="37069" x="4843463" y="3322638"/>
          <p14:tracePt t="37077" x="4860925" y="3322638"/>
          <p14:tracePt t="37088" x="4868863" y="3322638"/>
          <p14:tracePt t="37091" x="4894263" y="3322638"/>
          <p14:tracePt t="37104" x="4911725" y="3322638"/>
          <p14:tracePt t="37127" x="4919663" y="3322638"/>
          <p14:tracePt t="37143" x="4929188" y="3322638"/>
          <p14:tracePt t="37166" x="4937125" y="3322638"/>
          <p14:tracePt t="37193" x="4946650" y="3322638"/>
          <p14:tracePt t="37538" x="4954588" y="3322638"/>
          <p14:tracePt t="39464" x="4954588" y="3330575"/>
          <p14:tracePt t="39467" x="4954588" y="3340100"/>
          <p14:tracePt t="39478" x="4937125" y="3365500"/>
          <p14:tracePt t="39488" x="4937125" y="3373438"/>
          <p14:tracePt t="39493" x="4929188" y="3390900"/>
          <p14:tracePt t="39505" x="4911725" y="3433763"/>
          <p14:tracePt t="39509" x="4903788" y="3449638"/>
          <p14:tracePt t="39520" x="4878388" y="3475038"/>
          <p14:tracePt t="39530" x="4868863" y="3502025"/>
          <p14:tracePt t="39533" x="4852988" y="3527425"/>
          <p14:tracePt t="39543" x="4827588" y="3560763"/>
          <p14:tracePt t="39550" x="4810125" y="3568700"/>
          <p14:tracePt t="39559" x="4784725" y="3594100"/>
          <p14:tracePt t="39570" x="4767263" y="3619500"/>
          <p14:tracePt t="39573" x="4749800" y="3636963"/>
          <p14:tracePt t="39583" x="4724400" y="3662363"/>
          <p14:tracePt t="39589" x="4699000" y="3679825"/>
          <p14:tracePt t="39600" x="4657725" y="3697288"/>
          <p14:tracePt t="39609" x="4622800" y="3705225"/>
          <p14:tracePt t="39616" x="4579938" y="3713163"/>
          <p14:tracePt t="39625" x="4554538" y="3713163"/>
          <p14:tracePt t="39630" x="4521200" y="3722688"/>
          <p14:tracePt t="39639" x="4460875" y="3730625"/>
          <p14:tracePt t="39650" x="4402138" y="3730625"/>
          <p14:tracePt t="39655" x="4341813" y="3738563"/>
          <p14:tracePt t="39666" x="4300538" y="3748088"/>
          <p14:tracePt t="39670" x="4240213" y="3748088"/>
          <p14:tracePt t="39679" x="4206875" y="3756025"/>
          <p14:tracePt t="39689" x="4146550" y="3763963"/>
          <p14:tracePt t="39695" x="4105275" y="3773488"/>
          <p14:tracePt t="39705" x="4044950" y="3790950"/>
          <p14:tracePt t="39709" x="3986213" y="3798888"/>
          <p14:tracePt t="39720" x="3951288" y="3806825"/>
          <p14:tracePt t="39729" x="3875088" y="3816350"/>
          <p14:tracePt t="39737" x="3832225" y="3832225"/>
          <p14:tracePt t="39745" x="3756025" y="3857625"/>
          <p14:tracePt t="39753" x="3629025" y="3883025"/>
          <p14:tracePt t="39761" x="3509963" y="3892550"/>
          <p14:tracePt t="39771" x="3382963" y="3900488"/>
          <p14:tracePt t="39775" x="3271838" y="3925888"/>
          <p14:tracePt t="39787" x="3127375" y="3951288"/>
          <p14:tracePt t="39791" x="2982913" y="3960813"/>
          <p14:tracePt t="39804" x="2830513" y="3960813"/>
          <p14:tracePt t="39811" x="2660650" y="3960813"/>
          <p14:tracePt t="39816" x="2481263" y="3960813"/>
          <p14:tracePt t="39825" x="2311400" y="3960813"/>
          <p14:tracePt t="39833" x="2149475" y="3960813"/>
          <p14:tracePt t="39841" x="1979613" y="3960813"/>
          <p14:tracePt t="39853" x="1809750" y="3960813"/>
          <p14:tracePt t="39857" x="1631950" y="3960813"/>
          <p14:tracePt t="39883" x="1223963" y="3960813"/>
          <p14:tracePt t="39891" x="1096963" y="3960813"/>
          <p14:tracePt t="39900" x="1003300" y="3960813"/>
          <p14:tracePt t="39907" x="925513" y="3960813"/>
          <p14:tracePt t="39911" x="866775" y="3960813"/>
          <p14:tracePt t="39921" x="823913" y="3960813"/>
          <p14:tracePt t="39933" x="765175" y="3960813"/>
          <p14:tracePt t="39938" x="722313" y="3960813"/>
          <p14:tracePt t="39954" x="696913" y="3960813"/>
          <p14:tracePt t="39966" x="688975" y="3960813"/>
          <p14:tracePt t="39971" x="679450" y="3960813"/>
          <p14:tracePt t="40003" x="671513" y="3960813"/>
          <p14:tracePt t="40018" x="663575" y="3960813"/>
          <p14:tracePt t="40027" x="654050" y="3960813"/>
          <p14:tracePt t="40133" x="646113" y="3951288"/>
          <p14:tracePt t="40149" x="646113" y="3943350"/>
          <p14:tracePt t="40173" x="654050" y="3917950"/>
          <p14:tracePt t="40181" x="654050" y="3908425"/>
          <p14:tracePt t="40189" x="671513" y="3900488"/>
          <p14:tracePt t="40200" x="679450" y="3892550"/>
          <p14:tracePt t="40205" x="688975" y="3867150"/>
          <p14:tracePt t="40216" x="688975" y="3857625"/>
          <p14:tracePt t="40225" x="688975" y="3849688"/>
          <p14:tracePt t="40229" x="704850" y="3841750"/>
          <p14:tracePt t="40239" x="714375" y="3841750"/>
          <p14:tracePt t="40259" x="722313" y="3841750"/>
          <p14:tracePt t="40270" x="739775" y="3841750"/>
          <p14:tracePt t="40283" x="747713" y="3841750"/>
          <p14:tracePt t="40287" x="755650" y="3841750"/>
          <p14:tracePt t="40293" x="765175" y="3841750"/>
          <p14:tracePt t="40398" x="790575" y="3832225"/>
          <p14:tracePt t="40415" x="798513" y="3832225"/>
          <p14:tracePt t="40420" x="823913" y="3824288"/>
          <p14:tracePt t="40427" x="866775" y="3806825"/>
          <p14:tracePt t="40437" x="884238" y="3806825"/>
          <p14:tracePt t="40441" x="909638" y="3798888"/>
          <p14:tracePt t="40454" x="925513" y="3790950"/>
          <p14:tracePt t="40457" x="942975" y="3790950"/>
          <p14:tracePt t="40467" x="985838" y="3781425"/>
          <p14:tracePt t="40477" x="1019175" y="3781425"/>
          <p14:tracePt t="40483" x="1054100" y="3781425"/>
          <p14:tracePt t="40493" x="1069975" y="3781425"/>
          <p14:tracePt t="40499" x="1112838" y="3781425"/>
          <p14:tracePt t="40507" x="1155700" y="3781425"/>
          <p14:tracePt t="40518" x="1181100" y="3773488"/>
          <p14:tracePt t="40523" x="1223963" y="3773488"/>
          <p14:tracePt t="40533" x="1257300" y="3773488"/>
          <p14:tracePt t="40538" x="1282700" y="3773488"/>
          <p14:tracePt t="40549" x="1300163" y="3773488"/>
          <p14:tracePt t="40559" x="1325563" y="3773488"/>
          <p14:tracePt t="40566" x="1350963" y="3773488"/>
          <p14:tracePt t="40573" x="1360488" y="3773488"/>
          <p14:tracePt t="40579" x="1368425" y="3773488"/>
          <p14:tracePt t="40589" x="1376363" y="3773488"/>
          <p14:tracePt t="40599" x="1385888" y="3773488"/>
          <p14:tracePt t="40604" x="1401763" y="3773488"/>
          <p14:tracePt t="40616" x="1411288" y="3763963"/>
          <p14:tracePt t="40620" x="1419225" y="3763963"/>
          <p14:tracePt t="40630" x="1436688" y="3763963"/>
          <p14:tracePt t="40655" x="1462088" y="3763963"/>
          <p14:tracePt t="40671" x="1477963" y="3763963"/>
          <p14:tracePt t="40689" x="1495425" y="3763963"/>
          <p14:tracePt t="40705" x="1504950" y="3763963"/>
          <p14:tracePt t="40716" x="1512888" y="3763963"/>
          <p14:tracePt t="40720" x="1520825" y="3763963"/>
          <p14:tracePt t="40730" x="1546225" y="3763963"/>
          <p14:tracePt t="40737" x="1563688" y="3763963"/>
          <p14:tracePt t="40745" x="1581150" y="3763963"/>
          <p14:tracePt t="40755" x="1606550" y="3763963"/>
          <p14:tracePt t="40761" x="1631950" y="3763963"/>
          <p14:tracePt t="40771" x="1665288" y="3763963"/>
          <p14:tracePt t="40775" x="1690688" y="3763963"/>
          <p14:tracePt t="40787" x="1733550" y="3763963"/>
          <p14:tracePt t="40795" x="1758950" y="3763963"/>
          <p14:tracePt t="40803" x="1784350" y="3756025"/>
          <p14:tracePt t="40811" x="1835150" y="3756025"/>
          <p14:tracePt t="40816" x="1860550" y="3748088"/>
          <p14:tracePt t="40825" x="1870075" y="3748088"/>
          <p14:tracePt t="40837" x="1885950" y="3748088"/>
          <p14:tracePt t="40841" x="1911350" y="3730625"/>
          <p14:tracePt t="40853" x="1928813" y="3730625"/>
          <p14:tracePt t="40861" x="1938338" y="3730625"/>
          <p14:tracePt t="40871" x="1946275" y="3730625"/>
          <p14:tracePt t="40883" x="1954213" y="3730625"/>
          <p14:tracePt t="40888" x="1963738" y="3730625"/>
          <p14:tracePt t="40891" x="2014538" y="3713163"/>
          <p14:tracePt t="40901" x="2030413" y="3713163"/>
          <p14:tracePt t="40911" x="2055813" y="3713163"/>
          <p14:tracePt t="40920" x="2065338" y="3713163"/>
          <p14:tracePt t="40927" x="2073275" y="3713163"/>
          <p14:tracePt t="40933" x="2082800" y="3713163"/>
          <p14:tracePt t="40941" x="2090738" y="3713163"/>
          <p14:tracePt t="40961" x="2098675" y="3713163"/>
          <p14:tracePt t="40971" x="2108200" y="3713163"/>
          <p14:tracePt t="41150" x="2116138" y="3713163"/>
          <p14:tracePt t="41170" x="2124075" y="3713163"/>
          <p14:tracePt t="41176" x="2141538" y="3713163"/>
          <p14:tracePt t="41182" x="2159000" y="3713163"/>
          <p14:tracePt t="41191" x="2174875" y="3713163"/>
          <p14:tracePt t="41203" x="2200275" y="3713163"/>
          <p14:tracePt t="41205" x="2217738" y="3713163"/>
          <p14:tracePt t="41216" x="2243138" y="3713163"/>
          <p14:tracePt t="41221" x="2278063" y="3713163"/>
          <p14:tracePt t="41233" x="2293938" y="3713163"/>
          <p14:tracePt t="41241" x="2328863" y="3713163"/>
          <p14:tracePt t="41250" x="2336800" y="3713163"/>
          <p14:tracePt t="41257" x="2362200" y="3705225"/>
          <p14:tracePt t="41261" x="2371725" y="3705225"/>
          <p14:tracePt t="41271" x="2379663" y="3705225"/>
          <p14:tracePt t="41283" x="2397125" y="3705225"/>
          <p14:tracePt t="41603" x="2405063" y="3705225"/>
          <p14:tracePt t="41616" x="2422525" y="3697288"/>
          <p14:tracePt t="41655" x="2455863" y="3697288"/>
          <p14:tracePt t="41669" x="2489200" y="3697288"/>
          <p14:tracePt t="41681" x="2506663" y="3697288"/>
          <p14:tracePt t="41687" x="2532063" y="3687763"/>
          <p14:tracePt t="41699" x="2549525" y="3687763"/>
          <p14:tracePt t="41721" x="2566988" y="3687763"/>
          <p14:tracePt t="41733" x="2574925" y="3687763"/>
          <p14:tracePt t="41738" x="2582863" y="3671888"/>
          <p14:tracePt t="41750" x="2600325" y="3671888"/>
          <p14:tracePt t="41757" x="2608263" y="3671888"/>
          <p14:tracePt t="41761" x="2633663" y="3671888"/>
          <p14:tracePt t="41771" x="2651125" y="3671888"/>
          <p14:tracePt t="41783" x="2668588" y="3671888"/>
          <p14:tracePt t="41787" x="2676525" y="3671888"/>
          <p14:tracePt t="41800" x="2693988" y="3671888"/>
          <p14:tracePt t="41805" x="2711450" y="3671888"/>
          <p14:tracePt t="41820" x="2727325" y="3671888"/>
          <p14:tracePt t="41830" x="2736850" y="3671888"/>
          <p14:tracePt t="41839" x="2752725" y="3671888"/>
          <p14:tracePt t="41843" x="2762250" y="3671888"/>
          <p14:tracePt t="41854" x="2770188" y="3679825"/>
          <p14:tracePt t="41866" x="2778125" y="3679825"/>
          <p14:tracePt t="41883" x="2787650" y="3679825"/>
          <p14:tracePt t="41893" x="2795588" y="3679825"/>
          <p14:tracePt t="41906" x="2813050" y="3679825"/>
          <p14:tracePt t="41916" x="2820988" y="3679825"/>
          <p14:tracePt t="41925" x="2830513" y="3679825"/>
          <p14:tracePt t="41929" x="2838450" y="3679825"/>
          <p14:tracePt t="41943" x="2846388" y="3679825"/>
          <p14:tracePt t="41955" x="2863850" y="3679825"/>
          <p14:tracePt t="41966" x="2871788" y="3679825"/>
          <p14:tracePt t="41970" x="2889250" y="3679825"/>
          <p14:tracePt t="41979" x="2897188" y="3679825"/>
          <p14:tracePt t="41987" x="2922588" y="3679825"/>
          <p14:tracePt t="41995" x="2940050" y="3679825"/>
          <p14:tracePt t="42009" x="2957513" y="3679825"/>
          <p14:tracePt t="42020" x="2974975" y="3679825"/>
          <p14:tracePt t="42025" x="2990850" y="3679825"/>
          <p14:tracePt t="42037" x="3008313" y="3679825"/>
          <p14:tracePt t="42045" x="3025775" y="3679825"/>
          <p14:tracePt t="42052" x="3051175" y="3679825"/>
          <p14:tracePt t="42061" x="3059113" y="3679825"/>
          <p14:tracePt t="42066" x="3067050" y="3679825"/>
          <p14:tracePt t="42075" x="3076575" y="3679825"/>
          <p14:tracePt t="42087" x="3084513" y="3679825"/>
          <p14:tracePt t="42105" x="3094038" y="3671888"/>
          <p14:tracePt t="42125" x="3101975" y="3671888"/>
          <p14:tracePt t="42137" x="3109913" y="3671888"/>
          <p14:tracePt t="42171" x="3127375" y="3671888"/>
          <p14:tracePt t="42207" x="3135313" y="3671888"/>
          <p14:tracePt t="42218" x="3144838" y="3671888"/>
          <p14:tracePt t="42232" x="3152775" y="3671888"/>
          <p14:tracePt t="42241" x="3160713" y="3671888"/>
          <p14:tracePt t="42249" x="3178175" y="3662363"/>
          <p14:tracePt t="42268" x="3195638" y="3662363"/>
          <p14:tracePt t="42273" x="3221038" y="3662363"/>
          <p14:tracePt t="42283" x="3238500" y="3662363"/>
          <p14:tracePt t="42287" x="3254375" y="3662363"/>
          <p14:tracePt t="42299" x="3271838" y="3662363"/>
          <p14:tracePt t="42307" x="3305175" y="3662363"/>
          <p14:tracePt t="42316" x="3314700" y="3662363"/>
          <p14:tracePt t="42323" x="3355975" y="3662363"/>
          <p14:tracePt t="42326" x="3382963" y="3662363"/>
          <p14:tracePt t="42337" x="3433763" y="3662363"/>
          <p14:tracePt t="42350" x="3459163" y="3662363"/>
          <p14:tracePt t="42354" x="3484563" y="3662363"/>
          <p14:tracePt t="42368" x="3543300" y="3662363"/>
          <p14:tracePt t="42380" x="3568700" y="3662363"/>
          <p14:tracePt t="42389" x="3578225" y="3662363"/>
          <p14:tracePt t="42393" x="3603625" y="3662363"/>
          <p14:tracePt t="42405" x="3619500" y="3662363"/>
          <p14:tracePt t="42421" x="3629025" y="3662363"/>
          <p14:tracePt t="42425" x="3636963" y="3662363"/>
          <p14:tracePt t="42445" x="3646488" y="3662363"/>
          <p14:tracePt t="42455" x="3654425" y="3662363"/>
          <p14:tracePt t="42466" x="3671888" y="3662363"/>
          <p14:tracePt t="42470" x="3679825" y="3662363"/>
          <p14:tracePt t="42480" x="3687763" y="3662363"/>
          <p14:tracePt t="42487" x="3697288" y="3662363"/>
          <p14:tracePt t="42495" x="3705225" y="3654425"/>
          <p14:tracePt t="42505" x="3713163" y="3654425"/>
          <p14:tracePt t="42525" x="3730625" y="3654425"/>
          <p14:tracePt t="42537" x="3738563" y="3654425"/>
          <p14:tracePt t="42541" x="3748088" y="3654425"/>
          <p14:tracePt t="42552" x="3763963" y="3654425"/>
          <p14:tracePt t="42561" x="3781425" y="3654425"/>
          <p14:tracePt t="42575" x="3798888" y="3654425"/>
          <p14:tracePt t="42587" x="3806825" y="3654425"/>
          <p14:tracePt t="42591" x="3816350" y="3646488"/>
          <p14:tracePt t="42603" x="3832225" y="3646488"/>
          <p14:tracePt t="42617" x="3857625" y="3646488"/>
          <p14:tracePt t="42627" x="3883025" y="3646488"/>
          <p14:tracePt t="42633" x="3908425" y="3646488"/>
          <p14:tracePt t="42641" x="3943350" y="3646488"/>
          <p14:tracePt t="42650" x="3960813" y="3646488"/>
          <p14:tracePt t="42657" x="3986213" y="3636963"/>
          <p14:tracePt t="42667" x="4019550" y="3636963"/>
          <p14:tracePt t="42671" x="4027488" y="3636963"/>
          <p14:tracePt t="42683" x="4037013" y="3636963"/>
          <p14:tracePt t="42687" x="4037013" y="3611563"/>
          <p14:tracePt t="42707" x="4044950" y="3611563"/>
          <p14:tracePt t="42717" x="4052888" y="3611563"/>
          <p14:tracePt t="42733" x="4062413" y="3611563"/>
          <p14:tracePt t="42750" x="4079875" y="3611563"/>
          <p14:tracePt t="42757" x="4087813" y="3611563"/>
          <p14:tracePt t="42766" x="4095750" y="3611563"/>
          <p14:tracePt t="42773" x="4113213" y="3611563"/>
          <p14:tracePt t="42793" x="4121150" y="3611563"/>
          <p14:tracePt t="42804" x="4138613" y="3611563"/>
          <p14:tracePt t="42823" x="4156075" y="3611563"/>
          <p14:tracePt t="42833" x="4156075" y="3603625"/>
          <p14:tracePt t="42843" x="4164013" y="3603625"/>
          <p14:tracePt t="42850" x="4181475" y="3603625"/>
          <p14:tracePt t="42859" x="4189413" y="3603625"/>
          <p14:tracePt t="42866" x="4206875" y="3603625"/>
          <p14:tracePt t="42873" x="4224338" y="3603625"/>
          <p14:tracePt t="42883" x="4240213" y="3603625"/>
          <p14:tracePt t="42889" x="4249738" y="3603625"/>
          <p14:tracePt t="42899" x="4257675" y="3603625"/>
          <p14:tracePt t="42904" x="4275138" y="3603625"/>
          <p14:tracePt t="42920" x="4283075" y="3603625"/>
          <p14:tracePt t="42939" x="4300538" y="3603625"/>
          <p14:tracePt t="42950" x="4316413" y="3603625"/>
          <p14:tracePt t="42970" x="4333875" y="3603625"/>
          <p14:tracePt t="42983" x="4351338" y="3603625"/>
          <p14:tracePt t="42995" x="4359275" y="3603625"/>
          <p14:tracePt t="43009" x="4368800" y="3603625"/>
          <p14:tracePt t="43020" x="4376738" y="3603625"/>
          <p14:tracePt t="43025" x="4384675" y="3603625"/>
          <p14:tracePt t="43037" x="4394200" y="3603625"/>
          <p14:tracePt t="43045" x="4402138" y="3603625"/>
          <p14:tracePt t="43049" x="4410075" y="3603625"/>
          <p14:tracePt t="43059" x="4419600" y="3603625"/>
          <p14:tracePt t="43075" x="4427538" y="3603625"/>
          <p14:tracePt t="43087" x="4445000" y="3603625"/>
          <p14:tracePt t="43089" x="4460875" y="3603625"/>
          <p14:tracePt t="43111" x="4486275" y="3603625"/>
          <p14:tracePt t="43116" x="4495800" y="3603625"/>
          <p14:tracePt t="43133" x="4513263" y="3603625"/>
          <p14:tracePt t="43152" x="4529138" y="3603625"/>
          <p14:tracePt t="43155" x="4538663" y="3603625"/>
          <p14:tracePt t="43167" x="4554538" y="3603625"/>
          <p14:tracePt t="43173" x="4564063" y="3603625"/>
          <p14:tracePt t="43183" x="4572000" y="3603625"/>
          <p14:tracePt t="43199" x="4597400" y="3603625"/>
          <p14:tracePt t="43207" x="4605338" y="3603625"/>
          <p14:tracePt t="43217" x="4614863" y="3603625"/>
          <p14:tracePt t="43227" x="4622800" y="3603625"/>
          <p14:tracePt t="43257" x="4630738" y="3603625"/>
          <p14:tracePt t="43271" x="4648200" y="3603625"/>
          <p14:tracePt t="43277" x="4657725" y="3603625"/>
          <p14:tracePt t="43291" x="4665663" y="3603625"/>
          <p14:tracePt t="43409" x="4648200" y="3603625"/>
          <p14:tracePt t="43419" x="4597400" y="3603625"/>
          <p14:tracePt t="43430" x="4579938" y="3603625"/>
          <p14:tracePt t="43433" x="4564063" y="3603625"/>
          <p14:tracePt t="43443" x="4546600" y="3603625"/>
          <p14:tracePt t="43449" x="4521200" y="3603625"/>
          <p14:tracePt t="43459" x="4478338" y="3586163"/>
          <p14:tracePt t="43470" x="4452938" y="3586163"/>
          <p14:tracePt t="43473" x="4427538" y="3568700"/>
          <p14:tracePt t="43483" x="4376738" y="3535363"/>
          <p14:tracePt t="43489" x="4359275" y="3527425"/>
          <p14:tracePt t="43499" x="4316413" y="3509963"/>
          <p14:tracePt t="43509" x="4265613" y="3484563"/>
          <p14:tracePt t="43516" x="4206875" y="3467100"/>
          <p14:tracePt t="43523" x="4130675" y="3433763"/>
          <p14:tracePt t="43530" x="4037013" y="3398838"/>
          <p14:tracePt t="43539" x="3951288" y="3365500"/>
          <p14:tracePt t="43550" x="3875088" y="3322638"/>
          <p14:tracePt t="43555" x="3798888" y="3305175"/>
          <p14:tracePt t="43567" x="3738563" y="3263900"/>
          <p14:tracePt t="43571" x="3730625" y="3254375"/>
          <p14:tracePt t="43579" x="3713163" y="3221038"/>
          <p14:tracePt t="43589" x="3713163" y="3203575"/>
          <p14:tracePt t="43595" x="3697288" y="3170238"/>
          <p14:tracePt t="43605" x="3687763" y="3152775"/>
          <p14:tracePt t="43609" x="3687763" y="3127375"/>
          <p14:tracePt t="43621" x="3687763" y="3109913"/>
          <p14:tracePt t="43630" x="3687763" y="3101975"/>
          <p14:tracePt t="43650" x="3687763" y="3084513"/>
          <p14:tracePt t="43792" x="3687763" y="3094038"/>
          <p14:tracePt t="43801" x="3687763" y="3101975"/>
          <p14:tracePt t="43811" x="3687763" y="3109913"/>
          <p14:tracePt t="43817" x="3705225" y="3144838"/>
          <p14:tracePt t="43827" x="3713163" y="3160713"/>
          <p14:tracePt t="43833" x="3713163" y="3170238"/>
          <p14:tracePt t="43857" x="3713163" y="3178175"/>
          <p14:tracePt t="43868" x="3713163" y="3186113"/>
          <p14:tracePt t="43877" x="3713163" y="3195638"/>
          <p14:tracePt t="43886" x="3713163" y="3211513"/>
          <p14:tracePt t="43893" x="3713163" y="3228975"/>
          <p14:tracePt t="43917" x="3713163" y="3238500"/>
          <p14:tracePt t="43927" x="3713163" y="3246438"/>
          <p14:tracePt t="43933" x="3697288" y="3246438"/>
          <p14:tracePt t="43943" x="3662363" y="3279775"/>
          <p14:tracePt t="43954" x="3603625" y="3279775"/>
          <p14:tracePt t="43957" x="3560763" y="3279775"/>
          <p14:tracePt t="43967" x="3527425" y="3279775"/>
          <p14:tracePt t="43973" x="3475038" y="3279775"/>
          <p14:tracePt t="43983" x="3398838" y="3279775"/>
          <p14:tracePt t="43993" x="3330575" y="3279775"/>
          <p14:tracePt t="43999" x="3228975" y="3279775"/>
          <p14:tracePt t="44007" x="3170238" y="3279775"/>
          <p14:tracePt t="44016" x="3101975" y="3279775"/>
          <p14:tracePt t="44023" x="3067050" y="3279775"/>
          <p14:tracePt t="44033" x="3059113" y="3279775"/>
          <p14:tracePt t="44039" x="3041650" y="3279775"/>
          <p14:tracePt t="44049" x="3025775" y="3263900"/>
          <p14:tracePt t="44055" x="3016250" y="3254375"/>
          <p14:tracePt t="44066" x="3008313" y="3238500"/>
          <p14:tracePt t="44073" x="2990850" y="3203575"/>
          <p14:tracePt t="44083" x="2990850" y="3195638"/>
          <p14:tracePt t="44089" x="2982913" y="3178175"/>
          <p14:tracePt t="44095" x="2982913" y="3144838"/>
          <p14:tracePt t="44105" x="2982913" y="3127375"/>
          <p14:tracePt t="44116" x="2982913" y="3084513"/>
          <p14:tracePt t="44121" x="2982913" y="3076575"/>
          <p14:tracePt t="44133" x="2982913" y="3059113"/>
          <p14:tracePt t="44145" x="2982913" y="3033713"/>
          <p14:tracePt t="44153" x="2982913" y="3025775"/>
          <p14:tracePt t="44171" x="2982913" y="3008313"/>
          <p14:tracePt t="44187" x="2990850" y="3008313"/>
          <p14:tracePt t="44199" x="3008313" y="3000375"/>
          <p14:tracePt t="44207" x="3025775" y="3000375"/>
          <p14:tracePt t="44211" x="3067050" y="2990850"/>
          <p14:tracePt t="44221" x="3084513" y="2974975"/>
          <p14:tracePt t="44225" x="3119438" y="2974975"/>
          <p14:tracePt t="44237" x="3160713" y="2974975"/>
          <p14:tracePt t="44249" x="3186113" y="2974975"/>
          <p14:tracePt t="44252" x="3211513" y="2974975"/>
          <p14:tracePt t="44261" x="3246438" y="2974975"/>
          <p14:tracePt t="44268" x="3289300" y="2974975"/>
          <p14:tracePt t="44277" x="3348038" y="2974975"/>
          <p14:tracePt t="44287" x="3390900" y="2974975"/>
          <p14:tracePt t="44293" x="3459163" y="2974975"/>
          <p14:tracePt t="44304" x="3517900" y="2974975"/>
          <p14:tracePt t="44307" x="3586163" y="2974975"/>
          <p14:tracePt t="44318" x="3636963" y="2974975"/>
          <p14:tracePt t="44323" x="3679825" y="2974975"/>
          <p14:tracePt t="44333" x="3687763" y="2974975"/>
          <p14:tracePt t="44343" x="3713163" y="2974975"/>
          <p14:tracePt t="44350" x="3738563" y="2974975"/>
          <p14:tracePt t="44359" x="3756025" y="2974975"/>
          <p14:tracePt t="44370" x="3763963" y="2974975"/>
          <p14:tracePt t="44375" x="3781425" y="2974975"/>
          <p14:tracePt t="44387" x="3790950" y="2974975"/>
          <p14:tracePt t="44389" x="3841750" y="2974975"/>
          <p14:tracePt t="44399" x="3883025" y="2965450"/>
          <p14:tracePt t="44409" x="3908425" y="2957513"/>
          <p14:tracePt t="44416" x="3960813" y="2940050"/>
          <p14:tracePt t="44425" x="3976688" y="2932113"/>
          <p14:tracePt t="44429" x="3994150" y="2914650"/>
          <p14:tracePt t="44439" x="4002088" y="2897188"/>
          <p14:tracePt t="44452" x="4011613" y="2897188"/>
          <p14:tracePt t="44455" x="4027488" y="2889250"/>
          <p14:tracePt t="44466" x="4044950" y="2889250"/>
          <p14:tracePt t="44475" x="4052888" y="2881313"/>
          <p14:tracePt t="44479" x="4079875" y="2881313"/>
          <p14:tracePt t="44489" x="4105275" y="2871788"/>
          <p14:tracePt t="44495" x="4130675" y="2846388"/>
          <p14:tracePt t="44505" x="4146550" y="2838450"/>
          <p14:tracePt t="44517" x="4156075" y="2838450"/>
          <p14:tracePt t="44522" x="4171950" y="2830513"/>
          <p14:tracePt t="44537" x="4189413" y="2830513"/>
          <p14:tracePt t="44550" x="4197350" y="2820988"/>
          <p14:tracePt t="44566" x="4206875" y="2820988"/>
          <p14:tracePt t="44686" x="4206875" y="2813050"/>
          <p14:tracePt t="44705" x="4197350" y="2795588"/>
          <p14:tracePt t="44709" x="4164013" y="2795588"/>
          <p14:tracePt t="44720" x="4138613" y="2778125"/>
          <p14:tracePt t="44730" x="4113213" y="2778125"/>
          <p14:tracePt t="44737" x="4070350" y="2770188"/>
          <p14:tracePt t="44750" x="4044950" y="2762250"/>
          <p14:tracePt t="44754" x="4002088" y="2752725"/>
          <p14:tracePt t="44759" x="3986213" y="2744788"/>
          <p14:tracePt t="44770" x="3968750" y="2744788"/>
          <p14:tracePt t="44773" x="3935413" y="2744788"/>
          <p14:tracePt t="44783" x="3900488" y="2744788"/>
          <p14:tracePt t="44793" x="3892550" y="2727325"/>
          <p14:tracePt t="44800" x="3883025" y="2727325"/>
          <p14:tracePt t="44809" x="3832225" y="2727325"/>
          <p14:tracePt t="44816" x="3816350" y="2727325"/>
          <p14:tracePt t="44825" x="3798888" y="2727325"/>
          <p14:tracePt t="44845" x="3790950" y="2727325"/>
          <p14:tracePt t="44849" x="3781425" y="2727325"/>
          <p14:tracePt t="44859" x="3773488" y="2727325"/>
          <p14:tracePt t="44870" x="3756025" y="2727325"/>
          <p14:tracePt t="44883" x="3738563" y="2727325"/>
          <p14:tracePt t="44889" x="3713163" y="2727325"/>
          <p14:tracePt t="44900" x="3705225" y="2727325"/>
          <p14:tracePt t="44911" x="3687763" y="2727325"/>
          <p14:tracePt t="44916" x="3654425" y="2727325"/>
          <p14:tracePt t="44925" x="3629025" y="2727325"/>
          <p14:tracePt t="44933" x="3611563" y="2727325"/>
          <p14:tracePt t="44941" x="3586163" y="2727325"/>
          <p14:tracePt t="44952" x="3578225" y="2727325"/>
          <p14:tracePt t="44955" x="3560763" y="2727325"/>
          <p14:tracePt t="44966" x="3527425" y="2727325"/>
          <p14:tracePt t="44983" x="3502025" y="2727325"/>
          <p14:tracePt t="44995" x="3475038" y="2727325"/>
          <p14:tracePt t="45007" x="3467100" y="2727325"/>
          <p14:tracePt t="45033" x="3449638" y="2727325"/>
          <p14:tracePt t="45037" x="3441700" y="2727325"/>
          <p14:tracePt t="45045" x="3424238" y="2736850"/>
          <p14:tracePt t="45057" x="3408363" y="2744788"/>
          <p14:tracePt t="45071" x="3398838" y="2744788"/>
          <p14:tracePt t="45083" x="3382963" y="2770188"/>
          <p14:tracePt t="45111" x="3373438" y="2770188"/>
          <p14:tracePt t="45118" x="3365500" y="2787650"/>
          <p14:tracePt t="45157" x="3365500" y="2795588"/>
          <p14:tracePt t="45166" x="3355975" y="2805113"/>
          <p14:tracePt t="45177" x="3355975" y="2820988"/>
          <p14:tracePt t="45223" x="3355975" y="2830513"/>
          <p14:tracePt t="45228" x="3355975" y="2846388"/>
          <p14:tracePt t="45253" x="3355975" y="2855913"/>
          <p14:tracePt t="45258" x="3355975" y="2871788"/>
          <p14:tracePt t="45273" x="3355975" y="2881313"/>
          <p14:tracePt t="45283" x="3355975" y="2897188"/>
          <p14:tracePt t="45293" x="3365500" y="2897188"/>
          <p14:tracePt t="45299" x="3373438" y="2906713"/>
          <p14:tracePt t="45309" x="3390900" y="2914650"/>
          <p14:tracePt t="45317" x="3424238" y="2922588"/>
          <p14:tracePt t="45323" x="3459163" y="2940050"/>
          <p14:tracePt t="45333" x="3475038" y="2940050"/>
          <p14:tracePt t="45339" x="3492500" y="2940050"/>
          <p14:tracePt t="45350" x="3527425" y="2949575"/>
          <p14:tracePt t="45354" x="3568700" y="2949575"/>
          <p14:tracePt t="45366" x="3629025" y="2949575"/>
          <p14:tracePt t="45375" x="3671888" y="2957513"/>
          <p14:tracePt t="45383" x="3722688" y="2957513"/>
          <p14:tracePt t="45389" x="3748088" y="2957513"/>
          <p14:tracePt t="45395" x="3763963" y="2957513"/>
          <p14:tracePt t="45404" x="3798888" y="2957513"/>
          <p14:tracePt t="45416" x="3841750" y="2957513"/>
          <p14:tracePt t="45421" x="3849688" y="2957513"/>
          <p14:tracePt t="45429" x="3857625" y="2957513"/>
          <p14:tracePt t="45437" x="3892550" y="2932113"/>
          <p14:tracePt t="45445" x="3925888" y="2922588"/>
          <p14:tracePt t="45455" x="3935413" y="2922588"/>
          <p14:tracePt t="45459" x="3951288" y="2897188"/>
          <p14:tracePt t="45470" x="3976688" y="2871788"/>
          <p14:tracePt t="45475" x="3986213" y="2863850"/>
          <p14:tracePt t="45487" x="4002088" y="2846388"/>
          <p14:tracePt t="45495" x="4011613" y="2838450"/>
          <p14:tracePt t="45500" x="4027488" y="2813050"/>
          <p14:tracePt t="45533" x="4037013" y="2805113"/>
          <p14:tracePt t="45541" x="4037013" y="2795588"/>
          <p14:tracePt t="45552" x="4044950" y="2795588"/>
          <p14:tracePt t="45561" x="4044950" y="2787650"/>
          <p14:tracePt t="45571" x="4044950" y="2778125"/>
          <p14:tracePt t="45575" x="4052888" y="2770188"/>
          <p14:tracePt t="45718" x="4044950" y="2795588"/>
          <p14:tracePt t="45728" x="4011613" y="2830513"/>
          <p14:tracePt t="45732" x="3960813" y="2881313"/>
          <p14:tracePt t="45741" x="3935413" y="2906713"/>
          <p14:tracePt t="45750" x="3867150" y="2974975"/>
          <p14:tracePt t="45757" x="3730625" y="3059113"/>
          <p14:tracePt t="45766" x="3441700" y="3221038"/>
          <p14:tracePt t="45773" x="2949575" y="3382963"/>
          <p14:tracePt t="46055" x="2974975" y="3382963"/>
          <p14:tracePt t="46059" x="3008313" y="3373438"/>
          <p14:tracePt t="46070" x="3051175" y="3348038"/>
          <p14:tracePt t="46079" x="3094038" y="3330575"/>
          <p14:tracePt t="46087" x="3119438" y="3330575"/>
          <p14:tracePt t="46095" x="3160713" y="3330575"/>
          <p14:tracePt t="46104" x="3228975" y="3330575"/>
          <p14:tracePt t="46111" x="3289300" y="3330575"/>
          <p14:tracePt t="46121" x="3348038" y="3330575"/>
          <p14:tracePt t="46125" x="3408363" y="3330575"/>
          <p14:tracePt t="46137" x="3459163" y="3330575"/>
          <p14:tracePt t="46141" x="3509963" y="3330575"/>
          <p14:tracePt t="46152" x="3552825" y="3330575"/>
          <p14:tracePt t="46161" x="3578225" y="3330575"/>
          <p14:tracePt t="46166" x="3646488" y="3330575"/>
          <p14:tracePt t="46175" x="3697288" y="3340100"/>
          <p14:tracePt t="46183" x="3781425" y="3348038"/>
          <p14:tracePt t="46191" x="3883025" y="3373438"/>
          <p14:tracePt t="46203" x="3994150" y="3382963"/>
          <p14:tracePt t="46207" x="4130675" y="3408363"/>
          <p14:tracePt t="46217" x="4265613" y="3433763"/>
          <p14:tracePt t="46221" x="4410075" y="3459163"/>
          <p14:tracePt t="46233" x="4538663" y="3467100"/>
          <p14:tracePt t="46241" x="4648200" y="3475038"/>
          <p14:tracePt t="46250" x="4749800" y="3475038"/>
          <p14:tracePt t="46257" x="4852988" y="3502025"/>
          <p14:tracePt t="46261" x="4911725" y="3517900"/>
          <p14:tracePt t="46271" x="4987925" y="3535363"/>
          <p14:tracePt t="46283" x="5022850" y="3543300"/>
          <p14:tracePt t="46288" x="5056188" y="3552825"/>
          <p14:tracePt t="46300" x="5081588" y="3560763"/>
          <p14:tracePt t="46305" x="5091113" y="3560763"/>
          <p14:tracePt t="46316" x="5106988" y="3568700"/>
          <p14:tracePt t="46323" x="5132388" y="3568700"/>
          <p14:tracePt t="46327" x="5157788" y="3578225"/>
          <p14:tracePt t="46337" x="5167313" y="3578225"/>
          <p14:tracePt t="46343" x="5175250" y="3578225"/>
          <p14:tracePt t="46354" x="5183188" y="3578225"/>
          <p14:tracePt t="46366" x="5192713" y="3578225"/>
          <p14:tracePt t="46373" x="5200650" y="3578225"/>
          <p14:tracePt t="46383" x="5200650" y="3594100"/>
          <p14:tracePt t="46393" x="5208588" y="3594100"/>
          <p14:tracePt t="46400" x="5226050" y="3594100"/>
          <p14:tracePt t="46409" x="5243513" y="3594100"/>
          <p14:tracePt t="46416" x="5260975" y="3603625"/>
          <p14:tracePt t="46433" x="5268913" y="3603625"/>
          <p14:tracePt t="46449" x="5276850" y="3611563"/>
          <p14:tracePt t="46500" x="5286375" y="3611563"/>
          <p14:tracePt t="46509" x="5286375" y="3619500"/>
          <p14:tracePt t="46520" x="5286375" y="3629025"/>
          <p14:tracePt t="46523" x="5286375" y="3636963"/>
          <p14:tracePt t="46533" x="5286375" y="3646488"/>
          <p14:tracePt t="46543" x="5286375" y="3654425"/>
          <p14:tracePt t="46550" x="5286375" y="3662363"/>
          <p14:tracePt t="46559" x="5286375" y="3671888"/>
          <p14:tracePt t="46570" x="5286375" y="3687763"/>
          <p14:tracePt t="46587" x="5276850" y="3697288"/>
          <p14:tracePt t="46599" x="5268913" y="3713163"/>
          <p14:tracePt t="46605" x="5268913" y="3722688"/>
          <p14:tracePt t="46616" x="5260975" y="3730625"/>
          <p14:tracePt t="46726" x="5260975" y="3738563"/>
          <p14:tracePt t="46745" x="5251450" y="3756025"/>
          <p14:tracePt t="46887" x="5251450" y="3763963"/>
          <p14:tracePt t="46907" x="5268913" y="3763963"/>
          <p14:tracePt t="46915" x="5294313" y="3763963"/>
          <p14:tracePt t="46923" x="5311775" y="3763963"/>
          <p14:tracePt t="46927" x="5327650" y="3763963"/>
          <p14:tracePt t="46938" x="5337175" y="3763963"/>
          <p14:tracePt t="46950" x="5362575" y="3763963"/>
          <p14:tracePt t="46955" x="5380038" y="3763963"/>
          <p14:tracePt t="46966" x="5387975" y="3763963"/>
          <p14:tracePt t="46968" x="5421313" y="3763963"/>
          <p14:tracePt t="46977" x="5438775" y="3763963"/>
          <p14:tracePt t="46989" x="5464175" y="3763963"/>
          <p14:tracePt t="46993" x="5489575" y="3773488"/>
          <p14:tracePt t="47004" x="5497513" y="3773488"/>
          <p14:tracePt t="47016" x="5507038" y="3773488"/>
          <p14:tracePt t="47020" x="5514975" y="3773488"/>
          <p14:tracePt t="47029" x="5524500" y="3773488"/>
          <p14:tracePt t="47033" x="5532438" y="3773488"/>
          <p14:tracePt t="47054" x="5540375" y="3773488"/>
          <p14:tracePt t="47080" x="5549900" y="3773488"/>
          <p14:tracePt t="47099" x="5557838" y="3773488"/>
          <p14:tracePt t="47109" x="5583238" y="3773488"/>
          <p14:tracePt t="47125" x="5600700" y="3773488"/>
          <p14:tracePt t="47137" x="5616575" y="3773488"/>
          <p14:tracePt t="47139" x="5634038" y="3773488"/>
          <p14:tracePt t="47149" x="5651500" y="3773488"/>
          <p14:tracePt t="47166" x="5659438" y="3773488"/>
          <p14:tracePt t="47180" x="5676900" y="3773488"/>
          <p14:tracePt t="47195" x="5702300" y="3763963"/>
          <p14:tracePt t="47209" x="5727700" y="3763963"/>
          <p14:tracePt t="47221" x="5761038" y="3763963"/>
          <p14:tracePt t="47233" x="5813425" y="3763963"/>
          <p14:tracePt t="47237" x="5854700" y="3763963"/>
          <p14:tracePt t="47245" x="5889625" y="3763963"/>
          <p14:tracePt t="47253" x="5932488" y="3763963"/>
          <p14:tracePt t="47261" x="5965825" y="3763963"/>
          <p14:tracePt t="47271" x="5983288" y="3763963"/>
          <p14:tracePt t="47275" x="6008688" y="3763963"/>
          <p14:tracePt t="47287" x="6034088" y="3763963"/>
          <p14:tracePt t="47291" x="6049963" y="3763963"/>
          <p14:tracePt t="47303" x="6076950" y="3763963"/>
          <p14:tracePt t="47311" x="6084888" y="3763963"/>
          <p14:tracePt t="47321" x="6092825" y="3763963"/>
          <p14:tracePt t="47333" x="6102350" y="3763963"/>
          <p14:tracePt t="47341" x="6110288" y="3763963"/>
          <p14:tracePt t="47369" x="6118225" y="3763963"/>
          <p14:tracePt t="47387" x="6127750" y="3763963"/>
          <p14:tracePt t="47391" x="6135688" y="3763963"/>
          <p14:tracePt t="47402" x="6153150" y="3763963"/>
          <p14:tracePt t="47411" x="6161088" y="3763963"/>
          <p14:tracePt t="47419" x="6169025" y="3763963"/>
          <p14:tracePt t="47427" x="6194425" y="3763963"/>
          <p14:tracePt t="47433" x="6203950" y="3763963"/>
          <p14:tracePt t="47441" x="6229350" y="3763963"/>
          <p14:tracePt t="47454" x="6254750" y="3763963"/>
          <p14:tracePt t="47457" x="6272213" y="3763963"/>
          <p14:tracePt t="47467" x="6297613" y="3763963"/>
          <p14:tracePt t="47471" x="6330950" y="3763963"/>
          <p14:tracePt t="47483" x="6356350" y="3763963"/>
          <p14:tracePt t="47493" x="6381750" y="3763963"/>
          <p14:tracePt t="47500" x="6399213" y="3763963"/>
          <p14:tracePt t="47517" x="6407150" y="3763963"/>
          <p14:tracePt t="47543" x="6416675" y="3763963"/>
          <p14:tracePt t="47565" x="6432550" y="3763963"/>
          <p14:tracePt t="47571" x="6450013" y="3763963"/>
          <p14:tracePt t="47579" x="6450013" y="3773488"/>
          <p14:tracePt t="47583" x="6467475" y="3773488"/>
          <p14:tracePt t="47593" x="6483350" y="3773488"/>
          <p14:tracePt t="47603" x="6510338" y="3773488"/>
          <p14:tracePt t="47609" x="6526213" y="3773488"/>
          <p14:tracePt t="47633" x="6535738" y="3773488"/>
          <p14:tracePt t="47639" x="6543675" y="3773488"/>
          <p14:tracePt t="47650" x="6551613" y="3773488"/>
          <p14:tracePt t="47670" x="6561138" y="3773488"/>
          <p14:tracePt t="47673" x="6577013" y="3773488"/>
          <p14:tracePt t="47683" x="6594475" y="3773488"/>
          <p14:tracePt t="47689" x="6611938" y="3773488"/>
          <p14:tracePt t="47709" x="6619875" y="3773488"/>
          <p14:tracePt t="47716" x="6627813" y="3773488"/>
          <p14:tracePt t="47725" x="6637338" y="3773488"/>
          <p14:tracePt t="48592" x="6645275" y="3773488"/>
          <p14:tracePt t="48607" x="6654800" y="3773488"/>
          <p14:tracePt t="48611" x="6662738" y="3773488"/>
          <p14:tracePt t="48621" x="6670675" y="3773488"/>
          <p14:tracePt t="48633" x="6688138" y="3773488"/>
          <p14:tracePt t="48637" x="6705600" y="3773488"/>
          <p14:tracePt t="48649" x="6731000" y="3773488"/>
          <p14:tracePt t="48654" x="6772275" y="3773488"/>
          <p14:tracePt t="48666" x="6789738" y="3773488"/>
          <p14:tracePt t="48673" x="6832600" y="3773488"/>
          <p14:tracePt t="48677" x="6858000" y="3773488"/>
          <p14:tracePt t="48687" x="6883400" y="3773488"/>
          <p14:tracePt t="48693" x="6908800" y="3773488"/>
          <p14:tracePt t="48704" x="6926263" y="3773488"/>
          <p14:tracePt t="48716" x="6969125" y="3773488"/>
          <p14:tracePt t="48719" x="6977063" y="3773488"/>
          <p14:tracePt t="48729" x="6994525" y="3773488"/>
          <p14:tracePt t="48733" x="7019925" y="3773488"/>
          <p14:tracePt t="48743" x="7035800" y="3773488"/>
          <p14:tracePt t="48754" x="7045325" y="3773488"/>
          <p14:tracePt t="48759" x="7078663" y="3773488"/>
          <p14:tracePt t="48770" x="7104063" y="3773488"/>
          <p14:tracePt t="48773" x="7121525" y="3773488"/>
          <p14:tracePt t="48783" x="7146925" y="3773488"/>
          <p14:tracePt t="48793" x="7180263" y="3773488"/>
          <p14:tracePt t="48799" x="7215188" y="3773488"/>
          <p14:tracePt t="48809" x="7223125" y="3773488"/>
          <p14:tracePt t="48816" x="7240588" y="3773488"/>
          <p14:tracePt t="48825" x="7248525" y="3773488"/>
          <p14:tracePt t="48837" x="7265988" y="3773488"/>
          <p14:tracePt t="48839" x="7299325" y="3773488"/>
          <p14:tracePt t="48850" x="7316788" y="3773488"/>
          <p14:tracePt t="48854" x="7334250" y="3781425"/>
          <p14:tracePt t="48866" x="7359650" y="3790950"/>
          <p14:tracePt t="48883" x="7418388" y="3790950"/>
          <p14:tracePt t="48889" x="7461250" y="3798888"/>
          <p14:tracePt t="48895" x="7494588" y="3798888"/>
          <p14:tracePt t="48905" x="7512050" y="3798888"/>
          <p14:tracePt t="48916" x="7537450" y="3798888"/>
          <p14:tracePt t="48921" x="7562850" y="3798888"/>
          <p14:tracePt t="48929" x="7580313" y="3798888"/>
          <p14:tracePt t="48945" x="7588250" y="3798888"/>
          <p14:tracePt t="48975" x="7597775" y="3798888"/>
          <p14:tracePt t="48986" x="7605713" y="3798888"/>
          <p14:tracePt t="49003" x="7613650" y="3798888"/>
          <p14:tracePt t="49025" x="7623175" y="3798888"/>
          <p14:tracePt t="49082" x="7631113" y="3798888"/>
          <p14:tracePt t="49091" x="7648575" y="3798888"/>
          <p14:tracePt t="49103" x="7656513" y="3798888"/>
          <p14:tracePt t="49111" x="7666038" y="3798888"/>
          <p14:tracePt t="49121" x="7681913" y="3790950"/>
          <p14:tracePt t="49137" x="7691438" y="3790950"/>
          <p14:tracePt t="49149" x="7707313" y="3790950"/>
          <p14:tracePt t="49161" x="7724775" y="3790950"/>
          <p14:tracePt t="49172" x="7732713" y="3781425"/>
          <p14:tracePt t="49177" x="7750175" y="3781425"/>
          <p14:tracePt t="49188" x="7758113" y="3763963"/>
          <p14:tracePt t="49200" x="7767638" y="3763963"/>
          <p14:tracePt t="49248" x="7775575" y="3763963"/>
          <p14:tracePt t="49264" x="7783513" y="3763963"/>
          <p14:tracePt t="49284" x="7800975" y="3763963"/>
          <p14:tracePt t="49300" x="7810500" y="3763963"/>
          <p14:tracePt t="49339" x="7818438" y="3763963"/>
          <p14:tracePt t="49370" x="7843838" y="3756025"/>
          <p14:tracePt t="49381" x="7851775" y="3748088"/>
          <p14:tracePt t="49393" x="7861300" y="3748088"/>
          <p14:tracePt t="49399" x="7869238" y="3748088"/>
          <p14:tracePt t="49407" x="7894638" y="3748088"/>
          <p14:tracePt t="49411" x="7902575" y="3748088"/>
          <p14:tracePt t="49423" x="7920038" y="3748088"/>
          <p14:tracePt t="49433" x="7937500" y="3748088"/>
          <p14:tracePt t="49450" x="7954963" y="3738563"/>
          <p14:tracePt t="49455" x="7962900" y="3738563"/>
          <p14:tracePt t="49466" x="7970838" y="3738563"/>
          <p14:tracePt t="49471" x="7980363" y="3738563"/>
          <p14:tracePt t="49480" x="7996238" y="3738563"/>
          <p14:tracePt t="49489" x="8005763" y="3738563"/>
          <p14:tracePt t="49493" x="8021638" y="3738563"/>
          <p14:tracePt t="49505" x="8039100" y="3738563"/>
          <p14:tracePt t="49509" x="8064500" y="3738563"/>
          <p14:tracePt t="49521" x="8115300" y="3738563"/>
          <p14:tracePt t="49529" x="8132763" y="3738563"/>
          <p14:tracePt t="49533" x="8140700" y="3738563"/>
          <p14:tracePt t="49545" x="8150225" y="3738563"/>
          <p14:tracePt t="49549" x="8158163" y="3738563"/>
          <p14:tracePt t="49559" x="8175625" y="3730625"/>
          <p14:tracePt t="49575" x="8183563" y="3730625"/>
          <p14:tracePt t="49580" x="8201025" y="3730625"/>
          <p14:tracePt t="49589" x="8208963" y="3730625"/>
          <p14:tracePt t="49595" x="8234363" y="3730625"/>
          <p14:tracePt t="49605" x="8251825" y="3730625"/>
          <p14:tracePt t="49616" x="8277225" y="3730625"/>
          <p14:tracePt t="49622" x="8310563" y="3730625"/>
          <p14:tracePt t="49633" x="8320088" y="3730625"/>
          <p14:tracePt t="49639" x="8345488" y="3730625"/>
          <p14:tracePt t="49650" x="8370888" y="3730625"/>
          <p14:tracePt t="49651" x="8378825" y="3730625"/>
          <p14:tracePt t="49661" x="8396288" y="3730625"/>
          <p14:tracePt t="49673" x="8421688" y="3730625"/>
          <p14:tracePt t="49677" x="8429625" y="3730625"/>
          <p14:tracePt t="49688" x="8439150" y="3730625"/>
          <p14:tracePt t="49691" x="8455025" y="3730625"/>
          <p14:tracePt t="49711" x="8472488" y="3730625"/>
          <p14:tracePt t="49717" x="8497888" y="3730625"/>
          <p14:tracePt t="49727" x="8540750" y="3730625"/>
          <p14:tracePt t="49733" x="8566150" y="3730625"/>
          <p14:tracePt t="49741" x="8574088" y="3730625"/>
          <p14:tracePt t="49755" x="8591550" y="3730625"/>
          <p14:tracePt t="49757" x="8624888" y="3730625"/>
          <p14:tracePt t="49766" x="8659813" y="3730625"/>
          <p14:tracePt t="49777" x="8667750" y="3730625"/>
          <p14:tracePt t="49791" x="8677275" y="3730625"/>
          <p14:tracePt t="49800" x="8693150" y="3730625"/>
          <p14:tracePt t="49817" x="8702675" y="3730625"/>
          <p14:tracePt t="49827" x="8710613" y="3730625"/>
          <p14:tracePt t="49843" x="8718550" y="3730625"/>
          <p14:tracePt t="49855" x="8728075" y="3730625"/>
          <p14:tracePt t="49859" x="8736013" y="3730625"/>
          <p14:tracePt t="49867" x="8743950" y="3730625"/>
          <p14:tracePt t="49883" x="8753475" y="3722688"/>
          <p14:tracePt t="49893" x="8761413" y="3722688"/>
          <p14:tracePt t="49900" x="8778875" y="3722688"/>
          <p14:tracePt t="49916" x="8786813" y="3722688"/>
          <p14:tracePt t="49923" x="8796338" y="3722688"/>
          <p14:tracePt t="49933" x="8804275" y="3722688"/>
          <p14:tracePt t="50000" x="8812213" y="3722688"/>
          <p14:tracePt t="50009" x="8821738" y="3722688"/>
          <p14:tracePt t="50035" x="8837613" y="3722688"/>
          <p14:tracePt t="50645" x="8847138" y="3722688"/>
          <p14:tracePt t="52734" x="8855075" y="3722688"/>
          <p14:tracePt t="52950" x="8855075" y="3730625"/>
          <p14:tracePt t="52965" x="8829675" y="3781425"/>
          <p14:tracePt t="52971" x="8812213" y="3798888"/>
          <p14:tracePt t="52983" x="8778875" y="3841750"/>
          <p14:tracePt t="52991" x="8743950" y="3883025"/>
          <p14:tracePt t="52995" x="8718550" y="3908425"/>
          <p14:tracePt t="53005" x="8702675" y="3935413"/>
          <p14:tracePt t="53009" x="8677275" y="3960813"/>
          <p14:tracePt t="53021" x="8634413" y="3994150"/>
          <p14:tracePt t="53030" x="8609013" y="4027488"/>
          <p14:tracePt t="53036" x="8574088" y="4070350"/>
          <p14:tracePt t="53045" x="8523288" y="4095750"/>
          <p14:tracePt t="53055" x="8507413" y="4113213"/>
          <p14:tracePt t="53061" x="8489950" y="4138613"/>
          <p14:tracePt t="53072" x="8455025" y="4171950"/>
          <p14:tracePt t="53083" x="8439150" y="4181475"/>
          <p14:tracePt t="53085" x="8396288" y="4206875"/>
          <p14:tracePt t="53095" x="8370888" y="4232275"/>
          <p14:tracePt t="53101" x="8345488" y="4224338"/>
          <p14:tracePt t="53111" x="8310563" y="4224338"/>
          <p14:tracePt t="53121" x="8269288" y="4240213"/>
          <p14:tracePt t="53125" x="8183563" y="4265613"/>
          <p14:tracePt t="53138" x="8089900" y="4316413"/>
          <p14:tracePt t="53141" x="7996238" y="4359275"/>
          <p14:tracePt t="53151" x="7886700" y="4394200"/>
          <p14:tracePt t="53161" x="7742238" y="4419600"/>
          <p14:tracePt t="53168" x="7580313" y="4445000"/>
          <p14:tracePt t="53177" x="7453313" y="4470400"/>
          <p14:tracePt t="53183" x="7342188" y="4478338"/>
          <p14:tracePt t="53191" x="7223125" y="4486275"/>
          <p14:tracePt t="53203" x="7154863" y="4503738"/>
          <p14:tracePt t="53207" x="7096125" y="4503738"/>
          <p14:tracePt t="53217" x="7035800" y="4503738"/>
          <p14:tracePt t="53222" x="6994525" y="4503738"/>
          <p14:tracePt t="53233" x="6959600" y="4503738"/>
          <p14:tracePt t="53243" x="6916738" y="4503738"/>
          <p14:tracePt t="53249" x="6891338" y="4503738"/>
          <p14:tracePt t="53257" x="6850063" y="4503738"/>
          <p14:tracePt t="53266" x="6807200" y="4503738"/>
          <p14:tracePt t="53273" x="6764338" y="4503738"/>
          <p14:tracePt t="53283" x="6705600" y="4503738"/>
          <p14:tracePt t="53289" x="6654800" y="4503738"/>
          <p14:tracePt t="53299" x="6577013" y="4495800"/>
          <p14:tracePt t="53304" x="6492875" y="4495800"/>
          <p14:tracePt t="53316" x="6416675" y="4478338"/>
          <p14:tracePt t="53320" x="6330950" y="4470400"/>
          <p14:tracePt t="53329" x="6272213" y="4435475"/>
          <p14:tracePt t="53339" x="6194425" y="4410075"/>
          <p14:tracePt t="53345" x="6143625" y="4402138"/>
          <p14:tracePt t="53355" x="6118225" y="4394200"/>
          <p14:tracePt t="53361" x="6076950" y="4376738"/>
          <p14:tracePt t="53371" x="6067425" y="4368800"/>
          <p14:tracePt t="53377" x="6042025" y="4359275"/>
          <p14:tracePt t="53387" x="6016625" y="4351338"/>
          <p14:tracePt t="53391" x="5983288" y="4333875"/>
          <p14:tracePt t="53403" x="5922963" y="4308475"/>
          <p14:tracePt t="53411" x="5864225" y="4300538"/>
          <p14:tracePt t="53418" x="5788025" y="4291013"/>
          <p14:tracePt t="53427" x="5719763" y="4283075"/>
          <p14:tracePt t="53433" x="5641975" y="4283075"/>
          <p14:tracePt t="53443" x="5591175" y="4283075"/>
          <p14:tracePt t="53454" x="5507038" y="4283075"/>
          <p14:tracePt t="53457" x="5456238" y="4283075"/>
          <p14:tracePt t="53470" x="5370513" y="4283075"/>
          <p14:tracePt t="53473" x="5302250" y="4283075"/>
          <p14:tracePt t="53483" x="5260975" y="4283075"/>
          <p14:tracePt t="53487" x="5175250" y="4283075"/>
          <p14:tracePt t="53499" x="5132388" y="4283075"/>
          <p14:tracePt t="53509" x="5073650" y="4283075"/>
          <p14:tracePt t="53516" x="5038725" y="4283075"/>
          <p14:tracePt t="53523" x="4997450" y="4283075"/>
          <p14:tracePt t="53533" x="4954588" y="4283075"/>
          <p14:tracePt t="53539" x="4919663" y="4283075"/>
          <p14:tracePt t="53550" x="4878388" y="4283075"/>
          <p14:tracePt t="53554" x="4843463" y="4283075"/>
          <p14:tracePt t="53566" x="4818063" y="4283075"/>
          <p14:tracePt t="53570" x="4775200" y="4283075"/>
          <p14:tracePt t="53580" x="4741863" y="4283075"/>
          <p14:tracePt t="53590" x="4683125" y="4283075"/>
          <p14:tracePt t="53595" x="4614863" y="4291013"/>
          <p14:tracePt t="53605" x="4513263" y="4308475"/>
          <p14:tracePt t="53609" x="4410075" y="4325938"/>
          <p14:tracePt t="53620" x="4333875" y="4333875"/>
          <p14:tracePt t="53629" x="4249738" y="4341813"/>
          <p14:tracePt t="53637" x="4189413" y="4368800"/>
          <p14:tracePt t="53645" x="4130675" y="4376738"/>
          <p14:tracePt t="53649" x="4079875" y="4384675"/>
          <p14:tracePt t="53661" x="4044950" y="4394200"/>
          <p14:tracePt t="53666" x="4037013" y="4394200"/>
          <p14:tracePt t="53675" x="4019550" y="4402138"/>
          <p14:tracePt t="53691" x="4011613" y="4402138"/>
          <p14:tracePt t="53701" x="4002088" y="4402138"/>
          <p14:tracePt t="53711" x="3986213" y="4402138"/>
          <p14:tracePt t="53717" x="3976688" y="4419600"/>
          <p14:tracePt t="53727" x="3951288" y="4427538"/>
          <p14:tracePt t="53733" x="3925888" y="4460875"/>
          <p14:tracePt t="53741" x="3908425" y="4460875"/>
          <p14:tracePt t="53753" x="3867150" y="4470400"/>
          <p14:tracePt t="53757" x="3832225" y="4470400"/>
          <p14:tracePt t="53767" x="3798888" y="4478338"/>
          <p14:tracePt t="53773" x="3773488" y="4478338"/>
          <p14:tracePt t="53783" x="3748088" y="4478338"/>
          <p14:tracePt t="53787" x="3713163" y="4478338"/>
          <p14:tracePt t="53800" x="3679825" y="4478338"/>
          <p14:tracePt t="53809" x="3654425" y="4478338"/>
          <p14:tracePt t="53816" x="3619500" y="4478338"/>
          <p14:tracePt t="53823" x="3594100" y="4478338"/>
          <p14:tracePt t="53830" x="3578225" y="4478338"/>
          <p14:tracePt t="53839" x="3568700" y="4478338"/>
          <p14:tracePt t="53850" x="3543300" y="4478338"/>
          <p14:tracePt t="53855" x="3527425" y="4478338"/>
          <p14:tracePt t="53866" x="3492500" y="4478338"/>
          <p14:tracePt t="53883" x="3459163" y="4478338"/>
          <p14:tracePt t="53889" x="3441700" y="4478338"/>
          <p14:tracePt t="53900" x="3408363" y="4478338"/>
          <p14:tracePt t="53906" x="3390900" y="4478338"/>
          <p14:tracePt t="53916" x="3382963" y="4478338"/>
          <p14:tracePt t="53925" x="3365500" y="4478338"/>
          <p14:tracePt t="53930" x="3355975" y="4478338"/>
          <p14:tracePt t="53939" x="3348038" y="4478338"/>
          <p14:tracePt t="53943" x="3340100" y="4478338"/>
          <p14:tracePt t="53955" x="3330575" y="4478338"/>
          <p14:tracePt t="53970" x="3322638" y="4478338"/>
          <p14:tracePt t="53980" x="3314700" y="4495800"/>
          <p14:tracePt t="53989" x="3305175" y="4495800"/>
          <p14:tracePt t="54035" x="3297238" y="4495800"/>
          <p14:tracePt t="54052" x="3289300" y="4495800"/>
          <p14:tracePt t="54073" x="3279775" y="4495800"/>
          <p14:tracePt t="54240" x="3263900" y="4495800"/>
          <p14:tracePt t="54266" x="3254375" y="4495800"/>
          <p14:tracePt t="54270" x="3246438" y="4495800"/>
          <p14:tracePt t="54280" x="3246438" y="4486275"/>
          <p14:tracePt t="54289" x="3246438" y="4478338"/>
          <p14:tracePt t="54295" x="3246438" y="4445000"/>
          <p14:tracePt t="54305" x="3246438" y="4419600"/>
          <p14:tracePt t="54309" x="3263900" y="4402138"/>
          <p14:tracePt t="54320" x="3279775" y="4376738"/>
          <p14:tracePt t="54329" x="3314700" y="4341813"/>
          <p14:tracePt t="54337" x="3340100" y="4325938"/>
          <p14:tracePt t="54345" x="3355975" y="4300538"/>
          <p14:tracePt t="54349" x="3382963" y="4291013"/>
          <p14:tracePt t="54359" x="3382963" y="4283075"/>
          <p14:tracePt t="54370" x="3398838" y="4275138"/>
          <p14:tracePt t="54383" x="3408363" y="4265613"/>
          <p14:tracePt t="54387" x="3408363" y="4249738"/>
          <p14:tracePt t="54541" x="3416300" y="4249738"/>
          <p14:tracePt t="54551" x="3416300" y="4240213"/>
          <p14:tracePt t="54561" x="3449638" y="4224338"/>
          <p14:tracePt t="54586" x="3467100" y="4224338"/>
          <p14:tracePt t="54595" x="3484563" y="4214813"/>
          <p14:tracePt t="54599" x="3492500" y="4206875"/>
          <p14:tracePt t="54609" x="3502025" y="4206875"/>
          <p14:tracePt t="54616" x="3517900" y="4206875"/>
          <p14:tracePt t="54625" x="3527425" y="4206875"/>
          <p14:tracePt t="54637" x="3535363" y="4206875"/>
          <p14:tracePt t="54638" x="3543300" y="4206875"/>
          <p14:tracePt t="54650" x="3552825" y="4206875"/>
          <p14:tracePt t="54655" x="3560763" y="4206875"/>
          <p14:tracePt t="55170" x="3568700" y="4206875"/>
          <p14:tracePt t="55173" x="3578225" y="4206875"/>
          <p14:tracePt t="55183" x="3594100" y="4206875"/>
          <p14:tracePt t="55193" x="3619500" y="4206875"/>
          <p14:tracePt t="55199" x="3646488" y="4197350"/>
          <p14:tracePt t="55209" x="3679825" y="4197350"/>
          <p14:tracePt t="55216" x="3722688" y="4197350"/>
          <p14:tracePt t="55225" x="3781425" y="4197350"/>
          <p14:tracePt t="55237" x="3849688" y="4197350"/>
          <p14:tracePt t="55239" x="3908425" y="4197350"/>
          <p14:tracePt t="55250" x="3951288" y="4197350"/>
          <p14:tracePt t="55255" x="3994150" y="4197350"/>
          <p14:tracePt t="55266" x="4019550" y="4197350"/>
          <p14:tracePt t="55487" x="4044950" y="4197350"/>
          <p14:tracePt t="55499" x="4052888" y="4197350"/>
          <p14:tracePt t="55504" x="4062413" y="4197350"/>
          <p14:tracePt t="55511" x="4079875" y="4197350"/>
          <p14:tracePt t="55527" x="4095750" y="4197350"/>
          <p14:tracePt t="55538" x="4105275" y="4197350"/>
          <p14:tracePt t="55550" x="4113213" y="4197350"/>
          <p14:tracePt t="55555" x="4121150" y="4197350"/>
          <p14:tracePt t="55566" x="4130675" y="4197350"/>
          <p14:tracePt t="55569" x="4146550" y="4197350"/>
          <p14:tracePt t="55577" x="4156075" y="4189413"/>
          <p14:tracePt t="56280" x="4164013" y="4189413"/>
          <p14:tracePt t="56289" x="4181475" y="4189413"/>
          <p14:tracePt t="56299" x="4189413" y="4189413"/>
          <p14:tracePt t="56305" x="4206875" y="4189413"/>
          <p14:tracePt t="56316" x="4232275" y="4189413"/>
          <p14:tracePt t="56321" x="4249738" y="4189413"/>
          <p14:tracePt t="56329" x="4265613" y="4189413"/>
          <p14:tracePt t="56339" x="4275138" y="4189413"/>
          <p14:tracePt t="56343" x="4291013" y="4189413"/>
          <p14:tracePt t="56355" x="4308475" y="4189413"/>
          <p14:tracePt t="56359" x="4308475" y="4181475"/>
          <p14:tracePt t="56800" x="4316413" y="4181475"/>
          <p14:tracePt t="56816" x="4333875" y="4181475"/>
          <p14:tracePt t="56820" x="4351338" y="4181475"/>
          <p14:tracePt t="56830" x="4368800" y="4181475"/>
          <p14:tracePt t="56839" x="4402138" y="4181475"/>
          <p14:tracePt t="56843" x="4410075" y="4181475"/>
          <p14:tracePt t="56854" x="4445000" y="4181475"/>
          <p14:tracePt t="56859" x="4478338" y="4181475"/>
          <p14:tracePt t="56870" x="4495800" y="4181475"/>
          <p14:tracePt t="56884" x="4538663" y="4181475"/>
          <p14:tracePt t="56893" x="4564063" y="4181475"/>
          <p14:tracePt t="56901" x="4572000" y="4181475"/>
          <p14:tracePt t="56909" x="4589463" y="4181475"/>
          <p14:tracePt t="56920" x="4605338" y="4181475"/>
          <p14:tracePt t="56923" x="4622800" y="4181475"/>
          <p14:tracePt t="56939" x="4648200" y="4181475"/>
          <p14:tracePt t="56949" x="4657725" y="4181475"/>
          <p14:tracePt t="56959" x="4665663" y="4181475"/>
          <p14:tracePt t="56966" x="4673600" y="4181475"/>
          <p14:tracePt t="56987" x="4691063" y="4181475"/>
          <p14:tracePt t="56995" x="4699000" y="4189413"/>
          <p14:tracePt t="57158" x="4708525" y="4189413"/>
          <p14:tracePt t="57171" x="4716463" y="4189413"/>
          <p14:tracePt t="57183" x="4724400" y="4189413"/>
          <p14:tracePt t="57188" x="4733925" y="4189413"/>
          <p14:tracePt t="57200" x="4741863" y="4189413"/>
          <p14:tracePt t="57203" x="4767263" y="4189413"/>
          <p14:tracePt t="57211" x="4802188" y="4189413"/>
          <p14:tracePt t="57221" x="4818063" y="4189413"/>
          <p14:tracePt t="57227" x="4843463" y="4189413"/>
          <p14:tracePt t="57238" x="4878388" y="4189413"/>
          <p14:tracePt t="57241" x="4903788" y="4189413"/>
          <p14:tracePt t="57254" x="4946650" y="4189413"/>
          <p14:tracePt t="57283" x="4954588" y="4189413"/>
          <p14:tracePt t="57293" x="4962525" y="4189413"/>
          <p14:tracePt t="57316" x="4972050" y="4189413"/>
          <p14:tracePt t="57715" x="4979988" y="4189413"/>
          <p14:tracePt t="57732" x="4997450" y="4189413"/>
          <p14:tracePt t="57752" x="5005388" y="4189413"/>
          <p14:tracePt t="57757" x="5013325" y="4189413"/>
          <p14:tracePt t="57844" x="5022850" y="4189413"/>
          <p14:tracePt t="57847" x="5038725" y="4189413"/>
          <p14:tracePt t="57904" x="5048250" y="4189413"/>
          <p14:tracePt t="57970" x="5056188" y="4189413"/>
          <p14:tracePt t="58004" x="5064125" y="4189413"/>
          <p14:tracePt t="58020" x="5073650" y="4189413"/>
          <p14:tracePt t="58023" x="5091113" y="4189413"/>
          <p14:tracePt t="58033" x="5099050" y="4189413"/>
          <p14:tracePt t="58043" x="5116513" y="4189413"/>
          <p14:tracePt t="58050" x="5141913" y="4189413"/>
          <p14:tracePt t="58059" x="5167313" y="4189413"/>
          <p14:tracePt t="58066" x="5208588" y="4189413"/>
          <p14:tracePt t="58075" x="5235575" y="4189413"/>
          <p14:tracePt t="58086" x="5251450" y="4189413"/>
          <p14:tracePt t="58089" x="5294313" y="4189413"/>
          <p14:tracePt t="58100" x="5319713" y="4189413"/>
          <p14:tracePt t="58105" x="5337175" y="4189413"/>
          <p14:tracePt t="58116" x="5362575" y="4189413"/>
          <p14:tracePt t="58125" x="5387975" y="4189413"/>
          <p14:tracePt t="58129" x="5413375" y="4189413"/>
          <p14:tracePt t="58139" x="5430838" y="4189413"/>
          <p14:tracePt t="58145" x="5481638" y="4189413"/>
          <p14:tracePt t="58155" x="5514975" y="4189413"/>
          <p14:tracePt t="58166" x="5540375" y="4189413"/>
          <p14:tracePt t="58170" x="5583238" y="4189413"/>
          <p14:tracePt t="58183" x="5600700" y="4189413"/>
          <p14:tracePt t="58187" x="5616575" y="4189413"/>
          <p14:tracePt t="58195" x="5659438" y="4189413"/>
          <p14:tracePt t="58205" x="5694363" y="4189413"/>
          <p14:tracePt t="58209" x="5719763" y="4181475"/>
          <p14:tracePt t="58220" x="5735638" y="4181475"/>
          <p14:tracePt t="58225" x="5770563" y="4181475"/>
          <p14:tracePt t="58237" x="5788025" y="4181475"/>
          <p14:tracePt t="58245" x="5795963" y="4171950"/>
          <p14:tracePt t="58253" x="5846763" y="4156075"/>
          <p14:tracePt t="58261" x="5854700" y="4156075"/>
          <p14:tracePt t="58266" x="5880100" y="4156075"/>
          <p14:tracePt t="58277" x="5889625" y="4156075"/>
          <p14:tracePt t="58283" x="5915025" y="4156075"/>
          <p14:tracePt t="58293" x="5948363" y="4156075"/>
          <p14:tracePt t="58303" x="5957888" y="4156075"/>
          <p14:tracePt t="58307" x="5973763" y="4156075"/>
          <p14:tracePt t="58317" x="5983288" y="4156075"/>
          <p14:tracePt t="58325" x="5999163" y="4156075"/>
          <p14:tracePt t="58337" x="6024563" y="4156075"/>
          <p14:tracePt t="58339" x="6067425" y="4121150"/>
          <p14:tracePt t="58350" x="6076950" y="4121150"/>
          <p14:tracePt t="58355" x="6092825" y="4121150"/>
          <p14:tracePt t="58366" x="6102350" y="4121150"/>
          <p14:tracePt t="58375" x="6118225" y="4121150"/>
          <p14:tracePt t="58395" x="6127750" y="4121150"/>
          <p14:tracePt t="58405" x="6135688" y="4113213"/>
          <p14:tracePt t="58421" x="6143625" y="4113213"/>
          <p14:tracePt t="58437" x="6153150" y="4113213"/>
          <p14:tracePt t="58445" x="6169025" y="4113213"/>
          <p14:tracePt t="58455" x="6178550" y="4113213"/>
          <p14:tracePt t="58461" x="6186488" y="4113213"/>
          <p14:tracePt t="58471" x="6194425" y="4113213"/>
          <p14:tracePt t="58483" x="6211888" y="4113213"/>
          <p14:tracePt t="58495" x="6221413" y="4113213"/>
          <p14:tracePt t="58505" x="6229350" y="4113213"/>
          <p14:tracePt t="58516" x="6237288" y="4113213"/>
          <p14:tracePt t="58533" x="6272213" y="4113213"/>
          <p14:tracePt t="58545" x="6288088" y="4113213"/>
          <p14:tracePt t="58561" x="6297613" y="4113213"/>
          <p14:tracePt t="58571" x="6313488" y="4113213"/>
          <p14:tracePt t="58588" x="6323013" y="4113213"/>
          <p14:tracePt t="58601" x="6338888" y="4113213"/>
          <p14:tracePt t="58844" x="6348413" y="4113213"/>
          <p14:tracePt t="58865" x="6356350" y="4113213"/>
          <p14:tracePt t="58893" x="6365875" y="4113213"/>
          <p14:tracePt t="59148" x="6373813" y="4113213"/>
          <p14:tracePt t="59157" x="6381750" y="4113213"/>
          <p14:tracePt t="59177" x="6399213" y="4113213"/>
          <p14:tracePt t="59182" x="6407150" y="4113213"/>
          <p14:tracePt t="59193" x="6432550" y="4113213"/>
          <p14:tracePt t="59199" x="6450013" y="4113213"/>
          <p14:tracePt t="59209" x="6475413" y="4113213"/>
          <p14:tracePt t="59216" x="6518275" y="4113213"/>
          <p14:tracePt t="59223" x="6543675" y="4113213"/>
          <p14:tracePt t="59233" x="6551613" y="4113213"/>
          <p14:tracePt t="59239" x="6569075" y="4113213"/>
          <p14:tracePt t="59249" x="6594475" y="4113213"/>
          <p14:tracePt t="59255" x="6602413" y="4113213"/>
          <p14:tracePt t="59271" x="6611938" y="4113213"/>
          <p14:tracePt t="59283" x="6619875" y="4113213"/>
          <p14:tracePt t="59295" x="6645275" y="4113213"/>
          <p14:tracePt t="59311" x="6654800" y="4113213"/>
          <p14:tracePt t="59332" x="6662738" y="4113213"/>
          <p14:tracePt t="59339" x="6680200" y="4113213"/>
          <p14:tracePt t="59366" x="6696075" y="4113213"/>
          <p14:tracePt t="59395" x="6705600" y="4113213"/>
          <p14:tracePt t="59403" x="6721475" y="4113213"/>
          <p14:tracePt t="59411" x="6738938" y="4113213"/>
          <p14:tracePt t="59416" x="6746875" y="4113213"/>
          <p14:tracePt t="59425" x="6764338" y="4113213"/>
          <p14:tracePt t="59433" x="6772275" y="4113213"/>
          <p14:tracePt t="59441" x="6781800" y="4113213"/>
          <p14:tracePt t="59454" x="6799263" y="4113213"/>
          <p14:tracePt t="59457" x="6807200" y="4113213"/>
          <p14:tracePt t="59466" x="6824663" y="4113213"/>
          <p14:tracePt t="59483" x="6840538" y="4113213"/>
          <p14:tracePt t="59499" x="6850063" y="4113213"/>
          <p14:tracePt t="59507" x="6865938" y="4113213"/>
          <p14:tracePt t="59521" x="6883400" y="4113213"/>
          <p14:tracePt t="59533" x="6891338" y="4113213"/>
          <p14:tracePt t="59538" x="6916738" y="4113213"/>
          <p14:tracePt t="59550" x="6934200" y="4113213"/>
          <p14:tracePt t="59557" x="6951663" y="4113213"/>
          <p14:tracePt t="59566" x="6969125" y="4113213"/>
          <p14:tracePt t="59573" x="6994525" y="4113213"/>
          <p14:tracePt t="59577" x="7010400" y="4113213"/>
          <p14:tracePt t="59587" x="7027863" y="4113213"/>
          <p14:tracePt t="59599" x="7045325" y="4113213"/>
          <p14:tracePt t="59604" x="7053263" y="4113213"/>
          <p14:tracePt t="59616" x="7070725" y="4113213"/>
          <p14:tracePt t="59617" x="7078663" y="4113213"/>
          <p14:tracePt t="59633" x="7088188" y="4113213"/>
          <p14:tracePt t="59637" x="7096125" y="4113213"/>
          <p14:tracePt t="59650" x="7104063" y="4113213"/>
          <p14:tracePt t="59666" x="7121525" y="4113213"/>
          <p14:tracePt t="59673" x="7129463" y="4113213"/>
          <p14:tracePt t="59687" x="7138988" y="4113213"/>
          <p14:tracePt t="59700" x="7154863" y="4113213"/>
          <p14:tracePt t="59729" x="7164388" y="4113213"/>
          <p14:tracePt t="59739" x="7172325" y="4113213"/>
          <p14:tracePt t="59754" x="7180263" y="4113213"/>
          <p14:tracePt t="59766" x="7189788" y="4113213"/>
          <p14:tracePt t="59773" x="7197725" y="4113213"/>
          <p14:tracePt t="59783" x="7215188" y="4113213"/>
          <p14:tracePt t="59789" x="7223125" y="4113213"/>
          <p14:tracePt t="59800" x="7232650" y="4113213"/>
          <p14:tracePt t="59809" x="7248525" y="4113213"/>
          <p14:tracePt t="59825" x="7258050" y="4113213"/>
          <p14:tracePt t="59845" x="7265988" y="4113213"/>
          <p14:tracePt t="59870" x="7273925" y="4113213"/>
          <p14:tracePt t="59887" x="7283450" y="4113213"/>
          <p14:tracePt t="59909" x="7291388" y="4113213"/>
          <p14:tracePt t="59920" x="7299325" y="4113213"/>
          <p14:tracePt t="59986" x="7316788" y="4113213"/>
          <p14:tracePt t="60011" x="7324725" y="4130675"/>
          <p14:tracePt t="60036" x="7334250" y="4130675"/>
          <p14:tracePt t="60045" x="7342188" y="4130675"/>
          <p14:tracePt t="60068" x="7350125" y="4130675"/>
          <p14:tracePt t="60077" x="7359650" y="4130675"/>
          <p14:tracePt t="60087" x="7367588" y="4130675"/>
          <p14:tracePt t="60102" x="7377113" y="4130675"/>
          <p14:tracePt t="60111" x="7385050" y="4130675"/>
          <p14:tracePt t="60127" x="7392988" y="4130675"/>
          <p14:tracePt t="60143" x="7410450" y="4130675"/>
          <p14:tracePt t="60154" x="7418388" y="4130675"/>
          <p14:tracePt t="60157" x="7435850" y="4130675"/>
          <p14:tracePt t="60168" x="7443788" y="4130675"/>
          <p14:tracePt t="60177" x="7453313" y="4130675"/>
          <p14:tracePt t="60183" x="7469188" y="4130675"/>
          <p14:tracePt t="60199" x="7486650" y="4130675"/>
          <p14:tracePt t="60207" x="7494588" y="4130675"/>
          <p14:tracePt t="60217" x="7512050" y="4130675"/>
          <p14:tracePt t="60227" x="7521575" y="4130675"/>
          <p14:tracePt t="60237" x="7529513" y="4130675"/>
          <p14:tracePt t="60257" x="7537450" y="4130675"/>
          <p14:tracePt t="60270" x="7546975" y="4130675"/>
          <p14:tracePt t="60289" x="7562850" y="4130675"/>
          <p14:tracePt t="60299" x="7572375" y="4130675"/>
          <p14:tracePt t="60309" x="7580313" y="4130675"/>
          <p14:tracePt t="60316" x="7588250" y="4130675"/>
          <p14:tracePt t="60323" x="7597775" y="4130675"/>
          <p14:tracePt t="60333" x="7623175" y="4130675"/>
          <p14:tracePt t="60350" x="7631113" y="4130675"/>
          <p14:tracePt t="60370" x="7639050" y="4130675"/>
          <p14:tracePt t="60375" x="7656513" y="4130675"/>
          <p14:tracePt t="60389" x="7666038" y="4130675"/>
          <p14:tracePt t="60400" x="7666038" y="4164013"/>
          <p14:tracePt t="60409" x="7648575" y="4171950"/>
          <p14:tracePt t="60416" x="7648575" y="4189413"/>
          <p14:tracePt t="60455" x="7648575" y="4197350"/>
          <p14:tracePt t="60489" x="7656513" y="4197350"/>
          <p14:tracePt t="60502" x="7666038" y="4197350"/>
          <p14:tracePt t="60506" x="7673975" y="4197350"/>
          <p14:tracePt t="60521" x="7681913" y="4197350"/>
          <p14:tracePt t="60537" x="7691438" y="4197350"/>
          <p14:tracePt t="60553" x="7707313" y="4197350"/>
          <p14:tracePt t="60566" x="7716838" y="4197350"/>
          <p14:tracePt t="60575" x="7732713" y="4197350"/>
          <p14:tracePt t="60585" x="7750175" y="4197350"/>
          <p14:tracePt t="60591" x="7758113" y="4197350"/>
          <p14:tracePt t="60601" x="7767638" y="4197350"/>
          <p14:tracePt t="60617" x="7775575" y="4197350"/>
          <p14:tracePt t="60625" x="7793038" y="4197350"/>
          <p14:tracePt t="60641" x="7810500" y="4197350"/>
          <p14:tracePt t="60650" x="7818438" y="4197350"/>
          <p14:tracePt t="60657" x="7826375" y="4197350"/>
          <p14:tracePt t="60667" x="7843838" y="4197350"/>
          <p14:tracePt t="60691" x="7851775" y="4197350"/>
          <p14:tracePt t="60700" x="7861300" y="4197350"/>
          <p14:tracePt t="60717" x="7869238" y="4197350"/>
          <p14:tracePt t="60727" x="7877175" y="4197350"/>
          <p14:tracePt t="60793" x="7886700" y="4197350"/>
          <p14:tracePt t="60819" x="7894638" y="4197350"/>
          <p14:tracePt t="60829" x="7912100" y="4197350"/>
          <p14:tracePt t="60843" x="7920038" y="4197350"/>
          <p14:tracePt t="60854" x="7937500" y="4197350"/>
          <p14:tracePt t="60871" x="7954963" y="4197350"/>
          <p14:tracePt t="60884" x="7962900" y="4197350"/>
          <p14:tracePt t="60890" x="7962900" y="4189413"/>
          <p14:tracePt t="60900" x="7970838" y="4189413"/>
          <p14:tracePt t="60909" x="7980363" y="4189413"/>
          <p14:tracePt t="60929" x="7988300" y="4189413"/>
          <p14:tracePt t="60954" x="8005763" y="4189413"/>
          <p14:tracePt t="60973" x="8013700" y="4189413"/>
          <p14:tracePt t="60983" x="8021638" y="4189413"/>
          <p14:tracePt t="60989" x="8031163" y="4189413"/>
          <p14:tracePt t="61020" x="8039100" y="4189413"/>
          <p14:tracePt t="61029" x="8047038" y="4181475"/>
          <p14:tracePt t="61036" x="8056563" y="4181475"/>
          <p14:tracePt t="61045" x="8064500" y="4181475"/>
          <p14:tracePt t="61075" x="8074025" y="4181475"/>
          <p14:tracePt t="61087" x="8081963" y="4171950"/>
          <p14:tracePt t="61095" x="8089900" y="4171950"/>
          <p14:tracePt t="61105" x="8099425" y="4171950"/>
          <p14:tracePt t="61111" x="8107363" y="4171950"/>
          <p14:tracePt t="61121" x="8115300" y="4171950"/>
          <p14:tracePt t="61138" x="8124825" y="4171950"/>
          <p14:tracePt t="61150" x="8132763" y="4171950"/>
          <p14:tracePt t="61151" x="8140700" y="4164013"/>
          <p14:tracePt t="61177" x="8150225" y="4164013"/>
          <p14:tracePt t="61188" x="8158163" y="4156075"/>
          <p14:tracePt t="61207" x="8166100" y="4156075"/>
          <p14:tracePt t="61223" x="8175625" y="4146550"/>
          <p14:tracePt t="61227" x="8183563" y="4146550"/>
          <p14:tracePt t="61241" x="8201025" y="4138613"/>
          <p14:tracePt t="61249" x="8208963" y="4138613"/>
          <p14:tracePt t="61257" x="8218488" y="4138613"/>
          <p14:tracePt t="61271" x="8226425" y="4138613"/>
          <p14:tracePt t="61277" x="8234363" y="4138613"/>
          <p14:tracePt t="61299" x="8243888" y="4138613"/>
          <p14:tracePt t="61304" x="8251825" y="4138613"/>
          <p14:tracePt t="61317" x="8259763" y="4138613"/>
          <p14:tracePt t="61327" x="8277225" y="4130675"/>
          <p14:tracePt t="61354" x="8302625" y="4130675"/>
          <p14:tracePt t="61357" x="8310563" y="4130675"/>
          <p14:tracePt t="61377" x="8320088" y="4130675"/>
          <p14:tracePt t="61383" x="8328025" y="4130675"/>
          <p14:tracePt t="61393" x="8335963" y="4121150"/>
          <p14:tracePt t="61399" x="8345488" y="4121150"/>
          <p14:tracePt t="61407" x="8362950" y="4121150"/>
          <p14:tracePt t="61423" x="8370888" y="4121150"/>
          <p14:tracePt t="61433" x="8378825" y="4121150"/>
          <p14:tracePt t="61439" x="8404225" y="4121150"/>
          <p14:tracePt t="61450" x="8421688" y="4121150"/>
          <p14:tracePt t="61459" x="8429625" y="4121150"/>
          <p14:tracePt t="61466" x="8439150" y="4121150"/>
          <p14:tracePt t="61473" x="8455025" y="4121150"/>
          <p14:tracePt t="61483" x="8472488" y="4121150"/>
          <p14:tracePt t="61489" x="8489950" y="4121150"/>
          <p14:tracePt t="61500" x="8523288" y="4121150"/>
          <p14:tracePt t="61585" x="8489950" y="4121150"/>
          <p14:tracePt t="61589" x="8447088" y="4121150"/>
          <p14:tracePt t="61599" x="8421688" y="4121150"/>
          <p14:tracePt t="61609" x="8378825" y="4130675"/>
          <p14:tracePt t="61616" x="8310563" y="4138613"/>
          <p14:tracePt t="61625" x="8175625" y="4156075"/>
          <p14:tracePt t="61633" x="8047038" y="4164013"/>
          <p14:tracePt t="61641" x="7894638" y="4171950"/>
          <p14:tracePt t="61651" x="7656513" y="4189413"/>
          <p14:tracePt t="61655" x="7427913" y="4189413"/>
          <p14:tracePt t="61666" x="7154863" y="4206875"/>
          <p14:tracePt t="61671" x="6696075" y="4224338"/>
          <p14:tracePt t="61683" x="6365875" y="4257675"/>
          <p14:tracePt t="61691" x="6067425" y="4275138"/>
          <p14:tracePt t="61695" x="5821363" y="4308475"/>
          <p14:tracePt t="61705" x="5608638" y="4316413"/>
          <p14:tracePt t="61711" x="5395913" y="4351338"/>
          <p14:tracePt t="61721" x="5175250" y="4376738"/>
          <p14:tracePt t="61733" x="4987925" y="4402138"/>
          <p14:tracePt t="61738" x="4767263" y="4435475"/>
          <p14:tracePt t="61745" x="4614863" y="4445000"/>
          <p14:tracePt t="61754" x="4452938" y="4470400"/>
          <p14:tracePt t="61761" x="4308475" y="4478338"/>
          <p14:tracePt t="61771" x="4181475" y="4503738"/>
          <p14:tracePt t="61777" x="4052888" y="4521200"/>
          <p14:tracePt t="61787" x="3943350" y="4529138"/>
          <p14:tracePt t="61791" x="3824288" y="4529138"/>
          <p14:tracePt t="61803" x="3705225" y="4529138"/>
          <p14:tracePt t="61811" x="3586163" y="4529138"/>
          <p14:tracePt t="61817" x="3475038" y="4529138"/>
          <p14:tracePt t="61827" x="3373438" y="4529138"/>
          <p14:tracePt t="61833" x="3279775" y="4529138"/>
          <p14:tracePt t="61841" x="3160713" y="4529138"/>
          <p14:tracePt t="61853" x="3076575" y="4529138"/>
          <p14:tracePt t="61857" x="2982913" y="4529138"/>
          <p14:tracePt t="61866" x="2881313" y="4529138"/>
          <p14:tracePt t="61873" x="2770188" y="4529138"/>
          <p14:tracePt t="61883" x="2643188" y="4529138"/>
          <p14:tracePt t="61893" x="2532063" y="4529138"/>
          <p14:tracePt t="61900" x="2430463" y="4529138"/>
          <p14:tracePt t="61907" x="2319338" y="4529138"/>
          <p14:tracePt t="61916" x="2217738" y="4529138"/>
          <p14:tracePt t="61923" x="2116138" y="4529138"/>
          <p14:tracePt t="61933" x="2005013" y="4529138"/>
          <p14:tracePt t="61938" x="1920875" y="4529138"/>
          <p14:tracePt t="61950" x="1835150" y="4529138"/>
          <p14:tracePt t="61954" x="1733550" y="4529138"/>
          <p14:tracePt t="61966" x="1665288" y="4529138"/>
          <p14:tracePt t="61973" x="1589088" y="4529138"/>
          <p14:tracePt t="61980" x="1520825" y="4529138"/>
          <p14:tracePt t="61989" x="1462088" y="4529138"/>
          <p14:tracePt t="61993" x="1393825" y="4529138"/>
          <p14:tracePt t="62004" x="1360488" y="4529138"/>
          <p14:tracePt t="62016" x="1317625" y="4529138"/>
          <p14:tracePt t="62017" x="1274763" y="4529138"/>
          <p14:tracePt t="62030" x="1231900" y="4529138"/>
          <p14:tracePt t="62033" x="1173163" y="4529138"/>
          <p14:tracePt t="62043" x="1112838" y="4521200"/>
          <p14:tracePt t="62054" x="1054100" y="4521200"/>
          <p14:tracePt t="62059" x="1019175" y="4521200"/>
          <p14:tracePt t="62070" x="968375" y="4521200"/>
          <p14:tracePt t="62073" x="925513" y="4521200"/>
          <p14:tracePt t="62083" x="884238" y="4521200"/>
          <p14:tracePt t="62093" x="841375" y="4521200"/>
          <p14:tracePt t="62101" x="781050" y="4521200"/>
          <p14:tracePt t="62109" x="739775" y="4521200"/>
          <p14:tracePt t="62116" x="704850" y="4521200"/>
          <p14:tracePt t="62125" x="663575" y="4521200"/>
          <p14:tracePt t="62137" x="636588" y="4521200"/>
          <p14:tracePt t="62138" x="603250" y="4521200"/>
          <p14:tracePt t="62149" x="577850" y="4521200"/>
          <p14:tracePt t="62155" x="560388" y="4521200"/>
          <p14:tracePt t="62292" x="585788" y="4513263"/>
          <p14:tracePt t="62296" x="611188" y="4513263"/>
          <p14:tracePt t="62305" x="628650" y="4513263"/>
          <p14:tracePt t="62311" x="663575" y="4503738"/>
          <p14:tracePt t="62321" x="688975" y="4503738"/>
          <p14:tracePt t="62333" x="730250" y="4495800"/>
          <p14:tracePt t="62337" x="755650" y="4495800"/>
          <p14:tracePt t="62345" x="808038" y="4495800"/>
          <p14:tracePt t="62354" x="849313" y="4486275"/>
          <p14:tracePt t="62361" x="925513" y="4470400"/>
          <p14:tracePt t="62371" x="985838" y="4460875"/>
          <p14:tracePt t="62377" x="1054100" y="4460875"/>
          <p14:tracePt t="62387" x="1130300" y="4460875"/>
          <p14:tracePt t="62391" x="1198563" y="4460875"/>
          <p14:tracePt t="62404" x="1300163" y="4460875"/>
          <p14:tracePt t="62411" x="1393825" y="4460875"/>
          <p14:tracePt t="62417" x="1512888" y="4460875"/>
          <p14:tracePt t="62427" x="1622425" y="4460875"/>
          <p14:tracePt t="62433" x="1708150" y="4460875"/>
          <p14:tracePt t="62441" x="1819275" y="4460875"/>
          <p14:tracePt t="62454" x="1895475" y="4460875"/>
          <p14:tracePt t="62457" x="1963738" y="4460875"/>
          <p14:tracePt t="62467" x="2022475" y="4460875"/>
          <p14:tracePt t="62473" x="2065338" y="4460875"/>
          <p14:tracePt t="62491" x="2090738" y="4460875"/>
          <p14:tracePt t="62499" x="2098675" y="4460875"/>
          <p14:tracePt t="62507" x="2116138" y="4460875"/>
          <p14:tracePt t="62517" x="2124075" y="4460875"/>
          <p14:tracePt t="62533" x="2133600" y="4460875"/>
          <p14:tracePt t="62543" x="2141538" y="4460875"/>
          <p14:tracePt t="62550" x="2149475" y="4460875"/>
          <p14:tracePt t="62566" x="2192338" y="4445000"/>
          <p14:tracePt t="62573" x="2200275" y="4445000"/>
          <p14:tracePt t="62583" x="2209800" y="4445000"/>
          <p14:tracePt t="62593" x="2235200" y="4445000"/>
          <p14:tracePt t="62609" x="2252663" y="4435475"/>
          <p14:tracePt t="62620" x="2260600" y="4435475"/>
          <p14:tracePt t="62629" x="2268538" y="4435475"/>
          <p14:tracePt t="62643" x="2278063" y="4427538"/>
          <p14:tracePt t="62650" x="2286000" y="4427538"/>
          <p14:tracePt t="62660" x="2303463" y="4427538"/>
          <p14:tracePt t="62666" x="2311400" y="4419600"/>
          <p14:tracePt t="62673" x="2319338" y="4419600"/>
          <p14:tracePt t="62687" x="2328863" y="4419600"/>
          <p14:tracePt t="62689" x="2336800" y="4419600"/>
          <p14:tracePt t="62699" x="2344738" y="4419600"/>
          <p14:tracePt t="62704" x="2354263" y="4419600"/>
          <p14:tracePt t="62716" x="2362200" y="4419600"/>
          <p14:tracePt t="62725" x="2379663" y="4419600"/>
          <p14:tracePt t="62733" x="2387600" y="4402138"/>
          <p14:tracePt t="62745" x="2397125" y="4402138"/>
          <p14:tracePt t="62755" x="2405063" y="4402138"/>
          <p14:tracePt t="62766" x="2413000" y="4402138"/>
          <p14:tracePt t="63300" x="2422525" y="4402138"/>
          <p14:tracePt t="63350" x="2430463" y="4402138"/>
          <p14:tracePt t="63392" x="2438400" y="4402138"/>
          <p14:tracePt t="63405" x="2447925" y="4402138"/>
          <p14:tracePt t="63445" x="2455863" y="4402138"/>
          <p14:tracePt t="65056" x="2473325" y="4402138"/>
          <p14:tracePt t="65066" x="2481263" y="4402138"/>
          <p14:tracePt t="65075" x="2498725" y="4394200"/>
          <p14:tracePt t="65079" x="2541588" y="4376738"/>
          <p14:tracePt t="65089" x="2566988" y="4376738"/>
          <p14:tracePt t="65095" x="2625725" y="4351338"/>
          <p14:tracePt t="65105" x="2643188" y="4351338"/>
          <p14:tracePt t="65116" x="2676525" y="4351338"/>
          <p14:tracePt t="65121" x="2736850" y="4333875"/>
          <p14:tracePt t="65130" x="2752725" y="4333875"/>
          <p14:tracePt t="65137" x="2795588" y="4316413"/>
          <p14:tracePt t="65145" x="2830513" y="4316413"/>
          <p14:tracePt t="65155" x="2846388" y="4316413"/>
          <p14:tracePt t="65388" x="2863850" y="4308475"/>
          <p14:tracePt t="65407" x="2881313" y="4300538"/>
          <p14:tracePt t="65418" x="2897188" y="4300538"/>
          <p14:tracePt t="65423" x="2914650" y="4291013"/>
          <p14:tracePt t="65433" x="2940050" y="4265613"/>
          <p14:tracePt t="65443" x="2965450" y="4265613"/>
          <p14:tracePt t="65449" x="3008313" y="4265613"/>
          <p14:tracePt t="65459" x="3041650" y="4257675"/>
          <p14:tracePt t="65466" x="3101975" y="4249738"/>
          <p14:tracePt t="65474" x="3144838" y="4249738"/>
          <p14:tracePt t="65483" x="3170238" y="4240213"/>
          <p14:tracePt t="65489" x="3195638" y="4240213"/>
          <p14:tracePt t="65499" x="3228975" y="4232275"/>
          <p14:tracePt t="65504" x="3238500" y="4232275"/>
          <p14:tracePt t="65516" x="3246438" y="4214813"/>
          <p14:tracePt t="65523" x="3254375" y="4214813"/>
          <p14:tracePt t="65530" x="3271838" y="4214813"/>
          <p14:tracePt t="65549" x="3279775" y="4214813"/>
          <p14:tracePt t="65554" x="3297238" y="4206875"/>
          <p14:tracePt t="65566" x="3305175" y="4206875"/>
          <p14:tracePt t="65587" x="3314700" y="4206875"/>
          <p14:tracePt t="65600" x="3314700" y="4214813"/>
          <p14:tracePt t="65609" x="3314700" y="4232275"/>
          <p14:tracePt t="65620" x="3297238" y="4265613"/>
          <p14:tracePt t="65623" x="3263900" y="4283075"/>
          <p14:tracePt t="65633" x="3170238" y="4316413"/>
          <p14:tracePt t="65639" x="3008313" y="4359275"/>
          <p14:tracePt t="65649" x="2846388" y="4376738"/>
          <p14:tracePt t="65659" x="2762250" y="4394200"/>
          <p14:tracePt t="65968" x="2795588" y="4394200"/>
          <p14:tracePt t="65971" x="2855913" y="4384675"/>
          <p14:tracePt t="65983" x="2881313" y="4384675"/>
          <p14:tracePt t="65991" x="2940050" y="4384675"/>
          <p14:tracePt t="65999" x="2982913" y="4384675"/>
          <p14:tracePt t="66007" x="3016250" y="4384675"/>
          <p14:tracePt t="66011" x="3041650" y="4376738"/>
          <p14:tracePt t="66021" x="3067050" y="4368800"/>
          <p14:tracePt t="66033" x="3084513" y="4359275"/>
          <p14:tracePt t="66039" x="3119438" y="4359275"/>
          <p14:tracePt t="66045" x="3127375" y="4351338"/>
          <p14:tracePt t="66054" x="3144838" y="4351338"/>
          <p14:tracePt t="66066" x="3152775" y="4341813"/>
          <p14:tracePt t="66099" x="3160713" y="4341813"/>
          <p14:tracePt t="66105" x="3178175" y="4341813"/>
          <p14:tracePt t="66116" x="3203575" y="4341813"/>
          <p14:tracePt t="66120" x="3238500" y="4341813"/>
          <p14:tracePt t="66130" x="3279775" y="4341813"/>
          <p14:tracePt t="66141" x="3297238" y="4341813"/>
          <p14:tracePt t="66145" x="3340100" y="4341813"/>
          <p14:tracePt t="66155" x="3433763" y="4341813"/>
          <p14:tracePt t="66159" x="3517900" y="4341813"/>
          <p14:tracePt t="66171" x="3603625" y="4341813"/>
          <p14:tracePt t="66183" x="3697288" y="4341813"/>
          <p14:tracePt t="66189" x="3773488" y="4341813"/>
          <p14:tracePt t="66195" x="3824288" y="4341813"/>
          <p14:tracePt t="66205" x="3883025" y="4341813"/>
          <p14:tracePt t="66209" x="3925888" y="4341813"/>
          <p14:tracePt t="66220" x="3951288" y="4341813"/>
          <p14:tracePt t="66225" x="3960813" y="4341813"/>
          <p14:tracePt t="66332" x="3968750" y="4341813"/>
          <p14:tracePt t="66341" x="3986213" y="4333875"/>
          <p14:tracePt t="66345" x="4011613" y="4316413"/>
          <p14:tracePt t="66359" x="4027488" y="4308475"/>
          <p14:tracePt t="66366" x="4070350" y="4300538"/>
          <p14:tracePt t="66371" x="4095750" y="4291013"/>
          <p14:tracePt t="66383" x="4113213" y="4291013"/>
          <p14:tracePt t="66391" x="4130675" y="4291013"/>
          <p14:tracePt t="66395" x="4146550" y="4291013"/>
          <p14:tracePt t="66405" x="4164013" y="4291013"/>
          <p14:tracePt t="66411" x="4189413" y="4291013"/>
          <p14:tracePt t="66421" x="4197350" y="4291013"/>
          <p14:tracePt t="66433" x="4206875" y="4291013"/>
          <p14:tracePt t="66562" x="4197350" y="4291013"/>
          <p14:tracePt t="66569" x="4189413" y="4291013"/>
          <p14:tracePt t="66577" x="4181475" y="4291013"/>
          <p14:tracePt t="66587" x="4164013" y="4291013"/>
          <p14:tracePt t="66593" x="4156075" y="4291013"/>
          <p14:tracePt t="66604" x="4146550" y="4291013"/>
          <p14:tracePt t="66607" x="4138613" y="4291013"/>
          <p14:tracePt t="66905" x="4130675" y="4291013"/>
          <p14:tracePt t="66940" x="4121150" y="4291013"/>
          <p14:tracePt t="66976" x="4113213" y="4291013"/>
          <p14:tracePt t="66991" x="4095750" y="4291013"/>
          <p14:tracePt t="67011" x="4087813" y="4291013"/>
          <p14:tracePt t="67031" x="4079875" y="4291013"/>
          <p14:tracePt t="67057" x="4070350" y="4291013"/>
          <p14:tracePt t="67068" x="4062413" y="4300538"/>
          <p14:tracePt t="67091" x="4052888" y="4300538"/>
          <p14:tracePt t="67273" x="4070350" y="4300538"/>
          <p14:tracePt t="67287" x="4087813" y="4300538"/>
          <p14:tracePt t="67309" x="4095750" y="4300538"/>
          <p14:tracePt t="67652" x="4079875" y="4316413"/>
          <p14:tracePt t="67662" x="4052888" y="4351338"/>
          <p14:tracePt t="67670" x="4037013" y="4384675"/>
          <p14:tracePt t="67677" x="4002088" y="4410075"/>
          <p14:tracePt t="67687" x="3951288" y="4452938"/>
          <p14:tracePt t="67691" x="3908425" y="4486275"/>
          <p14:tracePt t="67704" x="3857625" y="4513263"/>
          <p14:tracePt t="67707" x="3824288" y="4529138"/>
          <p14:tracePt t="67718" x="3748088" y="4554538"/>
          <p14:tracePt t="67727" x="3662363" y="4572000"/>
          <p14:tracePt t="67733" x="3578225" y="4597400"/>
          <p14:tracePt t="67742" x="3475038" y="4614863"/>
          <p14:tracePt t="67750" x="3373438" y="4640263"/>
          <p14:tracePt t="67757" x="3271838" y="4665663"/>
          <p14:tracePt t="67767" x="3170238" y="4673600"/>
          <p14:tracePt t="67773" x="3094038" y="4683125"/>
          <p14:tracePt t="67783" x="3025775" y="4683125"/>
          <p14:tracePt t="67787" x="2957513" y="4683125"/>
          <p14:tracePt t="67801" x="2922588" y="4691063"/>
          <p14:tracePt t="67807" x="2863850" y="4699000"/>
          <p14:tracePt t="67816" x="2846388" y="4699000"/>
          <p14:tracePt t="67823" x="2813050" y="4699000"/>
          <p14:tracePt t="67827" x="2762250" y="4716463"/>
          <p14:tracePt t="67837" x="2719388" y="4716463"/>
          <p14:tracePt t="67850" x="2660650" y="4724400"/>
          <p14:tracePt t="67854" x="2608263" y="4741863"/>
          <p14:tracePt t="67866" x="2582863" y="4741863"/>
          <p14:tracePt t="67867" x="2532063" y="4741863"/>
          <p14:tracePt t="67882" x="2498725" y="4741863"/>
          <p14:tracePt t="67889" x="2455863" y="4741863"/>
          <p14:tracePt t="67895" x="2413000" y="4741863"/>
          <p14:tracePt t="67900" x="2354263" y="4741863"/>
          <p14:tracePt t="67911" x="2303463" y="4741863"/>
          <p14:tracePt t="67921" x="2243138" y="4741863"/>
          <p14:tracePt t="67925" x="2184400" y="4741863"/>
          <p14:tracePt t="67937" x="2116138" y="4741863"/>
          <p14:tracePt t="67941" x="2039938" y="4741863"/>
          <p14:tracePt t="67953" x="1954213" y="4741863"/>
          <p14:tracePt t="67961" x="1870075" y="4741863"/>
          <p14:tracePt t="67966" x="1776413" y="4741863"/>
          <p14:tracePt t="67975" x="1682750" y="4749800"/>
          <p14:tracePt t="67983" x="1597025" y="4759325"/>
          <p14:tracePt t="67991" x="1538288" y="4775200"/>
          <p14:tracePt t="68003" x="1477963" y="4784725"/>
          <p14:tracePt t="68007" x="1444625" y="4792663"/>
          <p14:tracePt t="68017" x="1436688" y="4802188"/>
          <p14:tracePt t="68021" x="1427163" y="4802188"/>
          <p14:tracePt t="68033" x="1401763" y="4802188"/>
          <p14:tracePt t="68041" x="1385888" y="4802188"/>
          <p14:tracePt t="68050" x="1360488" y="4818063"/>
          <p14:tracePt t="68057" x="1350963" y="4835525"/>
          <p14:tracePt t="68061" x="1325563" y="4852988"/>
          <p14:tracePt t="68083" x="1292225" y="4852988"/>
          <p14:tracePt t="68099" x="1274763" y="4868863"/>
          <p14:tracePt t="68104" x="1249363" y="4868863"/>
          <p14:tracePt t="68116" x="1223963" y="4868863"/>
          <p14:tracePt t="68123" x="1198563" y="4894263"/>
          <p14:tracePt t="68127" x="1163638" y="4903788"/>
          <p14:tracePt t="68137" x="1130300" y="4903788"/>
          <p14:tracePt t="68143" x="1087438" y="4911725"/>
          <p14:tracePt t="68154" x="1062038" y="4919663"/>
          <p14:tracePt t="68167" x="985838" y="4929188"/>
          <p14:tracePt t="68177" x="977900" y="4929188"/>
          <p14:tracePt t="68193" x="968375" y="4937125"/>
          <p14:tracePt t="68207" x="960438" y="4937125"/>
          <p14:tracePt t="68253" x="952500" y="4937125"/>
          <p14:tracePt t="68269" x="942975" y="4937125"/>
          <p14:tracePt t="68274" x="935038" y="4937125"/>
          <p14:tracePt t="68283" x="917575" y="4946650"/>
          <p14:tracePt t="68293" x="909638" y="4946650"/>
          <p14:tracePt t="68309" x="900113" y="4946650"/>
          <p14:tracePt t="68323" x="892175" y="4946650"/>
          <p14:tracePt t="68364" x="884238" y="4946650"/>
          <p14:tracePt t="68614" x="874713" y="4946650"/>
          <p14:tracePt t="68620" x="866775" y="4946650"/>
          <p14:tracePt t="68629" x="858838" y="4946650"/>
          <p14:tracePt t="68637" x="849313" y="4946650"/>
          <p14:tracePt t="68645" x="841375" y="4946650"/>
          <p14:tracePt t="68659" x="823913" y="4946650"/>
          <p14:tracePt t="68671" x="815975" y="4946650"/>
          <p14:tracePt t="68687" x="798513" y="4946650"/>
          <p14:tracePt t="68928" x="841375" y="4946650"/>
          <p14:tracePt t="68935" x="849313" y="4946650"/>
          <p14:tracePt t="68943" x="858838" y="4946650"/>
          <p14:tracePt t="68954" x="874713" y="4946650"/>
          <p14:tracePt t="68957" x="884238" y="4946650"/>
          <p14:tracePt t="68967" x="892175" y="4946650"/>
          <p14:tracePt t="68973" x="917575" y="4946650"/>
          <p14:tracePt t="68988" x="942975" y="4946650"/>
          <p14:tracePt t="68988" x="977900" y="4946650"/>
          <p14:tracePt t="69000" x="993775" y="4946650"/>
          <p14:tracePt t="69005" x="1028700" y="4946650"/>
          <p14:tracePt t="69016" x="1079500" y="4946650"/>
          <p14:tracePt t="69025" x="1122363" y="4946650"/>
          <p14:tracePt t="69030" x="1181100" y="4946650"/>
          <p14:tracePt t="69041" x="1223963" y="4946650"/>
          <p14:tracePt t="69045" x="1274763" y="4946650"/>
          <p14:tracePt t="69055" x="1300163" y="4946650"/>
          <p14:tracePt t="69066" x="1317625" y="4946650"/>
          <p14:tracePt t="69071" x="1343025" y="4946650"/>
          <p14:tracePt t="69083" x="1350963" y="4946650"/>
          <p14:tracePt t="69087" x="1360488" y="4946650"/>
          <p14:tracePt t="69095" x="1368425" y="4946650"/>
          <p14:tracePt t="69105" x="1401763" y="4946650"/>
          <p14:tracePt t="69111" x="1411288" y="4946650"/>
          <p14:tracePt t="69141" x="1419225" y="4937125"/>
          <p14:tracePt t="69288" x="1427163" y="4937125"/>
          <p14:tracePt t="69292" x="1462088" y="4929188"/>
          <p14:tracePt t="69303" x="1487488" y="4919663"/>
          <p14:tracePt t="69316" x="1512888" y="4919663"/>
          <p14:tracePt t="69320" x="1546225" y="4919663"/>
          <p14:tracePt t="69333" x="1571625" y="4919663"/>
          <p14:tracePt t="69337" x="1597025" y="4919663"/>
          <p14:tracePt t="69345" x="1631950" y="4919663"/>
          <p14:tracePt t="69349" x="1682750" y="4919663"/>
          <p14:tracePt t="69359" x="1716088" y="4919663"/>
          <p14:tracePt t="69366" x="1758950" y="4919663"/>
          <p14:tracePt t="69375" x="1793875" y="4919663"/>
          <p14:tracePt t="69387" x="1835150" y="4919663"/>
          <p14:tracePt t="69391" x="1860550" y="4919663"/>
          <p14:tracePt t="69400" x="1870075" y="4919663"/>
          <p14:tracePt t="69405" x="1878013" y="4919663"/>
          <p14:tracePt t="69502" x="1895475" y="4919663"/>
          <p14:tracePt t="69512" x="1928813" y="4919663"/>
          <p14:tracePt t="69527" x="1946275" y="4919663"/>
          <p14:tracePt t="69537" x="1954213" y="4919663"/>
          <p14:tracePt t="69541" x="1963738" y="4911725"/>
          <p14:tracePt t="69552" x="1989138" y="4911725"/>
          <p14:tracePt t="69561" x="1997075" y="4911725"/>
          <p14:tracePt t="69567" x="2039938" y="4911725"/>
          <p14:tracePt t="69577" x="2065338" y="4911725"/>
          <p14:tracePt t="69583" x="2108200" y="4911725"/>
          <p14:tracePt t="69591" x="2141538" y="4911725"/>
          <p14:tracePt t="69604" x="2159000" y="4911725"/>
          <p14:tracePt t="69607" x="2192338" y="4911725"/>
          <p14:tracePt t="69617" x="2227263" y="4911725"/>
          <p14:tracePt t="69621" x="2268538" y="4911725"/>
          <p14:tracePt t="69633" x="2328863" y="4911725"/>
          <p14:tracePt t="69643" x="2371725" y="4911725"/>
          <p14:tracePt t="69649" x="2413000" y="4911725"/>
          <p14:tracePt t="69659" x="2438400" y="4911725"/>
          <p14:tracePt t="69673" x="2447925" y="4911725"/>
          <p14:tracePt t="69683" x="2455863" y="4911725"/>
          <p14:tracePt t="70158" x="2463800" y="4911725"/>
          <p14:tracePt t="70168" x="2473325" y="4903788"/>
          <p14:tracePt t="70181" x="2481263" y="4903788"/>
          <p14:tracePt t="70183" x="2506663" y="4894263"/>
          <p14:tracePt t="70200" x="2524125" y="4894263"/>
          <p14:tracePt t="70204" x="2557463" y="4894263"/>
          <p14:tracePt t="70207" x="2574925" y="4894263"/>
          <p14:tracePt t="70217" x="2608263" y="4894263"/>
          <p14:tracePt t="70223" x="2651125" y="4894263"/>
          <p14:tracePt t="70233" x="2676525" y="4894263"/>
          <p14:tracePt t="70243" x="2693988" y="4894263"/>
          <p14:tracePt t="70250" x="2711450" y="4894263"/>
          <p14:tracePt t="70257" x="2744788" y="4894263"/>
          <p14:tracePt t="70466" x="2762250" y="4894263"/>
          <p14:tracePt t="70475" x="2778125" y="4894263"/>
          <p14:tracePt t="70488" x="2795588" y="4894263"/>
          <p14:tracePt t="70491" x="2838450" y="4894263"/>
          <p14:tracePt t="70503" x="2881313" y="4894263"/>
          <p14:tracePt t="70507" x="2940050" y="4894263"/>
          <p14:tracePt t="70518" x="2974975" y="4894263"/>
          <p14:tracePt t="70521" x="3025775" y="4894263"/>
          <p14:tracePt t="70533" x="3094038" y="4894263"/>
          <p14:tracePt t="70543" x="3186113" y="4894263"/>
          <p14:tracePt t="70549" x="3279775" y="4894263"/>
          <p14:tracePt t="70557" x="3365500" y="4894263"/>
          <p14:tracePt t="70566" x="3475038" y="4894263"/>
          <p14:tracePt t="70573" x="3578225" y="4894263"/>
          <p14:tracePt t="70583" x="3662363" y="4894263"/>
          <p14:tracePt t="70588" x="3748088" y="4894263"/>
          <p14:tracePt t="70600" x="3832225" y="4894263"/>
          <p14:tracePt t="70604" x="3908425" y="4894263"/>
          <p14:tracePt t="70616" x="3994150" y="4894263"/>
          <p14:tracePt t="70623" x="4037013" y="4894263"/>
          <p14:tracePt t="70627" x="4095750" y="4894263"/>
          <p14:tracePt t="70643" x="4105275" y="4894263"/>
          <p14:tracePt t="70673" x="4113213" y="4894263"/>
          <p14:tracePt t="70895" x="4121150" y="4894263"/>
          <p14:tracePt t="70956" x="4130675" y="4894263"/>
          <p14:tracePt t="70963" x="4138613" y="4894263"/>
          <p14:tracePt t="70987" x="4156075" y="4894263"/>
          <p14:tracePt t="71003" x="4164013" y="4894263"/>
          <p14:tracePt t="71018" x="4164013" y="4886325"/>
          <p14:tracePt t="71021" x="4171950" y="4886325"/>
          <p14:tracePt t="71038" x="4181475" y="4886325"/>
          <p14:tracePt t="71049" x="4197350" y="4886325"/>
          <p14:tracePt t="71057" x="4206875" y="4886325"/>
          <p14:tracePt t="71061" x="4214813" y="4886325"/>
          <p14:tracePt t="71071" x="4224338" y="4886325"/>
          <p14:tracePt t="71077" x="4232275" y="4886325"/>
          <p14:tracePt t="71099" x="4240213" y="4886325"/>
          <p14:tracePt t="71116" x="4249738" y="4886325"/>
          <p14:tracePt t="71380" x="4257675" y="4886325"/>
          <p14:tracePt t="71390" x="4265613" y="4886325"/>
          <p14:tracePt t="71399" x="4275138" y="4886325"/>
          <p14:tracePt t="71405" x="4291013" y="4886325"/>
          <p14:tracePt t="71416" x="4316413" y="4886325"/>
          <p14:tracePt t="71420" x="4325938" y="4886325"/>
          <p14:tracePt t="71430" x="4341813" y="4886325"/>
          <p14:tracePt t="71439" x="4376738" y="4886325"/>
          <p14:tracePt t="71445" x="4419600" y="4886325"/>
          <p14:tracePt t="71455" x="4435475" y="4886325"/>
          <p14:tracePt t="71461" x="4478338" y="4886325"/>
          <p14:tracePt t="71471" x="4529138" y="4886325"/>
          <p14:tracePt t="71483" x="4579938" y="4886325"/>
          <p14:tracePt t="71487" x="4614863" y="4886325"/>
          <p14:tracePt t="71495" x="4640263" y="4886325"/>
          <p14:tracePt t="71503" x="4648200" y="4886325"/>
          <p14:tracePt t="71511" x="4657725" y="4886325"/>
          <p14:tracePt t="71521" x="4665663" y="4886325"/>
          <p14:tracePt t="71537" x="4673600" y="4886325"/>
          <p14:tracePt t="71541" x="4683125" y="4886325"/>
          <p14:tracePt t="71554" x="4691063" y="4886325"/>
          <p14:tracePt t="71632" x="4699000" y="4886325"/>
          <p14:tracePt t="71641" x="4708525" y="4886325"/>
          <p14:tracePt t="71657" x="4733925" y="4886325"/>
          <p14:tracePt t="71668" x="4759325" y="4886325"/>
          <p14:tracePt t="71673" x="4767263" y="4886325"/>
          <p14:tracePt t="71683" x="4784725" y="4886325"/>
          <p14:tracePt t="71691" x="4802188" y="4886325"/>
          <p14:tracePt t="71700" x="4835525" y="4886325"/>
          <p14:tracePt t="71707" x="4878388" y="4886325"/>
          <p14:tracePt t="71716" x="4911725" y="4886325"/>
          <p14:tracePt t="71723" x="4954588" y="4903788"/>
          <p14:tracePt t="71733" x="4997450" y="4903788"/>
          <p14:tracePt t="71737" x="5048250" y="4911725"/>
          <p14:tracePt t="71749" x="5073650" y="4911725"/>
          <p14:tracePt t="71754" x="5099050" y="4911725"/>
          <p14:tracePt t="71766" x="5124450" y="4911725"/>
          <p14:tracePt t="71773" x="5141913" y="4911725"/>
          <p14:tracePt t="72076" x="5149850" y="4911725"/>
          <p14:tracePt t="72083" x="5157788" y="4919663"/>
          <p14:tracePt t="72091" x="5192713" y="4919663"/>
          <p14:tracePt t="72103" x="5208588" y="4919663"/>
          <p14:tracePt t="72106" x="5243513" y="4919663"/>
          <p14:tracePt t="72116" x="5268913" y="4919663"/>
          <p14:tracePt t="72121" x="5311775" y="4919663"/>
          <p14:tracePt t="72133" x="5362575" y="4929188"/>
          <p14:tracePt t="72141" x="5370513" y="5005388"/>
          <p14:tracePt t="72150" x="5395913" y="5038725"/>
          <p14:tracePt t="72157" x="5421313" y="5056188"/>
          <p14:tracePt t="72161" x="5446713" y="5064125"/>
          <p14:tracePt t="72171" x="5456238" y="5073650"/>
          <p14:tracePt t="72177" x="5472113" y="5073650"/>
          <p14:tracePt t="72304" x="5481638" y="5073650"/>
          <p14:tracePt t="72360" x="5497513" y="5073650"/>
          <p14:tracePt t="72369" x="5507038" y="5073650"/>
          <p14:tracePt t="72383" x="5532438" y="5073650"/>
          <p14:tracePt t="72395" x="5557838" y="5073650"/>
          <p14:tracePt t="72400" x="5583238" y="5073650"/>
          <p14:tracePt t="72409" x="5591175" y="5073650"/>
          <p14:tracePt t="72420" x="5600700" y="5073650"/>
          <p14:tracePt t="72425" x="5608638" y="5073650"/>
          <p14:tracePt t="72437" x="5616575" y="5073650"/>
          <p14:tracePt t="72586" x="5626100" y="5073650"/>
          <p14:tracePt t="72612" x="5634038" y="5073650"/>
          <p14:tracePt t="72618" x="5641975" y="5064125"/>
          <p14:tracePt t="72627" x="5651500" y="5064125"/>
          <p14:tracePt t="72637" x="5651500" y="5056188"/>
          <p14:tracePt t="72650" x="5676900" y="5048250"/>
          <p14:tracePt t="72661" x="5694363" y="5030788"/>
          <p14:tracePt t="72682" x="5710238" y="5030788"/>
          <p14:tracePt t="72703" x="5727700" y="5030788"/>
          <p14:tracePt t="72709" x="5761038" y="5013325"/>
          <p14:tracePt t="72721" x="5770563" y="5013325"/>
          <p14:tracePt t="72729" x="5788025" y="5013325"/>
          <p14:tracePt t="72737" x="5813425" y="5005388"/>
          <p14:tracePt t="72745" x="5821363" y="5005388"/>
          <p14:tracePt t="72755" x="5846763" y="4997450"/>
          <p14:tracePt t="72759" x="5864225" y="4987925"/>
          <p14:tracePt t="72775" x="5872163" y="4987925"/>
          <p14:tracePt t="72789" x="5880100" y="4979988"/>
          <p14:tracePt t="72825" x="5897563" y="4972050"/>
          <p14:tracePt t="73008" x="5905500" y="4972050"/>
          <p14:tracePt t="73017" x="5915025" y="4972050"/>
          <p14:tracePt t="73033" x="5922963" y="4972050"/>
          <p14:tracePt t="73061" x="5932488" y="4972050"/>
          <p14:tracePt t="73067" x="5940425" y="4946650"/>
          <p14:tracePt t="73087" x="5948363" y="4946650"/>
          <p14:tracePt t="73093" x="5957888" y="4946650"/>
          <p14:tracePt t="73104" x="5965825" y="4946650"/>
          <p14:tracePt t="73116" x="5999163" y="4937125"/>
          <p14:tracePt t="73120" x="6016625" y="4937125"/>
          <p14:tracePt t="73129" x="6034088" y="4929188"/>
          <p14:tracePt t="73133" x="6034088" y="4919663"/>
          <p14:tracePt t="73143" x="6049963" y="4919663"/>
          <p14:tracePt t="73149" x="6059488" y="4919663"/>
          <p14:tracePt t="73159" x="6067425" y="4919663"/>
          <p14:tracePt t="73170" x="6084888" y="4919663"/>
          <p14:tracePt t="73183" x="6084888" y="4911725"/>
          <p14:tracePt t="73209" x="6092825" y="4911725"/>
          <p14:tracePt t="73225" x="6102350" y="4911725"/>
          <p14:tracePt t="73239" x="6110288" y="4911725"/>
          <p14:tracePt t="73250" x="6110288" y="4903788"/>
          <p14:tracePt t="73270" x="6118225" y="4903788"/>
          <p14:tracePt t="74041" x="6127750" y="4903788"/>
          <p14:tracePt t="74061" x="6135688" y="4903788"/>
          <p14:tracePt t="74073" x="6161088" y="4894263"/>
          <p14:tracePt t="74088" x="6178550" y="4886325"/>
          <p14:tracePt t="74104" x="6194425" y="4878388"/>
          <p14:tracePt t="74116" x="6211888" y="4878388"/>
          <p14:tracePt t="74118" x="6221413" y="4878388"/>
          <p14:tracePt t="74127" x="6229350" y="4878388"/>
          <p14:tracePt t="74137" x="6246813" y="4878388"/>
          <p14:tracePt t="74143" x="6254750" y="4878388"/>
          <p14:tracePt t="74154" x="6272213" y="4878388"/>
          <p14:tracePt t="74157" x="6297613" y="4878388"/>
          <p14:tracePt t="74167" x="6330950" y="4878388"/>
          <p14:tracePt t="74177" x="6338888" y="4878388"/>
          <p14:tracePt t="74183" x="6365875" y="4878388"/>
          <p14:tracePt t="74193" x="6399213" y="4878388"/>
          <p14:tracePt t="74199" x="6416675" y="4878388"/>
          <p14:tracePt t="74207" x="6442075" y="4878388"/>
          <p14:tracePt t="74217" x="6467475" y="4878388"/>
          <p14:tracePt t="74223" x="6475413" y="4878388"/>
          <p14:tracePt t="74233" x="6492875" y="4878388"/>
          <p14:tracePt t="74249" x="6510338" y="4878388"/>
          <p14:tracePt t="74270" x="6518275" y="4878388"/>
          <p14:tracePt t="74299" x="6526213" y="4878388"/>
          <p14:tracePt t="74309" x="6543675" y="4878388"/>
          <p14:tracePt t="74320" x="6551613" y="4878388"/>
          <p14:tracePt t="74323" x="6569075" y="4878388"/>
          <p14:tracePt t="74333" x="6577013" y="4878388"/>
          <p14:tracePt t="74339" x="6586538" y="4878388"/>
          <p14:tracePt t="74349" x="6594475" y="4878388"/>
          <p14:tracePt t="74375" x="6602413" y="4878388"/>
          <p14:tracePt t="74380" x="6611938" y="4878388"/>
          <p14:tracePt t="74395" x="6619875" y="4868863"/>
          <p14:tracePt t="74416" x="6619875" y="4860925"/>
          <p14:tracePt t="74432" x="6627813" y="4860925"/>
          <p14:tracePt t="74437" x="6645275" y="4860925"/>
          <p14:tracePt t="74445" x="6662738" y="4860925"/>
          <p14:tracePt t="74466" x="6696075" y="4860925"/>
          <p14:tracePt t="74470" x="6721475" y="4852988"/>
          <p14:tracePt t="74483" x="6731000" y="4852988"/>
          <p14:tracePt t="74487" x="6756400" y="4852988"/>
          <p14:tracePt t="74495" x="6772275" y="4852988"/>
          <p14:tracePt t="74505" x="6781800" y="4843463"/>
          <p14:tracePt t="74511" x="6789738" y="4843463"/>
          <p14:tracePt t="74525" x="6799263" y="4843463"/>
          <p14:tracePt t="74545" x="6807200" y="4843463"/>
          <p14:tracePt t="74555" x="6815138" y="4843463"/>
          <p14:tracePt t="74567" x="6824663" y="4835525"/>
          <p14:tracePt t="74583" x="6832600" y="4835525"/>
          <p14:tracePt t="74602" x="6840538" y="4835525"/>
          <p14:tracePt t="74653" x="6858000" y="4835525"/>
          <p14:tracePt t="74658" x="6865938" y="4835525"/>
          <p14:tracePt t="74695" x="6875463" y="4835525"/>
          <p14:tracePt t="74699" x="6883400" y="4835525"/>
          <p14:tracePt t="74720" x="6900863" y="4835525"/>
          <p14:tracePt t="74725" x="6908800" y="4835525"/>
          <p14:tracePt t="74739" x="6916738" y="4835525"/>
          <p14:tracePt t="74749" x="6943725" y="4835525"/>
          <p14:tracePt t="74759" x="6959600" y="4835525"/>
          <p14:tracePt t="74766" x="6977063" y="4835525"/>
          <p14:tracePt t="74775" x="6985000" y="4835525"/>
          <p14:tracePt t="74780" x="6994525" y="4835525"/>
          <p14:tracePt t="74791" x="7002463" y="4835525"/>
          <p14:tracePt t="74805" x="7019925" y="4835525"/>
          <p14:tracePt t="74816" x="7027863" y="4835525"/>
          <p14:tracePt t="74825" x="7035800" y="4835525"/>
          <p14:tracePt t="74829" x="7053263" y="4835525"/>
          <p14:tracePt t="74841" x="7061200" y="4835525"/>
          <p14:tracePt t="74849" x="7070725" y="4835525"/>
          <p14:tracePt t="74861" x="7088188" y="4835525"/>
          <p14:tracePt t="74866" x="7096125" y="4835525"/>
          <p14:tracePt t="74883" x="7121525" y="4835525"/>
          <p14:tracePt t="74895" x="7129463" y="4835525"/>
          <p14:tracePt t="74901" x="7138988" y="4835525"/>
          <p14:tracePt t="74947" x="7146925" y="4835525"/>
          <p14:tracePt t="74977" x="7164388" y="4835525"/>
          <p14:tracePt t="74997" x="7172325" y="4835525"/>
          <p14:tracePt t="75018" x="7180263" y="4835525"/>
          <p14:tracePt t="75042" x="7189788" y="4835525"/>
          <p14:tracePt t="75104" x="7197725" y="4835525"/>
          <p14:tracePt t="75115" x="7205663" y="4835525"/>
          <p14:tracePt t="75163" x="7215188" y="4835525"/>
          <p14:tracePt t="75173" x="7223125" y="4835525"/>
          <p14:tracePt t="75201" x="7240588" y="4835525"/>
          <p14:tracePt t="75215" x="7248525" y="4835525"/>
          <p14:tracePt t="75224" x="7265988" y="4835525"/>
          <p14:tracePt t="75229" x="7273925" y="4835525"/>
          <p14:tracePt t="75239" x="7283450" y="4835525"/>
          <p14:tracePt t="75250" x="7291388" y="4835525"/>
          <p14:tracePt t="75254" x="7308850" y="4835525"/>
          <p14:tracePt t="75266" x="7316788" y="4835525"/>
          <p14:tracePt t="75270" x="7334250" y="4835525"/>
          <p14:tracePt t="75279" x="7342188" y="4835525"/>
          <p14:tracePt t="75289" x="7367588" y="4835525"/>
          <p14:tracePt t="75305" x="7385050" y="4835525"/>
          <p14:tracePt t="75309" x="7402513" y="4835525"/>
          <p14:tracePt t="75320" x="7418388" y="4835525"/>
          <p14:tracePt t="75329" x="7435850" y="4835525"/>
          <p14:tracePt t="75337" x="7461250" y="4835525"/>
          <p14:tracePt t="75345" x="7486650" y="4835525"/>
          <p14:tracePt t="75349" x="7512050" y="4843463"/>
          <p14:tracePt t="75359" x="7529513" y="4843463"/>
          <p14:tracePt t="75371" x="7537450" y="4843463"/>
          <p14:tracePt t="75377" x="7554913" y="4843463"/>
          <p14:tracePt t="75387" x="7562850" y="4843463"/>
          <p14:tracePt t="75400" x="7572375" y="4843463"/>
          <p14:tracePt t="75402" x="7580313" y="4843463"/>
          <p14:tracePt t="75411" x="7588250" y="4843463"/>
          <p14:tracePt t="75421" x="7597775" y="4843463"/>
          <p14:tracePt t="75433" x="7605713" y="4843463"/>
          <p14:tracePt t="75441" x="7613650" y="4843463"/>
          <p14:tracePt t="75457" x="7631113" y="4843463"/>
          <p14:tracePt t="75469" x="7639050" y="4843463"/>
          <p14:tracePt t="75473" x="7656513" y="4843463"/>
          <p14:tracePt t="75480" x="7666038" y="4843463"/>
          <p14:tracePt t="75489" x="7681913" y="4843463"/>
          <p14:tracePt t="75500" x="7699375" y="4843463"/>
          <p14:tracePt t="75505" x="7707313" y="4843463"/>
          <p14:tracePt t="75516" x="7724775" y="4843463"/>
          <p14:tracePt t="75520" x="7732713" y="4843463"/>
          <p14:tracePt t="75530" x="7742238" y="4843463"/>
          <p14:tracePt t="75539" x="7750175" y="4843463"/>
          <p14:tracePt t="75545" x="7758113" y="4843463"/>
          <p14:tracePt t="75555" x="7767638" y="4843463"/>
          <p14:tracePt t="75559" x="7775575" y="4843463"/>
          <p14:tracePt t="75580" x="7793038" y="4843463"/>
          <p14:tracePt t="75587" x="7810500" y="4843463"/>
          <p14:tracePt t="75595" x="7818438" y="4843463"/>
          <p14:tracePt t="75601" x="7843838" y="4843463"/>
          <p14:tracePt t="75611" x="7851775" y="4843463"/>
          <p14:tracePt t="75621" x="7861300" y="4843463"/>
          <p14:tracePt t="75625" x="7877175" y="4843463"/>
          <p14:tracePt t="75636" x="7886700" y="4843463"/>
          <p14:tracePt t="75645" x="7902575" y="4843463"/>
          <p14:tracePt t="75651" x="7912100" y="4843463"/>
          <p14:tracePt t="75672" x="7920038" y="4843463"/>
          <p14:tracePt t="75683" x="7927975" y="4843463"/>
          <p14:tracePt t="75721" x="7927975" y="4852988"/>
          <p14:tracePt t="75733" x="7927975" y="4860925"/>
          <p14:tracePt t="75741" x="7912100" y="4878388"/>
          <p14:tracePt t="75750" x="7851775" y="4911725"/>
          <p14:tracePt t="75772" x="7851775" y="4937125"/>
          <p14:tracePt t="75791" x="7861300" y="4937125"/>
          <p14:tracePt t="75801" x="7869238" y="4937125"/>
          <p14:tracePt t="75811" x="7894638" y="4937125"/>
          <p14:tracePt t="75816" x="7912100" y="4937125"/>
          <p14:tracePt t="75827" x="7920038" y="4937125"/>
          <p14:tracePt t="75833" x="7945438" y="4937125"/>
          <p14:tracePt t="75843" x="7954963" y="4937125"/>
          <p14:tracePt t="75853" x="7962900" y="4937125"/>
          <p14:tracePt t="75857" x="7996238" y="4937125"/>
          <p14:tracePt t="75866" x="8005763" y="4937125"/>
          <p14:tracePt t="75883" x="8031163" y="4937125"/>
          <p14:tracePt t="75900" x="8047038" y="4937125"/>
          <p14:tracePt t="75909" x="8074025" y="4937125"/>
          <p14:tracePt t="75923" x="8099425" y="4937125"/>
          <p14:tracePt t="75929" x="8107363" y="4937125"/>
          <p14:tracePt t="75939" x="8115300" y="4937125"/>
          <p14:tracePt t="75949" x="8132763" y="4937125"/>
          <p14:tracePt t="75955" x="8150225" y="4937125"/>
          <p14:tracePt t="75966" x="8158163" y="4937125"/>
          <p14:tracePt t="75980" x="8183563" y="4937125"/>
          <p14:tracePt t="75989" x="8191500" y="4937125"/>
          <p14:tracePt t="76000" x="8208963" y="4937125"/>
          <p14:tracePt t="76005" x="8218488" y="4937125"/>
          <p14:tracePt t="76016" x="8226425" y="4937125"/>
          <p14:tracePt t="76033" x="8243888" y="4937125"/>
          <p14:tracePt t="76041" x="8251825" y="4937125"/>
          <p14:tracePt t="76261" x="8243888" y="4954588"/>
          <p14:tracePt t="76282" x="8201025" y="4972050"/>
          <p14:tracePt t="76288" x="8150225" y="4997450"/>
          <p14:tracePt t="76299" x="8124825" y="5005388"/>
          <p14:tracePt t="76305" x="8056563" y="5022850"/>
          <p14:tracePt t="76316" x="7970838" y="5030788"/>
          <p14:tracePt t="76323" x="7843838" y="5038725"/>
          <p14:tracePt t="76327" x="7681913" y="5064125"/>
          <p14:tracePt t="76340" x="7435850" y="5116513"/>
          <p14:tracePt t="76340" x="7215188" y="5141913"/>
          <p14:tracePt t="76354" x="6943725" y="5175250"/>
          <p14:tracePt t="76366" x="6824663" y="5183188"/>
          <p14:tracePt t="76530" x="6824663" y="5192713"/>
          <p14:tracePt t="76540" x="6772275" y="5192713"/>
          <p14:tracePt t="76545" x="6756400" y="5175250"/>
          <p14:tracePt t="76555" x="6746875" y="5175250"/>
          <p14:tracePt t="76566" x="6738938" y="5167313"/>
          <p14:tracePt t="76575" x="6731000" y="5167313"/>
          <p14:tracePt t="76587" x="6713538" y="5157788"/>
          <p14:tracePt t="76589" x="6696075" y="5157788"/>
          <p14:tracePt t="76599" x="6688138" y="5157788"/>
          <p14:tracePt t="76616" x="6680200" y="5157788"/>
          <p14:tracePt t="76625" x="6670675" y="5157788"/>
          <p14:tracePt t="76633" x="6654800" y="5157788"/>
          <p14:tracePt t="76639" x="6645275" y="5157788"/>
          <p14:tracePt t="76645" x="6627813" y="5157788"/>
          <p14:tracePt t="76655" x="6594475" y="5167313"/>
          <p14:tracePt t="76666" x="6569075" y="5167313"/>
          <p14:tracePt t="76671" x="6543675" y="5192713"/>
          <p14:tracePt t="76683" x="6518275" y="5192713"/>
          <p14:tracePt t="76687" x="6492875" y="5208588"/>
          <p14:tracePt t="76695" x="6432550" y="5235575"/>
          <p14:tracePt t="76705" x="6391275" y="5243513"/>
          <p14:tracePt t="76711" x="6288088" y="5268913"/>
          <p14:tracePt t="76721" x="6211888" y="5302250"/>
          <p14:tracePt t="76725" x="6110288" y="5319713"/>
          <p14:tracePt t="76737" x="6008688" y="5345113"/>
          <p14:tracePt t="76745" x="5880100" y="5370513"/>
          <p14:tracePt t="76754" x="5761038" y="5405438"/>
          <p14:tracePt t="76761" x="5583238" y="5413375"/>
          <p14:tracePt t="76767" x="5446713" y="5438775"/>
          <p14:tracePt t="76777" x="5311775" y="5456238"/>
          <p14:tracePt t="76787" x="5175250" y="5464175"/>
          <p14:tracePt t="76791" x="5022850" y="5464175"/>
          <p14:tracePt t="76804" x="4843463" y="5472113"/>
          <p14:tracePt t="76807" x="4657725" y="5489575"/>
          <p14:tracePt t="76817" x="4495800" y="5514975"/>
          <p14:tracePt t="76823" x="4359275" y="5524500"/>
          <p14:tracePt t="76833" x="4214813" y="5540375"/>
          <p14:tracePt t="76843" x="4070350" y="5549900"/>
          <p14:tracePt t="76849" x="3943350" y="5557838"/>
          <p14:tracePt t="76859" x="3806825" y="5557838"/>
          <p14:tracePt t="76866" x="3662363" y="5557838"/>
          <p14:tracePt t="76883" x="3355975" y="5557838"/>
          <p14:tracePt t="76888" x="3211513" y="5557838"/>
          <p14:tracePt t="76900" x="3084513" y="5557838"/>
          <p14:tracePt t="76906" x="2974975" y="5557838"/>
          <p14:tracePt t="76916" x="2881313" y="5557838"/>
          <p14:tracePt t="76923" x="2795588" y="5557838"/>
          <p14:tracePt t="76933" x="2736850" y="5557838"/>
          <p14:tracePt t="76939" x="2693988" y="5557838"/>
          <p14:tracePt t="76943" x="2668588" y="5557838"/>
          <p14:tracePt t="76954" x="2633663" y="5557838"/>
          <p14:tracePt t="76966" x="2600325" y="5557838"/>
          <p14:tracePt t="76970" x="2582863" y="5557838"/>
          <p14:tracePt t="76979" x="2541588" y="5557838"/>
          <p14:tracePt t="76983" x="2489200" y="5540375"/>
          <p14:tracePt t="76993" x="2438400" y="5524500"/>
          <p14:tracePt t="77005" x="2379663" y="5497513"/>
          <p14:tracePt t="77011" x="2328863" y="5481638"/>
          <p14:tracePt t="77022" x="2260600" y="5472113"/>
          <p14:tracePt t="77025" x="2209800" y="5456238"/>
          <p14:tracePt t="77037" x="2149475" y="5446713"/>
          <p14:tracePt t="77041" x="2108200" y="5430838"/>
          <p14:tracePt t="77054" x="2055813" y="5421313"/>
          <p14:tracePt t="77061" x="2014538" y="5413375"/>
          <p14:tracePt t="77066" x="1938338" y="5405438"/>
          <p14:tracePt t="77075" x="1928813" y="5395913"/>
          <p14:tracePt t="77083" x="1911350" y="5387975"/>
          <p14:tracePt t="77091" x="1885950" y="5387975"/>
          <p14:tracePt t="77104" x="1852613" y="5387975"/>
          <p14:tracePt t="77107" x="1827213" y="5380038"/>
          <p14:tracePt t="77117" x="1809750" y="5380038"/>
          <p14:tracePt t="77121" x="1793875" y="5380038"/>
          <p14:tracePt t="77153" x="1784350" y="5370513"/>
          <p14:tracePt t="77602" x="1776413" y="5370513"/>
          <p14:tracePt t="77611" x="1758950" y="5370513"/>
          <p14:tracePt t="77623" x="1741488" y="5370513"/>
          <p14:tracePt t="77633" x="1725613" y="5370513"/>
          <p14:tracePt t="77639" x="1708150" y="5370513"/>
          <p14:tracePt t="77685" x="1700213" y="5370513"/>
          <p14:tracePt t="77700" x="1682750" y="5370513"/>
          <p14:tracePt t="77709" x="1665288" y="5370513"/>
          <p14:tracePt t="77751" x="1657350" y="5370513"/>
          <p14:tracePt t="77755" x="1631950" y="5362575"/>
          <p14:tracePt t="77766" x="1581150" y="5319713"/>
          <p14:tracePt t="77771" x="1530350" y="5302250"/>
          <p14:tracePt t="77783" x="1462088" y="5260975"/>
          <p14:tracePt t="77791" x="1419225" y="5251450"/>
          <p14:tracePt t="77800" x="1376363" y="5243513"/>
          <p14:tracePt t="77807" x="1368425" y="5235575"/>
          <p14:tracePt t="77811" x="1350963" y="5235575"/>
          <p14:tracePt t="77841" x="1343025" y="5235575"/>
          <p14:tracePt t="77878" x="1333500" y="5235575"/>
          <p14:tracePt t="77887" x="1317625" y="5235575"/>
          <p14:tracePt t="77901" x="1308100" y="5235575"/>
          <p14:tracePt t="77907" x="1300163" y="5235575"/>
          <p14:tracePt t="77937" x="1292225" y="5235575"/>
          <p14:tracePt t="78013" x="1282700" y="5235575"/>
          <p14:tracePt t="78027" x="1274763" y="5235575"/>
          <p14:tracePt t="78039" x="1266825" y="5235575"/>
          <p14:tracePt t="78043" x="1257300" y="5235575"/>
          <p14:tracePt t="78054" x="1249363" y="5235575"/>
          <p14:tracePt t="78070" x="1241425" y="5235575"/>
          <p14:tracePt t="78342" x="1241425" y="5243513"/>
          <p14:tracePt t="78362" x="1249363" y="5243513"/>
          <p14:tracePt t="78365" x="1249363" y="5251450"/>
          <p14:tracePt t="78383" x="1257300" y="5260975"/>
          <p14:tracePt t="78399" x="1257300" y="5276850"/>
          <p14:tracePt t="78411" x="1266825" y="5276850"/>
          <p14:tracePt t="78417" x="1274763" y="5286375"/>
          <p14:tracePt t="78427" x="1274763" y="5294313"/>
          <p14:tracePt t="78437" x="1282700" y="5302250"/>
          <p14:tracePt t="78461" x="1282700" y="5311775"/>
          <p14:tracePt t="78487" x="1292225" y="5311775"/>
          <p14:tracePt t="78514" x="1292225" y="5319713"/>
          <p14:tracePt t="78519" x="1300163" y="5327650"/>
          <p14:tracePt t="78527" x="1308100" y="5337175"/>
          <p14:tracePt t="78545" x="1317625" y="5337175"/>
          <p14:tracePt t="78554" x="1325563" y="5337175"/>
          <p14:tracePt t="78554" x="1333500" y="5345113"/>
          <p14:tracePt t="78566" x="1343025" y="5353050"/>
          <p14:tracePt t="78571" x="1350963" y="5353050"/>
          <p14:tracePt t="78583" x="1360488" y="5362575"/>
          <p14:tracePt t="78591" x="1376363" y="5362575"/>
          <p14:tracePt t="78607" x="1411288" y="5362575"/>
          <p14:tracePt t="78623" x="1419225" y="5362575"/>
          <p14:tracePt t="78734" x="1427163" y="5362575"/>
          <p14:tracePt t="78754" x="1436688" y="5362575"/>
          <p14:tracePt t="78764" x="1444625" y="5362575"/>
          <p14:tracePt t="78769" x="1452563" y="5362575"/>
          <p14:tracePt t="78777" x="1477963" y="5362575"/>
          <p14:tracePt t="78787" x="1495425" y="5362575"/>
          <p14:tracePt t="78793" x="1512888" y="5362575"/>
          <p14:tracePt t="78804" x="1530350" y="5362575"/>
          <p14:tracePt t="78807" x="1538288" y="5362575"/>
          <p14:tracePt t="78819" x="1555750" y="5362575"/>
          <p14:tracePt t="78830" x="1563688" y="5362575"/>
          <p14:tracePt t="78833" x="1571625" y="5362575"/>
          <p14:tracePt t="79666" x="1581150" y="5362575"/>
          <p14:tracePt t="79687" x="1589088" y="5362575"/>
          <p14:tracePt t="79702" x="1614488" y="5362575"/>
          <p14:tracePt t="79711" x="1631950" y="5362575"/>
          <p14:tracePt t="79721" x="1639888" y="5362575"/>
          <p14:tracePt t="79725" x="1649413" y="5362575"/>
          <p14:tracePt t="79738" x="1665288" y="5362575"/>
          <p14:tracePt t="79741" x="1690688" y="5362575"/>
          <p14:tracePt t="79753" x="1708150" y="5362575"/>
          <p14:tracePt t="79761" x="1733550" y="5362575"/>
          <p14:tracePt t="79766" x="1766888" y="5362575"/>
          <p14:tracePt t="79777" x="1827213" y="5345113"/>
          <p14:tracePt t="79784" x="1870075" y="5345113"/>
          <p14:tracePt t="79791" x="1903413" y="5345113"/>
          <p14:tracePt t="79803" x="1928813" y="5337175"/>
          <p14:tracePt t="79807" x="1938338" y="5327650"/>
          <p14:tracePt t="79817" x="1946275" y="5327650"/>
          <p14:tracePt t="79821" x="1979613" y="5319713"/>
          <p14:tracePt t="79838" x="1989138" y="5319713"/>
          <p14:tracePt t="79898" x="1997075" y="5319713"/>
          <p14:tracePt t="79914" x="2005013" y="5311775"/>
          <p14:tracePt t="79935" x="2014538" y="5311775"/>
          <p14:tracePt t="79943" x="2030413" y="5302250"/>
          <p14:tracePt t="79957" x="2047875" y="5302250"/>
          <p14:tracePt t="79967" x="2065338" y="5302250"/>
          <p14:tracePt t="79983" x="2098675" y="5302250"/>
          <p14:tracePt t="79987" x="2116138" y="5294313"/>
          <p14:tracePt t="79995" x="2149475" y="5294313"/>
          <p14:tracePt t="79999" x="2159000" y="5294313"/>
          <p14:tracePt t="80009" x="2192338" y="5294313"/>
          <p14:tracePt t="80016" x="2227263" y="5294313"/>
          <p14:tracePt t="80025" x="2243138" y="5294313"/>
          <p14:tracePt t="80037" x="2268538" y="5286375"/>
          <p14:tracePt t="80045" x="2278063" y="5286375"/>
          <p14:tracePt t="80049" x="2286000" y="5286375"/>
          <p14:tracePt t="80066" x="2303463" y="5286375"/>
          <p14:tracePt t="80089" x="2311400" y="5286375"/>
          <p14:tracePt t="80175" x="2319338" y="5286375"/>
          <p14:tracePt t="80185" x="2328863" y="5286375"/>
          <p14:tracePt t="80202" x="2344738" y="5286375"/>
          <p14:tracePt t="80211" x="2354263" y="5286375"/>
          <p14:tracePt t="80227" x="2379663" y="5286375"/>
          <p14:tracePt t="80241" x="2405063" y="5286375"/>
          <p14:tracePt t="80252" x="2447925" y="5286375"/>
          <p14:tracePt t="80257" x="2481263" y="5286375"/>
          <p14:tracePt t="80267" x="2524125" y="5286375"/>
          <p14:tracePt t="80271" x="2541588" y="5286375"/>
          <p14:tracePt t="80283" x="2600325" y="5286375"/>
          <p14:tracePt t="80291" x="2651125" y="5286375"/>
          <p14:tracePt t="80300" x="2727325" y="5286375"/>
          <p14:tracePt t="80307" x="2770188" y="5286375"/>
          <p14:tracePt t="80311" x="2830513" y="5286375"/>
          <p14:tracePt t="80323" x="2855913" y="5286375"/>
          <p14:tracePt t="80333" x="2881313" y="5276850"/>
          <p14:tracePt t="80337" x="2889250" y="5268913"/>
          <p14:tracePt t="80454" x="2897188" y="5268913"/>
          <p14:tracePt t="80473" x="2914650" y="5268913"/>
          <p14:tracePt t="80477" x="2949575" y="5268913"/>
          <p14:tracePt t="80493" x="2957513" y="5268913"/>
          <p14:tracePt t="80500" x="2990850" y="5268913"/>
          <p14:tracePt t="80504" x="3016250" y="5268913"/>
          <p14:tracePt t="80516" x="3033713" y="5268913"/>
          <p14:tracePt t="80518" x="3059113" y="5268913"/>
          <p14:tracePt t="80527" x="3109913" y="5260975"/>
          <p14:tracePt t="80537" x="3170238" y="5251450"/>
          <p14:tracePt t="80543" x="3246438" y="5243513"/>
          <p14:tracePt t="80554" x="3330575" y="5226050"/>
          <p14:tracePt t="80557" x="3408363" y="5218113"/>
          <p14:tracePt t="80567" x="3492500" y="5218113"/>
          <p14:tracePt t="80577" x="3560763" y="5218113"/>
          <p14:tracePt t="80583" x="3646488" y="5218113"/>
          <p14:tracePt t="80595" x="3730625" y="5218113"/>
          <p14:tracePt t="80599" x="3790950" y="5218113"/>
          <p14:tracePt t="80609" x="3867150" y="5218113"/>
          <p14:tracePt t="80616" x="3917950" y="5218113"/>
          <p14:tracePt t="80625" x="3960813" y="5218113"/>
          <p14:tracePt t="80637" x="3986213" y="5218113"/>
          <p14:tracePt t="80639" x="4002088" y="5218113"/>
          <p14:tracePt t="80776" x="4011613" y="5218113"/>
          <p14:tracePt t="80792" x="4019550" y="5218113"/>
          <p14:tracePt t="80811" x="4027488" y="5218113"/>
          <p14:tracePt t="80831" x="4044950" y="5218113"/>
          <p14:tracePt t="80841" x="4052888" y="5218113"/>
          <p14:tracePt t="80849" x="4062413" y="5218113"/>
          <p14:tracePt t="80857" x="4079875" y="5218113"/>
          <p14:tracePt t="80861" x="4113213" y="5218113"/>
          <p14:tracePt t="80871" x="4146550" y="5218113"/>
          <p14:tracePt t="80884" x="4189413" y="5218113"/>
          <p14:tracePt t="80889" x="4214813" y="5218113"/>
          <p14:tracePt t="80900" x="4232275" y="5218113"/>
          <p14:tracePt t="80905" x="4240213" y="5218113"/>
          <p14:tracePt t="80916" x="4265613" y="5218113"/>
          <p14:tracePt t="80923" x="4275138" y="5218113"/>
          <p14:tracePt t="80927" x="4291013" y="5218113"/>
          <p14:tracePt t="80938" x="4300538" y="5226050"/>
          <p14:tracePt t="80941" x="4308475" y="5226050"/>
          <p14:tracePt t="80954" x="4325938" y="5226050"/>
          <p14:tracePt t="80967" x="4333875" y="5226050"/>
          <p14:tracePt t="80977" x="4341813" y="5226050"/>
          <p14:tracePt t="80984" x="4351338" y="5235575"/>
          <p14:tracePt t="80993" x="4359275" y="5235575"/>
          <p14:tracePt t="81004" x="4384675" y="5235575"/>
          <p14:tracePt t="81019" x="4410075" y="5235575"/>
          <p14:tracePt t="81023" x="4427538" y="5235575"/>
          <p14:tracePt t="81033" x="4452938" y="5235575"/>
          <p14:tracePt t="81043" x="4478338" y="5235575"/>
          <p14:tracePt t="81050" x="4486275" y="5235575"/>
          <p14:tracePt t="81059" x="4503738" y="5235575"/>
          <p14:tracePt t="81066" x="4538663" y="5235575"/>
          <p14:tracePt t="81073" x="4554538" y="5235575"/>
          <p14:tracePt t="81083" x="4564063" y="5235575"/>
          <p14:tracePt t="81089" x="4572000" y="5235575"/>
          <p14:tracePt t="81099" x="4579938" y="5235575"/>
          <p14:tracePt t="81107" x="4589463" y="5235575"/>
          <p14:tracePt t="81116" x="4605338" y="5235575"/>
          <p14:tracePt t="81123" x="4630738" y="5235575"/>
          <p14:tracePt t="81127" x="4648200" y="5235575"/>
          <p14:tracePt t="81149" x="4665663" y="5235575"/>
          <p14:tracePt t="81159" x="4673600" y="5235575"/>
          <p14:tracePt t="81173" x="4691063" y="5235575"/>
          <p14:tracePt t="81183" x="4699000" y="5235575"/>
          <p14:tracePt t="81193" x="4708525" y="5235575"/>
          <p14:tracePt t="81199" x="4716463" y="5243513"/>
          <p14:tracePt t="81209" x="4716463" y="5302250"/>
          <p14:tracePt t="81216" x="4716463" y="5327650"/>
          <p14:tracePt t="81223" x="4716463" y="5380038"/>
          <p14:tracePt t="81233" x="4665663" y="5438775"/>
          <p14:tracePt t="81239" x="4579938" y="5524500"/>
          <p14:tracePt t="81249" x="4521200" y="5549900"/>
          <p14:tracePt t="81658" x="4546600" y="5540375"/>
          <p14:tracePt t="81667" x="4597400" y="5481638"/>
          <p14:tracePt t="81677" x="4665663" y="5438775"/>
          <p14:tracePt t="81683" x="4724400" y="5405438"/>
          <p14:tracePt t="81693" x="4802188" y="5380038"/>
          <p14:tracePt t="81700" x="4878388" y="5353050"/>
          <p14:tracePt t="81707" x="4962525" y="5327650"/>
          <p14:tracePt t="81721" x="5038725" y="5294313"/>
          <p14:tracePt t="81725" x="5116513" y="5260975"/>
          <p14:tracePt t="81733" x="5192713" y="5226050"/>
          <p14:tracePt t="81741" x="5268913" y="5200650"/>
          <p14:tracePt t="81753" x="5327650" y="5175250"/>
          <p14:tracePt t="81755" x="5387975" y="5157788"/>
          <p14:tracePt t="81766" x="5489575" y="5149850"/>
          <p14:tracePt t="81771" x="5575300" y="5149850"/>
          <p14:tracePt t="81783" x="5659438" y="5149850"/>
          <p14:tracePt t="81791" x="5761038" y="5149850"/>
          <p14:tracePt t="81795" x="5864225" y="5149850"/>
          <p14:tracePt t="81805" x="5957888" y="5149850"/>
          <p14:tracePt t="81811" x="6034088" y="5149850"/>
          <p14:tracePt t="81823" x="6102350" y="5132388"/>
          <p14:tracePt t="81827" x="6143625" y="5132388"/>
          <p14:tracePt t="81839" x="6194425" y="5124450"/>
          <p14:tracePt t="81843" x="6229350" y="5116513"/>
          <p14:tracePt t="81866" x="6246813" y="5116513"/>
          <p14:tracePt t="81869" x="6254750" y="5116513"/>
          <p14:tracePt t="81996" x="6262688" y="5116513"/>
          <p14:tracePt t="82005" x="6272213" y="5116513"/>
          <p14:tracePt t="82020" x="6288088" y="5116513"/>
          <p14:tracePt t="82029" x="6297613" y="5132388"/>
          <p14:tracePt t="82037" x="6305550" y="5141913"/>
          <p14:tracePt t="82045" x="6348413" y="5175250"/>
          <p14:tracePt t="82055" x="6381750" y="5192713"/>
          <p14:tracePt t="82059" x="6432550" y="5200650"/>
          <p14:tracePt t="82070" x="6467475" y="5226050"/>
          <p14:tracePt t="82075" x="6500813" y="5226050"/>
          <p14:tracePt t="82087" x="6535738" y="5243513"/>
          <p14:tracePt t="82095" x="6551613" y="5243513"/>
          <p14:tracePt t="82103" x="6577013" y="5251450"/>
          <p14:tracePt t="82111" x="6611938" y="5260975"/>
          <p14:tracePt t="82116" x="6637338" y="5276850"/>
          <p14:tracePt t="82125" x="6662738" y="5294313"/>
          <p14:tracePt t="82136" x="6670675" y="5302250"/>
          <p14:tracePt t="82141" x="6680200" y="5302250"/>
          <p14:tracePt t="82153" x="6688138" y="5302250"/>
          <p14:tracePt t="82197" x="6696075" y="5311775"/>
          <p14:tracePt t="82211" x="6705600" y="5311775"/>
          <p14:tracePt t="82219" x="6713538" y="5319713"/>
          <p14:tracePt t="82227" x="6721475" y="5319713"/>
          <p14:tracePt t="82234" x="6738938" y="5319713"/>
          <p14:tracePt t="82269" x="6746875" y="5319713"/>
          <p14:tracePt t="82283" x="6756400" y="5327650"/>
          <p14:tracePt t="82307" x="6772275" y="5345113"/>
          <p14:tracePt t="82311" x="6789738" y="5345113"/>
          <p14:tracePt t="82323" x="6799263" y="5345113"/>
          <p14:tracePt t="82337" x="6840538" y="5353050"/>
          <p14:tracePt t="82339" x="6858000" y="5353050"/>
          <p14:tracePt t="82345" x="6875463" y="5353050"/>
          <p14:tracePt t="82355" x="6891338" y="5353050"/>
          <p14:tracePt t="82366" x="6900863" y="5362575"/>
          <p14:tracePt t="82370" x="6908800" y="5362575"/>
          <p14:tracePt t="82387" x="6916738" y="5362575"/>
          <p14:tracePt t="82395" x="6926263" y="5362575"/>
          <p14:tracePt t="82405" x="6934200" y="5362575"/>
          <p14:tracePt t="82437" x="6943725" y="5362575"/>
          <p14:tracePt t="82443" x="6951663" y="5362575"/>
          <p14:tracePt t="82454" x="6969125" y="5362575"/>
          <p14:tracePt t="82466" x="6985000" y="5362575"/>
          <p14:tracePt t="82477" x="7002463" y="5362575"/>
          <p14:tracePt t="82487" x="7019925" y="5362575"/>
          <p14:tracePt t="82504" x="7053263" y="5362575"/>
          <p14:tracePt t="82517" x="7061200" y="5362575"/>
          <p14:tracePt t="82527" x="7070725" y="5362575"/>
          <p14:tracePt t="82539" x="7070725" y="5353050"/>
          <p14:tracePt t="82545" x="7088188" y="5345113"/>
          <p14:tracePt t="82555" x="7104063" y="5337175"/>
          <p14:tracePt t="82575" x="7129463" y="5337175"/>
          <p14:tracePt t="82580" x="7154863" y="5327650"/>
          <p14:tracePt t="82589" x="7164388" y="5327650"/>
          <p14:tracePt t="82595" x="7189788" y="5327650"/>
          <p14:tracePt t="82605" x="7205663" y="5327650"/>
          <p14:tracePt t="82616" x="7223125" y="5327650"/>
          <p14:tracePt t="82620" x="7240588" y="5327650"/>
          <p14:tracePt t="82630" x="7265988" y="5327650"/>
          <p14:tracePt t="82637" x="7291388" y="5327650"/>
          <p14:tracePt t="82645" x="7316788" y="5327650"/>
          <p14:tracePt t="82655" x="7350125" y="5327650"/>
          <p14:tracePt t="82661" x="7359650" y="5327650"/>
          <p14:tracePt t="82670" x="7392988" y="5327650"/>
          <p14:tracePt t="82675" x="7418388" y="5327650"/>
          <p14:tracePt t="82687" x="7427913" y="5327650"/>
          <p14:tracePt t="82695" x="7435850" y="5327650"/>
          <p14:tracePt t="82703" x="7443788" y="5327650"/>
          <p14:tracePt t="82716" x="7461250" y="5327650"/>
          <p14:tracePt t="82725" x="7469188" y="5327650"/>
          <p14:tracePt t="82737" x="7486650" y="5327650"/>
          <p14:tracePt t="82743" x="7504113" y="5327650"/>
          <p14:tracePt t="82750" x="7512050" y="5327650"/>
          <p14:tracePt t="82759" x="7529513" y="5327650"/>
          <p14:tracePt t="82770" x="7554913" y="5327650"/>
          <p14:tracePt t="82773" x="7572375" y="5327650"/>
          <p14:tracePt t="82783" x="7605713" y="5327650"/>
          <p14:tracePt t="82787" x="7656513" y="5327650"/>
          <p14:tracePt t="82800" x="7699375" y="5327650"/>
          <p14:tracePt t="82809" x="7716838" y="5327650"/>
          <p14:tracePt t="82816" x="7750175" y="5327650"/>
          <p14:tracePt t="82823" x="7767638" y="5327650"/>
          <p14:tracePt t="82830" x="7783513" y="5327650"/>
          <p14:tracePt t="82839" x="7793038" y="5327650"/>
          <p14:tracePt t="82855" x="7818438" y="5327650"/>
          <p14:tracePt t="82935" x="7826375" y="5327650"/>
          <p14:tracePt t="82965" x="7835900" y="5327650"/>
          <p14:tracePt t="82975" x="7843838" y="5327650"/>
          <p14:tracePt t="82987" x="7861300" y="5319713"/>
          <p14:tracePt t="82989" x="7869238" y="5319713"/>
          <p14:tracePt t="82999" x="7877175" y="5319713"/>
          <p14:tracePt t="83009" x="7912100" y="5319713"/>
          <p14:tracePt t="83016" x="7954963" y="5302250"/>
          <p14:tracePt t="83025" x="7988300" y="5302250"/>
          <p14:tracePt t="83033" x="8021638" y="5302250"/>
          <p14:tracePt t="83041" x="8056563" y="5302250"/>
          <p14:tracePt t="83052" x="8064500" y="5302250"/>
          <p14:tracePt t="83055" x="8089900" y="5294313"/>
          <p14:tracePt t="83066" x="8115300" y="5294313"/>
          <p14:tracePt t="83083" x="8124825" y="5294313"/>
          <p14:tracePt t="83091" x="8132763" y="5294313"/>
          <p14:tracePt t="83141" x="8140700" y="5294313"/>
          <p14:tracePt t="83354" x="8150225" y="5294313"/>
          <p14:tracePt t="83365" x="8166100" y="5294313"/>
          <p14:tracePt t="83371" x="8183563" y="5294313"/>
          <p14:tracePt t="83379" x="8218488" y="5294313"/>
          <p14:tracePt t="83389" x="8234363" y="5294313"/>
          <p14:tracePt t="83395" x="8269288" y="5294313"/>
          <p14:tracePt t="83405" x="8320088" y="5294313"/>
          <p14:tracePt t="83409" x="8335963" y="5294313"/>
          <p14:tracePt t="83421" x="8388350" y="5286375"/>
          <p14:tracePt t="83425" x="8439150" y="5276850"/>
          <p14:tracePt t="83436" x="8497888" y="5276850"/>
          <p14:tracePt t="83445" x="8540750" y="5276850"/>
          <p14:tracePt t="83449" x="8609013" y="5276850"/>
          <p14:tracePt t="83461" x="8651875" y="5276850"/>
          <p14:tracePt t="83466" x="8693150" y="5276850"/>
          <p14:tracePt t="83477" x="8728075" y="5276850"/>
          <p14:tracePt t="83484" x="8736013" y="5276850"/>
          <p14:tracePt t="83493" x="8743950" y="5276850"/>
          <p14:tracePt t="83584" x="8743950" y="5302250"/>
          <p14:tracePt t="83594" x="8677275" y="5327650"/>
          <p14:tracePt t="83600" x="8642350" y="5370513"/>
          <p14:tracePt t="83609" x="8616950" y="5380038"/>
          <p14:tracePt t="83616" x="8548688" y="5395913"/>
          <p14:tracePt t="83623" x="8439150" y="5421313"/>
          <p14:tracePt t="83633" x="8294688" y="5456238"/>
          <p14:tracePt t="83639" x="8089900" y="5481638"/>
          <p14:tracePt t="83650" x="7894638" y="5524500"/>
          <p14:tracePt t="83655" x="7639050" y="5575300"/>
          <p14:tracePt t="83666" x="7367588" y="5616575"/>
          <p14:tracePt t="83672" x="7113588" y="5668963"/>
          <p14:tracePt t="83683" x="6832600" y="5719763"/>
          <p14:tracePt t="83688" x="6561138" y="5753100"/>
          <p14:tracePt t="83700" x="6211888" y="5770563"/>
          <p14:tracePt t="83707" x="5795963" y="5788025"/>
          <p14:tracePt t="83711" x="5456238" y="5788025"/>
          <p14:tracePt t="83721" x="5048250" y="5788025"/>
          <p14:tracePt t="83727" x="4699000" y="5803900"/>
          <p14:tracePt t="83737" x="4376738" y="5821363"/>
          <p14:tracePt t="83750" x="4138613" y="5838825"/>
          <p14:tracePt t="83752" x="3900488" y="5838825"/>
          <p14:tracePt t="83761" x="3730625" y="5838825"/>
          <p14:tracePt t="83767" x="3552825" y="5838825"/>
          <p14:tracePt t="83777" x="3424238" y="5838825"/>
          <p14:tracePt t="83784" x="3314700" y="5838825"/>
          <p14:tracePt t="83793" x="3211513" y="5838825"/>
          <p14:tracePt t="83804" x="3109913" y="5838825"/>
          <p14:tracePt t="83809" x="3016250" y="5838825"/>
          <p14:tracePt t="83820" x="2940050" y="5838825"/>
          <p14:tracePt t="83823" x="2871788" y="5838825"/>
          <p14:tracePt t="83833" x="2770188" y="5838825"/>
          <p14:tracePt t="83843" x="2719388" y="5838825"/>
          <p14:tracePt t="83850" x="2617788" y="5838825"/>
          <p14:tracePt t="83859" x="2541588" y="5838825"/>
          <p14:tracePt t="83866" x="2498725" y="5838825"/>
          <p14:tracePt t="83873" x="2447925" y="5838825"/>
          <p14:tracePt t="83883" x="2413000" y="5838825"/>
          <p14:tracePt t="83889" x="2397125" y="5838825"/>
          <p14:tracePt t="83900" x="2387600" y="5838825"/>
          <p14:tracePt t="83916" x="2379663" y="5838825"/>
          <p14:tracePt t="83923" x="2371725" y="5838825"/>
          <p14:tracePt t="83939" x="2354263" y="5838825"/>
          <p14:tracePt t="83949" x="2328863" y="5838825"/>
          <p14:tracePt t="83955" x="2319338" y="5838825"/>
          <p14:tracePt t="83966" x="2293938" y="5838825"/>
          <p14:tracePt t="83975" x="2278063" y="5838825"/>
          <p14:tracePt t="83980" x="2260600" y="5838825"/>
          <p14:tracePt t="83989" x="2243138" y="5838825"/>
          <p14:tracePt t="83995" x="2235200" y="5838825"/>
          <p14:tracePt t="84005" x="2227263" y="5838825"/>
          <p14:tracePt t="84016" x="2209800" y="5838825"/>
          <p14:tracePt t="84020" x="2184400" y="5838825"/>
          <p14:tracePt t="84030" x="2159000" y="5838825"/>
          <p14:tracePt t="84037" x="2149475" y="5838825"/>
          <p14:tracePt t="84045" x="2116138" y="5838825"/>
          <p14:tracePt t="84055" x="2065338" y="5838825"/>
          <p14:tracePt t="84061" x="2014538" y="5838825"/>
          <p14:tracePt t="84071" x="1954213" y="5838825"/>
          <p14:tracePt t="84075" x="1938338" y="5838825"/>
          <p14:tracePt t="84087" x="1903413" y="5838825"/>
          <p14:tracePt t="84095" x="1844675" y="5829300"/>
          <p14:tracePt t="84103" x="1751013" y="5821363"/>
          <p14:tracePt t="84111" x="1674813" y="5813425"/>
          <p14:tracePt t="84116" x="1571625" y="5813425"/>
          <p14:tracePt t="84125" x="1477963" y="5795963"/>
          <p14:tracePt t="84137" x="1385888" y="5788025"/>
          <p14:tracePt t="84141" x="1317625" y="5788025"/>
          <p14:tracePt t="84153" x="1241425" y="5778500"/>
          <p14:tracePt t="84157" x="1198563" y="5761038"/>
          <p14:tracePt t="84167" x="1163638" y="5761038"/>
          <p14:tracePt t="84177" x="1130300" y="5753100"/>
          <p14:tracePt t="84188" x="1104900" y="5753100"/>
          <p14:tracePt t="84191" x="1096963" y="5753100"/>
          <p14:tracePt t="84245" x="1054100" y="5753100"/>
          <p14:tracePt t="84255" x="1036638" y="5753100"/>
          <p14:tracePt t="84266" x="1019175" y="5745163"/>
          <p14:tracePt t="84271" x="1011238" y="5745163"/>
          <p14:tracePt t="84283" x="993775" y="5735638"/>
          <p14:tracePt t="84291" x="985838" y="5735638"/>
          <p14:tracePt t="84295" x="960438" y="5735638"/>
          <p14:tracePt t="84305" x="935038" y="5735638"/>
          <p14:tracePt t="84311" x="935038" y="5727700"/>
          <p14:tracePt t="84321" x="917575" y="5727700"/>
          <p14:tracePt t="84333" x="892175" y="5727700"/>
          <p14:tracePt t="84337" x="884238" y="5727700"/>
          <p14:tracePt t="84355" x="874713" y="5727700"/>
          <p14:tracePt t="84604" x="874713" y="5710238"/>
          <p14:tracePt t="84615" x="874713" y="5702300"/>
          <p14:tracePt t="84624" x="884238" y="5702300"/>
          <p14:tracePt t="84629" x="892175" y="5702300"/>
          <p14:tracePt t="84639" x="909638" y="5702300"/>
          <p14:tracePt t="84649" x="935038" y="5702300"/>
          <p14:tracePt t="84655" x="952500" y="5702300"/>
          <p14:tracePt t="84661" x="968375" y="5702300"/>
          <p14:tracePt t="84671" x="993775" y="5694363"/>
          <p14:tracePt t="84683" x="1011238" y="5684838"/>
          <p14:tracePt t="84703" x="1028700" y="5684838"/>
          <p14:tracePt t="84711" x="1036638" y="5684838"/>
          <p14:tracePt t="84737" x="1054100" y="5684838"/>
          <p14:tracePt t="84753" x="1062038" y="5684838"/>
          <p14:tracePt t="84761" x="1069975" y="5684838"/>
          <p14:tracePt t="84771" x="1079500" y="5684838"/>
          <p14:tracePt t="84777" x="1087438" y="5684838"/>
          <p14:tracePt t="84788" x="1104900" y="5676900"/>
          <p14:tracePt t="84799" x="1112838" y="5676900"/>
          <p14:tracePt t="84802" x="1122363" y="5668963"/>
          <p14:tracePt t="84811" x="1163638" y="5668963"/>
          <p14:tracePt t="84817" x="1198563" y="5659438"/>
          <p14:tracePt t="84827" x="1206500" y="5659438"/>
          <p14:tracePt t="84837" x="1223963" y="5659438"/>
          <p14:tracePt t="84843" x="1241425" y="5659438"/>
          <p14:tracePt t="84854" x="1249363" y="5659438"/>
          <p14:tracePt t="84869" x="1282700" y="5651500"/>
          <p14:tracePt t="84883" x="1300163" y="5651500"/>
          <p14:tracePt t="84895" x="1308100" y="5651500"/>
          <p14:tracePt t="84900" x="1333500" y="5641975"/>
          <p14:tracePt t="84909" x="1343025" y="5641975"/>
          <p14:tracePt t="84923" x="1350963" y="5641975"/>
          <p14:tracePt t="84932" x="1360488" y="5641975"/>
          <p14:tracePt t="84937" x="1368425" y="5641975"/>
          <p14:tracePt t="84954" x="1376363" y="5641975"/>
          <p14:tracePt t="84961" x="1385888" y="5641975"/>
          <p14:tracePt t="84966" x="1393825" y="5641975"/>
          <p14:tracePt t="84980" x="1411288" y="5641975"/>
          <p14:tracePt t="84989" x="1419225" y="5641975"/>
          <p14:tracePt t="85003" x="1427163" y="5641975"/>
          <p14:tracePt t="85005" x="1436688" y="5641975"/>
          <p14:tracePt t="85016" x="1444625" y="5641975"/>
          <p14:tracePt t="85021" x="1462088" y="5641975"/>
          <p14:tracePt t="85033" x="1495425" y="5641975"/>
          <p14:tracePt t="85041" x="1504950" y="5641975"/>
          <p14:tracePt t="85045" x="1520825" y="5641975"/>
          <p14:tracePt t="85055" x="1538288" y="5641975"/>
          <p14:tracePt t="85071" x="1555750" y="5641975"/>
          <p14:tracePt t="85087" x="1571625" y="5641975"/>
          <p14:tracePt t="85104" x="1597025" y="5641975"/>
          <p14:tracePt t="85117" x="1606550" y="5641975"/>
          <p14:tracePt t="85127" x="1614488" y="5641975"/>
          <p14:tracePt t="85133" x="1631950" y="5641975"/>
          <p14:tracePt t="85143" x="1657350" y="5641975"/>
          <p14:tracePt t="85154" x="1665288" y="5641975"/>
          <p14:tracePt t="85159" x="1700213" y="5641975"/>
          <p14:tracePt t="85170" x="1708150" y="5641975"/>
          <p14:tracePt t="85173" x="1716088" y="5641975"/>
          <p14:tracePt t="85183" x="1725613" y="5641975"/>
          <p14:tracePt t="85193" x="1741488" y="5641975"/>
          <p14:tracePt t="85216" x="1751013" y="5641975"/>
          <p14:tracePt t="85221" x="1758950" y="5641975"/>
          <p14:tracePt t="85243" x="1766888" y="5641975"/>
          <p14:tracePt t="85254" x="1784350" y="5641975"/>
          <p14:tracePt t="85270" x="1809750" y="5641975"/>
          <p14:tracePt t="85280" x="1827213" y="5641975"/>
          <p14:tracePt t="85289" x="1844675" y="5641975"/>
          <p14:tracePt t="85293" x="1870075" y="5641975"/>
          <p14:tracePt t="85304" x="1885950" y="5641975"/>
          <p14:tracePt t="85309" x="1928813" y="5641975"/>
          <p14:tracePt t="85320" x="1979613" y="5641975"/>
          <p14:tracePt t="85330" x="2005013" y="5641975"/>
          <p14:tracePt t="85337" x="2030413" y="5641975"/>
          <p14:tracePt t="85345" x="2065338" y="5641975"/>
          <p14:tracePt t="85349" x="2082800" y="5641975"/>
          <p14:tracePt t="85359" x="2098675" y="5641975"/>
          <p14:tracePt t="85370" x="2124075" y="5641975"/>
          <p14:tracePt t="85387" x="2149475" y="5641975"/>
          <p14:tracePt t="85389" x="2159000" y="5641975"/>
          <p14:tracePt t="85400" x="2192338" y="5641975"/>
          <p14:tracePt t="85409" x="2209800" y="5641975"/>
          <p14:tracePt t="85425" x="2235200" y="5641975"/>
          <p14:tracePt t="85434" x="2252663" y="5641975"/>
          <p14:tracePt t="85441" x="2278063" y="5641975"/>
          <p14:tracePt t="85453" x="2286000" y="5641975"/>
          <p14:tracePt t="85455" x="2293938" y="5641975"/>
          <p14:tracePt t="85466" x="2311400" y="5641975"/>
          <p14:tracePt t="85471" x="2336800" y="5641975"/>
          <p14:tracePt t="85483" x="2344738" y="5641975"/>
          <p14:tracePt t="85491" x="2371725" y="5641975"/>
          <p14:tracePt t="85495" x="2379663" y="5641975"/>
          <p14:tracePt t="85505" x="2387600" y="5641975"/>
          <p14:tracePt t="85511" x="2405063" y="5641975"/>
          <p14:tracePt t="85523" x="2413000" y="5641975"/>
          <p14:tracePt t="85533" x="2430463" y="5641975"/>
          <p14:tracePt t="85537" x="2455863" y="5641975"/>
          <p14:tracePt t="85624" x="2463800" y="5641975"/>
          <p14:tracePt t="85664" x="2473325" y="5641975"/>
          <p14:tracePt t="85830" x="2481263" y="5641975"/>
          <p14:tracePt t="85840" x="2489200" y="5634038"/>
          <p14:tracePt t="85850" x="2506663" y="5634038"/>
          <p14:tracePt t="85855" x="2506663" y="5626100"/>
          <p14:tracePt t="85867" x="2524125" y="5626100"/>
          <p14:tracePt t="85883" x="2532063" y="5616575"/>
          <p14:tracePt t="85889" x="2566988" y="5616575"/>
          <p14:tracePt t="85900" x="2582863" y="5608638"/>
          <p14:tracePt t="85905" x="2617788" y="5608638"/>
          <p14:tracePt t="85917" x="2643188" y="5608638"/>
          <p14:tracePt t="85924" x="2668588" y="5608638"/>
          <p14:tracePt t="85933" x="2676525" y="5608638"/>
          <p14:tracePt t="85939" x="2701925" y="5608638"/>
          <p14:tracePt t="85943" x="2719388" y="5608638"/>
          <p14:tracePt t="85954" x="2752725" y="5608638"/>
          <p14:tracePt t="85966" x="2778125" y="5608638"/>
          <p14:tracePt t="85970" x="2787650" y="5608638"/>
          <p14:tracePt t="85979" x="2813050" y="5608638"/>
          <p14:tracePt t="85983" x="2820988" y="5608638"/>
          <p14:tracePt t="85993" x="2855913" y="5608638"/>
          <p14:tracePt t="86004" x="2881313" y="5608638"/>
          <p14:tracePt t="86009" x="2914650" y="5608638"/>
          <p14:tracePt t="86021" x="2932113" y="5608638"/>
          <p14:tracePt t="86027" x="2965450" y="5608638"/>
          <p14:tracePt t="86037" x="2974975" y="5608638"/>
          <p14:tracePt t="86041" x="3000375" y="5591175"/>
          <p14:tracePt t="86053" x="3008313" y="5591175"/>
          <p14:tracePt t="86057" x="3016250" y="5591175"/>
          <p14:tracePt t="86071" x="3025775" y="5591175"/>
          <p14:tracePt t="86077" x="3033713" y="5591175"/>
          <p14:tracePt t="86088" x="3041650" y="5591175"/>
          <p14:tracePt t="86091" x="3051175" y="5591175"/>
          <p14:tracePt t="86107" x="3059113" y="5591175"/>
          <p14:tracePt t="86117" x="3067050" y="5583238"/>
          <p14:tracePt t="86127" x="3076575" y="5583238"/>
          <p14:tracePt t="86133" x="3094038" y="5583238"/>
          <p14:tracePt t="86149" x="3119438" y="5583238"/>
          <p14:tracePt t="86167" x="3127375" y="5583238"/>
          <p14:tracePt t="86173" x="3135313" y="5583238"/>
          <p14:tracePt t="86183" x="3144838" y="5583238"/>
          <p14:tracePt t="86193" x="3160713" y="5583238"/>
          <p14:tracePt t="86216" x="3170238" y="5583238"/>
          <p14:tracePt t="86251" x="3178175" y="5575300"/>
          <p14:tracePt t="86279" x="3195638" y="5575300"/>
          <p14:tracePt t="86319" x="3203575" y="5575300"/>
          <p14:tracePt t="86330" x="3211513" y="5575300"/>
          <p14:tracePt t="86351" x="3221038" y="5575300"/>
          <p14:tracePt t="86356" x="3238500" y="5575300"/>
          <p14:tracePt t="86366" x="3263900" y="5565775"/>
          <p14:tracePt t="86371" x="3271838" y="5565775"/>
          <p14:tracePt t="86380" x="3279775" y="5565775"/>
          <p14:tracePt t="86389" x="3297238" y="5557838"/>
          <p14:tracePt t="86395" x="3305175" y="5549900"/>
          <p14:tracePt t="86409" x="3322638" y="5549900"/>
          <p14:tracePt t="86425" x="3355975" y="5549900"/>
          <p14:tracePt t="86453" x="3373438" y="5549900"/>
          <p14:tracePt t="86461" x="3382963" y="5549900"/>
          <p14:tracePt t="86466" x="3390900" y="5549900"/>
          <p14:tracePt t="86475" x="3416300" y="5532438"/>
          <p14:tracePt t="86495" x="3424238" y="5532438"/>
          <p14:tracePt t="86511" x="3433763" y="5532438"/>
          <p14:tracePt t="86596" x="3449638" y="5532438"/>
          <p14:tracePt t="86607" x="3459163" y="5532438"/>
          <p14:tracePt t="86621" x="3467100" y="5532438"/>
          <p14:tracePt t="86627" x="3475038" y="5532438"/>
          <p14:tracePt t="86637" x="3484563" y="5532438"/>
          <p14:tracePt t="86657" x="3502025" y="5532438"/>
          <p14:tracePt t="86673" x="3509963" y="5532438"/>
          <p14:tracePt t="86683" x="3527425" y="5532438"/>
          <p14:tracePt t="86700" x="3535363" y="5532438"/>
          <p14:tracePt t="86703" x="3543300" y="5532438"/>
          <p14:tracePt t="86711" x="3552825" y="5532438"/>
          <p14:tracePt t="86737" x="3552825" y="5524500"/>
          <p14:tracePt t="86757" x="3568700" y="5524500"/>
          <p14:tracePt t="86787" x="3578225" y="5524500"/>
          <p14:tracePt t="86807" x="3586163" y="5524500"/>
          <p14:tracePt t="86839" x="3594100" y="5524500"/>
          <p14:tracePt t="86859" x="3603625" y="5524500"/>
          <p14:tracePt t="86873" x="3611563" y="5524500"/>
          <p14:tracePt t="86889" x="3619500" y="5524500"/>
          <p14:tracePt t="87330" x="3629025" y="5524500"/>
          <p14:tracePt t="87436" x="3636963" y="5524500"/>
          <p14:tracePt t="87668" x="3646488" y="5524500"/>
          <p14:tracePt t="87687" x="3654425" y="5524500"/>
          <p14:tracePt t="88198" x="3662363" y="5524500"/>
          <p14:tracePt t="88218" x="3662363" y="5532438"/>
          <p14:tracePt t="88227" x="3646488" y="5540375"/>
          <p14:tracePt t="88237" x="3619500" y="5557838"/>
          <p14:tracePt t="88241" x="3578225" y="5591175"/>
          <p14:tracePt t="88253" x="3568700" y="5608638"/>
          <p14:tracePt t="88257" x="3509963" y="5634038"/>
          <p14:tracePt t="88269" x="3475038" y="5676900"/>
          <p14:tracePt t="88277" x="3433763" y="5694363"/>
          <p14:tracePt t="88283" x="3416300" y="5702300"/>
          <p14:tracePt t="88293" x="3365500" y="5727700"/>
          <p14:tracePt t="88299" x="3330575" y="5745163"/>
          <p14:tracePt t="88307" x="3254375" y="5778500"/>
          <p14:tracePt t="88317" x="3195638" y="5813425"/>
          <p14:tracePt t="88321" x="3094038" y="5829300"/>
          <p14:tracePt t="88333" x="2974975" y="5854700"/>
          <p14:tracePt t="88338" x="2871788" y="5880100"/>
          <p14:tracePt t="88349" x="2744788" y="5905500"/>
          <p14:tracePt t="88357" x="2633663" y="5922963"/>
          <p14:tracePt t="88366" x="2516188" y="5948363"/>
          <p14:tracePt t="88373" x="2405063" y="5973763"/>
          <p14:tracePt t="88377" x="2303463" y="5983288"/>
          <p14:tracePt t="88389" x="2217738" y="5991225"/>
          <p14:tracePt t="88400" x="2116138" y="5991225"/>
          <p14:tracePt t="88405" x="2030413" y="5991225"/>
          <p14:tracePt t="88416" x="1954213" y="5999163"/>
          <p14:tracePt t="88418" x="1885950" y="5999163"/>
          <p14:tracePt t="88427" x="1819275" y="5999163"/>
          <p14:tracePt t="88439" x="1758950" y="5999163"/>
          <p14:tracePt t="88443" x="1682750" y="5999163"/>
          <p14:tracePt t="88454" x="1639888" y="5999163"/>
          <p14:tracePt t="88459" x="1581150" y="5999163"/>
          <p14:tracePt t="88471" x="1555750" y="5999163"/>
          <p14:tracePt t="88480" x="1512888" y="5999163"/>
          <p14:tracePt t="88483" x="1470025" y="5999163"/>
          <p14:tracePt t="88493" x="1411288" y="5999163"/>
          <p14:tracePt t="88500" x="1350963" y="5999163"/>
          <p14:tracePt t="88509" x="1292225" y="5999163"/>
          <p14:tracePt t="88520" x="1231900" y="5999163"/>
          <p14:tracePt t="88523" x="1163638" y="5999163"/>
          <p14:tracePt t="88533" x="1122363" y="5999163"/>
          <p14:tracePt t="88539" x="1062038" y="5999163"/>
          <p14:tracePt t="88550" x="1003300" y="5999163"/>
          <p14:tracePt t="88559" x="935038" y="5999163"/>
          <p14:tracePt t="88566" x="874713" y="5999163"/>
          <p14:tracePt t="88575" x="808038" y="5999163"/>
          <p14:tracePt t="88583" x="773113" y="5999163"/>
          <p14:tracePt t="88591" x="722313" y="5999163"/>
          <p14:tracePt t="88599" x="688975" y="5999163"/>
          <p14:tracePt t="88607" x="663575" y="5999163"/>
          <p14:tracePt t="88611" x="646113" y="5999163"/>
          <p14:tracePt t="88621" x="628650" y="5999163"/>
          <p14:tracePt t="88633" x="620713" y="5999163"/>
          <p14:tracePt t="88637" x="611188" y="5999163"/>
          <p14:tracePt t="88649" x="603250" y="5999163"/>
          <p14:tracePt t="88657" x="595313" y="5999163"/>
          <p14:tracePt t="88668" x="585788" y="5999163"/>
          <p14:tracePt t="88687" x="577850" y="5999163"/>
          <p14:tracePt t="89002" x="595313" y="5999163"/>
          <p14:tracePt t="89012" x="628650" y="5999163"/>
          <p14:tracePt t="89015" x="663575" y="5999163"/>
          <p14:tracePt t="89025" x="688975" y="5999163"/>
          <p14:tracePt t="89033" x="730250" y="5999163"/>
          <p14:tracePt t="89041" x="755650" y="5999163"/>
          <p14:tracePt t="89053" x="781050" y="5999163"/>
          <p14:tracePt t="89055" x="833438" y="5999163"/>
          <p14:tracePt t="89066" x="849313" y="5999163"/>
          <p14:tracePt t="89071" x="858838" y="5999163"/>
          <p14:tracePt t="89083" x="874713" y="5999163"/>
          <p14:tracePt t="89093" x="884238" y="5999163"/>
          <p14:tracePt t="89129" x="892175" y="5999163"/>
          <p14:tracePt t="89143" x="900113" y="5999163"/>
          <p14:tracePt t="89159" x="909638" y="5999163"/>
          <p14:tracePt t="89179" x="917575" y="5999163"/>
          <p14:tracePt t="89189" x="925513" y="5999163"/>
          <p14:tracePt t="89195" x="942975" y="5999163"/>
          <p14:tracePt t="89205" x="968375" y="5999163"/>
          <p14:tracePt t="89211" x="977900" y="5999163"/>
          <p14:tracePt t="89221" x="1003300" y="5999163"/>
          <p14:tracePt t="89225" x="1019175" y="5999163"/>
          <p14:tracePt t="89237" x="1044575" y="5999163"/>
          <p14:tracePt t="89245" x="1062038" y="5999163"/>
          <p14:tracePt t="89253" x="1087438" y="5999163"/>
          <p14:tracePt t="89261" x="1104900" y="5999163"/>
          <p14:tracePt t="89266" x="1122363" y="5999163"/>
          <p14:tracePt t="89275" x="1138238" y="5999163"/>
          <p14:tracePt t="89288" x="1163638" y="5999163"/>
          <p14:tracePt t="89291" x="1173163" y="5999163"/>
          <p14:tracePt t="89303" x="1189038" y="5999163"/>
          <p14:tracePt t="89305" x="1206500" y="5999163"/>
          <p14:tracePt t="89316" x="1216025" y="5999163"/>
          <p14:tracePt t="89325" x="1223963" y="5999163"/>
          <p14:tracePt t="89333" x="1241425" y="5999163"/>
          <p14:tracePt t="89341" x="1249363" y="5999163"/>
          <p14:tracePt t="89345" x="1257300" y="5999163"/>
          <p14:tracePt t="89357" x="1292225" y="5999163"/>
          <p14:tracePt t="89377" x="1308100" y="5999163"/>
          <p14:tracePt t="89391" x="1325563" y="5999163"/>
          <p14:tracePt t="89407" x="1333500" y="5999163"/>
          <p14:tracePt t="89418" x="1343025" y="5999163"/>
          <p14:tracePt t="89427" x="1350963" y="5999163"/>
          <p14:tracePt t="89441" x="1360488" y="5999163"/>
          <p14:tracePt t="89756" x="1385888" y="5999163"/>
          <p14:tracePt t="89759" x="1401763" y="5999163"/>
          <p14:tracePt t="89769" x="1444625" y="5999163"/>
          <p14:tracePt t="89775" x="1477963" y="5999163"/>
          <p14:tracePt t="89787" x="1530350" y="5999163"/>
          <p14:tracePt t="89795" x="1555750" y="5999163"/>
          <p14:tracePt t="89799" x="1589088" y="5999163"/>
          <p14:tracePt t="89809" x="1606550" y="5999163"/>
          <p14:tracePt t="89816" x="1649413" y="5999163"/>
          <p14:tracePt t="89838" x="1682750" y="5999163"/>
          <p14:tracePt t="89841" x="1700213" y="5999163"/>
          <p14:tracePt t="89854" x="1708150" y="5999163"/>
          <p14:tracePt t="89855" x="1716088" y="5999163"/>
          <p14:tracePt t="89866" x="1725613" y="5999163"/>
          <p14:tracePt t="89875" x="1733550" y="5999163"/>
          <p14:tracePt t="89883" x="1751013" y="5999163"/>
          <p14:tracePt t="89903" x="1766888" y="5999163"/>
          <p14:tracePt t="89905" x="1776413" y="5999163"/>
          <p14:tracePt t="89917" x="1793875" y="5999163"/>
          <p14:tracePt t="89927" x="1809750" y="5999163"/>
          <p14:tracePt t="89941" x="1819275" y="5999163"/>
          <p14:tracePt t="89949" x="1835150" y="5999163"/>
          <p14:tracePt t="89957" x="1844675" y="5999163"/>
          <p14:tracePt t="89968" x="1860550" y="5999163"/>
          <p14:tracePt t="89983" x="1870075" y="5999163"/>
          <p14:tracePt t="90224" x="1885950" y="5999163"/>
          <p14:tracePt t="90233" x="1895475" y="5999163"/>
          <p14:tracePt t="90245" x="1920875" y="5991225"/>
          <p14:tracePt t="90249" x="1946275" y="5991225"/>
          <p14:tracePt t="90259" x="1979613" y="5983288"/>
          <p14:tracePt t="90266" x="2022475" y="5983288"/>
          <p14:tracePt t="90273" x="2047875" y="5983288"/>
          <p14:tracePt t="90283" x="2082800" y="5983288"/>
          <p14:tracePt t="90289" x="2124075" y="5983288"/>
          <p14:tracePt t="90300" x="2149475" y="5983288"/>
          <p14:tracePt t="90305" x="2192338" y="5973763"/>
          <p14:tracePt t="90317" x="2243138" y="5948363"/>
          <p14:tracePt t="90325" x="2268538" y="5940425"/>
          <p14:tracePt t="90330" x="2319338" y="5940425"/>
          <p14:tracePt t="90339" x="2362200" y="5932488"/>
          <p14:tracePt t="90345" x="2379663" y="5932488"/>
          <p14:tracePt t="90677" x="2387600" y="5932488"/>
          <p14:tracePt t="90708" x="2397125" y="5932488"/>
          <p14:tracePt t="90717" x="2405063" y="5932488"/>
          <p14:tracePt t="90733" x="2413000" y="5932488"/>
          <p14:tracePt t="90739" x="2447925" y="5932488"/>
          <p14:tracePt t="90749" x="2463800" y="5932488"/>
          <p14:tracePt t="90754" x="2498725" y="5932488"/>
          <p14:tracePt t="90766" x="2506663" y="5932488"/>
          <p14:tracePt t="90773" x="2549525" y="5932488"/>
          <p14:tracePt t="90783" x="2566988" y="5940425"/>
          <p14:tracePt t="90789" x="2574925" y="5940425"/>
          <p14:tracePt t="90795" x="2582863" y="5940425"/>
          <p14:tracePt t="90805" x="2592388" y="5948363"/>
          <p14:tracePt t="90811" x="2600325" y="5948363"/>
          <p14:tracePt t="90852" x="2608263" y="5948363"/>
          <p14:tracePt t="90861" x="2617788" y="5948363"/>
          <p14:tracePt t="90887" x="2625725" y="5948363"/>
          <p14:tracePt t="91376" x="2651125" y="5948363"/>
          <p14:tracePt t="91385" x="2660650" y="5948363"/>
          <p14:tracePt t="91395" x="2686050" y="5948363"/>
          <p14:tracePt t="91403" x="2727325" y="5948363"/>
          <p14:tracePt t="91411" x="2752725" y="5948363"/>
          <p14:tracePt t="91421" x="2805113" y="5948363"/>
          <p14:tracePt t="91425" x="2889250" y="5957888"/>
          <p14:tracePt t="91438" x="2974975" y="5957888"/>
          <p14:tracePt t="91441" x="3076575" y="5965825"/>
          <p14:tracePt t="91454" x="3186113" y="5965825"/>
          <p14:tracePt t="91461" x="3263900" y="5965825"/>
          <p14:tracePt t="91467" x="3314700" y="5965825"/>
          <p14:tracePt t="91477" x="3340100" y="5965825"/>
          <p14:tracePt t="91800" x="3348038" y="5965825"/>
          <p14:tracePt t="91806" x="3373438" y="5965825"/>
          <p14:tracePt t="91816" x="3408363" y="5965825"/>
          <p14:tracePt t="91825" x="3441700" y="5965825"/>
          <p14:tracePt t="91830" x="3502025" y="5965825"/>
          <p14:tracePt t="91839" x="3586163" y="5965825"/>
          <p14:tracePt t="91845" x="3705225" y="5965825"/>
          <p14:tracePt t="91859" x="3841750" y="5965825"/>
          <p14:tracePt t="91866" x="3994150" y="5965825"/>
          <p14:tracePt t="91871" x="4146550" y="5965825"/>
          <p14:tracePt t="91883" x="4291013" y="5965825"/>
          <p14:tracePt t="91888" x="4402138" y="5965825"/>
          <p14:tracePt t="91895" x="4503738" y="5965825"/>
          <p14:tracePt t="91906" x="4589463" y="5965825"/>
          <p14:tracePt t="91911" x="4630738" y="5965825"/>
          <p14:tracePt t="91921" x="4640263" y="5965825"/>
          <p14:tracePt t="91968" x="4665663" y="5965825"/>
          <p14:tracePt t="91975" x="4673600" y="5965825"/>
          <p14:tracePt t="92002" x="4683125" y="5965825"/>
          <p14:tracePt t="92011" x="4699000" y="5965825"/>
          <p14:tracePt t="92021" x="4716463" y="5965825"/>
          <p14:tracePt t="92025" x="4741863" y="5965825"/>
          <p14:tracePt t="92037" x="4749800" y="5965825"/>
          <p14:tracePt t="92041" x="4759325" y="5965825"/>
          <p14:tracePt t="92053" x="4767263" y="5965825"/>
          <p14:tracePt t="92083" x="4775200" y="5965825"/>
          <p14:tracePt t="92325" x="4784725" y="5965825"/>
          <p14:tracePt t="92335" x="4792663" y="5965825"/>
          <p14:tracePt t="92359" x="4802188" y="5965825"/>
          <p14:tracePt t="92381" x="4802188" y="5973763"/>
          <p14:tracePt t="92391" x="4802188" y="5983288"/>
          <p14:tracePt t="92436" x="4802188" y="5991225"/>
          <p14:tracePt t="92488" x="4792663" y="5991225"/>
          <p14:tracePt t="93389" x="4784725" y="5991225"/>
          <p14:tracePt t="93401" x="4767263" y="5999163"/>
          <p14:tracePt t="93406" x="4767263" y="6008688"/>
          <p14:tracePt t="93416" x="4759325" y="6024563"/>
          <p14:tracePt t="93459" x="4767263" y="6024563"/>
          <p14:tracePt t="93469" x="4802188" y="6024563"/>
          <p14:tracePt t="93475" x="4827588" y="6024563"/>
          <p14:tracePt t="93487" x="4843463" y="6024563"/>
          <p14:tracePt t="93491" x="4868863" y="6024563"/>
          <p14:tracePt t="93502" x="4903788" y="6024563"/>
          <p14:tracePt t="93509" x="4911725" y="6024563"/>
          <p14:tracePt t="93516" x="4929188" y="6024563"/>
          <p14:tracePt t="93525" x="4937125" y="6024563"/>
          <p14:tracePt t="93533" x="4962525" y="6024563"/>
          <p14:tracePt t="93545" x="4972050" y="6024563"/>
          <p14:tracePt t="93566" x="4979988" y="6024563"/>
          <p14:tracePt t="93575" x="4987925" y="6024563"/>
          <p14:tracePt t="93583" x="4997450" y="6024563"/>
          <p14:tracePt t="93591" x="5005388" y="6024563"/>
          <p14:tracePt t="93603" x="5013325" y="6024563"/>
          <p14:tracePt t="93611" x="5022850" y="6024563"/>
          <p14:tracePt t="93625" x="5038725" y="6024563"/>
          <p14:tracePt t="93641" x="5064125" y="6024563"/>
          <p14:tracePt t="93652" x="5073650" y="6024563"/>
          <p14:tracePt t="93661" x="5081588" y="6024563"/>
          <p14:tracePt t="93677" x="5099050" y="6024563"/>
          <p14:tracePt t="93683" x="5106988" y="6016625"/>
          <p14:tracePt t="93691" x="5116513" y="6016625"/>
          <p14:tracePt t="93703" x="5124450" y="6016625"/>
          <p14:tracePt t="93707" x="5132388" y="6016625"/>
          <p14:tracePt t="93718" x="5149850" y="6016625"/>
          <p14:tracePt t="93727" x="5157788" y="6016625"/>
          <p14:tracePt t="93743" x="5167313" y="6016625"/>
          <p14:tracePt t="93750" x="5175250" y="6016625"/>
          <p14:tracePt t="93757" x="5183188" y="6016625"/>
          <p14:tracePt t="93769" x="5192713" y="6016625"/>
          <p14:tracePt t="93773" x="5200650" y="6016625"/>
          <p14:tracePt t="93783" x="5208588" y="6016625"/>
          <p14:tracePt t="93787" x="5218113" y="6016625"/>
          <p14:tracePt t="93800" x="5226050" y="6016625"/>
          <p14:tracePt t="93816" x="5235575" y="6016625"/>
          <p14:tracePt t="93830" x="5243513" y="5999163"/>
          <p14:tracePt t="93866" x="5251450" y="5999163"/>
          <p14:tracePt t="93875" x="5260975" y="5999163"/>
          <p14:tracePt t="93883" x="5268913" y="5999163"/>
          <p14:tracePt t="93891" x="5276850" y="5999163"/>
          <p14:tracePt t="93900" x="5286375" y="5999163"/>
          <p14:tracePt t="93907" x="5302250" y="5999163"/>
          <p14:tracePt t="93918" x="5311775" y="5999163"/>
          <p14:tracePt t="93933" x="5319713" y="5999163"/>
          <p14:tracePt t="93943" x="5327650" y="5999163"/>
          <p14:tracePt t="93949" x="5337175" y="5999163"/>
          <p14:tracePt t="93967" x="5345113" y="5999163"/>
          <p14:tracePt t="93983" x="5362575" y="5999163"/>
          <p14:tracePt t="93989" x="5370513" y="5999163"/>
          <p14:tracePt t="94000" x="5380038" y="5999163"/>
          <p14:tracePt t="94016" x="5395913" y="5999163"/>
          <p14:tracePt t="94023" x="5405438" y="5999163"/>
          <p14:tracePt t="94029" x="5413375" y="5999163"/>
          <p14:tracePt t="94039" x="5421313" y="5999163"/>
          <p14:tracePt t="94054" x="5438775" y="5999163"/>
          <p14:tracePt t="94066" x="5456238" y="5999163"/>
          <p14:tracePt t="94080" x="5472113" y="5999163"/>
          <p14:tracePt t="94087" x="5481638" y="5999163"/>
          <p14:tracePt t="94095" x="5489575" y="5999163"/>
          <p14:tracePt t="94105" x="5497513" y="5999163"/>
          <p14:tracePt t="94111" x="5507038" y="5999163"/>
          <p14:tracePt t="94121" x="5514975" y="5999163"/>
          <p14:tracePt t="94125" x="5524500" y="5999163"/>
          <p14:tracePt t="94137" x="5532438" y="5983288"/>
          <p14:tracePt t="94153" x="5549900" y="5983288"/>
          <p14:tracePt t="94161" x="5575300" y="5983288"/>
          <p14:tracePt t="94175" x="5600700" y="5973763"/>
          <p14:tracePt t="94187" x="5608638" y="5973763"/>
          <p14:tracePt t="94191" x="5616575" y="5973763"/>
          <p14:tracePt t="94202" x="5626100" y="5973763"/>
          <p14:tracePt t="94217" x="5651500" y="5965825"/>
          <p14:tracePt t="94227" x="5659438" y="5965825"/>
          <p14:tracePt t="94233" x="5668963" y="5965825"/>
          <p14:tracePt t="94243" x="5694363" y="5965825"/>
          <p14:tracePt t="94250" x="5702300" y="5965825"/>
          <p14:tracePt t="94267" x="5719763" y="5965825"/>
          <p14:tracePt t="94283" x="5753100" y="5948363"/>
          <p14:tracePt t="94287" x="5770563" y="5948363"/>
          <p14:tracePt t="94309" x="5795963" y="5940425"/>
          <p14:tracePt t="94323" x="5821363" y="5940425"/>
          <p14:tracePt t="94330" x="5829300" y="5940425"/>
          <p14:tracePt t="94339" x="5838825" y="5940425"/>
          <p14:tracePt t="94350" x="5854700" y="5940425"/>
          <p14:tracePt t="94370" x="5889625" y="5940425"/>
          <p14:tracePt t="94380" x="5905500" y="5940425"/>
          <p14:tracePt t="94389" x="5922963" y="5940425"/>
          <p14:tracePt t="94395" x="5940425" y="5940425"/>
          <p14:tracePt t="94405" x="5948363" y="5940425"/>
          <p14:tracePt t="94409" x="5965825" y="5940425"/>
          <p14:tracePt t="94420" x="5991225" y="5940425"/>
          <p14:tracePt t="94430" x="5999163" y="5940425"/>
          <p14:tracePt t="94433" x="6016625" y="5940425"/>
          <p14:tracePt t="94445" x="6016625" y="5932488"/>
          <p14:tracePt t="94450" x="6042025" y="5932488"/>
          <p14:tracePt t="94470" x="6059488" y="5932488"/>
          <p14:tracePt t="94475" x="6084888" y="5932488"/>
          <p14:tracePt t="94487" x="6102350" y="5932488"/>
          <p14:tracePt t="94489" x="6110288" y="5932488"/>
          <p14:tracePt t="94499" x="6135688" y="5922963"/>
          <p14:tracePt t="94509" x="6153150" y="5922963"/>
          <p14:tracePt t="94516" x="6169025" y="5922963"/>
          <p14:tracePt t="94530" x="6178550" y="5922963"/>
          <p14:tracePt t="94541" x="6186488" y="5922963"/>
          <p14:tracePt t="94552" x="6194425" y="5922963"/>
          <p14:tracePt t="94555" x="6211888" y="5922963"/>
          <p14:tracePt t="94566" x="6221413" y="5915025"/>
          <p14:tracePt t="94571" x="6229350" y="5915025"/>
          <p14:tracePt t="94583" x="6237288" y="5915025"/>
          <p14:tracePt t="94591" x="6246813" y="5915025"/>
          <p14:tracePt t="94595" x="6254750" y="5915025"/>
          <p14:tracePt t="94605" x="6262688" y="5915025"/>
          <p14:tracePt t="94611" x="6272213" y="5905500"/>
          <p14:tracePt t="94621" x="6288088" y="5897563"/>
          <p14:tracePt t="94637" x="6297613" y="5897563"/>
          <p14:tracePt t="94641" x="6313488" y="5897563"/>
          <p14:tracePt t="94657" x="6323013" y="5897563"/>
          <p14:tracePt t="94661" x="6330950" y="5897563"/>
          <p14:tracePt t="94683" x="6348413" y="5880100"/>
          <p14:tracePt t="94691" x="6356350" y="5880100"/>
          <p14:tracePt t="94711" x="6365875" y="5880100"/>
          <p14:tracePt t="94725" x="6381750" y="5872163"/>
          <p14:tracePt t="94753" x="6391275" y="5872163"/>
          <p14:tracePt t="94761" x="6399213" y="5872163"/>
          <p14:tracePt t="94791" x="6407150" y="5872163"/>
          <p14:tracePt t="94807" x="6416675" y="5872163"/>
          <p14:tracePt t="94818" x="6424613" y="5872163"/>
          <p14:tracePt t="94827" x="6424613" y="5864225"/>
          <p14:tracePt t="94833" x="6432550" y="5864225"/>
          <p14:tracePt t="94843" x="6442075" y="5864225"/>
          <p14:tracePt t="94859" x="6450013" y="5864225"/>
          <p14:tracePt t="94873" x="6457950" y="5864225"/>
          <p14:tracePt t="94882" x="6467475" y="5864225"/>
          <p14:tracePt t="94889" x="6475413" y="5854700"/>
          <p14:tracePt t="94906" x="6483350" y="5854700"/>
          <p14:tracePt t="94925" x="6492875" y="5854700"/>
          <p14:tracePt t="94930" x="6510338" y="5854700"/>
          <p14:tracePt t="94939" x="6518275" y="5854700"/>
          <p14:tracePt t="94955" x="6535738" y="5854700"/>
          <p14:tracePt t="94966" x="6551613" y="5846763"/>
          <p14:tracePt t="94980" x="6561138" y="5846763"/>
          <p14:tracePt t="94989" x="6569075" y="5846763"/>
          <p14:tracePt t="94995" x="6586538" y="5846763"/>
          <p14:tracePt t="95005" x="6619875" y="5813425"/>
          <p14:tracePt t="95011" x="6627813" y="5813425"/>
          <p14:tracePt t="95021" x="6637338" y="5813425"/>
          <p14:tracePt t="95038" x="6645275" y="5813425"/>
          <p14:tracePt t="95043" x="6662738" y="5813425"/>
          <p14:tracePt t="95066" x="6688138" y="5813425"/>
          <p14:tracePt t="95077" x="6705600" y="5813425"/>
          <p14:tracePt t="95083" x="6721475" y="5813425"/>
          <p14:tracePt t="95093" x="6746875" y="5813425"/>
          <p14:tracePt t="95104" x="6772275" y="5813425"/>
          <p14:tracePt t="95109" x="6815138" y="5813425"/>
          <p14:tracePt t="95120" x="6858000" y="5813425"/>
          <p14:tracePt t="95123" x="6916738" y="5813425"/>
          <p14:tracePt t="95137" x="6959600" y="5813425"/>
          <p14:tracePt t="95139" x="7019925" y="5813425"/>
          <p14:tracePt t="95150" x="7053263" y="5813425"/>
          <p14:tracePt t="95159" x="7096125" y="5813425"/>
          <p14:tracePt t="95166" x="7121525" y="5813425"/>
          <p14:tracePt t="95175" x="7146925" y="5821363"/>
          <p14:tracePt t="95195" x="7154863" y="5821363"/>
          <p14:tracePt t="95272" x="7164388" y="5821363"/>
          <p14:tracePt t="95303" x="7172325" y="5821363"/>
          <p14:tracePt t="95311" x="7180263" y="5821363"/>
          <p14:tracePt t="95327" x="7189788" y="5821363"/>
          <p14:tracePt t="95338" x="7205663" y="5821363"/>
          <p14:tracePt t="95371" x="7215188" y="5821363"/>
          <p14:tracePt t="95387" x="7223125" y="5821363"/>
          <p14:tracePt t="95398" x="7232650" y="5821363"/>
          <p14:tracePt t="95418" x="7240588" y="5821363"/>
          <p14:tracePt t="95421" x="7248525" y="5821363"/>
          <p14:tracePt t="95433" x="7258050" y="5821363"/>
          <p14:tracePt t="95438" x="7265988" y="5821363"/>
          <p14:tracePt t="95450" x="7273925" y="5821363"/>
          <p14:tracePt t="95477" x="7283450" y="5829300"/>
          <p14:tracePt t="95487" x="7299325" y="5829300"/>
          <p14:tracePt t="95504" x="7299325" y="5838825"/>
          <p14:tracePt t="95507" x="7308850" y="5838825"/>
          <p14:tracePt t="95517" x="7324725" y="5846763"/>
          <p14:tracePt t="95533" x="7342188" y="5864225"/>
          <p14:tracePt t="95543" x="7359650" y="5872163"/>
          <p14:tracePt t="95550" x="7359650" y="5880100"/>
          <p14:tracePt t="95559" x="7385050" y="5880100"/>
          <p14:tracePt t="95566" x="7410450" y="5880100"/>
          <p14:tracePt t="95575" x="7418388" y="5880100"/>
          <p14:tracePt t="95579" x="7427913" y="5889625"/>
          <p14:tracePt t="95589" x="7435850" y="5889625"/>
          <p14:tracePt t="95604" x="7443788" y="5889625"/>
          <p14:tracePt t="95616" x="7453313" y="5889625"/>
          <p14:tracePt t="95666" x="7453313" y="5897563"/>
          <p14:tracePt t="95699" x="7453313" y="5905500"/>
          <p14:tracePt t="95715" x="7461250" y="5905500"/>
          <p14:tracePt t="95756" x="7469188" y="5905500"/>
          <p14:tracePt t="95771" x="7478713" y="5905500"/>
          <p14:tracePt t="95787" x="7486650" y="5905500"/>
          <p14:tracePt t="95805" x="7494588" y="5905500"/>
          <p14:tracePt t="95818" x="7504113" y="5905500"/>
          <p14:tracePt t="95837" x="7512050" y="5905500"/>
          <p14:tracePt t="95849" x="7521575" y="5905500"/>
          <p14:tracePt t="95861" x="7529513" y="5905500"/>
          <p14:tracePt t="95871" x="7546975" y="5905500"/>
          <p14:tracePt t="95887" x="7562850" y="5905500"/>
          <p14:tracePt t="95901" x="7580313" y="5905500"/>
          <p14:tracePt t="95923" x="7605713" y="5922963"/>
          <p14:tracePt t="95927" x="7623175" y="5922963"/>
          <p14:tracePt t="95938" x="7631113" y="5922963"/>
          <p14:tracePt t="95943" x="7639050" y="5932488"/>
          <p14:tracePt t="95954" x="7648575" y="5932488"/>
          <p14:tracePt t="95966" x="7656513" y="5940425"/>
          <p14:tracePt t="95970" x="7666038" y="5940425"/>
          <p14:tracePt t="95980" x="7673975" y="5948363"/>
          <p14:tracePt t="95993" x="7681913" y="5948363"/>
          <p14:tracePt t="95999" x="7707313" y="5948363"/>
          <p14:tracePt t="96009" x="7724775" y="5948363"/>
          <p14:tracePt t="96021" x="7732713" y="5948363"/>
          <p14:tracePt t="96024" x="7742238" y="5948363"/>
          <p14:tracePt t="96037" x="7758113" y="5948363"/>
          <p14:tracePt t="96049" x="7775575" y="5948363"/>
          <p14:tracePt t="96059" x="7793038" y="5948363"/>
          <p14:tracePt t="96066" x="7800975" y="5948363"/>
          <p14:tracePt t="96075" x="7818438" y="5948363"/>
          <p14:tracePt t="96095" x="7835900" y="5948363"/>
          <p14:tracePt t="96105" x="7861300" y="5948363"/>
          <p14:tracePt t="96109" x="7877175" y="5948363"/>
          <p14:tracePt t="96120" x="7902575" y="5948363"/>
          <p14:tracePt t="96125" x="7945438" y="5948363"/>
          <p14:tracePt t="96137" x="7970838" y="5948363"/>
          <p14:tracePt t="96145" x="7980363" y="5948363"/>
          <p14:tracePt t="96149" x="7996238" y="5948363"/>
          <p14:tracePt t="96159" x="8005763" y="5948363"/>
          <p14:tracePt t="96166" x="8031163" y="5948363"/>
          <p14:tracePt t="96175" x="8047038" y="5948363"/>
          <p14:tracePt t="96185" x="8064500" y="5948363"/>
          <p14:tracePt t="96191" x="8081963" y="5948363"/>
          <p14:tracePt t="96201" x="8107363" y="5948363"/>
          <p14:tracePt t="96205" x="8132763" y="5948363"/>
          <p14:tracePt t="96216" x="8175625" y="5948363"/>
          <p14:tracePt t="96225" x="8191500" y="5948363"/>
          <p14:tracePt t="96233" x="8226425" y="5948363"/>
          <p14:tracePt t="96241" x="8243888" y="5948363"/>
          <p14:tracePt t="96245" x="8259763" y="5948363"/>
          <p14:tracePt t="96255" x="8285163" y="5948363"/>
          <p14:tracePt t="96272" x="8302625" y="5948363"/>
          <p14:tracePt t="96283" x="8328025" y="5948363"/>
          <p14:tracePt t="96300" x="8345488" y="5948363"/>
          <p14:tracePt t="96322" x="8370888" y="5948363"/>
          <p14:tracePt t="96327" x="8378825" y="5948363"/>
          <p14:tracePt t="96339" x="8404225" y="5948363"/>
          <p14:tracePt t="96350" x="8421688" y="5965825"/>
          <p14:tracePt t="96351" x="8429625" y="5983288"/>
          <p14:tracePt t="96361" x="8439150" y="5991225"/>
          <p14:tracePt t="96367" x="8464550" y="5999163"/>
          <p14:tracePt t="96377" x="8480425" y="6008688"/>
          <p14:tracePt t="96388" x="8523288" y="6024563"/>
          <p14:tracePt t="96393" x="8548688" y="6024563"/>
          <p14:tracePt t="96405" x="8558213" y="6024563"/>
          <p14:tracePt t="96407" x="8574088" y="6042025"/>
          <p14:tracePt t="96417" x="8583613" y="6042025"/>
          <p14:tracePt t="96427" x="8583613" y="6049963"/>
          <p14:tracePt t="96433" x="8591550" y="6059488"/>
          <p14:tracePt t="96497" x="8548688" y="6084888"/>
          <p14:tracePt t="96509" x="8532813" y="6092825"/>
          <p14:tracePt t="96523" x="8507413" y="6092825"/>
          <p14:tracePt t="96533" x="8455025" y="6102350"/>
          <p14:tracePt t="96539" x="8396288" y="6127750"/>
          <p14:tracePt t="96550" x="8302625" y="6135688"/>
          <p14:tracePt t="96559" x="8234363" y="6143625"/>
          <p14:tracePt t="96566" x="8115300" y="6143625"/>
          <p14:tracePt t="96573" x="7980363" y="6161088"/>
          <p14:tracePt t="96579" x="7835900" y="6169025"/>
          <p14:tracePt t="96589" x="7699375" y="6169025"/>
          <p14:tracePt t="96599" x="7537450" y="6178550"/>
          <p14:tracePt t="96605" x="7367588" y="6178550"/>
          <p14:tracePt t="96616" x="7189788" y="6194425"/>
          <p14:tracePt t="96620" x="7002463" y="6203950"/>
          <p14:tracePt t="96629" x="6824663" y="6221413"/>
          <p14:tracePt t="96639" x="6637338" y="6229350"/>
          <p14:tracePt t="96643" x="6483350" y="6229350"/>
          <p14:tracePt t="96655" x="6356350" y="6229350"/>
          <p14:tracePt t="96659" x="6203950" y="6229350"/>
          <p14:tracePt t="96671" x="6059488" y="6246813"/>
          <p14:tracePt t="96677" x="5915025" y="6272213"/>
          <p14:tracePt t="96687" x="5745163" y="6272213"/>
          <p14:tracePt t="96691" x="5591175" y="6272213"/>
          <p14:tracePt t="96702" x="5446713" y="6280150"/>
          <p14:tracePt t="96716" x="5311775" y="6288088"/>
          <p14:tracePt t="96718" x="5149850" y="6305550"/>
          <p14:tracePt t="96727" x="4972050" y="6330950"/>
          <p14:tracePt t="96733" x="4818063" y="6338888"/>
          <p14:tracePt t="96741" x="4683125" y="6338888"/>
          <p14:tracePt t="96752" x="4521200" y="6338888"/>
          <p14:tracePt t="96757" x="4384675" y="6338888"/>
          <p14:tracePt t="96767" x="4275138" y="6338888"/>
          <p14:tracePt t="96773" x="4156075" y="6338888"/>
          <p14:tracePt t="96783" x="4027488" y="6338888"/>
          <p14:tracePt t="96789" x="3900488" y="6338888"/>
          <p14:tracePt t="96800" x="3781425" y="6338888"/>
          <p14:tracePt t="96809" x="3662363" y="6338888"/>
          <p14:tracePt t="96816" x="3568700" y="6338888"/>
          <p14:tracePt t="96823" x="3449638" y="6338888"/>
          <p14:tracePt t="96829" x="3355975" y="6338888"/>
          <p14:tracePt t="96839" x="3228975" y="6338888"/>
          <p14:tracePt t="96849" x="3084513" y="6338888"/>
          <p14:tracePt t="96854" x="2957513" y="6338888"/>
          <p14:tracePt t="96866" x="2830513" y="6338888"/>
          <p14:tracePt t="96870" x="2711450" y="6338888"/>
          <p14:tracePt t="96883" x="2566988" y="6338888"/>
          <p14:tracePt t="96889" x="2422525" y="6338888"/>
          <p14:tracePt t="96895" x="2311400" y="6338888"/>
          <p14:tracePt t="96906" x="2200275" y="6338888"/>
          <p14:tracePt t="96909" x="2090738" y="6338888"/>
          <p14:tracePt t="96920" x="1971675" y="6338888"/>
          <p14:tracePt t="96930" x="1860550" y="6338888"/>
          <p14:tracePt t="96937" x="1758950" y="6338888"/>
          <p14:tracePt t="96945" x="1665288" y="6338888"/>
          <p14:tracePt t="96949" x="1581150" y="6338888"/>
          <p14:tracePt t="96959" x="1495425" y="6338888"/>
          <p14:tracePt t="96971" x="1411288" y="6338888"/>
          <p14:tracePt t="96977" x="1333500" y="6338888"/>
          <p14:tracePt t="96988" x="1266825" y="6338888"/>
          <p14:tracePt t="96991" x="1189038" y="6338888"/>
          <p14:tracePt t="97004" x="1138238" y="6338888"/>
          <p14:tracePt t="97007" x="1079500" y="6338888"/>
          <p14:tracePt t="97018" x="1019175" y="6338888"/>
          <p14:tracePt t="97027" x="952500" y="6338888"/>
          <p14:tracePt t="97033" x="909638" y="6338888"/>
          <p14:tracePt t="97041" x="849313" y="6338888"/>
          <p14:tracePt t="97050" x="815975" y="6338888"/>
          <p14:tracePt t="97057" x="781050" y="6338888"/>
          <p14:tracePt t="97067" x="755650" y="6338888"/>
          <p14:tracePt t="97073" x="722313" y="6338888"/>
          <p14:tracePt t="97083" x="696913" y="6338888"/>
          <p14:tracePt t="97087" x="688975" y="6338888"/>
          <p14:tracePt t="97099" x="663575" y="6338888"/>
          <p14:tracePt t="97107" x="646113" y="6338888"/>
          <p14:tracePt t="97111" x="636588" y="6338888"/>
          <p14:tracePt t="97123" x="628650" y="6338888"/>
          <p14:tracePt t="97300" x="636588" y="6338888"/>
          <p14:tracePt t="97309" x="663575" y="6338888"/>
          <p14:tracePt t="97317" x="696913" y="6338888"/>
          <p14:tracePt t="97325" x="722313" y="6338888"/>
          <p14:tracePt t="97330" x="765175" y="6338888"/>
          <p14:tracePt t="97339" x="798513" y="6338888"/>
          <p14:tracePt t="97349" x="849313" y="6313488"/>
          <p14:tracePt t="97355" x="874713" y="6305550"/>
          <p14:tracePt t="97366" x="909638" y="6297613"/>
          <p14:tracePt t="97370" x="925513" y="6297613"/>
          <p14:tracePt t="97379" x="935038" y="6297613"/>
          <p14:tracePt t="97395" x="942975" y="6297613"/>
          <p14:tracePt t="97405" x="952500" y="6297613"/>
          <p14:tracePt t="97425" x="960438" y="6297613"/>
          <p14:tracePt t="97437" x="977900" y="6297613"/>
          <p14:tracePt t="97453" x="985838" y="6297613"/>
          <p14:tracePt t="97461" x="1003300" y="6297613"/>
          <p14:tracePt t="97466" x="1011238" y="6297613"/>
          <p14:tracePt t="97475" x="1036638" y="6297613"/>
          <p14:tracePt t="97487" x="1044575" y="6297613"/>
          <p14:tracePt t="97491" x="1079500" y="6288088"/>
          <p14:tracePt t="97504" x="1087438" y="6288088"/>
          <p14:tracePt t="97511" x="1104900" y="6288088"/>
          <p14:tracePt t="97521" x="1130300" y="6288088"/>
          <p14:tracePt t="97525" x="1147763" y="6288088"/>
          <p14:tracePt t="97553" x="1173163" y="6288088"/>
          <p14:tracePt t="97561" x="1198563" y="6280150"/>
          <p14:tracePt t="97577" x="1206500" y="6280150"/>
          <p14:tracePt t="97587" x="1216025" y="6280150"/>
          <p14:tracePt t="97591" x="1223963" y="6280150"/>
          <p14:tracePt t="97603" x="1231900" y="6280150"/>
          <p14:tracePt t="97611" x="1241425" y="6280150"/>
          <p14:tracePt t="97617" x="1257300" y="6280150"/>
          <p14:tracePt t="97627" x="1274763" y="6280150"/>
          <p14:tracePt t="97633" x="1317625" y="6280150"/>
          <p14:tracePt t="97649" x="1333500" y="6280150"/>
          <p14:tracePt t="97653" x="1376363" y="6280150"/>
          <p14:tracePt t="97682" x="1419225" y="6280150"/>
          <p14:tracePt t="97691" x="1470025" y="6280150"/>
          <p14:tracePt t="97704" x="1520825" y="6280150"/>
          <p14:tracePt t="97705" x="1563688" y="6280150"/>
          <p14:tracePt t="97716" x="1614488" y="6280150"/>
          <p14:tracePt t="97721" x="1639888" y="6280150"/>
          <p14:tracePt t="97733" x="1674813" y="6280150"/>
          <p14:tracePt t="97741" x="1690688" y="6280150"/>
          <p14:tracePt t="97801" x="1708150" y="6280150"/>
          <p14:tracePt t="97811" x="1716088" y="6280150"/>
          <p14:tracePt t="97822" x="1725613" y="6262688"/>
          <p14:tracePt t="97833" x="1733550" y="6254750"/>
          <p14:tracePt t="97838" x="1741488" y="6246813"/>
          <p14:tracePt t="97850" x="1751013" y="6246813"/>
          <p14:tracePt t="97852" x="1766888" y="6246813"/>
          <p14:tracePt t="97861" x="1793875" y="6229350"/>
          <p14:tracePt t="97871" x="1801813" y="6229350"/>
          <p14:tracePt t="97877" x="1809750" y="6229350"/>
          <p14:tracePt t="97888" x="1819275" y="6229350"/>
          <p14:tracePt t="97900" x="1878013" y="6229350"/>
          <p14:tracePt t="97905" x="1885950" y="6229350"/>
          <p14:tracePt t="97909" x="1911350" y="6229350"/>
          <p14:tracePt t="97920" x="1946275" y="6229350"/>
          <p14:tracePt t="97930" x="1971675" y="6229350"/>
          <p14:tracePt t="97937" x="1989138" y="6221413"/>
          <p14:tracePt t="97945" x="2014538" y="6221413"/>
          <p14:tracePt t="97949" x="2039938" y="6221413"/>
          <p14:tracePt t="97959" x="2082800" y="6221413"/>
          <p14:tracePt t="97970" x="2098675" y="6221413"/>
          <p14:tracePt t="97975" x="2116138" y="6221413"/>
          <p14:tracePt t="97987" x="2149475" y="6221413"/>
          <p14:tracePt t="98002" x="2166938" y="6221413"/>
          <p14:tracePt t="98011" x="2174875" y="6221413"/>
          <p14:tracePt t="98016" x="2184400" y="6211888"/>
          <p14:tracePt t="98027" x="2200275" y="6211888"/>
          <p14:tracePt t="98041" x="2209800" y="6211888"/>
          <p14:tracePt t="98050" x="2227263" y="6211888"/>
          <p14:tracePt t="98057" x="2235200" y="6211888"/>
          <p14:tracePt t="98067" x="2252663" y="6211888"/>
          <p14:tracePt t="98071" x="2260600" y="6211888"/>
          <p14:tracePt t="98084" x="2286000" y="6211888"/>
          <p14:tracePt t="98088" x="2319338" y="6211888"/>
          <p14:tracePt t="98100" x="2336800" y="6211888"/>
          <p14:tracePt t="98107" x="2371725" y="6211888"/>
          <p14:tracePt t="98116" x="2422525" y="6211888"/>
          <p14:tracePt t="98123" x="2447925" y="6211888"/>
          <p14:tracePt t="98127" x="2473325" y="6211888"/>
          <p14:tracePt t="98137" x="2516188" y="6211888"/>
          <p14:tracePt t="98149" x="2532063" y="6211888"/>
          <p14:tracePt t="98154" x="2557463" y="6211888"/>
          <p14:tracePt t="98166" x="2574925" y="6211888"/>
          <p14:tracePt t="98167" x="2582863" y="6211888"/>
          <p14:tracePt t="98177" x="2600325" y="6211888"/>
          <p14:tracePt t="98193" x="2617788" y="6211888"/>
          <p14:tracePt t="98204" x="2625725" y="6211888"/>
          <p14:tracePt t="98207" x="2643188" y="6211888"/>
          <p14:tracePt t="98217" x="2660650" y="6211888"/>
          <p14:tracePt t="98227" x="2676525" y="6211888"/>
          <p14:tracePt t="98233" x="2693988" y="6211888"/>
          <p14:tracePt t="98243" x="2711450" y="6211888"/>
          <p14:tracePt t="98249" x="2727325" y="6211888"/>
          <p14:tracePt t="98259" x="2752725" y="6211888"/>
          <p14:tracePt t="98270" x="2778125" y="6211888"/>
          <p14:tracePt t="98283" x="2787650" y="6211888"/>
          <p14:tracePt t="98293" x="2795588" y="6211888"/>
          <p14:tracePt t="98304" x="2805113" y="6211888"/>
          <p14:tracePt t="98321" x="2813050" y="6211888"/>
          <p14:tracePt t="98325" x="2830513" y="6211888"/>
          <p14:tracePt t="98339" x="2846388" y="6211888"/>
          <p14:tracePt t="98361" x="2863850" y="6211888"/>
          <p14:tracePt t="98366" x="2881313" y="6211888"/>
          <p14:tracePt t="98388" x="2889250" y="6211888"/>
          <p14:tracePt t="98391" x="2906713" y="6211888"/>
          <p14:tracePt t="98402" x="2922588" y="6211888"/>
          <p14:tracePt t="98411" x="2940050" y="6211888"/>
          <p14:tracePt t="98418" x="2974975" y="6211888"/>
          <p14:tracePt t="98427" x="3008313" y="6211888"/>
          <p14:tracePt t="98434" x="3016250" y="6211888"/>
          <p14:tracePt t="98441" x="3041650" y="6211888"/>
          <p14:tracePt t="98450" x="3059113" y="6211888"/>
          <p14:tracePt t="98457" x="3084513" y="6211888"/>
          <p14:tracePt t="98469" x="3101975" y="6211888"/>
          <p14:tracePt t="98487" x="3109913" y="6211888"/>
          <p14:tracePt t="98500" x="3119438" y="6211888"/>
          <p14:tracePt t="98507" x="3127375" y="6211888"/>
          <p14:tracePt t="98523" x="3144838" y="6211888"/>
          <p14:tracePt t="98530" x="3152775" y="6211888"/>
          <p14:tracePt t="98539" x="3170238" y="6211888"/>
          <p14:tracePt t="98543" x="3178175" y="6211888"/>
          <p14:tracePt t="98566" x="3195638" y="6211888"/>
          <p14:tracePt t="98571" x="3203575" y="6211888"/>
          <p14:tracePt t="98587" x="3211513" y="6211888"/>
          <p14:tracePt t="98595" x="3228975" y="6211888"/>
          <p14:tracePt t="98609" x="3246438" y="6211888"/>
          <p14:tracePt t="98625" x="3263900" y="6211888"/>
          <p14:tracePt t="98635" x="3297238" y="6211888"/>
          <p14:tracePt t="98645" x="3305175" y="6211888"/>
          <p14:tracePt t="98650" x="3314700" y="6211888"/>
          <p14:tracePt t="98659" x="3330575" y="6211888"/>
          <p14:tracePt t="98671" x="3340100" y="6211888"/>
          <p14:tracePt t="98687" x="3348038" y="6211888"/>
          <p14:tracePt t="98691" x="3355975" y="6211888"/>
          <p14:tracePt t="98711" x="3365500" y="6211888"/>
          <p14:tracePt t="98720" x="3373438" y="6211888"/>
          <p14:tracePt t="98737" x="3390900" y="6211888"/>
          <p14:tracePt t="98914" x="3398838" y="6211888"/>
          <p14:tracePt t="98923" x="3408363" y="6211888"/>
          <p14:tracePt t="98938" x="3416300" y="6211888"/>
          <p14:tracePt t="98949" x="3424238" y="6211888"/>
          <p14:tracePt t="98970" x="3433763" y="6211888"/>
          <p14:tracePt t="98982" x="3441700" y="6211888"/>
          <p14:tracePt t="99382" x="3449638" y="6211888"/>
          <p14:tracePt t="99388" x="3459163" y="6211888"/>
          <p14:tracePt t="99418" x="3467100" y="6211888"/>
          <p14:tracePt t="99437" x="3475038" y="6211888"/>
          <p14:tracePt t="99443" x="3484563" y="6211888"/>
          <p14:tracePt t="99858" x="3467100" y="6211888"/>
          <p14:tracePt t="99867" x="3459163" y="6211888"/>
          <p14:tracePt t="99883" x="3408363" y="6211888"/>
          <p14:tracePt t="99891" x="3365500" y="6221413"/>
          <p14:tracePt t="99900" x="3330575" y="6221413"/>
          <p14:tracePt t="99907" x="3314700" y="6229350"/>
          <p14:tracePt t="99918" x="3289300" y="6237288"/>
          <p14:tracePt t="99922" x="3271838" y="6237288"/>
          <p14:tracePt t="99933" x="3246438" y="6237288"/>
          <p14:tracePt t="99938" x="3238500" y="6237288"/>
          <p14:tracePt t="99950" x="3228975" y="6246813"/>
          <p14:tracePt t="99998" x="3221038" y="6246813"/>
          <p14:tracePt t="100123" x="3221038" y="6254750"/>
          <p14:tracePt t="100143" x="3228975" y="6262688"/>
          <p14:tracePt t="100150" x="3254375" y="6262688"/>
          <p14:tracePt t="100170" x="3271838" y="6262688"/>
          <p14:tracePt t="100173" x="3279775" y="6262688"/>
          <p14:tracePt t="100183" x="3289300" y="6262688"/>
          <p14:tracePt t="100189" x="3305175" y="6262688"/>
          <p14:tracePt t="100209" x="3340100" y="6262688"/>
          <p14:tracePt t="100216" x="3348038" y="6262688"/>
          <p14:tracePt t="100225" x="3382963" y="6262688"/>
          <p14:tracePt t="100229" x="3398838" y="6262688"/>
          <p14:tracePt t="100239" x="3416300" y="6262688"/>
          <p14:tracePt t="100250" x="3433763" y="6262688"/>
          <p14:tracePt t="100255" x="3459163" y="6254750"/>
          <p14:tracePt t="100266" x="3475038" y="6254750"/>
          <p14:tracePt t="100270" x="3502025" y="6254750"/>
          <p14:tracePt t="100279" x="3527425" y="6254750"/>
          <p14:tracePt t="100289" x="3535363" y="6254750"/>
          <p14:tracePt t="100295" x="3552825" y="6254750"/>
          <p14:tracePt t="100305" x="3594100" y="6254750"/>
          <p14:tracePt t="100311" x="3603625" y="6254750"/>
          <p14:tracePt t="100321" x="3629025" y="6254750"/>
          <p14:tracePt t="100327" x="3646488" y="6254750"/>
          <p14:tracePt t="100337" x="3662363" y="6254750"/>
          <p14:tracePt t="100350" x="3687763" y="6254750"/>
          <p14:tracePt t="100352" x="3722688" y="6254750"/>
          <p14:tracePt t="100361" x="3722688" y="6246813"/>
          <p14:tracePt t="100368" x="3756025" y="6246813"/>
          <p14:tracePt t="100377" x="3763963" y="6246813"/>
          <p14:tracePt t="100387" x="3790950" y="6237288"/>
          <p14:tracePt t="100391" x="3816350" y="6237288"/>
          <p14:tracePt t="100402" x="3824288" y="6237288"/>
          <p14:tracePt t="100407" x="3841750" y="6237288"/>
          <p14:tracePt t="100417" x="3857625" y="6229350"/>
          <p14:tracePt t="100427" x="3875088" y="6229350"/>
          <p14:tracePt t="100433" x="3892550" y="6229350"/>
          <p14:tracePt t="100443" x="3900488" y="6229350"/>
          <p14:tracePt t="100459" x="3908425" y="6229350"/>
          <p14:tracePt t="100466" x="3935413" y="6229350"/>
          <p14:tracePt t="100475" x="3943350" y="6229350"/>
          <p14:tracePt t="100488" x="3968750" y="6229350"/>
          <p14:tracePt t="100488" x="3976688" y="6229350"/>
          <p14:tracePt t="100500" x="3986213" y="6229350"/>
          <p14:tracePt t="100505" x="4002088" y="6229350"/>
          <p14:tracePt t="100516" x="4019550" y="6229350"/>
          <p14:tracePt t="100525" x="4044950" y="6229350"/>
          <p14:tracePt t="100533" x="4062413" y="6229350"/>
          <p14:tracePt t="100545" x="4070350" y="6229350"/>
          <p14:tracePt t="100555" x="4087813" y="6221413"/>
          <p14:tracePt t="100569" x="4105275" y="6221413"/>
          <p14:tracePt t="100573" x="4130675" y="6211888"/>
          <p14:tracePt t="100580" x="4138613" y="6211888"/>
          <p14:tracePt t="100587" x="4156075" y="6211888"/>
          <p14:tracePt t="100595" x="4181475" y="6211888"/>
          <p14:tracePt t="100605" x="4189413" y="6211888"/>
          <p14:tracePt t="100611" x="4206875" y="6211888"/>
          <p14:tracePt t="100621" x="4214813" y="6211888"/>
          <p14:tracePt t="100625" x="4224338" y="6211888"/>
          <p14:tracePt t="100637" x="4232275" y="6211888"/>
          <p14:tracePt t="100712" x="4240213" y="6211888"/>
          <p14:tracePt t="100718" x="4249738" y="6211888"/>
          <p14:tracePt t="100727" x="4257675" y="6211888"/>
          <p14:tracePt t="100733" x="4265613" y="6211888"/>
          <p14:tracePt t="100741" x="4275138" y="6211888"/>
          <p14:tracePt t="100754" x="4291013" y="6194425"/>
          <p14:tracePt t="100757" x="4300538" y="6194425"/>
          <p14:tracePt t="100773" x="4308475" y="6194425"/>
          <p14:tracePt t="100783" x="4325938" y="6194425"/>
          <p14:tracePt t="100789" x="4341813" y="6186488"/>
          <p14:tracePt t="100799" x="4368800" y="6186488"/>
          <p14:tracePt t="100809" x="4384675" y="6186488"/>
          <p14:tracePt t="100816" x="4402138" y="6186488"/>
          <p14:tracePt t="100823" x="4445000" y="6186488"/>
          <p14:tracePt t="100829" x="4478338" y="6186488"/>
          <p14:tracePt t="100839" x="4503738" y="6186488"/>
          <p14:tracePt t="100849" x="4564063" y="6186488"/>
          <p14:tracePt t="100854" x="4572000" y="6186488"/>
          <p14:tracePt t="100866" x="4605338" y="6186488"/>
          <p14:tracePt t="100871" x="4648200" y="6186488"/>
          <p14:tracePt t="100879" x="4673600" y="6186488"/>
          <p14:tracePt t="100889" x="4708525" y="6186488"/>
          <p14:tracePt t="100893" x="4716463" y="6186488"/>
          <p14:tracePt t="100905" x="4724400" y="6186488"/>
          <p14:tracePt t="100909" x="4733925" y="6186488"/>
          <p14:tracePt t="100925" x="4741863" y="6186488"/>
          <p14:tracePt t="101025" x="4749800" y="6186488"/>
          <p14:tracePt t="101041" x="4759325" y="6186488"/>
          <p14:tracePt t="101052" x="4784725" y="6186488"/>
          <p14:tracePt t="101061" x="4827588" y="6186488"/>
          <p14:tracePt t="101066" x="4843463" y="6186488"/>
          <p14:tracePt t="101075" x="4868863" y="6186488"/>
          <p14:tracePt t="101083" x="4911725" y="6186488"/>
          <p14:tracePt t="101091" x="4937125" y="6186488"/>
          <p14:tracePt t="101103" x="4962525" y="6186488"/>
          <p14:tracePt t="101107" x="4997450" y="6186488"/>
          <p14:tracePt t="101117" x="5022850" y="6186488"/>
          <p14:tracePt t="101121" x="5038725" y="6186488"/>
          <p14:tracePt t="101133" x="5073650" y="6186488"/>
          <p14:tracePt t="101141" x="5106988" y="6186488"/>
          <p14:tracePt t="101149" x="5141913" y="6186488"/>
          <p14:tracePt t="101157" x="5192713" y="6186488"/>
          <p14:tracePt t="101161" x="5226050" y="6186488"/>
          <p14:tracePt t="101171" x="5268913" y="6186488"/>
          <p14:tracePt t="101183" x="5294313" y="6186488"/>
          <p14:tracePt t="101187" x="5319713" y="6186488"/>
          <p14:tracePt t="101200" x="5345113" y="6186488"/>
          <p14:tracePt t="101202" x="5380038" y="6169025"/>
          <p14:tracePt t="101211" x="5387975" y="6169025"/>
          <p14:tracePt t="101221" x="5405438" y="6169025"/>
          <p14:tracePt t="101227" x="5413375" y="6169025"/>
          <p14:tracePt t="101237" x="5430838" y="6169025"/>
          <p14:tracePt t="101241" x="5446713" y="6161088"/>
          <p14:tracePt t="101279" x="5456238" y="6161088"/>
          <p14:tracePt t="101289" x="5464175" y="6161088"/>
          <p14:tracePt t="101299" x="5472113" y="6161088"/>
          <p14:tracePt t="101320" x="5481638" y="6161088"/>
          <p14:tracePt t="101325" x="5497513" y="6161088"/>
          <p14:tracePt t="101337" x="5507038" y="6161088"/>
          <p14:tracePt t="101345" x="5540375" y="6161088"/>
          <p14:tracePt t="101350" x="5549900" y="6161088"/>
          <p14:tracePt t="101359" x="5565775" y="6161088"/>
          <p14:tracePt t="101375" x="5583238" y="6161088"/>
          <p14:tracePt t="101390" x="5600700" y="6161088"/>
          <p14:tracePt t="101400" x="5608638" y="6161088"/>
          <p14:tracePt t="101405" x="5626100" y="6161088"/>
          <p14:tracePt t="101416" x="5651500" y="6161088"/>
          <p14:tracePt t="101430" x="5668963" y="6161088"/>
          <p14:tracePt t="101450" x="5668963" y="6169025"/>
          <p14:tracePt t="101455" x="5668963" y="6178550"/>
          <p14:tracePt t="101466" x="5651500" y="6203950"/>
          <p14:tracePt t="101471" x="5524500" y="6254750"/>
          <p14:tracePt t="101483" x="5319713" y="6297613"/>
          <p14:tracePt t="101491" x="5005388" y="6457950"/>
          <p14:tracePt t="101495" x="4741863" y="6654800"/>
          <p14:tracePt t="101870" x="4784725" y="6654800"/>
          <p14:tracePt t="101873" x="4827588" y="6637338"/>
          <p14:tracePt t="101883" x="4878388" y="6627813"/>
          <p14:tracePt t="101889" x="4946650" y="6611938"/>
          <p14:tracePt t="101899" x="5038725" y="6602413"/>
          <p14:tracePt t="101909" x="5099050" y="6586538"/>
          <p14:tracePt t="101916" x="5167313" y="6569075"/>
          <p14:tracePt t="101923" x="5226050" y="6561138"/>
          <p14:tracePt t="101929" x="5294313" y="6535738"/>
          <p14:tracePt t="101939" x="5327650" y="6526213"/>
          <p14:tracePt t="101949" x="5353050" y="6518275"/>
          <p14:tracePt t="101955" x="5405438" y="6510338"/>
          <p14:tracePt t="101966" x="5438775" y="6510338"/>
          <p14:tracePt t="101970" x="5481638" y="6510338"/>
          <p14:tracePt t="101982" x="5524500" y="6510338"/>
          <p14:tracePt t="101989" x="5565775" y="6510338"/>
          <p14:tracePt t="101995" x="5626100" y="6510338"/>
          <p14:tracePt t="102005" x="5676900" y="6510338"/>
          <p14:tracePt t="102011" x="5753100" y="6510338"/>
          <p14:tracePt t="102023" x="5838825" y="6510338"/>
          <p14:tracePt t="102024" x="5897563" y="6510338"/>
          <p14:tracePt t="102036" x="5965825" y="6510338"/>
          <p14:tracePt t="102050" x="6067425" y="6510338"/>
          <p14:tracePt t="102061" x="6110288" y="6510338"/>
          <p14:tracePt t="102069" x="6186488" y="6510338"/>
          <p14:tracePt t="102077" x="6229350" y="6510338"/>
          <p14:tracePt t="102087" x="6297613" y="6510338"/>
          <p14:tracePt t="102091" x="6348413" y="6510338"/>
          <p14:tracePt t="102103" x="6432550" y="6526213"/>
          <p14:tracePt t="102107" x="6475413" y="6535738"/>
          <p14:tracePt t="102119" x="6518275" y="6535738"/>
          <p14:tracePt t="102127" x="6551613" y="6543675"/>
          <p14:tracePt t="102133" x="6569075" y="6543675"/>
          <p14:tracePt t="102143" x="6577013" y="6543675"/>
          <p14:tracePt t="102304" x="6586538" y="6543675"/>
          <p14:tracePt t="102380" x="6594475" y="6543675"/>
          <p14:tracePt t="102409" x="6602413" y="6543675"/>
          <p14:tracePt t="102490" x="6611938" y="6543675"/>
          <p14:tracePt t="102611" x="6602413" y="6543675"/>
          <p14:tracePt t="102622" x="6577013" y="6543675"/>
          <p14:tracePt t="102625" x="6526213" y="6526213"/>
          <p14:tracePt t="102637" x="6467475" y="6510338"/>
          <p14:tracePt t="102649" x="6442075" y="6500813"/>
          <p14:tracePt t="102653" x="6407150" y="6492875"/>
          <p14:tracePt t="102661" x="6338888" y="6475413"/>
          <p14:tracePt t="102667" x="6246813" y="6442075"/>
          <p14:tracePt t="102677" x="6135688" y="6416675"/>
          <p14:tracePt t="102687" x="5965825" y="6381750"/>
          <p14:tracePt t="102691" x="5761038" y="6323013"/>
          <p14:tracePt t="102702" x="5507038" y="6254750"/>
          <p14:tracePt t="102707" x="5218113" y="6169025"/>
          <p14:tracePt t="102716" x="4843463" y="6059488"/>
          <p14:tracePt t="102727" x="4435475" y="5922963"/>
          <p14:tracePt t="102733" x="4079875" y="5778500"/>
          <p14:tracePt t="102743" x="3781425" y="5651500"/>
          <p14:tracePt t="102750" x="3527425" y="5514975"/>
          <p14:tracePt t="102757" x="3211513" y="5337175"/>
          <p14:tracePt t="102767" x="2932113" y="5175250"/>
          <p14:tracePt t="102773" x="2701925" y="5005388"/>
          <p14:tracePt t="102783" x="2463800" y="4818063"/>
          <p14:tracePt t="102787" x="2243138" y="4622800"/>
          <p14:tracePt t="102800" x="2039938" y="4376738"/>
          <p14:tracePt t="102807" x="1801813" y="4105275"/>
          <p14:tracePt t="102816" x="1581150" y="3908425"/>
          <p14:tracePt t="102820" x="1360488" y="3679825"/>
          <p14:tracePt t="102829" x="1206500" y="3502025"/>
          <p14:tracePt t="102839" x="1062038" y="3340100"/>
          <p14:tracePt t="102845" x="977900" y="3221038"/>
          <p14:tracePt t="102855" x="858838" y="3076575"/>
          <p14:tracePt t="102861" x="781050" y="2965450"/>
          <p14:tracePt t="102871" x="696913" y="2846388"/>
          <p14:tracePt t="102884" x="611188" y="2727325"/>
          <p14:tracePt t="102886" x="519113" y="2633663"/>
          <p14:tracePt t="102895" x="425450" y="2541588"/>
          <p14:tracePt t="102903" x="357188" y="2447925"/>
          <p14:tracePt t="102911" x="288925" y="2371725"/>
          <p14:tracePt t="102921" x="238125" y="2319338"/>
          <p14:tracePt t="102927" x="169863" y="2268538"/>
          <p14:tracePt t="102938" x="127000" y="2217738"/>
          <p14:tracePt t="102943" x="76200" y="2184400"/>
          <p14:tracePt t="102954" x="42863" y="2149475"/>
        </p14:tracePtLst>
      </p14:laserTrace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オブジェクト 3">
            <a:extLst>
              <a:ext uri="{FF2B5EF4-FFF2-40B4-BE49-F238E27FC236}">
                <a16:creationId xmlns:a16="http://schemas.microsoft.com/office/drawing/2014/main" id="{3DDE2C52-A4EE-5FF0-8467-256F0FD102B6}"/>
              </a:ext>
            </a:extLst>
          </p:cNvPr>
          <p:cNvGraphicFramePr>
            <a:graphicFrameLocks noChangeAspect="1"/>
          </p:cNvGraphicFramePr>
          <p:nvPr>
            <p:extLst>
              <p:ext uri="{D42A27DB-BD31-4B8C-83A1-F6EECF244321}">
                <p14:modId xmlns:p14="http://schemas.microsoft.com/office/powerpoint/2010/main" val="858277093"/>
              </p:ext>
            </p:extLst>
          </p:nvPr>
        </p:nvGraphicFramePr>
        <p:xfrm>
          <a:off x="5330256" y="4505152"/>
          <a:ext cx="3048000" cy="1066800"/>
        </p:xfrm>
        <a:graphic>
          <a:graphicData uri="http://schemas.openxmlformats.org/presentationml/2006/ole">
            <mc:AlternateContent xmlns:mc="http://schemas.openxmlformats.org/markup-compatibility/2006">
              <mc:Choice xmlns:v="urn:schemas-microsoft-com:vml" Requires="v">
                <p:oleObj name="Image" r:id="rId3" imgW="3047400" imgH="1066320" progId="Photoshop.Image.13">
                  <p:embed/>
                </p:oleObj>
              </mc:Choice>
              <mc:Fallback>
                <p:oleObj name="Image" r:id="rId3" imgW="3047400" imgH="1066320" progId="Photoshop.Image.13">
                  <p:embed/>
                  <p:pic>
                    <p:nvPicPr>
                      <p:cNvPr id="0" name=""/>
                      <p:cNvPicPr/>
                      <p:nvPr/>
                    </p:nvPicPr>
                    <p:blipFill>
                      <a:blip r:embed="rId4"/>
                      <a:stretch>
                        <a:fillRect/>
                      </a:stretch>
                    </p:blipFill>
                    <p:spPr>
                      <a:xfrm>
                        <a:off x="5330256" y="4505152"/>
                        <a:ext cx="3048000" cy="1066800"/>
                      </a:xfrm>
                      <a:prstGeom prst="rect">
                        <a:avLst/>
                      </a:prstGeom>
                    </p:spPr>
                  </p:pic>
                </p:oleObj>
              </mc:Fallback>
            </mc:AlternateContent>
          </a:graphicData>
        </a:graphic>
      </p:graphicFrame>
      <p:graphicFrame>
        <p:nvGraphicFramePr>
          <p:cNvPr id="6" name="オブジェクト 5">
            <a:extLst>
              <a:ext uri="{FF2B5EF4-FFF2-40B4-BE49-F238E27FC236}">
                <a16:creationId xmlns:a16="http://schemas.microsoft.com/office/drawing/2014/main" id="{609B5CF4-59F4-2612-2003-5BCAB48D79A3}"/>
              </a:ext>
            </a:extLst>
          </p:cNvPr>
          <p:cNvGraphicFramePr>
            <a:graphicFrameLocks noChangeAspect="1"/>
          </p:cNvGraphicFramePr>
          <p:nvPr>
            <p:extLst>
              <p:ext uri="{D42A27DB-BD31-4B8C-83A1-F6EECF244321}">
                <p14:modId xmlns:p14="http://schemas.microsoft.com/office/powerpoint/2010/main" val="2818360243"/>
              </p:ext>
            </p:extLst>
          </p:nvPr>
        </p:nvGraphicFramePr>
        <p:xfrm>
          <a:off x="1032023" y="4538562"/>
          <a:ext cx="3035300" cy="1485900"/>
        </p:xfrm>
        <a:graphic>
          <a:graphicData uri="http://schemas.openxmlformats.org/presentationml/2006/ole">
            <mc:AlternateContent xmlns:mc="http://schemas.openxmlformats.org/markup-compatibility/2006">
              <mc:Choice xmlns:v="urn:schemas-microsoft-com:vml" Requires="v">
                <p:oleObj name="Image" r:id="rId5" imgW="3034800" imgH="1485360" progId="Photoshop.Image.13">
                  <p:embed/>
                </p:oleObj>
              </mc:Choice>
              <mc:Fallback>
                <p:oleObj name="Image" r:id="rId5" imgW="3034800" imgH="1485360" progId="Photoshop.Image.13">
                  <p:embed/>
                  <p:pic>
                    <p:nvPicPr>
                      <p:cNvPr id="0" name=""/>
                      <p:cNvPicPr/>
                      <p:nvPr/>
                    </p:nvPicPr>
                    <p:blipFill>
                      <a:blip r:embed="rId6"/>
                      <a:stretch>
                        <a:fillRect/>
                      </a:stretch>
                    </p:blipFill>
                    <p:spPr>
                      <a:xfrm>
                        <a:off x="1032023" y="4538562"/>
                        <a:ext cx="3035300" cy="1485900"/>
                      </a:xfrm>
                      <a:prstGeom prst="rect">
                        <a:avLst/>
                      </a:prstGeom>
                    </p:spPr>
                  </p:pic>
                </p:oleObj>
              </mc:Fallback>
            </mc:AlternateContent>
          </a:graphicData>
        </a:graphic>
      </p:graphicFrame>
      <p:sp>
        <p:nvSpPr>
          <p:cNvPr id="2" name="テキスト ボックス 1">
            <a:extLst>
              <a:ext uri="{FF2B5EF4-FFF2-40B4-BE49-F238E27FC236}">
                <a16:creationId xmlns:a16="http://schemas.microsoft.com/office/drawing/2014/main" id="{3C2C72AE-0EA2-8DEA-39F7-1050B6E40F56}"/>
              </a:ext>
            </a:extLst>
          </p:cNvPr>
          <p:cNvSpPr txBox="1"/>
          <p:nvPr/>
        </p:nvSpPr>
        <p:spPr>
          <a:xfrm>
            <a:off x="5613691" y="4240875"/>
            <a:ext cx="1332416" cy="338554"/>
          </a:xfrm>
          <a:prstGeom prst="rect">
            <a:avLst/>
          </a:prstGeom>
          <a:noFill/>
        </p:spPr>
        <p:txBody>
          <a:bodyPr wrap="none" rtlCol="0">
            <a:spAutoFit/>
          </a:bodyPr>
          <a:lstStyle/>
          <a:p>
            <a:r>
              <a:rPr kumimoji="1" lang="en-US" altLang="ja-JP" sz="1600" dirty="0"/>
              <a:t>0    6    25 100</a:t>
            </a:r>
            <a:endParaRPr kumimoji="1" lang="ja-JP" altLang="en-US" sz="1600" dirty="0"/>
          </a:p>
        </p:txBody>
      </p:sp>
      <p:sp>
        <p:nvSpPr>
          <p:cNvPr id="7" name="テキスト ボックス 6">
            <a:extLst>
              <a:ext uri="{FF2B5EF4-FFF2-40B4-BE49-F238E27FC236}">
                <a16:creationId xmlns:a16="http://schemas.microsoft.com/office/drawing/2014/main" id="{67C4D739-E93C-3B02-8C27-063C8CBEE6F2}"/>
              </a:ext>
            </a:extLst>
          </p:cNvPr>
          <p:cNvSpPr txBox="1"/>
          <p:nvPr/>
        </p:nvSpPr>
        <p:spPr>
          <a:xfrm>
            <a:off x="7066966" y="4252497"/>
            <a:ext cx="1332416" cy="338554"/>
          </a:xfrm>
          <a:prstGeom prst="rect">
            <a:avLst/>
          </a:prstGeom>
          <a:noFill/>
        </p:spPr>
        <p:txBody>
          <a:bodyPr wrap="none" rtlCol="0">
            <a:spAutoFit/>
          </a:bodyPr>
          <a:lstStyle/>
          <a:p>
            <a:r>
              <a:rPr kumimoji="1" lang="en-US" altLang="ja-JP" sz="1600" dirty="0"/>
              <a:t>0     6   25 100</a:t>
            </a:r>
            <a:endParaRPr kumimoji="1" lang="ja-JP" altLang="en-US" sz="1600" dirty="0"/>
          </a:p>
        </p:txBody>
      </p:sp>
      <p:sp>
        <p:nvSpPr>
          <p:cNvPr id="8" name="テキスト ボックス 7">
            <a:extLst>
              <a:ext uri="{FF2B5EF4-FFF2-40B4-BE49-F238E27FC236}">
                <a16:creationId xmlns:a16="http://schemas.microsoft.com/office/drawing/2014/main" id="{D5E262A1-D97B-2EFC-4729-91B14608844B}"/>
              </a:ext>
            </a:extLst>
          </p:cNvPr>
          <p:cNvSpPr txBox="1"/>
          <p:nvPr/>
        </p:nvSpPr>
        <p:spPr>
          <a:xfrm>
            <a:off x="1281632" y="4252097"/>
            <a:ext cx="1332416" cy="338554"/>
          </a:xfrm>
          <a:prstGeom prst="rect">
            <a:avLst/>
          </a:prstGeom>
          <a:noFill/>
        </p:spPr>
        <p:txBody>
          <a:bodyPr wrap="none" rtlCol="0">
            <a:spAutoFit/>
          </a:bodyPr>
          <a:lstStyle/>
          <a:p>
            <a:r>
              <a:rPr kumimoji="1" lang="en-US" altLang="ja-JP" sz="1600" dirty="0"/>
              <a:t>0     6   25 100</a:t>
            </a:r>
            <a:endParaRPr kumimoji="1" lang="ja-JP" altLang="en-US" sz="1600" dirty="0"/>
          </a:p>
        </p:txBody>
      </p:sp>
      <p:sp>
        <p:nvSpPr>
          <p:cNvPr id="9" name="テキスト ボックス 8">
            <a:extLst>
              <a:ext uri="{FF2B5EF4-FFF2-40B4-BE49-F238E27FC236}">
                <a16:creationId xmlns:a16="http://schemas.microsoft.com/office/drawing/2014/main" id="{59DE0A67-F8A3-4C88-4185-B036069228F9}"/>
              </a:ext>
            </a:extLst>
          </p:cNvPr>
          <p:cNvSpPr txBox="1"/>
          <p:nvPr/>
        </p:nvSpPr>
        <p:spPr>
          <a:xfrm>
            <a:off x="2734907" y="4263719"/>
            <a:ext cx="1332416" cy="338554"/>
          </a:xfrm>
          <a:prstGeom prst="rect">
            <a:avLst/>
          </a:prstGeom>
          <a:noFill/>
        </p:spPr>
        <p:txBody>
          <a:bodyPr wrap="none" rtlCol="0">
            <a:spAutoFit/>
          </a:bodyPr>
          <a:lstStyle/>
          <a:p>
            <a:r>
              <a:rPr kumimoji="1" lang="en-US" altLang="ja-JP" sz="1600" dirty="0"/>
              <a:t>0     6   25 100</a:t>
            </a:r>
            <a:endParaRPr kumimoji="1" lang="ja-JP" altLang="en-US" sz="1600" dirty="0"/>
          </a:p>
        </p:txBody>
      </p:sp>
      <p:grpSp>
        <p:nvGrpSpPr>
          <p:cNvPr id="24" name="グループ化 23">
            <a:extLst>
              <a:ext uri="{FF2B5EF4-FFF2-40B4-BE49-F238E27FC236}">
                <a16:creationId xmlns:a16="http://schemas.microsoft.com/office/drawing/2014/main" id="{F78342FB-E9C1-3F8D-CCED-E2207CED7580}"/>
              </a:ext>
            </a:extLst>
          </p:cNvPr>
          <p:cNvGrpSpPr/>
          <p:nvPr/>
        </p:nvGrpSpPr>
        <p:grpSpPr>
          <a:xfrm>
            <a:off x="4869251" y="4760328"/>
            <a:ext cx="461005" cy="215444"/>
            <a:chOff x="2216237" y="1955309"/>
            <a:chExt cx="461005" cy="215444"/>
          </a:xfrm>
        </p:grpSpPr>
        <p:sp>
          <p:nvSpPr>
            <p:cNvPr id="3" name="テキスト ボックス 2">
              <a:extLst>
                <a:ext uri="{FF2B5EF4-FFF2-40B4-BE49-F238E27FC236}">
                  <a16:creationId xmlns:a16="http://schemas.microsoft.com/office/drawing/2014/main" id="{129B9C3D-8619-A1A5-2461-731B1B6B71B5}"/>
                </a:ext>
              </a:extLst>
            </p:cNvPr>
            <p:cNvSpPr txBox="1"/>
            <p:nvPr/>
          </p:nvSpPr>
          <p:spPr>
            <a:xfrm>
              <a:off x="2216237" y="1955309"/>
              <a:ext cx="274114" cy="215444"/>
            </a:xfrm>
            <a:prstGeom prst="rect">
              <a:avLst/>
            </a:prstGeom>
            <a:noFill/>
          </p:spPr>
          <p:txBody>
            <a:bodyPr wrap="none" lIns="0" tIns="0" rIns="0" bIns="0" rtlCol="0">
              <a:spAutoFit/>
            </a:bodyPr>
            <a:lstStyle/>
            <a:p>
              <a:r>
                <a:rPr kumimoji="1" lang="en-US" altLang="ja-JP" sz="1400" dirty="0"/>
                <a:t>140</a:t>
              </a:r>
              <a:endParaRPr kumimoji="1" lang="ja-JP" altLang="en-US" sz="1400" dirty="0"/>
            </a:p>
          </p:txBody>
        </p:sp>
        <p:cxnSp>
          <p:nvCxnSpPr>
            <p:cNvPr id="17" name="直線コネクタ 16">
              <a:extLst>
                <a:ext uri="{FF2B5EF4-FFF2-40B4-BE49-F238E27FC236}">
                  <a16:creationId xmlns:a16="http://schemas.microsoft.com/office/drawing/2014/main" id="{F394C9DD-95C5-755A-79B5-FDB0766888ED}"/>
                </a:ext>
              </a:extLst>
            </p:cNvPr>
            <p:cNvCxnSpPr/>
            <p:nvPr/>
          </p:nvCxnSpPr>
          <p:spPr>
            <a:xfrm>
              <a:off x="2493818" y="2063031"/>
              <a:ext cx="18342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FDB5A528-C905-5708-0162-0ABA5F45DD10}"/>
              </a:ext>
            </a:extLst>
          </p:cNvPr>
          <p:cNvGrpSpPr/>
          <p:nvPr/>
        </p:nvGrpSpPr>
        <p:grpSpPr>
          <a:xfrm>
            <a:off x="4879814" y="4895851"/>
            <a:ext cx="461005" cy="215444"/>
            <a:chOff x="2226800" y="2090832"/>
            <a:chExt cx="461005" cy="215444"/>
          </a:xfrm>
        </p:grpSpPr>
        <p:sp>
          <p:nvSpPr>
            <p:cNvPr id="18" name="テキスト ボックス 17">
              <a:extLst>
                <a:ext uri="{FF2B5EF4-FFF2-40B4-BE49-F238E27FC236}">
                  <a16:creationId xmlns:a16="http://schemas.microsoft.com/office/drawing/2014/main" id="{A7E9AC86-2015-4CF0-522D-9BB2239D410B}"/>
                </a:ext>
              </a:extLst>
            </p:cNvPr>
            <p:cNvSpPr txBox="1"/>
            <p:nvPr/>
          </p:nvSpPr>
          <p:spPr>
            <a:xfrm>
              <a:off x="2226800" y="2090832"/>
              <a:ext cx="274114" cy="215444"/>
            </a:xfrm>
            <a:prstGeom prst="rect">
              <a:avLst/>
            </a:prstGeom>
            <a:noFill/>
          </p:spPr>
          <p:txBody>
            <a:bodyPr wrap="none" lIns="0" tIns="0" rIns="0" bIns="0" rtlCol="0">
              <a:spAutoFit/>
            </a:bodyPr>
            <a:lstStyle/>
            <a:p>
              <a:r>
                <a:rPr kumimoji="1" lang="en-US" altLang="ja-JP" sz="1400" dirty="0"/>
                <a:t>115</a:t>
              </a:r>
              <a:endParaRPr kumimoji="1" lang="ja-JP" altLang="en-US" sz="1400" dirty="0"/>
            </a:p>
          </p:txBody>
        </p:sp>
        <p:cxnSp>
          <p:nvCxnSpPr>
            <p:cNvPr id="19" name="直線コネクタ 18">
              <a:extLst>
                <a:ext uri="{FF2B5EF4-FFF2-40B4-BE49-F238E27FC236}">
                  <a16:creationId xmlns:a16="http://schemas.microsoft.com/office/drawing/2014/main" id="{053B1E67-A347-E18E-1261-A13C01248995}"/>
                </a:ext>
              </a:extLst>
            </p:cNvPr>
            <p:cNvCxnSpPr/>
            <p:nvPr/>
          </p:nvCxnSpPr>
          <p:spPr>
            <a:xfrm>
              <a:off x="2504381" y="2198554"/>
              <a:ext cx="18342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6" name="グループ化 25">
            <a:extLst>
              <a:ext uri="{FF2B5EF4-FFF2-40B4-BE49-F238E27FC236}">
                <a16:creationId xmlns:a16="http://schemas.microsoft.com/office/drawing/2014/main" id="{7ECDFF70-CF40-4F5C-7064-FD06DA638F4D}"/>
              </a:ext>
            </a:extLst>
          </p:cNvPr>
          <p:cNvGrpSpPr/>
          <p:nvPr/>
        </p:nvGrpSpPr>
        <p:grpSpPr>
          <a:xfrm>
            <a:off x="4951064" y="5123227"/>
            <a:ext cx="389755" cy="215444"/>
            <a:chOff x="2298050" y="2318208"/>
            <a:chExt cx="389755" cy="215444"/>
          </a:xfrm>
        </p:grpSpPr>
        <p:sp>
          <p:nvSpPr>
            <p:cNvPr id="20" name="テキスト ボックス 19">
              <a:extLst>
                <a:ext uri="{FF2B5EF4-FFF2-40B4-BE49-F238E27FC236}">
                  <a16:creationId xmlns:a16="http://schemas.microsoft.com/office/drawing/2014/main" id="{B4DDACAB-98DF-987C-A05E-8DFCD965B09A}"/>
                </a:ext>
              </a:extLst>
            </p:cNvPr>
            <p:cNvSpPr txBox="1"/>
            <p:nvPr/>
          </p:nvSpPr>
          <p:spPr>
            <a:xfrm>
              <a:off x="2298050" y="2318208"/>
              <a:ext cx="182742" cy="215444"/>
            </a:xfrm>
            <a:prstGeom prst="rect">
              <a:avLst/>
            </a:prstGeom>
            <a:noFill/>
          </p:spPr>
          <p:txBody>
            <a:bodyPr wrap="none" lIns="0" tIns="0" rIns="0" bIns="0" rtlCol="0">
              <a:spAutoFit/>
            </a:bodyPr>
            <a:lstStyle/>
            <a:p>
              <a:r>
                <a:rPr kumimoji="1" lang="en-US" altLang="ja-JP" sz="1400" dirty="0"/>
                <a:t>80</a:t>
              </a:r>
              <a:endParaRPr kumimoji="1" lang="ja-JP" altLang="en-US" sz="1400" dirty="0"/>
            </a:p>
          </p:txBody>
        </p:sp>
        <p:cxnSp>
          <p:nvCxnSpPr>
            <p:cNvPr id="21" name="直線コネクタ 20">
              <a:extLst>
                <a:ext uri="{FF2B5EF4-FFF2-40B4-BE49-F238E27FC236}">
                  <a16:creationId xmlns:a16="http://schemas.microsoft.com/office/drawing/2014/main" id="{A718440A-E0B0-89FF-B84F-EAA7162D4894}"/>
                </a:ext>
              </a:extLst>
            </p:cNvPr>
            <p:cNvCxnSpPr/>
            <p:nvPr/>
          </p:nvCxnSpPr>
          <p:spPr>
            <a:xfrm>
              <a:off x="2504381" y="2425930"/>
              <a:ext cx="18342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7" name="グループ化 26">
            <a:extLst>
              <a:ext uri="{FF2B5EF4-FFF2-40B4-BE49-F238E27FC236}">
                <a16:creationId xmlns:a16="http://schemas.microsoft.com/office/drawing/2014/main" id="{3B73B560-7727-6CA5-E0D1-CDA8D62391D8}"/>
              </a:ext>
            </a:extLst>
          </p:cNvPr>
          <p:cNvGrpSpPr/>
          <p:nvPr/>
        </p:nvGrpSpPr>
        <p:grpSpPr>
          <a:xfrm>
            <a:off x="4948930" y="5286551"/>
            <a:ext cx="389755" cy="215444"/>
            <a:chOff x="2295916" y="2481532"/>
            <a:chExt cx="389755" cy="215444"/>
          </a:xfrm>
        </p:grpSpPr>
        <p:sp>
          <p:nvSpPr>
            <p:cNvPr id="22" name="テキスト ボックス 21">
              <a:extLst>
                <a:ext uri="{FF2B5EF4-FFF2-40B4-BE49-F238E27FC236}">
                  <a16:creationId xmlns:a16="http://schemas.microsoft.com/office/drawing/2014/main" id="{F3C32FC7-BDDC-9260-94A2-F089CD86DE7F}"/>
                </a:ext>
              </a:extLst>
            </p:cNvPr>
            <p:cNvSpPr txBox="1"/>
            <p:nvPr/>
          </p:nvSpPr>
          <p:spPr>
            <a:xfrm>
              <a:off x="2295916" y="2481532"/>
              <a:ext cx="182742" cy="215444"/>
            </a:xfrm>
            <a:prstGeom prst="rect">
              <a:avLst/>
            </a:prstGeom>
            <a:noFill/>
          </p:spPr>
          <p:txBody>
            <a:bodyPr wrap="none" lIns="0" tIns="0" rIns="0" bIns="0" rtlCol="0">
              <a:spAutoFit/>
            </a:bodyPr>
            <a:lstStyle/>
            <a:p>
              <a:r>
                <a:rPr kumimoji="1" lang="en-US" altLang="ja-JP" sz="1400" dirty="0"/>
                <a:t>70</a:t>
              </a:r>
              <a:endParaRPr kumimoji="1" lang="ja-JP" altLang="en-US" sz="1400" dirty="0"/>
            </a:p>
          </p:txBody>
        </p:sp>
        <p:cxnSp>
          <p:nvCxnSpPr>
            <p:cNvPr id="23" name="直線コネクタ 22">
              <a:extLst>
                <a:ext uri="{FF2B5EF4-FFF2-40B4-BE49-F238E27FC236}">
                  <a16:creationId xmlns:a16="http://schemas.microsoft.com/office/drawing/2014/main" id="{DEA7D0E9-081B-CD22-96AC-925C0F820B6E}"/>
                </a:ext>
              </a:extLst>
            </p:cNvPr>
            <p:cNvCxnSpPr/>
            <p:nvPr/>
          </p:nvCxnSpPr>
          <p:spPr>
            <a:xfrm>
              <a:off x="2502247" y="2589254"/>
              <a:ext cx="18342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E40357D4-76FA-D218-B78C-6EE6872E785E}"/>
              </a:ext>
            </a:extLst>
          </p:cNvPr>
          <p:cNvGrpSpPr/>
          <p:nvPr/>
        </p:nvGrpSpPr>
        <p:grpSpPr>
          <a:xfrm>
            <a:off x="597692" y="4741262"/>
            <a:ext cx="389755" cy="215444"/>
            <a:chOff x="2287487" y="1955309"/>
            <a:chExt cx="389755" cy="215444"/>
          </a:xfrm>
        </p:grpSpPr>
        <p:sp>
          <p:nvSpPr>
            <p:cNvPr id="29" name="テキスト ボックス 28">
              <a:extLst>
                <a:ext uri="{FF2B5EF4-FFF2-40B4-BE49-F238E27FC236}">
                  <a16:creationId xmlns:a16="http://schemas.microsoft.com/office/drawing/2014/main" id="{252A5161-4FD5-C427-F262-DB84F6E0CFC3}"/>
                </a:ext>
              </a:extLst>
            </p:cNvPr>
            <p:cNvSpPr txBox="1"/>
            <p:nvPr/>
          </p:nvSpPr>
          <p:spPr>
            <a:xfrm>
              <a:off x="2287487" y="1955309"/>
              <a:ext cx="182742" cy="215444"/>
            </a:xfrm>
            <a:prstGeom prst="rect">
              <a:avLst/>
            </a:prstGeom>
            <a:noFill/>
          </p:spPr>
          <p:txBody>
            <a:bodyPr wrap="none" lIns="0" tIns="0" rIns="0" bIns="0" rtlCol="0">
              <a:spAutoFit/>
            </a:bodyPr>
            <a:lstStyle/>
            <a:p>
              <a:r>
                <a:rPr kumimoji="1" lang="en-US" altLang="ja-JP" sz="1400" dirty="0"/>
                <a:t>30</a:t>
              </a:r>
              <a:endParaRPr kumimoji="1" lang="ja-JP" altLang="en-US" sz="1400" dirty="0"/>
            </a:p>
          </p:txBody>
        </p:sp>
        <p:cxnSp>
          <p:nvCxnSpPr>
            <p:cNvPr id="30" name="直線コネクタ 29">
              <a:extLst>
                <a:ext uri="{FF2B5EF4-FFF2-40B4-BE49-F238E27FC236}">
                  <a16:creationId xmlns:a16="http://schemas.microsoft.com/office/drawing/2014/main" id="{2BEB3578-F230-3200-4E2D-2E5C280523F9}"/>
                </a:ext>
              </a:extLst>
            </p:cNvPr>
            <p:cNvCxnSpPr/>
            <p:nvPr/>
          </p:nvCxnSpPr>
          <p:spPr>
            <a:xfrm>
              <a:off x="2493818" y="2063031"/>
              <a:ext cx="18342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8CC5842C-D538-EC6F-6868-822485D1F339}"/>
              </a:ext>
            </a:extLst>
          </p:cNvPr>
          <p:cNvGrpSpPr/>
          <p:nvPr/>
        </p:nvGrpSpPr>
        <p:grpSpPr>
          <a:xfrm>
            <a:off x="596905" y="4974543"/>
            <a:ext cx="413505" cy="215444"/>
            <a:chOff x="2274300" y="2090832"/>
            <a:chExt cx="413505" cy="215444"/>
          </a:xfrm>
        </p:grpSpPr>
        <p:sp>
          <p:nvSpPr>
            <p:cNvPr id="32" name="テキスト ボックス 31">
              <a:extLst>
                <a:ext uri="{FF2B5EF4-FFF2-40B4-BE49-F238E27FC236}">
                  <a16:creationId xmlns:a16="http://schemas.microsoft.com/office/drawing/2014/main" id="{FD29852E-F7F1-8B74-EC51-E4282A74F989}"/>
                </a:ext>
              </a:extLst>
            </p:cNvPr>
            <p:cNvSpPr txBox="1"/>
            <p:nvPr/>
          </p:nvSpPr>
          <p:spPr>
            <a:xfrm>
              <a:off x="2274300" y="2090832"/>
              <a:ext cx="182742" cy="215444"/>
            </a:xfrm>
            <a:prstGeom prst="rect">
              <a:avLst/>
            </a:prstGeom>
            <a:noFill/>
          </p:spPr>
          <p:txBody>
            <a:bodyPr wrap="none" lIns="0" tIns="0" rIns="0" bIns="0" rtlCol="0">
              <a:spAutoFit/>
            </a:bodyPr>
            <a:lstStyle/>
            <a:p>
              <a:r>
                <a:rPr kumimoji="1" lang="en-US" altLang="ja-JP" sz="1400" dirty="0"/>
                <a:t>25</a:t>
              </a:r>
              <a:endParaRPr kumimoji="1" lang="ja-JP" altLang="en-US" sz="1400" dirty="0"/>
            </a:p>
          </p:txBody>
        </p:sp>
        <p:cxnSp>
          <p:nvCxnSpPr>
            <p:cNvPr id="33" name="直線コネクタ 32">
              <a:extLst>
                <a:ext uri="{FF2B5EF4-FFF2-40B4-BE49-F238E27FC236}">
                  <a16:creationId xmlns:a16="http://schemas.microsoft.com/office/drawing/2014/main" id="{E8BEF788-1FA0-AF98-E2AA-EDEA7F54718A}"/>
                </a:ext>
              </a:extLst>
            </p:cNvPr>
            <p:cNvCxnSpPr/>
            <p:nvPr/>
          </p:nvCxnSpPr>
          <p:spPr>
            <a:xfrm>
              <a:off x="2504381" y="2198554"/>
              <a:ext cx="183424"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4" name="グループ化 33">
            <a:extLst>
              <a:ext uri="{FF2B5EF4-FFF2-40B4-BE49-F238E27FC236}">
                <a16:creationId xmlns:a16="http://schemas.microsoft.com/office/drawing/2014/main" id="{821E8823-1EBB-6093-AB72-FF4C1247DAF1}"/>
              </a:ext>
            </a:extLst>
          </p:cNvPr>
          <p:cNvGrpSpPr/>
          <p:nvPr/>
        </p:nvGrpSpPr>
        <p:grpSpPr>
          <a:xfrm>
            <a:off x="597192" y="5353311"/>
            <a:ext cx="389755" cy="215444"/>
            <a:chOff x="2298050" y="2318208"/>
            <a:chExt cx="389755" cy="215444"/>
          </a:xfrm>
        </p:grpSpPr>
        <p:sp>
          <p:nvSpPr>
            <p:cNvPr id="35" name="テキスト ボックス 34">
              <a:extLst>
                <a:ext uri="{FF2B5EF4-FFF2-40B4-BE49-F238E27FC236}">
                  <a16:creationId xmlns:a16="http://schemas.microsoft.com/office/drawing/2014/main" id="{A240CAAD-1F21-1F41-60C8-C0BE06E42E64}"/>
                </a:ext>
              </a:extLst>
            </p:cNvPr>
            <p:cNvSpPr txBox="1"/>
            <p:nvPr/>
          </p:nvSpPr>
          <p:spPr>
            <a:xfrm>
              <a:off x="2298050" y="2318208"/>
              <a:ext cx="182742" cy="215444"/>
            </a:xfrm>
            <a:prstGeom prst="rect">
              <a:avLst/>
            </a:prstGeom>
            <a:noFill/>
          </p:spPr>
          <p:txBody>
            <a:bodyPr wrap="none" lIns="0" tIns="0" rIns="0" bIns="0" rtlCol="0">
              <a:spAutoFit/>
            </a:bodyPr>
            <a:lstStyle/>
            <a:p>
              <a:r>
                <a:rPr kumimoji="1" lang="en-US" altLang="ja-JP" sz="1400" dirty="0"/>
                <a:t>15</a:t>
              </a:r>
              <a:endParaRPr kumimoji="1" lang="ja-JP" altLang="en-US" sz="1400" dirty="0"/>
            </a:p>
          </p:txBody>
        </p:sp>
        <p:cxnSp>
          <p:nvCxnSpPr>
            <p:cNvPr id="36" name="直線コネクタ 35">
              <a:extLst>
                <a:ext uri="{FF2B5EF4-FFF2-40B4-BE49-F238E27FC236}">
                  <a16:creationId xmlns:a16="http://schemas.microsoft.com/office/drawing/2014/main" id="{1DAFCC40-7FA6-34E2-AFB1-2FD04737123F}"/>
                </a:ext>
              </a:extLst>
            </p:cNvPr>
            <p:cNvCxnSpPr/>
            <p:nvPr/>
          </p:nvCxnSpPr>
          <p:spPr>
            <a:xfrm>
              <a:off x="2504381" y="2425930"/>
              <a:ext cx="183424"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40" name="テキスト ボックス 39">
            <a:extLst>
              <a:ext uri="{FF2B5EF4-FFF2-40B4-BE49-F238E27FC236}">
                <a16:creationId xmlns:a16="http://schemas.microsoft.com/office/drawing/2014/main" id="{336B8688-3F86-E233-58A6-37F66EB9B654}"/>
              </a:ext>
            </a:extLst>
          </p:cNvPr>
          <p:cNvSpPr txBox="1"/>
          <p:nvPr/>
        </p:nvSpPr>
        <p:spPr>
          <a:xfrm>
            <a:off x="4761839" y="4382078"/>
            <a:ext cx="447558" cy="369332"/>
          </a:xfrm>
          <a:prstGeom prst="rect">
            <a:avLst/>
          </a:prstGeom>
          <a:noFill/>
        </p:spPr>
        <p:txBody>
          <a:bodyPr wrap="none" rtlCol="0">
            <a:spAutoFit/>
          </a:bodyPr>
          <a:lstStyle/>
          <a:p>
            <a:r>
              <a:rPr kumimoji="1" lang="en-US" altLang="ja-JP" dirty="0"/>
              <a:t>KD</a:t>
            </a:r>
            <a:endParaRPr kumimoji="1" lang="ja-JP" altLang="en-US" dirty="0"/>
          </a:p>
        </p:txBody>
      </p:sp>
      <p:sp>
        <p:nvSpPr>
          <p:cNvPr id="41" name="テキスト ボックス 40">
            <a:extLst>
              <a:ext uri="{FF2B5EF4-FFF2-40B4-BE49-F238E27FC236}">
                <a16:creationId xmlns:a16="http://schemas.microsoft.com/office/drawing/2014/main" id="{3F7BF8D7-37EF-393F-682B-33993E0416B0}"/>
              </a:ext>
            </a:extLst>
          </p:cNvPr>
          <p:cNvSpPr txBox="1"/>
          <p:nvPr/>
        </p:nvSpPr>
        <p:spPr>
          <a:xfrm>
            <a:off x="426489" y="4366408"/>
            <a:ext cx="447558" cy="369332"/>
          </a:xfrm>
          <a:prstGeom prst="rect">
            <a:avLst/>
          </a:prstGeom>
          <a:noFill/>
        </p:spPr>
        <p:txBody>
          <a:bodyPr wrap="none" rtlCol="0">
            <a:spAutoFit/>
          </a:bodyPr>
          <a:lstStyle/>
          <a:p>
            <a:r>
              <a:rPr kumimoji="1" lang="en-US" altLang="ja-JP" dirty="0"/>
              <a:t>KD</a:t>
            </a:r>
            <a:endParaRPr kumimoji="1" lang="ja-JP" altLang="en-US" dirty="0"/>
          </a:p>
        </p:txBody>
      </p:sp>
      <p:sp>
        <p:nvSpPr>
          <p:cNvPr id="43" name="テキスト ボックス 42">
            <a:extLst>
              <a:ext uri="{FF2B5EF4-FFF2-40B4-BE49-F238E27FC236}">
                <a16:creationId xmlns:a16="http://schemas.microsoft.com/office/drawing/2014/main" id="{7E38A8CC-1214-3FD4-6A92-ADC19801EC7F}"/>
              </a:ext>
            </a:extLst>
          </p:cNvPr>
          <p:cNvSpPr txBox="1"/>
          <p:nvPr/>
        </p:nvSpPr>
        <p:spPr>
          <a:xfrm>
            <a:off x="3839563" y="118261"/>
            <a:ext cx="1107996" cy="461665"/>
          </a:xfrm>
          <a:prstGeom prst="rect">
            <a:avLst/>
          </a:prstGeom>
          <a:noFill/>
        </p:spPr>
        <p:txBody>
          <a:bodyPr wrap="none" rtlCol="0">
            <a:spAutoFit/>
          </a:bodyPr>
          <a:lstStyle/>
          <a:p>
            <a:r>
              <a:rPr kumimoji="1" lang="ja-JP" altLang="en-US" sz="2400" b="1" dirty="0">
                <a:solidFill>
                  <a:srgbClr val="C00000"/>
                </a:solidFill>
              </a:rPr>
              <a:t>検出例</a:t>
            </a:r>
          </a:p>
        </p:txBody>
      </p:sp>
      <p:sp>
        <p:nvSpPr>
          <p:cNvPr id="44" name="テキスト ボックス 43">
            <a:extLst>
              <a:ext uri="{FF2B5EF4-FFF2-40B4-BE49-F238E27FC236}">
                <a16:creationId xmlns:a16="http://schemas.microsoft.com/office/drawing/2014/main" id="{16D0B7F3-BFBD-2A58-FCAD-11949555D9EF}"/>
              </a:ext>
            </a:extLst>
          </p:cNvPr>
          <p:cNvSpPr txBox="1"/>
          <p:nvPr/>
        </p:nvSpPr>
        <p:spPr>
          <a:xfrm>
            <a:off x="5282411" y="3977894"/>
            <a:ext cx="1549655" cy="338554"/>
          </a:xfrm>
          <a:prstGeom prst="rect">
            <a:avLst/>
          </a:prstGeom>
          <a:noFill/>
        </p:spPr>
        <p:txBody>
          <a:bodyPr wrap="none" rtlCol="0">
            <a:spAutoFit/>
          </a:bodyPr>
          <a:lstStyle/>
          <a:p>
            <a:r>
              <a:rPr kumimoji="1" lang="en-US" altLang="ja-JP" sz="1600" dirty="0" err="1"/>
              <a:t>Venetoclax</a:t>
            </a:r>
            <a:r>
              <a:rPr kumimoji="1" lang="en-US" altLang="ja-JP" sz="1600" dirty="0"/>
              <a:t> (</a:t>
            </a:r>
            <a:r>
              <a:rPr kumimoji="1" lang="en-US" altLang="ja-JP" sz="1600" dirty="0" err="1"/>
              <a:t>nM</a:t>
            </a:r>
            <a:r>
              <a:rPr kumimoji="1" lang="en-US" altLang="ja-JP" sz="1600" dirty="0"/>
              <a:t>)</a:t>
            </a:r>
            <a:endParaRPr kumimoji="1" lang="ja-JP" altLang="en-US" sz="1600" dirty="0"/>
          </a:p>
        </p:txBody>
      </p:sp>
      <p:sp>
        <p:nvSpPr>
          <p:cNvPr id="45" name="テキスト ボックス 44">
            <a:extLst>
              <a:ext uri="{FF2B5EF4-FFF2-40B4-BE49-F238E27FC236}">
                <a16:creationId xmlns:a16="http://schemas.microsoft.com/office/drawing/2014/main" id="{5B2FD4A8-17E1-B8BD-1549-F9D011188C56}"/>
              </a:ext>
            </a:extLst>
          </p:cNvPr>
          <p:cNvSpPr txBox="1"/>
          <p:nvPr/>
        </p:nvSpPr>
        <p:spPr>
          <a:xfrm>
            <a:off x="6924981" y="3977894"/>
            <a:ext cx="1549655" cy="338554"/>
          </a:xfrm>
          <a:prstGeom prst="rect">
            <a:avLst/>
          </a:prstGeom>
          <a:noFill/>
        </p:spPr>
        <p:txBody>
          <a:bodyPr wrap="none" rtlCol="0">
            <a:spAutoFit/>
          </a:bodyPr>
          <a:lstStyle/>
          <a:p>
            <a:r>
              <a:rPr kumimoji="1" lang="en-US" altLang="ja-JP" sz="1600" dirty="0" err="1"/>
              <a:t>Venetoclax</a:t>
            </a:r>
            <a:r>
              <a:rPr kumimoji="1" lang="en-US" altLang="ja-JP" sz="1600" dirty="0"/>
              <a:t> (</a:t>
            </a:r>
            <a:r>
              <a:rPr kumimoji="1" lang="en-US" altLang="ja-JP" sz="1600" dirty="0" err="1"/>
              <a:t>nM</a:t>
            </a:r>
            <a:r>
              <a:rPr kumimoji="1" lang="en-US" altLang="ja-JP" sz="1600" dirty="0"/>
              <a:t>)</a:t>
            </a:r>
            <a:endParaRPr kumimoji="1" lang="ja-JP" altLang="en-US" sz="1600" dirty="0"/>
          </a:p>
        </p:txBody>
      </p:sp>
      <p:sp>
        <p:nvSpPr>
          <p:cNvPr id="47" name="テキスト ボックス 46">
            <a:extLst>
              <a:ext uri="{FF2B5EF4-FFF2-40B4-BE49-F238E27FC236}">
                <a16:creationId xmlns:a16="http://schemas.microsoft.com/office/drawing/2014/main" id="{01F03B1F-4990-8F9F-D9AE-B64787A91A7D}"/>
              </a:ext>
            </a:extLst>
          </p:cNvPr>
          <p:cNvSpPr txBox="1"/>
          <p:nvPr/>
        </p:nvSpPr>
        <p:spPr>
          <a:xfrm>
            <a:off x="5520873" y="3687001"/>
            <a:ext cx="1072730" cy="369332"/>
          </a:xfrm>
          <a:prstGeom prst="rect">
            <a:avLst/>
          </a:prstGeom>
          <a:noFill/>
        </p:spPr>
        <p:txBody>
          <a:bodyPr wrap="none" rtlCol="0">
            <a:spAutoFit/>
          </a:bodyPr>
          <a:lstStyle/>
          <a:p>
            <a:r>
              <a:rPr kumimoji="1" lang="en-US" altLang="ja-JP" dirty="0"/>
              <a:t>KMS12PE</a:t>
            </a:r>
            <a:endParaRPr kumimoji="1" lang="ja-JP" altLang="en-US" dirty="0"/>
          </a:p>
        </p:txBody>
      </p:sp>
      <p:sp>
        <p:nvSpPr>
          <p:cNvPr id="48" name="テキスト ボックス 47">
            <a:extLst>
              <a:ext uri="{FF2B5EF4-FFF2-40B4-BE49-F238E27FC236}">
                <a16:creationId xmlns:a16="http://schemas.microsoft.com/office/drawing/2014/main" id="{35DC8983-3199-BE91-04C7-A2E95A6B2054}"/>
              </a:ext>
            </a:extLst>
          </p:cNvPr>
          <p:cNvSpPr txBox="1"/>
          <p:nvPr/>
        </p:nvSpPr>
        <p:spPr>
          <a:xfrm>
            <a:off x="7013947" y="3685267"/>
            <a:ext cx="1268296" cy="369332"/>
          </a:xfrm>
          <a:prstGeom prst="rect">
            <a:avLst/>
          </a:prstGeom>
          <a:noFill/>
        </p:spPr>
        <p:txBody>
          <a:bodyPr wrap="none" rtlCol="0">
            <a:spAutoFit/>
          </a:bodyPr>
          <a:lstStyle/>
          <a:p>
            <a:r>
              <a:rPr kumimoji="1" lang="en-US" altLang="ja-JP" dirty="0"/>
              <a:t>KMS12PE-R</a:t>
            </a:r>
            <a:endParaRPr kumimoji="1" lang="ja-JP" altLang="en-US" dirty="0"/>
          </a:p>
        </p:txBody>
      </p:sp>
      <p:cxnSp>
        <p:nvCxnSpPr>
          <p:cNvPr id="50" name="直線コネクタ 49">
            <a:extLst>
              <a:ext uri="{FF2B5EF4-FFF2-40B4-BE49-F238E27FC236}">
                <a16:creationId xmlns:a16="http://schemas.microsoft.com/office/drawing/2014/main" id="{52710C3D-E420-AEE6-411F-8E76162E856A}"/>
              </a:ext>
            </a:extLst>
          </p:cNvPr>
          <p:cNvCxnSpPr>
            <a:cxnSpLocks/>
          </p:cNvCxnSpPr>
          <p:nvPr/>
        </p:nvCxnSpPr>
        <p:spPr>
          <a:xfrm>
            <a:off x="5350560" y="3977894"/>
            <a:ext cx="1365615"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C71C12F6-BFFB-62F0-CA47-4A3CCFD7B304}"/>
              </a:ext>
            </a:extLst>
          </p:cNvPr>
          <p:cNvCxnSpPr>
            <a:cxnSpLocks/>
          </p:cNvCxnSpPr>
          <p:nvPr/>
        </p:nvCxnSpPr>
        <p:spPr>
          <a:xfrm>
            <a:off x="6965287" y="3977894"/>
            <a:ext cx="1365615"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725B74F0-BA7A-06E2-17B4-72516DC90C90}"/>
              </a:ext>
            </a:extLst>
          </p:cNvPr>
          <p:cNvSpPr txBox="1"/>
          <p:nvPr/>
        </p:nvSpPr>
        <p:spPr>
          <a:xfrm>
            <a:off x="1051185" y="3997557"/>
            <a:ext cx="1549655" cy="338554"/>
          </a:xfrm>
          <a:prstGeom prst="rect">
            <a:avLst/>
          </a:prstGeom>
          <a:noFill/>
        </p:spPr>
        <p:txBody>
          <a:bodyPr wrap="none" rtlCol="0">
            <a:spAutoFit/>
          </a:bodyPr>
          <a:lstStyle/>
          <a:p>
            <a:r>
              <a:rPr kumimoji="1" lang="en-US" altLang="ja-JP" sz="1600" dirty="0" err="1"/>
              <a:t>Venetoclax</a:t>
            </a:r>
            <a:r>
              <a:rPr kumimoji="1" lang="en-US" altLang="ja-JP" sz="1600" dirty="0"/>
              <a:t> (</a:t>
            </a:r>
            <a:r>
              <a:rPr kumimoji="1" lang="en-US" altLang="ja-JP" sz="1600" dirty="0" err="1"/>
              <a:t>nM</a:t>
            </a:r>
            <a:r>
              <a:rPr kumimoji="1" lang="en-US" altLang="ja-JP" sz="1600" dirty="0"/>
              <a:t>)</a:t>
            </a:r>
            <a:endParaRPr kumimoji="1" lang="ja-JP" altLang="en-US" sz="1600" dirty="0"/>
          </a:p>
        </p:txBody>
      </p:sp>
      <p:sp>
        <p:nvSpPr>
          <p:cNvPr id="56" name="テキスト ボックス 55">
            <a:extLst>
              <a:ext uri="{FF2B5EF4-FFF2-40B4-BE49-F238E27FC236}">
                <a16:creationId xmlns:a16="http://schemas.microsoft.com/office/drawing/2014/main" id="{72646DE5-529C-C8C0-4A61-8173610F2968}"/>
              </a:ext>
            </a:extLst>
          </p:cNvPr>
          <p:cNvSpPr txBox="1"/>
          <p:nvPr/>
        </p:nvSpPr>
        <p:spPr>
          <a:xfrm>
            <a:off x="2693755" y="3997557"/>
            <a:ext cx="1549655" cy="338554"/>
          </a:xfrm>
          <a:prstGeom prst="rect">
            <a:avLst/>
          </a:prstGeom>
          <a:noFill/>
        </p:spPr>
        <p:txBody>
          <a:bodyPr wrap="none" rtlCol="0">
            <a:spAutoFit/>
          </a:bodyPr>
          <a:lstStyle/>
          <a:p>
            <a:r>
              <a:rPr kumimoji="1" lang="en-US" altLang="ja-JP" sz="1600" dirty="0" err="1"/>
              <a:t>Venetoclax</a:t>
            </a:r>
            <a:r>
              <a:rPr kumimoji="1" lang="en-US" altLang="ja-JP" sz="1600" dirty="0"/>
              <a:t> (</a:t>
            </a:r>
            <a:r>
              <a:rPr kumimoji="1" lang="en-US" altLang="ja-JP" sz="1600" dirty="0" err="1"/>
              <a:t>nM</a:t>
            </a:r>
            <a:r>
              <a:rPr kumimoji="1" lang="en-US" altLang="ja-JP" sz="1600" dirty="0"/>
              <a:t>)</a:t>
            </a:r>
            <a:endParaRPr kumimoji="1" lang="ja-JP" altLang="en-US" sz="1600" dirty="0"/>
          </a:p>
        </p:txBody>
      </p:sp>
      <p:sp>
        <p:nvSpPr>
          <p:cNvPr id="57" name="テキスト ボックス 56">
            <a:extLst>
              <a:ext uri="{FF2B5EF4-FFF2-40B4-BE49-F238E27FC236}">
                <a16:creationId xmlns:a16="http://schemas.microsoft.com/office/drawing/2014/main" id="{E6BE48D7-B5DE-64C4-7C33-AC9088A0DCE3}"/>
              </a:ext>
            </a:extLst>
          </p:cNvPr>
          <p:cNvSpPr txBox="1"/>
          <p:nvPr/>
        </p:nvSpPr>
        <p:spPr>
          <a:xfrm>
            <a:off x="1289647" y="3706664"/>
            <a:ext cx="1072730" cy="369332"/>
          </a:xfrm>
          <a:prstGeom prst="rect">
            <a:avLst/>
          </a:prstGeom>
          <a:noFill/>
        </p:spPr>
        <p:txBody>
          <a:bodyPr wrap="none" rtlCol="0">
            <a:spAutoFit/>
          </a:bodyPr>
          <a:lstStyle/>
          <a:p>
            <a:r>
              <a:rPr kumimoji="1" lang="en-US" altLang="ja-JP" dirty="0"/>
              <a:t>KMS12PE</a:t>
            </a:r>
            <a:endParaRPr kumimoji="1" lang="ja-JP" altLang="en-US" dirty="0"/>
          </a:p>
        </p:txBody>
      </p:sp>
      <p:sp>
        <p:nvSpPr>
          <p:cNvPr id="58" name="テキスト ボックス 57">
            <a:extLst>
              <a:ext uri="{FF2B5EF4-FFF2-40B4-BE49-F238E27FC236}">
                <a16:creationId xmlns:a16="http://schemas.microsoft.com/office/drawing/2014/main" id="{CAAA2198-17F8-449F-8B64-AE11DA3DBB87}"/>
              </a:ext>
            </a:extLst>
          </p:cNvPr>
          <p:cNvSpPr txBox="1"/>
          <p:nvPr/>
        </p:nvSpPr>
        <p:spPr>
          <a:xfrm>
            <a:off x="2782721" y="3704930"/>
            <a:ext cx="1268296" cy="369332"/>
          </a:xfrm>
          <a:prstGeom prst="rect">
            <a:avLst/>
          </a:prstGeom>
          <a:noFill/>
        </p:spPr>
        <p:txBody>
          <a:bodyPr wrap="none" rtlCol="0">
            <a:spAutoFit/>
          </a:bodyPr>
          <a:lstStyle/>
          <a:p>
            <a:r>
              <a:rPr kumimoji="1" lang="en-US" altLang="ja-JP" dirty="0"/>
              <a:t>KMS12PE-R</a:t>
            </a:r>
            <a:endParaRPr kumimoji="1" lang="ja-JP" altLang="en-US" dirty="0"/>
          </a:p>
        </p:txBody>
      </p:sp>
      <p:cxnSp>
        <p:nvCxnSpPr>
          <p:cNvPr id="59" name="直線コネクタ 58">
            <a:extLst>
              <a:ext uri="{FF2B5EF4-FFF2-40B4-BE49-F238E27FC236}">
                <a16:creationId xmlns:a16="http://schemas.microsoft.com/office/drawing/2014/main" id="{70A624FE-B998-B41D-AB9B-09CFDA059580}"/>
              </a:ext>
            </a:extLst>
          </p:cNvPr>
          <p:cNvCxnSpPr>
            <a:cxnSpLocks/>
          </p:cNvCxnSpPr>
          <p:nvPr/>
        </p:nvCxnSpPr>
        <p:spPr>
          <a:xfrm>
            <a:off x="1119334" y="3997557"/>
            <a:ext cx="1365615"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882CBACE-AFA2-E47C-025F-F44F58D6FC0B}"/>
              </a:ext>
            </a:extLst>
          </p:cNvPr>
          <p:cNvCxnSpPr>
            <a:cxnSpLocks/>
          </p:cNvCxnSpPr>
          <p:nvPr/>
        </p:nvCxnSpPr>
        <p:spPr>
          <a:xfrm>
            <a:off x="2734061" y="3997557"/>
            <a:ext cx="1365615"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B25D63E1-3D85-6CA5-8F12-B18759B3907E}"/>
              </a:ext>
            </a:extLst>
          </p:cNvPr>
          <p:cNvSpPr txBox="1"/>
          <p:nvPr/>
        </p:nvSpPr>
        <p:spPr>
          <a:xfrm>
            <a:off x="6495281" y="3373463"/>
            <a:ext cx="739561" cy="400110"/>
          </a:xfrm>
          <a:prstGeom prst="rect">
            <a:avLst/>
          </a:prstGeom>
          <a:noFill/>
        </p:spPr>
        <p:txBody>
          <a:bodyPr wrap="none" rtlCol="0">
            <a:spAutoFit/>
          </a:bodyPr>
          <a:lstStyle/>
          <a:p>
            <a:r>
              <a:rPr kumimoji="1" lang="en-US" altLang="ja-JP" sz="2000" b="1" dirty="0"/>
              <a:t>PARP</a:t>
            </a:r>
            <a:endParaRPr kumimoji="1" lang="ja-JP" altLang="en-US" sz="2000" b="1" dirty="0"/>
          </a:p>
        </p:txBody>
      </p:sp>
      <p:sp>
        <p:nvSpPr>
          <p:cNvPr id="63" name="テキスト ボックス 62">
            <a:extLst>
              <a:ext uri="{FF2B5EF4-FFF2-40B4-BE49-F238E27FC236}">
                <a16:creationId xmlns:a16="http://schemas.microsoft.com/office/drawing/2014/main" id="{08E82840-1BE0-1283-DC24-92011CA2A1CD}"/>
              </a:ext>
            </a:extLst>
          </p:cNvPr>
          <p:cNvSpPr txBox="1"/>
          <p:nvPr/>
        </p:nvSpPr>
        <p:spPr>
          <a:xfrm>
            <a:off x="1947840" y="3359361"/>
            <a:ext cx="1234633" cy="400110"/>
          </a:xfrm>
          <a:prstGeom prst="rect">
            <a:avLst/>
          </a:prstGeom>
          <a:noFill/>
        </p:spPr>
        <p:txBody>
          <a:bodyPr wrap="none" rtlCol="0">
            <a:spAutoFit/>
          </a:bodyPr>
          <a:lstStyle/>
          <a:p>
            <a:r>
              <a:rPr kumimoji="1" lang="en-US" altLang="ja-JP" sz="2000" b="1" dirty="0"/>
              <a:t>Caspase 3</a:t>
            </a:r>
            <a:endParaRPr kumimoji="1" lang="ja-JP" altLang="en-US" sz="2000" b="1" dirty="0"/>
          </a:p>
        </p:txBody>
      </p:sp>
      <p:sp>
        <p:nvSpPr>
          <p:cNvPr id="66" name="テキスト ボックス 65">
            <a:extLst>
              <a:ext uri="{FF2B5EF4-FFF2-40B4-BE49-F238E27FC236}">
                <a16:creationId xmlns:a16="http://schemas.microsoft.com/office/drawing/2014/main" id="{67489BD2-9DB2-0A2E-DDD2-407FD9C5F167}"/>
              </a:ext>
            </a:extLst>
          </p:cNvPr>
          <p:cNvSpPr txBox="1"/>
          <p:nvPr/>
        </p:nvSpPr>
        <p:spPr>
          <a:xfrm>
            <a:off x="402053" y="594550"/>
            <a:ext cx="1462260" cy="646331"/>
          </a:xfrm>
          <a:prstGeom prst="rect">
            <a:avLst/>
          </a:prstGeom>
          <a:noFill/>
        </p:spPr>
        <p:txBody>
          <a:bodyPr wrap="none" rtlCol="0">
            <a:spAutoFit/>
          </a:bodyPr>
          <a:lstStyle/>
          <a:p>
            <a:r>
              <a:rPr kumimoji="1" lang="ja-JP" altLang="en-US" b="1" dirty="0"/>
              <a:t>用いた細胞</a:t>
            </a:r>
            <a:endParaRPr kumimoji="1" lang="en-US" altLang="ja-JP" b="1" dirty="0"/>
          </a:p>
          <a:p>
            <a:r>
              <a:rPr kumimoji="1" lang="ja-JP" altLang="en-US" dirty="0"/>
              <a:t>　</a:t>
            </a:r>
            <a:r>
              <a:rPr kumimoji="1" lang="en-US" altLang="ja-JP" dirty="0"/>
              <a:t> KMS12PE  </a:t>
            </a:r>
            <a:endParaRPr kumimoji="1" lang="ja-JP" altLang="en-US" dirty="0"/>
          </a:p>
        </p:txBody>
      </p:sp>
      <p:sp>
        <p:nvSpPr>
          <p:cNvPr id="67" name="正方形/長方形 66">
            <a:extLst>
              <a:ext uri="{FF2B5EF4-FFF2-40B4-BE49-F238E27FC236}">
                <a16:creationId xmlns:a16="http://schemas.microsoft.com/office/drawing/2014/main" id="{8CADA759-EA09-DCAC-073D-1B5D8F2C8CF9}"/>
              </a:ext>
            </a:extLst>
          </p:cNvPr>
          <p:cNvSpPr/>
          <p:nvPr/>
        </p:nvSpPr>
        <p:spPr>
          <a:xfrm>
            <a:off x="4457220" y="1157313"/>
            <a:ext cx="3888052" cy="369332"/>
          </a:xfrm>
          <a:prstGeom prst="rect">
            <a:avLst/>
          </a:prstGeom>
        </p:spPr>
        <p:txBody>
          <a:bodyPr wrap="none">
            <a:spAutoFit/>
          </a:bodyPr>
          <a:lstStyle/>
          <a:p>
            <a:r>
              <a:rPr lang="en-US" altLang="ja-JP" dirty="0"/>
              <a:t>Br J </a:t>
            </a:r>
            <a:r>
              <a:rPr lang="en-US" altLang="ja-JP" dirty="0" err="1"/>
              <a:t>Haematol</a:t>
            </a:r>
            <a:r>
              <a:rPr lang="en-US" altLang="ja-JP" dirty="0"/>
              <a:t>. 1989 Oct;73(2):199-204.</a:t>
            </a:r>
            <a:endParaRPr lang="ja-JP" altLang="en-US" dirty="0"/>
          </a:p>
        </p:txBody>
      </p:sp>
      <p:sp>
        <p:nvSpPr>
          <p:cNvPr id="68" name="テキスト ボックス 67">
            <a:extLst>
              <a:ext uri="{FF2B5EF4-FFF2-40B4-BE49-F238E27FC236}">
                <a16:creationId xmlns:a16="http://schemas.microsoft.com/office/drawing/2014/main" id="{8268979F-3B8E-A9C3-1DFF-3147EDE6E56A}"/>
              </a:ext>
            </a:extLst>
          </p:cNvPr>
          <p:cNvSpPr txBox="1"/>
          <p:nvPr/>
        </p:nvSpPr>
        <p:spPr>
          <a:xfrm>
            <a:off x="1736979" y="860415"/>
            <a:ext cx="6101174" cy="646331"/>
          </a:xfrm>
          <a:prstGeom prst="rect">
            <a:avLst/>
          </a:prstGeom>
          <a:noFill/>
        </p:spPr>
        <p:txBody>
          <a:bodyPr wrap="square" rtlCol="0">
            <a:spAutoFit/>
          </a:bodyPr>
          <a:lstStyle/>
          <a:p>
            <a:r>
              <a:rPr kumimoji="1" lang="ja-JP" altLang="en-US" dirty="0"/>
              <a:t>川崎医科大学</a:t>
            </a:r>
            <a:r>
              <a:rPr lang="ja-JP" altLang="en-US" dirty="0"/>
              <a:t>大槻剛巳先生により樹立された骨髄腫由来の細胞株で</a:t>
            </a:r>
            <a:r>
              <a:rPr lang="en-US" altLang="ja-JP" dirty="0"/>
              <a:t>t(11;14)</a:t>
            </a:r>
            <a:r>
              <a:rPr lang="ja-JP" altLang="en-US" dirty="0"/>
              <a:t>が特徴</a:t>
            </a:r>
            <a:endParaRPr lang="en-US" altLang="ja-JP" dirty="0"/>
          </a:p>
        </p:txBody>
      </p:sp>
      <p:sp>
        <p:nvSpPr>
          <p:cNvPr id="69" name="テキスト ボックス 68">
            <a:extLst>
              <a:ext uri="{FF2B5EF4-FFF2-40B4-BE49-F238E27FC236}">
                <a16:creationId xmlns:a16="http://schemas.microsoft.com/office/drawing/2014/main" id="{EC1C2380-2065-5789-D992-B1D07A848280}"/>
              </a:ext>
            </a:extLst>
          </p:cNvPr>
          <p:cNvSpPr txBox="1"/>
          <p:nvPr/>
        </p:nvSpPr>
        <p:spPr>
          <a:xfrm>
            <a:off x="1736979" y="1468328"/>
            <a:ext cx="3416320" cy="307777"/>
          </a:xfrm>
          <a:prstGeom prst="rect">
            <a:avLst/>
          </a:prstGeom>
          <a:noFill/>
        </p:spPr>
        <p:txBody>
          <a:bodyPr wrap="none" rtlCol="0">
            <a:spAutoFit/>
          </a:bodyPr>
          <a:lstStyle/>
          <a:p>
            <a:r>
              <a:rPr kumimoji="1" lang="ja-JP" altLang="en-US" sz="1400" dirty="0"/>
              <a:t>血液内科　花村先生より供与頂きました</a:t>
            </a:r>
          </a:p>
        </p:txBody>
      </p:sp>
      <p:sp>
        <p:nvSpPr>
          <p:cNvPr id="70" name="正方形/長方形 69">
            <a:extLst>
              <a:ext uri="{FF2B5EF4-FFF2-40B4-BE49-F238E27FC236}">
                <a16:creationId xmlns:a16="http://schemas.microsoft.com/office/drawing/2014/main" id="{0841E399-1227-417D-585D-D26AFFDFB886}"/>
              </a:ext>
            </a:extLst>
          </p:cNvPr>
          <p:cNvSpPr/>
          <p:nvPr/>
        </p:nvSpPr>
        <p:spPr>
          <a:xfrm>
            <a:off x="702627" y="1807204"/>
            <a:ext cx="3145989" cy="369332"/>
          </a:xfrm>
          <a:prstGeom prst="rect">
            <a:avLst/>
          </a:prstGeom>
        </p:spPr>
        <p:txBody>
          <a:bodyPr wrap="none">
            <a:spAutoFit/>
          </a:bodyPr>
          <a:lstStyle/>
          <a:p>
            <a:r>
              <a:rPr kumimoji="1" lang="en-US" altLang="ja-JP" dirty="0"/>
              <a:t>KMS12PE-R  </a:t>
            </a:r>
            <a:r>
              <a:rPr kumimoji="1" lang="en-US" altLang="ja-JP" dirty="0" err="1"/>
              <a:t>Venetoclax</a:t>
            </a:r>
            <a:r>
              <a:rPr kumimoji="1" lang="en-US" altLang="ja-JP" dirty="0"/>
              <a:t> </a:t>
            </a:r>
            <a:r>
              <a:rPr kumimoji="1" lang="ja-JP" altLang="en-US" dirty="0"/>
              <a:t>耐性株</a:t>
            </a:r>
            <a:endParaRPr lang="ja-JP" altLang="en-US" dirty="0"/>
          </a:p>
        </p:txBody>
      </p:sp>
      <p:sp>
        <p:nvSpPr>
          <p:cNvPr id="71" name="テキスト ボックス 70">
            <a:extLst>
              <a:ext uri="{FF2B5EF4-FFF2-40B4-BE49-F238E27FC236}">
                <a16:creationId xmlns:a16="http://schemas.microsoft.com/office/drawing/2014/main" id="{3BC91DDB-23CC-8D08-F40E-942C0B2EC867}"/>
              </a:ext>
            </a:extLst>
          </p:cNvPr>
          <p:cNvSpPr txBox="1"/>
          <p:nvPr/>
        </p:nvSpPr>
        <p:spPr>
          <a:xfrm>
            <a:off x="3856231" y="1820330"/>
            <a:ext cx="1620957" cy="307777"/>
          </a:xfrm>
          <a:prstGeom prst="rect">
            <a:avLst/>
          </a:prstGeom>
          <a:noFill/>
        </p:spPr>
        <p:txBody>
          <a:bodyPr wrap="none" rtlCol="0">
            <a:spAutoFit/>
          </a:bodyPr>
          <a:lstStyle/>
          <a:p>
            <a:r>
              <a:rPr kumimoji="1" lang="ja-JP" altLang="en-US" sz="1400" dirty="0"/>
              <a:t>当センターで作成</a:t>
            </a:r>
          </a:p>
        </p:txBody>
      </p:sp>
      <p:sp>
        <p:nvSpPr>
          <p:cNvPr id="73" name="テキスト ボックス 72">
            <a:extLst>
              <a:ext uri="{FF2B5EF4-FFF2-40B4-BE49-F238E27FC236}">
                <a16:creationId xmlns:a16="http://schemas.microsoft.com/office/drawing/2014/main" id="{2BAF5070-549E-1CCD-40C6-44321BF4C04B}"/>
              </a:ext>
            </a:extLst>
          </p:cNvPr>
          <p:cNvSpPr txBox="1"/>
          <p:nvPr/>
        </p:nvSpPr>
        <p:spPr>
          <a:xfrm>
            <a:off x="794003" y="2715079"/>
            <a:ext cx="7572396" cy="646331"/>
          </a:xfrm>
          <a:prstGeom prst="rect">
            <a:avLst/>
          </a:prstGeom>
          <a:noFill/>
        </p:spPr>
        <p:txBody>
          <a:bodyPr wrap="square" rtlCol="0">
            <a:spAutoFit/>
          </a:bodyPr>
          <a:lstStyle/>
          <a:p>
            <a:r>
              <a:rPr kumimoji="1" lang="ja-JP" altLang="en-US" dirty="0"/>
              <a:t>各細胞培養液</a:t>
            </a:r>
            <a:r>
              <a:rPr kumimoji="1" lang="en-US" altLang="ja-JP" dirty="0"/>
              <a:t>(RPNI1640 10%FBS)</a:t>
            </a:r>
            <a:r>
              <a:rPr kumimoji="1" lang="ja-JP" altLang="en-US" dirty="0"/>
              <a:t>中に</a:t>
            </a:r>
            <a:r>
              <a:rPr kumimoji="1" lang="en-US" altLang="ja-JP" dirty="0" err="1"/>
              <a:t>Venetoclax</a:t>
            </a:r>
            <a:r>
              <a:rPr kumimoji="1" lang="ja-JP" altLang="en-US" dirty="0"/>
              <a:t> </a:t>
            </a:r>
            <a:r>
              <a:rPr kumimoji="1" lang="en-US" altLang="ja-JP" dirty="0"/>
              <a:t>(BCL-2</a:t>
            </a:r>
            <a:r>
              <a:rPr kumimoji="1" lang="ja-JP" altLang="en-US" dirty="0"/>
              <a:t>阻害剤</a:t>
            </a:r>
            <a:r>
              <a:rPr kumimoji="1" lang="en-US" altLang="ja-JP" dirty="0"/>
              <a:t>) </a:t>
            </a:r>
            <a:r>
              <a:rPr kumimoji="1" lang="ja-JP" altLang="en-US" dirty="0"/>
              <a:t>を添加し、</a:t>
            </a:r>
            <a:r>
              <a:rPr kumimoji="1" lang="en-US" altLang="ja-JP" dirty="0"/>
              <a:t>4</a:t>
            </a:r>
            <a:r>
              <a:rPr kumimoji="1" lang="ja-JP" altLang="en-US" dirty="0"/>
              <a:t>時間培養</a:t>
            </a:r>
          </a:p>
        </p:txBody>
      </p:sp>
      <p:sp>
        <p:nvSpPr>
          <p:cNvPr id="74" name="テキスト ボックス 73">
            <a:extLst>
              <a:ext uri="{FF2B5EF4-FFF2-40B4-BE49-F238E27FC236}">
                <a16:creationId xmlns:a16="http://schemas.microsoft.com/office/drawing/2014/main" id="{1313964C-7EB4-D45F-53D5-612B71101073}"/>
              </a:ext>
            </a:extLst>
          </p:cNvPr>
          <p:cNvSpPr txBox="1"/>
          <p:nvPr/>
        </p:nvSpPr>
        <p:spPr>
          <a:xfrm>
            <a:off x="350361" y="2376676"/>
            <a:ext cx="2031325" cy="369332"/>
          </a:xfrm>
          <a:prstGeom prst="rect">
            <a:avLst/>
          </a:prstGeom>
          <a:noFill/>
        </p:spPr>
        <p:txBody>
          <a:bodyPr wrap="none" rtlCol="0">
            <a:spAutoFit/>
          </a:bodyPr>
          <a:lstStyle/>
          <a:p>
            <a:r>
              <a:rPr kumimoji="1" lang="ja-JP" altLang="en-US" b="1" dirty="0"/>
              <a:t>アポトーシス誘導</a:t>
            </a:r>
          </a:p>
        </p:txBody>
      </p:sp>
      <p:sp>
        <p:nvSpPr>
          <p:cNvPr id="78" name="AutoShape 3">
            <a:extLst>
              <a:ext uri="{FF2B5EF4-FFF2-40B4-BE49-F238E27FC236}">
                <a16:creationId xmlns:a16="http://schemas.microsoft.com/office/drawing/2014/main" id="{FA53950B-17D4-5AB3-0844-BAA0B5D34800}"/>
              </a:ext>
            </a:extLst>
          </p:cNvPr>
          <p:cNvSpPr>
            <a:spLocks noChangeArrowheads="1"/>
          </p:cNvSpPr>
          <p:nvPr/>
        </p:nvSpPr>
        <p:spPr bwMode="auto">
          <a:xfrm>
            <a:off x="516748" y="6352262"/>
            <a:ext cx="206902" cy="19847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79" name="AutoShape 4">
            <a:extLst>
              <a:ext uri="{FF2B5EF4-FFF2-40B4-BE49-F238E27FC236}">
                <a16:creationId xmlns:a16="http://schemas.microsoft.com/office/drawing/2014/main" id="{F2B445F9-46DF-597D-A9E3-97BC19903AC1}"/>
              </a:ext>
            </a:extLst>
          </p:cNvPr>
          <p:cNvSpPr>
            <a:spLocks noChangeArrowheads="1"/>
          </p:cNvSpPr>
          <p:nvPr/>
        </p:nvSpPr>
        <p:spPr bwMode="auto">
          <a:xfrm>
            <a:off x="729880" y="6352262"/>
            <a:ext cx="1557844" cy="19847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80" name="AutoShape 5">
            <a:extLst>
              <a:ext uri="{FF2B5EF4-FFF2-40B4-BE49-F238E27FC236}">
                <a16:creationId xmlns:a16="http://schemas.microsoft.com/office/drawing/2014/main" id="{0384905F-3B92-604A-249E-C7A118B12910}"/>
              </a:ext>
            </a:extLst>
          </p:cNvPr>
          <p:cNvSpPr>
            <a:spLocks noChangeArrowheads="1"/>
          </p:cNvSpPr>
          <p:nvPr/>
        </p:nvSpPr>
        <p:spPr bwMode="auto">
          <a:xfrm>
            <a:off x="2822838" y="6352262"/>
            <a:ext cx="973653" cy="19847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81" name="Text Box 7">
            <a:extLst>
              <a:ext uri="{FF2B5EF4-FFF2-40B4-BE49-F238E27FC236}">
                <a16:creationId xmlns:a16="http://schemas.microsoft.com/office/drawing/2014/main" id="{80AFA05F-C672-4264-9138-595789A4D5B1}"/>
              </a:ext>
            </a:extLst>
          </p:cNvPr>
          <p:cNvSpPr txBox="1">
            <a:spLocks noChangeArrowheads="1"/>
          </p:cNvSpPr>
          <p:nvPr/>
        </p:nvSpPr>
        <p:spPr bwMode="auto">
          <a:xfrm>
            <a:off x="173660" y="6323300"/>
            <a:ext cx="31931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N</a:t>
            </a:r>
          </a:p>
        </p:txBody>
      </p:sp>
      <p:sp>
        <p:nvSpPr>
          <p:cNvPr id="82" name="Text Box 8">
            <a:extLst>
              <a:ext uri="{FF2B5EF4-FFF2-40B4-BE49-F238E27FC236}">
                <a16:creationId xmlns:a16="http://schemas.microsoft.com/office/drawing/2014/main" id="{7B652DDB-365F-813C-8CEE-801321CA1431}"/>
              </a:ext>
            </a:extLst>
          </p:cNvPr>
          <p:cNvSpPr txBox="1">
            <a:spLocks noChangeArrowheads="1"/>
          </p:cNvSpPr>
          <p:nvPr/>
        </p:nvSpPr>
        <p:spPr bwMode="auto">
          <a:xfrm>
            <a:off x="3806006" y="6323300"/>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C</a:t>
            </a:r>
          </a:p>
        </p:txBody>
      </p:sp>
      <p:sp>
        <p:nvSpPr>
          <p:cNvPr id="83" name="Text Box 9">
            <a:extLst>
              <a:ext uri="{FF2B5EF4-FFF2-40B4-BE49-F238E27FC236}">
                <a16:creationId xmlns:a16="http://schemas.microsoft.com/office/drawing/2014/main" id="{8581114D-4F06-FC4D-39CE-A3C780E11CB7}"/>
              </a:ext>
            </a:extLst>
          </p:cNvPr>
          <p:cNvSpPr txBox="1">
            <a:spLocks noChangeArrowheads="1"/>
          </p:cNvSpPr>
          <p:nvPr/>
        </p:nvSpPr>
        <p:spPr bwMode="auto">
          <a:xfrm>
            <a:off x="362843" y="6524367"/>
            <a:ext cx="288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1</a:t>
            </a:r>
          </a:p>
        </p:txBody>
      </p:sp>
      <p:sp>
        <p:nvSpPr>
          <p:cNvPr id="84" name="Rectangle 10">
            <a:extLst>
              <a:ext uri="{FF2B5EF4-FFF2-40B4-BE49-F238E27FC236}">
                <a16:creationId xmlns:a16="http://schemas.microsoft.com/office/drawing/2014/main" id="{F3F49D37-659C-DF2E-3942-A6EFE92C7BF6}"/>
              </a:ext>
            </a:extLst>
          </p:cNvPr>
          <p:cNvSpPr>
            <a:spLocks noChangeArrowheads="1"/>
          </p:cNvSpPr>
          <p:nvPr/>
        </p:nvSpPr>
        <p:spPr bwMode="auto">
          <a:xfrm>
            <a:off x="667663" y="6524367"/>
            <a:ext cx="39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29</a:t>
            </a:r>
          </a:p>
        </p:txBody>
      </p:sp>
      <p:sp>
        <p:nvSpPr>
          <p:cNvPr id="85" name="Text Box 11">
            <a:extLst>
              <a:ext uri="{FF2B5EF4-FFF2-40B4-BE49-F238E27FC236}">
                <a16:creationId xmlns:a16="http://schemas.microsoft.com/office/drawing/2014/main" id="{3AE3CEB1-FB54-BDD2-1CB8-9A0477B95D97}"/>
              </a:ext>
            </a:extLst>
          </p:cNvPr>
          <p:cNvSpPr txBox="1">
            <a:spLocks noChangeArrowheads="1"/>
          </p:cNvSpPr>
          <p:nvPr/>
        </p:nvSpPr>
        <p:spPr bwMode="auto">
          <a:xfrm>
            <a:off x="2719032" y="6537892"/>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176</a:t>
            </a:r>
          </a:p>
        </p:txBody>
      </p:sp>
      <p:sp>
        <p:nvSpPr>
          <p:cNvPr id="86" name="Text Box 12">
            <a:extLst>
              <a:ext uri="{FF2B5EF4-FFF2-40B4-BE49-F238E27FC236}">
                <a16:creationId xmlns:a16="http://schemas.microsoft.com/office/drawing/2014/main" id="{DF65765F-DE50-A54A-C0D4-20EDD731F566}"/>
              </a:ext>
            </a:extLst>
          </p:cNvPr>
          <p:cNvSpPr txBox="1">
            <a:spLocks noChangeArrowheads="1"/>
          </p:cNvSpPr>
          <p:nvPr/>
        </p:nvSpPr>
        <p:spPr bwMode="auto">
          <a:xfrm>
            <a:off x="3438613" y="6550738"/>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277</a:t>
            </a:r>
          </a:p>
        </p:txBody>
      </p:sp>
      <p:sp>
        <p:nvSpPr>
          <p:cNvPr id="87" name="テキスト ボックス 86">
            <a:extLst>
              <a:ext uri="{FF2B5EF4-FFF2-40B4-BE49-F238E27FC236}">
                <a16:creationId xmlns:a16="http://schemas.microsoft.com/office/drawing/2014/main" id="{42852592-AEB3-F930-35DE-AC580648F414}"/>
              </a:ext>
            </a:extLst>
          </p:cNvPr>
          <p:cNvSpPr txBox="1"/>
          <p:nvPr/>
        </p:nvSpPr>
        <p:spPr>
          <a:xfrm>
            <a:off x="853057" y="6088465"/>
            <a:ext cx="1332609" cy="338554"/>
          </a:xfrm>
          <a:prstGeom prst="rect">
            <a:avLst/>
          </a:prstGeom>
          <a:noFill/>
        </p:spPr>
        <p:txBody>
          <a:bodyPr wrap="none" rtlCol="0">
            <a:spAutoFit/>
          </a:bodyPr>
          <a:lstStyle/>
          <a:p>
            <a:r>
              <a:rPr kumimoji="1" lang="en-US" altLang="ja-JP" sz="1600" dirty="0"/>
              <a:t>Large subunit</a:t>
            </a:r>
            <a:endParaRPr kumimoji="1" lang="ja-JP" altLang="en-US" sz="1600" dirty="0"/>
          </a:p>
        </p:txBody>
      </p:sp>
      <p:sp>
        <p:nvSpPr>
          <p:cNvPr id="88" name="テキスト ボックス 87">
            <a:extLst>
              <a:ext uri="{FF2B5EF4-FFF2-40B4-BE49-F238E27FC236}">
                <a16:creationId xmlns:a16="http://schemas.microsoft.com/office/drawing/2014/main" id="{B0774398-A180-CC25-A5FA-D99E18617D26}"/>
              </a:ext>
            </a:extLst>
          </p:cNvPr>
          <p:cNvSpPr txBox="1"/>
          <p:nvPr/>
        </p:nvSpPr>
        <p:spPr>
          <a:xfrm>
            <a:off x="2690685" y="6094878"/>
            <a:ext cx="1340432" cy="338554"/>
          </a:xfrm>
          <a:prstGeom prst="rect">
            <a:avLst/>
          </a:prstGeom>
          <a:noFill/>
        </p:spPr>
        <p:txBody>
          <a:bodyPr wrap="none" rtlCol="0">
            <a:spAutoFit/>
          </a:bodyPr>
          <a:lstStyle/>
          <a:p>
            <a:r>
              <a:rPr kumimoji="1" lang="en-US" altLang="ja-JP" sz="1600" dirty="0"/>
              <a:t>Small subunit</a:t>
            </a:r>
            <a:endParaRPr kumimoji="1" lang="ja-JP" altLang="en-US" sz="1600" dirty="0"/>
          </a:p>
        </p:txBody>
      </p:sp>
      <p:sp>
        <p:nvSpPr>
          <p:cNvPr id="89" name="テキスト ボックス 88">
            <a:extLst>
              <a:ext uri="{FF2B5EF4-FFF2-40B4-BE49-F238E27FC236}">
                <a16:creationId xmlns:a16="http://schemas.microsoft.com/office/drawing/2014/main" id="{BCD66EB7-472C-55C9-C2D9-6290637D9C68}"/>
              </a:ext>
            </a:extLst>
          </p:cNvPr>
          <p:cNvSpPr txBox="1"/>
          <p:nvPr/>
        </p:nvSpPr>
        <p:spPr>
          <a:xfrm>
            <a:off x="2209456" y="6307911"/>
            <a:ext cx="306494" cy="369332"/>
          </a:xfrm>
          <a:prstGeom prst="rect">
            <a:avLst/>
          </a:prstGeom>
          <a:noFill/>
        </p:spPr>
        <p:txBody>
          <a:bodyPr wrap="none" rtlCol="0">
            <a:spAutoFit/>
          </a:bodyPr>
          <a:lstStyle/>
          <a:p>
            <a:r>
              <a:rPr kumimoji="1" lang="en-US" altLang="ja-JP" b="1" dirty="0">
                <a:solidFill>
                  <a:srgbClr val="C00000"/>
                </a:solidFill>
              </a:rPr>
              <a:t>d</a:t>
            </a:r>
            <a:endParaRPr kumimoji="1" lang="ja-JP" altLang="en-US" b="1" dirty="0">
              <a:solidFill>
                <a:srgbClr val="C00000"/>
              </a:solidFill>
            </a:endParaRPr>
          </a:p>
        </p:txBody>
      </p:sp>
      <p:sp>
        <p:nvSpPr>
          <p:cNvPr id="90" name="Text Box 11">
            <a:extLst>
              <a:ext uri="{FF2B5EF4-FFF2-40B4-BE49-F238E27FC236}">
                <a16:creationId xmlns:a16="http://schemas.microsoft.com/office/drawing/2014/main" id="{37AD2F0A-8BBC-6270-E11F-D1067D7204D6}"/>
              </a:ext>
            </a:extLst>
          </p:cNvPr>
          <p:cNvSpPr txBox="1">
            <a:spLocks noChangeArrowheads="1"/>
          </p:cNvSpPr>
          <p:nvPr/>
        </p:nvSpPr>
        <p:spPr bwMode="auto">
          <a:xfrm>
            <a:off x="2001589" y="6524367"/>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175</a:t>
            </a:r>
          </a:p>
        </p:txBody>
      </p:sp>
      <p:sp>
        <p:nvSpPr>
          <p:cNvPr id="91" name="テキスト ボックス 90">
            <a:extLst>
              <a:ext uri="{FF2B5EF4-FFF2-40B4-BE49-F238E27FC236}">
                <a16:creationId xmlns:a16="http://schemas.microsoft.com/office/drawing/2014/main" id="{28F9392E-FF10-B8A9-DF7F-D5CCBDA53239}"/>
              </a:ext>
            </a:extLst>
          </p:cNvPr>
          <p:cNvSpPr txBox="1"/>
          <p:nvPr/>
        </p:nvSpPr>
        <p:spPr>
          <a:xfrm rot="14326305">
            <a:off x="2362275" y="6160040"/>
            <a:ext cx="273132" cy="461665"/>
          </a:xfrm>
          <a:prstGeom prst="rect">
            <a:avLst/>
          </a:prstGeom>
          <a:noFill/>
        </p:spPr>
        <p:txBody>
          <a:bodyPr wrap="square" rtlCol="0">
            <a:spAutoFit/>
          </a:bodyPr>
          <a:lstStyle/>
          <a:p>
            <a:r>
              <a:rPr kumimoji="1" lang="en-US" altLang="ja-JP" sz="2400" dirty="0"/>
              <a:t>Y</a:t>
            </a:r>
            <a:endParaRPr kumimoji="1" lang="ja-JP" altLang="en-US" sz="2400" dirty="0"/>
          </a:p>
        </p:txBody>
      </p:sp>
      <p:sp>
        <p:nvSpPr>
          <p:cNvPr id="92" name="AutoShape 44">
            <a:extLst>
              <a:ext uri="{FF2B5EF4-FFF2-40B4-BE49-F238E27FC236}">
                <a16:creationId xmlns:a16="http://schemas.microsoft.com/office/drawing/2014/main" id="{8C6F7BF5-8967-9999-344D-C30E126631A3}"/>
              </a:ext>
            </a:extLst>
          </p:cNvPr>
          <p:cNvSpPr>
            <a:spLocks noChangeArrowheads="1"/>
          </p:cNvSpPr>
          <p:nvPr/>
        </p:nvSpPr>
        <p:spPr bwMode="auto">
          <a:xfrm>
            <a:off x="5455288" y="6247598"/>
            <a:ext cx="459000"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93" name="AutoShape 45">
            <a:extLst>
              <a:ext uri="{FF2B5EF4-FFF2-40B4-BE49-F238E27FC236}">
                <a16:creationId xmlns:a16="http://schemas.microsoft.com/office/drawing/2014/main" id="{40036A58-28E0-F4C4-2AEE-CDA6012A9F56}"/>
              </a:ext>
            </a:extLst>
          </p:cNvPr>
          <p:cNvSpPr>
            <a:spLocks noChangeArrowheads="1"/>
          </p:cNvSpPr>
          <p:nvPr/>
        </p:nvSpPr>
        <p:spPr bwMode="auto">
          <a:xfrm>
            <a:off x="6541448" y="6239119"/>
            <a:ext cx="384351" cy="1656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94" name="AutoShape 44">
            <a:extLst>
              <a:ext uri="{FF2B5EF4-FFF2-40B4-BE49-F238E27FC236}">
                <a16:creationId xmlns:a16="http://schemas.microsoft.com/office/drawing/2014/main" id="{3C59BF65-3540-9216-3F3B-5C44B20E804B}"/>
              </a:ext>
            </a:extLst>
          </p:cNvPr>
          <p:cNvSpPr>
            <a:spLocks noChangeArrowheads="1"/>
          </p:cNvSpPr>
          <p:nvPr/>
        </p:nvSpPr>
        <p:spPr bwMode="auto">
          <a:xfrm>
            <a:off x="6921439" y="6239094"/>
            <a:ext cx="1421698" cy="163385"/>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95" name="Text Box 7">
            <a:extLst>
              <a:ext uri="{FF2B5EF4-FFF2-40B4-BE49-F238E27FC236}">
                <a16:creationId xmlns:a16="http://schemas.microsoft.com/office/drawing/2014/main" id="{7B4A6FE9-6BC8-2387-420F-66BBAC76C784}"/>
              </a:ext>
            </a:extLst>
          </p:cNvPr>
          <p:cNvSpPr txBox="1">
            <a:spLocks noChangeArrowheads="1"/>
          </p:cNvSpPr>
          <p:nvPr/>
        </p:nvSpPr>
        <p:spPr bwMode="auto">
          <a:xfrm>
            <a:off x="5042139" y="6150293"/>
            <a:ext cx="31931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b="1" dirty="0"/>
              <a:t>N</a:t>
            </a:r>
          </a:p>
        </p:txBody>
      </p:sp>
      <p:sp>
        <p:nvSpPr>
          <p:cNvPr id="96" name="Text Box 8">
            <a:extLst>
              <a:ext uri="{FF2B5EF4-FFF2-40B4-BE49-F238E27FC236}">
                <a16:creationId xmlns:a16="http://schemas.microsoft.com/office/drawing/2014/main" id="{5953DD05-73A2-F3BA-EFAC-103152AF9A3F}"/>
              </a:ext>
            </a:extLst>
          </p:cNvPr>
          <p:cNvSpPr txBox="1">
            <a:spLocks noChangeArrowheads="1"/>
          </p:cNvSpPr>
          <p:nvPr/>
        </p:nvSpPr>
        <p:spPr bwMode="auto">
          <a:xfrm>
            <a:off x="10204270" y="6082023"/>
            <a:ext cx="2936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b="1" dirty="0"/>
              <a:t>C</a:t>
            </a:r>
          </a:p>
        </p:txBody>
      </p:sp>
      <p:sp>
        <p:nvSpPr>
          <p:cNvPr id="97" name="Text Box 9">
            <a:extLst>
              <a:ext uri="{FF2B5EF4-FFF2-40B4-BE49-F238E27FC236}">
                <a16:creationId xmlns:a16="http://schemas.microsoft.com/office/drawing/2014/main" id="{C43A2F38-1E39-1058-FEAE-7E2A9B225E9D}"/>
              </a:ext>
            </a:extLst>
          </p:cNvPr>
          <p:cNvSpPr txBox="1">
            <a:spLocks noChangeArrowheads="1"/>
          </p:cNvSpPr>
          <p:nvPr/>
        </p:nvSpPr>
        <p:spPr bwMode="auto">
          <a:xfrm>
            <a:off x="5307756" y="6392737"/>
            <a:ext cx="288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1</a:t>
            </a:r>
          </a:p>
        </p:txBody>
      </p:sp>
      <p:sp>
        <p:nvSpPr>
          <p:cNvPr id="98" name="Rectangle 10">
            <a:extLst>
              <a:ext uri="{FF2B5EF4-FFF2-40B4-BE49-F238E27FC236}">
                <a16:creationId xmlns:a16="http://schemas.microsoft.com/office/drawing/2014/main" id="{64E359D7-5079-E0C3-3395-913FB398A17F}"/>
              </a:ext>
            </a:extLst>
          </p:cNvPr>
          <p:cNvSpPr>
            <a:spLocks noChangeArrowheads="1"/>
          </p:cNvSpPr>
          <p:nvPr/>
        </p:nvSpPr>
        <p:spPr bwMode="auto">
          <a:xfrm>
            <a:off x="6443948" y="6369213"/>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375</a:t>
            </a:r>
          </a:p>
        </p:txBody>
      </p:sp>
      <p:sp>
        <p:nvSpPr>
          <p:cNvPr id="99" name="Text Box 11">
            <a:extLst>
              <a:ext uri="{FF2B5EF4-FFF2-40B4-BE49-F238E27FC236}">
                <a16:creationId xmlns:a16="http://schemas.microsoft.com/office/drawing/2014/main" id="{3C8687BE-F7C4-48AC-917A-996662EC9C7F}"/>
              </a:ext>
            </a:extLst>
          </p:cNvPr>
          <p:cNvSpPr txBox="1">
            <a:spLocks noChangeArrowheads="1"/>
          </p:cNvSpPr>
          <p:nvPr/>
        </p:nvSpPr>
        <p:spPr bwMode="auto">
          <a:xfrm>
            <a:off x="6803533" y="6358128"/>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525</a:t>
            </a:r>
          </a:p>
        </p:txBody>
      </p:sp>
      <p:sp>
        <p:nvSpPr>
          <p:cNvPr id="100" name="Text Box 12">
            <a:extLst>
              <a:ext uri="{FF2B5EF4-FFF2-40B4-BE49-F238E27FC236}">
                <a16:creationId xmlns:a16="http://schemas.microsoft.com/office/drawing/2014/main" id="{FEF214AA-4C37-007E-D9D0-53DE099307C0}"/>
              </a:ext>
            </a:extLst>
          </p:cNvPr>
          <p:cNvSpPr txBox="1">
            <a:spLocks noChangeArrowheads="1"/>
          </p:cNvSpPr>
          <p:nvPr/>
        </p:nvSpPr>
        <p:spPr bwMode="auto">
          <a:xfrm>
            <a:off x="8040141" y="6347777"/>
            <a:ext cx="60144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1014</a:t>
            </a:r>
          </a:p>
        </p:txBody>
      </p:sp>
      <p:sp>
        <p:nvSpPr>
          <p:cNvPr id="101" name="Text Box 9">
            <a:extLst>
              <a:ext uri="{FF2B5EF4-FFF2-40B4-BE49-F238E27FC236}">
                <a16:creationId xmlns:a16="http://schemas.microsoft.com/office/drawing/2014/main" id="{30C50E7E-5888-D920-2580-05A2F333D434}"/>
              </a:ext>
            </a:extLst>
          </p:cNvPr>
          <p:cNvSpPr txBox="1">
            <a:spLocks noChangeArrowheads="1"/>
          </p:cNvSpPr>
          <p:nvPr/>
        </p:nvSpPr>
        <p:spPr bwMode="auto">
          <a:xfrm>
            <a:off x="6051428" y="6369213"/>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215</a:t>
            </a:r>
          </a:p>
        </p:txBody>
      </p:sp>
      <p:sp>
        <p:nvSpPr>
          <p:cNvPr id="102" name="テキスト ボックス 101">
            <a:extLst>
              <a:ext uri="{FF2B5EF4-FFF2-40B4-BE49-F238E27FC236}">
                <a16:creationId xmlns:a16="http://schemas.microsoft.com/office/drawing/2014/main" id="{19CA1CF8-AA02-E27D-11A8-2986253BCD95}"/>
              </a:ext>
            </a:extLst>
          </p:cNvPr>
          <p:cNvSpPr txBox="1"/>
          <p:nvPr/>
        </p:nvSpPr>
        <p:spPr>
          <a:xfrm>
            <a:off x="5127227" y="5849461"/>
            <a:ext cx="1481496" cy="460639"/>
          </a:xfrm>
          <a:prstGeom prst="rect">
            <a:avLst/>
          </a:prstGeom>
          <a:noFill/>
        </p:spPr>
        <p:txBody>
          <a:bodyPr wrap="none" rtlCol="0">
            <a:spAutoFit/>
          </a:bodyPr>
          <a:lstStyle/>
          <a:p>
            <a:pPr>
              <a:lnSpc>
                <a:spcPts val="1400"/>
              </a:lnSpc>
            </a:pPr>
            <a:r>
              <a:rPr kumimoji="1" lang="en-US" altLang="ja-JP" sz="1600" dirty="0"/>
              <a:t>DNA </a:t>
            </a:r>
          </a:p>
          <a:p>
            <a:pPr>
              <a:lnSpc>
                <a:spcPts val="1400"/>
              </a:lnSpc>
            </a:pPr>
            <a:r>
              <a:rPr kumimoji="1" lang="en-US" altLang="ja-JP" sz="1600" dirty="0"/>
              <a:t>binding domain</a:t>
            </a:r>
            <a:endParaRPr kumimoji="1" lang="ja-JP" altLang="en-US" sz="1600" dirty="0"/>
          </a:p>
        </p:txBody>
      </p:sp>
      <p:sp>
        <p:nvSpPr>
          <p:cNvPr id="103" name="テキスト ボックス 102">
            <a:extLst>
              <a:ext uri="{FF2B5EF4-FFF2-40B4-BE49-F238E27FC236}">
                <a16:creationId xmlns:a16="http://schemas.microsoft.com/office/drawing/2014/main" id="{D57627FA-3D4D-46FC-07B6-4AEA7BB89403}"/>
              </a:ext>
            </a:extLst>
          </p:cNvPr>
          <p:cNvSpPr txBox="1"/>
          <p:nvPr/>
        </p:nvSpPr>
        <p:spPr>
          <a:xfrm>
            <a:off x="7178519" y="5949583"/>
            <a:ext cx="1574277" cy="338554"/>
          </a:xfrm>
          <a:prstGeom prst="rect">
            <a:avLst/>
          </a:prstGeom>
          <a:noFill/>
        </p:spPr>
        <p:txBody>
          <a:bodyPr wrap="none" rtlCol="0">
            <a:spAutoFit/>
          </a:bodyPr>
          <a:lstStyle/>
          <a:p>
            <a:r>
              <a:rPr kumimoji="1" lang="en-US" altLang="ja-JP" sz="1600" dirty="0"/>
              <a:t>Catalytic domain</a:t>
            </a:r>
            <a:endParaRPr kumimoji="1" lang="ja-JP" altLang="en-US" sz="1600" dirty="0"/>
          </a:p>
        </p:txBody>
      </p:sp>
      <p:sp>
        <p:nvSpPr>
          <p:cNvPr id="104" name="AutoShape 44">
            <a:extLst>
              <a:ext uri="{FF2B5EF4-FFF2-40B4-BE49-F238E27FC236}">
                <a16:creationId xmlns:a16="http://schemas.microsoft.com/office/drawing/2014/main" id="{5C9376E8-A0D7-FA0F-88EF-E19A5558F096}"/>
              </a:ext>
            </a:extLst>
          </p:cNvPr>
          <p:cNvSpPr>
            <a:spLocks noChangeArrowheads="1"/>
          </p:cNvSpPr>
          <p:nvPr/>
        </p:nvSpPr>
        <p:spPr bwMode="auto">
          <a:xfrm>
            <a:off x="6236498" y="6236839"/>
            <a:ext cx="319318" cy="165640"/>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600"/>
          </a:p>
        </p:txBody>
      </p:sp>
      <p:sp>
        <p:nvSpPr>
          <p:cNvPr id="105" name="テキスト ボックス 104">
            <a:extLst>
              <a:ext uri="{FF2B5EF4-FFF2-40B4-BE49-F238E27FC236}">
                <a16:creationId xmlns:a16="http://schemas.microsoft.com/office/drawing/2014/main" id="{8748F997-B0D5-7DB7-FE5C-127FFE0AC54A}"/>
              </a:ext>
            </a:extLst>
          </p:cNvPr>
          <p:cNvSpPr txBox="1"/>
          <p:nvPr/>
        </p:nvSpPr>
        <p:spPr>
          <a:xfrm>
            <a:off x="7473787" y="6306950"/>
            <a:ext cx="273132" cy="461665"/>
          </a:xfrm>
          <a:prstGeom prst="rect">
            <a:avLst/>
          </a:prstGeom>
          <a:noFill/>
        </p:spPr>
        <p:txBody>
          <a:bodyPr wrap="square" rtlCol="0">
            <a:spAutoFit/>
          </a:bodyPr>
          <a:lstStyle/>
          <a:p>
            <a:r>
              <a:rPr kumimoji="1" lang="en-US" altLang="ja-JP" sz="2400" dirty="0"/>
              <a:t>Y</a:t>
            </a:r>
            <a:endParaRPr kumimoji="1" lang="ja-JP" altLang="en-US" sz="2400" dirty="0"/>
          </a:p>
        </p:txBody>
      </p:sp>
      <p:sp>
        <p:nvSpPr>
          <p:cNvPr id="106" name="Text Box 9">
            <a:extLst>
              <a:ext uri="{FF2B5EF4-FFF2-40B4-BE49-F238E27FC236}">
                <a16:creationId xmlns:a16="http://schemas.microsoft.com/office/drawing/2014/main" id="{86A2416B-4C4D-B94C-228D-36E1CBB28345}"/>
              </a:ext>
            </a:extLst>
          </p:cNvPr>
          <p:cNvSpPr txBox="1">
            <a:spLocks noChangeArrowheads="1"/>
          </p:cNvSpPr>
          <p:nvPr/>
        </p:nvSpPr>
        <p:spPr bwMode="auto">
          <a:xfrm>
            <a:off x="5670202" y="6376516"/>
            <a:ext cx="4972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600" dirty="0"/>
              <a:t>214</a:t>
            </a:r>
          </a:p>
        </p:txBody>
      </p:sp>
      <p:sp>
        <p:nvSpPr>
          <p:cNvPr id="107" name="テキスト ボックス 106">
            <a:extLst>
              <a:ext uri="{FF2B5EF4-FFF2-40B4-BE49-F238E27FC236}">
                <a16:creationId xmlns:a16="http://schemas.microsoft.com/office/drawing/2014/main" id="{64382658-84EB-78C7-415E-2AF0DD5CF220}"/>
              </a:ext>
            </a:extLst>
          </p:cNvPr>
          <p:cNvSpPr txBox="1"/>
          <p:nvPr/>
        </p:nvSpPr>
        <p:spPr>
          <a:xfrm>
            <a:off x="5822708" y="6163111"/>
            <a:ext cx="306494" cy="369332"/>
          </a:xfrm>
          <a:prstGeom prst="rect">
            <a:avLst/>
          </a:prstGeom>
          <a:noFill/>
        </p:spPr>
        <p:txBody>
          <a:bodyPr wrap="none" rtlCol="0">
            <a:spAutoFit/>
          </a:bodyPr>
          <a:lstStyle/>
          <a:p>
            <a:r>
              <a:rPr kumimoji="1" lang="en-US" altLang="ja-JP" b="1" dirty="0">
                <a:solidFill>
                  <a:srgbClr val="C00000"/>
                </a:solidFill>
              </a:rPr>
              <a:t>d</a:t>
            </a:r>
            <a:endParaRPr kumimoji="1" lang="ja-JP" altLang="en-US" b="1" dirty="0">
              <a:solidFill>
                <a:srgbClr val="C00000"/>
              </a:solidFill>
            </a:endParaRPr>
          </a:p>
        </p:txBody>
      </p:sp>
    </p:spTree>
    <p:extLst>
      <p:ext uri="{BB962C8B-B14F-4D97-AF65-F5344CB8AC3E}">
        <p14:creationId xmlns:p14="http://schemas.microsoft.com/office/powerpoint/2010/main" val="88794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7" name="楕円 2286">
            <a:extLst>
              <a:ext uri="{FF2B5EF4-FFF2-40B4-BE49-F238E27FC236}">
                <a16:creationId xmlns:a16="http://schemas.microsoft.com/office/drawing/2014/main" id="{380D3AB0-D785-4725-B5BA-B0A45425D58C}"/>
              </a:ext>
            </a:extLst>
          </p:cNvPr>
          <p:cNvSpPr/>
          <p:nvPr/>
        </p:nvSpPr>
        <p:spPr>
          <a:xfrm>
            <a:off x="7722383" y="4895334"/>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0" name="楕円 2289">
            <a:extLst>
              <a:ext uri="{FF2B5EF4-FFF2-40B4-BE49-F238E27FC236}">
                <a16:creationId xmlns:a16="http://schemas.microsoft.com/office/drawing/2014/main" id="{D1B0F5BD-B8B0-4EDB-B3E9-CE20289F86FE}"/>
              </a:ext>
            </a:extLst>
          </p:cNvPr>
          <p:cNvSpPr/>
          <p:nvPr/>
        </p:nvSpPr>
        <p:spPr>
          <a:xfrm>
            <a:off x="7696045" y="4992605"/>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4" name="楕円 2283">
            <a:extLst>
              <a:ext uri="{FF2B5EF4-FFF2-40B4-BE49-F238E27FC236}">
                <a16:creationId xmlns:a16="http://schemas.microsoft.com/office/drawing/2014/main" id="{005789CA-67F2-4BDF-999E-63666A239E1D}"/>
              </a:ext>
            </a:extLst>
          </p:cNvPr>
          <p:cNvSpPr/>
          <p:nvPr/>
        </p:nvSpPr>
        <p:spPr>
          <a:xfrm>
            <a:off x="7506697" y="5588622"/>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1" name="楕円 2280">
            <a:extLst>
              <a:ext uri="{FF2B5EF4-FFF2-40B4-BE49-F238E27FC236}">
                <a16:creationId xmlns:a16="http://schemas.microsoft.com/office/drawing/2014/main" id="{EDF53AB3-1E2C-4A7F-B8DE-489F600D85C5}"/>
              </a:ext>
            </a:extLst>
          </p:cNvPr>
          <p:cNvSpPr/>
          <p:nvPr/>
        </p:nvSpPr>
        <p:spPr>
          <a:xfrm>
            <a:off x="7728535" y="5577180"/>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104" name="グループ化 2103">
            <a:extLst>
              <a:ext uri="{FF2B5EF4-FFF2-40B4-BE49-F238E27FC236}">
                <a16:creationId xmlns:a16="http://schemas.microsoft.com/office/drawing/2014/main" id="{659EB1AF-5735-4001-9E2B-055AC7F2D1BF}"/>
              </a:ext>
            </a:extLst>
          </p:cNvPr>
          <p:cNvGrpSpPr/>
          <p:nvPr/>
        </p:nvGrpSpPr>
        <p:grpSpPr>
          <a:xfrm>
            <a:off x="8290348" y="5155299"/>
            <a:ext cx="476754" cy="346825"/>
            <a:chOff x="6051808" y="4904094"/>
            <a:chExt cx="476754" cy="346825"/>
          </a:xfrm>
        </p:grpSpPr>
        <p:grpSp>
          <p:nvGrpSpPr>
            <p:cNvPr id="2105" name="グループ化 2104">
              <a:extLst>
                <a:ext uri="{FF2B5EF4-FFF2-40B4-BE49-F238E27FC236}">
                  <a16:creationId xmlns:a16="http://schemas.microsoft.com/office/drawing/2014/main" id="{A0A34A81-55CC-43F9-A0A8-CFE3A4B529CF}"/>
                </a:ext>
              </a:extLst>
            </p:cNvPr>
            <p:cNvGrpSpPr/>
            <p:nvPr/>
          </p:nvGrpSpPr>
          <p:grpSpPr>
            <a:xfrm>
              <a:off x="6051810" y="4904094"/>
              <a:ext cx="67506" cy="164207"/>
              <a:chOff x="3034888" y="1153740"/>
              <a:chExt cx="67506" cy="164207"/>
            </a:xfrm>
          </p:grpSpPr>
          <p:sp>
            <p:nvSpPr>
              <p:cNvPr id="2145" name="楕円 2144">
                <a:extLst>
                  <a:ext uri="{FF2B5EF4-FFF2-40B4-BE49-F238E27FC236}">
                    <a16:creationId xmlns:a16="http://schemas.microsoft.com/office/drawing/2014/main" id="{91179850-7DEF-42B4-90DE-002D77E4B1F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46" name="直線コネクタ 2145">
                <a:extLst>
                  <a:ext uri="{FF2B5EF4-FFF2-40B4-BE49-F238E27FC236}">
                    <a16:creationId xmlns:a16="http://schemas.microsoft.com/office/drawing/2014/main" id="{F1F8000C-0269-48DB-BB75-D3EC92FED66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06" name="グループ化 2105">
              <a:extLst>
                <a:ext uri="{FF2B5EF4-FFF2-40B4-BE49-F238E27FC236}">
                  <a16:creationId xmlns:a16="http://schemas.microsoft.com/office/drawing/2014/main" id="{F14901AF-F579-4C68-BFE8-58CC7FEEF3EA}"/>
                </a:ext>
              </a:extLst>
            </p:cNvPr>
            <p:cNvGrpSpPr/>
            <p:nvPr/>
          </p:nvGrpSpPr>
          <p:grpSpPr>
            <a:xfrm>
              <a:off x="6120018" y="4904094"/>
              <a:ext cx="67506" cy="164207"/>
              <a:chOff x="3034888" y="1153740"/>
              <a:chExt cx="67506" cy="164207"/>
            </a:xfrm>
          </p:grpSpPr>
          <p:sp>
            <p:nvSpPr>
              <p:cNvPr id="2143" name="楕円 2142">
                <a:extLst>
                  <a:ext uri="{FF2B5EF4-FFF2-40B4-BE49-F238E27FC236}">
                    <a16:creationId xmlns:a16="http://schemas.microsoft.com/office/drawing/2014/main" id="{DECECE79-50FB-4950-8F36-244B8CE1C68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44" name="直線コネクタ 2143">
                <a:extLst>
                  <a:ext uri="{FF2B5EF4-FFF2-40B4-BE49-F238E27FC236}">
                    <a16:creationId xmlns:a16="http://schemas.microsoft.com/office/drawing/2014/main" id="{967B65F0-1CF0-45E5-97D0-4258CEAB454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07" name="グループ化 2106">
              <a:extLst>
                <a:ext uri="{FF2B5EF4-FFF2-40B4-BE49-F238E27FC236}">
                  <a16:creationId xmlns:a16="http://schemas.microsoft.com/office/drawing/2014/main" id="{2994BD20-6EB6-4C6B-8B0A-0813A71A3A48}"/>
                </a:ext>
              </a:extLst>
            </p:cNvPr>
            <p:cNvGrpSpPr/>
            <p:nvPr/>
          </p:nvGrpSpPr>
          <p:grpSpPr>
            <a:xfrm>
              <a:off x="6188226" y="4904094"/>
              <a:ext cx="67506" cy="164207"/>
              <a:chOff x="3034888" y="1153740"/>
              <a:chExt cx="67506" cy="164207"/>
            </a:xfrm>
          </p:grpSpPr>
          <p:sp>
            <p:nvSpPr>
              <p:cNvPr id="2141" name="楕円 2140">
                <a:extLst>
                  <a:ext uri="{FF2B5EF4-FFF2-40B4-BE49-F238E27FC236}">
                    <a16:creationId xmlns:a16="http://schemas.microsoft.com/office/drawing/2014/main" id="{973E3853-D269-4447-9239-FB56890B86B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42" name="直線コネクタ 2141">
                <a:extLst>
                  <a:ext uri="{FF2B5EF4-FFF2-40B4-BE49-F238E27FC236}">
                    <a16:creationId xmlns:a16="http://schemas.microsoft.com/office/drawing/2014/main" id="{EAB1104C-F83C-4E1F-AE73-9F16ED526DD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08" name="グループ化 2107">
              <a:extLst>
                <a:ext uri="{FF2B5EF4-FFF2-40B4-BE49-F238E27FC236}">
                  <a16:creationId xmlns:a16="http://schemas.microsoft.com/office/drawing/2014/main" id="{A87D487D-4517-452B-930F-0A50D5DEEAD9}"/>
                </a:ext>
              </a:extLst>
            </p:cNvPr>
            <p:cNvGrpSpPr/>
            <p:nvPr/>
          </p:nvGrpSpPr>
          <p:grpSpPr>
            <a:xfrm>
              <a:off x="6256434" y="4904094"/>
              <a:ext cx="67506" cy="164207"/>
              <a:chOff x="3034888" y="1153740"/>
              <a:chExt cx="67506" cy="164207"/>
            </a:xfrm>
          </p:grpSpPr>
          <p:sp>
            <p:nvSpPr>
              <p:cNvPr id="2139" name="楕円 2138">
                <a:extLst>
                  <a:ext uri="{FF2B5EF4-FFF2-40B4-BE49-F238E27FC236}">
                    <a16:creationId xmlns:a16="http://schemas.microsoft.com/office/drawing/2014/main" id="{84DFC5B4-A592-47B2-94DA-BC9F4FD8BDE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40" name="直線コネクタ 2139">
                <a:extLst>
                  <a:ext uri="{FF2B5EF4-FFF2-40B4-BE49-F238E27FC236}">
                    <a16:creationId xmlns:a16="http://schemas.microsoft.com/office/drawing/2014/main" id="{D489097F-C6DF-4EFA-98AA-D0681C359F1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09" name="グループ化 2108">
              <a:extLst>
                <a:ext uri="{FF2B5EF4-FFF2-40B4-BE49-F238E27FC236}">
                  <a16:creationId xmlns:a16="http://schemas.microsoft.com/office/drawing/2014/main" id="{FA8B0109-B826-43D6-AB64-769835BEBCAE}"/>
                </a:ext>
              </a:extLst>
            </p:cNvPr>
            <p:cNvGrpSpPr/>
            <p:nvPr/>
          </p:nvGrpSpPr>
          <p:grpSpPr>
            <a:xfrm>
              <a:off x="6324642" y="4904094"/>
              <a:ext cx="67506" cy="164207"/>
              <a:chOff x="3034888" y="1153740"/>
              <a:chExt cx="67506" cy="164207"/>
            </a:xfrm>
          </p:grpSpPr>
          <p:sp>
            <p:nvSpPr>
              <p:cNvPr id="2137" name="楕円 2136">
                <a:extLst>
                  <a:ext uri="{FF2B5EF4-FFF2-40B4-BE49-F238E27FC236}">
                    <a16:creationId xmlns:a16="http://schemas.microsoft.com/office/drawing/2014/main" id="{448982F3-6E64-454E-911A-BD90F3EE21A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38" name="直線コネクタ 2137">
                <a:extLst>
                  <a:ext uri="{FF2B5EF4-FFF2-40B4-BE49-F238E27FC236}">
                    <a16:creationId xmlns:a16="http://schemas.microsoft.com/office/drawing/2014/main" id="{28948998-ED28-4DCB-9889-C0C68AF3DED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0" name="グループ化 2109">
              <a:extLst>
                <a:ext uri="{FF2B5EF4-FFF2-40B4-BE49-F238E27FC236}">
                  <a16:creationId xmlns:a16="http://schemas.microsoft.com/office/drawing/2014/main" id="{D5194F15-4A1B-4A4D-94AD-0ECEBF943488}"/>
                </a:ext>
              </a:extLst>
            </p:cNvPr>
            <p:cNvGrpSpPr/>
            <p:nvPr/>
          </p:nvGrpSpPr>
          <p:grpSpPr>
            <a:xfrm>
              <a:off x="6392850" y="4904094"/>
              <a:ext cx="67506" cy="164207"/>
              <a:chOff x="3034888" y="1153740"/>
              <a:chExt cx="67506" cy="164207"/>
            </a:xfrm>
          </p:grpSpPr>
          <p:sp>
            <p:nvSpPr>
              <p:cNvPr id="2135" name="楕円 2134">
                <a:extLst>
                  <a:ext uri="{FF2B5EF4-FFF2-40B4-BE49-F238E27FC236}">
                    <a16:creationId xmlns:a16="http://schemas.microsoft.com/office/drawing/2014/main" id="{3AAA813E-3049-4C8C-A497-F96A95EB637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36" name="直線コネクタ 2135">
                <a:extLst>
                  <a:ext uri="{FF2B5EF4-FFF2-40B4-BE49-F238E27FC236}">
                    <a16:creationId xmlns:a16="http://schemas.microsoft.com/office/drawing/2014/main" id="{58FFE71C-3973-4D40-9D82-DCFE446CFE1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1" name="グループ化 2110">
              <a:extLst>
                <a:ext uri="{FF2B5EF4-FFF2-40B4-BE49-F238E27FC236}">
                  <a16:creationId xmlns:a16="http://schemas.microsoft.com/office/drawing/2014/main" id="{77242C30-5761-4D3C-A958-1C712899DC17}"/>
                </a:ext>
              </a:extLst>
            </p:cNvPr>
            <p:cNvGrpSpPr/>
            <p:nvPr/>
          </p:nvGrpSpPr>
          <p:grpSpPr>
            <a:xfrm>
              <a:off x="6461056" y="4904094"/>
              <a:ext cx="67506" cy="164207"/>
              <a:chOff x="3034888" y="1153740"/>
              <a:chExt cx="67506" cy="164207"/>
            </a:xfrm>
          </p:grpSpPr>
          <p:sp>
            <p:nvSpPr>
              <p:cNvPr id="2133" name="楕円 2132">
                <a:extLst>
                  <a:ext uri="{FF2B5EF4-FFF2-40B4-BE49-F238E27FC236}">
                    <a16:creationId xmlns:a16="http://schemas.microsoft.com/office/drawing/2014/main" id="{3181C03F-D4EB-4A81-A296-2CEA8EF0ECA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34" name="直線コネクタ 2133">
                <a:extLst>
                  <a:ext uri="{FF2B5EF4-FFF2-40B4-BE49-F238E27FC236}">
                    <a16:creationId xmlns:a16="http://schemas.microsoft.com/office/drawing/2014/main" id="{032E51AA-EA05-4A78-8F7B-F7F9F1924C0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2" name="グループ化 2111">
              <a:extLst>
                <a:ext uri="{FF2B5EF4-FFF2-40B4-BE49-F238E27FC236}">
                  <a16:creationId xmlns:a16="http://schemas.microsoft.com/office/drawing/2014/main" id="{C3F73CBC-C2EC-41CE-A030-6A2E02814DF1}"/>
                </a:ext>
              </a:extLst>
            </p:cNvPr>
            <p:cNvGrpSpPr/>
            <p:nvPr/>
          </p:nvGrpSpPr>
          <p:grpSpPr>
            <a:xfrm rot="10800000">
              <a:off x="6461056" y="5086712"/>
              <a:ext cx="67506" cy="164207"/>
              <a:chOff x="3034888" y="1153740"/>
              <a:chExt cx="67506" cy="164207"/>
            </a:xfrm>
          </p:grpSpPr>
          <p:sp>
            <p:nvSpPr>
              <p:cNvPr id="2131" name="楕円 2130">
                <a:extLst>
                  <a:ext uri="{FF2B5EF4-FFF2-40B4-BE49-F238E27FC236}">
                    <a16:creationId xmlns:a16="http://schemas.microsoft.com/office/drawing/2014/main" id="{82EE9809-3A8A-4AD2-B4B1-8D0EE4EF63E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32" name="直線コネクタ 2131">
                <a:extLst>
                  <a:ext uri="{FF2B5EF4-FFF2-40B4-BE49-F238E27FC236}">
                    <a16:creationId xmlns:a16="http://schemas.microsoft.com/office/drawing/2014/main" id="{8A796528-99CC-4E04-8751-45D5FE8C7A5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3" name="グループ化 2112">
              <a:extLst>
                <a:ext uri="{FF2B5EF4-FFF2-40B4-BE49-F238E27FC236}">
                  <a16:creationId xmlns:a16="http://schemas.microsoft.com/office/drawing/2014/main" id="{5F65847C-DE2D-4832-8F51-607A024586E4}"/>
                </a:ext>
              </a:extLst>
            </p:cNvPr>
            <p:cNvGrpSpPr/>
            <p:nvPr/>
          </p:nvGrpSpPr>
          <p:grpSpPr>
            <a:xfrm rot="10800000">
              <a:off x="6392848" y="5086712"/>
              <a:ext cx="67506" cy="164207"/>
              <a:chOff x="3034888" y="1153740"/>
              <a:chExt cx="67506" cy="164207"/>
            </a:xfrm>
          </p:grpSpPr>
          <p:sp>
            <p:nvSpPr>
              <p:cNvPr id="2129" name="楕円 2128">
                <a:extLst>
                  <a:ext uri="{FF2B5EF4-FFF2-40B4-BE49-F238E27FC236}">
                    <a16:creationId xmlns:a16="http://schemas.microsoft.com/office/drawing/2014/main" id="{2223B4AE-08B4-4158-8668-44F8DB91069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30" name="直線コネクタ 2129">
                <a:extLst>
                  <a:ext uri="{FF2B5EF4-FFF2-40B4-BE49-F238E27FC236}">
                    <a16:creationId xmlns:a16="http://schemas.microsoft.com/office/drawing/2014/main" id="{C715088E-5342-48B0-89C0-A5841BDDCF9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4" name="グループ化 2113">
              <a:extLst>
                <a:ext uri="{FF2B5EF4-FFF2-40B4-BE49-F238E27FC236}">
                  <a16:creationId xmlns:a16="http://schemas.microsoft.com/office/drawing/2014/main" id="{132C6B46-643F-4EA4-9F17-540F0CD64CE6}"/>
                </a:ext>
              </a:extLst>
            </p:cNvPr>
            <p:cNvGrpSpPr/>
            <p:nvPr/>
          </p:nvGrpSpPr>
          <p:grpSpPr>
            <a:xfrm rot="10800000">
              <a:off x="6324640" y="5086712"/>
              <a:ext cx="67506" cy="164207"/>
              <a:chOff x="3034888" y="1153740"/>
              <a:chExt cx="67506" cy="164207"/>
            </a:xfrm>
          </p:grpSpPr>
          <p:sp>
            <p:nvSpPr>
              <p:cNvPr id="2127" name="楕円 2126">
                <a:extLst>
                  <a:ext uri="{FF2B5EF4-FFF2-40B4-BE49-F238E27FC236}">
                    <a16:creationId xmlns:a16="http://schemas.microsoft.com/office/drawing/2014/main" id="{D51ED05A-B3C2-447C-A70D-C337A1485D0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28" name="直線コネクタ 2127">
                <a:extLst>
                  <a:ext uri="{FF2B5EF4-FFF2-40B4-BE49-F238E27FC236}">
                    <a16:creationId xmlns:a16="http://schemas.microsoft.com/office/drawing/2014/main" id="{4005ACF6-A977-4AFB-AFF8-9FA7BDEF999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5" name="グループ化 2114">
              <a:extLst>
                <a:ext uri="{FF2B5EF4-FFF2-40B4-BE49-F238E27FC236}">
                  <a16:creationId xmlns:a16="http://schemas.microsoft.com/office/drawing/2014/main" id="{7463121A-30B9-498D-A1F0-BCF8A7F9D0D3}"/>
                </a:ext>
              </a:extLst>
            </p:cNvPr>
            <p:cNvGrpSpPr/>
            <p:nvPr/>
          </p:nvGrpSpPr>
          <p:grpSpPr>
            <a:xfrm rot="10800000">
              <a:off x="6256432" y="5086712"/>
              <a:ext cx="67506" cy="164207"/>
              <a:chOff x="3034888" y="1153740"/>
              <a:chExt cx="67506" cy="164207"/>
            </a:xfrm>
          </p:grpSpPr>
          <p:sp>
            <p:nvSpPr>
              <p:cNvPr id="2125" name="楕円 2124">
                <a:extLst>
                  <a:ext uri="{FF2B5EF4-FFF2-40B4-BE49-F238E27FC236}">
                    <a16:creationId xmlns:a16="http://schemas.microsoft.com/office/drawing/2014/main" id="{00355154-8749-4DFE-8926-8A06E27D12B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26" name="直線コネクタ 2125">
                <a:extLst>
                  <a:ext uri="{FF2B5EF4-FFF2-40B4-BE49-F238E27FC236}">
                    <a16:creationId xmlns:a16="http://schemas.microsoft.com/office/drawing/2014/main" id="{6861CE6E-8BCE-423F-AE78-8F4F20EF9B9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6" name="グループ化 2115">
              <a:extLst>
                <a:ext uri="{FF2B5EF4-FFF2-40B4-BE49-F238E27FC236}">
                  <a16:creationId xmlns:a16="http://schemas.microsoft.com/office/drawing/2014/main" id="{B3BA731C-E61E-4533-91D8-9492F054F5F6}"/>
                </a:ext>
              </a:extLst>
            </p:cNvPr>
            <p:cNvGrpSpPr/>
            <p:nvPr/>
          </p:nvGrpSpPr>
          <p:grpSpPr>
            <a:xfrm rot="10800000">
              <a:off x="6188224" y="5086712"/>
              <a:ext cx="67506" cy="164207"/>
              <a:chOff x="3034888" y="1153740"/>
              <a:chExt cx="67506" cy="164207"/>
            </a:xfrm>
          </p:grpSpPr>
          <p:sp>
            <p:nvSpPr>
              <p:cNvPr id="2123" name="楕円 2122">
                <a:extLst>
                  <a:ext uri="{FF2B5EF4-FFF2-40B4-BE49-F238E27FC236}">
                    <a16:creationId xmlns:a16="http://schemas.microsoft.com/office/drawing/2014/main" id="{934BB29B-147E-4DDB-A75F-7580374E6F1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24" name="直線コネクタ 2123">
                <a:extLst>
                  <a:ext uri="{FF2B5EF4-FFF2-40B4-BE49-F238E27FC236}">
                    <a16:creationId xmlns:a16="http://schemas.microsoft.com/office/drawing/2014/main" id="{B200EAD4-E803-40E4-B3BD-4A6AAD3A053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7" name="グループ化 2116">
              <a:extLst>
                <a:ext uri="{FF2B5EF4-FFF2-40B4-BE49-F238E27FC236}">
                  <a16:creationId xmlns:a16="http://schemas.microsoft.com/office/drawing/2014/main" id="{6AB7BDD0-D23E-4822-96A9-5870A0F4EE9A}"/>
                </a:ext>
              </a:extLst>
            </p:cNvPr>
            <p:cNvGrpSpPr/>
            <p:nvPr/>
          </p:nvGrpSpPr>
          <p:grpSpPr>
            <a:xfrm rot="10800000">
              <a:off x="6120016" y="5086712"/>
              <a:ext cx="67506" cy="164207"/>
              <a:chOff x="3034888" y="1153740"/>
              <a:chExt cx="67506" cy="164207"/>
            </a:xfrm>
          </p:grpSpPr>
          <p:sp>
            <p:nvSpPr>
              <p:cNvPr id="2121" name="楕円 2120">
                <a:extLst>
                  <a:ext uri="{FF2B5EF4-FFF2-40B4-BE49-F238E27FC236}">
                    <a16:creationId xmlns:a16="http://schemas.microsoft.com/office/drawing/2014/main" id="{0B64863C-72ED-427F-B6BD-541ACB88E2D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22" name="直線コネクタ 2121">
                <a:extLst>
                  <a:ext uri="{FF2B5EF4-FFF2-40B4-BE49-F238E27FC236}">
                    <a16:creationId xmlns:a16="http://schemas.microsoft.com/office/drawing/2014/main" id="{E871CBF1-9751-4B00-BE7D-337FA14C003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18" name="グループ化 2117">
              <a:extLst>
                <a:ext uri="{FF2B5EF4-FFF2-40B4-BE49-F238E27FC236}">
                  <a16:creationId xmlns:a16="http://schemas.microsoft.com/office/drawing/2014/main" id="{0BEB5295-0AD1-4EB4-B47D-6C870A9096E2}"/>
                </a:ext>
              </a:extLst>
            </p:cNvPr>
            <p:cNvGrpSpPr/>
            <p:nvPr/>
          </p:nvGrpSpPr>
          <p:grpSpPr>
            <a:xfrm rot="10800000">
              <a:off x="6051808" y="5086712"/>
              <a:ext cx="67506" cy="164207"/>
              <a:chOff x="3034888" y="1153740"/>
              <a:chExt cx="67506" cy="164207"/>
            </a:xfrm>
          </p:grpSpPr>
          <p:sp>
            <p:nvSpPr>
              <p:cNvPr id="2119" name="楕円 2118">
                <a:extLst>
                  <a:ext uri="{FF2B5EF4-FFF2-40B4-BE49-F238E27FC236}">
                    <a16:creationId xmlns:a16="http://schemas.microsoft.com/office/drawing/2014/main" id="{F662E056-7744-47DE-8286-32E885C9925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20" name="直線コネクタ 2119">
                <a:extLst>
                  <a:ext uri="{FF2B5EF4-FFF2-40B4-BE49-F238E27FC236}">
                    <a16:creationId xmlns:a16="http://schemas.microsoft.com/office/drawing/2014/main" id="{9637766C-A995-4285-916C-F0347A8C83B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975" name="グループ化 1974">
            <a:extLst>
              <a:ext uri="{FF2B5EF4-FFF2-40B4-BE49-F238E27FC236}">
                <a16:creationId xmlns:a16="http://schemas.microsoft.com/office/drawing/2014/main" id="{6CBD72B4-7147-4E9B-93C6-61F647D49CAC}"/>
              </a:ext>
            </a:extLst>
          </p:cNvPr>
          <p:cNvGrpSpPr/>
          <p:nvPr/>
        </p:nvGrpSpPr>
        <p:grpSpPr>
          <a:xfrm>
            <a:off x="6775666" y="5146462"/>
            <a:ext cx="476754" cy="346825"/>
            <a:chOff x="6051808" y="4904094"/>
            <a:chExt cx="476754" cy="346825"/>
          </a:xfrm>
        </p:grpSpPr>
        <p:grpSp>
          <p:nvGrpSpPr>
            <p:cNvPr id="1976" name="グループ化 1975">
              <a:extLst>
                <a:ext uri="{FF2B5EF4-FFF2-40B4-BE49-F238E27FC236}">
                  <a16:creationId xmlns:a16="http://schemas.microsoft.com/office/drawing/2014/main" id="{8CA66547-456A-44AA-8C0D-E26207D4A0DA}"/>
                </a:ext>
              </a:extLst>
            </p:cNvPr>
            <p:cNvGrpSpPr/>
            <p:nvPr/>
          </p:nvGrpSpPr>
          <p:grpSpPr>
            <a:xfrm>
              <a:off x="6051810" y="4904094"/>
              <a:ext cx="67506" cy="164207"/>
              <a:chOff x="3034888" y="1153740"/>
              <a:chExt cx="67506" cy="164207"/>
            </a:xfrm>
          </p:grpSpPr>
          <p:sp>
            <p:nvSpPr>
              <p:cNvPr id="2016" name="楕円 2015">
                <a:extLst>
                  <a:ext uri="{FF2B5EF4-FFF2-40B4-BE49-F238E27FC236}">
                    <a16:creationId xmlns:a16="http://schemas.microsoft.com/office/drawing/2014/main" id="{DAAC3E76-967F-4156-B4B4-732A8F2A06A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17" name="直線コネクタ 2016">
                <a:extLst>
                  <a:ext uri="{FF2B5EF4-FFF2-40B4-BE49-F238E27FC236}">
                    <a16:creationId xmlns:a16="http://schemas.microsoft.com/office/drawing/2014/main" id="{4CF0B068-BB08-4D29-A44C-270478DD5AC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77" name="グループ化 1976">
              <a:extLst>
                <a:ext uri="{FF2B5EF4-FFF2-40B4-BE49-F238E27FC236}">
                  <a16:creationId xmlns:a16="http://schemas.microsoft.com/office/drawing/2014/main" id="{578C5B69-4842-45F5-ADE1-42360D3ED7DD}"/>
                </a:ext>
              </a:extLst>
            </p:cNvPr>
            <p:cNvGrpSpPr/>
            <p:nvPr/>
          </p:nvGrpSpPr>
          <p:grpSpPr>
            <a:xfrm>
              <a:off x="6120018" y="4904094"/>
              <a:ext cx="67506" cy="164207"/>
              <a:chOff x="3034888" y="1153740"/>
              <a:chExt cx="67506" cy="164207"/>
            </a:xfrm>
          </p:grpSpPr>
          <p:sp>
            <p:nvSpPr>
              <p:cNvPr id="2014" name="楕円 2013">
                <a:extLst>
                  <a:ext uri="{FF2B5EF4-FFF2-40B4-BE49-F238E27FC236}">
                    <a16:creationId xmlns:a16="http://schemas.microsoft.com/office/drawing/2014/main" id="{25466674-98AD-4AAC-85B7-118D308C0F9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15" name="直線コネクタ 2014">
                <a:extLst>
                  <a:ext uri="{FF2B5EF4-FFF2-40B4-BE49-F238E27FC236}">
                    <a16:creationId xmlns:a16="http://schemas.microsoft.com/office/drawing/2014/main" id="{DFEBBFF2-7C8E-4B88-A469-CB5977CA1D7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78" name="グループ化 1977">
              <a:extLst>
                <a:ext uri="{FF2B5EF4-FFF2-40B4-BE49-F238E27FC236}">
                  <a16:creationId xmlns:a16="http://schemas.microsoft.com/office/drawing/2014/main" id="{57C4B66F-E4C8-4E92-81A6-6A28C41EC864}"/>
                </a:ext>
              </a:extLst>
            </p:cNvPr>
            <p:cNvGrpSpPr/>
            <p:nvPr/>
          </p:nvGrpSpPr>
          <p:grpSpPr>
            <a:xfrm>
              <a:off x="6188226" y="4904094"/>
              <a:ext cx="67506" cy="164207"/>
              <a:chOff x="3034888" y="1153740"/>
              <a:chExt cx="67506" cy="164207"/>
            </a:xfrm>
          </p:grpSpPr>
          <p:sp>
            <p:nvSpPr>
              <p:cNvPr id="2012" name="楕円 2011">
                <a:extLst>
                  <a:ext uri="{FF2B5EF4-FFF2-40B4-BE49-F238E27FC236}">
                    <a16:creationId xmlns:a16="http://schemas.microsoft.com/office/drawing/2014/main" id="{214FCCDE-AF8C-40F1-9AC7-780EFD0F47D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13" name="直線コネクタ 2012">
                <a:extLst>
                  <a:ext uri="{FF2B5EF4-FFF2-40B4-BE49-F238E27FC236}">
                    <a16:creationId xmlns:a16="http://schemas.microsoft.com/office/drawing/2014/main" id="{2E3FE797-290D-4834-8AF4-D166D8E331D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79" name="グループ化 1978">
              <a:extLst>
                <a:ext uri="{FF2B5EF4-FFF2-40B4-BE49-F238E27FC236}">
                  <a16:creationId xmlns:a16="http://schemas.microsoft.com/office/drawing/2014/main" id="{409FB352-F84F-4C3F-BEA9-3AF7C1F41749}"/>
                </a:ext>
              </a:extLst>
            </p:cNvPr>
            <p:cNvGrpSpPr/>
            <p:nvPr/>
          </p:nvGrpSpPr>
          <p:grpSpPr>
            <a:xfrm>
              <a:off x="6256434" y="4904094"/>
              <a:ext cx="67506" cy="164207"/>
              <a:chOff x="3034888" y="1153740"/>
              <a:chExt cx="67506" cy="164207"/>
            </a:xfrm>
          </p:grpSpPr>
          <p:sp>
            <p:nvSpPr>
              <p:cNvPr id="2010" name="楕円 2009">
                <a:extLst>
                  <a:ext uri="{FF2B5EF4-FFF2-40B4-BE49-F238E27FC236}">
                    <a16:creationId xmlns:a16="http://schemas.microsoft.com/office/drawing/2014/main" id="{0C131B6E-6301-4681-88F6-CB14546A36F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11" name="直線コネクタ 2010">
                <a:extLst>
                  <a:ext uri="{FF2B5EF4-FFF2-40B4-BE49-F238E27FC236}">
                    <a16:creationId xmlns:a16="http://schemas.microsoft.com/office/drawing/2014/main" id="{EC401FD6-47BF-4915-952F-7289C38D4C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0" name="グループ化 1979">
              <a:extLst>
                <a:ext uri="{FF2B5EF4-FFF2-40B4-BE49-F238E27FC236}">
                  <a16:creationId xmlns:a16="http://schemas.microsoft.com/office/drawing/2014/main" id="{678AE04B-DF5D-4558-82E7-F7F6E085ABEF}"/>
                </a:ext>
              </a:extLst>
            </p:cNvPr>
            <p:cNvGrpSpPr/>
            <p:nvPr/>
          </p:nvGrpSpPr>
          <p:grpSpPr>
            <a:xfrm>
              <a:off x="6324642" y="4904094"/>
              <a:ext cx="67506" cy="164207"/>
              <a:chOff x="3034888" y="1153740"/>
              <a:chExt cx="67506" cy="164207"/>
            </a:xfrm>
          </p:grpSpPr>
          <p:sp>
            <p:nvSpPr>
              <p:cNvPr id="2008" name="楕円 2007">
                <a:extLst>
                  <a:ext uri="{FF2B5EF4-FFF2-40B4-BE49-F238E27FC236}">
                    <a16:creationId xmlns:a16="http://schemas.microsoft.com/office/drawing/2014/main" id="{8DF6DAEF-0016-4A80-8858-5DFEFEE9249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09" name="直線コネクタ 2008">
                <a:extLst>
                  <a:ext uri="{FF2B5EF4-FFF2-40B4-BE49-F238E27FC236}">
                    <a16:creationId xmlns:a16="http://schemas.microsoft.com/office/drawing/2014/main" id="{FD9165B1-72B1-4B61-9034-5EE76510641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1" name="グループ化 1980">
              <a:extLst>
                <a:ext uri="{FF2B5EF4-FFF2-40B4-BE49-F238E27FC236}">
                  <a16:creationId xmlns:a16="http://schemas.microsoft.com/office/drawing/2014/main" id="{35285DC5-E875-4323-BCC9-7D09AD91ABA7}"/>
                </a:ext>
              </a:extLst>
            </p:cNvPr>
            <p:cNvGrpSpPr/>
            <p:nvPr/>
          </p:nvGrpSpPr>
          <p:grpSpPr>
            <a:xfrm>
              <a:off x="6392850" y="4904094"/>
              <a:ext cx="67506" cy="164207"/>
              <a:chOff x="3034888" y="1153740"/>
              <a:chExt cx="67506" cy="164207"/>
            </a:xfrm>
          </p:grpSpPr>
          <p:sp>
            <p:nvSpPr>
              <p:cNvPr id="2006" name="楕円 2005">
                <a:extLst>
                  <a:ext uri="{FF2B5EF4-FFF2-40B4-BE49-F238E27FC236}">
                    <a16:creationId xmlns:a16="http://schemas.microsoft.com/office/drawing/2014/main" id="{53188D5C-2642-48B9-AD16-DD9604199B5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07" name="直線コネクタ 2006">
                <a:extLst>
                  <a:ext uri="{FF2B5EF4-FFF2-40B4-BE49-F238E27FC236}">
                    <a16:creationId xmlns:a16="http://schemas.microsoft.com/office/drawing/2014/main" id="{2F919948-AEAD-4A77-811A-B3F2A00C2B9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2" name="グループ化 1981">
              <a:extLst>
                <a:ext uri="{FF2B5EF4-FFF2-40B4-BE49-F238E27FC236}">
                  <a16:creationId xmlns:a16="http://schemas.microsoft.com/office/drawing/2014/main" id="{B7821F9E-2577-47D6-8851-71DF108C74A5}"/>
                </a:ext>
              </a:extLst>
            </p:cNvPr>
            <p:cNvGrpSpPr/>
            <p:nvPr/>
          </p:nvGrpSpPr>
          <p:grpSpPr>
            <a:xfrm>
              <a:off x="6461056" y="4904094"/>
              <a:ext cx="67506" cy="164207"/>
              <a:chOff x="3034888" y="1153740"/>
              <a:chExt cx="67506" cy="164207"/>
            </a:xfrm>
          </p:grpSpPr>
          <p:sp>
            <p:nvSpPr>
              <p:cNvPr id="2004" name="楕円 2003">
                <a:extLst>
                  <a:ext uri="{FF2B5EF4-FFF2-40B4-BE49-F238E27FC236}">
                    <a16:creationId xmlns:a16="http://schemas.microsoft.com/office/drawing/2014/main" id="{1799CDCD-AB0F-45AB-A830-938056D94C6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05" name="直線コネクタ 2004">
                <a:extLst>
                  <a:ext uri="{FF2B5EF4-FFF2-40B4-BE49-F238E27FC236}">
                    <a16:creationId xmlns:a16="http://schemas.microsoft.com/office/drawing/2014/main" id="{84643C85-EF09-4187-B1B2-8A0A3408213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3" name="グループ化 1982">
              <a:extLst>
                <a:ext uri="{FF2B5EF4-FFF2-40B4-BE49-F238E27FC236}">
                  <a16:creationId xmlns:a16="http://schemas.microsoft.com/office/drawing/2014/main" id="{FCB610F4-9661-4CC9-9927-092B022A7999}"/>
                </a:ext>
              </a:extLst>
            </p:cNvPr>
            <p:cNvGrpSpPr/>
            <p:nvPr/>
          </p:nvGrpSpPr>
          <p:grpSpPr>
            <a:xfrm rot="10800000">
              <a:off x="6461056" y="5086712"/>
              <a:ext cx="67506" cy="164207"/>
              <a:chOff x="3034888" y="1153740"/>
              <a:chExt cx="67506" cy="164207"/>
            </a:xfrm>
          </p:grpSpPr>
          <p:sp>
            <p:nvSpPr>
              <p:cNvPr id="2002" name="楕円 2001">
                <a:extLst>
                  <a:ext uri="{FF2B5EF4-FFF2-40B4-BE49-F238E27FC236}">
                    <a16:creationId xmlns:a16="http://schemas.microsoft.com/office/drawing/2014/main" id="{0E108FA3-7E15-4B46-9BBF-18C778973F0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03" name="直線コネクタ 2002">
                <a:extLst>
                  <a:ext uri="{FF2B5EF4-FFF2-40B4-BE49-F238E27FC236}">
                    <a16:creationId xmlns:a16="http://schemas.microsoft.com/office/drawing/2014/main" id="{09AEE49B-FF02-4E3A-B590-87A56DBB3D2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4" name="グループ化 1983">
              <a:extLst>
                <a:ext uri="{FF2B5EF4-FFF2-40B4-BE49-F238E27FC236}">
                  <a16:creationId xmlns:a16="http://schemas.microsoft.com/office/drawing/2014/main" id="{97EE655B-0B19-4B8F-B836-DF1B6699E234}"/>
                </a:ext>
              </a:extLst>
            </p:cNvPr>
            <p:cNvGrpSpPr/>
            <p:nvPr/>
          </p:nvGrpSpPr>
          <p:grpSpPr>
            <a:xfrm rot="10800000">
              <a:off x="6392848" y="5086712"/>
              <a:ext cx="67506" cy="164207"/>
              <a:chOff x="3034888" y="1153740"/>
              <a:chExt cx="67506" cy="164207"/>
            </a:xfrm>
          </p:grpSpPr>
          <p:sp>
            <p:nvSpPr>
              <p:cNvPr id="2000" name="楕円 1999">
                <a:extLst>
                  <a:ext uri="{FF2B5EF4-FFF2-40B4-BE49-F238E27FC236}">
                    <a16:creationId xmlns:a16="http://schemas.microsoft.com/office/drawing/2014/main" id="{277FB165-7A5E-450F-A4D5-D13CDBBE443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01" name="直線コネクタ 2000">
                <a:extLst>
                  <a:ext uri="{FF2B5EF4-FFF2-40B4-BE49-F238E27FC236}">
                    <a16:creationId xmlns:a16="http://schemas.microsoft.com/office/drawing/2014/main" id="{45CBBB67-94F1-4B2E-9B77-B1E2D1CEF21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5" name="グループ化 1984">
              <a:extLst>
                <a:ext uri="{FF2B5EF4-FFF2-40B4-BE49-F238E27FC236}">
                  <a16:creationId xmlns:a16="http://schemas.microsoft.com/office/drawing/2014/main" id="{93B42728-982F-4E5E-A82F-812E6A068CB7}"/>
                </a:ext>
              </a:extLst>
            </p:cNvPr>
            <p:cNvGrpSpPr/>
            <p:nvPr/>
          </p:nvGrpSpPr>
          <p:grpSpPr>
            <a:xfrm rot="10800000">
              <a:off x="6324640" y="5086712"/>
              <a:ext cx="67506" cy="164207"/>
              <a:chOff x="3034888" y="1153740"/>
              <a:chExt cx="67506" cy="164207"/>
            </a:xfrm>
          </p:grpSpPr>
          <p:sp>
            <p:nvSpPr>
              <p:cNvPr id="1998" name="楕円 1997">
                <a:extLst>
                  <a:ext uri="{FF2B5EF4-FFF2-40B4-BE49-F238E27FC236}">
                    <a16:creationId xmlns:a16="http://schemas.microsoft.com/office/drawing/2014/main" id="{3E20A0A2-F123-4BCC-AA1C-128872F0785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99" name="直線コネクタ 1998">
                <a:extLst>
                  <a:ext uri="{FF2B5EF4-FFF2-40B4-BE49-F238E27FC236}">
                    <a16:creationId xmlns:a16="http://schemas.microsoft.com/office/drawing/2014/main" id="{8F3F9415-EC47-4E78-AEB4-FEBFEA8F0F0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6" name="グループ化 1985">
              <a:extLst>
                <a:ext uri="{FF2B5EF4-FFF2-40B4-BE49-F238E27FC236}">
                  <a16:creationId xmlns:a16="http://schemas.microsoft.com/office/drawing/2014/main" id="{56B5D661-5226-4592-9EF0-C125A4CEED08}"/>
                </a:ext>
              </a:extLst>
            </p:cNvPr>
            <p:cNvGrpSpPr/>
            <p:nvPr/>
          </p:nvGrpSpPr>
          <p:grpSpPr>
            <a:xfrm rot="10800000">
              <a:off x="6256432" y="5086712"/>
              <a:ext cx="67506" cy="164207"/>
              <a:chOff x="3034888" y="1153740"/>
              <a:chExt cx="67506" cy="164207"/>
            </a:xfrm>
          </p:grpSpPr>
          <p:sp>
            <p:nvSpPr>
              <p:cNvPr id="1996" name="楕円 1995">
                <a:extLst>
                  <a:ext uri="{FF2B5EF4-FFF2-40B4-BE49-F238E27FC236}">
                    <a16:creationId xmlns:a16="http://schemas.microsoft.com/office/drawing/2014/main" id="{EA99E25D-C99B-40AC-8DB1-AACA196C45D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97" name="直線コネクタ 1996">
                <a:extLst>
                  <a:ext uri="{FF2B5EF4-FFF2-40B4-BE49-F238E27FC236}">
                    <a16:creationId xmlns:a16="http://schemas.microsoft.com/office/drawing/2014/main" id="{B665E4E3-8A01-430F-91F0-49E4A875043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7" name="グループ化 1986">
              <a:extLst>
                <a:ext uri="{FF2B5EF4-FFF2-40B4-BE49-F238E27FC236}">
                  <a16:creationId xmlns:a16="http://schemas.microsoft.com/office/drawing/2014/main" id="{1490A9FD-16D6-4473-9F1E-EB378382374A}"/>
                </a:ext>
              </a:extLst>
            </p:cNvPr>
            <p:cNvGrpSpPr/>
            <p:nvPr/>
          </p:nvGrpSpPr>
          <p:grpSpPr>
            <a:xfrm rot="10800000">
              <a:off x="6188224" y="5086712"/>
              <a:ext cx="67506" cy="164207"/>
              <a:chOff x="3034888" y="1153740"/>
              <a:chExt cx="67506" cy="164207"/>
            </a:xfrm>
          </p:grpSpPr>
          <p:sp>
            <p:nvSpPr>
              <p:cNvPr id="1994" name="楕円 1993">
                <a:extLst>
                  <a:ext uri="{FF2B5EF4-FFF2-40B4-BE49-F238E27FC236}">
                    <a16:creationId xmlns:a16="http://schemas.microsoft.com/office/drawing/2014/main" id="{3041D597-C9D3-4D36-AA9D-1540333276A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95" name="直線コネクタ 1994">
                <a:extLst>
                  <a:ext uri="{FF2B5EF4-FFF2-40B4-BE49-F238E27FC236}">
                    <a16:creationId xmlns:a16="http://schemas.microsoft.com/office/drawing/2014/main" id="{713BB3F9-0006-4598-995B-7991F3BB5E8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8" name="グループ化 1987">
              <a:extLst>
                <a:ext uri="{FF2B5EF4-FFF2-40B4-BE49-F238E27FC236}">
                  <a16:creationId xmlns:a16="http://schemas.microsoft.com/office/drawing/2014/main" id="{3CBA52CA-3D4F-4118-B8C2-217B92470DC9}"/>
                </a:ext>
              </a:extLst>
            </p:cNvPr>
            <p:cNvGrpSpPr/>
            <p:nvPr/>
          </p:nvGrpSpPr>
          <p:grpSpPr>
            <a:xfrm rot="10800000">
              <a:off x="6120016" y="5086712"/>
              <a:ext cx="67506" cy="164207"/>
              <a:chOff x="3034888" y="1153740"/>
              <a:chExt cx="67506" cy="164207"/>
            </a:xfrm>
          </p:grpSpPr>
          <p:sp>
            <p:nvSpPr>
              <p:cNvPr id="1992" name="楕円 1991">
                <a:extLst>
                  <a:ext uri="{FF2B5EF4-FFF2-40B4-BE49-F238E27FC236}">
                    <a16:creationId xmlns:a16="http://schemas.microsoft.com/office/drawing/2014/main" id="{77CC6EA2-7586-499C-A285-925368A56D9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93" name="直線コネクタ 1992">
                <a:extLst>
                  <a:ext uri="{FF2B5EF4-FFF2-40B4-BE49-F238E27FC236}">
                    <a16:creationId xmlns:a16="http://schemas.microsoft.com/office/drawing/2014/main" id="{67256AC3-6A6C-4924-979E-EA7BCACF165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89" name="グループ化 1988">
              <a:extLst>
                <a:ext uri="{FF2B5EF4-FFF2-40B4-BE49-F238E27FC236}">
                  <a16:creationId xmlns:a16="http://schemas.microsoft.com/office/drawing/2014/main" id="{F765E1D3-19AC-4DB7-B27C-4FA9A531252A}"/>
                </a:ext>
              </a:extLst>
            </p:cNvPr>
            <p:cNvGrpSpPr/>
            <p:nvPr/>
          </p:nvGrpSpPr>
          <p:grpSpPr>
            <a:xfrm rot="10800000">
              <a:off x="6051808" y="5086712"/>
              <a:ext cx="67506" cy="164207"/>
              <a:chOff x="3034888" y="1153740"/>
              <a:chExt cx="67506" cy="164207"/>
            </a:xfrm>
          </p:grpSpPr>
          <p:sp>
            <p:nvSpPr>
              <p:cNvPr id="1990" name="楕円 1989">
                <a:extLst>
                  <a:ext uri="{FF2B5EF4-FFF2-40B4-BE49-F238E27FC236}">
                    <a16:creationId xmlns:a16="http://schemas.microsoft.com/office/drawing/2014/main" id="{CAF03372-FCD7-4375-92C6-B6FEDA0658A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91" name="直線コネクタ 1990">
                <a:extLst>
                  <a:ext uri="{FF2B5EF4-FFF2-40B4-BE49-F238E27FC236}">
                    <a16:creationId xmlns:a16="http://schemas.microsoft.com/office/drawing/2014/main" id="{A83AED57-27A8-40A0-9F45-4B3F2FA51EB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932" name="グループ化 1931">
            <a:extLst>
              <a:ext uri="{FF2B5EF4-FFF2-40B4-BE49-F238E27FC236}">
                <a16:creationId xmlns:a16="http://schemas.microsoft.com/office/drawing/2014/main" id="{D27B9004-7F8A-4FCD-82D9-EB3B31420FEA}"/>
              </a:ext>
            </a:extLst>
          </p:cNvPr>
          <p:cNvGrpSpPr/>
          <p:nvPr/>
        </p:nvGrpSpPr>
        <p:grpSpPr>
          <a:xfrm>
            <a:off x="6648517" y="5302291"/>
            <a:ext cx="476754" cy="346825"/>
            <a:chOff x="6051808" y="4904094"/>
            <a:chExt cx="476754" cy="346825"/>
          </a:xfrm>
        </p:grpSpPr>
        <p:grpSp>
          <p:nvGrpSpPr>
            <p:cNvPr id="1933" name="グループ化 1932">
              <a:extLst>
                <a:ext uri="{FF2B5EF4-FFF2-40B4-BE49-F238E27FC236}">
                  <a16:creationId xmlns:a16="http://schemas.microsoft.com/office/drawing/2014/main" id="{FA6B3F3A-0218-449D-98DF-EDAD803B1C5C}"/>
                </a:ext>
              </a:extLst>
            </p:cNvPr>
            <p:cNvGrpSpPr/>
            <p:nvPr/>
          </p:nvGrpSpPr>
          <p:grpSpPr>
            <a:xfrm>
              <a:off x="6051810" y="4904094"/>
              <a:ext cx="67506" cy="164207"/>
              <a:chOff x="3034888" y="1153740"/>
              <a:chExt cx="67506" cy="164207"/>
            </a:xfrm>
          </p:grpSpPr>
          <p:sp>
            <p:nvSpPr>
              <p:cNvPr id="1973" name="楕円 1972">
                <a:extLst>
                  <a:ext uri="{FF2B5EF4-FFF2-40B4-BE49-F238E27FC236}">
                    <a16:creationId xmlns:a16="http://schemas.microsoft.com/office/drawing/2014/main" id="{40C731AA-D60C-45AB-8013-D52DF39AF72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74" name="直線コネクタ 1973">
                <a:extLst>
                  <a:ext uri="{FF2B5EF4-FFF2-40B4-BE49-F238E27FC236}">
                    <a16:creationId xmlns:a16="http://schemas.microsoft.com/office/drawing/2014/main" id="{65274F5E-9D22-441B-B9D0-42ADA14E2B1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34" name="グループ化 1933">
              <a:extLst>
                <a:ext uri="{FF2B5EF4-FFF2-40B4-BE49-F238E27FC236}">
                  <a16:creationId xmlns:a16="http://schemas.microsoft.com/office/drawing/2014/main" id="{9BA19D0C-4FE2-40DC-B8AB-38549C4F340F}"/>
                </a:ext>
              </a:extLst>
            </p:cNvPr>
            <p:cNvGrpSpPr/>
            <p:nvPr/>
          </p:nvGrpSpPr>
          <p:grpSpPr>
            <a:xfrm>
              <a:off x="6120018" y="4904094"/>
              <a:ext cx="67506" cy="164207"/>
              <a:chOff x="3034888" y="1153740"/>
              <a:chExt cx="67506" cy="164207"/>
            </a:xfrm>
          </p:grpSpPr>
          <p:sp>
            <p:nvSpPr>
              <p:cNvPr id="1971" name="楕円 1970">
                <a:extLst>
                  <a:ext uri="{FF2B5EF4-FFF2-40B4-BE49-F238E27FC236}">
                    <a16:creationId xmlns:a16="http://schemas.microsoft.com/office/drawing/2014/main" id="{2DF6A22F-A76F-4B66-B6FB-894629A0776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72" name="直線コネクタ 1971">
                <a:extLst>
                  <a:ext uri="{FF2B5EF4-FFF2-40B4-BE49-F238E27FC236}">
                    <a16:creationId xmlns:a16="http://schemas.microsoft.com/office/drawing/2014/main" id="{1DA429F7-4511-4A3B-9F3F-A92A8BDBCD3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35" name="グループ化 1934">
              <a:extLst>
                <a:ext uri="{FF2B5EF4-FFF2-40B4-BE49-F238E27FC236}">
                  <a16:creationId xmlns:a16="http://schemas.microsoft.com/office/drawing/2014/main" id="{E5FB7517-31C7-4B54-BB04-9246FDEBC8D8}"/>
                </a:ext>
              </a:extLst>
            </p:cNvPr>
            <p:cNvGrpSpPr/>
            <p:nvPr/>
          </p:nvGrpSpPr>
          <p:grpSpPr>
            <a:xfrm>
              <a:off x="6188226" y="4904094"/>
              <a:ext cx="67506" cy="164207"/>
              <a:chOff x="3034888" y="1153740"/>
              <a:chExt cx="67506" cy="164207"/>
            </a:xfrm>
          </p:grpSpPr>
          <p:sp>
            <p:nvSpPr>
              <p:cNvPr id="1969" name="楕円 1968">
                <a:extLst>
                  <a:ext uri="{FF2B5EF4-FFF2-40B4-BE49-F238E27FC236}">
                    <a16:creationId xmlns:a16="http://schemas.microsoft.com/office/drawing/2014/main" id="{2E8CDEBF-1ECF-4902-82DA-0D12ED5D4F3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70" name="直線コネクタ 1969">
                <a:extLst>
                  <a:ext uri="{FF2B5EF4-FFF2-40B4-BE49-F238E27FC236}">
                    <a16:creationId xmlns:a16="http://schemas.microsoft.com/office/drawing/2014/main" id="{9EA4DE66-8065-4BD6-BC69-89E9E140A03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36" name="グループ化 1935">
              <a:extLst>
                <a:ext uri="{FF2B5EF4-FFF2-40B4-BE49-F238E27FC236}">
                  <a16:creationId xmlns:a16="http://schemas.microsoft.com/office/drawing/2014/main" id="{049F43C2-E73D-49CF-89CF-C87C6462DE7B}"/>
                </a:ext>
              </a:extLst>
            </p:cNvPr>
            <p:cNvGrpSpPr/>
            <p:nvPr/>
          </p:nvGrpSpPr>
          <p:grpSpPr>
            <a:xfrm>
              <a:off x="6256434" y="4904094"/>
              <a:ext cx="67506" cy="164207"/>
              <a:chOff x="3034888" y="1153740"/>
              <a:chExt cx="67506" cy="164207"/>
            </a:xfrm>
          </p:grpSpPr>
          <p:sp>
            <p:nvSpPr>
              <p:cNvPr id="1967" name="楕円 1966">
                <a:extLst>
                  <a:ext uri="{FF2B5EF4-FFF2-40B4-BE49-F238E27FC236}">
                    <a16:creationId xmlns:a16="http://schemas.microsoft.com/office/drawing/2014/main" id="{870D8E15-8A8C-4FAD-B9DE-F90DE4B0DAA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68" name="直線コネクタ 1967">
                <a:extLst>
                  <a:ext uri="{FF2B5EF4-FFF2-40B4-BE49-F238E27FC236}">
                    <a16:creationId xmlns:a16="http://schemas.microsoft.com/office/drawing/2014/main" id="{25690768-2D80-4E70-8630-EF7B2512F51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37" name="グループ化 1936">
              <a:extLst>
                <a:ext uri="{FF2B5EF4-FFF2-40B4-BE49-F238E27FC236}">
                  <a16:creationId xmlns:a16="http://schemas.microsoft.com/office/drawing/2014/main" id="{9E0B8C88-873F-4990-B095-0E761C10CADF}"/>
                </a:ext>
              </a:extLst>
            </p:cNvPr>
            <p:cNvGrpSpPr/>
            <p:nvPr/>
          </p:nvGrpSpPr>
          <p:grpSpPr>
            <a:xfrm>
              <a:off x="6324642" y="4904094"/>
              <a:ext cx="67506" cy="164207"/>
              <a:chOff x="3034888" y="1153740"/>
              <a:chExt cx="67506" cy="164207"/>
            </a:xfrm>
          </p:grpSpPr>
          <p:sp>
            <p:nvSpPr>
              <p:cNvPr id="1965" name="楕円 1964">
                <a:extLst>
                  <a:ext uri="{FF2B5EF4-FFF2-40B4-BE49-F238E27FC236}">
                    <a16:creationId xmlns:a16="http://schemas.microsoft.com/office/drawing/2014/main" id="{A65ADD45-C83D-43D8-8001-A6012F89723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66" name="直線コネクタ 1965">
                <a:extLst>
                  <a:ext uri="{FF2B5EF4-FFF2-40B4-BE49-F238E27FC236}">
                    <a16:creationId xmlns:a16="http://schemas.microsoft.com/office/drawing/2014/main" id="{2AF59873-786F-4ADC-9995-A1877CA7520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38" name="グループ化 1937">
              <a:extLst>
                <a:ext uri="{FF2B5EF4-FFF2-40B4-BE49-F238E27FC236}">
                  <a16:creationId xmlns:a16="http://schemas.microsoft.com/office/drawing/2014/main" id="{AA16293E-142F-464A-8B1B-4E8EABB1602B}"/>
                </a:ext>
              </a:extLst>
            </p:cNvPr>
            <p:cNvGrpSpPr/>
            <p:nvPr/>
          </p:nvGrpSpPr>
          <p:grpSpPr>
            <a:xfrm>
              <a:off x="6392850" y="4904094"/>
              <a:ext cx="67506" cy="164207"/>
              <a:chOff x="3034888" y="1153740"/>
              <a:chExt cx="67506" cy="164207"/>
            </a:xfrm>
          </p:grpSpPr>
          <p:sp>
            <p:nvSpPr>
              <p:cNvPr id="1963" name="楕円 1962">
                <a:extLst>
                  <a:ext uri="{FF2B5EF4-FFF2-40B4-BE49-F238E27FC236}">
                    <a16:creationId xmlns:a16="http://schemas.microsoft.com/office/drawing/2014/main" id="{1C9C37E6-1F42-48BF-B784-9D1F12A10A9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64" name="直線コネクタ 1963">
                <a:extLst>
                  <a:ext uri="{FF2B5EF4-FFF2-40B4-BE49-F238E27FC236}">
                    <a16:creationId xmlns:a16="http://schemas.microsoft.com/office/drawing/2014/main" id="{42E5A9BC-CA9A-489C-930D-7174AA32F20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39" name="グループ化 1938">
              <a:extLst>
                <a:ext uri="{FF2B5EF4-FFF2-40B4-BE49-F238E27FC236}">
                  <a16:creationId xmlns:a16="http://schemas.microsoft.com/office/drawing/2014/main" id="{A6D9E7ED-3232-4416-9299-D301C5C9DE0A}"/>
                </a:ext>
              </a:extLst>
            </p:cNvPr>
            <p:cNvGrpSpPr/>
            <p:nvPr/>
          </p:nvGrpSpPr>
          <p:grpSpPr>
            <a:xfrm>
              <a:off x="6461056" y="4904094"/>
              <a:ext cx="67506" cy="164207"/>
              <a:chOff x="3034888" y="1153740"/>
              <a:chExt cx="67506" cy="164207"/>
            </a:xfrm>
          </p:grpSpPr>
          <p:sp>
            <p:nvSpPr>
              <p:cNvPr id="1961" name="楕円 1960">
                <a:extLst>
                  <a:ext uri="{FF2B5EF4-FFF2-40B4-BE49-F238E27FC236}">
                    <a16:creationId xmlns:a16="http://schemas.microsoft.com/office/drawing/2014/main" id="{B927D8EC-B29E-409B-974B-76A4D7D6702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62" name="直線コネクタ 1961">
                <a:extLst>
                  <a:ext uri="{FF2B5EF4-FFF2-40B4-BE49-F238E27FC236}">
                    <a16:creationId xmlns:a16="http://schemas.microsoft.com/office/drawing/2014/main" id="{9F4E6088-EA9B-4FDC-956B-108189A281E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40" name="グループ化 1939">
              <a:extLst>
                <a:ext uri="{FF2B5EF4-FFF2-40B4-BE49-F238E27FC236}">
                  <a16:creationId xmlns:a16="http://schemas.microsoft.com/office/drawing/2014/main" id="{69243EF0-81BF-4971-89FB-08B2C357E900}"/>
                </a:ext>
              </a:extLst>
            </p:cNvPr>
            <p:cNvGrpSpPr/>
            <p:nvPr/>
          </p:nvGrpSpPr>
          <p:grpSpPr>
            <a:xfrm rot="10800000">
              <a:off x="6461056" y="5086712"/>
              <a:ext cx="67506" cy="164207"/>
              <a:chOff x="3034888" y="1153740"/>
              <a:chExt cx="67506" cy="164207"/>
            </a:xfrm>
          </p:grpSpPr>
          <p:sp>
            <p:nvSpPr>
              <p:cNvPr id="1959" name="楕円 1958">
                <a:extLst>
                  <a:ext uri="{FF2B5EF4-FFF2-40B4-BE49-F238E27FC236}">
                    <a16:creationId xmlns:a16="http://schemas.microsoft.com/office/drawing/2014/main" id="{E3D96BF1-07CC-46CD-9659-24C21878118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60" name="直線コネクタ 1959">
                <a:extLst>
                  <a:ext uri="{FF2B5EF4-FFF2-40B4-BE49-F238E27FC236}">
                    <a16:creationId xmlns:a16="http://schemas.microsoft.com/office/drawing/2014/main" id="{D1070AD5-3A48-4BBB-81A1-991E9FEE9B5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41" name="グループ化 1940">
              <a:extLst>
                <a:ext uri="{FF2B5EF4-FFF2-40B4-BE49-F238E27FC236}">
                  <a16:creationId xmlns:a16="http://schemas.microsoft.com/office/drawing/2014/main" id="{32ECF4F5-1B3E-44C5-80FF-2E9FA1966234}"/>
                </a:ext>
              </a:extLst>
            </p:cNvPr>
            <p:cNvGrpSpPr/>
            <p:nvPr/>
          </p:nvGrpSpPr>
          <p:grpSpPr>
            <a:xfrm rot="10800000">
              <a:off x="6392848" y="5086712"/>
              <a:ext cx="67506" cy="164207"/>
              <a:chOff x="3034888" y="1153740"/>
              <a:chExt cx="67506" cy="164207"/>
            </a:xfrm>
          </p:grpSpPr>
          <p:cxnSp>
            <p:nvCxnSpPr>
              <p:cNvPr id="1958" name="直線コネクタ 1957">
                <a:extLst>
                  <a:ext uri="{FF2B5EF4-FFF2-40B4-BE49-F238E27FC236}">
                    <a16:creationId xmlns:a16="http://schemas.microsoft.com/office/drawing/2014/main" id="{DBCABB29-9794-434F-82EC-73FFA9A2FE7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957" name="楕円 1956">
                <a:extLst>
                  <a:ext uri="{FF2B5EF4-FFF2-40B4-BE49-F238E27FC236}">
                    <a16:creationId xmlns:a16="http://schemas.microsoft.com/office/drawing/2014/main" id="{7FE116B5-3AF1-4D9B-974E-64FD1165C4D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42" name="グループ化 1941">
              <a:extLst>
                <a:ext uri="{FF2B5EF4-FFF2-40B4-BE49-F238E27FC236}">
                  <a16:creationId xmlns:a16="http://schemas.microsoft.com/office/drawing/2014/main" id="{36B9AC88-DCA2-4AA9-93C4-0360D8CE94D3}"/>
                </a:ext>
              </a:extLst>
            </p:cNvPr>
            <p:cNvGrpSpPr/>
            <p:nvPr/>
          </p:nvGrpSpPr>
          <p:grpSpPr>
            <a:xfrm rot="10800000">
              <a:off x="6324640" y="5086712"/>
              <a:ext cx="67506" cy="164207"/>
              <a:chOff x="3034888" y="1153740"/>
              <a:chExt cx="67506" cy="164207"/>
            </a:xfrm>
          </p:grpSpPr>
          <p:sp>
            <p:nvSpPr>
              <p:cNvPr id="1955" name="楕円 1954">
                <a:extLst>
                  <a:ext uri="{FF2B5EF4-FFF2-40B4-BE49-F238E27FC236}">
                    <a16:creationId xmlns:a16="http://schemas.microsoft.com/office/drawing/2014/main" id="{5CD99F94-386C-47B7-BDA2-07D042CFD14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56" name="直線コネクタ 1955">
                <a:extLst>
                  <a:ext uri="{FF2B5EF4-FFF2-40B4-BE49-F238E27FC236}">
                    <a16:creationId xmlns:a16="http://schemas.microsoft.com/office/drawing/2014/main" id="{C6C5927F-FF2F-4CBB-B3A9-8E1F2050DEF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43" name="グループ化 1942">
              <a:extLst>
                <a:ext uri="{FF2B5EF4-FFF2-40B4-BE49-F238E27FC236}">
                  <a16:creationId xmlns:a16="http://schemas.microsoft.com/office/drawing/2014/main" id="{D3C542FB-A672-4D5E-BDB7-762DF2551515}"/>
                </a:ext>
              </a:extLst>
            </p:cNvPr>
            <p:cNvGrpSpPr/>
            <p:nvPr/>
          </p:nvGrpSpPr>
          <p:grpSpPr>
            <a:xfrm rot="10800000">
              <a:off x="6256432" y="5086712"/>
              <a:ext cx="67506" cy="164207"/>
              <a:chOff x="3034888" y="1153740"/>
              <a:chExt cx="67506" cy="164207"/>
            </a:xfrm>
          </p:grpSpPr>
          <p:sp>
            <p:nvSpPr>
              <p:cNvPr id="1953" name="楕円 1952">
                <a:extLst>
                  <a:ext uri="{FF2B5EF4-FFF2-40B4-BE49-F238E27FC236}">
                    <a16:creationId xmlns:a16="http://schemas.microsoft.com/office/drawing/2014/main" id="{4952F5DD-1C67-4380-A098-2C6CEC188E9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54" name="直線コネクタ 1953">
                <a:extLst>
                  <a:ext uri="{FF2B5EF4-FFF2-40B4-BE49-F238E27FC236}">
                    <a16:creationId xmlns:a16="http://schemas.microsoft.com/office/drawing/2014/main" id="{F5D147A7-D1BE-4B11-A972-D7B7E5D58C3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44" name="グループ化 1943">
              <a:extLst>
                <a:ext uri="{FF2B5EF4-FFF2-40B4-BE49-F238E27FC236}">
                  <a16:creationId xmlns:a16="http://schemas.microsoft.com/office/drawing/2014/main" id="{240A4786-55CE-49C9-B271-B0B8581B9D80}"/>
                </a:ext>
              </a:extLst>
            </p:cNvPr>
            <p:cNvGrpSpPr/>
            <p:nvPr/>
          </p:nvGrpSpPr>
          <p:grpSpPr>
            <a:xfrm rot="10800000">
              <a:off x="6188224" y="5086712"/>
              <a:ext cx="67506" cy="164207"/>
              <a:chOff x="3034888" y="1153740"/>
              <a:chExt cx="67506" cy="164207"/>
            </a:xfrm>
          </p:grpSpPr>
          <p:sp>
            <p:nvSpPr>
              <p:cNvPr id="1951" name="楕円 1950">
                <a:extLst>
                  <a:ext uri="{FF2B5EF4-FFF2-40B4-BE49-F238E27FC236}">
                    <a16:creationId xmlns:a16="http://schemas.microsoft.com/office/drawing/2014/main" id="{200714CA-D190-4DFB-BF31-21E29BC7A18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52" name="直線コネクタ 1951">
                <a:extLst>
                  <a:ext uri="{FF2B5EF4-FFF2-40B4-BE49-F238E27FC236}">
                    <a16:creationId xmlns:a16="http://schemas.microsoft.com/office/drawing/2014/main" id="{41E33BA0-FFEE-49BE-806C-A60AF20E4F5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45" name="グループ化 1944">
              <a:extLst>
                <a:ext uri="{FF2B5EF4-FFF2-40B4-BE49-F238E27FC236}">
                  <a16:creationId xmlns:a16="http://schemas.microsoft.com/office/drawing/2014/main" id="{A3D4A176-B70F-4972-82AC-4B20B232C85E}"/>
                </a:ext>
              </a:extLst>
            </p:cNvPr>
            <p:cNvGrpSpPr/>
            <p:nvPr/>
          </p:nvGrpSpPr>
          <p:grpSpPr>
            <a:xfrm rot="10800000">
              <a:off x="6120016" y="5086712"/>
              <a:ext cx="67506" cy="164207"/>
              <a:chOff x="3034888" y="1153740"/>
              <a:chExt cx="67506" cy="164207"/>
            </a:xfrm>
          </p:grpSpPr>
          <p:sp>
            <p:nvSpPr>
              <p:cNvPr id="1949" name="楕円 1948">
                <a:extLst>
                  <a:ext uri="{FF2B5EF4-FFF2-40B4-BE49-F238E27FC236}">
                    <a16:creationId xmlns:a16="http://schemas.microsoft.com/office/drawing/2014/main" id="{C27137A1-BAC2-483A-845D-29D4CE8CB1E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50" name="直線コネクタ 1949">
                <a:extLst>
                  <a:ext uri="{FF2B5EF4-FFF2-40B4-BE49-F238E27FC236}">
                    <a16:creationId xmlns:a16="http://schemas.microsoft.com/office/drawing/2014/main" id="{055740A5-96D5-43BF-8B58-2EDCF80D643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46" name="グループ化 1945">
              <a:extLst>
                <a:ext uri="{FF2B5EF4-FFF2-40B4-BE49-F238E27FC236}">
                  <a16:creationId xmlns:a16="http://schemas.microsoft.com/office/drawing/2014/main" id="{D94F86E7-0AC8-4532-9D5D-FD5A32EA4CFE}"/>
                </a:ext>
              </a:extLst>
            </p:cNvPr>
            <p:cNvGrpSpPr/>
            <p:nvPr/>
          </p:nvGrpSpPr>
          <p:grpSpPr>
            <a:xfrm rot="10800000">
              <a:off x="6051808" y="5086712"/>
              <a:ext cx="67506" cy="164207"/>
              <a:chOff x="3034888" y="1153740"/>
              <a:chExt cx="67506" cy="164207"/>
            </a:xfrm>
          </p:grpSpPr>
          <p:sp>
            <p:nvSpPr>
              <p:cNvPr id="1947" name="楕円 1946">
                <a:extLst>
                  <a:ext uri="{FF2B5EF4-FFF2-40B4-BE49-F238E27FC236}">
                    <a16:creationId xmlns:a16="http://schemas.microsoft.com/office/drawing/2014/main" id="{8D47E4B4-8E39-4C58-9FC7-66610935BD0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48" name="直線コネクタ 1947">
                <a:extLst>
                  <a:ext uri="{FF2B5EF4-FFF2-40B4-BE49-F238E27FC236}">
                    <a16:creationId xmlns:a16="http://schemas.microsoft.com/office/drawing/2014/main" id="{605567BE-63C7-4296-AF15-7E713154FB5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870" name="グループ化 869">
            <a:extLst>
              <a:ext uri="{FF2B5EF4-FFF2-40B4-BE49-F238E27FC236}">
                <a16:creationId xmlns:a16="http://schemas.microsoft.com/office/drawing/2014/main" id="{B9081201-4297-4033-A716-DB97D22813AD}"/>
              </a:ext>
            </a:extLst>
          </p:cNvPr>
          <p:cNvGrpSpPr/>
          <p:nvPr/>
        </p:nvGrpSpPr>
        <p:grpSpPr>
          <a:xfrm>
            <a:off x="6792797" y="5149959"/>
            <a:ext cx="800467" cy="594609"/>
            <a:chOff x="6204402" y="4688388"/>
            <a:chExt cx="800467" cy="594609"/>
          </a:xfrm>
        </p:grpSpPr>
        <p:grpSp>
          <p:nvGrpSpPr>
            <p:cNvPr id="871" name="グループ化 870">
              <a:extLst>
                <a:ext uri="{FF2B5EF4-FFF2-40B4-BE49-F238E27FC236}">
                  <a16:creationId xmlns:a16="http://schemas.microsoft.com/office/drawing/2014/main" id="{4EFEE889-43C7-4FFB-B826-494A6F17BD1B}"/>
                </a:ext>
              </a:extLst>
            </p:cNvPr>
            <p:cNvGrpSpPr/>
            <p:nvPr/>
          </p:nvGrpSpPr>
          <p:grpSpPr>
            <a:xfrm>
              <a:off x="6528115" y="4688388"/>
              <a:ext cx="476754" cy="346825"/>
              <a:chOff x="6051808" y="4904094"/>
              <a:chExt cx="476754" cy="346825"/>
            </a:xfrm>
          </p:grpSpPr>
          <p:grpSp>
            <p:nvGrpSpPr>
              <p:cNvPr id="1087" name="グループ化 1086">
                <a:extLst>
                  <a:ext uri="{FF2B5EF4-FFF2-40B4-BE49-F238E27FC236}">
                    <a16:creationId xmlns:a16="http://schemas.microsoft.com/office/drawing/2014/main" id="{B11EA6BB-1AD8-44DF-9ED7-F88111880640}"/>
                  </a:ext>
                </a:extLst>
              </p:cNvPr>
              <p:cNvGrpSpPr/>
              <p:nvPr/>
            </p:nvGrpSpPr>
            <p:grpSpPr>
              <a:xfrm>
                <a:off x="6051810" y="4904094"/>
                <a:ext cx="67506" cy="164207"/>
                <a:chOff x="3034888" y="1153740"/>
                <a:chExt cx="67506" cy="164207"/>
              </a:xfrm>
            </p:grpSpPr>
            <p:sp>
              <p:nvSpPr>
                <p:cNvPr id="1127" name="楕円 1126">
                  <a:extLst>
                    <a:ext uri="{FF2B5EF4-FFF2-40B4-BE49-F238E27FC236}">
                      <a16:creationId xmlns:a16="http://schemas.microsoft.com/office/drawing/2014/main" id="{AB783584-5DAF-4988-B595-744F547B162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28" name="直線コネクタ 1127">
                  <a:extLst>
                    <a:ext uri="{FF2B5EF4-FFF2-40B4-BE49-F238E27FC236}">
                      <a16:creationId xmlns:a16="http://schemas.microsoft.com/office/drawing/2014/main" id="{C1B21C2A-0D3D-4E5E-8E46-767B8B24A87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88" name="グループ化 1087">
                <a:extLst>
                  <a:ext uri="{FF2B5EF4-FFF2-40B4-BE49-F238E27FC236}">
                    <a16:creationId xmlns:a16="http://schemas.microsoft.com/office/drawing/2014/main" id="{1A035270-8198-4407-8EDF-EC2B39A8741C}"/>
                  </a:ext>
                </a:extLst>
              </p:cNvPr>
              <p:cNvGrpSpPr/>
              <p:nvPr/>
            </p:nvGrpSpPr>
            <p:grpSpPr>
              <a:xfrm>
                <a:off x="6120018" y="4904094"/>
                <a:ext cx="67506" cy="164207"/>
                <a:chOff x="3034888" y="1153740"/>
                <a:chExt cx="67506" cy="164207"/>
              </a:xfrm>
            </p:grpSpPr>
            <p:sp>
              <p:nvSpPr>
                <p:cNvPr id="1125" name="楕円 1124">
                  <a:extLst>
                    <a:ext uri="{FF2B5EF4-FFF2-40B4-BE49-F238E27FC236}">
                      <a16:creationId xmlns:a16="http://schemas.microsoft.com/office/drawing/2014/main" id="{0FFFD7EA-03B7-4EC3-A1CF-B2C3F2BF3FF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26" name="直線コネクタ 1125">
                  <a:extLst>
                    <a:ext uri="{FF2B5EF4-FFF2-40B4-BE49-F238E27FC236}">
                      <a16:creationId xmlns:a16="http://schemas.microsoft.com/office/drawing/2014/main" id="{1BFBBD42-8E04-47D9-87A7-025FF08CCD5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89" name="グループ化 1088">
                <a:extLst>
                  <a:ext uri="{FF2B5EF4-FFF2-40B4-BE49-F238E27FC236}">
                    <a16:creationId xmlns:a16="http://schemas.microsoft.com/office/drawing/2014/main" id="{C809190E-623D-4319-8A0B-2DEA475F24AE}"/>
                  </a:ext>
                </a:extLst>
              </p:cNvPr>
              <p:cNvGrpSpPr/>
              <p:nvPr/>
            </p:nvGrpSpPr>
            <p:grpSpPr>
              <a:xfrm>
                <a:off x="6188226" y="4904094"/>
                <a:ext cx="67506" cy="164207"/>
                <a:chOff x="3034888" y="1153740"/>
                <a:chExt cx="67506" cy="164207"/>
              </a:xfrm>
            </p:grpSpPr>
            <p:sp>
              <p:nvSpPr>
                <p:cNvPr id="1123" name="楕円 1122">
                  <a:extLst>
                    <a:ext uri="{FF2B5EF4-FFF2-40B4-BE49-F238E27FC236}">
                      <a16:creationId xmlns:a16="http://schemas.microsoft.com/office/drawing/2014/main" id="{CB25B0D4-E7D2-4793-AE5F-44613ACE7A8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24" name="直線コネクタ 1123">
                  <a:extLst>
                    <a:ext uri="{FF2B5EF4-FFF2-40B4-BE49-F238E27FC236}">
                      <a16:creationId xmlns:a16="http://schemas.microsoft.com/office/drawing/2014/main" id="{1713EBF5-6F0B-4C25-836B-B740D1D88D0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0" name="グループ化 1089">
                <a:extLst>
                  <a:ext uri="{FF2B5EF4-FFF2-40B4-BE49-F238E27FC236}">
                    <a16:creationId xmlns:a16="http://schemas.microsoft.com/office/drawing/2014/main" id="{41FAEA42-013C-4874-99FA-72718317757F}"/>
                  </a:ext>
                </a:extLst>
              </p:cNvPr>
              <p:cNvGrpSpPr/>
              <p:nvPr/>
            </p:nvGrpSpPr>
            <p:grpSpPr>
              <a:xfrm>
                <a:off x="6256434" y="4904094"/>
                <a:ext cx="67506" cy="164207"/>
                <a:chOff x="3034888" y="1153740"/>
                <a:chExt cx="67506" cy="164207"/>
              </a:xfrm>
            </p:grpSpPr>
            <p:sp>
              <p:nvSpPr>
                <p:cNvPr id="1121" name="楕円 1120">
                  <a:extLst>
                    <a:ext uri="{FF2B5EF4-FFF2-40B4-BE49-F238E27FC236}">
                      <a16:creationId xmlns:a16="http://schemas.microsoft.com/office/drawing/2014/main" id="{5BB3EC45-1383-4E9F-AB54-D92FFD60FE6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22" name="直線コネクタ 1121">
                  <a:extLst>
                    <a:ext uri="{FF2B5EF4-FFF2-40B4-BE49-F238E27FC236}">
                      <a16:creationId xmlns:a16="http://schemas.microsoft.com/office/drawing/2014/main" id="{C1B72054-6CEC-4139-AED4-6AB6A61F692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1" name="グループ化 1090">
                <a:extLst>
                  <a:ext uri="{FF2B5EF4-FFF2-40B4-BE49-F238E27FC236}">
                    <a16:creationId xmlns:a16="http://schemas.microsoft.com/office/drawing/2014/main" id="{7E5D0DD2-FCA8-4B69-B3FE-9997BD8950A5}"/>
                  </a:ext>
                </a:extLst>
              </p:cNvPr>
              <p:cNvGrpSpPr/>
              <p:nvPr/>
            </p:nvGrpSpPr>
            <p:grpSpPr>
              <a:xfrm>
                <a:off x="6324642" y="4904094"/>
                <a:ext cx="67506" cy="164207"/>
                <a:chOff x="3034888" y="1153740"/>
                <a:chExt cx="67506" cy="164207"/>
              </a:xfrm>
            </p:grpSpPr>
            <p:sp>
              <p:nvSpPr>
                <p:cNvPr id="1119" name="楕円 1118">
                  <a:extLst>
                    <a:ext uri="{FF2B5EF4-FFF2-40B4-BE49-F238E27FC236}">
                      <a16:creationId xmlns:a16="http://schemas.microsoft.com/office/drawing/2014/main" id="{39EBC063-54F1-40CE-805B-2B61E318B4A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20" name="直線コネクタ 1119">
                  <a:extLst>
                    <a:ext uri="{FF2B5EF4-FFF2-40B4-BE49-F238E27FC236}">
                      <a16:creationId xmlns:a16="http://schemas.microsoft.com/office/drawing/2014/main" id="{2DE7D52F-CC0E-4CE5-A470-B3D87C14888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2" name="グループ化 1091">
                <a:extLst>
                  <a:ext uri="{FF2B5EF4-FFF2-40B4-BE49-F238E27FC236}">
                    <a16:creationId xmlns:a16="http://schemas.microsoft.com/office/drawing/2014/main" id="{4DCF740B-205A-43FF-8492-2DC47CCC6BA1}"/>
                  </a:ext>
                </a:extLst>
              </p:cNvPr>
              <p:cNvGrpSpPr/>
              <p:nvPr/>
            </p:nvGrpSpPr>
            <p:grpSpPr>
              <a:xfrm>
                <a:off x="6392850" y="4904094"/>
                <a:ext cx="67506" cy="164207"/>
                <a:chOff x="3034888" y="1153740"/>
                <a:chExt cx="67506" cy="164207"/>
              </a:xfrm>
            </p:grpSpPr>
            <p:sp>
              <p:nvSpPr>
                <p:cNvPr id="1117" name="楕円 1116">
                  <a:extLst>
                    <a:ext uri="{FF2B5EF4-FFF2-40B4-BE49-F238E27FC236}">
                      <a16:creationId xmlns:a16="http://schemas.microsoft.com/office/drawing/2014/main" id="{2916C0A5-1A3F-449C-B74D-A550B7897D8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18" name="直線コネクタ 1117">
                  <a:extLst>
                    <a:ext uri="{FF2B5EF4-FFF2-40B4-BE49-F238E27FC236}">
                      <a16:creationId xmlns:a16="http://schemas.microsoft.com/office/drawing/2014/main" id="{2E8880B3-E1EA-4E24-9684-30CADA46C05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3" name="グループ化 1092">
                <a:extLst>
                  <a:ext uri="{FF2B5EF4-FFF2-40B4-BE49-F238E27FC236}">
                    <a16:creationId xmlns:a16="http://schemas.microsoft.com/office/drawing/2014/main" id="{A8EE6E33-C9E7-4010-B250-D40EA2CFF4C1}"/>
                  </a:ext>
                </a:extLst>
              </p:cNvPr>
              <p:cNvGrpSpPr/>
              <p:nvPr/>
            </p:nvGrpSpPr>
            <p:grpSpPr>
              <a:xfrm>
                <a:off x="6461056" y="4904094"/>
                <a:ext cx="67506" cy="164207"/>
                <a:chOff x="3034888" y="1153740"/>
                <a:chExt cx="67506" cy="164207"/>
              </a:xfrm>
            </p:grpSpPr>
            <p:sp>
              <p:nvSpPr>
                <p:cNvPr id="1115" name="楕円 1114">
                  <a:extLst>
                    <a:ext uri="{FF2B5EF4-FFF2-40B4-BE49-F238E27FC236}">
                      <a16:creationId xmlns:a16="http://schemas.microsoft.com/office/drawing/2014/main" id="{97C7E4BF-3F7E-42F3-9294-4FA95E8674D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16" name="直線コネクタ 1115">
                  <a:extLst>
                    <a:ext uri="{FF2B5EF4-FFF2-40B4-BE49-F238E27FC236}">
                      <a16:creationId xmlns:a16="http://schemas.microsoft.com/office/drawing/2014/main" id="{EF68979B-4371-423E-ABE6-615E5E90E76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4" name="グループ化 1093">
                <a:extLst>
                  <a:ext uri="{FF2B5EF4-FFF2-40B4-BE49-F238E27FC236}">
                    <a16:creationId xmlns:a16="http://schemas.microsoft.com/office/drawing/2014/main" id="{91B42F70-9023-4C84-BCE7-C067E33400C6}"/>
                  </a:ext>
                </a:extLst>
              </p:cNvPr>
              <p:cNvGrpSpPr/>
              <p:nvPr/>
            </p:nvGrpSpPr>
            <p:grpSpPr>
              <a:xfrm rot="10800000">
                <a:off x="6461056" y="5086712"/>
                <a:ext cx="67506" cy="164207"/>
                <a:chOff x="3034888" y="1153740"/>
                <a:chExt cx="67506" cy="164207"/>
              </a:xfrm>
            </p:grpSpPr>
            <p:sp>
              <p:nvSpPr>
                <p:cNvPr id="1113" name="楕円 1112">
                  <a:extLst>
                    <a:ext uri="{FF2B5EF4-FFF2-40B4-BE49-F238E27FC236}">
                      <a16:creationId xmlns:a16="http://schemas.microsoft.com/office/drawing/2014/main" id="{B6A50A3A-8145-457A-B750-33B45CAD926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14" name="直線コネクタ 1113">
                  <a:extLst>
                    <a:ext uri="{FF2B5EF4-FFF2-40B4-BE49-F238E27FC236}">
                      <a16:creationId xmlns:a16="http://schemas.microsoft.com/office/drawing/2014/main" id="{21FA1141-5521-49D3-890C-067A04E0A8B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5" name="グループ化 1094">
                <a:extLst>
                  <a:ext uri="{FF2B5EF4-FFF2-40B4-BE49-F238E27FC236}">
                    <a16:creationId xmlns:a16="http://schemas.microsoft.com/office/drawing/2014/main" id="{A4C1B736-33B9-4DED-9D2E-F29ED93EA7B7}"/>
                  </a:ext>
                </a:extLst>
              </p:cNvPr>
              <p:cNvGrpSpPr/>
              <p:nvPr/>
            </p:nvGrpSpPr>
            <p:grpSpPr>
              <a:xfrm rot="10800000">
                <a:off x="6392848" y="5086712"/>
                <a:ext cx="67506" cy="164207"/>
                <a:chOff x="3034888" y="1153740"/>
                <a:chExt cx="67506" cy="164207"/>
              </a:xfrm>
            </p:grpSpPr>
            <p:sp>
              <p:nvSpPr>
                <p:cNvPr id="1111" name="楕円 1110">
                  <a:extLst>
                    <a:ext uri="{FF2B5EF4-FFF2-40B4-BE49-F238E27FC236}">
                      <a16:creationId xmlns:a16="http://schemas.microsoft.com/office/drawing/2014/main" id="{5517C710-BA22-4220-8E47-C95C577085B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12" name="直線コネクタ 1111">
                  <a:extLst>
                    <a:ext uri="{FF2B5EF4-FFF2-40B4-BE49-F238E27FC236}">
                      <a16:creationId xmlns:a16="http://schemas.microsoft.com/office/drawing/2014/main" id="{C207CD93-7AAD-410B-BE1C-6D6FA405FE2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6" name="グループ化 1095">
                <a:extLst>
                  <a:ext uri="{FF2B5EF4-FFF2-40B4-BE49-F238E27FC236}">
                    <a16:creationId xmlns:a16="http://schemas.microsoft.com/office/drawing/2014/main" id="{45020D2D-82A4-44DC-A2A3-5D3B9A9DD547}"/>
                  </a:ext>
                </a:extLst>
              </p:cNvPr>
              <p:cNvGrpSpPr/>
              <p:nvPr/>
            </p:nvGrpSpPr>
            <p:grpSpPr>
              <a:xfrm rot="10800000">
                <a:off x="6324640" y="5086712"/>
                <a:ext cx="67506" cy="164207"/>
                <a:chOff x="3034888" y="1153740"/>
                <a:chExt cx="67506" cy="164207"/>
              </a:xfrm>
            </p:grpSpPr>
            <p:sp>
              <p:nvSpPr>
                <p:cNvPr id="1109" name="楕円 1108">
                  <a:extLst>
                    <a:ext uri="{FF2B5EF4-FFF2-40B4-BE49-F238E27FC236}">
                      <a16:creationId xmlns:a16="http://schemas.microsoft.com/office/drawing/2014/main" id="{15326F42-61C1-4082-A0FD-90948133C5F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10" name="直線コネクタ 1109">
                  <a:extLst>
                    <a:ext uri="{FF2B5EF4-FFF2-40B4-BE49-F238E27FC236}">
                      <a16:creationId xmlns:a16="http://schemas.microsoft.com/office/drawing/2014/main" id="{DE8BEC65-2CA8-4CF3-B1FD-862C3E2EAC4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7" name="グループ化 1096">
                <a:extLst>
                  <a:ext uri="{FF2B5EF4-FFF2-40B4-BE49-F238E27FC236}">
                    <a16:creationId xmlns:a16="http://schemas.microsoft.com/office/drawing/2014/main" id="{75061C94-D40D-46E9-9841-5B98807D3DFB}"/>
                  </a:ext>
                </a:extLst>
              </p:cNvPr>
              <p:cNvGrpSpPr/>
              <p:nvPr/>
            </p:nvGrpSpPr>
            <p:grpSpPr>
              <a:xfrm rot="10800000">
                <a:off x="6256432" y="5086712"/>
                <a:ext cx="67506" cy="164207"/>
                <a:chOff x="3034888" y="1153740"/>
                <a:chExt cx="67506" cy="164207"/>
              </a:xfrm>
            </p:grpSpPr>
            <p:sp>
              <p:nvSpPr>
                <p:cNvPr id="1107" name="楕円 1106">
                  <a:extLst>
                    <a:ext uri="{FF2B5EF4-FFF2-40B4-BE49-F238E27FC236}">
                      <a16:creationId xmlns:a16="http://schemas.microsoft.com/office/drawing/2014/main" id="{C0C3D133-8F86-48FC-939C-3495482F9C8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08" name="直線コネクタ 1107">
                  <a:extLst>
                    <a:ext uri="{FF2B5EF4-FFF2-40B4-BE49-F238E27FC236}">
                      <a16:creationId xmlns:a16="http://schemas.microsoft.com/office/drawing/2014/main" id="{5BC277AF-9871-4161-9359-988EC2CADA5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8" name="グループ化 1097">
                <a:extLst>
                  <a:ext uri="{FF2B5EF4-FFF2-40B4-BE49-F238E27FC236}">
                    <a16:creationId xmlns:a16="http://schemas.microsoft.com/office/drawing/2014/main" id="{CC8AA4A3-89FB-40A2-9E4D-188D862F16F1}"/>
                  </a:ext>
                </a:extLst>
              </p:cNvPr>
              <p:cNvGrpSpPr/>
              <p:nvPr/>
            </p:nvGrpSpPr>
            <p:grpSpPr>
              <a:xfrm rot="10800000">
                <a:off x="6188224" y="5086712"/>
                <a:ext cx="67506" cy="164207"/>
                <a:chOff x="3034888" y="1153740"/>
                <a:chExt cx="67506" cy="164207"/>
              </a:xfrm>
            </p:grpSpPr>
            <p:sp>
              <p:nvSpPr>
                <p:cNvPr id="1105" name="楕円 1104">
                  <a:extLst>
                    <a:ext uri="{FF2B5EF4-FFF2-40B4-BE49-F238E27FC236}">
                      <a16:creationId xmlns:a16="http://schemas.microsoft.com/office/drawing/2014/main" id="{DB3C19E8-0B4D-443F-BA84-8B55F28F8C9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06" name="直線コネクタ 1105">
                  <a:extLst>
                    <a:ext uri="{FF2B5EF4-FFF2-40B4-BE49-F238E27FC236}">
                      <a16:creationId xmlns:a16="http://schemas.microsoft.com/office/drawing/2014/main" id="{92DCB913-EC40-44B8-9C39-C4BED96D3A0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99" name="グループ化 1098">
                <a:extLst>
                  <a:ext uri="{FF2B5EF4-FFF2-40B4-BE49-F238E27FC236}">
                    <a16:creationId xmlns:a16="http://schemas.microsoft.com/office/drawing/2014/main" id="{ED14B715-89D7-41EB-AE5E-E07740071856}"/>
                  </a:ext>
                </a:extLst>
              </p:cNvPr>
              <p:cNvGrpSpPr/>
              <p:nvPr/>
            </p:nvGrpSpPr>
            <p:grpSpPr>
              <a:xfrm rot="10800000">
                <a:off x="6120016" y="5086712"/>
                <a:ext cx="67506" cy="164207"/>
                <a:chOff x="3034888" y="1153740"/>
                <a:chExt cx="67506" cy="164207"/>
              </a:xfrm>
            </p:grpSpPr>
            <p:sp>
              <p:nvSpPr>
                <p:cNvPr id="1103" name="楕円 1102">
                  <a:extLst>
                    <a:ext uri="{FF2B5EF4-FFF2-40B4-BE49-F238E27FC236}">
                      <a16:creationId xmlns:a16="http://schemas.microsoft.com/office/drawing/2014/main" id="{971C1414-20F4-4A3C-B5D7-AC1B86E1CFB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04" name="直線コネクタ 1103">
                  <a:extLst>
                    <a:ext uri="{FF2B5EF4-FFF2-40B4-BE49-F238E27FC236}">
                      <a16:creationId xmlns:a16="http://schemas.microsoft.com/office/drawing/2014/main" id="{495F4082-D757-426C-9FDB-1814382E760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00" name="グループ化 1099">
                <a:extLst>
                  <a:ext uri="{FF2B5EF4-FFF2-40B4-BE49-F238E27FC236}">
                    <a16:creationId xmlns:a16="http://schemas.microsoft.com/office/drawing/2014/main" id="{7E619032-39D0-49D4-87E5-63F1B6AF4A90}"/>
                  </a:ext>
                </a:extLst>
              </p:cNvPr>
              <p:cNvGrpSpPr/>
              <p:nvPr/>
            </p:nvGrpSpPr>
            <p:grpSpPr>
              <a:xfrm rot="10800000">
                <a:off x="6051808" y="5086712"/>
                <a:ext cx="67506" cy="164207"/>
                <a:chOff x="3034888" y="1153740"/>
                <a:chExt cx="67506" cy="164207"/>
              </a:xfrm>
            </p:grpSpPr>
            <p:sp>
              <p:nvSpPr>
                <p:cNvPr id="1101" name="楕円 1100">
                  <a:extLst>
                    <a:ext uri="{FF2B5EF4-FFF2-40B4-BE49-F238E27FC236}">
                      <a16:creationId xmlns:a16="http://schemas.microsoft.com/office/drawing/2014/main" id="{42EE30B5-E721-47E4-A656-A6B453D7A57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02" name="直線コネクタ 1101">
                  <a:extLst>
                    <a:ext uri="{FF2B5EF4-FFF2-40B4-BE49-F238E27FC236}">
                      <a16:creationId xmlns:a16="http://schemas.microsoft.com/office/drawing/2014/main" id="{4220EB33-33A2-4D7C-810D-5FF8B7ABCD1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872" name="グループ化 871">
              <a:extLst>
                <a:ext uri="{FF2B5EF4-FFF2-40B4-BE49-F238E27FC236}">
                  <a16:creationId xmlns:a16="http://schemas.microsoft.com/office/drawing/2014/main" id="{E5E1025C-2A2C-4564-9E67-43030BF73F7B}"/>
                </a:ext>
              </a:extLst>
            </p:cNvPr>
            <p:cNvGrpSpPr/>
            <p:nvPr/>
          </p:nvGrpSpPr>
          <p:grpSpPr>
            <a:xfrm>
              <a:off x="6476889" y="4724359"/>
              <a:ext cx="476754" cy="346825"/>
              <a:chOff x="6051808" y="4904094"/>
              <a:chExt cx="476754" cy="346825"/>
            </a:xfrm>
          </p:grpSpPr>
          <p:grpSp>
            <p:nvGrpSpPr>
              <p:cNvPr id="1045" name="グループ化 1044">
                <a:extLst>
                  <a:ext uri="{FF2B5EF4-FFF2-40B4-BE49-F238E27FC236}">
                    <a16:creationId xmlns:a16="http://schemas.microsoft.com/office/drawing/2014/main" id="{017DA9C4-8866-43F7-BCD7-3ECB74305546}"/>
                  </a:ext>
                </a:extLst>
              </p:cNvPr>
              <p:cNvGrpSpPr/>
              <p:nvPr/>
            </p:nvGrpSpPr>
            <p:grpSpPr>
              <a:xfrm>
                <a:off x="6051810" y="4904094"/>
                <a:ext cx="67506" cy="164207"/>
                <a:chOff x="3034888" y="1153740"/>
                <a:chExt cx="67506" cy="164207"/>
              </a:xfrm>
            </p:grpSpPr>
            <p:sp>
              <p:nvSpPr>
                <p:cNvPr id="1085" name="楕円 1084">
                  <a:extLst>
                    <a:ext uri="{FF2B5EF4-FFF2-40B4-BE49-F238E27FC236}">
                      <a16:creationId xmlns:a16="http://schemas.microsoft.com/office/drawing/2014/main" id="{1A956F99-91BC-423C-927B-CADD5EFD9A3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86" name="直線コネクタ 1085">
                  <a:extLst>
                    <a:ext uri="{FF2B5EF4-FFF2-40B4-BE49-F238E27FC236}">
                      <a16:creationId xmlns:a16="http://schemas.microsoft.com/office/drawing/2014/main" id="{ED66F5BD-AB90-4535-88AF-73B79B5D22B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46" name="グループ化 1045">
                <a:extLst>
                  <a:ext uri="{FF2B5EF4-FFF2-40B4-BE49-F238E27FC236}">
                    <a16:creationId xmlns:a16="http://schemas.microsoft.com/office/drawing/2014/main" id="{03609EA4-B6F8-42DA-A13F-A9C48F597BB9}"/>
                  </a:ext>
                </a:extLst>
              </p:cNvPr>
              <p:cNvGrpSpPr/>
              <p:nvPr/>
            </p:nvGrpSpPr>
            <p:grpSpPr>
              <a:xfrm>
                <a:off x="6120018" y="4904094"/>
                <a:ext cx="67506" cy="164207"/>
                <a:chOff x="3034888" y="1153740"/>
                <a:chExt cx="67506" cy="164207"/>
              </a:xfrm>
            </p:grpSpPr>
            <p:sp>
              <p:nvSpPr>
                <p:cNvPr id="1083" name="楕円 1082">
                  <a:extLst>
                    <a:ext uri="{FF2B5EF4-FFF2-40B4-BE49-F238E27FC236}">
                      <a16:creationId xmlns:a16="http://schemas.microsoft.com/office/drawing/2014/main" id="{19EEBD17-29FE-44C3-94DC-3B55866EA1A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84" name="直線コネクタ 1083">
                  <a:extLst>
                    <a:ext uri="{FF2B5EF4-FFF2-40B4-BE49-F238E27FC236}">
                      <a16:creationId xmlns:a16="http://schemas.microsoft.com/office/drawing/2014/main" id="{7A8E6168-F165-4251-AF16-56769C239A7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47" name="グループ化 1046">
                <a:extLst>
                  <a:ext uri="{FF2B5EF4-FFF2-40B4-BE49-F238E27FC236}">
                    <a16:creationId xmlns:a16="http://schemas.microsoft.com/office/drawing/2014/main" id="{A53CC30C-BB83-46B1-AE38-45B15F68E20D}"/>
                  </a:ext>
                </a:extLst>
              </p:cNvPr>
              <p:cNvGrpSpPr/>
              <p:nvPr/>
            </p:nvGrpSpPr>
            <p:grpSpPr>
              <a:xfrm>
                <a:off x="6188226" y="4904094"/>
                <a:ext cx="67506" cy="164207"/>
                <a:chOff x="3034888" y="1153740"/>
                <a:chExt cx="67506" cy="164207"/>
              </a:xfrm>
            </p:grpSpPr>
            <p:sp>
              <p:nvSpPr>
                <p:cNvPr id="1081" name="楕円 1080">
                  <a:extLst>
                    <a:ext uri="{FF2B5EF4-FFF2-40B4-BE49-F238E27FC236}">
                      <a16:creationId xmlns:a16="http://schemas.microsoft.com/office/drawing/2014/main" id="{CAE58C8E-EDC1-406F-846D-FA281ABBA6A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82" name="直線コネクタ 1081">
                  <a:extLst>
                    <a:ext uri="{FF2B5EF4-FFF2-40B4-BE49-F238E27FC236}">
                      <a16:creationId xmlns:a16="http://schemas.microsoft.com/office/drawing/2014/main" id="{CFA01BC1-0857-4240-BBC8-A7844185B36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48" name="グループ化 1047">
                <a:extLst>
                  <a:ext uri="{FF2B5EF4-FFF2-40B4-BE49-F238E27FC236}">
                    <a16:creationId xmlns:a16="http://schemas.microsoft.com/office/drawing/2014/main" id="{5939702C-94F6-4901-8466-37FC0858A405}"/>
                  </a:ext>
                </a:extLst>
              </p:cNvPr>
              <p:cNvGrpSpPr/>
              <p:nvPr/>
            </p:nvGrpSpPr>
            <p:grpSpPr>
              <a:xfrm>
                <a:off x="6256434" y="4904094"/>
                <a:ext cx="67506" cy="164207"/>
                <a:chOff x="3034888" y="1153740"/>
                <a:chExt cx="67506" cy="164207"/>
              </a:xfrm>
            </p:grpSpPr>
            <p:sp>
              <p:nvSpPr>
                <p:cNvPr id="1079" name="楕円 1078">
                  <a:extLst>
                    <a:ext uri="{FF2B5EF4-FFF2-40B4-BE49-F238E27FC236}">
                      <a16:creationId xmlns:a16="http://schemas.microsoft.com/office/drawing/2014/main" id="{CCB963A4-4688-4318-95AD-5249E0960F8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80" name="直線コネクタ 1079">
                  <a:extLst>
                    <a:ext uri="{FF2B5EF4-FFF2-40B4-BE49-F238E27FC236}">
                      <a16:creationId xmlns:a16="http://schemas.microsoft.com/office/drawing/2014/main" id="{50107682-6DB8-45DF-9FBD-723EFE1B698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49" name="グループ化 1048">
                <a:extLst>
                  <a:ext uri="{FF2B5EF4-FFF2-40B4-BE49-F238E27FC236}">
                    <a16:creationId xmlns:a16="http://schemas.microsoft.com/office/drawing/2014/main" id="{544CFA7E-923E-4D82-BF09-6CF9C5D62E13}"/>
                  </a:ext>
                </a:extLst>
              </p:cNvPr>
              <p:cNvGrpSpPr/>
              <p:nvPr/>
            </p:nvGrpSpPr>
            <p:grpSpPr>
              <a:xfrm>
                <a:off x="6324642" y="4904094"/>
                <a:ext cx="67506" cy="164207"/>
                <a:chOff x="3034888" y="1153740"/>
                <a:chExt cx="67506" cy="164207"/>
              </a:xfrm>
            </p:grpSpPr>
            <p:sp>
              <p:nvSpPr>
                <p:cNvPr id="1077" name="楕円 1076">
                  <a:extLst>
                    <a:ext uri="{FF2B5EF4-FFF2-40B4-BE49-F238E27FC236}">
                      <a16:creationId xmlns:a16="http://schemas.microsoft.com/office/drawing/2014/main" id="{08DB0E76-E965-4910-A06B-BE6C79A958E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8" name="直線コネクタ 1077">
                  <a:extLst>
                    <a:ext uri="{FF2B5EF4-FFF2-40B4-BE49-F238E27FC236}">
                      <a16:creationId xmlns:a16="http://schemas.microsoft.com/office/drawing/2014/main" id="{FF66E9BA-4EB0-474A-A724-297C55CE281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0" name="グループ化 1049">
                <a:extLst>
                  <a:ext uri="{FF2B5EF4-FFF2-40B4-BE49-F238E27FC236}">
                    <a16:creationId xmlns:a16="http://schemas.microsoft.com/office/drawing/2014/main" id="{AF62BA4C-4AF0-438D-A4E7-1232BA9EE44B}"/>
                  </a:ext>
                </a:extLst>
              </p:cNvPr>
              <p:cNvGrpSpPr/>
              <p:nvPr/>
            </p:nvGrpSpPr>
            <p:grpSpPr>
              <a:xfrm>
                <a:off x="6392850" y="4904094"/>
                <a:ext cx="67506" cy="164207"/>
                <a:chOff x="3034888" y="1153740"/>
                <a:chExt cx="67506" cy="164207"/>
              </a:xfrm>
            </p:grpSpPr>
            <p:sp>
              <p:nvSpPr>
                <p:cNvPr id="1075" name="楕円 1074">
                  <a:extLst>
                    <a:ext uri="{FF2B5EF4-FFF2-40B4-BE49-F238E27FC236}">
                      <a16:creationId xmlns:a16="http://schemas.microsoft.com/office/drawing/2014/main" id="{8104DD71-2015-4276-8431-87ABE233F61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6" name="直線コネクタ 1075">
                  <a:extLst>
                    <a:ext uri="{FF2B5EF4-FFF2-40B4-BE49-F238E27FC236}">
                      <a16:creationId xmlns:a16="http://schemas.microsoft.com/office/drawing/2014/main" id="{572CEC8E-C61E-40C7-BD34-928324989D3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1" name="グループ化 1050">
                <a:extLst>
                  <a:ext uri="{FF2B5EF4-FFF2-40B4-BE49-F238E27FC236}">
                    <a16:creationId xmlns:a16="http://schemas.microsoft.com/office/drawing/2014/main" id="{2FFEE4F7-3A13-4E66-9791-5BCFAF0905E6}"/>
                  </a:ext>
                </a:extLst>
              </p:cNvPr>
              <p:cNvGrpSpPr/>
              <p:nvPr/>
            </p:nvGrpSpPr>
            <p:grpSpPr>
              <a:xfrm>
                <a:off x="6461056" y="4904094"/>
                <a:ext cx="67506" cy="164207"/>
                <a:chOff x="3034888" y="1153740"/>
                <a:chExt cx="67506" cy="164207"/>
              </a:xfrm>
            </p:grpSpPr>
            <p:sp>
              <p:nvSpPr>
                <p:cNvPr id="1073" name="楕円 1072">
                  <a:extLst>
                    <a:ext uri="{FF2B5EF4-FFF2-40B4-BE49-F238E27FC236}">
                      <a16:creationId xmlns:a16="http://schemas.microsoft.com/office/drawing/2014/main" id="{BE5D68D4-8900-4231-8BF7-A33C98098B4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4" name="直線コネクタ 1073">
                  <a:extLst>
                    <a:ext uri="{FF2B5EF4-FFF2-40B4-BE49-F238E27FC236}">
                      <a16:creationId xmlns:a16="http://schemas.microsoft.com/office/drawing/2014/main" id="{DFED01E8-154E-42D7-A9A1-B42D20AC18B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2" name="グループ化 1051">
                <a:extLst>
                  <a:ext uri="{FF2B5EF4-FFF2-40B4-BE49-F238E27FC236}">
                    <a16:creationId xmlns:a16="http://schemas.microsoft.com/office/drawing/2014/main" id="{0311FAA7-853F-4D04-AC53-AEA4ED0F7278}"/>
                  </a:ext>
                </a:extLst>
              </p:cNvPr>
              <p:cNvGrpSpPr/>
              <p:nvPr/>
            </p:nvGrpSpPr>
            <p:grpSpPr>
              <a:xfrm rot="10800000">
                <a:off x="6461056" y="5086712"/>
                <a:ext cx="67506" cy="164207"/>
                <a:chOff x="3034888" y="1153740"/>
                <a:chExt cx="67506" cy="164207"/>
              </a:xfrm>
            </p:grpSpPr>
            <p:sp>
              <p:nvSpPr>
                <p:cNvPr id="1071" name="楕円 1070">
                  <a:extLst>
                    <a:ext uri="{FF2B5EF4-FFF2-40B4-BE49-F238E27FC236}">
                      <a16:creationId xmlns:a16="http://schemas.microsoft.com/office/drawing/2014/main" id="{781E112F-D062-48A6-B7B9-E35BC7F8F9A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2" name="直線コネクタ 1071">
                  <a:extLst>
                    <a:ext uri="{FF2B5EF4-FFF2-40B4-BE49-F238E27FC236}">
                      <a16:creationId xmlns:a16="http://schemas.microsoft.com/office/drawing/2014/main" id="{7B9C8202-3B55-47F3-A872-29C28E4C468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3" name="グループ化 1052">
                <a:extLst>
                  <a:ext uri="{FF2B5EF4-FFF2-40B4-BE49-F238E27FC236}">
                    <a16:creationId xmlns:a16="http://schemas.microsoft.com/office/drawing/2014/main" id="{8F0A342E-25F8-4867-9156-3138F42C24E6}"/>
                  </a:ext>
                </a:extLst>
              </p:cNvPr>
              <p:cNvGrpSpPr/>
              <p:nvPr/>
            </p:nvGrpSpPr>
            <p:grpSpPr>
              <a:xfrm rot="10800000">
                <a:off x="6392848" y="5086712"/>
                <a:ext cx="67506" cy="164207"/>
                <a:chOff x="3034888" y="1153740"/>
                <a:chExt cx="67506" cy="164207"/>
              </a:xfrm>
            </p:grpSpPr>
            <p:sp>
              <p:nvSpPr>
                <p:cNvPr id="1069" name="楕円 1068">
                  <a:extLst>
                    <a:ext uri="{FF2B5EF4-FFF2-40B4-BE49-F238E27FC236}">
                      <a16:creationId xmlns:a16="http://schemas.microsoft.com/office/drawing/2014/main" id="{01DD39D4-7FC8-4348-A884-6D797130C07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0" name="直線コネクタ 1069">
                  <a:extLst>
                    <a:ext uri="{FF2B5EF4-FFF2-40B4-BE49-F238E27FC236}">
                      <a16:creationId xmlns:a16="http://schemas.microsoft.com/office/drawing/2014/main" id="{F8A8DB63-5EAD-40EA-88E0-092B8856396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4" name="グループ化 1053">
                <a:extLst>
                  <a:ext uri="{FF2B5EF4-FFF2-40B4-BE49-F238E27FC236}">
                    <a16:creationId xmlns:a16="http://schemas.microsoft.com/office/drawing/2014/main" id="{4ED49CD9-41E0-4D79-B4D4-7A4F897DBEA5}"/>
                  </a:ext>
                </a:extLst>
              </p:cNvPr>
              <p:cNvGrpSpPr/>
              <p:nvPr/>
            </p:nvGrpSpPr>
            <p:grpSpPr>
              <a:xfrm rot="10800000">
                <a:off x="6324640" y="5086712"/>
                <a:ext cx="67506" cy="164207"/>
                <a:chOff x="3034888" y="1153740"/>
                <a:chExt cx="67506" cy="164207"/>
              </a:xfrm>
            </p:grpSpPr>
            <p:sp>
              <p:nvSpPr>
                <p:cNvPr id="1067" name="楕円 1066">
                  <a:extLst>
                    <a:ext uri="{FF2B5EF4-FFF2-40B4-BE49-F238E27FC236}">
                      <a16:creationId xmlns:a16="http://schemas.microsoft.com/office/drawing/2014/main" id="{A21DE0AD-2E6D-47EB-8AE8-983CFFE3246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8" name="直線コネクタ 1067">
                  <a:extLst>
                    <a:ext uri="{FF2B5EF4-FFF2-40B4-BE49-F238E27FC236}">
                      <a16:creationId xmlns:a16="http://schemas.microsoft.com/office/drawing/2014/main" id="{91DAFEAA-B9D2-4569-95B4-5A1BD8A8C2C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5" name="グループ化 1054">
                <a:extLst>
                  <a:ext uri="{FF2B5EF4-FFF2-40B4-BE49-F238E27FC236}">
                    <a16:creationId xmlns:a16="http://schemas.microsoft.com/office/drawing/2014/main" id="{3C7676B2-BEAA-40A7-A80A-1B0103E93E39}"/>
                  </a:ext>
                </a:extLst>
              </p:cNvPr>
              <p:cNvGrpSpPr/>
              <p:nvPr/>
            </p:nvGrpSpPr>
            <p:grpSpPr>
              <a:xfrm rot="10800000">
                <a:off x="6256432" y="5086712"/>
                <a:ext cx="67506" cy="164207"/>
                <a:chOff x="3034888" y="1153740"/>
                <a:chExt cx="67506" cy="164207"/>
              </a:xfrm>
            </p:grpSpPr>
            <p:sp>
              <p:nvSpPr>
                <p:cNvPr id="1065" name="楕円 1064">
                  <a:extLst>
                    <a:ext uri="{FF2B5EF4-FFF2-40B4-BE49-F238E27FC236}">
                      <a16:creationId xmlns:a16="http://schemas.microsoft.com/office/drawing/2014/main" id="{4206EEDE-B385-4186-A686-C05EA71B9B9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6" name="直線コネクタ 1065">
                  <a:extLst>
                    <a:ext uri="{FF2B5EF4-FFF2-40B4-BE49-F238E27FC236}">
                      <a16:creationId xmlns:a16="http://schemas.microsoft.com/office/drawing/2014/main" id="{8FC9007B-9071-486B-B6BF-7B4FA489140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6" name="グループ化 1055">
                <a:extLst>
                  <a:ext uri="{FF2B5EF4-FFF2-40B4-BE49-F238E27FC236}">
                    <a16:creationId xmlns:a16="http://schemas.microsoft.com/office/drawing/2014/main" id="{4EC9C2EB-DC6A-40E3-A3F7-6EFEC737AED2}"/>
                  </a:ext>
                </a:extLst>
              </p:cNvPr>
              <p:cNvGrpSpPr/>
              <p:nvPr/>
            </p:nvGrpSpPr>
            <p:grpSpPr>
              <a:xfrm rot="10800000">
                <a:off x="6188224" y="5086712"/>
                <a:ext cx="67506" cy="164207"/>
                <a:chOff x="3034888" y="1153740"/>
                <a:chExt cx="67506" cy="164207"/>
              </a:xfrm>
            </p:grpSpPr>
            <p:sp>
              <p:nvSpPr>
                <p:cNvPr id="1063" name="楕円 1062">
                  <a:extLst>
                    <a:ext uri="{FF2B5EF4-FFF2-40B4-BE49-F238E27FC236}">
                      <a16:creationId xmlns:a16="http://schemas.microsoft.com/office/drawing/2014/main" id="{9383B206-5217-4F47-B5D2-9A873CCBE6B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4" name="直線コネクタ 1063">
                  <a:extLst>
                    <a:ext uri="{FF2B5EF4-FFF2-40B4-BE49-F238E27FC236}">
                      <a16:creationId xmlns:a16="http://schemas.microsoft.com/office/drawing/2014/main" id="{2650E393-0F49-450C-82E7-2F277306D80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7" name="グループ化 1056">
                <a:extLst>
                  <a:ext uri="{FF2B5EF4-FFF2-40B4-BE49-F238E27FC236}">
                    <a16:creationId xmlns:a16="http://schemas.microsoft.com/office/drawing/2014/main" id="{0385DBBE-68F9-4F7D-B68F-60C86DAF2762}"/>
                  </a:ext>
                </a:extLst>
              </p:cNvPr>
              <p:cNvGrpSpPr/>
              <p:nvPr/>
            </p:nvGrpSpPr>
            <p:grpSpPr>
              <a:xfrm rot="10800000">
                <a:off x="6120016" y="5086712"/>
                <a:ext cx="67506" cy="164207"/>
                <a:chOff x="3034888" y="1153740"/>
                <a:chExt cx="67506" cy="164207"/>
              </a:xfrm>
            </p:grpSpPr>
            <p:sp>
              <p:nvSpPr>
                <p:cNvPr id="1061" name="楕円 1060">
                  <a:extLst>
                    <a:ext uri="{FF2B5EF4-FFF2-40B4-BE49-F238E27FC236}">
                      <a16:creationId xmlns:a16="http://schemas.microsoft.com/office/drawing/2014/main" id="{58D18450-7C9F-4C3B-9DBA-36CE18BC4EF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2" name="直線コネクタ 1061">
                  <a:extLst>
                    <a:ext uri="{FF2B5EF4-FFF2-40B4-BE49-F238E27FC236}">
                      <a16:creationId xmlns:a16="http://schemas.microsoft.com/office/drawing/2014/main" id="{68B061FF-EBF5-4705-9C12-CC51792B7FB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58" name="グループ化 1057">
                <a:extLst>
                  <a:ext uri="{FF2B5EF4-FFF2-40B4-BE49-F238E27FC236}">
                    <a16:creationId xmlns:a16="http://schemas.microsoft.com/office/drawing/2014/main" id="{80BA4B4D-BEA5-4CA8-AF81-36D4B5D8A052}"/>
                  </a:ext>
                </a:extLst>
              </p:cNvPr>
              <p:cNvGrpSpPr/>
              <p:nvPr/>
            </p:nvGrpSpPr>
            <p:grpSpPr>
              <a:xfrm rot="10800000">
                <a:off x="6051808" y="5086712"/>
                <a:ext cx="67506" cy="164207"/>
                <a:chOff x="3034888" y="1153740"/>
                <a:chExt cx="67506" cy="164207"/>
              </a:xfrm>
            </p:grpSpPr>
            <p:sp>
              <p:nvSpPr>
                <p:cNvPr id="1059" name="楕円 1058">
                  <a:extLst>
                    <a:ext uri="{FF2B5EF4-FFF2-40B4-BE49-F238E27FC236}">
                      <a16:creationId xmlns:a16="http://schemas.microsoft.com/office/drawing/2014/main" id="{DF5E7CEE-6737-4982-B6DC-A23F1358DC1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60" name="直線コネクタ 1059">
                  <a:extLst>
                    <a:ext uri="{FF2B5EF4-FFF2-40B4-BE49-F238E27FC236}">
                      <a16:creationId xmlns:a16="http://schemas.microsoft.com/office/drawing/2014/main" id="{B761736A-0B21-41A1-A997-54C3874BA75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873" name="グループ化 872">
              <a:extLst>
                <a:ext uri="{FF2B5EF4-FFF2-40B4-BE49-F238E27FC236}">
                  <a16:creationId xmlns:a16="http://schemas.microsoft.com/office/drawing/2014/main" id="{81BA747E-D6CE-48AC-AB98-44E476B77B8E}"/>
                </a:ext>
              </a:extLst>
            </p:cNvPr>
            <p:cNvGrpSpPr/>
            <p:nvPr/>
          </p:nvGrpSpPr>
          <p:grpSpPr>
            <a:xfrm>
              <a:off x="6405229" y="4773510"/>
              <a:ext cx="476754" cy="346825"/>
              <a:chOff x="6051808" y="4904094"/>
              <a:chExt cx="476754" cy="346825"/>
            </a:xfrm>
          </p:grpSpPr>
          <p:grpSp>
            <p:nvGrpSpPr>
              <p:cNvPr id="1003" name="グループ化 1002">
                <a:extLst>
                  <a:ext uri="{FF2B5EF4-FFF2-40B4-BE49-F238E27FC236}">
                    <a16:creationId xmlns:a16="http://schemas.microsoft.com/office/drawing/2014/main" id="{315091C1-5691-4CF2-9A5A-ED678BEA8CCF}"/>
                  </a:ext>
                </a:extLst>
              </p:cNvPr>
              <p:cNvGrpSpPr/>
              <p:nvPr/>
            </p:nvGrpSpPr>
            <p:grpSpPr>
              <a:xfrm>
                <a:off x="6051810" y="4904094"/>
                <a:ext cx="67506" cy="164207"/>
                <a:chOff x="3034888" y="1153740"/>
                <a:chExt cx="67506" cy="164207"/>
              </a:xfrm>
            </p:grpSpPr>
            <p:sp>
              <p:nvSpPr>
                <p:cNvPr id="1043" name="楕円 1042">
                  <a:extLst>
                    <a:ext uri="{FF2B5EF4-FFF2-40B4-BE49-F238E27FC236}">
                      <a16:creationId xmlns:a16="http://schemas.microsoft.com/office/drawing/2014/main" id="{4A6128D2-D716-4D1D-9EF3-F3F004C1209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44" name="直線コネクタ 1043">
                  <a:extLst>
                    <a:ext uri="{FF2B5EF4-FFF2-40B4-BE49-F238E27FC236}">
                      <a16:creationId xmlns:a16="http://schemas.microsoft.com/office/drawing/2014/main" id="{97EDD195-18E1-416B-80BD-07B078DDD2F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04" name="グループ化 1003">
                <a:extLst>
                  <a:ext uri="{FF2B5EF4-FFF2-40B4-BE49-F238E27FC236}">
                    <a16:creationId xmlns:a16="http://schemas.microsoft.com/office/drawing/2014/main" id="{369122AE-24BC-4B86-8F3A-9922E0D32E05}"/>
                  </a:ext>
                </a:extLst>
              </p:cNvPr>
              <p:cNvGrpSpPr/>
              <p:nvPr/>
            </p:nvGrpSpPr>
            <p:grpSpPr>
              <a:xfrm>
                <a:off x="6120018" y="4904094"/>
                <a:ext cx="67506" cy="164207"/>
                <a:chOff x="3034888" y="1153740"/>
                <a:chExt cx="67506" cy="164207"/>
              </a:xfrm>
            </p:grpSpPr>
            <p:sp>
              <p:nvSpPr>
                <p:cNvPr id="1041" name="楕円 1040">
                  <a:extLst>
                    <a:ext uri="{FF2B5EF4-FFF2-40B4-BE49-F238E27FC236}">
                      <a16:creationId xmlns:a16="http://schemas.microsoft.com/office/drawing/2014/main" id="{AF1A07BE-51AC-4D51-BC67-69E40E1FBC2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42" name="直線コネクタ 1041">
                  <a:extLst>
                    <a:ext uri="{FF2B5EF4-FFF2-40B4-BE49-F238E27FC236}">
                      <a16:creationId xmlns:a16="http://schemas.microsoft.com/office/drawing/2014/main" id="{B747B082-C522-4400-B51C-333EC2764E7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05" name="グループ化 1004">
                <a:extLst>
                  <a:ext uri="{FF2B5EF4-FFF2-40B4-BE49-F238E27FC236}">
                    <a16:creationId xmlns:a16="http://schemas.microsoft.com/office/drawing/2014/main" id="{396ADA91-CC11-4F1F-B7A7-E314A98538F3}"/>
                  </a:ext>
                </a:extLst>
              </p:cNvPr>
              <p:cNvGrpSpPr/>
              <p:nvPr/>
            </p:nvGrpSpPr>
            <p:grpSpPr>
              <a:xfrm>
                <a:off x="6188226" y="4904094"/>
                <a:ext cx="67506" cy="164207"/>
                <a:chOff x="3034888" y="1153740"/>
                <a:chExt cx="67506" cy="164207"/>
              </a:xfrm>
            </p:grpSpPr>
            <p:sp>
              <p:nvSpPr>
                <p:cNvPr id="1039" name="楕円 1038">
                  <a:extLst>
                    <a:ext uri="{FF2B5EF4-FFF2-40B4-BE49-F238E27FC236}">
                      <a16:creationId xmlns:a16="http://schemas.microsoft.com/office/drawing/2014/main" id="{B2537599-A237-4B31-A20C-D72BD6A9D7D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40" name="直線コネクタ 1039">
                  <a:extLst>
                    <a:ext uri="{FF2B5EF4-FFF2-40B4-BE49-F238E27FC236}">
                      <a16:creationId xmlns:a16="http://schemas.microsoft.com/office/drawing/2014/main" id="{1F7DB4EC-2B5C-4A5A-8572-E9C5BF3BD72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06" name="グループ化 1005">
                <a:extLst>
                  <a:ext uri="{FF2B5EF4-FFF2-40B4-BE49-F238E27FC236}">
                    <a16:creationId xmlns:a16="http://schemas.microsoft.com/office/drawing/2014/main" id="{D912FDE9-DF80-4BEA-A775-B0F56CF2B0EF}"/>
                  </a:ext>
                </a:extLst>
              </p:cNvPr>
              <p:cNvGrpSpPr/>
              <p:nvPr/>
            </p:nvGrpSpPr>
            <p:grpSpPr>
              <a:xfrm>
                <a:off x="6256434" y="4904094"/>
                <a:ext cx="67506" cy="164207"/>
                <a:chOff x="3034888" y="1153740"/>
                <a:chExt cx="67506" cy="164207"/>
              </a:xfrm>
            </p:grpSpPr>
            <p:sp>
              <p:nvSpPr>
                <p:cNvPr id="1037" name="楕円 1036">
                  <a:extLst>
                    <a:ext uri="{FF2B5EF4-FFF2-40B4-BE49-F238E27FC236}">
                      <a16:creationId xmlns:a16="http://schemas.microsoft.com/office/drawing/2014/main" id="{B50D80D3-D5CD-40E3-9222-FEBA91CE362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38" name="直線コネクタ 1037">
                  <a:extLst>
                    <a:ext uri="{FF2B5EF4-FFF2-40B4-BE49-F238E27FC236}">
                      <a16:creationId xmlns:a16="http://schemas.microsoft.com/office/drawing/2014/main" id="{8F9E704F-3B1F-41DB-A568-33057C0CA5A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07" name="グループ化 1006">
                <a:extLst>
                  <a:ext uri="{FF2B5EF4-FFF2-40B4-BE49-F238E27FC236}">
                    <a16:creationId xmlns:a16="http://schemas.microsoft.com/office/drawing/2014/main" id="{A7D9BEBE-00C7-4F5E-9EB5-8C1D38E1334C}"/>
                  </a:ext>
                </a:extLst>
              </p:cNvPr>
              <p:cNvGrpSpPr/>
              <p:nvPr/>
            </p:nvGrpSpPr>
            <p:grpSpPr>
              <a:xfrm>
                <a:off x="6324642" y="4904094"/>
                <a:ext cx="67506" cy="164207"/>
                <a:chOff x="3034888" y="1153740"/>
                <a:chExt cx="67506" cy="164207"/>
              </a:xfrm>
            </p:grpSpPr>
            <p:sp>
              <p:nvSpPr>
                <p:cNvPr id="1035" name="楕円 1034">
                  <a:extLst>
                    <a:ext uri="{FF2B5EF4-FFF2-40B4-BE49-F238E27FC236}">
                      <a16:creationId xmlns:a16="http://schemas.microsoft.com/office/drawing/2014/main" id="{C7EE8BAB-F87D-4AE2-AD63-73F38BB817A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36" name="直線コネクタ 1035">
                  <a:extLst>
                    <a:ext uri="{FF2B5EF4-FFF2-40B4-BE49-F238E27FC236}">
                      <a16:creationId xmlns:a16="http://schemas.microsoft.com/office/drawing/2014/main" id="{F5E53783-7475-4BF0-975B-E46505D1EDF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08" name="グループ化 1007">
                <a:extLst>
                  <a:ext uri="{FF2B5EF4-FFF2-40B4-BE49-F238E27FC236}">
                    <a16:creationId xmlns:a16="http://schemas.microsoft.com/office/drawing/2014/main" id="{476FA285-6F18-4343-91A0-52243D042167}"/>
                  </a:ext>
                </a:extLst>
              </p:cNvPr>
              <p:cNvGrpSpPr/>
              <p:nvPr/>
            </p:nvGrpSpPr>
            <p:grpSpPr>
              <a:xfrm>
                <a:off x="6392850" y="4904094"/>
                <a:ext cx="67506" cy="164207"/>
                <a:chOff x="3034888" y="1153740"/>
                <a:chExt cx="67506" cy="164207"/>
              </a:xfrm>
            </p:grpSpPr>
            <p:sp>
              <p:nvSpPr>
                <p:cNvPr id="1033" name="楕円 1032">
                  <a:extLst>
                    <a:ext uri="{FF2B5EF4-FFF2-40B4-BE49-F238E27FC236}">
                      <a16:creationId xmlns:a16="http://schemas.microsoft.com/office/drawing/2014/main" id="{872E426D-3727-4CAC-A2D1-834914B6D7E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34" name="直線コネクタ 1033">
                  <a:extLst>
                    <a:ext uri="{FF2B5EF4-FFF2-40B4-BE49-F238E27FC236}">
                      <a16:creationId xmlns:a16="http://schemas.microsoft.com/office/drawing/2014/main" id="{A0BC0873-F930-4FF7-861A-3FC4BA9DE99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09" name="グループ化 1008">
                <a:extLst>
                  <a:ext uri="{FF2B5EF4-FFF2-40B4-BE49-F238E27FC236}">
                    <a16:creationId xmlns:a16="http://schemas.microsoft.com/office/drawing/2014/main" id="{5EF99456-8BC6-4E75-B90A-2AB9D842CC5B}"/>
                  </a:ext>
                </a:extLst>
              </p:cNvPr>
              <p:cNvGrpSpPr/>
              <p:nvPr/>
            </p:nvGrpSpPr>
            <p:grpSpPr>
              <a:xfrm>
                <a:off x="6461056" y="4904094"/>
                <a:ext cx="67506" cy="164207"/>
                <a:chOff x="3034888" y="1153740"/>
                <a:chExt cx="67506" cy="164207"/>
              </a:xfrm>
            </p:grpSpPr>
            <p:sp>
              <p:nvSpPr>
                <p:cNvPr id="1031" name="楕円 1030">
                  <a:extLst>
                    <a:ext uri="{FF2B5EF4-FFF2-40B4-BE49-F238E27FC236}">
                      <a16:creationId xmlns:a16="http://schemas.microsoft.com/office/drawing/2014/main" id="{E920D9E5-4680-43F6-BE6F-974866373A0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32" name="直線コネクタ 1031">
                  <a:extLst>
                    <a:ext uri="{FF2B5EF4-FFF2-40B4-BE49-F238E27FC236}">
                      <a16:creationId xmlns:a16="http://schemas.microsoft.com/office/drawing/2014/main" id="{DE4FD8EE-24BE-4F43-A4CC-8BDCC026571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0" name="グループ化 1009">
                <a:extLst>
                  <a:ext uri="{FF2B5EF4-FFF2-40B4-BE49-F238E27FC236}">
                    <a16:creationId xmlns:a16="http://schemas.microsoft.com/office/drawing/2014/main" id="{D56EE202-AB1F-44E7-B74E-6925F958D2AD}"/>
                  </a:ext>
                </a:extLst>
              </p:cNvPr>
              <p:cNvGrpSpPr/>
              <p:nvPr/>
            </p:nvGrpSpPr>
            <p:grpSpPr>
              <a:xfrm rot="10800000">
                <a:off x="6461056" y="5086712"/>
                <a:ext cx="67506" cy="164207"/>
                <a:chOff x="3034888" y="1153740"/>
                <a:chExt cx="67506" cy="164207"/>
              </a:xfrm>
            </p:grpSpPr>
            <p:sp>
              <p:nvSpPr>
                <p:cNvPr id="1029" name="楕円 1028">
                  <a:extLst>
                    <a:ext uri="{FF2B5EF4-FFF2-40B4-BE49-F238E27FC236}">
                      <a16:creationId xmlns:a16="http://schemas.microsoft.com/office/drawing/2014/main" id="{78BA8832-A78D-4770-B83B-34A2A1F260E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30" name="直線コネクタ 1029">
                  <a:extLst>
                    <a:ext uri="{FF2B5EF4-FFF2-40B4-BE49-F238E27FC236}">
                      <a16:creationId xmlns:a16="http://schemas.microsoft.com/office/drawing/2014/main" id="{8E88283D-8BB4-49F9-89C3-82C77EBBE12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1" name="グループ化 1010">
                <a:extLst>
                  <a:ext uri="{FF2B5EF4-FFF2-40B4-BE49-F238E27FC236}">
                    <a16:creationId xmlns:a16="http://schemas.microsoft.com/office/drawing/2014/main" id="{99BB74F1-A8CA-42A8-ADD5-867423515836}"/>
                  </a:ext>
                </a:extLst>
              </p:cNvPr>
              <p:cNvGrpSpPr/>
              <p:nvPr/>
            </p:nvGrpSpPr>
            <p:grpSpPr>
              <a:xfrm rot="10800000">
                <a:off x="6392848" y="5086712"/>
                <a:ext cx="67506" cy="164207"/>
                <a:chOff x="3034888" y="1153740"/>
                <a:chExt cx="67506" cy="164207"/>
              </a:xfrm>
            </p:grpSpPr>
            <p:sp>
              <p:nvSpPr>
                <p:cNvPr id="1027" name="楕円 1026">
                  <a:extLst>
                    <a:ext uri="{FF2B5EF4-FFF2-40B4-BE49-F238E27FC236}">
                      <a16:creationId xmlns:a16="http://schemas.microsoft.com/office/drawing/2014/main" id="{91675858-54B4-441F-A46C-6E83301CCBA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8" name="直線コネクタ 1027">
                  <a:extLst>
                    <a:ext uri="{FF2B5EF4-FFF2-40B4-BE49-F238E27FC236}">
                      <a16:creationId xmlns:a16="http://schemas.microsoft.com/office/drawing/2014/main" id="{29BCC826-E3DD-4789-9DC3-7AB0685C529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2" name="グループ化 1011">
                <a:extLst>
                  <a:ext uri="{FF2B5EF4-FFF2-40B4-BE49-F238E27FC236}">
                    <a16:creationId xmlns:a16="http://schemas.microsoft.com/office/drawing/2014/main" id="{4DA0795B-2001-40A0-80C2-E13DD5D42861}"/>
                  </a:ext>
                </a:extLst>
              </p:cNvPr>
              <p:cNvGrpSpPr/>
              <p:nvPr/>
            </p:nvGrpSpPr>
            <p:grpSpPr>
              <a:xfrm rot="10800000">
                <a:off x="6324640" y="5086712"/>
                <a:ext cx="67506" cy="164207"/>
                <a:chOff x="3034888" y="1153740"/>
                <a:chExt cx="67506" cy="164207"/>
              </a:xfrm>
            </p:grpSpPr>
            <p:sp>
              <p:nvSpPr>
                <p:cNvPr id="1025" name="楕円 1024">
                  <a:extLst>
                    <a:ext uri="{FF2B5EF4-FFF2-40B4-BE49-F238E27FC236}">
                      <a16:creationId xmlns:a16="http://schemas.microsoft.com/office/drawing/2014/main" id="{B57E1CF5-3D47-45DC-B57C-72673B5FAE1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6" name="直線コネクタ 1025">
                  <a:extLst>
                    <a:ext uri="{FF2B5EF4-FFF2-40B4-BE49-F238E27FC236}">
                      <a16:creationId xmlns:a16="http://schemas.microsoft.com/office/drawing/2014/main" id="{A2A082F0-D050-4B31-8C32-7264C397FC2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3" name="グループ化 1012">
                <a:extLst>
                  <a:ext uri="{FF2B5EF4-FFF2-40B4-BE49-F238E27FC236}">
                    <a16:creationId xmlns:a16="http://schemas.microsoft.com/office/drawing/2014/main" id="{9F2FF773-8D72-4A31-9B02-930A49CAF0AD}"/>
                  </a:ext>
                </a:extLst>
              </p:cNvPr>
              <p:cNvGrpSpPr/>
              <p:nvPr/>
            </p:nvGrpSpPr>
            <p:grpSpPr>
              <a:xfrm rot="10800000">
                <a:off x="6256432" y="5086712"/>
                <a:ext cx="67506" cy="164207"/>
                <a:chOff x="3034888" y="1153740"/>
                <a:chExt cx="67506" cy="164207"/>
              </a:xfrm>
            </p:grpSpPr>
            <p:sp>
              <p:nvSpPr>
                <p:cNvPr id="1023" name="楕円 1022">
                  <a:extLst>
                    <a:ext uri="{FF2B5EF4-FFF2-40B4-BE49-F238E27FC236}">
                      <a16:creationId xmlns:a16="http://schemas.microsoft.com/office/drawing/2014/main" id="{2A30E372-7E6E-41D5-ABCC-15DBFF5A787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4" name="直線コネクタ 1023">
                  <a:extLst>
                    <a:ext uri="{FF2B5EF4-FFF2-40B4-BE49-F238E27FC236}">
                      <a16:creationId xmlns:a16="http://schemas.microsoft.com/office/drawing/2014/main" id="{5855AC8A-97F7-4E36-9152-87F9BCA9966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4" name="グループ化 1013">
                <a:extLst>
                  <a:ext uri="{FF2B5EF4-FFF2-40B4-BE49-F238E27FC236}">
                    <a16:creationId xmlns:a16="http://schemas.microsoft.com/office/drawing/2014/main" id="{B97B7486-E6CF-438D-A884-32431FA03986}"/>
                  </a:ext>
                </a:extLst>
              </p:cNvPr>
              <p:cNvGrpSpPr/>
              <p:nvPr/>
            </p:nvGrpSpPr>
            <p:grpSpPr>
              <a:xfrm rot="10800000">
                <a:off x="6188224" y="5086712"/>
                <a:ext cx="67506" cy="164207"/>
                <a:chOff x="3034888" y="1153740"/>
                <a:chExt cx="67506" cy="164207"/>
              </a:xfrm>
            </p:grpSpPr>
            <p:sp>
              <p:nvSpPr>
                <p:cNvPr id="1021" name="楕円 1020">
                  <a:extLst>
                    <a:ext uri="{FF2B5EF4-FFF2-40B4-BE49-F238E27FC236}">
                      <a16:creationId xmlns:a16="http://schemas.microsoft.com/office/drawing/2014/main" id="{A00F2367-53FB-4364-A706-473B1E853B0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2" name="直線コネクタ 1021">
                  <a:extLst>
                    <a:ext uri="{FF2B5EF4-FFF2-40B4-BE49-F238E27FC236}">
                      <a16:creationId xmlns:a16="http://schemas.microsoft.com/office/drawing/2014/main" id="{54ABEBBA-F936-45AB-8BCA-3F8B00C880E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5" name="グループ化 1014">
                <a:extLst>
                  <a:ext uri="{FF2B5EF4-FFF2-40B4-BE49-F238E27FC236}">
                    <a16:creationId xmlns:a16="http://schemas.microsoft.com/office/drawing/2014/main" id="{5DB3036E-C031-40B6-BE3C-19AC95828D38}"/>
                  </a:ext>
                </a:extLst>
              </p:cNvPr>
              <p:cNvGrpSpPr/>
              <p:nvPr/>
            </p:nvGrpSpPr>
            <p:grpSpPr>
              <a:xfrm rot="10800000">
                <a:off x="6120016" y="5086712"/>
                <a:ext cx="67506" cy="164207"/>
                <a:chOff x="3034888" y="1153740"/>
                <a:chExt cx="67506" cy="164207"/>
              </a:xfrm>
            </p:grpSpPr>
            <p:sp>
              <p:nvSpPr>
                <p:cNvPr id="1019" name="楕円 1018">
                  <a:extLst>
                    <a:ext uri="{FF2B5EF4-FFF2-40B4-BE49-F238E27FC236}">
                      <a16:creationId xmlns:a16="http://schemas.microsoft.com/office/drawing/2014/main" id="{FCB08FDB-4CB0-4B8A-81B6-B2260D558D0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0" name="直線コネクタ 1019">
                  <a:extLst>
                    <a:ext uri="{FF2B5EF4-FFF2-40B4-BE49-F238E27FC236}">
                      <a16:creationId xmlns:a16="http://schemas.microsoft.com/office/drawing/2014/main" id="{72ED9BA8-2C7F-4510-9122-A369E4C1172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016" name="グループ化 1015">
                <a:extLst>
                  <a:ext uri="{FF2B5EF4-FFF2-40B4-BE49-F238E27FC236}">
                    <a16:creationId xmlns:a16="http://schemas.microsoft.com/office/drawing/2014/main" id="{BA9B42E3-E6C9-46F4-A487-AC5318DC03D8}"/>
                  </a:ext>
                </a:extLst>
              </p:cNvPr>
              <p:cNvGrpSpPr/>
              <p:nvPr/>
            </p:nvGrpSpPr>
            <p:grpSpPr>
              <a:xfrm rot="10800000">
                <a:off x="6051808" y="5086712"/>
                <a:ext cx="67506" cy="164207"/>
                <a:chOff x="3034888" y="1153740"/>
                <a:chExt cx="67506" cy="164207"/>
              </a:xfrm>
            </p:grpSpPr>
            <p:sp>
              <p:nvSpPr>
                <p:cNvPr id="1017" name="楕円 1016">
                  <a:extLst>
                    <a:ext uri="{FF2B5EF4-FFF2-40B4-BE49-F238E27FC236}">
                      <a16:creationId xmlns:a16="http://schemas.microsoft.com/office/drawing/2014/main" id="{3401AFF5-ED26-4457-A823-55BE70CD1F1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18" name="直線コネクタ 1017">
                  <a:extLst>
                    <a:ext uri="{FF2B5EF4-FFF2-40B4-BE49-F238E27FC236}">
                      <a16:creationId xmlns:a16="http://schemas.microsoft.com/office/drawing/2014/main" id="{D6D6E461-31F5-45F8-A675-896CFD5D5DD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874" name="グループ化 873">
              <a:extLst>
                <a:ext uri="{FF2B5EF4-FFF2-40B4-BE49-F238E27FC236}">
                  <a16:creationId xmlns:a16="http://schemas.microsoft.com/office/drawing/2014/main" id="{B8928F99-A00E-4939-BCE3-A8C22098ABB1}"/>
                </a:ext>
              </a:extLst>
            </p:cNvPr>
            <p:cNvGrpSpPr/>
            <p:nvPr/>
          </p:nvGrpSpPr>
          <p:grpSpPr>
            <a:xfrm>
              <a:off x="6340216" y="4833686"/>
              <a:ext cx="476754" cy="346825"/>
              <a:chOff x="6051808" y="4904094"/>
              <a:chExt cx="476754" cy="346825"/>
            </a:xfrm>
          </p:grpSpPr>
          <p:grpSp>
            <p:nvGrpSpPr>
              <p:cNvPr id="961" name="グループ化 960">
                <a:extLst>
                  <a:ext uri="{FF2B5EF4-FFF2-40B4-BE49-F238E27FC236}">
                    <a16:creationId xmlns:a16="http://schemas.microsoft.com/office/drawing/2014/main" id="{28EA5D8C-242B-43C7-B7C1-C8B59D0A8A1E}"/>
                  </a:ext>
                </a:extLst>
              </p:cNvPr>
              <p:cNvGrpSpPr/>
              <p:nvPr/>
            </p:nvGrpSpPr>
            <p:grpSpPr>
              <a:xfrm>
                <a:off x="6051810" y="4904094"/>
                <a:ext cx="67506" cy="164207"/>
                <a:chOff x="3034888" y="1153740"/>
                <a:chExt cx="67506" cy="164207"/>
              </a:xfrm>
            </p:grpSpPr>
            <p:sp>
              <p:nvSpPr>
                <p:cNvPr id="1001" name="楕円 1000">
                  <a:extLst>
                    <a:ext uri="{FF2B5EF4-FFF2-40B4-BE49-F238E27FC236}">
                      <a16:creationId xmlns:a16="http://schemas.microsoft.com/office/drawing/2014/main" id="{42A1B381-20E1-4F41-9140-E552EB59E8D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02" name="直線コネクタ 1001">
                  <a:extLst>
                    <a:ext uri="{FF2B5EF4-FFF2-40B4-BE49-F238E27FC236}">
                      <a16:creationId xmlns:a16="http://schemas.microsoft.com/office/drawing/2014/main" id="{D78FDB2F-8F53-47B4-9ABE-5FF0551D17B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2" name="グループ化 961">
                <a:extLst>
                  <a:ext uri="{FF2B5EF4-FFF2-40B4-BE49-F238E27FC236}">
                    <a16:creationId xmlns:a16="http://schemas.microsoft.com/office/drawing/2014/main" id="{FE3D772B-DDEF-470E-938A-6792683544BF}"/>
                  </a:ext>
                </a:extLst>
              </p:cNvPr>
              <p:cNvGrpSpPr/>
              <p:nvPr/>
            </p:nvGrpSpPr>
            <p:grpSpPr>
              <a:xfrm>
                <a:off x="6120018" y="4904094"/>
                <a:ext cx="67506" cy="164207"/>
                <a:chOff x="3034888" y="1153740"/>
                <a:chExt cx="67506" cy="164207"/>
              </a:xfrm>
            </p:grpSpPr>
            <p:sp>
              <p:nvSpPr>
                <p:cNvPr id="999" name="楕円 998">
                  <a:extLst>
                    <a:ext uri="{FF2B5EF4-FFF2-40B4-BE49-F238E27FC236}">
                      <a16:creationId xmlns:a16="http://schemas.microsoft.com/office/drawing/2014/main" id="{8AC7580A-348C-49A3-9CDC-C1F953C1496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00" name="直線コネクタ 999">
                  <a:extLst>
                    <a:ext uri="{FF2B5EF4-FFF2-40B4-BE49-F238E27FC236}">
                      <a16:creationId xmlns:a16="http://schemas.microsoft.com/office/drawing/2014/main" id="{85D8F267-C191-4396-9068-A587C0A1411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3" name="グループ化 962">
                <a:extLst>
                  <a:ext uri="{FF2B5EF4-FFF2-40B4-BE49-F238E27FC236}">
                    <a16:creationId xmlns:a16="http://schemas.microsoft.com/office/drawing/2014/main" id="{96195E74-D771-4629-9EB8-808B492A9536}"/>
                  </a:ext>
                </a:extLst>
              </p:cNvPr>
              <p:cNvGrpSpPr/>
              <p:nvPr/>
            </p:nvGrpSpPr>
            <p:grpSpPr>
              <a:xfrm>
                <a:off x="6188226" y="4904094"/>
                <a:ext cx="67506" cy="164207"/>
                <a:chOff x="3034888" y="1153740"/>
                <a:chExt cx="67506" cy="164207"/>
              </a:xfrm>
            </p:grpSpPr>
            <p:sp>
              <p:nvSpPr>
                <p:cNvPr id="997" name="楕円 996">
                  <a:extLst>
                    <a:ext uri="{FF2B5EF4-FFF2-40B4-BE49-F238E27FC236}">
                      <a16:creationId xmlns:a16="http://schemas.microsoft.com/office/drawing/2014/main" id="{F3A151EF-1CB7-4B11-A9D3-145FBDE3EAC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8" name="直線コネクタ 997">
                  <a:extLst>
                    <a:ext uri="{FF2B5EF4-FFF2-40B4-BE49-F238E27FC236}">
                      <a16:creationId xmlns:a16="http://schemas.microsoft.com/office/drawing/2014/main" id="{CF3C88DF-20BF-4862-B144-AD8FCCDD280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4" name="グループ化 963">
                <a:extLst>
                  <a:ext uri="{FF2B5EF4-FFF2-40B4-BE49-F238E27FC236}">
                    <a16:creationId xmlns:a16="http://schemas.microsoft.com/office/drawing/2014/main" id="{F2555168-281A-4794-B131-4CE31FC3975B}"/>
                  </a:ext>
                </a:extLst>
              </p:cNvPr>
              <p:cNvGrpSpPr/>
              <p:nvPr/>
            </p:nvGrpSpPr>
            <p:grpSpPr>
              <a:xfrm>
                <a:off x="6256434" y="4904094"/>
                <a:ext cx="67506" cy="164207"/>
                <a:chOff x="3034888" y="1153740"/>
                <a:chExt cx="67506" cy="164207"/>
              </a:xfrm>
            </p:grpSpPr>
            <p:sp>
              <p:nvSpPr>
                <p:cNvPr id="995" name="楕円 994">
                  <a:extLst>
                    <a:ext uri="{FF2B5EF4-FFF2-40B4-BE49-F238E27FC236}">
                      <a16:creationId xmlns:a16="http://schemas.microsoft.com/office/drawing/2014/main" id="{CE93C386-D318-4AF9-8A3A-B57007661FC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6" name="直線コネクタ 995">
                  <a:extLst>
                    <a:ext uri="{FF2B5EF4-FFF2-40B4-BE49-F238E27FC236}">
                      <a16:creationId xmlns:a16="http://schemas.microsoft.com/office/drawing/2014/main" id="{0A62A1EC-86AF-4491-B56C-E0829A13E9B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5" name="グループ化 964">
                <a:extLst>
                  <a:ext uri="{FF2B5EF4-FFF2-40B4-BE49-F238E27FC236}">
                    <a16:creationId xmlns:a16="http://schemas.microsoft.com/office/drawing/2014/main" id="{458BDE94-B1E2-433D-AD2C-C97B8D00A419}"/>
                  </a:ext>
                </a:extLst>
              </p:cNvPr>
              <p:cNvGrpSpPr/>
              <p:nvPr/>
            </p:nvGrpSpPr>
            <p:grpSpPr>
              <a:xfrm>
                <a:off x="6324642" y="4904094"/>
                <a:ext cx="67506" cy="164207"/>
                <a:chOff x="3034888" y="1153740"/>
                <a:chExt cx="67506" cy="164207"/>
              </a:xfrm>
            </p:grpSpPr>
            <p:sp>
              <p:nvSpPr>
                <p:cNvPr id="993" name="楕円 992">
                  <a:extLst>
                    <a:ext uri="{FF2B5EF4-FFF2-40B4-BE49-F238E27FC236}">
                      <a16:creationId xmlns:a16="http://schemas.microsoft.com/office/drawing/2014/main" id="{2325BC3B-1092-4354-87A8-C751C7AC9B2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4" name="直線コネクタ 993">
                  <a:extLst>
                    <a:ext uri="{FF2B5EF4-FFF2-40B4-BE49-F238E27FC236}">
                      <a16:creationId xmlns:a16="http://schemas.microsoft.com/office/drawing/2014/main" id="{CDDCB245-8B82-40B4-95BF-75DFA88D4BD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6" name="グループ化 965">
                <a:extLst>
                  <a:ext uri="{FF2B5EF4-FFF2-40B4-BE49-F238E27FC236}">
                    <a16:creationId xmlns:a16="http://schemas.microsoft.com/office/drawing/2014/main" id="{EC7D37BF-62B9-4F65-85AE-60D802CE168C}"/>
                  </a:ext>
                </a:extLst>
              </p:cNvPr>
              <p:cNvGrpSpPr/>
              <p:nvPr/>
            </p:nvGrpSpPr>
            <p:grpSpPr>
              <a:xfrm>
                <a:off x="6392850" y="4904094"/>
                <a:ext cx="67506" cy="164207"/>
                <a:chOff x="3034888" y="1153740"/>
                <a:chExt cx="67506" cy="164207"/>
              </a:xfrm>
            </p:grpSpPr>
            <p:sp>
              <p:nvSpPr>
                <p:cNvPr id="991" name="楕円 990">
                  <a:extLst>
                    <a:ext uri="{FF2B5EF4-FFF2-40B4-BE49-F238E27FC236}">
                      <a16:creationId xmlns:a16="http://schemas.microsoft.com/office/drawing/2014/main" id="{41681193-5E3B-4D7E-9431-F252FBD05C0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2" name="直線コネクタ 991">
                  <a:extLst>
                    <a:ext uri="{FF2B5EF4-FFF2-40B4-BE49-F238E27FC236}">
                      <a16:creationId xmlns:a16="http://schemas.microsoft.com/office/drawing/2014/main" id="{8FDB4706-0D73-4BB7-AAC6-B7D096AECB3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7" name="グループ化 966">
                <a:extLst>
                  <a:ext uri="{FF2B5EF4-FFF2-40B4-BE49-F238E27FC236}">
                    <a16:creationId xmlns:a16="http://schemas.microsoft.com/office/drawing/2014/main" id="{7DA94EFA-A78E-41BC-913F-D860BD4ED0C9}"/>
                  </a:ext>
                </a:extLst>
              </p:cNvPr>
              <p:cNvGrpSpPr/>
              <p:nvPr/>
            </p:nvGrpSpPr>
            <p:grpSpPr>
              <a:xfrm>
                <a:off x="6461056" y="4904094"/>
                <a:ext cx="67506" cy="164207"/>
                <a:chOff x="3034888" y="1153740"/>
                <a:chExt cx="67506" cy="164207"/>
              </a:xfrm>
            </p:grpSpPr>
            <p:sp>
              <p:nvSpPr>
                <p:cNvPr id="989" name="楕円 988">
                  <a:extLst>
                    <a:ext uri="{FF2B5EF4-FFF2-40B4-BE49-F238E27FC236}">
                      <a16:creationId xmlns:a16="http://schemas.microsoft.com/office/drawing/2014/main" id="{4C3A002E-3CA8-4CED-8828-28A460246DA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0" name="直線コネクタ 989">
                  <a:extLst>
                    <a:ext uri="{FF2B5EF4-FFF2-40B4-BE49-F238E27FC236}">
                      <a16:creationId xmlns:a16="http://schemas.microsoft.com/office/drawing/2014/main" id="{4F6E74EC-1B4D-4CFD-BA4C-BACDE87B27B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8" name="グループ化 967">
                <a:extLst>
                  <a:ext uri="{FF2B5EF4-FFF2-40B4-BE49-F238E27FC236}">
                    <a16:creationId xmlns:a16="http://schemas.microsoft.com/office/drawing/2014/main" id="{38A8B00A-CA11-45A4-8F58-2B409AA1AA98}"/>
                  </a:ext>
                </a:extLst>
              </p:cNvPr>
              <p:cNvGrpSpPr/>
              <p:nvPr/>
            </p:nvGrpSpPr>
            <p:grpSpPr>
              <a:xfrm rot="10800000">
                <a:off x="6461056" y="5086712"/>
                <a:ext cx="67506" cy="164207"/>
                <a:chOff x="3034888" y="1153740"/>
                <a:chExt cx="67506" cy="164207"/>
              </a:xfrm>
            </p:grpSpPr>
            <p:sp>
              <p:nvSpPr>
                <p:cNvPr id="987" name="楕円 986">
                  <a:extLst>
                    <a:ext uri="{FF2B5EF4-FFF2-40B4-BE49-F238E27FC236}">
                      <a16:creationId xmlns:a16="http://schemas.microsoft.com/office/drawing/2014/main" id="{63B3DEDF-0C3D-4F79-96FB-289424CEBA2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88" name="直線コネクタ 987">
                  <a:extLst>
                    <a:ext uri="{FF2B5EF4-FFF2-40B4-BE49-F238E27FC236}">
                      <a16:creationId xmlns:a16="http://schemas.microsoft.com/office/drawing/2014/main" id="{8FDFC5AE-9C53-4F4B-90E4-BA50C0691F9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69" name="グループ化 968">
                <a:extLst>
                  <a:ext uri="{FF2B5EF4-FFF2-40B4-BE49-F238E27FC236}">
                    <a16:creationId xmlns:a16="http://schemas.microsoft.com/office/drawing/2014/main" id="{EF62C757-00B0-4198-92D8-B615CD98DC48}"/>
                  </a:ext>
                </a:extLst>
              </p:cNvPr>
              <p:cNvGrpSpPr/>
              <p:nvPr/>
            </p:nvGrpSpPr>
            <p:grpSpPr>
              <a:xfrm rot="10800000">
                <a:off x="6392848" y="5086712"/>
                <a:ext cx="67506" cy="164207"/>
                <a:chOff x="3034888" y="1153740"/>
                <a:chExt cx="67506" cy="164207"/>
              </a:xfrm>
            </p:grpSpPr>
            <p:sp>
              <p:nvSpPr>
                <p:cNvPr id="985" name="楕円 984">
                  <a:extLst>
                    <a:ext uri="{FF2B5EF4-FFF2-40B4-BE49-F238E27FC236}">
                      <a16:creationId xmlns:a16="http://schemas.microsoft.com/office/drawing/2014/main" id="{5B26A5F8-C9E6-4016-B0E4-D3DA6B0F8C8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86" name="直線コネクタ 985">
                  <a:extLst>
                    <a:ext uri="{FF2B5EF4-FFF2-40B4-BE49-F238E27FC236}">
                      <a16:creationId xmlns:a16="http://schemas.microsoft.com/office/drawing/2014/main" id="{0E8FD802-E505-4675-B3A4-54023667427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70" name="グループ化 969">
                <a:extLst>
                  <a:ext uri="{FF2B5EF4-FFF2-40B4-BE49-F238E27FC236}">
                    <a16:creationId xmlns:a16="http://schemas.microsoft.com/office/drawing/2014/main" id="{1EAAF455-D1FF-4950-AED9-5D9548B86843}"/>
                  </a:ext>
                </a:extLst>
              </p:cNvPr>
              <p:cNvGrpSpPr/>
              <p:nvPr/>
            </p:nvGrpSpPr>
            <p:grpSpPr>
              <a:xfrm rot="10800000">
                <a:off x="6324640" y="5086712"/>
                <a:ext cx="67506" cy="164207"/>
                <a:chOff x="3034888" y="1153740"/>
                <a:chExt cx="67506" cy="164207"/>
              </a:xfrm>
            </p:grpSpPr>
            <p:sp>
              <p:nvSpPr>
                <p:cNvPr id="983" name="楕円 982">
                  <a:extLst>
                    <a:ext uri="{FF2B5EF4-FFF2-40B4-BE49-F238E27FC236}">
                      <a16:creationId xmlns:a16="http://schemas.microsoft.com/office/drawing/2014/main" id="{D08AC108-0D90-4CFD-9CEF-6CFA71DD8D0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84" name="直線コネクタ 983">
                  <a:extLst>
                    <a:ext uri="{FF2B5EF4-FFF2-40B4-BE49-F238E27FC236}">
                      <a16:creationId xmlns:a16="http://schemas.microsoft.com/office/drawing/2014/main" id="{F266618F-B97D-4993-AE2A-3F6B46265A5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71" name="グループ化 970">
                <a:extLst>
                  <a:ext uri="{FF2B5EF4-FFF2-40B4-BE49-F238E27FC236}">
                    <a16:creationId xmlns:a16="http://schemas.microsoft.com/office/drawing/2014/main" id="{DC8543EB-8DF2-48F2-85CA-B1F20FD79557}"/>
                  </a:ext>
                </a:extLst>
              </p:cNvPr>
              <p:cNvGrpSpPr/>
              <p:nvPr/>
            </p:nvGrpSpPr>
            <p:grpSpPr>
              <a:xfrm rot="10800000">
                <a:off x="6256432" y="5086712"/>
                <a:ext cx="67506" cy="164207"/>
                <a:chOff x="3034888" y="1153740"/>
                <a:chExt cx="67506" cy="164207"/>
              </a:xfrm>
            </p:grpSpPr>
            <p:sp>
              <p:nvSpPr>
                <p:cNvPr id="981" name="楕円 980">
                  <a:extLst>
                    <a:ext uri="{FF2B5EF4-FFF2-40B4-BE49-F238E27FC236}">
                      <a16:creationId xmlns:a16="http://schemas.microsoft.com/office/drawing/2014/main" id="{02634EAC-223A-48DF-8673-5F50C36C5C9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82" name="直線コネクタ 981">
                  <a:extLst>
                    <a:ext uri="{FF2B5EF4-FFF2-40B4-BE49-F238E27FC236}">
                      <a16:creationId xmlns:a16="http://schemas.microsoft.com/office/drawing/2014/main" id="{3EC4E345-EA33-4C93-B6A1-3CEDB4514EB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72" name="グループ化 971">
                <a:extLst>
                  <a:ext uri="{FF2B5EF4-FFF2-40B4-BE49-F238E27FC236}">
                    <a16:creationId xmlns:a16="http://schemas.microsoft.com/office/drawing/2014/main" id="{0D20F28A-34C9-438B-939E-CB26B5715E15}"/>
                  </a:ext>
                </a:extLst>
              </p:cNvPr>
              <p:cNvGrpSpPr/>
              <p:nvPr/>
            </p:nvGrpSpPr>
            <p:grpSpPr>
              <a:xfrm rot="10800000">
                <a:off x="6188224" y="5086712"/>
                <a:ext cx="67506" cy="164207"/>
                <a:chOff x="3034888" y="1153740"/>
                <a:chExt cx="67506" cy="164207"/>
              </a:xfrm>
            </p:grpSpPr>
            <p:sp>
              <p:nvSpPr>
                <p:cNvPr id="979" name="楕円 978">
                  <a:extLst>
                    <a:ext uri="{FF2B5EF4-FFF2-40B4-BE49-F238E27FC236}">
                      <a16:creationId xmlns:a16="http://schemas.microsoft.com/office/drawing/2014/main" id="{C5CB1DED-9773-4656-9FD8-81C4AC7D507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80" name="直線コネクタ 979">
                  <a:extLst>
                    <a:ext uri="{FF2B5EF4-FFF2-40B4-BE49-F238E27FC236}">
                      <a16:creationId xmlns:a16="http://schemas.microsoft.com/office/drawing/2014/main" id="{0A72BD2D-15E3-4D77-98BE-C86167C312E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73" name="グループ化 972">
                <a:extLst>
                  <a:ext uri="{FF2B5EF4-FFF2-40B4-BE49-F238E27FC236}">
                    <a16:creationId xmlns:a16="http://schemas.microsoft.com/office/drawing/2014/main" id="{1CB73535-4639-49C0-9C31-09F9715E37BB}"/>
                  </a:ext>
                </a:extLst>
              </p:cNvPr>
              <p:cNvGrpSpPr/>
              <p:nvPr/>
            </p:nvGrpSpPr>
            <p:grpSpPr>
              <a:xfrm rot="10800000">
                <a:off x="6120016" y="5086712"/>
                <a:ext cx="67506" cy="164207"/>
                <a:chOff x="3034888" y="1153740"/>
                <a:chExt cx="67506" cy="164207"/>
              </a:xfrm>
            </p:grpSpPr>
            <p:sp>
              <p:nvSpPr>
                <p:cNvPr id="977" name="楕円 976">
                  <a:extLst>
                    <a:ext uri="{FF2B5EF4-FFF2-40B4-BE49-F238E27FC236}">
                      <a16:creationId xmlns:a16="http://schemas.microsoft.com/office/drawing/2014/main" id="{18B8BF54-D282-4543-BD76-1CF8C817DBC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78" name="直線コネクタ 977">
                  <a:extLst>
                    <a:ext uri="{FF2B5EF4-FFF2-40B4-BE49-F238E27FC236}">
                      <a16:creationId xmlns:a16="http://schemas.microsoft.com/office/drawing/2014/main" id="{9C2C9F92-8997-456F-8AF4-D8A03DA82B8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74" name="グループ化 973">
                <a:extLst>
                  <a:ext uri="{FF2B5EF4-FFF2-40B4-BE49-F238E27FC236}">
                    <a16:creationId xmlns:a16="http://schemas.microsoft.com/office/drawing/2014/main" id="{91DC453D-F19D-41C7-AB73-3149150FBB79}"/>
                  </a:ext>
                </a:extLst>
              </p:cNvPr>
              <p:cNvGrpSpPr/>
              <p:nvPr/>
            </p:nvGrpSpPr>
            <p:grpSpPr>
              <a:xfrm rot="10800000">
                <a:off x="6051808" y="5086712"/>
                <a:ext cx="67506" cy="164207"/>
                <a:chOff x="3034888" y="1153740"/>
                <a:chExt cx="67506" cy="164207"/>
              </a:xfrm>
            </p:grpSpPr>
            <p:sp>
              <p:nvSpPr>
                <p:cNvPr id="975" name="楕円 974">
                  <a:extLst>
                    <a:ext uri="{FF2B5EF4-FFF2-40B4-BE49-F238E27FC236}">
                      <a16:creationId xmlns:a16="http://schemas.microsoft.com/office/drawing/2014/main" id="{1D3B9B80-CD9D-480C-8D85-57F7DFE14BC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76" name="直線コネクタ 975">
                  <a:extLst>
                    <a:ext uri="{FF2B5EF4-FFF2-40B4-BE49-F238E27FC236}">
                      <a16:creationId xmlns:a16="http://schemas.microsoft.com/office/drawing/2014/main" id="{3EE720C9-B4E0-4ACB-8B7E-540E90C48EC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875" name="グループ化 874">
              <a:extLst>
                <a:ext uri="{FF2B5EF4-FFF2-40B4-BE49-F238E27FC236}">
                  <a16:creationId xmlns:a16="http://schemas.microsoft.com/office/drawing/2014/main" id="{250C01D2-F04B-4915-8544-BE3B2578DF1D}"/>
                </a:ext>
              </a:extLst>
            </p:cNvPr>
            <p:cNvGrpSpPr/>
            <p:nvPr/>
          </p:nvGrpSpPr>
          <p:grpSpPr>
            <a:xfrm>
              <a:off x="6264297" y="4882132"/>
              <a:ext cx="476754" cy="346825"/>
              <a:chOff x="6051808" y="4904094"/>
              <a:chExt cx="476754" cy="346825"/>
            </a:xfrm>
          </p:grpSpPr>
          <p:grpSp>
            <p:nvGrpSpPr>
              <p:cNvPr id="919" name="グループ化 918">
                <a:extLst>
                  <a:ext uri="{FF2B5EF4-FFF2-40B4-BE49-F238E27FC236}">
                    <a16:creationId xmlns:a16="http://schemas.microsoft.com/office/drawing/2014/main" id="{A4E724E8-9483-4AAF-8366-1053BB461AC9}"/>
                  </a:ext>
                </a:extLst>
              </p:cNvPr>
              <p:cNvGrpSpPr/>
              <p:nvPr/>
            </p:nvGrpSpPr>
            <p:grpSpPr>
              <a:xfrm>
                <a:off x="6051810" y="4904094"/>
                <a:ext cx="67506" cy="164207"/>
                <a:chOff x="3034888" y="1153740"/>
                <a:chExt cx="67506" cy="164207"/>
              </a:xfrm>
            </p:grpSpPr>
            <p:sp>
              <p:nvSpPr>
                <p:cNvPr id="959" name="楕円 958">
                  <a:extLst>
                    <a:ext uri="{FF2B5EF4-FFF2-40B4-BE49-F238E27FC236}">
                      <a16:creationId xmlns:a16="http://schemas.microsoft.com/office/drawing/2014/main" id="{4FDFE17B-1FDB-4BA1-8864-522203BAB04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0" name="直線コネクタ 959">
                  <a:extLst>
                    <a:ext uri="{FF2B5EF4-FFF2-40B4-BE49-F238E27FC236}">
                      <a16:creationId xmlns:a16="http://schemas.microsoft.com/office/drawing/2014/main" id="{D4C5B409-FAD4-4532-A131-A647E1A0D10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0" name="グループ化 919">
                <a:extLst>
                  <a:ext uri="{FF2B5EF4-FFF2-40B4-BE49-F238E27FC236}">
                    <a16:creationId xmlns:a16="http://schemas.microsoft.com/office/drawing/2014/main" id="{3F321920-5E94-46DC-B627-C63583CEB7CB}"/>
                  </a:ext>
                </a:extLst>
              </p:cNvPr>
              <p:cNvGrpSpPr/>
              <p:nvPr/>
            </p:nvGrpSpPr>
            <p:grpSpPr>
              <a:xfrm>
                <a:off x="6120018" y="4904094"/>
                <a:ext cx="67506" cy="164207"/>
                <a:chOff x="3034888" y="1153740"/>
                <a:chExt cx="67506" cy="164207"/>
              </a:xfrm>
            </p:grpSpPr>
            <p:sp>
              <p:nvSpPr>
                <p:cNvPr id="957" name="楕円 956">
                  <a:extLst>
                    <a:ext uri="{FF2B5EF4-FFF2-40B4-BE49-F238E27FC236}">
                      <a16:creationId xmlns:a16="http://schemas.microsoft.com/office/drawing/2014/main" id="{72E9CCF8-F6A4-4B4E-9DAD-DDE157B73EC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8" name="直線コネクタ 957">
                  <a:extLst>
                    <a:ext uri="{FF2B5EF4-FFF2-40B4-BE49-F238E27FC236}">
                      <a16:creationId xmlns:a16="http://schemas.microsoft.com/office/drawing/2014/main" id="{1AA640EA-F6F7-4A8C-982B-CFDF6D0A6E4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1" name="グループ化 920">
                <a:extLst>
                  <a:ext uri="{FF2B5EF4-FFF2-40B4-BE49-F238E27FC236}">
                    <a16:creationId xmlns:a16="http://schemas.microsoft.com/office/drawing/2014/main" id="{27BB847B-0001-4C65-B9D6-C9771680FD82}"/>
                  </a:ext>
                </a:extLst>
              </p:cNvPr>
              <p:cNvGrpSpPr/>
              <p:nvPr/>
            </p:nvGrpSpPr>
            <p:grpSpPr>
              <a:xfrm>
                <a:off x="6188226" y="4904094"/>
                <a:ext cx="67506" cy="164207"/>
                <a:chOff x="3034888" y="1153740"/>
                <a:chExt cx="67506" cy="164207"/>
              </a:xfrm>
            </p:grpSpPr>
            <p:sp>
              <p:nvSpPr>
                <p:cNvPr id="955" name="楕円 954">
                  <a:extLst>
                    <a:ext uri="{FF2B5EF4-FFF2-40B4-BE49-F238E27FC236}">
                      <a16:creationId xmlns:a16="http://schemas.microsoft.com/office/drawing/2014/main" id="{2773269B-2112-4B1A-866E-6607DC687B0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6" name="直線コネクタ 955">
                  <a:extLst>
                    <a:ext uri="{FF2B5EF4-FFF2-40B4-BE49-F238E27FC236}">
                      <a16:creationId xmlns:a16="http://schemas.microsoft.com/office/drawing/2014/main" id="{C3590E6F-5907-4D9C-8B8D-21B86CDB127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2" name="グループ化 921">
                <a:extLst>
                  <a:ext uri="{FF2B5EF4-FFF2-40B4-BE49-F238E27FC236}">
                    <a16:creationId xmlns:a16="http://schemas.microsoft.com/office/drawing/2014/main" id="{244D8BD9-63E3-4088-97E7-EEE614F9B435}"/>
                  </a:ext>
                </a:extLst>
              </p:cNvPr>
              <p:cNvGrpSpPr/>
              <p:nvPr/>
            </p:nvGrpSpPr>
            <p:grpSpPr>
              <a:xfrm>
                <a:off x="6256434" y="4904094"/>
                <a:ext cx="67506" cy="164207"/>
                <a:chOff x="3034888" y="1153740"/>
                <a:chExt cx="67506" cy="164207"/>
              </a:xfrm>
            </p:grpSpPr>
            <p:sp>
              <p:nvSpPr>
                <p:cNvPr id="953" name="楕円 952">
                  <a:extLst>
                    <a:ext uri="{FF2B5EF4-FFF2-40B4-BE49-F238E27FC236}">
                      <a16:creationId xmlns:a16="http://schemas.microsoft.com/office/drawing/2014/main" id="{73C8FBF6-74CA-4CE0-968E-07E6EEAD9EB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4" name="直線コネクタ 953">
                  <a:extLst>
                    <a:ext uri="{FF2B5EF4-FFF2-40B4-BE49-F238E27FC236}">
                      <a16:creationId xmlns:a16="http://schemas.microsoft.com/office/drawing/2014/main" id="{37A6907D-C921-464F-9AB2-19E9B32371C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3" name="グループ化 922">
                <a:extLst>
                  <a:ext uri="{FF2B5EF4-FFF2-40B4-BE49-F238E27FC236}">
                    <a16:creationId xmlns:a16="http://schemas.microsoft.com/office/drawing/2014/main" id="{0C0863B5-001E-4564-8831-2120E440AB09}"/>
                  </a:ext>
                </a:extLst>
              </p:cNvPr>
              <p:cNvGrpSpPr/>
              <p:nvPr/>
            </p:nvGrpSpPr>
            <p:grpSpPr>
              <a:xfrm>
                <a:off x="6324642" y="4904094"/>
                <a:ext cx="67506" cy="164207"/>
                <a:chOff x="3034888" y="1153740"/>
                <a:chExt cx="67506" cy="164207"/>
              </a:xfrm>
            </p:grpSpPr>
            <p:sp>
              <p:nvSpPr>
                <p:cNvPr id="951" name="楕円 950">
                  <a:extLst>
                    <a:ext uri="{FF2B5EF4-FFF2-40B4-BE49-F238E27FC236}">
                      <a16:creationId xmlns:a16="http://schemas.microsoft.com/office/drawing/2014/main" id="{21CEFCDD-43D1-41B0-B777-3C0A601C923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2" name="直線コネクタ 951">
                  <a:extLst>
                    <a:ext uri="{FF2B5EF4-FFF2-40B4-BE49-F238E27FC236}">
                      <a16:creationId xmlns:a16="http://schemas.microsoft.com/office/drawing/2014/main" id="{890AFDCE-0426-406D-8F46-12E26111D96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4" name="グループ化 923">
                <a:extLst>
                  <a:ext uri="{FF2B5EF4-FFF2-40B4-BE49-F238E27FC236}">
                    <a16:creationId xmlns:a16="http://schemas.microsoft.com/office/drawing/2014/main" id="{98CC0A60-EAE1-4A01-99B2-3E91E47D2928}"/>
                  </a:ext>
                </a:extLst>
              </p:cNvPr>
              <p:cNvGrpSpPr/>
              <p:nvPr/>
            </p:nvGrpSpPr>
            <p:grpSpPr>
              <a:xfrm>
                <a:off x="6392850" y="4904094"/>
                <a:ext cx="67506" cy="164207"/>
                <a:chOff x="3034888" y="1153740"/>
                <a:chExt cx="67506" cy="164207"/>
              </a:xfrm>
            </p:grpSpPr>
            <p:sp>
              <p:nvSpPr>
                <p:cNvPr id="949" name="楕円 948">
                  <a:extLst>
                    <a:ext uri="{FF2B5EF4-FFF2-40B4-BE49-F238E27FC236}">
                      <a16:creationId xmlns:a16="http://schemas.microsoft.com/office/drawing/2014/main" id="{6452102D-3DB6-4C7E-ADA3-3D3E23C7478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0" name="直線コネクタ 949">
                  <a:extLst>
                    <a:ext uri="{FF2B5EF4-FFF2-40B4-BE49-F238E27FC236}">
                      <a16:creationId xmlns:a16="http://schemas.microsoft.com/office/drawing/2014/main" id="{25D36C7F-F827-486F-B835-2AEBD94E9DB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5" name="グループ化 924">
                <a:extLst>
                  <a:ext uri="{FF2B5EF4-FFF2-40B4-BE49-F238E27FC236}">
                    <a16:creationId xmlns:a16="http://schemas.microsoft.com/office/drawing/2014/main" id="{5E497B82-E864-499E-9D9D-0838E43EB53B}"/>
                  </a:ext>
                </a:extLst>
              </p:cNvPr>
              <p:cNvGrpSpPr/>
              <p:nvPr/>
            </p:nvGrpSpPr>
            <p:grpSpPr>
              <a:xfrm>
                <a:off x="6461056" y="4904094"/>
                <a:ext cx="67506" cy="164207"/>
                <a:chOff x="3034888" y="1153740"/>
                <a:chExt cx="67506" cy="164207"/>
              </a:xfrm>
            </p:grpSpPr>
            <p:sp>
              <p:nvSpPr>
                <p:cNvPr id="947" name="楕円 946">
                  <a:extLst>
                    <a:ext uri="{FF2B5EF4-FFF2-40B4-BE49-F238E27FC236}">
                      <a16:creationId xmlns:a16="http://schemas.microsoft.com/office/drawing/2014/main" id="{E0F7AAE0-DF4D-4340-B969-2A72770D725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8" name="直線コネクタ 947">
                  <a:extLst>
                    <a:ext uri="{FF2B5EF4-FFF2-40B4-BE49-F238E27FC236}">
                      <a16:creationId xmlns:a16="http://schemas.microsoft.com/office/drawing/2014/main" id="{5B3C567E-7F15-40B9-B26A-D16A552236B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6" name="グループ化 925">
                <a:extLst>
                  <a:ext uri="{FF2B5EF4-FFF2-40B4-BE49-F238E27FC236}">
                    <a16:creationId xmlns:a16="http://schemas.microsoft.com/office/drawing/2014/main" id="{5F9606DF-2757-4E01-873C-EFFC1F835DBC}"/>
                  </a:ext>
                </a:extLst>
              </p:cNvPr>
              <p:cNvGrpSpPr/>
              <p:nvPr/>
            </p:nvGrpSpPr>
            <p:grpSpPr>
              <a:xfrm rot="10800000">
                <a:off x="6461056" y="5086712"/>
                <a:ext cx="67506" cy="164207"/>
                <a:chOff x="3034888" y="1153740"/>
                <a:chExt cx="67506" cy="164207"/>
              </a:xfrm>
            </p:grpSpPr>
            <p:sp>
              <p:nvSpPr>
                <p:cNvPr id="945" name="楕円 944">
                  <a:extLst>
                    <a:ext uri="{FF2B5EF4-FFF2-40B4-BE49-F238E27FC236}">
                      <a16:creationId xmlns:a16="http://schemas.microsoft.com/office/drawing/2014/main" id="{054B1C7B-7EDD-42EB-8011-F1D4AA1A7C6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6" name="直線コネクタ 945">
                  <a:extLst>
                    <a:ext uri="{FF2B5EF4-FFF2-40B4-BE49-F238E27FC236}">
                      <a16:creationId xmlns:a16="http://schemas.microsoft.com/office/drawing/2014/main" id="{9326CE00-EDC8-4370-864C-8D48AFFBA82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7" name="グループ化 926">
                <a:extLst>
                  <a:ext uri="{FF2B5EF4-FFF2-40B4-BE49-F238E27FC236}">
                    <a16:creationId xmlns:a16="http://schemas.microsoft.com/office/drawing/2014/main" id="{BC306939-D0FB-4E69-960F-307B66FB7753}"/>
                  </a:ext>
                </a:extLst>
              </p:cNvPr>
              <p:cNvGrpSpPr/>
              <p:nvPr/>
            </p:nvGrpSpPr>
            <p:grpSpPr>
              <a:xfrm rot="10800000">
                <a:off x="6392848" y="5086712"/>
                <a:ext cx="67506" cy="164207"/>
                <a:chOff x="3034888" y="1153740"/>
                <a:chExt cx="67506" cy="164207"/>
              </a:xfrm>
            </p:grpSpPr>
            <p:sp>
              <p:nvSpPr>
                <p:cNvPr id="943" name="楕円 942">
                  <a:extLst>
                    <a:ext uri="{FF2B5EF4-FFF2-40B4-BE49-F238E27FC236}">
                      <a16:creationId xmlns:a16="http://schemas.microsoft.com/office/drawing/2014/main" id="{260F0445-8751-4FEE-AA3F-27C1D7F8DC6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4" name="直線コネクタ 943">
                  <a:extLst>
                    <a:ext uri="{FF2B5EF4-FFF2-40B4-BE49-F238E27FC236}">
                      <a16:creationId xmlns:a16="http://schemas.microsoft.com/office/drawing/2014/main" id="{2F1073ED-4FF6-4B59-953A-02E69AC13BD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8" name="グループ化 927">
                <a:extLst>
                  <a:ext uri="{FF2B5EF4-FFF2-40B4-BE49-F238E27FC236}">
                    <a16:creationId xmlns:a16="http://schemas.microsoft.com/office/drawing/2014/main" id="{56541D26-002B-4BEA-B08D-C97E8B540812}"/>
                  </a:ext>
                </a:extLst>
              </p:cNvPr>
              <p:cNvGrpSpPr/>
              <p:nvPr/>
            </p:nvGrpSpPr>
            <p:grpSpPr>
              <a:xfrm rot="10800000">
                <a:off x="6324640" y="5086712"/>
                <a:ext cx="67506" cy="164207"/>
                <a:chOff x="3034888" y="1153740"/>
                <a:chExt cx="67506" cy="164207"/>
              </a:xfrm>
            </p:grpSpPr>
            <p:sp>
              <p:nvSpPr>
                <p:cNvPr id="941" name="楕円 940">
                  <a:extLst>
                    <a:ext uri="{FF2B5EF4-FFF2-40B4-BE49-F238E27FC236}">
                      <a16:creationId xmlns:a16="http://schemas.microsoft.com/office/drawing/2014/main" id="{6C90341E-8526-4FA6-81E2-AEE5268FE20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2" name="直線コネクタ 941">
                  <a:extLst>
                    <a:ext uri="{FF2B5EF4-FFF2-40B4-BE49-F238E27FC236}">
                      <a16:creationId xmlns:a16="http://schemas.microsoft.com/office/drawing/2014/main" id="{C83A6C3C-76AD-42DC-BF98-BCE65B4E077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29" name="グループ化 928">
                <a:extLst>
                  <a:ext uri="{FF2B5EF4-FFF2-40B4-BE49-F238E27FC236}">
                    <a16:creationId xmlns:a16="http://schemas.microsoft.com/office/drawing/2014/main" id="{F90B2A1A-0461-47D0-B900-F45144456FDB}"/>
                  </a:ext>
                </a:extLst>
              </p:cNvPr>
              <p:cNvGrpSpPr/>
              <p:nvPr/>
            </p:nvGrpSpPr>
            <p:grpSpPr>
              <a:xfrm rot="10800000">
                <a:off x="6256432" y="5086712"/>
                <a:ext cx="67506" cy="164207"/>
                <a:chOff x="3034888" y="1153740"/>
                <a:chExt cx="67506" cy="164207"/>
              </a:xfrm>
            </p:grpSpPr>
            <p:sp>
              <p:nvSpPr>
                <p:cNvPr id="939" name="楕円 938">
                  <a:extLst>
                    <a:ext uri="{FF2B5EF4-FFF2-40B4-BE49-F238E27FC236}">
                      <a16:creationId xmlns:a16="http://schemas.microsoft.com/office/drawing/2014/main" id="{283F7DB8-E303-4368-B145-2CE23EF7271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0" name="直線コネクタ 939">
                  <a:extLst>
                    <a:ext uri="{FF2B5EF4-FFF2-40B4-BE49-F238E27FC236}">
                      <a16:creationId xmlns:a16="http://schemas.microsoft.com/office/drawing/2014/main" id="{6FB4EAEA-8A7C-44AE-9700-8AE9339ACEA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30" name="グループ化 929">
                <a:extLst>
                  <a:ext uri="{FF2B5EF4-FFF2-40B4-BE49-F238E27FC236}">
                    <a16:creationId xmlns:a16="http://schemas.microsoft.com/office/drawing/2014/main" id="{0DBF273E-31E9-488D-AABA-E179B7789A8B}"/>
                  </a:ext>
                </a:extLst>
              </p:cNvPr>
              <p:cNvGrpSpPr/>
              <p:nvPr/>
            </p:nvGrpSpPr>
            <p:grpSpPr>
              <a:xfrm rot="10800000">
                <a:off x="6188224" y="5086712"/>
                <a:ext cx="67506" cy="164207"/>
                <a:chOff x="3034888" y="1153740"/>
                <a:chExt cx="67506" cy="164207"/>
              </a:xfrm>
            </p:grpSpPr>
            <p:sp>
              <p:nvSpPr>
                <p:cNvPr id="937" name="楕円 936">
                  <a:extLst>
                    <a:ext uri="{FF2B5EF4-FFF2-40B4-BE49-F238E27FC236}">
                      <a16:creationId xmlns:a16="http://schemas.microsoft.com/office/drawing/2014/main" id="{89A0A85E-7477-4E0F-B40A-3B6DE184374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38" name="直線コネクタ 937">
                  <a:extLst>
                    <a:ext uri="{FF2B5EF4-FFF2-40B4-BE49-F238E27FC236}">
                      <a16:creationId xmlns:a16="http://schemas.microsoft.com/office/drawing/2014/main" id="{8F03B3F6-F636-4D67-A405-179EA3F12F4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31" name="グループ化 930">
                <a:extLst>
                  <a:ext uri="{FF2B5EF4-FFF2-40B4-BE49-F238E27FC236}">
                    <a16:creationId xmlns:a16="http://schemas.microsoft.com/office/drawing/2014/main" id="{D37BA4F1-4ADE-43B9-B303-804EFF4E1463}"/>
                  </a:ext>
                </a:extLst>
              </p:cNvPr>
              <p:cNvGrpSpPr/>
              <p:nvPr/>
            </p:nvGrpSpPr>
            <p:grpSpPr>
              <a:xfrm rot="10800000">
                <a:off x="6120016" y="5086712"/>
                <a:ext cx="67506" cy="164207"/>
                <a:chOff x="3034888" y="1153740"/>
                <a:chExt cx="67506" cy="164207"/>
              </a:xfrm>
            </p:grpSpPr>
            <p:sp>
              <p:nvSpPr>
                <p:cNvPr id="935" name="楕円 934">
                  <a:extLst>
                    <a:ext uri="{FF2B5EF4-FFF2-40B4-BE49-F238E27FC236}">
                      <a16:creationId xmlns:a16="http://schemas.microsoft.com/office/drawing/2014/main" id="{EE88EFD8-31C3-4437-A4F8-C7726ECFB45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36" name="直線コネクタ 935">
                  <a:extLst>
                    <a:ext uri="{FF2B5EF4-FFF2-40B4-BE49-F238E27FC236}">
                      <a16:creationId xmlns:a16="http://schemas.microsoft.com/office/drawing/2014/main" id="{2CD1E8D3-E04D-4613-876D-E07CEAC819C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932" name="グループ化 931">
                <a:extLst>
                  <a:ext uri="{FF2B5EF4-FFF2-40B4-BE49-F238E27FC236}">
                    <a16:creationId xmlns:a16="http://schemas.microsoft.com/office/drawing/2014/main" id="{E127CD8E-DEC0-4B10-9A8F-3D1AA044C2CA}"/>
                  </a:ext>
                </a:extLst>
              </p:cNvPr>
              <p:cNvGrpSpPr/>
              <p:nvPr/>
            </p:nvGrpSpPr>
            <p:grpSpPr>
              <a:xfrm rot="10800000">
                <a:off x="6051808" y="5086712"/>
                <a:ext cx="67506" cy="164207"/>
                <a:chOff x="3034888" y="1153740"/>
                <a:chExt cx="67506" cy="164207"/>
              </a:xfrm>
            </p:grpSpPr>
            <p:sp>
              <p:nvSpPr>
                <p:cNvPr id="933" name="楕円 932">
                  <a:extLst>
                    <a:ext uri="{FF2B5EF4-FFF2-40B4-BE49-F238E27FC236}">
                      <a16:creationId xmlns:a16="http://schemas.microsoft.com/office/drawing/2014/main" id="{00C2E6C6-72EB-4472-952B-F0F4C10B80B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34" name="直線コネクタ 933">
                  <a:extLst>
                    <a:ext uri="{FF2B5EF4-FFF2-40B4-BE49-F238E27FC236}">
                      <a16:creationId xmlns:a16="http://schemas.microsoft.com/office/drawing/2014/main" id="{2889B653-668B-4F39-B8DF-B1C1B28BFEA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876" name="グループ化 875">
              <a:extLst>
                <a:ext uri="{FF2B5EF4-FFF2-40B4-BE49-F238E27FC236}">
                  <a16:creationId xmlns:a16="http://schemas.microsoft.com/office/drawing/2014/main" id="{055D2D10-C7D3-41DC-B68B-78D9B23EC9BD}"/>
                </a:ext>
              </a:extLst>
            </p:cNvPr>
            <p:cNvGrpSpPr/>
            <p:nvPr/>
          </p:nvGrpSpPr>
          <p:grpSpPr>
            <a:xfrm>
              <a:off x="6204402" y="4936172"/>
              <a:ext cx="476754" cy="346825"/>
              <a:chOff x="6051808" y="4904094"/>
              <a:chExt cx="476754" cy="346825"/>
            </a:xfrm>
          </p:grpSpPr>
          <p:grpSp>
            <p:nvGrpSpPr>
              <p:cNvPr id="877" name="グループ化 876">
                <a:extLst>
                  <a:ext uri="{FF2B5EF4-FFF2-40B4-BE49-F238E27FC236}">
                    <a16:creationId xmlns:a16="http://schemas.microsoft.com/office/drawing/2014/main" id="{29A6E4FC-0691-4BDC-8606-15A288937820}"/>
                  </a:ext>
                </a:extLst>
              </p:cNvPr>
              <p:cNvGrpSpPr/>
              <p:nvPr/>
            </p:nvGrpSpPr>
            <p:grpSpPr>
              <a:xfrm>
                <a:off x="6051810" y="4904094"/>
                <a:ext cx="67506" cy="164207"/>
                <a:chOff x="3034888" y="1153740"/>
                <a:chExt cx="67506" cy="164207"/>
              </a:xfrm>
            </p:grpSpPr>
            <p:sp>
              <p:nvSpPr>
                <p:cNvPr id="917" name="楕円 916">
                  <a:extLst>
                    <a:ext uri="{FF2B5EF4-FFF2-40B4-BE49-F238E27FC236}">
                      <a16:creationId xmlns:a16="http://schemas.microsoft.com/office/drawing/2014/main" id="{7E5B5482-F520-440F-B541-2A9C0D1662D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8" name="直線コネクタ 917">
                  <a:extLst>
                    <a:ext uri="{FF2B5EF4-FFF2-40B4-BE49-F238E27FC236}">
                      <a16:creationId xmlns:a16="http://schemas.microsoft.com/office/drawing/2014/main" id="{CA845107-F483-40D7-904F-28763C0A799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78" name="グループ化 877">
                <a:extLst>
                  <a:ext uri="{FF2B5EF4-FFF2-40B4-BE49-F238E27FC236}">
                    <a16:creationId xmlns:a16="http://schemas.microsoft.com/office/drawing/2014/main" id="{69724995-F2DE-4089-8C79-9F04494EDE02}"/>
                  </a:ext>
                </a:extLst>
              </p:cNvPr>
              <p:cNvGrpSpPr/>
              <p:nvPr/>
            </p:nvGrpSpPr>
            <p:grpSpPr>
              <a:xfrm>
                <a:off x="6120018" y="4904094"/>
                <a:ext cx="67506" cy="164207"/>
                <a:chOff x="3034888" y="1153740"/>
                <a:chExt cx="67506" cy="164207"/>
              </a:xfrm>
            </p:grpSpPr>
            <p:sp>
              <p:nvSpPr>
                <p:cNvPr id="915" name="楕円 914">
                  <a:extLst>
                    <a:ext uri="{FF2B5EF4-FFF2-40B4-BE49-F238E27FC236}">
                      <a16:creationId xmlns:a16="http://schemas.microsoft.com/office/drawing/2014/main" id="{A74518C3-9DAC-463F-9284-57CE4BE5C9A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6" name="直線コネクタ 915">
                  <a:extLst>
                    <a:ext uri="{FF2B5EF4-FFF2-40B4-BE49-F238E27FC236}">
                      <a16:creationId xmlns:a16="http://schemas.microsoft.com/office/drawing/2014/main" id="{326F3880-DC07-4733-BDE0-83BC0AFA2E8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79" name="グループ化 878">
                <a:extLst>
                  <a:ext uri="{FF2B5EF4-FFF2-40B4-BE49-F238E27FC236}">
                    <a16:creationId xmlns:a16="http://schemas.microsoft.com/office/drawing/2014/main" id="{17090BDD-C123-4C39-B475-F581592310FD}"/>
                  </a:ext>
                </a:extLst>
              </p:cNvPr>
              <p:cNvGrpSpPr/>
              <p:nvPr/>
            </p:nvGrpSpPr>
            <p:grpSpPr>
              <a:xfrm>
                <a:off x="6188226" y="4904094"/>
                <a:ext cx="67506" cy="164207"/>
                <a:chOff x="3034888" y="1153740"/>
                <a:chExt cx="67506" cy="164207"/>
              </a:xfrm>
            </p:grpSpPr>
            <p:sp>
              <p:nvSpPr>
                <p:cNvPr id="913" name="楕円 912">
                  <a:extLst>
                    <a:ext uri="{FF2B5EF4-FFF2-40B4-BE49-F238E27FC236}">
                      <a16:creationId xmlns:a16="http://schemas.microsoft.com/office/drawing/2014/main" id="{A39F66B1-7814-4347-80FF-B9166EEADD5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4" name="直線コネクタ 913">
                  <a:extLst>
                    <a:ext uri="{FF2B5EF4-FFF2-40B4-BE49-F238E27FC236}">
                      <a16:creationId xmlns:a16="http://schemas.microsoft.com/office/drawing/2014/main" id="{622C41C8-2AE7-4647-A968-236C99A2F60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0" name="グループ化 879">
                <a:extLst>
                  <a:ext uri="{FF2B5EF4-FFF2-40B4-BE49-F238E27FC236}">
                    <a16:creationId xmlns:a16="http://schemas.microsoft.com/office/drawing/2014/main" id="{CCB09E5D-F5D6-4CB3-A2FB-3AF86BF5F38D}"/>
                  </a:ext>
                </a:extLst>
              </p:cNvPr>
              <p:cNvGrpSpPr/>
              <p:nvPr/>
            </p:nvGrpSpPr>
            <p:grpSpPr>
              <a:xfrm>
                <a:off x="6256434" y="4904094"/>
                <a:ext cx="67506" cy="164207"/>
                <a:chOff x="3034888" y="1153740"/>
                <a:chExt cx="67506" cy="164207"/>
              </a:xfrm>
            </p:grpSpPr>
            <p:sp>
              <p:nvSpPr>
                <p:cNvPr id="911" name="楕円 910">
                  <a:extLst>
                    <a:ext uri="{FF2B5EF4-FFF2-40B4-BE49-F238E27FC236}">
                      <a16:creationId xmlns:a16="http://schemas.microsoft.com/office/drawing/2014/main" id="{3D2D7995-8D97-4CD5-900B-B69EC6C4D99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2" name="直線コネクタ 911">
                  <a:extLst>
                    <a:ext uri="{FF2B5EF4-FFF2-40B4-BE49-F238E27FC236}">
                      <a16:creationId xmlns:a16="http://schemas.microsoft.com/office/drawing/2014/main" id="{5E8C2C3A-B952-4658-A1FF-B296C98B7F5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1" name="グループ化 880">
                <a:extLst>
                  <a:ext uri="{FF2B5EF4-FFF2-40B4-BE49-F238E27FC236}">
                    <a16:creationId xmlns:a16="http://schemas.microsoft.com/office/drawing/2014/main" id="{10D8FE6A-9F16-482C-86CE-18648034C5EA}"/>
                  </a:ext>
                </a:extLst>
              </p:cNvPr>
              <p:cNvGrpSpPr/>
              <p:nvPr/>
            </p:nvGrpSpPr>
            <p:grpSpPr>
              <a:xfrm>
                <a:off x="6324642" y="4904094"/>
                <a:ext cx="67506" cy="164207"/>
                <a:chOff x="3034888" y="1153740"/>
                <a:chExt cx="67506" cy="164207"/>
              </a:xfrm>
            </p:grpSpPr>
            <p:sp>
              <p:nvSpPr>
                <p:cNvPr id="909" name="楕円 908">
                  <a:extLst>
                    <a:ext uri="{FF2B5EF4-FFF2-40B4-BE49-F238E27FC236}">
                      <a16:creationId xmlns:a16="http://schemas.microsoft.com/office/drawing/2014/main" id="{5F8A5D91-DB78-478D-96FA-7A15A67215A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0" name="直線コネクタ 909">
                  <a:extLst>
                    <a:ext uri="{FF2B5EF4-FFF2-40B4-BE49-F238E27FC236}">
                      <a16:creationId xmlns:a16="http://schemas.microsoft.com/office/drawing/2014/main" id="{7D9F40FD-F73C-4E4B-805B-6878A624F79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2" name="グループ化 881">
                <a:extLst>
                  <a:ext uri="{FF2B5EF4-FFF2-40B4-BE49-F238E27FC236}">
                    <a16:creationId xmlns:a16="http://schemas.microsoft.com/office/drawing/2014/main" id="{21EBD9EB-EE23-4B34-A8E7-803A55B4A7B2}"/>
                  </a:ext>
                </a:extLst>
              </p:cNvPr>
              <p:cNvGrpSpPr/>
              <p:nvPr/>
            </p:nvGrpSpPr>
            <p:grpSpPr>
              <a:xfrm>
                <a:off x="6392850" y="4904094"/>
                <a:ext cx="67506" cy="164207"/>
                <a:chOff x="3034888" y="1153740"/>
                <a:chExt cx="67506" cy="164207"/>
              </a:xfrm>
            </p:grpSpPr>
            <p:sp>
              <p:nvSpPr>
                <p:cNvPr id="907" name="楕円 906">
                  <a:extLst>
                    <a:ext uri="{FF2B5EF4-FFF2-40B4-BE49-F238E27FC236}">
                      <a16:creationId xmlns:a16="http://schemas.microsoft.com/office/drawing/2014/main" id="{CF79CDE0-09C4-4808-9A6D-B52C88AB5F3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8" name="直線コネクタ 907">
                  <a:extLst>
                    <a:ext uri="{FF2B5EF4-FFF2-40B4-BE49-F238E27FC236}">
                      <a16:creationId xmlns:a16="http://schemas.microsoft.com/office/drawing/2014/main" id="{F95A4778-F629-4152-BE80-E5A6C422DBA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3" name="グループ化 882">
                <a:extLst>
                  <a:ext uri="{FF2B5EF4-FFF2-40B4-BE49-F238E27FC236}">
                    <a16:creationId xmlns:a16="http://schemas.microsoft.com/office/drawing/2014/main" id="{2B48B14E-B8D6-4CB4-9E25-99E8C45B7927}"/>
                  </a:ext>
                </a:extLst>
              </p:cNvPr>
              <p:cNvGrpSpPr/>
              <p:nvPr/>
            </p:nvGrpSpPr>
            <p:grpSpPr>
              <a:xfrm>
                <a:off x="6461056" y="4904094"/>
                <a:ext cx="67506" cy="164207"/>
                <a:chOff x="3034888" y="1153740"/>
                <a:chExt cx="67506" cy="164207"/>
              </a:xfrm>
            </p:grpSpPr>
            <p:sp>
              <p:nvSpPr>
                <p:cNvPr id="905" name="楕円 904">
                  <a:extLst>
                    <a:ext uri="{FF2B5EF4-FFF2-40B4-BE49-F238E27FC236}">
                      <a16:creationId xmlns:a16="http://schemas.microsoft.com/office/drawing/2014/main" id="{B7C110EC-E69B-4829-BB5A-92A9445A193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6" name="直線コネクタ 905">
                  <a:extLst>
                    <a:ext uri="{FF2B5EF4-FFF2-40B4-BE49-F238E27FC236}">
                      <a16:creationId xmlns:a16="http://schemas.microsoft.com/office/drawing/2014/main" id="{1C679D6D-5AA2-40CA-80D4-EAE374A0FF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4" name="グループ化 883">
                <a:extLst>
                  <a:ext uri="{FF2B5EF4-FFF2-40B4-BE49-F238E27FC236}">
                    <a16:creationId xmlns:a16="http://schemas.microsoft.com/office/drawing/2014/main" id="{AA8CD9F9-629E-4DBC-B413-A0EC7EC2E4E2}"/>
                  </a:ext>
                </a:extLst>
              </p:cNvPr>
              <p:cNvGrpSpPr/>
              <p:nvPr/>
            </p:nvGrpSpPr>
            <p:grpSpPr>
              <a:xfrm rot="10800000">
                <a:off x="6461056" y="5086712"/>
                <a:ext cx="67506" cy="164207"/>
                <a:chOff x="3034888" y="1153740"/>
                <a:chExt cx="67506" cy="164207"/>
              </a:xfrm>
            </p:grpSpPr>
            <p:sp>
              <p:nvSpPr>
                <p:cNvPr id="903" name="楕円 902">
                  <a:extLst>
                    <a:ext uri="{FF2B5EF4-FFF2-40B4-BE49-F238E27FC236}">
                      <a16:creationId xmlns:a16="http://schemas.microsoft.com/office/drawing/2014/main" id="{9C97BF5A-2476-4194-A7BD-69AA96192DE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4" name="直線コネクタ 903">
                  <a:extLst>
                    <a:ext uri="{FF2B5EF4-FFF2-40B4-BE49-F238E27FC236}">
                      <a16:creationId xmlns:a16="http://schemas.microsoft.com/office/drawing/2014/main" id="{7C5EB222-D1C0-41D7-9854-6271B0DE230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5" name="グループ化 884">
                <a:extLst>
                  <a:ext uri="{FF2B5EF4-FFF2-40B4-BE49-F238E27FC236}">
                    <a16:creationId xmlns:a16="http://schemas.microsoft.com/office/drawing/2014/main" id="{BEB99114-6CC9-4FFB-9AA4-460DBAB38335}"/>
                  </a:ext>
                </a:extLst>
              </p:cNvPr>
              <p:cNvGrpSpPr/>
              <p:nvPr/>
            </p:nvGrpSpPr>
            <p:grpSpPr>
              <a:xfrm rot="10800000">
                <a:off x="6392848" y="5086712"/>
                <a:ext cx="67506" cy="164207"/>
                <a:chOff x="3034888" y="1153740"/>
                <a:chExt cx="67506" cy="164207"/>
              </a:xfrm>
            </p:grpSpPr>
            <p:sp>
              <p:nvSpPr>
                <p:cNvPr id="901" name="楕円 900">
                  <a:extLst>
                    <a:ext uri="{FF2B5EF4-FFF2-40B4-BE49-F238E27FC236}">
                      <a16:creationId xmlns:a16="http://schemas.microsoft.com/office/drawing/2014/main" id="{4045F8AC-D34C-464A-9843-459B8FAFE05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2" name="直線コネクタ 901">
                  <a:extLst>
                    <a:ext uri="{FF2B5EF4-FFF2-40B4-BE49-F238E27FC236}">
                      <a16:creationId xmlns:a16="http://schemas.microsoft.com/office/drawing/2014/main" id="{1BC25036-1D22-4EC6-B8BB-842C7215979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6" name="グループ化 885">
                <a:extLst>
                  <a:ext uri="{FF2B5EF4-FFF2-40B4-BE49-F238E27FC236}">
                    <a16:creationId xmlns:a16="http://schemas.microsoft.com/office/drawing/2014/main" id="{5D121F3D-DB33-43BD-937A-2FB9A9D3F731}"/>
                  </a:ext>
                </a:extLst>
              </p:cNvPr>
              <p:cNvGrpSpPr/>
              <p:nvPr/>
            </p:nvGrpSpPr>
            <p:grpSpPr>
              <a:xfrm rot="10800000">
                <a:off x="6324640" y="5086712"/>
                <a:ext cx="67506" cy="164207"/>
                <a:chOff x="3034888" y="1153740"/>
                <a:chExt cx="67506" cy="164207"/>
              </a:xfrm>
            </p:grpSpPr>
            <p:sp>
              <p:nvSpPr>
                <p:cNvPr id="899" name="楕円 898">
                  <a:extLst>
                    <a:ext uri="{FF2B5EF4-FFF2-40B4-BE49-F238E27FC236}">
                      <a16:creationId xmlns:a16="http://schemas.microsoft.com/office/drawing/2014/main" id="{EAB5207D-BDFA-44F5-B828-FEEF832BDAD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0" name="直線コネクタ 899">
                  <a:extLst>
                    <a:ext uri="{FF2B5EF4-FFF2-40B4-BE49-F238E27FC236}">
                      <a16:creationId xmlns:a16="http://schemas.microsoft.com/office/drawing/2014/main" id="{466F629B-7DB7-496D-8688-456A3A6838E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7" name="グループ化 886">
                <a:extLst>
                  <a:ext uri="{FF2B5EF4-FFF2-40B4-BE49-F238E27FC236}">
                    <a16:creationId xmlns:a16="http://schemas.microsoft.com/office/drawing/2014/main" id="{F2C3E984-A8E4-44AD-92AC-0512F3BE20A4}"/>
                  </a:ext>
                </a:extLst>
              </p:cNvPr>
              <p:cNvGrpSpPr/>
              <p:nvPr/>
            </p:nvGrpSpPr>
            <p:grpSpPr>
              <a:xfrm rot="10800000">
                <a:off x="6256432" y="5086712"/>
                <a:ext cx="67506" cy="164207"/>
                <a:chOff x="3034888" y="1153740"/>
                <a:chExt cx="67506" cy="164207"/>
              </a:xfrm>
            </p:grpSpPr>
            <p:sp>
              <p:nvSpPr>
                <p:cNvPr id="897" name="楕円 896">
                  <a:extLst>
                    <a:ext uri="{FF2B5EF4-FFF2-40B4-BE49-F238E27FC236}">
                      <a16:creationId xmlns:a16="http://schemas.microsoft.com/office/drawing/2014/main" id="{190F1D52-40E3-444E-9869-F0C86F01F46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98" name="直線コネクタ 897">
                  <a:extLst>
                    <a:ext uri="{FF2B5EF4-FFF2-40B4-BE49-F238E27FC236}">
                      <a16:creationId xmlns:a16="http://schemas.microsoft.com/office/drawing/2014/main" id="{D5DD78CB-4D4C-48C7-987F-D3B13546358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8" name="グループ化 887">
                <a:extLst>
                  <a:ext uri="{FF2B5EF4-FFF2-40B4-BE49-F238E27FC236}">
                    <a16:creationId xmlns:a16="http://schemas.microsoft.com/office/drawing/2014/main" id="{950D23C8-F3CD-4C83-BEC9-85D3A511B4D4}"/>
                  </a:ext>
                </a:extLst>
              </p:cNvPr>
              <p:cNvGrpSpPr/>
              <p:nvPr/>
            </p:nvGrpSpPr>
            <p:grpSpPr>
              <a:xfrm rot="10800000">
                <a:off x="6188224" y="5086712"/>
                <a:ext cx="67506" cy="164207"/>
                <a:chOff x="3034888" y="1153740"/>
                <a:chExt cx="67506" cy="164207"/>
              </a:xfrm>
            </p:grpSpPr>
            <p:sp>
              <p:nvSpPr>
                <p:cNvPr id="895" name="楕円 894">
                  <a:extLst>
                    <a:ext uri="{FF2B5EF4-FFF2-40B4-BE49-F238E27FC236}">
                      <a16:creationId xmlns:a16="http://schemas.microsoft.com/office/drawing/2014/main" id="{DECE36EA-9DF3-48A9-828C-D14CAACED8E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96" name="直線コネクタ 895">
                  <a:extLst>
                    <a:ext uri="{FF2B5EF4-FFF2-40B4-BE49-F238E27FC236}">
                      <a16:creationId xmlns:a16="http://schemas.microsoft.com/office/drawing/2014/main" id="{332C18A4-C3A4-4441-871F-A8468CD5B7D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89" name="グループ化 888">
                <a:extLst>
                  <a:ext uri="{FF2B5EF4-FFF2-40B4-BE49-F238E27FC236}">
                    <a16:creationId xmlns:a16="http://schemas.microsoft.com/office/drawing/2014/main" id="{F3FB5001-6C13-4718-9219-ADA760BB50B4}"/>
                  </a:ext>
                </a:extLst>
              </p:cNvPr>
              <p:cNvGrpSpPr/>
              <p:nvPr/>
            </p:nvGrpSpPr>
            <p:grpSpPr>
              <a:xfrm rot="10800000">
                <a:off x="6120016" y="5086712"/>
                <a:ext cx="67506" cy="164207"/>
                <a:chOff x="3034888" y="1153740"/>
                <a:chExt cx="67506" cy="164207"/>
              </a:xfrm>
            </p:grpSpPr>
            <p:sp>
              <p:nvSpPr>
                <p:cNvPr id="893" name="楕円 892">
                  <a:extLst>
                    <a:ext uri="{FF2B5EF4-FFF2-40B4-BE49-F238E27FC236}">
                      <a16:creationId xmlns:a16="http://schemas.microsoft.com/office/drawing/2014/main" id="{17FB8AD7-F6E2-4AC1-852E-48ADE2706B8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94" name="直線コネクタ 893">
                  <a:extLst>
                    <a:ext uri="{FF2B5EF4-FFF2-40B4-BE49-F238E27FC236}">
                      <a16:creationId xmlns:a16="http://schemas.microsoft.com/office/drawing/2014/main" id="{5AAF7912-7A32-4E34-8835-0DD8A32C5A5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90" name="グループ化 889">
                <a:extLst>
                  <a:ext uri="{FF2B5EF4-FFF2-40B4-BE49-F238E27FC236}">
                    <a16:creationId xmlns:a16="http://schemas.microsoft.com/office/drawing/2014/main" id="{134FBFBE-ABC8-4DE5-BB1F-8ACE44102E29}"/>
                  </a:ext>
                </a:extLst>
              </p:cNvPr>
              <p:cNvGrpSpPr/>
              <p:nvPr/>
            </p:nvGrpSpPr>
            <p:grpSpPr>
              <a:xfrm rot="10800000">
                <a:off x="6051808" y="5086712"/>
                <a:ext cx="67506" cy="164207"/>
                <a:chOff x="3034888" y="1153740"/>
                <a:chExt cx="67506" cy="164207"/>
              </a:xfrm>
            </p:grpSpPr>
            <p:sp>
              <p:nvSpPr>
                <p:cNvPr id="891" name="楕円 890">
                  <a:extLst>
                    <a:ext uri="{FF2B5EF4-FFF2-40B4-BE49-F238E27FC236}">
                      <a16:creationId xmlns:a16="http://schemas.microsoft.com/office/drawing/2014/main" id="{9A21BBF5-420A-400A-BEFE-763B3CAE560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92" name="直線コネクタ 891">
                  <a:extLst>
                    <a:ext uri="{FF2B5EF4-FFF2-40B4-BE49-F238E27FC236}">
                      <a16:creationId xmlns:a16="http://schemas.microsoft.com/office/drawing/2014/main" id="{D5E58233-C161-494F-9FA5-C4762811AFC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grpSp>
        <p:nvGrpSpPr>
          <p:cNvPr id="1573" name="グループ化 1572">
            <a:extLst>
              <a:ext uri="{FF2B5EF4-FFF2-40B4-BE49-F238E27FC236}">
                <a16:creationId xmlns:a16="http://schemas.microsoft.com/office/drawing/2014/main" id="{0CEE1CD3-34A2-44CC-B282-0B4C744FFC21}"/>
              </a:ext>
            </a:extLst>
          </p:cNvPr>
          <p:cNvGrpSpPr/>
          <p:nvPr/>
        </p:nvGrpSpPr>
        <p:grpSpPr>
          <a:xfrm>
            <a:off x="6825220" y="4537148"/>
            <a:ext cx="199989" cy="907390"/>
            <a:chOff x="8262805" y="2763685"/>
            <a:chExt cx="199989" cy="907390"/>
          </a:xfrm>
        </p:grpSpPr>
        <p:cxnSp>
          <p:nvCxnSpPr>
            <p:cNvPr id="1574" name="直線コネクタ 1573">
              <a:extLst>
                <a:ext uri="{FF2B5EF4-FFF2-40B4-BE49-F238E27FC236}">
                  <a16:creationId xmlns:a16="http://schemas.microsoft.com/office/drawing/2014/main" id="{4FE85A7B-7C73-42E4-B66F-15354D381CC6}"/>
                </a:ext>
              </a:extLst>
            </p:cNvPr>
            <p:cNvCxnSpPr>
              <a:cxnSpLocks/>
            </p:cNvCxnSpPr>
            <p:nvPr/>
          </p:nvCxnSpPr>
          <p:spPr>
            <a:xfrm>
              <a:off x="8364767" y="2961108"/>
              <a:ext cx="0" cy="357566"/>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575" name="四角形: 角を丸くする 1574">
              <a:extLst>
                <a:ext uri="{FF2B5EF4-FFF2-40B4-BE49-F238E27FC236}">
                  <a16:creationId xmlns:a16="http://schemas.microsoft.com/office/drawing/2014/main" id="{06E2F2BE-2C48-496A-9BCE-34874578A77B}"/>
                </a:ext>
              </a:extLst>
            </p:cNvPr>
            <p:cNvSpPr/>
            <p:nvPr/>
          </p:nvSpPr>
          <p:spPr>
            <a:xfrm>
              <a:off x="8331014" y="3286157"/>
              <a:ext cx="67506" cy="384918"/>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6" name="楕円 1575">
              <a:extLst>
                <a:ext uri="{FF2B5EF4-FFF2-40B4-BE49-F238E27FC236}">
                  <a16:creationId xmlns:a16="http://schemas.microsoft.com/office/drawing/2014/main" id="{AAC9CB3E-351A-4A3D-BFD4-937FE9CA44B1}"/>
                </a:ext>
              </a:extLst>
            </p:cNvPr>
            <p:cNvSpPr/>
            <p:nvPr/>
          </p:nvSpPr>
          <p:spPr>
            <a:xfrm>
              <a:off x="8262805" y="2763685"/>
              <a:ext cx="199989" cy="204511"/>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88" name="グループ化 1387">
            <a:extLst>
              <a:ext uri="{FF2B5EF4-FFF2-40B4-BE49-F238E27FC236}">
                <a16:creationId xmlns:a16="http://schemas.microsoft.com/office/drawing/2014/main" id="{0A2B7F3F-5518-4134-B459-52E4CBEA93DC}"/>
              </a:ext>
            </a:extLst>
          </p:cNvPr>
          <p:cNvGrpSpPr/>
          <p:nvPr/>
        </p:nvGrpSpPr>
        <p:grpSpPr>
          <a:xfrm>
            <a:off x="7000903" y="4148717"/>
            <a:ext cx="110350" cy="1258862"/>
            <a:chOff x="6656404" y="4062228"/>
            <a:chExt cx="110350" cy="1258862"/>
          </a:xfrm>
        </p:grpSpPr>
        <p:sp>
          <p:nvSpPr>
            <p:cNvPr id="1389" name="四角形: 角を丸くする 1388">
              <a:extLst>
                <a:ext uri="{FF2B5EF4-FFF2-40B4-BE49-F238E27FC236}">
                  <a16:creationId xmlns:a16="http://schemas.microsoft.com/office/drawing/2014/main" id="{972FB944-0FC5-4790-ACA7-72D19096A602}"/>
                </a:ext>
              </a:extLst>
            </p:cNvPr>
            <p:cNvSpPr/>
            <p:nvPr/>
          </p:nvSpPr>
          <p:spPr>
            <a:xfrm>
              <a:off x="6686865" y="4936172"/>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0" name="楕円 1389">
              <a:extLst>
                <a:ext uri="{FF2B5EF4-FFF2-40B4-BE49-F238E27FC236}">
                  <a16:creationId xmlns:a16="http://schemas.microsoft.com/office/drawing/2014/main" id="{F0BDF9BB-0C11-49BC-9BCE-4EBFD3D311DA}"/>
                </a:ext>
              </a:extLst>
            </p:cNvPr>
            <p:cNvSpPr/>
            <p:nvPr/>
          </p:nvSpPr>
          <p:spPr>
            <a:xfrm>
              <a:off x="6656404" y="4062228"/>
              <a:ext cx="103262" cy="301178"/>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1" name="楕円 1390">
              <a:extLst>
                <a:ext uri="{FF2B5EF4-FFF2-40B4-BE49-F238E27FC236}">
                  <a16:creationId xmlns:a16="http://schemas.microsoft.com/office/drawing/2014/main" id="{C25CCD71-0DD3-407F-98A0-983AC6BF64FB}"/>
                </a:ext>
              </a:extLst>
            </p:cNvPr>
            <p:cNvSpPr/>
            <p:nvPr/>
          </p:nvSpPr>
          <p:spPr>
            <a:xfrm>
              <a:off x="6657783" y="4350013"/>
              <a:ext cx="103262" cy="301178"/>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2" name="楕円 1391">
              <a:extLst>
                <a:ext uri="{FF2B5EF4-FFF2-40B4-BE49-F238E27FC236}">
                  <a16:creationId xmlns:a16="http://schemas.microsoft.com/office/drawing/2014/main" id="{F1013DFB-6576-45B5-8D79-7ADDBBCF42DF}"/>
                </a:ext>
              </a:extLst>
            </p:cNvPr>
            <p:cNvSpPr/>
            <p:nvPr/>
          </p:nvSpPr>
          <p:spPr>
            <a:xfrm>
              <a:off x="6663492" y="4633890"/>
              <a:ext cx="103262" cy="301178"/>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530" name="グループ化 1529">
            <a:extLst>
              <a:ext uri="{FF2B5EF4-FFF2-40B4-BE49-F238E27FC236}">
                <a16:creationId xmlns:a16="http://schemas.microsoft.com/office/drawing/2014/main" id="{BF129CE9-9170-4DAE-8F9B-77FDA27952FF}"/>
              </a:ext>
            </a:extLst>
          </p:cNvPr>
          <p:cNvGrpSpPr/>
          <p:nvPr/>
        </p:nvGrpSpPr>
        <p:grpSpPr>
          <a:xfrm>
            <a:off x="7349321" y="5134214"/>
            <a:ext cx="476754" cy="346825"/>
            <a:chOff x="6051808" y="4904094"/>
            <a:chExt cx="476754" cy="346825"/>
          </a:xfrm>
        </p:grpSpPr>
        <p:grpSp>
          <p:nvGrpSpPr>
            <p:cNvPr id="1531" name="グループ化 1530">
              <a:extLst>
                <a:ext uri="{FF2B5EF4-FFF2-40B4-BE49-F238E27FC236}">
                  <a16:creationId xmlns:a16="http://schemas.microsoft.com/office/drawing/2014/main" id="{4499EDCD-39C6-4EE5-9DFF-0B45EBCAC42A}"/>
                </a:ext>
              </a:extLst>
            </p:cNvPr>
            <p:cNvGrpSpPr/>
            <p:nvPr/>
          </p:nvGrpSpPr>
          <p:grpSpPr>
            <a:xfrm>
              <a:off x="6051810" y="4904094"/>
              <a:ext cx="67506" cy="164207"/>
              <a:chOff x="3034888" y="1153740"/>
              <a:chExt cx="67506" cy="164207"/>
            </a:xfrm>
          </p:grpSpPr>
          <p:sp>
            <p:nvSpPr>
              <p:cNvPr id="1571" name="楕円 1570">
                <a:extLst>
                  <a:ext uri="{FF2B5EF4-FFF2-40B4-BE49-F238E27FC236}">
                    <a16:creationId xmlns:a16="http://schemas.microsoft.com/office/drawing/2014/main" id="{BE65C510-F6FC-40CA-B1B3-A1C363C8C02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72" name="直線コネクタ 1571">
                <a:extLst>
                  <a:ext uri="{FF2B5EF4-FFF2-40B4-BE49-F238E27FC236}">
                    <a16:creationId xmlns:a16="http://schemas.microsoft.com/office/drawing/2014/main" id="{8AC34019-9AF3-40F4-99E4-9F17852F46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2" name="グループ化 1531">
              <a:extLst>
                <a:ext uri="{FF2B5EF4-FFF2-40B4-BE49-F238E27FC236}">
                  <a16:creationId xmlns:a16="http://schemas.microsoft.com/office/drawing/2014/main" id="{C5ADB979-7DCA-43D6-A1BD-70B989973AAD}"/>
                </a:ext>
              </a:extLst>
            </p:cNvPr>
            <p:cNvGrpSpPr/>
            <p:nvPr/>
          </p:nvGrpSpPr>
          <p:grpSpPr>
            <a:xfrm>
              <a:off x="6120018" y="4904094"/>
              <a:ext cx="67506" cy="164207"/>
              <a:chOff x="3034888" y="1153740"/>
              <a:chExt cx="67506" cy="164207"/>
            </a:xfrm>
          </p:grpSpPr>
          <p:sp>
            <p:nvSpPr>
              <p:cNvPr id="1569" name="楕円 1568">
                <a:extLst>
                  <a:ext uri="{FF2B5EF4-FFF2-40B4-BE49-F238E27FC236}">
                    <a16:creationId xmlns:a16="http://schemas.microsoft.com/office/drawing/2014/main" id="{DF54B03F-1689-4EFE-8068-A1D4CB9D548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70" name="直線コネクタ 1569">
                <a:extLst>
                  <a:ext uri="{FF2B5EF4-FFF2-40B4-BE49-F238E27FC236}">
                    <a16:creationId xmlns:a16="http://schemas.microsoft.com/office/drawing/2014/main" id="{49A84FCA-88A9-44E7-9D51-AC0517DAFF6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3" name="グループ化 1532">
              <a:extLst>
                <a:ext uri="{FF2B5EF4-FFF2-40B4-BE49-F238E27FC236}">
                  <a16:creationId xmlns:a16="http://schemas.microsoft.com/office/drawing/2014/main" id="{78DB6CA9-A659-4F8C-A3CD-2C2BFB7A752A}"/>
                </a:ext>
              </a:extLst>
            </p:cNvPr>
            <p:cNvGrpSpPr/>
            <p:nvPr/>
          </p:nvGrpSpPr>
          <p:grpSpPr>
            <a:xfrm>
              <a:off x="6188226" y="4904094"/>
              <a:ext cx="67506" cy="164207"/>
              <a:chOff x="3034888" y="1153740"/>
              <a:chExt cx="67506" cy="164207"/>
            </a:xfrm>
          </p:grpSpPr>
          <p:sp>
            <p:nvSpPr>
              <p:cNvPr id="1567" name="楕円 1566">
                <a:extLst>
                  <a:ext uri="{FF2B5EF4-FFF2-40B4-BE49-F238E27FC236}">
                    <a16:creationId xmlns:a16="http://schemas.microsoft.com/office/drawing/2014/main" id="{C23BA842-5B03-4BA2-A221-56269A10EC9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68" name="直線コネクタ 1567">
                <a:extLst>
                  <a:ext uri="{FF2B5EF4-FFF2-40B4-BE49-F238E27FC236}">
                    <a16:creationId xmlns:a16="http://schemas.microsoft.com/office/drawing/2014/main" id="{C6AB818F-F67A-4152-907B-901E3411DF8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4" name="グループ化 1533">
              <a:extLst>
                <a:ext uri="{FF2B5EF4-FFF2-40B4-BE49-F238E27FC236}">
                  <a16:creationId xmlns:a16="http://schemas.microsoft.com/office/drawing/2014/main" id="{8C40C818-4327-40E3-91B3-9583CCEDB030}"/>
                </a:ext>
              </a:extLst>
            </p:cNvPr>
            <p:cNvGrpSpPr/>
            <p:nvPr/>
          </p:nvGrpSpPr>
          <p:grpSpPr>
            <a:xfrm>
              <a:off x="6256434" y="4904094"/>
              <a:ext cx="67506" cy="164207"/>
              <a:chOff x="3034888" y="1153740"/>
              <a:chExt cx="67506" cy="164207"/>
            </a:xfrm>
          </p:grpSpPr>
          <p:sp>
            <p:nvSpPr>
              <p:cNvPr id="1565" name="楕円 1564">
                <a:extLst>
                  <a:ext uri="{FF2B5EF4-FFF2-40B4-BE49-F238E27FC236}">
                    <a16:creationId xmlns:a16="http://schemas.microsoft.com/office/drawing/2014/main" id="{DBD7BFBF-F0C1-40E9-B92D-208F464B4FC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66" name="直線コネクタ 1565">
                <a:extLst>
                  <a:ext uri="{FF2B5EF4-FFF2-40B4-BE49-F238E27FC236}">
                    <a16:creationId xmlns:a16="http://schemas.microsoft.com/office/drawing/2014/main" id="{11118A42-E197-4471-828D-F375FEC5C16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5" name="グループ化 1534">
              <a:extLst>
                <a:ext uri="{FF2B5EF4-FFF2-40B4-BE49-F238E27FC236}">
                  <a16:creationId xmlns:a16="http://schemas.microsoft.com/office/drawing/2014/main" id="{7ABF9E04-C9EB-496C-BD67-565F22C5579B}"/>
                </a:ext>
              </a:extLst>
            </p:cNvPr>
            <p:cNvGrpSpPr/>
            <p:nvPr/>
          </p:nvGrpSpPr>
          <p:grpSpPr>
            <a:xfrm>
              <a:off x="6324642" y="4904094"/>
              <a:ext cx="67506" cy="164207"/>
              <a:chOff x="3034888" y="1153740"/>
              <a:chExt cx="67506" cy="164207"/>
            </a:xfrm>
          </p:grpSpPr>
          <p:sp>
            <p:nvSpPr>
              <p:cNvPr id="1563" name="楕円 1562">
                <a:extLst>
                  <a:ext uri="{FF2B5EF4-FFF2-40B4-BE49-F238E27FC236}">
                    <a16:creationId xmlns:a16="http://schemas.microsoft.com/office/drawing/2014/main" id="{80B56B5E-0785-437A-B2BD-0D7AF4B6EA8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64" name="直線コネクタ 1563">
                <a:extLst>
                  <a:ext uri="{FF2B5EF4-FFF2-40B4-BE49-F238E27FC236}">
                    <a16:creationId xmlns:a16="http://schemas.microsoft.com/office/drawing/2014/main" id="{97DB6A7B-BB31-4F06-BC1E-0DAD8220849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6" name="グループ化 1535">
              <a:extLst>
                <a:ext uri="{FF2B5EF4-FFF2-40B4-BE49-F238E27FC236}">
                  <a16:creationId xmlns:a16="http://schemas.microsoft.com/office/drawing/2014/main" id="{04F75007-CCC6-4C54-A9B3-3BBA2AA9EA6D}"/>
                </a:ext>
              </a:extLst>
            </p:cNvPr>
            <p:cNvGrpSpPr/>
            <p:nvPr/>
          </p:nvGrpSpPr>
          <p:grpSpPr>
            <a:xfrm>
              <a:off x="6392850" y="4904094"/>
              <a:ext cx="67506" cy="164207"/>
              <a:chOff x="3034888" y="1153740"/>
              <a:chExt cx="67506" cy="164207"/>
            </a:xfrm>
          </p:grpSpPr>
          <p:sp>
            <p:nvSpPr>
              <p:cNvPr id="1561" name="楕円 1560">
                <a:extLst>
                  <a:ext uri="{FF2B5EF4-FFF2-40B4-BE49-F238E27FC236}">
                    <a16:creationId xmlns:a16="http://schemas.microsoft.com/office/drawing/2014/main" id="{AC00F4E3-4F0D-4904-B438-370B0201BD5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62" name="直線コネクタ 1561">
                <a:extLst>
                  <a:ext uri="{FF2B5EF4-FFF2-40B4-BE49-F238E27FC236}">
                    <a16:creationId xmlns:a16="http://schemas.microsoft.com/office/drawing/2014/main" id="{6E980F19-DA47-4D68-BFDD-A3C664F082A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7" name="グループ化 1536">
              <a:extLst>
                <a:ext uri="{FF2B5EF4-FFF2-40B4-BE49-F238E27FC236}">
                  <a16:creationId xmlns:a16="http://schemas.microsoft.com/office/drawing/2014/main" id="{5A471EC9-A7A8-4188-9213-732469B7EBDE}"/>
                </a:ext>
              </a:extLst>
            </p:cNvPr>
            <p:cNvGrpSpPr/>
            <p:nvPr/>
          </p:nvGrpSpPr>
          <p:grpSpPr>
            <a:xfrm>
              <a:off x="6461056" y="4904094"/>
              <a:ext cx="67506" cy="164207"/>
              <a:chOff x="3034888" y="1153740"/>
              <a:chExt cx="67506" cy="164207"/>
            </a:xfrm>
          </p:grpSpPr>
          <p:sp>
            <p:nvSpPr>
              <p:cNvPr id="1559" name="楕円 1558">
                <a:extLst>
                  <a:ext uri="{FF2B5EF4-FFF2-40B4-BE49-F238E27FC236}">
                    <a16:creationId xmlns:a16="http://schemas.microsoft.com/office/drawing/2014/main" id="{178FF695-390F-422D-A385-BD4FB24DA4D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60" name="直線コネクタ 1559">
                <a:extLst>
                  <a:ext uri="{FF2B5EF4-FFF2-40B4-BE49-F238E27FC236}">
                    <a16:creationId xmlns:a16="http://schemas.microsoft.com/office/drawing/2014/main" id="{A8DF0408-B6C7-485F-9382-F7B6CC6B9F3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8" name="グループ化 1537">
              <a:extLst>
                <a:ext uri="{FF2B5EF4-FFF2-40B4-BE49-F238E27FC236}">
                  <a16:creationId xmlns:a16="http://schemas.microsoft.com/office/drawing/2014/main" id="{F22C6E66-CBE0-4BF9-AA2D-FE49181EF1E1}"/>
                </a:ext>
              </a:extLst>
            </p:cNvPr>
            <p:cNvGrpSpPr/>
            <p:nvPr/>
          </p:nvGrpSpPr>
          <p:grpSpPr>
            <a:xfrm rot="10800000">
              <a:off x="6461056" y="5086712"/>
              <a:ext cx="67506" cy="164207"/>
              <a:chOff x="3034888" y="1153740"/>
              <a:chExt cx="67506" cy="164207"/>
            </a:xfrm>
          </p:grpSpPr>
          <p:sp>
            <p:nvSpPr>
              <p:cNvPr id="1557" name="楕円 1556">
                <a:extLst>
                  <a:ext uri="{FF2B5EF4-FFF2-40B4-BE49-F238E27FC236}">
                    <a16:creationId xmlns:a16="http://schemas.microsoft.com/office/drawing/2014/main" id="{10C59B47-BEF5-4B13-BC2C-8FF5725CD15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58" name="直線コネクタ 1557">
                <a:extLst>
                  <a:ext uri="{FF2B5EF4-FFF2-40B4-BE49-F238E27FC236}">
                    <a16:creationId xmlns:a16="http://schemas.microsoft.com/office/drawing/2014/main" id="{BE86887E-EB2F-4558-AAD8-92FCD89A20E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39" name="グループ化 1538">
              <a:extLst>
                <a:ext uri="{FF2B5EF4-FFF2-40B4-BE49-F238E27FC236}">
                  <a16:creationId xmlns:a16="http://schemas.microsoft.com/office/drawing/2014/main" id="{0C8984BD-7C7C-4A88-8443-5A349AF1F339}"/>
                </a:ext>
              </a:extLst>
            </p:cNvPr>
            <p:cNvGrpSpPr/>
            <p:nvPr/>
          </p:nvGrpSpPr>
          <p:grpSpPr>
            <a:xfrm rot="10800000">
              <a:off x="6392848" y="5086712"/>
              <a:ext cx="67506" cy="164207"/>
              <a:chOff x="3034888" y="1153740"/>
              <a:chExt cx="67506" cy="164207"/>
            </a:xfrm>
          </p:grpSpPr>
          <p:sp>
            <p:nvSpPr>
              <p:cNvPr id="1555" name="楕円 1554">
                <a:extLst>
                  <a:ext uri="{FF2B5EF4-FFF2-40B4-BE49-F238E27FC236}">
                    <a16:creationId xmlns:a16="http://schemas.microsoft.com/office/drawing/2014/main" id="{125EC978-A1F9-4AE4-82BE-60D197A213F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56" name="直線コネクタ 1555">
                <a:extLst>
                  <a:ext uri="{FF2B5EF4-FFF2-40B4-BE49-F238E27FC236}">
                    <a16:creationId xmlns:a16="http://schemas.microsoft.com/office/drawing/2014/main" id="{48C3B13A-687E-4931-AE78-3B5F4A2AEDD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40" name="グループ化 1539">
              <a:extLst>
                <a:ext uri="{FF2B5EF4-FFF2-40B4-BE49-F238E27FC236}">
                  <a16:creationId xmlns:a16="http://schemas.microsoft.com/office/drawing/2014/main" id="{9F0D11AA-44F5-46D1-9B0A-8A9B7B327148}"/>
                </a:ext>
              </a:extLst>
            </p:cNvPr>
            <p:cNvGrpSpPr/>
            <p:nvPr/>
          </p:nvGrpSpPr>
          <p:grpSpPr>
            <a:xfrm rot="10800000">
              <a:off x="6324640" y="5086712"/>
              <a:ext cx="67506" cy="164207"/>
              <a:chOff x="3034888" y="1153740"/>
              <a:chExt cx="67506" cy="164207"/>
            </a:xfrm>
          </p:grpSpPr>
          <p:sp>
            <p:nvSpPr>
              <p:cNvPr id="1553" name="楕円 1552">
                <a:extLst>
                  <a:ext uri="{FF2B5EF4-FFF2-40B4-BE49-F238E27FC236}">
                    <a16:creationId xmlns:a16="http://schemas.microsoft.com/office/drawing/2014/main" id="{EDCAF7D7-9C21-4863-953F-F211B1D1F79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54" name="直線コネクタ 1553">
                <a:extLst>
                  <a:ext uri="{FF2B5EF4-FFF2-40B4-BE49-F238E27FC236}">
                    <a16:creationId xmlns:a16="http://schemas.microsoft.com/office/drawing/2014/main" id="{CCE45271-6053-471E-AE58-4DC3E90C738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41" name="グループ化 1540">
              <a:extLst>
                <a:ext uri="{FF2B5EF4-FFF2-40B4-BE49-F238E27FC236}">
                  <a16:creationId xmlns:a16="http://schemas.microsoft.com/office/drawing/2014/main" id="{9D8F510B-32CA-469D-B621-B86DE2E52ADD}"/>
                </a:ext>
              </a:extLst>
            </p:cNvPr>
            <p:cNvGrpSpPr/>
            <p:nvPr/>
          </p:nvGrpSpPr>
          <p:grpSpPr>
            <a:xfrm rot="10800000">
              <a:off x="6256432" y="5086712"/>
              <a:ext cx="67506" cy="164207"/>
              <a:chOff x="3034888" y="1153740"/>
              <a:chExt cx="67506" cy="164207"/>
            </a:xfrm>
          </p:grpSpPr>
          <p:sp>
            <p:nvSpPr>
              <p:cNvPr id="1551" name="楕円 1550">
                <a:extLst>
                  <a:ext uri="{FF2B5EF4-FFF2-40B4-BE49-F238E27FC236}">
                    <a16:creationId xmlns:a16="http://schemas.microsoft.com/office/drawing/2014/main" id="{6245D227-C869-450F-B7E5-9A63A3E54CC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52" name="直線コネクタ 1551">
                <a:extLst>
                  <a:ext uri="{FF2B5EF4-FFF2-40B4-BE49-F238E27FC236}">
                    <a16:creationId xmlns:a16="http://schemas.microsoft.com/office/drawing/2014/main" id="{3FDA5B1A-BE6A-4358-B1D8-235AF9DEF54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42" name="グループ化 1541">
              <a:extLst>
                <a:ext uri="{FF2B5EF4-FFF2-40B4-BE49-F238E27FC236}">
                  <a16:creationId xmlns:a16="http://schemas.microsoft.com/office/drawing/2014/main" id="{B58FD98B-E4CE-49A7-9DC9-8AD1B0757780}"/>
                </a:ext>
              </a:extLst>
            </p:cNvPr>
            <p:cNvGrpSpPr/>
            <p:nvPr/>
          </p:nvGrpSpPr>
          <p:grpSpPr>
            <a:xfrm rot="10800000">
              <a:off x="6188224" y="5086712"/>
              <a:ext cx="67506" cy="164207"/>
              <a:chOff x="3034888" y="1153740"/>
              <a:chExt cx="67506" cy="164207"/>
            </a:xfrm>
          </p:grpSpPr>
          <p:sp>
            <p:nvSpPr>
              <p:cNvPr id="1549" name="楕円 1548">
                <a:extLst>
                  <a:ext uri="{FF2B5EF4-FFF2-40B4-BE49-F238E27FC236}">
                    <a16:creationId xmlns:a16="http://schemas.microsoft.com/office/drawing/2014/main" id="{3E7B9999-73A8-41F7-8B5A-21172100497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50" name="直線コネクタ 1549">
                <a:extLst>
                  <a:ext uri="{FF2B5EF4-FFF2-40B4-BE49-F238E27FC236}">
                    <a16:creationId xmlns:a16="http://schemas.microsoft.com/office/drawing/2014/main" id="{186D8F88-AD8A-446A-A881-CC1621DB9F9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43" name="グループ化 1542">
              <a:extLst>
                <a:ext uri="{FF2B5EF4-FFF2-40B4-BE49-F238E27FC236}">
                  <a16:creationId xmlns:a16="http://schemas.microsoft.com/office/drawing/2014/main" id="{4053E2C5-E7A9-41C3-A829-5BACF3C5A46B}"/>
                </a:ext>
              </a:extLst>
            </p:cNvPr>
            <p:cNvGrpSpPr/>
            <p:nvPr/>
          </p:nvGrpSpPr>
          <p:grpSpPr>
            <a:xfrm rot="10800000">
              <a:off x="6120016" y="5086712"/>
              <a:ext cx="67506" cy="164207"/>
              <a:chOff x="3034888" y="1153740"/>
              <a:chExt cx="67506" cy="164207"/>
            </a:xfrm>
          </p:grpSpPr>
          <p:sp>
            <p:nvSpPr>
              <p:cNvPr id="1547" name="楕円 1546">
                <a:extLst>
                  <a:ext uri="{FF2B5EF4-FFF2-40B4-BE49-F238E27FC236}">
                    <a16:creationId xmlns:a16="http://schemas.microsoft.com/office/drawing/2014/main" id="{928DFC40-F59C-427A-A97D-A7D49B5B6F0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48" name="直線コネクタ 1547">
                <a:extLst>
                  <a:ext uri="{FF2B5EF4-FFF2-40B4-BE49-F238E27FC236}">
                    <a16:creationId xmlns:a16="http://schemas.microsoft.com/office/drawing/2014/main" id="{7088202F-DCAC-4D93-84C8-1875A00EFE1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44" name="グループ化 1543">
              <a:extLst>
                <a:ext uri="{FF2B5EF4-FFF2-40B4-BE49-F238E27FC236}">
                  <a16:creationId xmlns:a16="http://schemas.microsoft.com/office/drawing/2014/main" id="{54048112-1BE8-4186-923A-5D10711A1EE9}"/>
                </a:ext>
              </a:extLst>
            </p:cNvPr>
            <p:cNvGrpSpPr/>
            <p:nvPr/>
          </p:nvGrpSpPr>
          <p:grpSpPr>
            <a:xfrm rot="10800000">
              <a:off x="6051808" y="5086712"/>
              <a:ext cx="67506" cy="164207"/>
              <a:chOff x="3034888" y="1153740"/>
              <a:chExt cx="67506" cy="164207"/>
            </a:xfrm>
          </p:grpSpPr>
          <p:sp>
            <p:nvSpPr>
              <p:cNvPr id="1545" name="楕円 1544">
                <a:extLst>
                  <a:ext uri="{FF2B5EF4-FFF2-40B4-BE49-F238E27FC236}">
                    <a16:creationId xmlns:a16="http://schemas.microsoft.com/office/drawing/2014/main" id="{607BD8C4-4824-4105-9D53-4E41AC78BCF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46" name="直線コネクタ 1545">
                <a:extLst>
                  <a:ext uri="{FF2B5EF4-FFF2-40B4-BE49-F238E27FC236}">
                    <a16:creationId xmlns:a16="http://schemas.microsoft.com/office/drawing/2014/main" id="{3213D49E-7AEC-45F1-96BF-E94CC914E72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487" name="グループ化 1486">
            <a:extLst>
              <a:ext uri="{FF2B5EF4-FFF2-40B4-BE49-F238E27FC236}">
                <a16:creationId xmlns:a16="http://schemas.microsoft.com/office/drawing/2014/main" id="{73D6A3C4-076C-43C0-AF95-534D5D01E418}"/>
              </a:ext>
            </a:extLst>
          </p:cNvPr>
          <p:cNvGrpSpPr/>
          <p:nvPr/>
        </p:nvGrpSpPr>
        <p:grpSpPr>
          <a:xfrm>
            <a:off x="7830314" y="5142338"/>
            <a:ext cx="476754" cy="346825"/>
            <a:chOff x="6051808" y="4904094"/>
            <a:chExt cx="476754" cy="346825"/>
          </a:xfrm>
        </p:grpSpPr>
        <p:grpSp>
          <p:nvGrpSpPr>
            <p:cNvPr id="1488" name="グループ化 1487">
              <a:extLst>
                <a:ext uri="{FF2B5EF4-FFF2-40B4-BE49-F238E27FC236}">
                  <a16:creationId xmlns:a16="http://schemas.microsoft.com/office/drawing/2014/main" id="{60B6E20C-32D8-4D69-996C-D9B52ED64E78}"/>
                </a:ext>
              </a:extLst>
            </p:cNvPr>
            <p:cNvGrpSpPr/>
            <p:nvPr/>
          </p:nvGrpSpPr>
          <p:grpSpPr>
            <a:xfrm>
              <a:off x="6051810" y="4904094"/>
              <a:ext cx="67506" cy="164207"/>
              <a:chOff x="3034888" y="1153740"/>
              <a:chExt cx="67506" cy="164207"/>
            </a:xfrm>
          </p:grpSpPr>
          <p:sp>
            <p:nvSpPr>
              <p:cNvPr id="1528" name="楕円 1527">
                <a:extLst>
                  <a:ext uri="{FF2B5EF4-FFF2-40B4-BE49-F238E27FC236}">
                    <a16:creationId xmlns:a16="http://schemas.microsoft.com/office/drawing/2014/main" id="{D7BFB733-A039-4014-9CA8-F4E1392866B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29" name="直線コネクタ 1528">
                <a:extLst>
                  <a:ext uri="{FF2B5EF4-FFF2-40B4-BE49-F238E27FC236}">
                    <a16:creationId xmlns:a16="http://schemas.microsoft.com/office/drawing/2014/main" id="{F1AED9F4-110A-41BB-A1A2-6ED1291FC5B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89" name="グループ化 1488">
              <a:extLst>
                <a:ext uri="{FF2B5EF4-FFF2-40B4-BE49-F238E27FC236}">
                  <a16:creationId xmlns:a16="http://schemas.microsoft.com/office/drawing/2014/main" id="{574B3C99-E206-40E5-8358-FD63366B6CC9}"/>
                </a:ext>
              </a:extLst>
            </p:cNvPr>
            <p:cNvGrpSpPr/>
            <p:nvPr/>
          </p:nvGrpSpPr>
          <p:grpSpPr>
            <a:xfrm>
              <a:off x="6120018" y="4904094"/>
              <a:ext cx="67506" cy="164207"/>
              <a:chOff x="3034888" y="1153740"/>
              <a:chExt cx="67506" cy="164207"/>
            </a:xfrm>
          </p:grpSpPr>
          <p:sp>
            <p:nvSpPr>
              <p:cNvPr id="1526" name="楕円 1525">
                <a:extLst>
                  <a:ext uri="{FF2B5EF4-FFF2-40B4-BE49-F238E27FC236}">
                    <a16:creationId xmlns:a16="http://schemas.microsoft.com/office/drawing/2014/main" id="{5BB1ECB4-4614-4FA4-A446-9CB7E155E9F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27" name="直線コネクタ 1526">
                <a:extLst>
                  <a:ext uri="{FF2B5EF4-FFF2-40B4-BE49-F238E27FC236}">
                    <a16:creationId xmlns:a16="http://schemas.microsoft.com/office/drawing/2014/main" id="{DD6F28B6-60E6-4A2F-9D66-BC6C1025418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0" name="グループ化 1489">
              <a:extLst>
                <a:ext uri="{FF2B5EF4-FFF2-40B4-BE49-F238E27FC236}">
                  <a16:creationId xmlns:a16="http://schemas.microsoft.com/office/drawing/2014/main" id="{8F48D54F-8CB5-4796-8C02-E4D7521C95CB}"/>
                </a:ext>
              </a:extLst>
            </p:cNvPr>
            <p:cNvGrpSpPr/>
            <p:nvPr/>
          </p:nvGrpSpPr>
          <p:grpSpPr>
            <a:xfrm>
              <a:off x="6188226" y="4904094"/>
              <a:ext cx="67506" cy="164207"/>
              <a:chOff x="3034888" y="1153740"/>
              <a:chExt cx="67506" cy="164207"/>
            </a:xfrm>
          </p:grpSpPr>
          <p:sp>
            <p:nvSpPr>
              <p:cNvPr id="1524" name="楕円 1523">
                <a:extLst>
                  <a:ext uri="{FF2B5EF4-FFF2-40B4-BE49-F238E27FC236}">
                    <a16:creationId xmlns:a16="http://schemas.microsoft.com/office/drawing/2014/main" id="{E661172B-444D-4AF3-AEBF-50E3C8BFC39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25" name="直線コネクタ 1524">
                <a:extLst>
                  <a:ext uri="{FF2B5EF4-FFF2-40B4-BE49-F238E27FC236}">
                    <a16:creationId xmlns:a16="http://schemas.microsoft.com/office/drawing/2014/main" id="{EFA0F67F-34F9-44CB-8E27-D282F139BA2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1" name="グループ化 1490">
              <a:extLst>
                <a:ext uri="{FF2B5EF4-FFF2-40B4-BE49-F238E27FC236}">
                  <a16:creationId xmlns:a16="http://schemas.microsoft.com/office/drawing/2014/main" id="{5CF30EDE-3FEE-45E6-8E01-D7C751143883}"/>
                </a:ext>
              </a:extLst>
            </p:cNvPr>
            <p:cNvGrpSpPr/>
            <p:nvPr/>
          </p:nvGrpSpPr>
          <p:grpSpPr>
            <a:xfrm>
              <a:off x="6256434" y="4904094"/>
              <a:ext cx="67506" cy="164207"/>
              <a:chOff x="3034888" y="1153740"/>
              <a:chExt cx="67506" cy="164207"/>
            </a:xfrm>
          </p:grpSpPr>
          <p:sp>
            <p:nvSpPr>
              <p:cNvPr id="1522" name="楕円 1521">
                <a:extLst>
                  <a:ext uri="{FF2B5EF4-FFF2-40B4-BE49-F238E27FC236}">
                    <a16:creationId xmlns:a16="http://schemas.microsoft.com/office/drawing/2014/main" id="{87B6B530-A704-4D53-BC2C-E77681C888F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23" name="直線コネクタ 1522">
                <a:extLst>
                  <a:ext uri="{FF2B5EF4-FFF2-40B4-BE49-F238E27FC236}">
                    <a16:creationId xmlns:a16="http://schemas.microsoft.com/office/drawing/2014/main" id="{0E570B65-A747-4760-B8F1-C92B959A345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2" name="グループ化 1491">
              <a:extLst>
                <a:ext uri="{FF2B5EF4-FFF2-40B4-BE49-F238E27FC236}">
                  <a16:creationId xmlns:a16="http://schemas.microsoft.com/office/drawing/2014/main" id="{87E4FD67-1F86-4166-89D2-4B40BA427B9E}"/>
                </a:ext>
              </a:extLst>
            </p:cNvPr>
            <p:cNvGrpSpPr/>
            <p:nvPr/>
          </p:nvGrpSpPr>
          <p:grpSpPr>
            <a:xfrm>
              <a:off x="6324642" y="4904094"/>
              <a:ext cx="67506" cy="164207"/>
              <a:chOff x="3034888" y="1153740"/>
              <a:chExt cx="67506" cy="164207"/>
            </a:xfrm>
          </p:grpSpPr>
          <p:sp>
            <p:nvSpPr>
              <p:cNvPr id="1520" name="楕円 1519">
                <a:extLst>
                  <a:ext uri="{FF2B5EF4-FFF2-40B4-BE49-F238E27FC236}">
                    <a16:creationId xmlns:a16="http://schemas.microsoft.com/office/drawing/2014/main" id="{D457BB02-CE67-4B1D-9E2B-478243700D7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21" name="直線コネクタ 1520">
                <a:extLst>
                  <a:ext uri="{FF2B5EF4-FFF2-40B4-BE49-F238E27FC236}">
                    <a16:creationId xmlns:a16="http://schemas.microsoft.com/office/drawing/2014/main" id="{5403717C-0F53-4856-8AE9-6320B033E91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3" name="グループ化 1492">
              <a:extLst>
                <a:ext uri="{FF2B5EF4-FFF2-40B4-BE49-F238E27FC236}">
                  <a16:creationId xmlns:a16="http://schemas.microsoft.com/office/drawing/2014/main" id="{0CEFCB95-C134-4978-8048-0CE2ECC5410F}"/>
                </a:ext>
              </a:extLst>
            </p:cNvPr>
            <p:cNvGrpSpPr/>
            <p:nvPr/>
          </p:nvGrpSpPr>
          <p:grpSpPr>
            <a:xfrm>
              <a:off x="6392850" y="4904094"/>
              <a:ext cx="67506" cy="164207"/>
              <a:chOff x="3034888" y="1153740"/>
              <a:chExt cx="67506" cy="164207"/>
            </a:xfrm>
          </p:grpSpPr>
          <p:sp>
            <p:nvSpPr>
              <p:cNvPr id="1518" name="楕円 1517">
                <a:extLst>
                  <a:ext uri="{FF2B5EF4-FFF2-40B4-BE49-F238E27FC236}">
                    <a16:creationId xmlns:a16="http://schemas.microsoft.com/office/drawing/2014/main" id="{BBD8B221-6652-4583-B51A-8FC754B5307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19" name="直線コネクタ 1518">
                <a:extLst>
                  <a:ext uri="{FF2B5EF4-FFF2-40B4-BE49-F238E27FC236}">
                    <a16:creationId xmlns:a16="http://schemas.microsoft.com/office/drawing/2014/main" id="{03189602-DE22-44BB-8573-7A32825A019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4" name="グループ化 1493">
              <a:extLst>
                <a:ext uri="{FF2B5EF4-FFF2-40B4-BE49-F238E27FC236}">
                  <a16:creationId xmlns:a16="http://schemas.microsoft.com/office/drawing/2014/main" id="{D550247E-2D1E-4C54-BF41-108351B8F4FE}"/>
                </a:ext>
              </a:extLst>
            </p:cNvPr>
            <p:cNvGrpSpPr/>
            <p:nvPr/>
          </p:nvGrpSpPr>
          <p:grpSpPr>
            <a:xfrm>
              <a:off x="6461056" y="4904094"/>
              <a:ext cx="67506" cy="164207"/>
              <a:chOff x="3034888" y="1153740"/>
              <a:chExt cx="67506" cy="164207"/>
            </a:xfrm>
          </p:grpSpPr>
          <p:sp>
            <p:nvSpPr>
              <p:cNvPr id="1516" name="楕円 1515">
                <a:extLst>
                  <a:ext uri="{FF2B5EF4-FFF2-40B4-BE49-F238E27FC236}">
                    <a16:creationId xmlns:a16="http://schemas.microsoft.com/office/drawing/2014/main" id="{756768DC-0191-4DC4-BAD5-9929F4E1682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17" name="直線コネクタ 1516">
                <a:extLst>
                  <a:ext uri="{FF2B5EF4-FFF2-40B4-BE49-F238E27FC236}">
                    <a16:creationId xmlns:a16="http://schemas.microsoft.com/office/drawing/2014/main" id="{9E04C0B4-2057-418E-A60F-7FD7A80E404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5" name="グループ化 1494">
              <a:extLst>
                <a:ext uri="{FF2B5EF4-FFF2-40B4-BE49-F238E27FC236}">
                  <a16:creationId xmlns:a16="http://schemas.microsoft.com/office/drawing/2014/main" id="{C27D1674-54C2-43F2-B8C8-411D7028FF99}"/>
                </a:ext>
              </a:extLst>
            </p:cNvPr>
            <p:cNvGrpSpPr/>
            <p:nvPr/>
          </p:nvGrpSpPr>
          <p:grpSpPr>
            <a:xfrm rot="10800000">
              <a:off x="6461056" y="5086712"/>
              <a:ext cx="67506" cy="164207"/>
              <a:chOff x="3034888" y="1153740"/>
              <a:chExt cx="67506" cy="164207"/>
            </a:xfrm>
          </p:grpSpPr>
          <p:sp>
            <p:nvSpPr>
              <p:cNvPr id="1514" name="楕円 1513">
                <a:extLst>
                  <a:ext uri="{FF2B5EF4-FFF2-40B4-BE49-F238E27FC236}">
                    <a16:creationId xmlns:a16="http://schemas.microsoft.com/office/drawing/2014/main" id="{65D9741A-EF10-4075-8924-5E33DF64978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15" name="直線コネクタ 1514">
                <a:extLst>
                  <a:ext uri="{FF2B5EF4-FFF2-40B4-BE49-F238E27FC236}">
                    <a16:creationId xmlns:a16="http://schemas.microsoft.com/office/drawing/2014/main" id="{266BC443-987C-4F7B-BD78-F05F3F7D0F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6" name="グループ化 1495">
              <a:extLst>
                <a:ext uri="{FF2B5EF4-FFF2-40B4-BE49-F238E27FC236}">
                  <a16:creationId xmlns:a16="http://schemas.microsoft.com/office/drawing/2014/main" id="{998664EB-C78C-4B80-8A21-9661619BEEF5}"/>
                </a:ext>
              </a:extLst>
            </p:cNvPr>
            <p:cNvGrpSpPr/>
            <p:nvPr/>
          </p:nvGrpSpPr>
          <p:grpSpPr>
            <a:xfrm rot="10800000">
              <a:off x="6392848" y="5086712"/>
              <a:ext cx="67506" cy="164207"/>
              <a:chOff x="3034888" y="1153740"/>
              <a:chExt cx="67506" cy="164207"/>
            </a:xfrm>
          </p:grpSpPr>
          <p:sp>
            <p:nvSpPr>
              <p:cNvPr id="1512" name="楕円 1511">
                <a:extLst>
                  <a:ext uri="{FF2B5EF4-FFF2-40B4-BE49-F238E27FC236}">
                    <a16:creationId xmlns:a16="http://schemas.microsoft.com/office/drawing/2014/main" id="{6AADE115-FD36-4344-87DE-4F85097DB68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13" name="直線コネクタ 1512">
                <a:extLst>
                  <a:ext uri="{FF2B5EF4-FFF2-40B4-BE49-F238E27FC236}">
                    <a16:creationId xmlns:a16="http://schemas.microsoft.com/office/drawing/2014/main" id="{90A39EA9-D9FA-4A95-8FD7-CF9400A3F5F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7" name="グループ化 1496">
              <a:extLst>
                <a:ext uri="{FF2B5EF4-FFF2-40B4-BE49-F238E27FC236}">
                  <a16:creationId xmlns:a16="http://schemas.microsoft.com/office/drawing/2014/main" id="{290B2A1E-7EA1-4047-B488-52707ED547B2}"/>
                </a:ext>
              </a:extLst>
            </p:cNvPr>
            <p:cNvGrpSpPr/>
            <p:nvPr/>
          </p:nvGrpSpPr>
          <p:grpSpPr>
            <a:xfrm rot="10800000">
              <a:off x="6324640" y="5086712"/>
              <a:ext cx="67506" cy="164207"/>
              <a:chOff x="3034888" y="1153740"/>
              <a:chExt cx="67506" cy="164207"/>
            </a:xfrm>
          </p:grpSpPr>
          <p:sp>
            <p:nvSpPr>
              <p:cNvPr id="1510" name="楕円 1509">
                <a:extLst>
                  <a:ext uri="{FF2B5EF4-FFF2-40B4-BE49-F238E27FC236}">
                    <a16:creationId xmlns:a16="http://schemas.microsoft.com/office/drawing/2014/main" id="{3819B1B5-CD91-49E1-B01D-D16499FD99E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11" name="直線コネクタ 1510">
                <a:extLst>
                  <a:ext uri="{FF2B5EF4-FFF2-40B4-BE49-F238E27FC236}">
                    <a16:creationId xmlns:a16="http://schemas.microsoft.com/office/drawing/2014/main" id="{A6DE3101-D68F-4A5D-BBCB-08ECFB37C3C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8" name="グループ化 1497">
              <a:extLst>
                <a:ext uri="{FF2B5EF4-FFF2-40B4-BE49-F238E27FC236}">
                  <a16:creationId xmlns:a16="http://schemas.microsoft.com/office/drawing/2014/main" id="{2626F9B4-6B34-4A8E-866F-676BADD0DDD2}"/>
                </a:ext>
              </a:extLst>
            </p:cNvPr>
            <p:cNvGrpSpPr/>
            <p:nvPr/>
          </p:nvGrpSpPr>
          <p:grpSpPr>
            <a:xfrm rot="10800000">
              <a:off x="6256432" y="5086712"/>
              <a:ext cx="67506" cy="164207"/>
              <a:chOff x="3034888" y="1153740"/>
              <a:chExt cx="67506" cy="164207"/>
            </a:xfrm>
          </p:grpSpPr>
          <p:sp>
            <p:nvSpPr>
              <p:cNvPr id="1508" name="楕円 1507">
                <a:extLst>
                  <a:ext uri="{FF2B5EF4-FFF2-40B4-BE49-F238E27FC236}">
                    <a16:creationId xmlns:a16="http://schemas.microsoft.com/office/drawing/2014/main" id="{06C038EE-505F-4C3D-AB75-23FE4931CE3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09" name="直線コネクタ 1508">
                <a:extLst>
                  <a:ext uri="{FF2B5EF4-FFF2-40B4-BE49-F238E27FC236}">
                    <a16:creationId xmlns:a16="http://schemas.microsoft.com/office/drawing/2014/main" id="{B1BD16F9-C007-4B2D-94B1-BC246B4F867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99" name="グループ化 1498">
              <a:extLst>
                <a:ext uri="{FF2B5EF4-FFF2-40B4-BE49-F238E27FC236}">
                  <a16:creationId xmlns:a16="http://schemas.microsoft.com/office/drawing/2014/main" id="{8B713CB8-0DFD-46B9-81AD-58436E953F91}"/>
                </a:ext>
              </a:extLst>
            </p:cNvPr>
            <p:cNvGrpSpPr/>
            <p:nvPr/>
          </p:nvGrpSpPr>
          <p:grpSpPr>
            <a:xfrm rot="10800000">
              <a:off x="6188224" y="5086712"/>
              <a:ext cx="67506" cy="164207"/>
              <a:chOff x="3034888" y="1153740"/>
              <a:chExt cx="67506" cy="164207"/>
            </a:xfrm>
          </p:grpSpPr>
          <p:sp>
            <p:nvSpPr>
              <p:cNvPr id="1506" name="楕円 1505">
                <a:extLst>
                  <a:ext uri="{FF2B5EF4-FFF2-40B4-BE49-F238E27FC236}">
                    <a16:creationId xmlns:a16="http://schemas.microsoft.com/office/drawing/2014/main" id="{4F540275-DEF7-4542-BBB2-DEC258A09E9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07" name="直線コネクタ 1506">
                <a:extLst>
                  <a:ext uri="{FF2B5EF4-FFF2-40B4-BE49-F238E27FC236}">
                    <a16:creationId xmlns:a16="http://schemas.microsoft.com/office/drawing/2014/main" id="{77A70FFA-7C61-4D27-9EF7-B7FDBB10867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00" name="グループ化 1499">
              <a:extLst>
                <a:ext uri="{FF2B5EF4-FFF2-40B4-BE49-F238E27FC236}">
                  <a16:creationId xmlns:a16="http://schemas.microsoft.com/office/drawing/2014/main" id="{2AC126F4-4EFA-44B8-B64B-15DAC87D6465}"/>
                </a:ext>
              </a:extLst>
            </p:cNvPr>
            <p:cNvGrpSpPr/>
            <p:nvPr/>
          </p:nvGrpSpPr>
          <p:grpSpPr>
            <a:xfrm rot="10800000">
              <a:off x="6120016" y="5086712"/>
              <a:ext cx="67506" cy="164207"/>
              <a:chOff x="3034888" y="1153740"/>
              <a:chExt cx="67506" cy="164207"/>
            </a:xfrm>
          </p:grpSpPr>
          <p:sp>
            <p:nvSpPr>
              <p:cNvPr id="1504" name="楕円 1503">
                <a:extLst>
                  <a:ext uri="{FF2B5EF4-FFF2-40B4-BE49-F238E27FC236}">
                    <a16:creationId xmlns:a16="http://schemas.microsoft.com/office/drawing/2014/main" id="{0C71697B-927B-425F-AA9D-77A4F0519F8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05" name="直線コネクタ 1504">
                <a:extLst>
                  <a:ext uri="{FF2B5EF4-FFF2-40B4-BE49-F238E27FC236}">
                    <a16:creationId xmlns:a16="http://schemas.microsoft.com/office/drawing/2014/main" id="{90676798-90A7-43CA-A679-A3CDC931A61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01" name="グループ化 1500">
              <a:extLst>
                <a:ext uri="{FF2B5EF4-FFF2-40B4-BE49-F238E27FC236}">
                  <a16:creationId xmlns:a16="http://schemas.microsoft.com/office/drawing/2014/main" id="{917CD711-8A41-4766-9DA0-D390EEC9339F}"/>
                </a:ext>
              </a:extLst>
            </p:cNvPr>
            <p:cNvGrpSpPr/>
            <p:nvPr/>
          </p:nvGrpSpPr>
          <p:grpSpPr>
            <a:xfrm rot="10800000">
              <a:off x="6051808" y="5086712"/>
              <a:ext cx="67506" cy="164207"/>
              <a:chOff x="3034888" y="1153740"/>
              <a:chExt cx="67506" cy="164207"/>
            </a:xfrm>
          </p:grpSpPr>
          <p:sp>
            <p:nvSpPr>
              <p:cNvPr id="1502" name="楕円 1501">
                <a:extLst>
                  <a:ext uri="{FF2B5EF4-FFF2-40B4-BE49-F238E27FC236}">
                    <a16:creationId xmlns:a16="http://schemas.microsoft.com/office/drawing/2014/main" id="{21A22C98-B611-47A5-97CA-2EA3FC7D1DF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03" name="直線コネクタ 1502">
                <a:extLst>
                  <a:ext uri="{FF2B5EF4-FFF2-40B4-BE49-F238E27FC236}">
                    <a16:creationId xmlns:a16="http://schemas.microsoft.com/office/drawing/2014/main" id="{B3C4B63C-2B5D-4AE1-A6B7-E3D25F0ACFD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482" name="グループ化 1481">
            <a:extLst>
              <a:ext uri="{FF2B5EF4-FFF2-40B4-BE49-F238E27FC236}">
                <a16:creationId xmlns:a16="http://schemas.microsoft.com/office/drawing/2014/main" id="{6578ADF8-C579-4EA3-B661-60BB808DD6D9}"/>
              </a:ext>
            </a:extLst>
          </p:cNvPr>
          <p:cNvGrpSpPr/>
          <p:nvPr/>
        </p:nvGrpSpPr>
        <p:grpSpPr>
          <a:xfrm flipH="1">
            <a:off x="7947500" y="4765023"/>
            <a:ext cx="302895" cy="613648"/>
            <a:chOff x="7355949" y="4509154"/>
            <a:chExt cx="350688" cy="613648"/>
          </a:xfrm>
        </p:grpSpPr>
        <p:sp>
          <p:nvSpPr>
            <p:cNvPr id="1483" name="四角形: 角を丸くする 1482">
              <a:extLst>
                <a:ext uri="{FF2B5EF4-FFF2-40B4-BE49-F238E27FC236}">
                  <a16:creationId xmlns:a16="http://schemas.microsoft.com/office/drawing/2014/main" id="{7395E624-7DB9-4B78-AC06-9FBB9B5FF8FF}"/>
                </a:ext>
              </a:extLst>
            </p:cNvPr>
            <p:cNvSpPr/>
            <p:nvPr/>
          </p:nvSpPr>
          <p:spPr>
            <a:xfrm>
              <a:off x="7369832" y="4737884"/>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4" name="楕円 1483">
              <a:extLst>
                <a:ext uri="{FF2B5EF4-FFF2-40B4-BE49-F238E27FC236}">
                  <a16:creationId xmlns:a16="http://schemas.microsoft.com/office/drawing/2014/main" id="{CB83154A-0DCA-408A-BDDC-92AF56E4AC6B}"/>
                </a:ext>
              </a:extLst>
            </p:cNvPr>
            <p:cNvSpPr/>
            <p:nvPr/>
          </p:nvSpPr>
          <p:spPr>
            <a:xfrm>
              <a:off x="7568713" y="4509154"/>
              <a:ext cx="137924" cy="144410"/>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5" name="楕円 1484">
              <a:extLst>
                <a:ext uri="{FF2B5EF4-FFF2-40B4-BE49-F238E27FC236}">
                  <a16:creationId xmlns:a16="http://schemas.microsoft.com/office/drawing/2014/main" id="{E4A79BB3-9EA5-4DAB-BD8A-036503B4C34E}"/>
                </a:ext>
              </a:extLst>
            </p:cNvPr>
            <p:cNvSpPr/>
            <p:nvPr/>
          </p:nvSpPr>
          <p:spPr>
            <a:xfrm>
              <a:off x="7443932" y="4531913"/>
              <a:ext cx="137925" cy="162465"/>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6" name="楕円 1485">
              <a:extLst>
                <a:ext uri="{FF2B5EF4-FFF2-40B4-BE49-F238E27FC236}">
                  <a16:creationId xmlns:a16="http://schemas.microsoft.com/office/drawing/2014/main" id="{84BDF52B-024E-436E-9218-7ED12F733730}"/>
                </a:ext>
              </a:extLst>
            </p:cNvPr>
            <p:cNvSpPr/>
            <p:nvPr/>
          </p:nvSpPr>
          <p:spPr>
            <a:xfrm>
              <a:off x="7355949" y="4617154"/>
              <a:ext cx="109594" cy="162464"/>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77" name="グループ化 1476">
            <a:extLst>
              <a:ext uri="{FF2B5EF4-FFF2-40B4-BE49-F238E27FC236}">
                <a16:creationId xmlns:a16="http://schemas.microsoft.com/office/drawing/2014/main" id="{3C9A41D3-D68C-40CF-AAD6-995CBAF0852C}"/>
              </a:ext>
            </a:extLst>
          </p:cNvPr>
          <p:cNvGrpSpPr/>
          <p:nvPr/>
        </p:nvGrpSpPr>
        <p:grpSpPr>
          <a:xfrm flipH="1">
            <a:off x="7841672" y="4883020"/>
            <a:ext cx="302895" cy="613648"/>
            <a:chOff x="7355949" y="4509154"/>
            <a:chExt cx="350688" cy="613648"/>
          </a:xfrm>
        </p:grpSpPr>
        <p:sp>
          <p:nvSpPr>
            <p:cNvPr id="1478" name="四角形: 角を丸くする 1477">
              <a:extLst>
                <a:ext uri="{FF2B5EF4-FFF2-40B4-BE49-F238E27FC236}">
                  <a16:creationId xmlns:a16="http://schemas.microsoft.com/office/drawing/2014/main" id="{1F3D7CD0-94F4-4DC1-913C-BDB5CE6487BE}"/>
                </a:ext>
              </a:extLst>
            </p:cNvPr>
            <p:cNvSpPr/>
            <p:nvPr/>
          </p:nvSpPr>
          <p:spPr>
            <a:xfrm>
              <a:off x="7369832" y="4737884"/>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79" name="楕円 1478">
              <a:extLst>
                <a:ext uri="{FF2B5EF4-FFF2-40B4-BE49-F238E27FC236}">
                  <a16:creationId xmlns:a16="http://schemas.microsoft.com/office/drawing/2014/main" id="{38FFAB93-DE47-4D4D-B086-45875086E99F}"/>
                </a:ext>
              </a:extLst>
            </p:cNvPr>
            <p:cNvSpPr/>
            <p:nvPr/>
          </p:nvSpPr>
          <p:spPr>
            <a:xfrm>
              <a:off x="7568713" y="4509154"/>
              <a:ext cx="137924" cy="144410"/>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0" name="楕円 1479">
              <a:extLst>
                <a:ext uri="{FF2B5EF4-FFF2-40B4-BE49-F238E27FC236}">
                  <a16:creationId xmlns:a16="http://schemas.microsoft.com/office/drawing/2014/main" id="{DEBADBD5-AE33-4491-9A35-EB393DDB4175}"/>
                </a:ext>
              </a:extLst>
            </p:cNvPr>
            <p:cNvSpPr/>
            <p:nvPr/>
          </p:nvSpPr>
          <p:spPr>
            <a:xfrm>
              <a:off x="7443932" y="4531913"/>
              <a:ext cx="137925" cy="162465"/>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1" name="楕円 1480">
              <a:extLst>
                <a:ext uri="{FF2B5EF4-FFF2-40B4-BE49-F238E27FC236}">
                  <a16:creationId xmlns:a16="http://schemas.microsoft.com/office/drawing/2014/main" id="{5B729447-D187-4865-A3E6-FAF948D63DF8}"/>
                </a:ext>
              </a:extLst>
            </p:cNvPr>
            <p:cNvSpPr/>
            <p:nvPr/>
          </p:nvSpPr>
          <p:spPr>
            <a:xfrm>
              <a:off x="7355949" y="4617154"/>
              <a:ext cx="109594" cy="162464"/>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24" name="グループ化 1423">
            <a:extLst>
              <a:ext uri="{FF2B5EF4-FFF2-40B4-BE49-F238E27FC236}">
                <a16:creationId xmlns:a16="http://schemas.microsoft.com/office/drawing/2014/main" id="{77807FEF-0B03-4611-9D0E-202C55E4FFF6}"/>
              </a:ext>
            </a:extLst>
          </p:cNvPr>
          <p:cNvGrpSpPr/>
          <p:nvPr/>
        </p:nvGrpSpPr>
        <p:grpSpPr>
          <a:xfrm>
            <a:off x="7568282" y="4711913"/>
            <a:ext cx="350688" cy="613648"/>
            <a:chOff x="7355949" y="4509154"/>
            <a:chExt cx="350688" cy="613648"/>
          </a:xfrm>
        </p:grpSpPr>
        <p:sp>
          <p:nvSpPr>
            <p:cNvPr id="1425" name="四角形: 角を丸くする 1424">
              <a:extLst>
                <a:ext uri="{FF2B5EF4-FFF2-40B4-BE49-F238E27FC236}">
                  <a16:creationId xmlns:a16="http://schemas.microsoft.com/office/drawing/2014/main" id="{4BBBAA67-2092-441B-BEFA-64883926DC33}"/>
                </a:ext>
              </a:extLst>
            </p:cNvPr>
            <p:cNvSpPr/>
            <p:nvPr/>
          </p:nvSpPr>
          <p:spPr>
            <a:xfrm>
              <a:off x="7369832" y="4737884"/>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6" name="楕円 1425">
              <a:extLst>
                <a:ext uri="{FF2B5EF4-FFF2-40B4-BE49-F238E27FC236}">
                  <a16:creationId xmlns:a16="http://schemas.microsoft.com/office/drawing/2014/main" id="{8325A359-622B-49F2-832E-2C81B0DB6348}"/>
                </a:ext>
              </a:extLst>
            </p:cNvPr>
            <p:cNvSpPr/>
            <p:nvPr/>
          </p:nvSpPr>
          <p:spPr>
            <a:xfrm>
              <a:off x="7568713" y="4509154"/>
              <a:ext cx="137924" cy="144410"/>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7" name="楕円 1426">
              <a:extLst>
                <a:ext uri="{FF2B5EF4-FFF2-40B4-BE49-F238E27FC236}">
                  <a16:creationId xmlns:a16="http://schemas.microsoft.com/office/drawing/2014/main" id="{2B9C9A01-3F42-48AC-8027-16F9CBAF8277}"/>
                </a:ext>
              </a:extLst>
            </p:cNvPr>
            <p:cNvSpPr/>
            <p:nvPr/>
          </p:nvSpPr>
          <p:spPr>
            <a:xfrm>
              <a:off x="7443932" y="4531913"/>
              <a:ext cx="137925" cy="162465"/>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8" name="楕円 1427">
              <a:extLst>
                <a:ext uri="{FF2B5EF4-FFF2-40B4-BE49-F238E27FC236}">
                  <a16:creationId xmlns:a16="http://schemas.microsoft.com/office/drawing/2014/main" id="{61A818FD-7EAF-4BA5-9ECD-EB2B01EF710D}"/>
                </a:ext>
              </a:extLst>
            </p:cNvPr>
            <p:cNvSpPr/>
            <p:nvPr/>
          </p:nvSpPr>
          <p:spPr>
            <a:xfrm>
              <a:off x="7355949" y="4617154"/>
              <a:ext cx="109594" cy="162464"/>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19" name="グループ化 1418">
            <a:extLst>
              <a:ext uri="{FF2B5EF4-FFF2-40B4-BE49-F238E27FC236}">
                <a16:creationId xmlns:a16="http://schemas.microsoft.com/office/drawing/2014/main" id="{F6B0B685-EF1F-4E31-9339-D871381B939E}"/>
              </a:ext>
            </a:extLst>
          </p:cNvPr>
          <p:cNvGrpSpPr/>
          <p:nvPr/>
        </p:nvGrpSpPr>
        <p:grpSpPr>
          <a:xfrm>
            <a:off x="7430122" y="4823600"/>
            <a:ext cx="350688" cy="613648"/>
            <a:chOff x="7355949" y="4509154"/>
            <a:chExt cx="350688" cy="613648"/>
          </a:xfrm>
        </p:grpSpPr>
        <p:sp>
          <p:nvSpPr>
            <p:cNvPr id="1420" name="四角形: 角を丸くする 1419">
              <a:extLst>
                <a:ext uri="{FF2B5EF4-FFF2-40B4-BE49-F238E27FC236}">
                  <a16:creationId xmlns:a16="http://schemas.microsoft.com/office/drawing/2014/main" id="{4C05B448-0B02-4DF2-A701-EC7359529262}"/>
                </a:ext>
              </a:extLst>
            </p:cNvPr>
            <p:cNvSpPr/>
            <p:nvPr/>
          </p:nvSpPr>
          <p:spPr>
            <a:xfrm>
              <a:off x="7369832" y="4737884"/>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1" name="楕円 1420">
              <a:extLst>
                <a:ext uri="{FF2B5EF4-FFF2-40B4-BE49-F238E27FC236}">
                  <a16:creationId xmlns:a16="http://schemas.microsoft.com/office/drawing/2014/main" id="{5B7555A6-4421-4D09-AAED-A75AA06A6489}"/>
                </a:ext>
              </a:extLst>
            </p:cNvPr>
            <p:cNvSpPr/>
            <p:nvPr/>
          </p:nvSpPr>
          <p:spPr>
            <a:xfrm>
              <a:off x="7568713" y="4509154"/>
              <a:ext cx="137924" cy="144410"/>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2" name="楕円 1421">
              <a:extLst>
                <a:ext uri="{FF2B5EF4-FFF2-40B4-BE49-F238E27FC236}">
                  <a16:creationId xmlns:a16="http://schemas.microsoft.com/office/drawing/2014/main" id="{CF02E75B-C09A-479A-AC07-7925A6DAD96B}"/>
                </a:ext>
              </a:extLst>
            </p:cNvPr>
            <p:cNvSpPr/>
            <p:nvPr/>
          </p:nvSpPr>
          <p:spPr>
            <a:xfrm>
              <a:off x="7443932" y="4531913"/>
              <a:ext cx="137925" cy="162465"/>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3" name="楕円 1422">
              <a:extLst>
                <a:ext uri="{FF2B5EF4-FFF2-40B4-BE49-F238E27FC236}">
                  <a16:creationId xmlns:a16="http://schemas.microsoft.com/office/drawing/2014/main" id="{C44C8A72-F5F5-42EA-8351-58968C557A7C}"/>
                </a:ext>
              </a:extLst>
            </p:cNvPr>
            <p:cNvSpPr/>
            <p:nvPr/>
          </p:nvSpPr>
          <p:spPr>
            <a:xfrm>
              <a:off x="7355949" y="4617154"/>
              <a:ext cx="109594" cy="162464"/>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四角形: 角を丸くする 14">
            <a:extLst>
              <a:ext uri="{FF2B5EF4-FFF2-40B4-BE49-F238E27FC236}">
                <a16:creationId xmlns:a16="http://schemas.microsoft.com/office/drawing/2014/main" id="{56648488-9C6F-40D6-A758-0B33204CDA6A}"/>
              </a:ext>
            </a:extLst>
          </p:cNvPr>
          <p:cNvSpPr/>
          <p:nvPr/>
        </p:nvSpPr>
        <p:spPr>
          <a:xfrm>
            <a:off x="3064358" y="3608678"/>
            <a:ext cx="1939177" cy="859210"/>
          </a:xfrm>
          <a:prstGeom prst="round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F510CB8A-6386-452E-AA10-E5B1D748327C}"/>
              </a:ext>
            </a:extLst>
          </p:cNvPr>
          <p:cNvSpPr/>
          <p:nvPr/>
        </p:nvSpPr>
        <p:spPr>
          <a:xfrm>
            <a:off x="644670" y="3608678"/>
            <a:ext cx="1939177" cy="859210"/>
          </a:xfrm>
          <a:prstGeom prst="roundRect">
            <a:avLst/>
          </a:prstGeom>
          <a:solidFill>
            <a:schemeClr val="accent1">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48315555-96A3-401D-8E13-1D78B9341BD8}"/>
              </a:ext>
            </a:extLst>
          </p:cNvPr>
          <p:cNvSpPr/>
          <p:nvPr/>
        </p:nvSpPr>
        <p:spPr>
          <a:xfrm>
            <a:off x="3015926" y="5026007"/>
            <a:ext cx="1939177" cy="809651"/>
          </a:xfrm>
          <a:prstGeom prst="roundRect">
            <a:avLst/>
          </a:prstGeom>
          <a:solidFill>
            <a:schemeClr val="accent4">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D563F14D-5DA4-4EAB-B547-F706656CB70B}"/>
              </a:ext>
            </a:extLst>
          </p:cNvPr>
          <p:cNvSpPr/>
          <p:nvPr/>
        </p:nvSpPr>
        <p:spPr>
          <a:xfrm>
            <a:off x="638773" y="5001228"/>
            <a:ext cx="1939177" cy="859210"/>
          </a:xfrm>
          <a:prstGeom prst="roundRect">
            <a:avLst/>
          </a:prstGeom>
          <a:solidFill>
            <a:schemeClr val="accent4">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5A8D5C1F-936C-47E9-B3B3-AE96A5840703}"/>
              </a:ext>
            </a:extLst>
          </p:cNvPr>
          <p:cNvSpPr txBox="1"/>
          <p:nvPr/>
        </p:nvSpPr>
        <p:spPr>
          <a:xfrm>
            <a:off x="1040926" y="5039726"/>
            <a:ext cx="1189043" cy="489878"/>
          </a:xfrm>
          <a:prstGeom prst="rect">
            <a:avLst/>
          </a:prstGeom>
          <a:noFill/>
        </p:spPr>
        <p:txBody>
          <a:bodyPr wrap="none" rtlCol="0">
            <a:spAutoFit/>
          </a:bodyPr>
          <a:lstStyle/>
          <a:p>
            <a:pPr>
              <a:lnSpc>
                <a:spcPts val="1500"/>
              </a:lnSpc>
            </a:pPr>
            <a:r>
              <a:rPr kumimoji="1" lang="en-US" altLang="ja-JP" b="1" dirty="0"/>
              <a:t>Sensitizers</a:t>
            </a:r>
          </a:p>
          <a:p>
            <a:pPr>
              <a:lnSpc>
                <a:spcPts val="1500"/>
              </a:lnSpc>
            </a:pPr>
            <a:r>
              <a:rPr kumimoji="1" lang="en-US" altLang="ja-JP" b="1" dirty="0"/>
              <a:t>BH3 only</a:t>
            </a:r>
          </a:p>
        </p:txBody>
      </p:sp>
      <p:sp>
        <p:nvSpPr>
          <p:cNvPr id="5" name="テキスト ボックス 4">
            <a:extLst>
              <a:ext uri="{FF2B5EF4-FFF2-40B4-BE49-F238E27FC236}">
                <a16:creationId xmlns:a16="http://schemas.microsoft.com/office/drawing/2014/main" id="{681AA393-5F52-48E5-902B-143829174CED}"/>
              </a:ext>
            </a:extLst>
          </p:cNvPr>
          <p:cNvSpPr txBox="1"/>
          <p:nvPr/>
        </p:nvSpPr>
        <p:spPr>
          <a:xfrm>
            <a:off x="3465117" y="5035612"/>
            <a:ext cx="1145506" cy="489878"/>
          </a:xfrm>
          <a:prstGeom prst="rect">
            <a:avLst/>
          </a:prstGeom>
          <a:noFill/>
        </p:spPr>
        <p:txBody>
          <a:bodyPr wrap="none" rtlCol="0">
            <a:spAutoFit/>
          </a:bodyPr>
          <a:lstStyle/>
          <a:p>
            <a:pPr>
              <a:lnSpc>
                <a:spcPts val="1500"/>
              </a:lnSpc>
            </a:pPr>
            <a:r>
              <a:rPr kumimoji="1" lang="en-US" altLang="ja-JP" b="1" dirty="0"/>
              <a:t>Activators</a:t>
            </a:r>
          </a:p>
          <a:p>
            <a:pPr>
              <a:lnSpc>
                <a:spcPts val="1500"/>
              </a:lnSpc>
            </a:pPr>
            <a:r>
              <a:rPr kumimoji="1" lang="en-US" altLang="ja-JP" b="1" dirty="0"/>
              <a:t>BH3 only</a:t>
            </a:r>
            <a:endParaRPr kumimoji="1" lang="ja-JP" altLang="en-US" b="1" dirty="0"/>
          </a:p>
        </p:txBody>
      </p:sp>
      <p:sp>
        <p:nvSpPr>
          <p:cNvPr id="6" name="テキスト ボックス 5">
            <a:extLst>
              <a:ext uri="{FF2B5EF4-FFF2-40B4-BE49-F238E27FC236}">
                <a16:creationId xmlns:a16="http://schemas.microsoft.com/office/drawing/2014/main" id="{A7F1DF01-71E4-4AEB-A771-5361059F6566}"/>
              </a:ext>
            </a:extLst>
          </p:cNvPr>
          <p:cNvSpPr txBox="1"/>
          <p:nvPr/>
        </p:nvSpPr>
        <p:spPr>
          <a:xfrm>
            <a:off x="859953" y="3684534"/>
            <a:ext cx="1569212" cy="489878"/>
          </a:xfrm>
          <a:prstGeom prst="rect">
            <a:avLst/>
          </a:prstGeom>
          <a:noFill/>
        </p:spPr>
        <p:txBody>
          <a:bodyPr wrap="none" rtlCol="0">
            <a:spAutoFit/>
          </a:bodyPr>
          <a:lstStyle/>
          <a:p>
            <a:pPr>
              <a:lnSpc>
                <a:spcPts val="1500"/>
              </a:lnSpc>
            </a:pPr>
            <a:r>
              <a:rPr kumimoji="1" lang="en-US" altLang="ja-JP" b="1" dirty="0"/>
              <a:t>Anti-apoptotic</a:t>
            </a:r>
          </a:p>
          <a:p>
            <a:pPr>
              <a:lnSpc>
                <a:spcPts val="1500"/>
              </a:lnSpc>
            </a:pPr>
            <a:r>
              <a:rPr kumimoji="1" lang="en-US" altLang="ja-JP" b="1" dirty="0"/>
              <a:t>proteins</a:t>
            </a:r>
            <a:endParaRPr kumimoji="1" lang="ja-JP" altLang="en-US" b="1" dirty="0"/>
          </a:p>
        </p:txBody>
      </p:sp>
      <p:sp>
        <p:nvSpPr>
          <p:cNvPr id="7" name="テキスト ボックス 6">
            <a:extLst>
              <a:ext uri="{FF2B5EF4-FFF2-40B4-BE49-F238E27FC236}">
                <a16:creationId xmlns:a16="http://schemas.microsoft.com/office/drawing/2014/main" id="{8C00003F-CEE3-48E7-B9E9-812203724000}"/>
              </a:ext>
            </a:extLst>
          </p:cNvPr>
          <p:cNvSpPr txBox="1"/>
          <p:nvPr/>
        </p:nvSpPr>
        <p:spPr>
          <a:xfrm rot="17965072">
            <a:off x="6117679" y="3938868"/>
            <a:ext cx="554126" cy="184922"/>
          </a:xfrm>
          <a:prstGeom prst="rect">
            <a:avLst/>
          </a:prstGeom>
          <a:noFill/>
        </p:spPr>
        <p:txBody>
          <a:bodyPr wrap="none" lIns="0" tIns="0" rIns="0" bIns="0" rtlCol="0">
            <a:spAutoFit/>
          </a:bodyPr>
          <a:lstStyle/>
          <a:p>
            <a:pPr>
              <a:lnSpc>
                <a:spcPts val="1500"/>
              </a:lnSpc>
            </a:pPr>
            <a:r>
              <a:rPr kumimoji="1" lang="en-US" altLang="ja-JP" sz="1200" b="1" dirty="0"/>
              <a:t>Effectors</a:t>
            </a:r>
            <a:endParaRPr kumimoji="1" lang="ja-JP" altLang="en-US" sz="1200" b="1" dirty="0"/>
          </a:p>
        </p:txBody>
      </p:sp>
      <p:sp>
        <p:nvSpPr>
          <p:cNvPr id="8" name="テキスト ボックス 7">
            <a:extLst>
              <a:ext uri="{FF2B5EF4-FFF2-40B4-BE49-F238E27FC236}">
                <a16:creationId xmlns:a16="http://schemas.microsoft.com/office/drawing/2014/main" id="{D94D565A-53F8-4E6C-AE60-D71754904BAF}"/>
              </a:ext>
            </a:extLst>
          </p:cNvPr>
          <p:cNvSpPr txBox="1"/>
          <p:nvPr/>
        </p:nvSpPr>
        <p:spPr>
          <a:xfrm>
            <a:off x="812042" y="5430833"/>
            <a:ext cx="1736757" cy="369332"/>
          </a:xfrm>
          <a:prstGeom prst="rect">
            <a:avLst/>
          </a:prstGeom>
          <a:noFill/>
        </p:spPr>
        <p:txBody>
          <a:bodyPr wrap="none" rtlCol="0">
            <a:spAutoFit/>
          </a:bodyPr>
          <a:lstStyle/>
          <a:p>
            <a:r>
              <a:rPr kumimoji="1" lang="en-US" altLang="ja-JP" dirty="0"/>
              <a:t>BAD, NOXA, HRK</a:t>
            </a:r>
            <a:endParaRPr kumimoji="1" lang="ja-JP" altLang="en-US" dirty="0"/>
          </a:p>
        </p:txBody>
      </p:sp>
      <p:sp>
        <p:nvSpPr>
          <p:cNvPr id="9" name="テキスト ボックス 8">
            <a:extLst>
              <a:ext uri="{FF2B5EF4-FFF2-40B4-BE49-F238E27FC236}">
                <a16:creationId xmlns:a16="http://schemas.microsoft.com/office/drawing/2014/main" id="{0D763786-EF50-4190-B35F-05F9767C863D}"/>
              </a:ext>
            </a:extLst>
          </p:cNvPr>
          <p:cNvSpPr txBox="1"/>
          <p:nvPr/>
        </p:nvSpPr>
        <p:spPr>
          <a:xfrm>
            <a:off x="3165358" y="5466326"/>
            <a:ext cx="1701300" cy="369332"/>
          </a:xfrm>
          <a:prstGeom prst="rect">
            <a:avLst/>
          </a:prstGeom>
          <a:noFill/>
        </p:spPr>
        <p:txBody>
          <a:bodyPr wrap="none" rtlCol="0">
            <a:spAutoFit/>
          </a:bodyPr>
          <a:lstStyle/>
          <a:p>
            <a:r>
              <a:rPr kumimoji="1" lang="en-US" altLang="ja-JP" dirty="0"/>
              <a:t>BIM, BID, PUMA</a:t>
            </a:r>
            <a:endParaRPr kumimoji="1" lang="ja-JP" altLang="en-US" dirty="0"/>
          </a:p>
        </p:txBody>
      </p:sp>
      <p:sp>
        <p:nvSpPr>
          <p:cNvPr id="10" name="テキスト ボックス 9">
            <a:extLst>
              <a:ext uri="{FF2B5EF4-FFF2-40B4-BE49-F238E27FC236}">
                <a16:creationId xmlns:a16="http://schemas.microsoft.com/office/drawing/2014/main" id="{F5489E40-2F22-4AF1-9296-34E6A24F83B2}"/>
              </a:ext>
            </a:extLst>
          </p:cNvPr>
          <p:cNvSpPr txBox="1"/>
          <p:nvPr/>
        </p:nvSpPr>
        <p:spPr>
          <a:xfrm>
            <a:off x="3588089" y="3892637"/>
            <a:ext cx="1047403" cy="369332"/>
          </a:xfrm>
          <a:prstGeom prst="rect">
            <a:avLst/>
          </a:prstGeom>
          <a:noFill/>
        </p:spPr>
        <p:txBody>
          <a:bodyPr wrap="none" rtlCol="0">
            <a:spAutoFit/>
          </a:bodyPr>
          <a:lstStyle/>
          <a:p>
            <a:r>
              <a:rPr kumimoji="1" lang="en-US" altLang="ja-JP" dirty="0"/>
              <a:t>BAX, BAK</a:t>
            </a:r>
            <a:endParaRPr kumimoji="1" lang="ja-JP" altLang="en-US" dirty="0"/>
          </a:p>
        </p:txBody>
      </p:sp>
      <p:sp>
        <p:nvSpPr>
          <p:cNvPr id="11" name="テキスト ボックス 10">
            <a:extLst>
              <a:ext uri="{FF2B5EF4-FFF2-40B4-BE49-F238E27FC236}">
                <a16:creationId xmlns:a16="http://schemas.microsoft.com/office/drawing/2014/main" id="{FF8A85A1-1CA5-43DE-B80D-EC9690872C5E}"/>
              </a:ext>
            </a:extLst>
          </p:cNvPr>
          <p:cNvSpPr txBox="1"/>
          <p:nvPr/>
        </p:nvSpPr>
        <p:spPr>
          <a:xfrm>
            <a:off x="590555" y="4082970"/>
            <a:ext cx="2111797" cy="369332"/>
          </a:xfrm>
          <a:prstGeom prst="rect">
            <a:avLst/>
          </a:prstGeom>
          <a:noFill/>
        </p:spPr>
        <p:txBody>
          <a:bodyPr wrap="none" rtlCol="0">
            <a:spAutoFit/>
          </a:bodyPr>
          <a:lstStyle/>
          <a:p>
            <a:r>
              <a:rPr kumimoji="1" lang="en-US" altLang="ja-JP" dirty="0"/>
              <a:t>BCL-2, BCL-XL, Mcl-1</a:t>
            </a:r>
            <a:endParaRPr kumimoji="1" lang="ja-JP" altLang="en-US" dirty="0"/>
          </a:p>
        </p:txBody>
      </p:sp>
      <p:sp>
        <p:nvSpPr>
          <p:cNvPr id="16" name="正方形/長方形 15">
            <a:extLst>
              <a:ext uri="{FF2B5EF4-FFF2-40B4-BE49-F238E27FC236}">
                <a16:creationId xmlns:a16="http://schemas.microsoft.com/office/drawing/2014/main" id="{A4ADAA56-345E-4650-BA09-5A961CAF7800}"/>
              </a:ext>
            </a:extLst>
          </p:cNvPr>
          <p:cNvSpPr/>
          <p:nvPr/>
        </p:nvSpPr>
        <p:spPr>
          <a:xfrm>
            <a:off x="851764" y="1258742"/>
            <a:ext cx="3182183" cy="209170"/>
          </a:xfrm>
          <a:prstGeom prst="rect">
            <a:avLst/>
          </a:prstGeom>
          <a:gradFill flip="none" rotWithShape="1">
            <a:gsLst>
              <a:gs pos="0">
                <a:schemeClr val="accent5">
                  <a:lumMod val="20000"/>
                  <a:lumOff val="80000"/>
                  <a:shade val="30000"/>
                  <a:satMod val="115000"/>
                </a:schemeClr>
              </a:gs>
              <a:gs pos="37000">
                <a:schemeClr val="accent5">
                  <a:lumMod val="20000"/>
                  <a:lumOff val="80000"/>
                  <a:shade val="67500"/>
                  <a:satMod val="115000"/>
                </a:schemeClr>
              </a:gs>
              <a:gs pos="99115">
                <a:schemeClr val="bg2">
                  <a:lumMod val="75000"/>
                </a:schemeClr>
              </a:gs>
              <a:gs pos="61000">
                <a:schemeClr val="accent5">
                  <a:lumMod val="20000"/>
                  <a:lumOff val="80000"/>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03FE72B0-2421-47B0-8955-2B688157896A}"/>
              </a:ext>
            </a:extLst>
          </p:cNvPr>
          <p:cNvSpPr/>
          <p:nvPr/>
        </p:nvSpPr>
        <p:spPr>
          <a:xfrm>
            <a:off x="1030281" y="1267068"/>
            <a:ext cx="428279" cy="192214"/>
          </a:xfrm>
          <a:prstGeom prst="rect">
            <a:avLst/>
          </a:prstGeom>
          <a:gradFill flip="none" rotWithShape="1">
            <a:gsLst>
              <a:gs pos="64000">
                <a:schemeClr val="accent1">
                  <a:lumMod val="40000"/>
                  <a:lumOff val="60000"/>
                </a:schemeClr>
              </a:gs>
              <a:gs pos="0">
                <a:schemeClr val="accent1">
                  <a:lumMod val="75000"/>
                </a:schemeClr>
              </a:gs>
              <a:gs pos="40000">
                <a:schemeClr val="accent1">
                  <a:lumMod val="40000"/>
                  <a:lumOff val="60000"/>
                </a:schemeClr>
              </a:gs>
              <a:gs pos="100000">
                <a:schemeClr val="accent1">
                  <a:lumMod val="7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F4EB3529-A8D3-450F-8C1E-6FF8835F9E53}"/>
              </a:ext>
            </a:extLst>
          </p:cNvPr>
          <p:cNvSpPr/>
          <p:nvPr/>
        </p:nvSpPr>
        <p:spPr>
          <a:xfrm>
            <a:off x="3396841" y="1259418"/>
            <a:ext cx="428279" cy="199865"/>
          </a:xfrm>
          <a:prstGeom prst="rect">
            <a:avLst/>
          </a:prstGeom>
          <a:gradFill flip="none" rotWithShape="1">
            <a:gsLst>
              <a:gs pos="57000">
                <a:schemeClr val="accent5">
                  <a:lumMod val="40000"/>
                  <a:lumOff val="60000"/>
                </a:schemeClr>
              </a:gs>
              <a:gs pos="0">
                <a:srgbClr val="00B0F0"/>
              </a:gs>
              <a:gs pos="45000">
                <a:schemeClr val="accent5">
                  <a:lumMod val="40000"/>
                  <a:lumOff val="60000"/>
                </a:schemeClr>
              </a:gs>
              <a:gs pos="100000">
                <a:srgbClr val="00B0F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正方形/長方形 21">
            <a:extLst>
              <a:ext uri="{FF2B5EF4-FFF2-40B4-BE49-F238E27FC236}">
                <a16:creationId xmlns:a16="http://schemas.microsoft.com/office/drawing/2014/main" id="{001B7338-09F6-4BE5-997F-CDE465AA2C03}"/>
              </a:ext>
            </a:extLst>
          </p:cNvPr>
          <p:cNvSpPr/>
          <p:nvPr/>
        </p:nvSpPr>
        <p:spPr>
          <a:xfrm>
            <a:off x="1551678" y="1272458"/>
            <a:ext cx="428279" cy="192214"/>
          </a:xfrm>
          <a:prstGeom prst="rect">
            <a:avLst/>
          </a:prstGeom>
          <a:gradFill flip="none" rotWithShape="1">
            <a:gsLst>
              <a:gs pos="64000">
                <a:schemeClr val="accent1">
                  <a:lumMod val="40000"/>
                  <a:lumOff val="60000"/>
                </a:schemeClr>
              </a:gs>
              <a:gs pos="0">
                <a:schemeClr val="accent1">
                  <a:lumMod val="75000"/>
                </a:schemeClr>
              </a:gs>
              <a:gs pos="40000">
                <a:schemeClr val="accent1">
                  <a:lumMod val="40000"/>
                  <a:lumOff val="60000"/>
                </a:schemeClr>
              </a:gs>
              <a:gs pos="100000">
                <a:schemeClr val="accent1">
                  <a:lumMod val="7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91C8D0A8-51F1-44C8-9386-E25C257F0591}"/>
              </a:ext>
            </a:extLst>
          </p:cNvPr>
          <p:cNvSpPr/>
          <p:nvPr/>
        </p:nvSpPr>
        <p:spPr>
          <a:xfrm>
            <a:off x="2064936" y="1269133"/>
            <a:ext cx="428279" cy="192214"/>
          </a:xfrm>
          <a:prstGeom prst="rect">
            <a:avLst/>
          </a:prstGeom>
          <a:gradFill flip="none" rotWithShape="1">
            <a:gsLst>
              <a:gs pos="64000">
                <a:schemeClr val="accent1">
                  <a:lumMod val="40000"/>
                  <a:lumOff val="60000"/>
                </a:schemeClr>
              </a:gs>
              <a:gs pos="0">
                <a:schemeClr val="accent1">
                  <a:lumMod val="75000"/>
                </a:schemeClr>
              </a:gs>
              <a:gs pos="40000">
                <a:schemeClr val="accent1">
                  <a:lumMod val="40000"/>
                  <a:lumOff val="60000"/>
                </a:schemeClr>
              </a:gs>
              <a:gs pos="100000">
                <a:schemeClr val="accent1">
                  <a:lumMod val="7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13CC142-C2EC-4556-ADF1-C429F7FC523F}"/>
              </a:ext>
            </a:extLst>
          </p:cNvPr>
          <p:cNvSpPr/>
          <p:nvPr/>
        </p:nvSpPr>
        <p:spPr>
          <a:xfrm>
            <a:off x="2621162" y="1255474"/>
            <a:ext cx="428279" cy="212439"/>
          </a:xfrm>
          <a:prstGeom prst="rect">
            <a:avLst/>
          </a:prstGeom>
          <a:gradFill flip="none" rotWithShape="1">
            <a:gsLst>
              <a:gs pos="64000">
                <a:schemeClr val="accent1">
                  <a:lumMod val="40000"/>
                  <a:lumOff val="60000"/>
                </a:schemeClr>
              </a:gs>
              <a:gs pos="0">
                <a:schemeClr val="accent1">
                  <a:lumMod val="75000"/>
                </a:schemeClr>
              </a:gs>
              <a:gs pos="40000">
                <a:schemeClr val="accent1">
                  <a:lumMod val="40000"/>
                  <a:lumOff val="60000"/>
                </a:schemeClr>
              </a:gs>
              <a:gs pos="100000">
                <a:schemeClr val="accent1">
                  <a:lumMod val="7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4CFFC0AB-C331-41BA-8FF6-BBC64F0FE093}"/>
              </a:ext>
            </a:extLst>
          </p:cNvPr>
          <p:cNvSpPr/>
          <p:nvPr/>
        </p:nvSpPr>
        <p:spPr>
          <a:xfrm>
            <a:off x="851764" y="1784302"/>
            <a:ext cx="2545077" cy="209170"/>
          </a:xfrm>
          <a:prstGeom prst="rect">
            <a:avLst/>
          </a:prstGeom>
          <a:gradFill>
            <a:gsLst>
              <a:gs pos="64000">
                <a:schemeClr val="accent4">
                  <a:lumMod val="20000"/>
                  <a:lumOff val="80000"/>
                </a:schemeClr>
              </a:gs>
              <a:gs pos="0">
                <a:schemeClr val="accent4">
                  <a:lumMod val="60000"/>
                  <a:lumOff val="40000"/>
                </a:schemeClr>
              </a:gs>
              <a:gs pos="40000">
                <a:schemeClr val="accent4">
                  <a:lumMod val="20000"/>
                  <a:lumOff val="80000"/>
                </a:schemeClr>
              </a:gs>
              <a:gs pos="100000">
                <a:schemeClr val="accent4">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44DC9AE4-A64D-4A59-B69D-45B3162D058C}"/>
              </a:ext>
            </a:extLst>
          </p:cNvPr>
          <p:cNvSpPr/>
          <p:nvPr/>
        </p:nvSpPr>
        <p:spPr>
          <a:xfrm>
            <a:off x="2630977" y="1791316"/>
            <a:ext cx="428279" cy="205291"/>
          </a:xfrm>
          <a:prstGeom prst="rect">
            <a:avLst/>
          </a:prstGeom>
          <a:gradFill flip="none" rotWithShape="1">
            <a:gsLst>
              <a:gs pos="57000">
                <a:schemeClr val="accent2">
                  <a:lumMod val="20000"/>
                  <a:lumOff val="80000"/>
                </a:schemeClr>
              </a:gs>
              <a:gs pos="0">
                <a:schemeClr val="accent4">
                  <a:lumMod val="50000"/>
                </a:schemeClr>
              </a:gs>
              <a:gs pos="45000">
                <a:schemeClr val="accent2">
                  <a:lumMod val="20000"/>
                  <a:lumOff val="80000"/>
                </a:schemeClr>
              </a:gs>
              <a:gs pos="100000">
                <a:schemeClr val="accent4">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ECCDB100-6408-4CE2-B076-82EF96B85053}"/>
              </a:ext>
            </a:extLst>
          </p:cNvPr>
          <p:cNvSpPr/>
          <p:nvPr/>
        </p:nvSpPr>
        <p:spPr>
          <a:xfrm>
            <a:off x="1551678" y="1787626"/>
            <a:ext cx="428279" cy="205845"/>
          </a:xfrm>
          <a:prstGeom prst="rect">
            <a:avLst/>
          </a:prstGeom>
          <a:gradFill flip="none" rotWithShape="1">
            <a:gsLst>
              <a:gs pos="64000">
                <a:schemeClr val="accent4">
                  <a:lumMod val="60000"/>
                  <a:lumOff val="40000"/>
                </a:schemeClr>
              </a:gs>
              <a:gs pos="0">
                <a:schemeClr val="accent4">
                  <a:lumMod val="50000"/>
                </a:schemeClr>
              </a:gs>
              <a:gs pos="40000">
                <a:schemeClr val="accent4">
                  <a:lumMod val="60000"/>
                  <a:lumOff val="40000"/>
                </a:schemeClr>
              </a:gs>
              <a:gs pos="100000">
                <a:schemeClr val="accent4">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165C40C5-2E65-4E8E-AEEF-DF5D3E7C1165}"/>
              </a:ext>
            </a:extLst>
          </p:cNvPr>
          <p:cNvSpPr/>
          <p:nvPr/>
        </p:nvSpPr>
        <p:spPr>
          <a:xfrm>
            <a:off x="851764" y="2369289"/>
            <a:ext cx="3182183" cy="209170"/>
          </a:xfrm>
          <a:prstGeom prst="rect">
            <a:avLst/>
          </a:prstGeom>
          <a:gradFill flip="none" rotWithShape="1">
            <a:gsLst>
              <a:gs pos="0">
                <a:schemeClr val="accent2">
                  <a:lumMod val="60000"/>
                  <a:lumOff val="40000"/>
                </a:schemeClr>
              </a:gs>
              <a:gs pos="37000">
                <a:schemeClr val="accent2">
                  <a:lumMod val="20000"/>
                  <a:lumOff val="80000"/>
                </a:schemeClr>
              </a:gs>
              <a:gs pos="99115">
                <a:schemeClr val="accent2">
                  <a:lumMod val="60000"/>
                  <a:lumOff val="40000"/>
                </a:schemeClr>
              </a:gs>
              <a:gs pos="61000">
                <a:schemeClr val="accent2">
                  <a:lumMod val="20000"/>
                  <a:lumOff val="8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3F116452-E069-4174-8AEE-5E565652DFE4}"/>
              </a:ext>
            </a:extLst>
          </p:cNvPr>
          <p:cNvSpPr/>
          <p:nvPr/>
        </p:nvSpPr>
        <p:spPr>
          <a:xfrm>
            <a:off x="1551677" y="2381484"/>
            <a:ext cx="428279" cy="192474"/>
          </a:xfrm>
          <a:prstGeom prst="rect">
            <a:avLst/>
          </a:prstGeom>
          <a:gradFill flip="none" rotWithShape="1">
            <a:gsLst>
              <a:gs pos="57000">
                <a:schemeClr val="accent2">
                  <a:lumMod val="60000"/>
                  <a:lumOff val="40000"/>
                </a:schemeClr>
              </a:gs>
              <a:gs pos="0">
                <a:schemeClr val="accent2">
                  <a:lumMod val="50000"/>
                </a:schemeClr>
              </a:gs>
              <a:gs pos="45000">
                <a:schemeClr val="accent2">
                  <a:lumMod val="60000"/>
                  <a:lumOff val="40000"/>
                </a:schemeClr>
              </a:gs>
              <a:gs pos="100000">
                <a:schemeClr val="accent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正方形/長方形 33">
            <a:extLst>
              <a:ext uri="{FF2B5EF4-FFF2-40B4-BE49-F238E27FC236}">
                <a16:creationId xmlns:a16="http://schemas.microsoft.com/office/drawing/2014/main" id="{3678183A-35DE-441E-BDF7-8F3BDCFEC702}"/>
              </a:ext>
            </a:extLst>
          </p:cNvPr>
          <p:cNvSpPr/>
          <p:nvPr/>
        </p:nvSpPr>
        <p:spPr>
          <a:xfrm>
            <a:off x="2086200" y="2369288"/>
            <a:ext cx="428279" cy="208387"/>
          </a:xfrm>
          <a:prstGeom prst="rect">
            <a:avLst/>
          </a:prstGeom>
          <a:gradFill flip="none" rotWithShape="1">
            <a:gsLst>
              <a:gs pos="57000">
                <a:schemeClr val="accent2">
                  <a:lumMod val="60000"/>
                  <a:lumOff val="40000"/>
                </a:schemeClr>
              </a:gs>
              <a:gs pos="0">
                <a:schemeClr val="accent2">
                  <a:lumMod val="50000"/>
                </a:schemeClr>
              </a:gs>
              <a:gs pos="45000">
                <a:schemeClr val="accent2">
                  <a:lumMod val="60000"/>
                  <a:lumOff val="40000"/>
                </a:schemeClr>
              </a:gs>
              <a:gs pos="100000">
                <a:schemeClr val="accent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正方形/長方形 34">
            <a:extLst>
              <a:ext uri="{FF2B5EF4-FFF2-40B4-BE49-F238E27FC236}">
                <a16:creationId xmlns:a16="http://schemas.microsoft.com/office/drawing/2014/main" id="{CC2F48BC-7AB6-4980-B9B2-168E4BFB62E3}"/>
              </a:ext>
            </a:extLst>
          </p:cNvPr>
          <p:cNvSpPr/>
          <p:nvPr/>
        </p:nvSpPr>
        <p:spPr>
          <a:xfrm>
            <a:off x="2621162" y="2368474"/>
            <a:ext cx="428279" cy="212876"/>
          </a:xfrm>
          <a:prstGeom prst="rect">
            <a:avLst/>
          </a:prstGeom>
          <a:gradFill flip="none" rotWithShape="1">
            <a:gsLst>
              <a:gs pos="57000">
                <a:schemeClr val="accent2">
                  <a:lumMod val="60000"/>
                  <a:lumOff val="40000"/>
                </a:schemeClr>
              </a:gs>
              <a:gs pos="0">
                <a:schemeClr val="accent2">
                  <a:lumMod val="50000"/>
                </a:schemeClr>
              </a:gs>
              <a:gs pos="45000">
                <a:schemeClr val="accent2">
                  <a:lumMod val="60000"/>
                  <a:lumOff val="40000"/>
                </a:schemeClr>
              </a:gs>
              <a:gs pos="100000">
                <a:schemeClr val="accent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正方形/長方形 35">
            <a:extLst>
              <a:ext uri="{FF2B5EF4-FFF2-40B4-BE49-F238E27FC236}">
                <a16:creationId xmlns:a16="http://schemas.microsoft.com/office/drawing/2014/main" id="{01A0B2E9-2824-4FA2-B563-62C88557CC20}"/>
              </a:ext>
            </a:extLst>
          </p:cNvPr>
          <p:cNvSpPr/>
          <p:nvPr/>
        </p:nvSpPr>
        <p:spPr>
          <a:xfrm>
            <a:off x="3414842" y="2374093"/>
            <a:ext cx="428279" cy="199865"/>
          </a:xfrm>
          <a:prstGeom prst="rect">
            <a:avLst/>
          </a:prstGeom>
          <a:gradFill flip="none" rotWithShape="1">
            <a:gsLst>
              <a:gs pos="57000">
                <a:schemeClr val="accent5">
                  <a:lumMod val="40000"/>
                  <a:lumOff val="60000"/>
                </a:schemeClr>
              </a:gs>
              <a:gs pos="0">
                <a:schemeClr val="accent2">
                  <a:lumMod val="50000"/>
                </a:schemeClr>
              </a:gs>
              <a:gs pos="45000">
                <a:schemeClr val="accent5">
                  <a:lumMod val="40000"/>
                  <a:lumOff val="60000"/>
                </a:schemeClr>
              </a:gs>
              <a:gs pos="100000">
                <a:schemeClr val="accent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a:extLst>
              <a:ext uri="{FF2B5EF4-FFF2-40B4-BE49-F238E27FC236}">
                <a16:creationId xmlns:a16="http://schemas.microsoft.com/office/drawing/2014/main" id="{BFE94495-EA6D-4496-BB8A-B0BA78FDC93A}"/>
              </a:ext>
            </a:extLst>
          </p:cNvPr>
          <p:cNvSpPr txBox="1"/>
          <p:nvPr/>
        </p:nvSpPr>
        <p:spPr>
          <a:xfrm>
            <a:off x="1070486" y="1252468"/>
            <a:ext cx="306174" cy="215444"/>
          </a:xfrm>
          <a:prstGeom prst="rect">
            <a:avLst/>
          </a:prstGeom>
          <a:noFill/>
        </p:spPr>
        <p:txBody>
          <a:bodyPr wrap="none" lIns="0" tIns="0" rIns="0" bIns="0" rtlCol="0">
            <a:spAutoFit/>
          </a:bodyPr>
          <a:lstStyle/>
          <a:p>
            <a:r>
              <a:rPr kumimoji="1" lang="en-US" altLang="ja-JP" sz="1400" b="1" dirty="0"/>
              <a:t>BH4</a:t>
            </a:r>
            <a:endParaRPr kumimoji="1" lang="ja-JP" altLang="en-US" sz="1400" b="1" dirty="0"/>
          </a:p>
        </p:txBody>
      </p:sp>
      <p:sp>
        <p:nvSpPr>
          <p:cNvPr id="37" name="テキスト ボックス 36">
            <a:extLst>
              <a:ext uri="{FF2B5EF4-FFF2-40B4-BE49-F238E27FC236}">
                <a16:creationId xmlns:a16="http://schemas.microsoft.com/office/drawing/2014/main" id="{76BF46BB-F8B3-44DC-99C9-0FE959C13472}"/>
              </a:ext>
            </a:extLst>
          </p:cNvPr>
          <p:cNvSpPr txBox="1"/>
          <p:nvPr/>
        </p:nvSpPr>
        <p:spPr>
          <a:xfrm>
            <a:off x="1612729" y="1261918"/>
            <a:ext cx="306174" cy="215444"/>
          </a:xfrm>
          <a:prstGeom prst="rect">
            <a:avLst/>
          </a:prstGeom>
          <a:noFill/>
        </p:spPr>
        <p:txBody>
          <a:bodyPr wrap="none" lIns="0" tIns="0" rIns="0" bIns="0" rtlCol="0">
            <a:spAutoFit/>
          </a:bodyPr>
          <a:lstStyle/>
          <a:p>
            <a:r>
              <a:rPr kumimoji="1" lang="en-US" altLang="ja-JP" sz="1400" b="1" dirty="0"/>
              <a:t>BH3</a:t>
            </a:r>
            <a:endParaRPr kumimoji="1" lang="ja-JP" altLang="en-US" sz="1400" b="1" dirty="0"/>
          </a:p>
        </p:txBody>
      </p:sp>
      <p:sp>
        <p:nvSpPr>
          <p:cNvPr id="38" name="テキスト ボックス 37">
            <a:extLst>
              <a:ext uri="{FF2B5EF4-FFF2-40B4-BE49-F238E27FC236}">
                <a16:creationId xmlns:a16="http://schemas.microsoft.com/office/drawing/2014/main" id="{5262161A-0868-4249-9CDE-ECEFAA18FAB8}"/>
              </a:ext>
            </a:extLst>
          </p:cNvPr>
          <p:cNvSpPr txBox="1"/>
          <p:nvPr/>
        </p:nvSpPr>
        <p:spPr>
          <a:xfrm>
            <a:off x="2141288" y="1259418"/>
            <a:ext cx="306174" cy="215444"/>
          </a:xfrm>
          <a:prstGeom prst="rect">
            <a:avLst/>
          </a:prstGeom>
          <a:noFill/>
        </p:spPr>
        <p:txBody>
          <a:bodyPr wrap="none" lIns="0" tIns="0" rIns="0" bIns="0" rtlCol="0">
            <a:spAutoFit/>
          </a:bodyPr>
          <a:lstStyle/>
          <a:p>
            <a:r>
              <a:rPr kumimoji="1" lang="en-US" altLang="ja-JP" sz="1400" b="1" dirty="0"/>
              <a:t>BH1</a:t>
            </a:r>
            <a:endParaRPr kumimoji="1" lang="ja-JP" altLang="en-US" sz="1400" b="1" dirty="0"/>
          </a:p>
        </p:txBody>
      </p:sp>
      <p:sp>
        <p:nvSpPr>
          <p:cNvPr id="39" name="テキスト ボックス 38">
            <a:extLst>
              <a:ext uri="{FF2B5EF4-FFF2-40B4-BE49-F238E27FC236}">
                <a16:creationId xmlns:a16="http://schemas.microsoft.com/office/drawing/2014/main" id="{366E3C60-95F8-4673-BF7F-D1581B5E209C}"/>
              </a:ext>
            </a:extLst>
          </p:cNvPr>
          <p:cNvSpPr txBox="1"/>
          <p:nvPr/>
        </p:nvSpPr>
        <p:spPr>
          <a:xfrm>
            <a:off x="2690189" y="1258073"/>
            <a:ext cx="306174" cy="215444"/>
          </a:xfrm>
          <a:prstGeom prst="rect">
            <a:avLst/>
          </a:prstGeom>
          <a:noFill/>
        </p:spPr>
        <p:txBody>
          <a:bodyPr wrap="none" lIns="0" tIns="0" rIns="0" bIns="0" rtlCol="0">
            <a:spAutoFit/>
          </a:bodyPr>
          <a:lstStyle/>
          <a:p>
            <a:r>
              <a:rPr kumimoji="1" lang="en-US" altLang="ja-JP" sz="1400" b="1" dirty="0"/>
              <a:t>BH2</a:t>
            </a:r>
            <a:endParaRPr kumimoji="1" lang="ja-JP" altLang="en-US" sz="1400" b="1" dirty="0"/>
          </a:p>
        </p:txBody>
      </p:sp>
      <p:sp>
        <p:nvSpPr>
          <p:cNvPr id="40" name="テキスト ボックス 39">
            <a:extLst>
              <a:ext uri="{FF2B5EF4-FFF2-40B4-BE49-F238E27FC236}">
                <a16:creationId xmlns:a16="http://schemas.microsoft.com/office/drawing/2014/main" id="{18C6B182-8E1A-4C96-A629-B7ABC7591CC3}"/>
              </a:ext>
            </a:extLst>
          </p:cNvPr>
          <p:cNvSpPr txBox="1"/>
          <p:nvPr/>
        </p:nvSpPr>
        <p:spPr>
          <a:xfrm>
            <a:off x="3501269" y="1243840"/>
            <a:ext cx="245260" cy="215444"/>
          </a:xfrm>
          <a:prstGeom prst="rect">
            <a:avLst/>
          </a:prstGeom>
          <a:noFill/>
        </p:spPr>
        <p:txBody>
          <a:bodyPr wrap="none" lIns="0" tIns="0" rIns="0" bIns="0" rtlCol="0">
            <a:spAutoFit/>
          </a:bodyPr>
          <a:lstStyle/>
          <a:p>
            <a:r>
              <a:rPr kumimoji="1" lang="en-US" altLang="ja-JP" sz="1400" b="1" dirty="0"/>
              <a:t>TM</a:t>
            </a:r>
            <a:endParaRPr kumimoji="1" lang="ja-JP" altLang="en-US" sz="1400" b="1" dirty="0"/>
          </a:p>
        </p:txBody>
      </p:sp>
      <p:sp>
        <p:nvSpPr>
          <p:cNvPr id="41" name="テキスト ボックス 40">
            <a:extLst>
              <a:ext uri="{FF2B5EF4-FFF2-40B4-BE49-F238E27FC236}">
                <a16:creationId xmlns:a16="http://schemas.microsoft.com/office/drawing/2014/main" id="{CE685FB8-9B1D-4DC8-9777-8428BA5024C3}"/>
              </a:ext>
            </a:extLst>
          </p:cNvPr>
          <p:cNvSpPr txBox="1"/>
          <p:nvPr/>
        </p:nvSpPr>
        <p:spPr>
          <a:xfrm>
            <a:off x="2733377" y="1796068"/>
            <a:ext cx="245260" cy="215444"/>
          </a:xfrm>
          <a:prstGeom prst="rect">
            <a:avLst/>
          </a:prstGeom>
          <a:noFill/>
        </p:spPr>
        <p:txBody>
          <a:bodyPr wrap="none" lIns="0" tIns="0" rIns="0" bIns="0" rtlCol="0">
            <a:spAutoFit/>
          </a:bodyPr>
          <a:lstStyle/>
          <a:p>
            <a:r>
              <a:rPr kumimoji="1" lang="en-US" altLang="ja-JP" sz="1400" b="1" dirty="0"/>
              <a:t>TM</a:t>
            </a:r>
            <a:endParaRPr kumimoji="1" lang="ja-JP" altLang="en-US" sz="1400" b="1" dirty="0"/>
          </a:p>
        </p:txBody>
      </p:sp>
      <p:sp>
        <p:nvSpPr>
          <p:cNvPr id="42" name="テキスト ボックス 41">
            <a:extLst>
              <a:ext uri="{FF2B5EF4-FFF2-40B4-BE49-F238E27FC236}">
                <a16:creationId xmlns:a16="http://schemas.microsoft.com/office/drawing/2014/main" id="{4B8B3F31-8AC7-477F-82F4-BC93F4E449C7}"/>
              </a:ext>
            </a:extLst>
          </p:cNvPr>
          <p:cNvSpPr txBox="1"/>
          <p:nvPr/>
        </p:nvSpPr>
        <p:spPr>
          <a:xfrm>
            <a:off x="3501269" y="2379049"/>
            <a:ext cx="245260" cy="215444"/>
          </a:xfrm>
          <a:prstGeom prst="rect">
            <a:avLst/>
          </a:prstGeom>
          <a:noFill/>
        </p:spPr>
        <p:txBody>
          <a:bodyPr wrap="none" lIns="0" tIns="0" rIns="0" bIns="0" rtlCol="0">
            <a:spAutoFit/>
          </a:bodyPr>
          <a:lstStyle/>
          <a:p>
            <a:r>
              <a:rPr kumimoji="1" lang="en-US" altLang="ja-JP" sz="1400" b="1" dirty="0"/>
              <a:t>TM</a:t>
            </a:r>
            <a:endParaRPr kumimoji="1" lang="ja-JP" altLang="en-US" sz="1400" b="1" dirty="0"/>
          </a:p>
        </p:txBody>
      </p:sp>
      <p:sp>
        <p:nvSpPr>
          <p:cNvPr id="43" name="テキスト ボックス 42">
            <a:extLst>
              <a:ext uri="{FF2B5EF4-FFF2-40B4-BE49-F238E27FC236}">
                <a16:creationId xmlns:a16="http://schemas.microsoft.com/office/drawing/2014/main" id="{1F87EDB3-1201-4724-8BB2-406FC695DB52}"/>
              </a:ext>
            </a:extLst>
          </p:cNvPr>
          <p:cNvSpPr txBox="1"/>
          <p:nvPr/>
        </p:nvSpPr>
        <p:spPr>
          <a:xfrm>
            <a:off x="1617027" y="1774789"/>
            <a:ext cx="306174" cy="215444"/>
          </a:xfrm>
          <a:prstGeom prst="rect">
            <a:avLst/>
          </a:prstGeom>
          <a:noFill/>
        </p:spPr>
        <p:txBody>
          <a:bodyPr wrap="none" lIns="0" tIns="0" rIns="0" bIns="0" rtlCol="0">
            <a:spAutoFit/>
          </a:bodyPr>
          <a:lstStyle/>
          <a:p>
            <a:r>
              <a:rPr kumimoji="1" lang="en-US" altLang="ja-JP" sz="1400" b="1" dirty="0"/>
              <a:t>BH3</a:t>
            </a:r>
            <a:endParaRPr kumimoji="1" lang="ja-JP" altLang="en-US" sz="1400" b="1" dirty="0"/>
          </a:p>
        </p:txBody>
      </p:sp>
      <p:sp>
        <p:nvSpPr>
          <p:cNvPr id="44" name="テキスト ボックス 43">
            <a:extLst>
              <a:ext uri="{FF2B5EF4-FFF2-40B4-BE49-F238E27FC236}">
                <a16:creationId xmlns:a16="http://schemas.microsoft.com/office/drawing/2014/main" id="{75FC8614-0175-4C81-A221-A34059032F34}"/>
              </a:ext>
            </a:extLst>
          </p:cNvPr>
          <p:cNvSpPr txBox="1"/>
          <p:nvPr/>
        </p:nvSpPr>
        <p:spPr>
          <a:xfrm>
            <a:off x="1630829" y="2364461"/>
            <a:ext cx="306174" cy="215444"/>
          </a:xfrm>
          <a:prstGeom prst="rect">
            <a:avLst/>
          </a:prstGeom>
          <a:noFill/>
        </p:spPr>
        <p:txBody>
          <a:bodyPr wrap="none" lIns="0" tIns="0" rIns="0" bIns="0" rtlCol="0">
            <a:spAutoFit/>
          </a:bodyPr>
          <a:lstStyle/>
          <a:p>
            <a:r>
              <a:rPr kumimoji="1" lang="en-US" altLang="ja-JP" sz="1400" b="1" dirty="0"/>
              <a:t>BH3</a:t>
            </a:r>
            <a:endParaRPr kumimoji="1" lang="ja-JP" altLang="en-US" sz="1400" b="1" dirty="0"/>
          </a:p>
        </p:txBody>
      </p:sp>
      <p:sp>
        <p:nvSpPr>
          <p:cNvPr id="45" name="テキスト ボックス 44">
            <a:extLst>
              <a:ext uri="{FF2B5EF4-FFF2-40B4-BE49-F238E27FC236}">
                <a16:creationId xmlns:a16="http://schemas.microsoft.com/office/drawing/2014/main" id="{5B504363-76B4-426E-8AF6-29B5DBF0114B}"/>
              </a:ext>
            </a:extLst>
          </p:cNvPr>
          <p:cNvSpPr txBox="1"/>
          <p:nvPr/>
        </p:nvSpPr>
        <p:spPr>
          <a:xfrm>
            <a:off x="2175313" y="2369151"/>
            <a:ext cx="306174" cy="215444"/>
          </a:xfrm>
          <a:prstGeom prst="rect">
            <a:avLst/>
          </a:prstGeom>
          <a:noFill/>
        </p:spPr>
        <p:txBody>
          <a:bodyPr wrap="none" lIns="0" tIns="0" rIns="0" bIns="0" rtlCol="0">
            <a:spAutoFit/>
          </a:bodyPr>
          <a:lstStyle/>
          <a:p>
            <a:r>
              <a:rPr kumimoji="1" lang="en-US" altLang="ja-JP" sz="1400" b="1" dirty="0"/>
              <a:t>BH1</a:t>
            </a:r>
            <a:endParaRPr kumimoji="1" lang="ja-JP" altLang="en-US" sz="1400" b="1" dirty="0"/>
          </a:p>
        </p:txBody>
      </p:sp>
      <p:sp>
        <p:nvSpPr>
          <p:cNvPr id="46" name="テキスト ボックス 45">
            <a:extLst>
              <a:ext uri="{FF2B5EF4-FFF2-40B4-BE49-F238E27FC236}">
                <a16:creationId xmlns:a16="http://schemas.microsoft.com/office/drawing/2014/main" id="{B85B50D4-D808-408D-9B47-70ADCAC7344C}"/>
              </a:ext>
            </a:extLst>
          </p:cNvPr>
          <p:cNvSpPr txBox="1"/>
          <p:nvPr/>
        </p:nvSpPr>
        <p:spPr>
          <a:xfrm>
            <a:off x="2702664" y="2368474"/>
            <a:ext cx="306174" cy="215444"/>
          </a:xfrm>
          <a:prstGeom prst="rect">
            <a:avLst/>
          </a:prstGeom>
          <a:noFill/>
        </p:spPr>
        <p:txBody>
          <a:bodyPr wrap="none" lIns="0" tIns="0" rIns="0" bIns="0" rtlCol="0">
            <a:spAutoFit/>
          </a:bodyPr>
          <a:lstStyle/>
          <a:p>
            <a:r>
              <a:rPr kumimoji="1" lang="en-US" altLang="ja-JP" sz="1400" b="1" dirty="0"/>
              <a:t>BH2</a:t>
            </a:r>
            <a:endParaRPr kumimoji="1" lang="ja-JP" altLang="en-US" sz="1400" b="1" dirty="0"/>
          </a:p>
        </p:txBody>
      </p:sp>
      <p:sp>
        <p:nvSpPr>
          <p:cNvPr id="3" name="テキスト ボックス 2">
            <a:extLst>
              <a:ext uri="{FF2B5EF4-FFF2-40B4-BE49-F238E27FC236}">
                <a16:creationId xmlns:a16="http://schemas.microsoft.com/office/drawing/2014/main" id="{E74AC90A-D171-4E16-BD2F-9A7DC6F10B8E}"/>
              </a:ext>
            </a:extLst>
          </p:cNvPr>
          <p:cNvSpPr txBox="1"/>
          <p:nvPr/>
        </p:nvSpPr>
        <p:spPr>
          <a:xfrm>
            <a:off x="4133884" y="1258017"/>
            <a:ext cx="1738809" cy="215444"/>
          </a:xfrm>
          <a:prstGeom prst="rect">
            <a:avLst/>
          </a:prstGeom>
          <a:noFill/>
        </p:spPr>
        <p:txBody>
          <a:bodyPr wrap="none" lIns="0" tIns="0" rIns="0" bIns="0" rtlCol="0">
            <a:spAutoFit/>
          </a:bodyPr>
          <a:lstStyle/>
          <a:p>
            <a:r>
              <a:rPr kumimoji="1" lang="en-US" altLang="ja-JP" sz="1400" b="1" dirty="0"/>
              <a:t>Anti-apoptotic proteins</a:t>
            </a:r>
            <a:endParaRPr kumimoji="1" lang="ja-JP" altLang="en-US" sz="1400" b="1" dirty="0"/>
          </a:p>
        </p:txBody>
      </p:sp>
      <p:sp>
        <p:nvSpPr>
          <p:cNvPr id="47" name="テキスト ボックス 46">
            <a:extLst>
              <a:ext uri="{FF2B5EF4-FFF2-40B4-BE49-F238E27FC236}">
                <a16:creationId xmlns:a16="http://schemas.microsoft.com/office/drawing/2014/main" id="{991F25C6-A643-4216-9EBE-CAD86253E1C9}"/>
              </a:ext>
            </a:extLst>
          </p:cNvPr>
          <p:cNvSpPr txBox="1"/>
          <p:nvPr/>
        </p:nvSpPr>
        <p:spPr>
          <a:xfrm>
            <a:off x="6158556" y="1252468"/>
            <a:ext cx="1549976" cy="215444"/>
          </a:xfrm>
          <a:prstGeom prst="rect">
            <a:avLst/>
          </a:prstGeom>
          <a:noFill/>
        </p:spPr>
        <p:txBody>
          <a:bodyPr wrap="none" lIns="0" tIns="0" rIns="0" bIns="0" rtlCol="0">
            <a:spAutoFit/>
          </a:bodyPr>
          <a:lstStyle/>
          <a:p>
            <a:r>
              <a:rPr kumimoji="1" lang="en-US" altLang="ja-JP" sz="1400" dirty="0"/>
              <a:t>BCL-2, BCL-XL, MCL-1</a:t>
            </a:r>
            <a:endParaRPr kumimoji="1" lang="ja-JP" altLang="en-US" sz="1400" dirty="0"/>
          </a:p>
        </p:txBody>
      </p:sp>
      <p:sp>
        <p:nvSpPr>
          <p:cNvPr id="48" name="テキスト ボックス 47">
            <a:extLst>
              <a:ext uri="{FF2B5EF4-FFF2-40B4-BE49-F238E27FC236}">
                <a16:creationId xmlns:a16="http://schemas.microsoft.com/office/drawing/2014/main" id="{A100D922-CE72-4D54-80ED-E8A4071DD68B}"/>
              </a:ext>
            </a:extLst>
          </p:cNvPr>
          <p:cNvSpPr txBox="1"/>
          <p:nvPr/>
        </p:nvSpPr>
        <p:spPr>
          <a:xfrm>
            <a:off x="3623899" y="1784302"/>
            <a:ext cx="2390719" cy="215444"/>
          </a:xfrm>
          <a:prstGeom prst="rect">
            <a:avLst/>
          </a:prstGeom>
          <a:noFill/>
        </p:spPr>
        <p:txBody>
          <a:bodyPr wrap="none" lIns="0" tIns="0" rIns="0" bIns="0" rtlCol="0">
            <a:spAutoFit/>
          </a:bodyPr>
          <a:lstStyle/>
          <a:p>
            <a:r>
              <a:rPr kumimoji="1" lang="en-US" altLang="ja-JP" sz="1400" b="1" dirty="0"/>
              <a:t>Pro-apoptotic BH3 only proteins</a:t>
            </a:r>
            <a:endParaRPr kumimoji="1" lang="ja-JP" altLang="en-US" sz="1400" b="1" dirty="0"/>
          </a:p>
        </p:txBody>
      </p:sp>
      <p:sp>
        <p:nvSpPr>
          <p:cNvPr id="49" name="テキスト ボックス 48">
            <a:extLst>
              <a:ext uri="{FF2B5EF4-FFF2-40B4-BE49-F238E27FC236}">
                <a16:creationId xmlns:a16="http://schemas.microsoft.com/office/drawing/2014/main" id="{666B8EE5-F4D1-4116-A5D6-EED4385375B0}"/>
              </a:ext>
            </a:extLst>
          </p:cNvPr>
          <p:cNvSpPr txBox="1"/>
          <p:nvPr/>
        </p:nvSpPr>
        <p:spPr>
          <a:xfrm>
            <a:off x="7176434" y="1748814"/>
            <a:ext cx="1205843" cy="215444"/>
          </a:xfrm>
          <a:prstGeom prst="rect">
            <a:avLst/>
          </a:prstGeom>
          <a:noFill/>
        </p:spPr>
        <p:txBody>
          <a:bodyPr wrap="none" lIns="0" tIns="0" rIns="0" bIns="0" rtlCol="0">
            <a:spAutoFit/>
          </a:bodyPr>
          <a:lstStyle/>
          <a:p>
            <a:r>
              <a:rPr kumimoji="1" lang="en-US" altLang="ja-JP" sz="1400" dirty="0"/>
              <a:t>BAD, NOXA, HRK</a:t>
            </a:r>
            <a:endParaRPr kumimoji="1" lang="ja-JP" altLang="en-US" sz="1400" dirty="0"/>
          </a:p>
        </p:txBody>
      </p:sp>
      <p:sp>
        <p:nvSpPr>
          <p:cNvPr id="50" name="テキスト ボックス 49">
            <a:extLst>
              <a:ext uri="{FF2B5EF4-FFF2-40B4-BE49-F238E27FC236}">
                <a16:creationId xmlns:a16="http://schemas.microsoft.com/office/drawing/2014/main" id="{895B57B7-1083-450A-A237-4B9FCA0591DB}"/>
              </a:ext>
            </a:extLst>
          </p:cNvPr>
          <p:cNvSpPr txBox="1"/>
          <p:nvPr/>
        </p:nvSpPr>
        <p:spPr>
          <a:xfrm>
            <a:off x="7186118" y="1964258"/>
            <a:ext cx="1181414" cy="215444"/>
          </a:xfrm>
          <a:prstGeom prst="rect">
            <a:avLst/>
          </a:prstGeom>
          <a:noFill/>
        </p:spPr>
        <p:txBody>
          <a:bodyPr wrap="none" lIns="0" tIns="0" rIns="0" bIns="0" rtlCol="0">
            <a:spAutoFit/>
          </a:bodyPr>
          <a:lstStyle/>
          <a:p>
            <a:r>
              <a:rPr kumimoji="1" lang="en-US" altLang="ja-JP" sz="1400" dirty="0"/>
              <a:t>BIM, BID, PUMA</a:t>
            </a:r>
            <a:endParaRPr kumimoji="1" lang="ja-JP" altLang="en-US" sz="1400" dirty="0"/>
          </a:p>
        </p:txBody>
      </p:sp>
      <p:sp>
        <p:nvSpPr>
          <p:cNvPr id="51" name="テキスト ボックス 50">
            <a:extLst>
              <a:ext uri="{FF2B5EF4-FFF2-40B4-BE49-F238E27FC236}">
                <a16:creationId xmlns:a16="http://schemas.microsoft.com/office/drawing/2014/main" id="{94E10E6A-3122-4001-9B45-EFA4242A2984}"/>
              </a:ext>
            </a:extLst>
          </p:cNvPr>
          <p:cNvSpPr txBox="1"/>
          <p:nvPr/>
        </p:nvSpPr>
        <p:spPr>
          <a:xfrm>
            <a:off x="6296364" y="1767701"/>
            <a:ext cx="787973" cy="215444"/>
          </a:xfrm>
          <a:prstGeom prst="rect">
            <a:avLst/>
          </a:prstGeom>
          <a:noFill/>
        </p:spPr>
        <p:txBody>
          <a:bodyPr wrap="none" lIns="0" tIns="0" rIns="0" bIns="0" rtlCol="0">
            <a:spAutoFit/>
          </a:bodyPr>
          <a:lstStyle/>
          <a:p>
            <a:r>
              <a:rPr kumimoji="1" lang="en-US" altLang="ja-JP" sz="1400" b="1" dirty="0"/>
              <a:t>Sensitizers</a:t>
            </a:r>
            <a:endParaRPr kumimoji="1" lang="ja-JP" altLang="en-US" sz="1400" b="1" dirty="0"/>
          </a:p>
        </p:txBody>
      </p:sp>
      <p:sp>
        <p:nvSpPr>
          <p:cNvPr id="52" name="テキスト ボックス 51">
            <a:extLst>
              <a:ext uri="{FF2B5EF4-FFF2-40B4-BE49-F238E27FC236}">
                <a16:creationId xmlns:a16="http://schemas.microsoft.com/office/drawing/2014/main" id="{6092F17A-28DC-4CD8-ADD8-7DF6875579B4}"/>
              </a:ext>
            </a:extLst>
          </p:cNvPr>
          <p:cNvSpPr txBox="1"/>
          <p:nvPr/>
        </p:nvSpPr>
        <p:spPr>
          <a:xfrm>
            <a:off x="6296363" y="1964258"/>
            <a:ext cx="751616" cy="215444"/>
          </a:xfrm>
          <a:prstGeom prst="rect">
            <a:avLst/>
          </a:prstGeom>
          <a:noFill/>
        </p:spPr>
        <p:txBody>
          <a:bodyPr wrap="none" lIns="0" tIns="0" rIns="0" bIns="0" rtlCol="0">
            <a:spAutoFit/>
          </a:bodyPr>
          <a:lstStyle/>
          <a:p>
            <a:r>
              <a:rPr kumimoji="1" lang="en-US" altLang="ja-JP" sz="1400" b="1" dirty="0"/>
              <a:t>Activators</a:t>
            </a:r>
            <a:endParaRPr kumimoji="1" lang="ja-JP" altLang="en-US" sz="1400" b="1" dirty="0"/>
          </a:p>
        </p:txBody>
      </p:sp>
      <p:sp>
        <p:nvSpPr>
          <p:cNvPr id="53" name="テキスト ボックス 52">
            <a:extLst>
              <a:ext uri="{FF2B5EF4-FFF2-40B4-BE49-F238E27FC236}">
                <a16:creationId xmlns:a16="http://schemas.microsoft.com/office/drawing/2014/main" id="{18BAE2DE-33B0-4971-9E86-4474B2F7E71E}"/>
              </a:ext>
            </a:extLst>
          </p:cNvPr>
          <p:cNvSpPr txBox="1"/>
          <p:nvPr/>
        </p:nvSpPr>
        <p:spPr>
          <a:xfrm>
            <a:off x="4216197" y="2381914"/>
            <a:ext cx="2216248" cy="215444"/>
          </a:xfrm>
          <a:prstGeom prst="rect">
            <a:avLst/>
          </a:prstGeom>
          <a:noFill/>
        </p:spPr>
        <p:txBody>
          <a:bodyPr wrap="none" lIns="0" tIns="0" rIns="0" bIns="0" rtlCol="0">
            <a:spAutoFit/>
          </a:bodyPr>
          <a:lstStyle/>
          <a:p>
            <a:r>
              <a:rPr kumimoji="1" lang="en-US" altLang="ja-JP" sz="1400" b="1" dirty="0"/>
              <a:t>Pro-apoptotic </a:t>
            </a:r>
            <a:r>
              <a:rPr kumimoji="1" lang="en-US" altLang="ja-JP" sz="1400" b="1" dirty="0" err="1"/>
              <a:t>effctor</a:t>
            </a:r>
            <a:r>
              <a:rPr kumimoji="1" lang="en-US" altLang="ja-JP" sz="1400" b="1" dirty="0"/>
              <a:t> proteins</a:t>
            </a:r>
            <a:endParaRPr kumimoji="1" lang="ja-JP" altLang="en-US" sz="1400" b="1" dirty="0"/>
          </a:p>
        </p:txBody>
      </p:sp>
      <p:sp>
        <p:nvSpPr>
          <p:cNvPr id="54" name="テキスト ボックス 53">
            <a:extLst>
              <a:ext uri="{FF2B5EF4-FFF2-40B4-BE49-F238E27FC236}">
                <a16:creationId xmlns:a16="http://schemas.microsoft.com/office/drawing/2014/main" id="{35406B30-C22E-4FA7-84DB-CA40AE02DC30}"/>
              </a:ext>
            </a:extLst>
          </p:cNvPr>
          <p:cNvSpPr txBox="1"/>
          <p:nvPr/>
        </p:nvSpPr>
        <p:spPr>
          <a:xfrm>
            <a:off x="6614695" y="2379049"/>
            <a:ext cx="671402" cy="215444"/>
          </a:xfrm>
          <a:prstGeom prst="rect">
            <a:avLst/>
          </a:prstGeom>
          <a:noFill/>
        </p:spPr>
        <p:txBody>
          <a:bodyPr wrap="none" lIns="0" tIns="0" rIns="0" bIns="0" rtlCol="0">
            <a:spAutoFit/>
          </a:bodyPr>
          <a:lstStyle/>
          <a:p>
            <a:r>
              <a:rPr kumimoji="1" lang="en-US" altLang="ja-JP" sz="1400" dirty="0"/>
              <a:t>BAX, BAK</a:t>
            </a:r>
            <a:endParaRPr kumimoji="1" lang="ja-JP" altLang="en-US" sz="1400" dirty="0"/>
          </a:p>
        </p:txBody>
      </p:sp>
      <p:cxnSp>
        <p:nvCxnSpPr>
          <p:cNvPr id="56" name="直線矢印コネクタ 55">
            <a:extLst>
              <a:ext uri="{FF2B5EF4-FFF2-40B4-BE49-F238E27FC236}">
                <a16:creationId xmlns:a16="http://schemas.microsoft.com/office/drawing/2014/main" id="{5A4FB77F-7DEA-43C0-A70F-25F8E69583E6}"/>
              </a:ext>
            </a:extLst>
          </p:cNvPr>
          <p:cNvCxnSpPr/>
          <p:nvPr/>
        </p:nvCxnSpPr>
        <p:spPr>
          <a:xfrm flipV="1">
            <a:off x="4033947" y="4554425"/>
            <a:ext cx="0" cy="3969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AF9F5111-48E8-4F66-B6B2-06560965E2D3}"/>
              </a:ext>
            </a:extLst>
          </p:cNvPr>
          <p:cNvGrpSpPr/>
          <p:nvPr/>
        </p:nvGrpSpPr>
        <p:grpSpPr>
          <a:xfrm>
            <a:off x="1551677" y="4572230"/>
            <a:ext cx="185682" cy="340242"/>
            <a:chOff x="4180757" y="4437321"/>
            <a:chExt cx="185682" cy="340242"/>
          </a:xfrm>
        </p:grpSpPr>
        <p:cxnSp>
          <p:nvCxnSpPr>
            <p:cNvPr id="58" name="直線コネクタ 57">
              <a:extLst>
                <a:ext uri="{FF2B5EF4-FFF2-40B4-BE49-F238E27FC236}">
                  <a16:creationId xmlns:a16="http://schemas.microsoft.com/office/drawing/2014/main" id="{C61E55A2-635D-428F-87BD-5F9491ECEB9E}"/>
                </a:ext>
              </a:extLst>
            </p:cNvPr>
            <p:cNvCxnSpPr>
              <a:cxnSpLocks/>
            </p:cNvCxnSpPr>
            <p:nvPr/>
          </p:nvCxnSpPr>
          <p:spPr>
            <a:xfrm>
              <a:off x="4274288" y="4437321"/>
              <a:ext cx="0" cy="34024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74ECC1EE-DBFD-4C6E-923D-B28629A5D0F9}"/>
                </a:ext>
              </a:extLst>
            </p:cNvPr>
            <p:cNvCxnSpPr/>
            <p:nvPr/>
          </p:nvCxnSpPr>
          <p:spPr>
            <a:xfrm>
              <a:off x="4180757" y="4437321"/>
              <a:ext cx="185682" cy="0"/>
            </a:xfrm>
            <a:prstGeom prst="line">
              <a:avLst/>
            </a:prstGeom>
            <a:ln w="28575"/>
          </p:spPr>
          <p:style>
            <a:lnRef idx="1">
              <a:schemeClr val="accent1"/>
            </a:lnRef>
            <a:fillRef idx="0">
              <a:schemeClr val="accent1"/>
            </a:fillRef>
            <a:effectRef idx="0">
              <a:schemeClr val="accent1"/>
            </a:effectRef>
            <a:fontRef idx="minor">
              <a:schemeClr val="tx1"/>
            </a:fontRef>
          </p:style>
        </p:cxnSp>
      </p:grpSp>
      <p:grpSp>
        <p:nvGrpSpPr>
          <p:cNvPr id="63" name="グループ化 62">
            <a:extLst>
              <a:ext uri="{FF2B5EF4-FFF2-40B4-BE49-F238E27FC236}">
                <a16:creationId xmlns:a16="http://schemas.microsoft.com/office/drawing/2014/main" id="{A6B46D7F-E3DA-408C-9A5C-0386FE3A283F}"/>
              </a:ext>
            </a:extLst>
          </p:cNvPr>
          <p:cNvGrpSpPr/>
          <p:nvPr/>
        </p:nvGrpSpPr>
        <p:grpSpPr>
          <a:xfrm rot="8142097">
            <a:off x="2724508" y="4417403"/>
            <a:ext cx="185682" cy="580714"/>
            <a:chOff x="4180757" y="4437321"/>
            <a:chExt cx="185682" cy="340242"/>
          </a:xfrm>
        </p:grpSpPr>
        <p:cxnSp>
          <p:nvCxnSpPr>
            <p:cNvPr id="64" name="直線コネクタ 63">
              <a:extLst>
                <a:ext uri="{FF2B5EF4-FFF2-40B4-BE49-F238E27FC236}">
                  <a16:creationId xmlns:a16="http://schemas.microsoft.com/office/drawing/2014/main" id="{BBCCC1C8-53A3-4934-AD17-2B6EB2BF94D6}"/>
                </a:ext>
              </a:extLst>
            </p:cNvPr>
            <p:cNvCxnSpPr>
              <a:cxnSpLocks/>
            </p:cNvCxnSpPr>
            <p:nvPr/>
          </p:nvCxnSpPr>
          <p:spPr>
            <a:xfrm>
              <a:off x="4274288" y="4437321"/>
              <a:ext cx="0" cy="34024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F3C033A0-DB5B-49C0-AE3A-46FC8FB3EBE2}"/>
                </a:ext>
              </a:extLst>
            </p:cNvPr>
            <p:cNvCxnSpPr/>
            <p:nvPr/>
          </p:nvCxnSpPr>
          <p:spPr>
            <a:xfrm>
              <a:off x="4180757" y="4437321"/>
              <a:ext cx="185682" cy="0"/>
            </a:xfrm>
            <a:prstGeom prst="line">
              <a:avLst/>
            </a:prstGeom>
            <a:ln w="28575"/>
          </p:spPr>
          <p:style>
            <a:lnRef idx="1">
              <a:schemeClr val="accent1"/>
            </a:lnRef>
            <a:fillRef idx="0">
              <a:schemeClr val="accent1"/>
            </a:fillRef>
            <a:effectRef idx="0">
              <a:schemeClr val="accent1"/>
            </a:effectRef>
            <a:fontRef idx="minor">
              <a:schemeClr val="tx1"/>
            </a:fontRef>
          </p:style>
        </p:cxnSp>
      </p:grpSp>
      <p:grpSp>
        <p:nvGrpSpPr>
          <p:cNvPr id="66" name="グループ化 65">
            <a:extLst>
              <a:ext uri="{FF2B5EF4-FFF2-40B4-BE49-F238E27FC236}">
                <a16:creationId xmlns:a16="http://schemas.microsoft.com/office/drawing/2014/main" id="{EE4AF7A9-D3CC-4FEA-990D-7742EC279612}"/>
              </a:ext>
            </a:extLst>
          </p:cNvPr>
          <p:cNvGrpSpPr/>
          <p:nvPr/>
        </p:nvGrpSpPr>
        <p:grpSpPr>
          <a:xfrm rot="5400000">
            <a:off x="2733401" y="3868162"/>
            <a:ext cx="185682" cy="340242"/>
            <a:chOff x="4180757" y="4437321"/>
            <a:chExt cx="185682" cy="340242"/>
          </a:xfrm>
        </p:grpSpPr>
        <p:cxnSp>
          <p:nvCxnSpPr>
            <p:cNvPr id="67" name="直線コネクタ 66">
              <a:extLst>
                <a:ext uri="{FF2B5EF4-FFF2-40B4-BE49-F238E27FC236}">
                  <a16:creationId xmlns:a16="http://schemas.microsoft.com/office/drawing/2014/main" id="{2EEFD8FB-53A5-4F0C-87DF-5963A70EE30F}"/>
                </a:ext>
              </a:extLst>
            </p:cNvPr>
            <p:cNvCxnSpPr>
              <a:cxnSpLocks/>
            </p:cNvCxnSpPr>
            <p:nvPr/>
          </p:nvCxnSpPr>
          <p:spPr>
            <a:xfrm>
              <a:off x="4274288" y="4437321"/>
              <a:ext cx="0" cy="34024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89256F2A-D56F-43A0-B9A6-F72089374D66}"/>
                </a:ext>
              </a:extLst>
            </p:cNvPr>
            <p:cNvCxnSpPr/>
            <p:nvPr/>
          </p:nvCxnSpPr>
          <p:spPr>
            <a:xfrm>
              <a:off x="4180757" y="4437321"/>
              <a:ext cx="185682" cy="0"/>
            </a:xfrm>
            <a:prstGeom prst="line">
              <a:avLst/>
            </a:prstGeom>
            <a:ln w="28575"/>
          </p:spPr>
          <p:style>
            <a:lnRef idx="1">
              <a:schemeClr val="accent1"/>
            </a:lnRef>
            <a:fillRef idx="0">
              <a:schemeClr val="accent1"/>
            </a:fillRef>
            <a:effectRef idx="0">
              <a:schemeClr val="accent1"/>
            </a:effectRef>
            <a:fontRef idx="minor">
              <a:schemeClr val="tx1"/>
            </a:fontRef>
          </p:style>
        </p:cxnSp>
      </p:grpSp>
      <p:grpSp>
        <p:nvGrpSpPr>
          <p:cNvPr id="610" name="グループ化 609">
            <a:extLst>
              <a:ext uri="{FF2B5EF4-FFF2-40B4-BE49-F238E27FC236}">
                <a16:creationId xmlns:a16="http://schemas.microsoft.com/office/drawing/2014/main" id="{EEE6F389-A2A2-4A5D-9AFF-65362236DF48}"/>
              </a:ext>
            </a:extLst>
          </p:cNvPr>
          <p:cNvGrpSpPr/>
          <p:nvPr/>
        </p:nvGrpSpPr>
        <p:grpSpPr>
          <a:xfrm>
            <a:off x="5540300" y="5140441"/>
            <a:ext cx="800467" cy="594609"/>
            <a:chOff x="6204402" y="4688388"/>
            <a:chExt cx="800467" cy="594609"/>
          </a:xfrm>
        </p:grpSpPr>
        <p:grpSp>
          <p:nvGrpSpPr>
            <p:cNvPr id="496" name="グループ化 495">
              <a:extLst>
                <a:ext uri="{FF2B5EF4-FFF2-40B4-BE49-F238E27FC236}">
                  <a16:creationId xmlns:a16="http://schemas.microsoft.com/office/drawing/2014/main" id="{23175E3B-0D76-4A95-8D72-5CCAEB7DA8CD}"/>
                </a:ext>
              </a:extLst>
            </p:cNvPr>
            <p:cNvGrpSpPr/>
            <p:nvPr/>
          </p:nvGrpSpPr>
          <p:grpSpPr>
            <a:xfrm>
              <a:off x="6528115" y="4688388"/>
              <a:ext cx="476754" cy="346825"/>
              <a:chOff x="6051808" y="4904094"/>
              <a:chExt cx="476754" cy="346825"/>
            </a:xfrm>
          </p:grpSpPr>
          <p:grpSp>
            <p:nvGrpSpPr>
              <p:cNvPr id="497" name="グループ化 496">
                <a:extLst>
                  <a:ext uri="{FF2B5EF4-FFF2-40B4-BE49-F238E27FC236}">
                    <a16:creationId xmlns:a16="http://schemas.microsoft.com/office/drawing/2014/main" id="{E9972E47-85D0-457A-8A42-4C28CF9917C8}"/>
                  </a:ext>
                </a:extLst>
              </p:cNvPr>
              <p:cNvGrpSpPr/>
              <p:nvPr/>
            </p:nvGrpSpPr>
            <p:grpSpPr>
              <a:xfrm>
                <a:off x="6051810" y="4904094"/>
                <a:ext cx="67506" cy="164207"/>
                <a:chOff x="3034888" y="1153740"/>
                <a:chExt cx="67506" cy="164207"/>
              </a:xfrm>
            </p:grpSpPr>
            <p:sp>
              <p:nvSpPr>
                <p:cNvPr id="537" name="楕円 536">
                  <a:extLst>
                    <a:ext uri="{FF2B5EF4-FFF2-40B4-BE49-F238E27FC236}">
                      <a16:creationId xmlns:a16="http://schemas.microsoft.com/office/drawing/2014/main" id="{4430CC40-B4D5-46AF-9616-0639DE10B0F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8" name="直線コネクタ 537">
                  <a:extLst>
                    <a:ext uri="{FF2B5EF4-FFF2-40B4-BE49-F238E27FC236}">
                      <a16:creationId xmlns:a16="http://schemas.microsoft.com/office/drawing/2014/main" id="{2A8D54F7-9BCD-43B5-946F-4DFE1E7BEEF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98" name="グループ化 497">
                <a:extLst>
                  <a:ext uri="{FF2B5EF4-FFF2-40B4-BE49-F238E27FC236}">
                    <a16:creationId xmlns:a16="http://schemas.microsoft.com/office/drawing/2014/main" id="{A8AA2906-EE75-4834-98DC-B61B267732FF}"/>
                  </a:ext>
                </a:extLst>
              </p:cNvPr>
              <p:cNvGrpSpPr/>
              <p:nvPr/>
            </p:nvGrpSpPr>
            <p:grpSpPr>
              <a:xfrm>
                <a:off x="6120018" y="4904094"/>
                <a:ext cx="67506" cy="164207"/>
                <a:chOff x="3034888" y="1153740"/>
                <a:chExt cx="67506" cy="164207"/>
              </a:xfrm>
            </p:grpSpPr>
            <p:sp>
              <p:nvSpPr>
                <p:cNvPr id="535" name="楕円 534">
                  <a:extLst>
                    <a:ext uri="{FF2B5EF4-FFF2-40B4-BE49-F238E27FC236}">
                      <a16:creationId xmlns:a16="http://schemas.microsoft.com/office/drawing/2014/main" id="{0A5D891D-6029-48AD-98D0-DBED008CF7B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6" name="直線コネクタ 535">
                  <a:extLst>
                    <a:ext uri="{FF2B5EF4-FFF2-40B4-BE49-F238E27FC236}">
                      <a16:creationId xmlns:a16="http://schemas.microsoft.com/office/drawing/2014/main" id="{8D270665-99E8-4DF8-9313-0329D31C0EC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99" name="グループ化 498">
                <a:extLst>
                  <a:ext uri="{FF2B5EF4-FFF2-40B4-BE49-F238E27FC236}">
                    <a16:creationId xmlns:a16="http://schemas.microsoft.com/office/drawing/2014/main" id="{B9AC6898-2D59-4BAB-A92D-259087ADE1B8}"/>
                  </a:ext>
                </a:extLst>
              </p:cNvPr>
              <p:cNvGrpSpPr/>
              <p:nvPr/>
            </p:nvGrpSpPr>
            <p:grpSpPr>
              <a:xfrm>
                <a:off x="6188226" y="4904094"/>
                <a:ext cx="67506" cy="164207"/>
                <a:chOff x="3034888" y="1153740"/>
                <a:chExt cx="67506" cy="164207"/>
              </a:xfrm>
            </p:grpSpPr>
            <p:sp>
              <p:nvSpPr>
                <p:cNvPr id="533" name="楕円 532">
                  <a:extLst>
                    <a:ext uri="{FF2B5EF4-FFF2-40B4-BE49-F238E27FC236}">
                      <a16:creationId xmlns:a16="http://schemas.microsoft.com/office/drawing/2014/main" id="{7C0E865B-5715-48CF-90A0-B07DE73F607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4" name="直線コネクタ 533">
                  <a:extLst>
                    <a:ext uri="{FF2B5EF4-FFF2-40B4-BE49-F238E27FC236}">
                      <a16:creationId xmlns:a16="http://schemas.microsoft.com/office/drawing/2014/main" id="{36AEC9DA-F6AB-40AF-8F20-7F6DE4016C7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0" name="グループ化 499">
                <a:extLst>
                  <a:ext uri="{FF2B5EF4-FFF2-40B4-BE49-F238E27FC236}">
                    <a16:creationId xmlns:a16="http://schemas.microsoft.com/office/drawing/2014/main" id="{589BE574-B2B0-4CE0-BAB2-8BE8480B79DA}"/>
                  </a:ext>
                </a:extLst>
              </p:cNvPr>
              <p:cNvGrpSpPr/>
              <p:nvPr/>
            </p:nvGrpSpPr>
            <p:grpSpPr>
              <a:xfrm>
                <a:off x="6256434" y="4904094"/>
                <a:ext cx="67506" cy="164207"/>
                <a:chOff x="3034888" y="1153740"/>
                <a:chExt cx="67506" cy="164207"/>
              </a:xfrm>
            </p:grpSpPr>
            <p:sp>
              <p:nvSpPr>
                <p:cNvPr id="531" name="楕円 530">
                  <a:extLst>
                    <a:ext uri="{FF2B5EF4-FFF2-40B4-BE49-F238E27FC236}">
                      <a16:creationId xmlns:a16="http://schemas.microsoft.com/office/drawing/2014/main" id="{9EE7B4EB-622C-4225-86E9-D8C24101934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2" name="直線コネクタ 531">
                  <a:extLst>
                    <a:ext uri="{FF2B5EF4-FFF2-40B4-BE49-F238E27FC236}">
                      <a16:creationId xmlns:a16="http://schemas.microsoft.com/office/drawing/2014/main" id="{224425A0-A9D4-41C1-A3CE-D1FF1340DC5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1" name="グループ化 500">
                <a:extLst>
                  <a:ext uri="{FF2B5EF4-FFF2-40B4-BE49-F238E27FC236}">
                    <a16:creationId xmlns:a16="http://schemas.microsoft.com/office/drawing/2014/main" id="{27B546BF-F744-40D4-AFAE-E80407BC232B}"/>
                  </a:ext>
                </a:extLst>
              </p:cNvPr>
              <p:cNvGrpSpPr/>
              <p:nvPr/>
            </p:nvGrpSpPr>
            <p:grpSpPr>
              <a:xfrm>
                <a:off x="6324642" y="4904094"/>
                <a:ext cx="67506" cy="164207"/>
                <a:chOff x="3034888" y="1153740"/>
                <a:chExt cx="67506" cy="164207"/>
              </a:xfrm>
            </p:grpSpPr>
            <p:sp>
              <p:nvSpPr>
                <p:cNvPr id="529" name="楕円 528">
                  <a:extLst>
                    <a:ext uri="{FF2B5EF4-FFF2-40B4-BE49-F238E27FC236}">
                      <a16:creationId xmlns:a16="http://schemas.microsoft.com/office/drawing/2014/main" id="{E272A2EE-1305-4E9C-BC15-4DECB6AC437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0" name="直線コネクタ 529">
                  <a:extLst>
                    <a:ext uri="{FF2B5EF4-FFF2-40B4-BE49-F238E27FC236}">
                      <a16:creationId xmlns:a16="http://schemas.microsoft.com/office/drawing/2014/main" id="{2981F415-7912-4212-A621-570B806B84A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2" name="グループ化 501">
                <a:extLst>
                  <a:ext uri="{FF2B5EF4-FFF2-40B4-BE49-F238E27FC236}">
                    <a16:creationId xmlns:a16="http://schemas.microsoft.com/office/drawing/2014/main" id="{D2E94988-9053-4E67-AD68-36F102B4CFD2}"/>
                  </a:ext>
                </a:extLst>
              </p:cNvPr>
              <p:cNvGrpSpPr/>
              <p:nvPr/>
            </p:nvGrpSpPr>
            <p:grpSpPr>
              <a:xfrm>
                <a:off x="6392850" y="4904094"/>
                <a:ext cx="67506" cy="164207"/>
                <a:chOff x="3034888" y="1153740"/>
                <a:chExt cx="67506" cy="164207"/>
              </a:xfrm>
            </p:grpSpPr>
            <p:sp>
              <p:nvSpPr>
                <p:cNvPr id="527" name="楕円 526">
                  <a:extLst>
                    <a:ext uri="{FF2B5EF4-FFF2-40B4-BE49-F238E27FC236}">
                      <a16:creationId xmlns:a16="http://schemas.microsoft.com/office/drawing/2014/main" id="{AFE05611-0AAD-4391-8250-20E012CE63E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8" name="直線コネクタ 527">
                  <a:extLst>
                    <a:ext uri="{FF2B5EF4-FFF2-40B4-BE49-F238E27FC236}">
                      <a16:creationId xmlns:a16="http://schemas.microsoft.com/office/drawing/2014/main" id="{A6853F43-9241-409A-AEDF-E6E7F89F003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3" name="グループ化 502">
                <a:extLst>
                  <a:ext uri="{FF2B5EF4-FFF2-40B4-BE49-F238E27FC236}">
                    <a16:creationId xmlns:a16="http://schemas.microsoft.com/office/drawing/2014/main" id="{19B551E6-2D6E-47EA-97C4-250DA56842A1}"/>
                  </a:ext>
                </a:extLst>
              </p:cNvPr>
              <p:cNvGrpSpPr/>
              <p:nvPr/>
            </p:nvGrpSpPr>
            <p:grpSpPr>
              <a:xfrm>
                <a:off x="6461056" y="4904094"/>
                <a:ext cx="67506" cy="164207"/>
                <a:chOff x="3034888" y="1153740"/>
                <a:chExt cx="67506" cy="164207"/>
              </a:xfrm>
            </p:grpSpPr>
            <p:sp>
              <p:nvSpPr>
                <p:cNvPr id="525" name="楕円 524">
                  <a:extLst>
                    <a:ext uri="{FF2B5EF4-FFF2-40B4-BE49-F238E27FC236}">
                      <a16:creationId xmlns:a16="http://schemas.microsoft.com/office/drawing/2014/main" id="{6F608EDB-097C-47BA-99CE-58EBEC9E1B5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6" name="直線コネクタ 525">
                  <a:extLst>
                    <a:ext uri="{FF2B5EF4-FFF2-40B4-BE49-F238E27FC236}">
                      <a16:creationId xmlns:a16="http://schemas.microsoft.com/office/drawing/2014/main" id="{FC62C8F9-1866-4F4C-A026-405C7CE24AF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4" name="グループ化 503">
                <a:extLst>
                  <a:ext uri="{FF2B5EF4-FFF2-40B4-BE49-F238E27FC236}">
                    <a16:creationId xmlns:a16="http://schemas.microsoft.com/office/drawing/2014/main" id="{AA1D66FD-192D-4CFF-9AF2-253B47776021}"/>
                  </a:ext>
                </a:extLst>
              </p:cNvPr>
              <p:cNvGrpSpPr/>
              <p:nvPr/>
            </p:nvGrpSpPr>
            <p:grpSpPr>
              <a:xfrm rot="10800000">
                <a:off x="6461056" y="5086712"/>
                <a:ext cx="67506" cy="164207"/>
                <a:chOff x="3034888" y="1153740"/>
                <a:chExt cx="67506" cy="164207"/>
              </a:xfrm>
            </p:grpSpPr>
            <p:sp>
              <p:nvSpPr>
                <p:cNvPr id="523" name="楕円 522">
                  <a:extLst>
                    <a:ext uri="{FF2B5EF4-FFF2-40B4-BE49-F238E27FC236}">
                      <a16:creationId xmlns:a16="http://schemas.microsoft.com/office/drawing/2014/main" id="{40585612-5B86-42A1-B30B-766D2723E71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4" name="直線コネクタ 523">
                  <a:extLst>
                    <a:ext uri="{FF2B5EF4-FFF2-40B4-BE49-F238E27FC236}">
                      <a16:creationId xmlns:a16="http://schemas.microsoft.com/office/drawing/2014/main" id="{D46A3A06-8C1C-4128-B412-F4918238303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5" name="グループ化 504">
                <a:extLst>
                  <a:ext uri="{FF2B5EF4-FFF2-40B4-BE49-F238E27FC236}">
                    <a16:creationId xmlns:a16="http://schemas.microsoft.com/office/drawing/2014/main" id="{752C2012-9ED9-4EEA-B483-A7E0BD531803}"/>
                  </a:ext>
                </a:extLst>
              </p:cNvPr>
              <p:cNvGrpSpPr/>
              <p:nvPr/>
            </p:nvGrpSpPr>
            <p:grpSpPr>
              <a:xfrm rot="10800000">
                <a:off x="6392848" y="5086712"/>
                <a:ext cx="67506" cy="164207"/>
                <a:chOff x="3034888" y="1153740"/>
                <a:chExt cx="67506" cy="164207"/>
              </a:xfrm>
            </p:grpSpPr>
            <p:sp>
              <p:nvSpPr>
                <p:cNvPr id="521" name="楕円 520">
                  <a:extLst>
                    <a:ext uri="{FF2B5EF4-FFF2-40B4-BE49-F238E27FC236}">
                      <a16:creationId xmlns:a16="http://schemas.microsoft.com/office/drawing/2014/main" id="{5F6AA21E-E47D-4F4B-B525-60B536CBFD2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2" name="直線コネクタ 521">
                  <a:extLst>
                    <a:ext uri="{FF2B5EF4-FFF2-40B4-BE49-F238E27FC236}">
                      <a16:creationId xmlns:a16="http://schemas.microsoft.com/office/drawing/2014/main" id="{83250CDE-902B-44DC-B949-52E70BBBF6D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6" name="グループ化 505">
                <a:extLst>
                  <a:ext uri="{FF2B5EF4-FFF2-40B4-BE49-F238E27FC236}">
                    <a16:creationId xmlns:a16="http://schemas.microsoft.com/office/drawing/2014/main" id="{2560793F-354A-4582-9738-5E4391AF03BA}"/>
                  </a:ext>
                </a:extLst>
              </p:cNvPr>
              <p:cNvGrpSpPr/>
              <p:nvPr/>
            </p:nvGrpSpPr>
            <p:grpSpPr>
              <a:xfrm rot="10800000">
                <a:off x="6324640" y="5086712"/>
                <a:ext cx="67506" cy="164207"/>
                <a:chOff x="3034888" y="1153740"/>
                <a:chExt cx="67506" cy="164207"/>
              </a:xfrm>
            </p:grpSpPr>
            <p:sp>
              <p:nvSpPr>
                <p:cNvPr id="519" name="楕円 518">
                  <a:extLst>
                    <a:ext uri="{FF2B5EF4-FFF2-40B4-BE49-F238E27FC236}">
                      <a16:creationId xmlns:a16="http://schemas.microsoft.com/office/drawing/2014/main" id="{6F6CAA50-877C-47B8-831F-ABA312CF48E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0" name="直線コネクタ 519">
                  <a:extLst>
                    <a:ext uri="{FF2B5EF4-FFF2-40B4-BE49-F238E27FC236}">
                      <a16:creationId xmlns:a16="http://schemas.microsoft.com/office/drawing/2014/main" id="{6AE162BC-F9E2-4271-8D06-7B9BC25D961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7" name="グループ化 506">
                <a:extLst>
                  <a:ext uri="{FF2B5EF4-FFF2-40B4-BE49-F238E27FC236}">
                    <a16:creationId xmlns:a16="http://schemas.microsoft.com/office/drawing/2014/main" id="{F6F8AAA5-0156-49CE-99C5-E59601A99141}"/>
                  </a:ext>
                </a:extLst>
              </p:cNvPr>
              <p:cNvGrpSpPr/>
              <p:nvPr/>
            </p:nvGrpSpPr>
            <p:grpSpPr>
              <a:xfrm rot="10800000">
                <a:off x="6256432" y="5086712"/>
                <a:ext cx="67506" cy="164207"/>
                <a:chOff x="3034888" y="1153740"/>
                <a:chExt cx="67506" cy="164207"/>
              </a:xfrm>
            </p:grpSpPr>
            <p:sp>
              <p:nvSpPr>
                <p:cNvPr id="517" name="楕円 516">
                  <a:extLst>
                    <a:ext uri="{FF2B5EF4-FFF2-40B4-BE49-F238E27FC236}">
                      <a16:creationId xmlns:a16="http://schemas.microsoft.com/office/drawing/2014/main" id="{1F0838BA-D5E0-471D-8B53-A2E4A677C96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8" name="直線コネクタ 517">
                  <a:extLst>
                    <a:ext uri="{FF2B5EF4-FFF2-40B4-BE49-F238E27FC236}">
                      <a16:creationId xmlns:a16="http://schemas.microsoft.com/office/drawing/2014/main" id="{4BB06B17-F908-4AC6-940C-A41D63B7753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8" name="グループ化 507">
                <a:extLst>
                  <a:ext uri="{FF2B5EF4-FFF2-40B4-BE49-F238E27FC236}">
                    <a16:creationId xmlns:a16="http://schemas.microsoft.com/office/drawing/2014/main" id="{B5C69DDF-CA05-43C0-9872-1B3D048632A6}"/>
                  </a:ext>
                </a:extLst>
              </p:cNvPr>
              <p:cNvGrpSpPr/>
              <p:nvPr/>
            </p:nvGrpSpPr>
            <p:grpSpPr>
              <a:xfrm rot="10800000">
                <a:off x="6188224" y="5086712"/>
                <a:ext cx="67506" cy="164207"/>
                <a:chOff x="3034888" y="1153740"/>
                <a:chExt cx="67506" cy="164207"/>
              </a:xfrm>
            </p:grpSpPr>
            <p:sp>
              <p:nvSpPr>
                <p:cNvPr id="515" name="楕円 514">
                  <a:extLst>
                    <a:ext uri="{FF2B5EF4-FFF2-40B4-BE49-F238E27FC236}">
                      <a16:creationId xmlns:a16="http://schemas.microsoft.com/office/drawing/2014/main" id="{5B794DE0-48EE-48A4-8E66-8D45C0C2BE6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6" name="直線コネクタ 515">
                  <a:extLst>
                    <a:ext uri="{FF2B5EF4-FFF2-40B4-BE49-F238E27FC236}">
                      <a16:creationId xmlns:a16="http://schemas.microsoft.com/office/drawing/2014/main" id="{1FBFE6AA-D86C-4051-A82F-CBAB4747091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9" name="グループ化 508">
                <a:extLst>
                  <a:ext uri="{FF2B5EF4-FFF2-40B4-BE49-F238E27FC236}">
                    <a16:creationId xmlns:a16="http://schemas.microsoft.com/office/drawing/2014/main" id="{30CA0414-CA93-4920-A602-000A8F3A3602}"/>
                  </a:ext>
                </a:extLst>
              </p:cNvPr>
              <p:cNvGrpSpPr/>
              <p:nvPr/>
            </p:nvGrpSpPr>
            <p:grpSpPr>
              <a:xfrm rot="10800000">
                <a:off x="6120016" y="5086712"/>
                <a:ext cx="67506" cy="164207"/>
                <a:chOff x="3034888" y="1153740"/>
                <a:chExt cx="67506" cy="164207"/>
              </a:xfrm>
            </p:grpSpPr>
            <p:sp>
              <p:nvSpPr>
                <p:cNvPr id="513" name="楕円 512">
                  <a:extLst>
                    <a:ext uri="{FF2B5EF4-FFF2-40B4-BE49-F238E27FC236}">
                      <a16:creationId xmlns:a16="http://schemas.microsoft.com/office/drawing/2014/main" id="{BE7553F8-986C-4562-A86E-4916144207F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4" name="直線コネクタ 513">
                  <a:extLst>
                    <a:ext uri="{FF2B5EF4-FFF2-40B4-BE49-F238E27FC236}">
                      <a16:creationId xmlns:a16="http://schemas.microsoft.com/office/drawing/2014/main" id="{FCFC1A14-F0BB-46DD-B7C5-557F0056629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10" name="グループ化 509">
                <a:extLst>
                  <a:ext uri="{FF2B5EF4-FFF2-40B4-BE49-F238E27FC236}">
                    <a16:creationId xmlns:a16="http://schemas.microsoft.com/office/drawing/2014/main" id="{5371F8E7-2F20-4660-8A8A-B8A917832FD8}"/>
                  </a:ext>
                </a:extLst>
              </p:cNvPr>
              <p:cNvGrpSpPr/>
              <p:nvPr/>
            </p:nvGrpSpPr>
            <p:grpSpPr>
              <a:xfrm rot="10800000">
                <a:off x="6051808" y="5086712"/>
                <a:ext cx="67506" cy="164207"/>
                <a:chOff x="3034888" y="1153740"/>
                <a:chExt cx="67506" cy="164207"/>
              </a:xfrm>
            </p:grpSpPr>
            <p:sp>
              <p:nvSpPr>
                <p:cNvPr id="511" name="楕円 510">
                  <a:extLst>
                    <a:ext uri="{FF2B5EF4-FFF2-40B4-BE49-F238E27FC236}">
                      <a16:creationId xmlns:a16="http://schemas.microsoft.com/office/drawing/2014/main" id="{B1B18D1B-A407-4B2E-8AE5-0F9005AFBE0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2" name="直線コネクタ 511">
                  <a:extLst>
                    <a:ext uri="{FF2B5EF4-FFF2-40B4-BE49-F238E27FC236}">
                      <a16:creationId xmlns:a16="http://schemas.microsoft.com/office/drawing/2014/main" id="{7DED7D62-984B-4050-8A79-823CB9BFF9B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453" name="グループ化 452">
              <a:extLst>
                <a:ext uri="{FF2B5EF4-FFF2-40B4-BE49-F238E27FC236}">
                  <a16:creationId xmlns:a16="http://schemas.microsoft.com/office/drawing/2014/main" id="{4D14B094-F933-4422-873C-53811F482712}"/>
                </a:ext>
              </a:extLst>
            </p:cNvPr>
            <p:cNvGrpSpPr/>
            <p:nvPr/>
          </p:nvGrpSpPr>
          <p:grpSpPr>
            <a:xfrm>
              <a:off x="6476889" y="4724359"/>
              <a:ext cx="476754" cy="346825"/>
              <a:chOff x="6051808" y="4904094"/>
              <a:chExt cx="476754" cy="346825"/>
            </a:xfrm>
          </p:grpSpPr>
          <p:grpSp>
            <p:nvGrpSpPr>
              <p:cNvPr id="454" name="グループ化 453">
                <a:extLst>
                  <a:ext uri="{FF2B5EF4-FFF2-40B4-BE49-F238E27FC236}">
                    <a16:creationId xmlns:a16="http://schemas.microsoft.com/office/drawing/2014/main" id="{7C07E57E-8650-4485-9F48-A5BDF98E183B}"/>
                  </a:ext>
                </a:extLst>
              </p:cNvPr>
              <p:cNvGrpSpPr/>
              <p:nvPr/>
            </p:nvGrpSpPr>
            <p:grpSpPr>
              <a:xfrm>
                <a:off x="6051810" y="4904094"/>
                <a:ext cx="67506" cy="164207"/>
                <a:chOff x="3034888" y="1153740"/>
                <a:chExt cx="67506" cy="164207"/>
              </a:xfrm>
            </p:grpSpPr>
            <p:sp>
              <p:nvSpPr>
                <p:cNvPr id="494" name="楕円 493">
                  <a:extLst>
                    <a:ext uri="{FF2B5EF4-FFF2-40B4-BE49-F238E27FC236}">
                      <a16:creationId xmlns:a16="http://schemas.microsoft.com/office/drawing/2014/main" id="{31A816BA-7904-47EF-AE98-D69C1DECA35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5" name="直線コネクタ 494">
                  <a:extLst>
                    <a:ext uri="{FF2B5EF4-FFF2-40B4-BE49-F238E27FC236}">
                      <a16:creationId xmlns:a16="http://schemas.microsoft.com/office/drawing/2014/main" id="{2DB82902-B523-4DAA-B187-65FA056B965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55" name="グループ化 454">
                <a:extLst>
                  <a:ext uri="{FF2B5EF4-FFF2-40B4-BE49-F238E27FC236}">
                    <a16:creationId xmlns:a16="http://schemas.microsoft.com/office/drawing/2014/main" id="{18E06A81-2164-4F14-A705-FA79E46B8DCB}"/>
                  </a:ext>
                </a:extLst>
              </p:cNvPr>
              <p:cNvGrpSpPr/>
              <p:nvPr/>
            </p:nvGrpSpPr>
            <p:grpSpPr>
              <a:xfrm>
                <a:off x="6120018" y="4904094"/>
                <a:ext cx="67506" cy="164207"/>
                <a:chOff x="3034888" y="1153740"/>
                <a:chExt cx="67506" cy="164207"/>
              </a:xfrm>
            </p:grpSpPr>
            <p:sp>
              <p:nvSpPr>
                <p:cNvPr id="492" name="楕円 491">
                  <a:extLst>
                    <a:ext uri="{FF2B5EF4-FFF2-40B4-BE49-F238E27FC236}">
                      <a16:creationId xmlns:a16="http://schemas.microsoft.com/office/drawing/2014/main" id="{2ECE5E2F-7F9C-453F-9DBE-1CE4E586903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3" name="直線コネクタ 492">
                  <a:extLst>
                    <a:ext uri="{FF2B5EF4-FFF2-40B4-BE49-F238E27FC236}">
                      <a16:creationId xmlns:a16="http://schemas.microsoft.com/office/drawing/2014/main" id="{620BCB01-5E5C-4F4B-AECE-AB139098C9C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56" name="グループ化 455">
                <a:extLst>
                  <a:ext uri="{FF2B5EF4-FFF2-40B4-BE49-F238E27FC236}">
                    <a16:creationId xmlns:a16="http://schemas.microsoft.com/office/drawing/2014/main" id="{B16E953F-1355-40CF-AABD-4FEC0056D38C}"/>
                  </a:ext>
                </a:extLst>
              </p:cNvPr>
              <p:cNvGrpSpPr/>
              <p:nvPr/>
            </p:nvGrpSpPr>
            <p:grpSpPr>
              <a:xfrm>
                <a:off x="6188226" y="4904094"/>
                <a:ext cx="67506" cy="164207"/>
                <a:chOff x="3034888" y="1153740"/>
                <a:chExt cx="67506" cy="164207"/>
              </a:xfrm>
            </p:grpSpPr>
            <p:sp>
              <p:nvSpPr>
                <p:cNvPr id="490" name="楕円 489">
                  <a:extLst>
                    <a:ext uri="{FF2B5EF4-FFF2-40B4-BE49-F238E27FC236}">
                      <a16:creationId xmlns:a16="http://schemas.microsoft.com/office/drawing/2014/main" id="{A463366C-50B1-49F9-94D6-588749F4CE5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1" name="直線コネクタ 490">
                  <a:extLst>
                    <a:ext uri="{FF2B5EF4-FFF2-40B4-BE49-F238E27FC236}">
                      <a16:creationId xmlns:a16="http://schemas.microsoft.com/office/drawing/2014/main" id="{4386CE64-7910-462D-88A4-FA9B00BD850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57" name="グループ化 456">
                <a:extLst>
                  <a:ext uri="{FF2B5EF4-FFF2-40B4-BE49-F238E27FC236}">
                    <a16:creationId xmlns:a16="http://schemas.microsoft.com/office/drawing/2014/main" id="{F196A7B1-C9D5-49EF-9B24-5FF5409C9F3F}"/>
                  </a:ext>
                </a:extLst>
              </p:cNvPr>
              <p:cNvGrpSpPr/>
              <p:nvPr/>
            </p:nvGrpSpPr>
            <p:grpSpPr>
              <a:xfrm>
                <a:off x="6256434" y="4904094"/>
                <a:ext cx="67506" cy="164207"/>
                <a:chOff x="3034888" y="1153740"/>
                <a:chExt cx="67506" cy="164207"/>
              </a:xfrm>
            </p:grpSpPr>
            <p:sp>
              <p:nvSpPr>
                <p:cNvPr id="488" name="楕円 487">
                  <a:extLst>
                    <a:ext uri="{FF2B5EF4-FFF2-40B4-BE49-F238E27FC236}">
                      <a16:creationId xmlns:a16="http://schemas.microsoft.com/office/drawing/2014/main" id="{E90F0A2A-3CE1-4639-9B4D-96269A47F7B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89" name="直線コネクタ 488">
                  <a:extLst>
                    <a:ext uri="{FF2B5EF4-FFF2-40B4-BE49-F238E27FC236}">
                      <a16:creationId xmlns:a16="http://schemas.microsoft.com/office/drawing/2014/main" id="{5523A238-A071-46A5-8F33-0BB2890B23D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58" name="グループ化 457">
                <a:extLst>
                  <a:ext uri="{FF2B5EF4-FFF2-40B4-BE49-F238E27FC236}">
                    <a16:creationId xmlns:a16="http://schemas.microsoft.com/office/drawing/2014/main" id="{FE60E32B-0CA5-4AD8-AD2C-E192143557DE}"/>
                  </a:ext>
                </a:extLst>
              </p:cNvPr>
              <p:cNvGrpSpPr/>
              <p:nvPr/>
            </p:nvGrpSpPr>
            <p:grpSpPr>
              <a:xfrm>
                <a:off x="6324642" y="4904094"/>
                <a:ext cx="67506" cy="164207"/>
                <a:chOff x="3034888" y="1153740"/>
                <a:chExt cx="67506" cy="164207"/>
              </a:xfrm>
            </p:grpSpPr>
            <p:sp>
              <p:nvSpPr>
                <p:cNvPr id="486" name="楕円 485">
                  <a:extLst>
                    <a:ext uri="{FF2B5EF4-FFF2-40B4-BE49-F238E27FC236}">
                      <a16:creationId xmlns:a16="http://schemas.microsoft.com/office/drawing/2014/main" id="{DA2EE45C-BCCD-4D36-A368-4DAE3D38E2F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87" name="直線コネクタ 486">
                  <a:extLst>
                    <a:ext uri="{FF2B5EF4-FFF2-40B4-BE49-F238E27FC236}">
                      <a16:creationId xmlns:a16="http://schemas.microsoft.com/office/drawing/2014/main" id="{25B4568F-2F93-414A-8247-96D78A0F775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59" name="グループ化 458">
                <a:extLst>
                  <a:ext uri="{FF2B5EF4-FFF2-40B4-BE49-F238E27FC236}">
                    <a16:creationId xmlns:a16="http://schemas.microsoft.com/office/drawing/2014/main" id="{2F8FD2CF-4909-4963-84F5-A34A966EB9FB}"/>
                  </a:ext>
                </a:extLst>
              </p:cNvPr>
              <p:cNvGrpSpPr/>
              <p:nvPr/>
            </p:nvGrpSpPr>
            <p:grpSpPr>
              <a:xfrm>
                <a:off x="6392850" y="4904094"/>
                <a:ext cx="67506" cy="164207"/>
                <a:chOff x="3034888" y="1153740"/>
                <a:chExt cx="67506" cy="164207"/>
              </a:xfrm>
            </p:grpSpPr>
            <p:sp>
              <p:nvSpPr>
                <p:cNvPr id="484" name="楕円 483">
                  <a:extLst>
                    <a:ext uri="{FF2B5EF4-FFF2-40B4-BE49-F238E27FC236}">
                      <a16:creationId xmlns:a16="http://schemas.microsoft.com/office/drawing/2014/main" id="{28A69F82-5DBB-4628-9935-8C9A3DF8BE3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85" name="直線コネクタ 484">
                  <a:extLst>
                    <a:ext uri="{FF2B5EF4-FFF2-40B4-BE49-F238E27FC236}">
                      <a16:creationId xmlns:a16="http://schemas.microsoft.com/office/drawing/2014/main" id="{BDD65C21-087A-49B9-8993-B888A0D2925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0" name="グループ化 459">
                <a:extLst>
                  <a:ext uri="{FF2B5EF4-FFF2-40B4-BE49-F238E27FC236}">
                    <a16:creationId xmlns:a16="http://schemas.microsoft.com/office/drawing/2014/main" id="{11B59090-6131-4897-A6B5-5007EA393465}"/>
                  </a:ext>
                </a:extLst>
              </p:cNvPr>
              <p:cNvGrpSpPr/>
              <p:nvPr/>
            </p:nvGrpSpPr>
            <p:grpSpPr>
              <a:xfrm>
                <a:off x="6461056" y="4904094"/>
                <a:ext cx="67506" cy="164207"/>
                <a:chOff x="3034888" y="1153740"/>
                <a:chExt cx="67506" cy="164207"/>
              </a:xfrm>
            </p:grpSpPr>
            <p:sp>
              <p:nvSpPr>
                <p:cNvPr id="482" name="楕円 481">
                  <a:extLst>
                    <a:ext uri="{FF2B5EF4-FFF2-40B4-BE49-F238E27FC236}">
                      <a16:creationId xmlns:a16="http://schemas.microsoft.com/office/drawing/2014/main" id="{E37F5072-CB0A-4345-915F-43352C2A676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83" name="直線コネクタ 482">
                  <a:extLst>
                    <a:ext uri="{FF2B5EF4-FFF2-40B4-BE49-F238E27FC236}">
                      <a16:creationId xmlns:a16="http://schemas.microsoft.com/office/drawing/2014/main" id="{030C5949-D0E2-4B43-A0E4-67241DCD64A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1" name="グループ化 460">
                <a:extLst>
                  <a:ext uri="{FF2B5EF4-FFF2-40B4-BE49-F238E27FC236}">
                    <a16:creationId xmlns:a16="http://schemas.microsoft.com/office/drawing/2014/main" id="{9D7BF2AA-A60E-47EA-BE3B-75753D8A2DB3}"/>
                  </a:ext>
                </a:extLst>
              </p:cNvPr>
              <p:cNvGrpSpPr/>
              <p:nvPr/>
            </p:nvGrpSpPr>
            <p:grpSpPr>
              <a:xfrm rot="10800000">
                <a:off x="6461056" y="5086712"/>
                <a:ext cx="67506" cy="164207"/>
                <a:chOff x="3034888" y="1153740"/>
                <a:chExt cx="67506" cy="164207"/>
              </a:xfrm>
            </p:grpSpPr>
            <p:sp>
              <p:nvSpPr>
                <p:cNvPr id="480" name="楕円 479">
                  <a:extLst>
                    <a:ext uri="{FF2B5EF4-FFF2-40B4-BE49-F238E27FC236}">
                      <a16:creationId xmlns:a16="http://schemas.microsoft.com/office/drawing/2014/main" id="{3607715B-8793-41A5-A3B3-C933D11AF4F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81" name="直線コネクタ 480">
                  <a:extLst>
                    <a:ext uri="{FF2B5EF4-FFF2-40B4-BE49-F238E27FC236}">
                      <a16:creationId xmlns:a16="http://schemas.microsoft.com/office/drawing/2014/main" id="{A14F6D88-40F0-452A-A11B-99470AB3749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2" name="グループ化 461">
                <a:extLst>
                  <a:ext uri="{FF2B5EF4-FFF2-40B4-BE49-F238E27FC236}">
                    <a16:creationId xmlns:a16="http://schemas.microsoft.com/office/drawing/2014/main" id="{649BD164-9E42-4A21-9A6D-D1781297C995}"/>
                  </a:ext>
                </a:extLst>
              </p:cNvPr>
              <p:cNvGrpSpPr/>
              <p:nvPr/>
            </p:nvGrpSpPr>
            <p:grpSpPr>
              <a:xfrm rot="10800000">
                <a:off x="6392848" y="5086712"/>
                <a:ext cx="67506" cy="164207"/>
                <a:chOff x="3034888" y="1153740"/>
                <a:chExt cx="67506" cy="164207"/>
              </a:xfrm>
            </p:grpSpPr>
            <p:sp>
              <p:nvSpPr>
                <p:cNvPr id="478" name="楕円 477">
                  <a:extLst>
                    <a:ext uri="{FF2B5EF4-FFF2-40B4-BE49-F238E27FC236}">
                      <a16:creationId xmlns:a16="http://schemas.microsoft.com/office/drawing/2014/main" id="{8C9BBE59-496E-4FB7-B1B2-F15D89D610E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9" name="直線コネクタ 478">
                  <a:extLst>
                    <a:ext uri="{FF2B5EF4-FFF2-40B4-BE49-F238E27FC236}">
                      <a16:creationId xmlns:a16="http://schemas.microsoft.com/office/drawing/2014/main" id="{B52C4747-A6F4-4248-80F7-3349F1B0093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3" name="グループ化 462">
                <a:extLst>
                  <a:ext uri="{FF2B5EF4-FFF2-40B4-BE49-F238E27FC236}">
                    <a16:creationId xmlns:a16="http://schemas.microsoft.com/office/drawing/2014/main" id="{99B28AB8-7BA9-422C-B1E8-92C2C268C65D}"/>
                  </a:ext>
                </a:extLst>
              </p:cNvPr>
              <p:cNvGrpSpPr/>
              <p:nvPr/>
            </p:nvGrpSpPr>
            <p:grpSpPr>
              <a:xfrm rot="10800000">
                <a:off x="6324640" y="5086712"/>
                <a:ext cx="67506" cy="164207"/>
                <a:chOff x="3034888" y="1153740"/>
                <a:chExt cx="67506" cy="164207"/>
              </a:xfrm>
            </p:grpSpPr>
            <p:sp>
              <p:nvSpPr>
                <p:cNvPr id="476" name="楕円 475">
                  <a:extLst>
                    <a:ext uri="{FF2B5EF4-FFF2-40B4-BE49-F238E27FC236}">
                      <a16:creationId xmlns:a16="http://schemas.microsoft.com/office/drawing/2014/main" id="{D37408F7-9FA5-48AB-8C35-95D091733B2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7" name="直線コネクタ 476">
                  <a:extLst>
                    <a:ext uri="{FF2B5EF4-FFF2-40B4-BE49-F238E27FC236}">
                      <a16:creationId xmlns:a16="http://schemas.microsoft.com/office/drawing/2014/main" id="{827BA482-024F-4AF3-A0D2-294C4065956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4" name="グループ化 463">
                <a:extLst>
                  <a:ext uri="{FF2B5EF4-FFF2-40B4-BE49-F238E27FC236}">
                    <a16:creationId xmlns:a16="http://schemas.microsoft.com/office/drawing/2014/main" id="{129A521B-303E-495D-A1C3-B72A511F784B}"/>
                  </a:ext>
                </a:extLst>
              </p:cNvPr>
              <p:cNvGrpSpPr/>
              <p:nvPr/>
            </p:nvGrpSpPr>
            <p:grpSpPr>
              <a:xfrm rot="10800000">
                <a:off x="6256432" y="5086712"/>
                <a:ext cx="67506" cy="164207"/>
                <a:chOff x="3034888" y="1153740"/>
                <a:chExt cx="67506" cy="164207"/>
              </a:xfrm>
            </p:grpSpPr>
            <p:sp>
              <p:nvSpPr>
                <p:cNvPr id="474" name="楕円 473">
                  <a:extLst>
                    <a:ext uri="{FF2B5EF4-FFF2-40B4-BE49-F238E27FC236}">
                      <a16:creationId xmlns:a16="http://schemas.microsoft.com/office/drawing/2014/main" id="{B76C70DC-E35B-4152-B85D-24DE756DBBC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5" name="直線コネクタ 474">
                  <a:extLst>
                    <a:ext uri="{FF2B5EF4-FFF2-40B4-BE49-F238E27FC236}">
                      <a16:creationId xmlns:a16="http://schemas.microsoft.com/office/drawing/2014/main" id="{1BA2DCF6-4589-445C-B4EC-D46D0C2D37A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5" name="グループ化 464">
                <a:extLst>
                  <a:ext uri="{FF2B5EF4-FFF2-40B4-BE49-F238E27FC236}">
                    <a16:creationId xmlns:a16="http://schemas.microsoft.com/office/drawing/2014/main" id="{2ECAA27E-2046-4D03-8631-5D74F6DC41CE}"/>
                  </a:ext>
                </a:extLst>
              </p:cNvPr>
              <p:cNvGrpSpPr/>
              <p:nvPr/>
            </p:nvGrpSpPr>
            <p:grpSpPr>
              <a:xfrm rot="10800000">
                <a:off x="6188224" y="5086712"/>
                <a:ext cx="67506" cy="164207"/>
                <a:chOff x="3034888" y="1153740"/>
                <a:chExt cx="67506" cy="164207"/>
              </a:xfrm>
            </p:grpSpPr>
            <p:sp>
              <p:nvSpPr>
                <p:cNvPr id="472" name="楕円 471">
                  <a:extLst>
                    <a:ext uri="{FF2B5EF4-FFF2-40B4-BE49-F238E27FC236}">
                      <a16:creationId xmlns:a16="http://schemas.microsoft.com/office/drawing/2014/main" id="{9BB37961-52A3-47EC-A8B5-0EE2A850A32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3" name="直線コネクタ 472">
                  <a:extLst>
                    <a:ext uri="{FF2B5EF4-FFF2-40B4-BE49-F238E27FC236}">
                      <a16:creationId xmlns:a16="http://schemas.microsoft.com/office/drawing/2014/main" id="{D8F170A1-9B17-4C20-A39A-625A6DCC8FC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6" name="グループ化 465">
                <a:extLst>
                  <a:ext uri="{FF2B5EF4-FFF2-40B4-BE49-F238E27FC236}">
                    <a16:creationId xmlns:a16="http://schemas.microsoft.com/office/drawing/2014/main" id="{2BEDA10B-CBA0-4906-AEE3-8B3FE7E8F242}"/>
                  </a:ext>
                </a:extLst>
              </p:cNvPr>
              <p:cNvGrpSpPr/>
              <p:nvPr/>
            </p:nvGrpSpPr>
            <p:grpSpPr>
              <a:xfrm rot="10800000">
                <a:off x="6120016" y="5086712"/>
                <a:ext cx="67506" cy="164207"/>
                <a:chOff x="3034888" y="1153740"/>
                <a:chExt cx="67506" cy="164207"/>
              </a:xfrm>
            </p:grpSpPr>
            <p:sp>
              <p:nvSpPr>
                <p:cNvPr id="470" name="楕円 469">
                  <a:extLst>
                    <a:ext uri="{FF2B5EF4-FFF2-40B4-BE49-F238E27FC236}">
                      <a16:creationId xmlns:a16="http://schemas.microsoft.com/office/drawing/2014/main" id="{536862E6-96F7-4A33-ABD9-AEE9495D57B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71" name="直線コネクタ 470">
                  <a:extLst>
                    <a:ext uri="{FF2B5EF4-FFF2-40B4-BE49-F238E27FC236}">
                      <a16:creationId xmlns:a16="http://schemas.microsoft.com/office/drawing/2014/main" id="{FB768FDF-6AFC-436A-AB6E-6146983F19F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67" name="グループ化 466">
                <a:extLst>
                  <a:ext uri="{FF2B5EF4-FFF2-40B4-BE49-F238E27FC236}">
                    <a16:creationId xmlns:a16="http://schemas.microsoft.com/office/drawing/2014/main" id="{FB76DCC0-2633-4E05-AA08-91C29536C1A8}"/>
                  </a:ext>
                </a:extLst>
              </p:cNvPr>
              <p:cNvGrpSpPr/>
              <p:nvPr/>
            </p:nvGrpSpPr>
            <p:grpSpPr>
              <a:xfrm rot="10800000">
                <a:off x="6051808" y="5086712"/>
                <a:ext cx="67506" cy="164207"/>
                <a:chOff x="3034888" y="1153740"/>
                <a:chExt cx="67506" cy="164207"/>
              </a:xfrm>
            </p:grpSpPr>
            <p:sp>
              <p:nvSpPr>
                <p:cNvPr id="468" name="楕円 467">
                  <a:extLst>
                    <a:ext uri="{FF2B5EF4-FFF2-40B4-BE49-F238E27FC236}">
                      <a16:creationId xmlns:a16="http://schemas.microsoft.com/office/drawing/2014/main" id="{B0A05EF4-BD62-4360-8D3A-A230CDF3606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69" name="直線コネクタ 468">
                  <a:extLst>
                    <a:ext uri="{FF2B5EF4-FFF2-40B4-BE49-F238E27FC236}">
                      <a16:creationId xmlns:a16="http://schemas.microsoft.com/office/drawing/2014/main" id="{BCECB6C3-A075-41FF-A488-6B74EE21352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410" name="グループ化 409">
              <a:extLst>
                <a:ext uri="{FF2B5EF4-FFF2-40B4-BE49-F238E27FC236}">
                  <a16:creationId xmlns:a16="http://schemas.microsoft.com/office/drawing/2014/main" id="{109BE951-A462-4DAC-A103-50545A3C129C}"/>
                </a:ext>
              </a:extLst>
            </p:cNvPr>
            <p:cNvGrpSpPr/>
            <p:nvPr/>
          </p:nvGrpSpPr>
          <p:grpSpPr>
            <a:xfrm>
              <a:off x="6405229" y="4773510"/>
              <a:ext cx="476754" cy="346825"/>
              <a:chOff x="6051808" y="4904094"/>
              <a:chExt cx="476754" cy="346825"/>
            </a:xfrm>
          </p:grpSpPr>
          <p:grpSp>
            <p:nvGrpSpPr>
              <p:cNvPr id="411" name="グループ化 410">
                <a:extLst>
                  <a:ext uri="{FF2B5EF4-FFF2-40B4-BE49-F238E27FC236}">
                    <a16:creationId xmlns:a16="http://schemas.microsoft.com/office/drawing/2014/main" id="{1F86FA71-F3E1-4782-8CD4-4B8DDEA423F0}"/>
                  </a:ext>
                </a:extLst>
              </p:cNvPr>
              <p:cNvGrpSpPr/>
              <p:nvPr/>
            </p:nvGrpSpPr>
            <p:grpSpPr>
              <a:xfrm>
                <a:off x="6051810" y="4904094"/>
                <a:ext cx="67506" cy="164207"/>
                <a:chOff x="3034888" y="1153740"/>
                <a:chExt cx="67506" cy="164207"/>
              </a:xfrm>
            </p:grpSpPr>
            <p:sp>
              <p:nvSpPr>
                <p:cNvPr id="451" name="楕円 450">
                  <a:extLst>
                    <a:ext uri="{FF2B5EF4-FFF2-40B4-BE49-F238E27FC236}">
                      <a16:creationId xmlns:a16="http://schemas.microsoft.com/office/drawing/2014/main" id="{45C78DAE-E4D3-45ED-B818-F07EDE243D3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2" name="直線コネクタ 451">
                  <a:extLst>
                    <a:ext uri="{FF2B5EF4-FFF2-40B4-BE49-F238E27FC236}">
                      <a16:creationId xmlns:a16="http://schemas.microsoft.com/office/drawing/2014/main" id="{2DAB63B0-B1AF-42CB-B703-7644288E6BE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2" name="グループ化 411">
                <a:extLst>
                  <a:ext uri="{FF2B5EF4-FFF2-40B4-BE49-F238E27FC236}">
                    <a16:creationId xmlns:a16="http://schemas.microsoft.com/office/drawing/2014/main" id="{7F1E4E21-0FE1-4822-B212-0A5A1DE4204B}"/>
                  </a:ext>
                </a:extLst>
              </p:cNvPr>
              <p:cNvGrpSpPr/>
              <p:nvPr/>
            </p:nvGrpSpPr>
            <p:grpSpPr>
              <a:xfrm>
                <a:off x="6120018" y="4904094"/>
                <a:ext cx="67506" cy="164207"/>
                <a:chOff x="3034888" y="1153740"/>
                <a:chExt cx="67506" cy="164207"/>
              </a:xfrm>
            </p:grpSpPr>
            <p:sp>
              <p:nvSpPr>
                <p:cNvPr id="449" name="楕円 448">
                  <a:extLst>
                    <a:ext uri="{FF2B5EF4-FFF2-40B4-BE49-F238E27FC236}">
                      <a16:creationId xmlns:a16="http://schemas.microsoft.com/office/drawing/2014/main" id="{BB70EF0D-87B7-4CC6-8FD1-24595008986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0" name="直線コネクタ 449">
                  <a:extLst>
                    <a:ext uri="{FF2B5EF4-FFF2-40B4-BE49-F238E27FC236}">
                      <a16:creationId xmlns:a16="http://schemas.microsoft.com/office/drawing/2014/main" id="{11C90654-62A9-4434-84C6-3372390AF2E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3" name="グループ化 412">
                <a:extLst>
                  <a:ext uri="{FF2B5EF4-FFF2-40B4-BE49-F238E27FC236}">
                    <a16:creationId xmlns:a16="http://schemas.microsoft.com/office/drawing/2014/main" id="{5C4713AD-A7FE-4015-8F4E-64F9ED9B5501}"/>
                  </a:ext>
                </a:extLst>
              </p:cNvPr>
              <p:cNvGrpSpPr/>
              <p:nvPr/>
            </p:nvGrpSpPr>
            <p:grpSpPr>
              <a:xfrm>
                <a:off x="6188226" y="4904094"/>
                <a:ext cx="67506" cy="164207"/>
                <a:chOff x="3034888" y="1153740"/>
                <a:chExt cx="67506" cy="164207"/>
              </a:xfrm>
            </p:grpSpPr>
            <p:sp>
              <p:nvSpPr>
                <p:cNvPr id="447" name="楕円 446">
                  <a:extLst>
                    <a:ext uri="{FF2B5EF4-FFF2-40B4-BE49-F238E27FC236}">
                      <a16:creationId xmlns:a16="http://schemas.microsoft.com/office/drawing/2014/main" id="{3E71BD22-42CF-43D9-9710-2781ED4ED8F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8" name="直線コネクタ 447">
                  <a:extLst>
                    <a:ext uri="{FF2B5EF4-FFF2-40B4-BE49-F238E27FC236}">
                      <a16:creationId xmlns:a16="http://schemas.microsoft.com/office/drawing/2014/main" id="{B5994F8D-2286-4F3C-9531-11A2DEA20E9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4" name="グループ化 413">
                <a:extLst>
                  <a:ext uri="{FF2B5EF4-FFF2-40B4-BE49-F238E27FC236}">
                    <a16:creationId xmlns:a16="http://schemas.microsoft.com/office/drawing/2014/main" id="{4AAF6814-0C9F-4B8A-9C20-BDD0B2542C0D}"/>
                  </a:ext>
                </a:extLst>
              </p:cNvPr>
              <p:cNvGrpSpPr/>
              <p:nvPr/>
            </p:nvGrpSpPr>
            <p:grpSpPr>
              <a:xfrm>
                <a:off x="6256434" y="4904094"/>
                <a:ext cx="67506" cy="164207"/>
                <a:chOff x="3034888" y="1153740"/>
                <a:chExt cx="67506" cy="164207"/>
              </a:xfrm>
            </p:grpSpPr>
            <p:sp>
              <p:nvSpPr>
                <p:cNvPr id="445" name="楕円 444">
                  <a:extLst>
                    <a:ext uri="{FF2B5EF4-FFF2-40B4-BE49-F238E27FC236}">
                      <a16:creationId xmlns:a16="http://schemas.microsoft.com/office/drawing/2014/main" id="{ACA5781D-17B4-4C7E-ACC4-6629CF5DEE3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6" name="直線コネクタ 445">
                  <a:extLst>
                    <a:ext uri="{FF2B5EF4-FFF2-40B4-BE49-F238E27FC236}">
                      <a16:creationId xmlns:a16="http://schemas.microsoft.com/office/drawing/2014/main" id="{F966D57F-91A4-4B76-A6F7-3F1BEE4C94B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5" name="グループ化 414">
                <a:extLst>
                  <a:ext uri="{FF2B5EF4-FFF2-40B4-BE49-F238E27FC236}">
                    <a16:creationId xmlns:a16="http://schemas.microsoft.com/office/drawing/2014/main" id="{854372E1-F872-4AD5-9EC0-646E652892BB}"/>
                  </a:ext>
                </a:extLst>
              </p:cNvPr>
              <p:cNvGrpSpPr/>
              <p:nvPr/>
            </p:nvGrpSpPr>
            <p:grpSpPr>
              <a:xfrm>
                <a:off x="6324642" y="4904094"/>
                <a:ext cx="67506" cy="164207"/>
                <a:chOff x="3034888" y="1153740"/>
                <a:chExt cx="67506" cy="164207"/>
              </a:xfrm>
            </p:grpSpPr>
            <p:sp>
              <p:nvSpPr>
                <p:cNvPr id="443" name="楕円 442">
                  <a:extLst>
                    <a:ext uri="{FF2B5EF4-FFF2-40B4-BE49-F238E27FC236}">
                      <a16:creationId xmlns:a16="http://schemas.microsoft.com/office/drawing/2014/main" id="{63455311-79F4-49C7-9FC2-7EFCE5BB84C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4" name="直線コネクタ 443">
                  <a:extLst>
                    <a:ext uri="{FF2B5EF4-FFF2-40B4-BE49-F238E27FC236}">
                      <a16:creationId xmlns:a16="http://schemas.microsoft.com/office/drawing/2014/main" id="{FE5DC903-46CF-426D-9E16-3DAD8E05576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6" name="グループ化 415">
                <a:extLst>
                  <a:ext uri="{FF2B5EF4-FFF2-40B4-BE49-F238E27FC236}">
                    <a16:creationId xmlns:a16="http://schemas.microsoft.com/office/drawing/2014/main" id="{D27B7B2F-9243-4945-A7A0-9D21F51F6D31}"/>
                  </a:ext>
                </a:extLst>
              </p:cNvPr>
              <p:cNvGrpSpPr/>
              <p:nvPr/>
            </p:nvGrpSpPr>
            <p:grpSpPr>
              <a:xfrm>
                <a:off x="6392850" y="4904094"/>
                <a:ext cx="67506" cy="164207"/>
                <a:chOff x="3034888" y="1153740"/>
                <a:chExt cx="67506" cy="164207"/>
              </a:xfrm>
            </p:grpSpPr>
            <p:sp>
              <p:nvSpPr>
                <p:cNvPr id="441" name="楕円 440">
                  <a:extLst>
                    <a:ext uri="{FF2B5EF4-FFF2-40B4-BE49-F238E27FC236}">
                      <a16:creationId xmlns:a16="http://schemas.microsoft.com/office/drawing/2014/main" id="{9C2BFE54-B682-49EA-9759-C010C508DE1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2" name="直線コネクタ 441">
                  <a:extLst>
                    <a:ext uri="{FF2B5EF4-FFF2-40B4-BE49-F238E27FC236}">
                      <a16:creationId xmlns:a16="http://schemas.microsoft.com/office/drawing/2014/main" id="{6471A450-DF08-4DC2-A38B-49F0DDDD04F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7" name="グループ化 416">
                <a:extLst>
                  <a:ext uri="{FF2B5EF4-FFF2-40B4-BE49-F238E27FC236}">
                    <a16:creationId xmlns:a16="http://schemas.microsoft.com/office/drawing/2014/main" id="{44EE5DD9-0D67-49A8-9D5B-36987495531B}"/>
                  </a:ext>
                </a:extLst>
              </p:cNvPr>
              <p:cNvGrpSpPr/>
              <p:nvPr/>
            </p:nvGrpSpPr>
            <p:grpSpPr>
              <a:xfrm>
                <a:off x="6461056" y="4904094"/>
                <a:ext cx="67506" cy="164207"/>
                <a:chOff x="3034888" y="1153740"/>
                <a:chExt cx="67506" cy="164207"/>
              </a:xfrm>
            </p:grpSpPr>
            <p:sp>
              <p:nvSpPr>
                <p:cNvPr id="439" name="楕円 438">
                  <a:extLst>
                    <a:ext uri="{FF2B5EF4-FFF2-40B4-BE49-F238E27FC236}">
                      <a16:creationId xmlns:a16="http://schemas.microsoft.com/office/drawing/2014/main" id="{FFDF2DC7-FD58-4222-AF71-FDBB9AD1036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40" name="直線コネクタ 439">
                  <a:extLst>
                    <a:ext uri="{FF2B5EF4-FFF2-40B4-BE49-F238E27FC236}">
                      <a16:creationId xmlns:a16="http://schemas.microsoft.com/office/drawing/2014/main" id="{60734A5A-DC8C-413F-9EF1-E1B47D1B4F1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8" name="グループ化 417">
                <a:extLst>
                  <a:ext uri="{FF2B5EF4-FFF2-40B4-BE49-F238E27FC236}">
                    <a16:creationId xmlns:a16="http://schemas.microsoft.com/office/drawing/2014/main" id="{A6428B39-4E11-4C16-B227-E8FE5362CC22}"/>
                  </a:ext>
                </a:extLst>
              </p:cNvPr>
              <p:cNvGrpSpPr/>
              <p:nvPr/>
            </p:nvGrpSpPr>
            <p:grpSpPr>
              <a:xfrm rot="10800000">
                <a:off x="6461056" y="5086712"/>
                <a:ext cx="67506" cy="164207"/>
                <a:chOff x="3034888" y="1153740"/>
                <a:chExt cx="67506" cy="164207"/>
              </a:xfrm>
            </p:grpSpPr>
            <p:sp>
              <p:nvSpPr>
                <p:cNvPr id="437" name="楕円 436">
                  <a:extLst>
                    <a:ext uri="{FF2B5EF4-FFF2-40B4-BE49-F238E27FC236}">
                      <a16:creationId xmlns:a16="http://schemas.microsoft.com/office/drawing/2014/main" id="{519FD5F3-AE52-407A-849F-732EAFD3D0D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8" name="直線コネクタ 437">
                  <a:extLst>
                    <a:ext uri="{FF2B5EF4-FFF2-40B4-BE49-F238E27FC236}">
                      <a16:creationId xmlns:a16="http://schemas.microsoft.com/office/drawing/2014/main" id="{DEEA3A9B-9619-460F-8EA7-8C29FC15B0A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19" name="グループ化 418">
                <a:extLst>
                  <a:ext uri="{FF2B5EF4-FFF2-40B4-BE49-F238E27FC236}">
                    <a16:creationId xmlns:a16="http://schemas.microsoft.com/office/drawing/2014/main" id="{D4B041BF-BE23-4F33-AF31-6CDAB6AEDCCC}"/>
                  </a:ext>
                </a:extLst>
              </p:cNvPr>
              <p:cNvGrpSpPr/>
              <p:nvPr/>
            </p:nvGrpSpPr>
            <p:grpSpPr>
              <a:xfrm rot="10800000">
                <a:off x="6392848" y="5086712"/>
                <a:ext cx="67506" cy="164207"/>
                <a:chOff x="3034888" y="1153740"/>
                <a:chExt cx="67506" cy="164207"/>
              </a:xfrm>
            </p:grpSpPr>
            <p:sp>
              <p:nvSpPr>
                <p:cNvPr id="435" name="楕円 434">
                  <a:extLst>
                    <a:ext uri="{FF2B5EF4-FFF2-40B4-BE49-F238E27FC236}">
                      <a16:creationId xmlns:a16="http://schemas.microsoft.com/office/drawing/2014/main" id="{87E106C0-5723-49DA-B10B-0A0A86FC0A6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6" name="直線コネクタ 435">
                  <a:extLst>
                    <a:ext uri="{FF2B5EF4-FFF2-40B4-BE49-F238E27FC236}">
                      <a16:creationId xmlns:a16="http://schemas.microsoft.com/office/drawing/2014/main" id="{B4AC4230-0568-4EDD-BA2A-676FA4D02B6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20" name="グループ化 419">
                <a:extLst>
                  <a:ext uri="{FF2B5EF4-FFF2-40B4-BE49-F238E27FC236}">
                    <a16:creationId xmlns:a16="http://schemas.microsoft.com/office/drawing/2014/main" id="{3924DA23-E24D-4E0E-8AA5-DC92617D5A9C}"/>
                  </a:ext>
                </a:extLst>
              </p:cNvPr>
              <p:cNvGrpSpPr/>
              <p:nvPr/>
            </p:nvGrpSpPr>
            <p:grpSpPr>
              <a:xfrm rot="10800000">
                <a:off x="6324640" y="5086712"/>
                <a:ext cx="67506" cy="164207"/>
                <a:chOff x="3034888" y="1153740"/>
                <a:chExt cx="67506" cy="164207"/>
              </a:xfrm>
            </p:grpSpPr>
            <p:sp>
              <p:nvSpPr>
                <p:cNvPr id="433" name="楕円 432">
                  <a:extLst>
                    <a:ext uri="{FF2B5EF4-FFF2-40B4-BE49-F238E27FC236}">
                      <a16:creationId xmlns:a16="http://schemas.microsoft.com/office/drawing/2014/main" id="{C8853017-29BD-450B-BD1F-3A33D7EB66F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4" name="直線コネクタ 433">
                  <a:extLst>
                    <a:ext uri="{FF2B5EF4-FFF2-40B4-BE49-F238E27FC236}">
                      <a16:creationId xmlns:a16="http://schemas.microsoft.com/office/drawing/2014/main" id="{8B4B5EB7-C52F-458E-9D85-3A0BD978C78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21" name="グループ化 420">
                <a:extLst>
                  <a:ext uri="{FF2B5EF4-FFF2-40B4-BE49-F238E27FC236}">
                    <a16:creationId xmlns:a16="http://schemas.microsoft.com/office/drawing/2014/main" id="{85D32772-0C33-4D0E-AD47-7C5092D585CC}"/>
                  </a:ext>
                </a:extLst>
              </p:cNvPr>
              <p:cNvGrpSpPr/>
              <p:nvPr/>
            </p:nvGrpSpPr>
            <p:grpSpPr>
              <a:xfrm rot="10800000">
                <a:off x="6256432" y="5086712"/>
                <a:ext cx="67506" cy="164207"/>
                <a:chOff x="3034888" y="1153740"/>
                <a:chExt cx="67506" cy="164207"/>
              </a:xfrm>
            </p:grpSpPr>
            <p:sp>
              <p:nvSpPr>
                <p:cNvPr id="431" name="楕円 430">
                  <a:extLst>
                    <a:ext uri="{FF2B5EF4-FFF2-40B4-BE49-F238E27FC236}">
                      <a16:creationId xmlns:a16="http://schemas.microsoft.com/office/drawing/2014/main" id="{1C19470D-4A16-4762-8AD0-32F5B1E534D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2" name="直線コネクタ 431">
                  <a:extLst>
                    <a:ext uri="{FF2B5EF4-FFF2-40B4-BE49-F238E27FC236}">
                      <a16:creationId xmlns:a16="http://schemas.microsoft.com/office/drawing/2014/main" id="{B2D728FD-964D-46D7-B340-23784F1894F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22" name="グループ化 421">
                <a:extLst>
                  <a:ext uri="{FF2B5EF4-FFF2-40B4-BE49-F238E27FC236}">
                    <a16:creationId xmlns:a16="http://schemas.microsoft.com/office/drawing/2014/main" id="{25B96541-87EA-46A0-B2F0-E0BA20B4CD60}"/>
                  </a:ext>
                </a:extLst>
              </p:cNvPr>
              <p:cNvGrpSpPr/>
              <p:nvPr/>
            </p:nvGrpSpPr>
            <p:grpSpPr>
              <a:xfrm rot="10800000">
                <a:off x="6188224" y="5086712"/>
                <a:ext cx="67506" cy="164207"/>
                <a:chOff x="3034888" y="1153740"/>
                <a:chExt cx="67506" cy="164207"/>
              </a:xfrm>
            </p:grpSpPr>
            <p:sp>
              <p:nvSpPr>
                <p:cNvPr id="429" name="楕円 428">
                  <a:extLst>
                    <a:ext uri="{FF2B5EF4-FFF2-40B4-BE49-F238E27FC236}">
                      <a16:creationId xmlns:a16="http://schemas.microsoft.com/office/drawing/2014/main" id="{A84D56C4-CA91-4BAA-9CB2-0F22B27E0D0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0" name="直線コネクタ 429">
                  <a:extLst>
                    <a:ext uri="{FF2B5EF4-FFF2-40B4-BE49-F238E27FC236}">
                      <a16:creationId xmlns:a16="http://schemas.microsoft.com/office/drawing/2014/main" id="{2044CFBA-A61A-4ED4-851C-067D45B1CBE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23" name="グループ化 422">
                <a:extLst>
                  <a:ext uri="{FF2B5EF4-FFF2-40B4-BE49-F238E27FC236}">
                    <a16:creationId xmlns:a16="http://schemas.microsoft.com/office/drawing/2014/main" id="{79508877-CA3B-4C3D-930B-BF222E8B5CB4}"/>
                  </a:ext>
                </a:extLst>
              </p:cNvPr>
              <p:cNvGrpSpPr/>
              <p:nvPr/>
            </p:nvGrpSpPr>
            <p:grpSpPr>
              <a:xfrm rot="10800000">
                <a:off x="6120016" y="5086712"/>
                <a:ext cx="67506" cy="164207"/>
                <a:chOff x="3034888" y="1153740"/>
                <a:chExt cx="67506" cy="164207"/>
              </a:xfrm>
            </p:grpSpPr>
            <p:sp>
              <p:nvSpPr>
                <p:cNvPr id="427" name="楕円 426">
                  <a:extLst>
                    <a:ext uri="{FF2B5EF4-FFF2-40B4-BE49-F238E27FC236}">
                      <a16:creationId xmlns:a16="http://schemas.microsoft.com/office/drawing/2014/main" id="{97D5F393-A0F6-4BAC-A22B-CE9574EA67E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28" name="直線コネクタ 427">
                  <a:extLst>
                    <a:ext uri="{FF2B5EF4-FFF2-40B4-BE49-F238E27FC236}">
                      <a16:creationId xmlns:a16="http://schemas.microsoft.com/office/drawing/2014/main" id="{C2C895BA-9F6D-4546-8DC2-2108EDA783C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424" name="グループ化 423">
                <a:extLst>
                  <a:ext uri="{FF2B5EF4-FFF2-40B4-BE49-F238E27FC236}">
                    <a16:creationId xmlns:a16="http://schemas.microsoft.com/office/drawing/2014/main" id="{F0A439E9-44BB-4752-A324-2F9C42F0C038}"/>
                  </a:ext>
                </a:extLst>
              </p:cNvPr>
              <p:cNvGrpSpPr/>
              <p:nvPr/>
            </p:nvGrpSpPr>
            <p:grpSpPr>
              <a:xfrm rot="10800000">
                <a:off x="6051808" y="5086712"/>
                <a:ext cx="67506" cy="164207"/>
                <a:chOff x="3034888" y="1153740"/>
                <a:chExt cx="67506" cy="164207"/>
              </a:xfrm>
            </p:grpSpPr>
            <p:sp>
              <p:nvSpPr>
                <p:cNvPr id="425" name="楕円 424">
                  <a:extLst>
                    <a:ext uri="{FF2B5EF4-FFF2-40B4-BE49-F238E27FC236}">
                      <a16:creationId xmlns:a16="http://schemas.microsoft.com/office/drawing/2014/main" id="{BC387AB6-8002-4898-A796-CCEDC761F12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26" name="直線コネクタ 425">
                  <a:extLst>
                    <a:ext uri="{FF2B5EF4-FFF2-40B4-BE49-F238E27FC236}">
                      <a16:creationId xmlns:a16="http://schemas.microsoft.com/office/drawing/2014/main" id="{63845AF3-4543-4B3C-8172-B3EA1C0E5C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367" name="グループ化 366">
              <a:extLst>
                <a:ext uri="{FF2B5EF4-FFF2-40B4-BE49-F238E27FC236}">
                  <a16:creationId xmlns:a16="http://schemas.microsoft.com/office/drawing/2014/main" id="{92F2491B-694C-4720-91E7-A1219BFF17ED}"/>
                </a:ext>
              </a:extLst>
            </p:cNvPr>
            <p:cNvGrpSpPr/>
            <p:nvPr/>
          </p:nvGrpSpPr>
          <p:grpSpPr>
            <a:xfrm>
              <a:off x="6340216" y="4833686"/>
              <a:ext cx="476754" cy="346825"/>
              <a:chOff x="6051808" y="4904094"/>
              <a:chExt cx="476754" cy="346825"/>
            </a:xfrm>
          </p:grpSpPr>
          <p:grpSp>
            <p:nvGrpSpPr>
              <p:cNvPr id="368" name="グループ化 367">
                <a:extLst>
                  <a:ext uri="{FF2B5EF4-FFF2-40B4-BE49-F238E27FC236}">
                    <a16:creationId xmlns:a16="http://schemas.microsoft.com/office/drawing/2014/main" id="{EF0F699F-F31C-4864-ABE5-29FA8FE3D763}"/>
                  </a:ext>
                </a:extLst>
              </p:cNvPr>
              <p:cNvGrpSpPr/>
              <p:nvPr/>
            </p:nvGrpSpPr>
            <p:grpSpPr>
              <a:xfrm>
                <a:off x="6051810" y="4904094"/>
                <a:ext cx="67506" cy="164207"/>
                <a:chOff x="3034888" y="1153740"/>
                <a:chExt cx="67506" cy="164207"/>
              </a:xfrm>
            </p:grpSpPr>
            <p:sp>
              <p:nvSpPr>
                <p:cNvPr id="408" name="楕円 407">
                  <a:extLst>
                    <a:ext uri="{FF2B5EF4-FFF2-40B4-BE49-F238E27FC236}">
                      <a16:creationId xmlns:a16="http://schemas.microsoft.com/office/drawing/2014/main" id="{BA2EEFC5-10AC-4CAC-AFBA-02C314D55F2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9" name="直線コネクタ 408">
                  <a:extLst>
                    <a:ext uri="{FF2B5EF4-FFF2-40B4-BE49-F238E27FC236}">
                      <a16:creationId xmlns:a16="http://schemas.microsoft.com/office/drawing/2014/main" id="{7ADC7B4F-6ABC-4D51-8CC5-433B6F8B626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69" name="グループ化 368">
                <a:extLst>
                  <a:ext uri="{FF2B5EF4-FFF2-40B4-BE49-F238E27FC236}">
                    <a16:creationId xmlns:a16="http://schemas.microsoft.com/office/drawing/2014/main" id="{4DA2DA16-FEE6-4AE2-AF1A-F63DA80C5D60}"/>
                  </a:ext>
                </a:extLst>
              </p:cNvPr>
              <p:cNvGrpSpPr/>
              <p:nvPr/>
            </p:nvGrpSpPr>
            <p:grpSpPr>
              <a:xfrm>
                <a:off x="6120018" y="4904094"/>
                <a:ext cx="67506" cy="164207"/>
                <a:chOff x="3034888" y="1153740"/>
                <a:chExt cx="67506" cy="164207"/>
              </a:xfrm>
            </p:grpSpPr>
            <p:sp>
              <p:nvSpPr>
                <p:cNvPr id="406" name="楕円 405">
                  <a:extLst>
                    <a:ext uri="{FF2B5EF4-FFF2-40B4-BE49-F238E27FC236}">
                      <a16:creationId xmlns:a16="http://schemas.microsoft.com/office/drawing/2014/main" id="{1B4A3740-EB1D-4E58-A484-C9FED592359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7" name="直線コネクタ 406">
                  <a:extLst>
                    <a:ext uri="{FF2B5EF4-FFF2-40B4-BE49-F238E27FC236}">
                      <a16:creationId xmlns:a16="http://schemas.microsoft.com/office/drawing/2014/main" id="{013FEE5D-B543-4211-B986-69FAABC3325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0" name="グループ化 369">
                <a:extLst>
                  <a:ext uri="{FF2B5EF4-FFF2-40B4-BE49-F238E27FC236}">
                    <a16:creationId xmlns:a16="http://schemas.microsoft.com/office/drawing/2014/main" id="{3202ABC6-DA73-4BC3-9493-47A96EF9B592}"/>
                  </a:ext>
                </a:extLst>
              </p:cNvPr>
              <p:cNvGrpSpPr/>
              <p:nvPr/>
            </p:nvGrpSpPr>
            <p:grpSpPr>
              <a:xfrm>
                <a:off x="6188226" y="4904094"/>
                <a:ext cx="67506" cy="164207"/>
                <a:chOff x="3034888" y="1153740"/>
                <a:chExt cx="67506" cy="164207"/>
              </a:xfrm>
            </p:grpSpPr>
            <p:sp>
              <p:nvSpPr>
                <p:cNvPr id="404" name="楕円 403">
                  <a:extLst>
                    <a:ext uri="{FF2B5EF4-FFF2-40B4-BE49-F238E27FC236}">
                      <a16:creationId xmlns:a16="http://schemas.microsoft.com/office/drawing/2014/main" id="{C1F68475-756A-4DD5-8F49-10B25DAB505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5" name="直線コネクタ 404">
                  <a:extLst>
                    <a:ext uri="{FF2B5EF4-FFF2-40B4-BE49-F238E27FC236}">
                      <a16:creationId xmlns:a16="http://schemas.microsoft.com/office/drawing/2014/main" id="{3EF64CE6-D7F0-426B-A748-ECB73A98B73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1" name="グループ化 370">
                <a:extLst>
                  <a:ext uri="{FF2B5EF4-FFF2-40B4-BE49-F238E27FC236}">
                    <a16:creationId xmlns:a16="http://schemas.microsoft.com/office/drawing/2014/main" id="{16EB27A3-0093-44B3-834A-522642652064}"/>
                  </a:ext>
                </a:extLst>
              </p:cNvPr>
              <p:cNvGrpSpPr/>
              <p:nvPr/>
            </p:nvGrpSpPr>
            <p:grpSpPr>
              <a:xfrm>
                <a:off x="6256434" y="4904094"/>
                <a:ext cx="67506" cy="164207"/>
                <a:chOff x="3034888" y="1153740"/>
                <a:chExt cx="67506" cy="164207"/>
              </a:xfrm>
            </p:grpSpPr>
            <p:sp>
              <p:nvSpPr>
                <p:cNvPr id="402" name="楕円 401">
                  <a:extLst>
                    <a:ext uri="{FF2B5EF4-FFF2-40B4-BE49-F238E27FC236}">
                      <a16:creationId xmlns:a16="http://schemas.microsoft.com/office/drawing/2014/main" id="{3B2A5B80-71C6-44D0-86D9-F8B404734B1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3" name="直線コネクタ 402">
                  <a:extLst>
                    <a:ext uri="{FF2B5EF4-FFF2-40B4-BE49-F238E27FC236}">
                      <a16:creationId xmlns:a16="http://schemas.microsoft.com/office/drawing/2014/main" id="{90724D18-EB48-4963-BF0B-3D195F07E73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2" name="グループ化 371">
                <a:extLst>
                  <a:ext uri="{FF2B5EF4-FFF2-40B4-BE49-F238E27FC236}">
                    <a16:creationId xmlns:a16="http://schemas.microsoft.com/office/drawing/2014/main" id="{DE7576D0-5C1F-42C3-AF47-5DD92AD18C6C}"/>
                  </a:ext>
                </a:extLst>
              </p:cNvPr>
              <p:cNvGrpSpPr/>
              <p:nvPr/>
            </p:nvGrpSpPr>
            <p:grpSpPr>
              <a:xfrm>
                <a:off x="6324642" y="4904094"/>
                <a:ext cx="67506" cy="164207"/>
                <a:chOff x="3034888" y="1153740"/>
                <a:chExt cx="67506" cy="164207"/>
              </a:xfrm>
            </p:grpSpPr>
            <p:sp>
              <p:nvSpPr>
                <p:cNvPr id="400" name="楕円 399">
                  <a:extLst>
                    <a:ext uri="{FF2B5EF4-FFF2-40B4-BE49-F238E27FC236}">
                      <a16:creationId xmlns:a16="http://schemas.microsoft.com/office/drawing/2014/main" id="{89430FD9-17B8-4798-AF0D-AA9A8B91EE9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1" name="直線コネクタ 400">
                  <a:extLst>
                    <a:ext uri="{FF2B5EF4-FFF2-40B4-BE49-F238E27FC236}">
                      <a16:creationId xmlns:a16="http://schemas.microsoft.com/office/drawing/2014/main" id="{DD91978F-1B94-4D1C-B2E3-61BDAAF0D5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3" name="グループ化 372">
                <a:extLst>
                  <a:ext uri="{FF2B5EF4-FFF2-40B4-BE49-F238E27FC236}">
                    <a16:creationId xmlns:a16="http://schemas.microsoft.com/office/drawing/2014/main" id="{FC905015-98D2-4306-AE97-DB7FA7952276}"/>
                  </a:ext>
                </a:extLst>
              </p:cNvPr>
              <p:cNvGrpSpPr/>
              <p:nvPr/>
            </p:nvGrpSpPr>
            <p:grpSpPr>
              <a:xfrm>
                <a:off x="6392850" y="4904094"/>
                <a:ext cx="67506" cy="164207"/>
                <a:chOff x="3034888" y="1153740"/>
                <a:chExt cx="67506" cy="164207"/>
              </a:xfrm>
            </p:grpSpPr>
            <p:sp>
              <p:nvSpPr>
                <p:cNvPr id="398" name="楕円 397">
                  <a:extLst>
                    <a:ext uri="{FF2B5EF4-FFF2-40B4-BE49-F238E27FC236}">
                      <a16:creationId xmlns:a16="http://schemas.microsoft.com/office/drawing/2014/main" id="{E2E252A6-4B7B-4E2F-9D62-7221FA02461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9" name="直線コネクタ 398">
                  <a:extLst>
                    <a:ext uri="{FF2B5EF4-FFF2-40B4-BE49-F238E27FC236}">
                      <a16:creationId xmlns:a16="http://schemas.microsoft.com/office/drawing/2014/main" id="{CAC74444-3233-4462-85E7-0791B4B096C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4" name="グループ化 373">
                <a:extLst>
                  <a:ext uri="{FF2B5EF4-FFF2-40B4-BE49-F238E27FC236}">
                    <a16:creationId xmlns:a16="http://schemas.microsoft.com/office/drawing/2014/main" id="{BF30C4BA-A2B5-495F-A2BE-AA7149EF28D4}"/>
                  </a:ext>
                </a:extLst>
              </p:cNvPr>
              <p:cNvGrpSpPr/>
              <p:nvPr/>
            </p:nvGrpSpPr>
            <p:grpSpPr>
              <a:xfrm>
                <a:off x="6461056" y="4904094"/>
                <a:ext cx="67506" cy="164207"/>
                <a:chOff x="3034888" y="1153740"/>
                <a:chExt cx="67506" cy="164207"/>
              </a:xfrm>
            </p:grpSpPr>
            <p:sp>
              <p:nvSpPr>
                <p:cNvPr id="396" name="楕円 395">
                  <a:extLst>
                    <a:ext uri="{FF2B5EF4-FFF2-40B4-BE49-F238E27FC236}">
                      <a16:creationId xmlns:a16="http://schemas.microsoft.com/office/drawing/2014/main" id="{F4F608CA-7253-48D0-8955-5A28FDA86F6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7" name="直線コネクタ 396">
                  <a:extLst>
                    <a:ext uri="{FF2B5EF4-FFF2-40B4-BE49-F238E27FC236}">
                      <a16:creationId xmlns:a16="http://schemas.microsoft.com/office/drawing/2014/main" id="{5C1B3346-2635-4458-B930-F96CBA8264D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5" name="グループ化 374">
                <a:extLst>
                  <a:ext uri="{FF2B5EF4-FFF2-40B4-BE49-F238E27FC236}">
                    <a16:creationId xmlns:a16="http://schemas.microsoft.com/office/drawing/2014/main" id="{133F1595-C112-47DF-A860-4CB8B6BFF7F6}"/>
                  </a:ext>
                </a:extLst>
              </p:cNvPr>
              <p:cNvGrpSpPr/>
              <p:nvPr/>
            </p:nvGrpSpPr>
            <p:grpSpPr>
              <a:xfrm rot="10800000">
                <a:off x="6461056" y="5086712"/>
                <a:ext cx="67506" cy="164207"/>
                <a:chOff x="3034888" y="1153740"/>
                <a:chExt cx="67506" cy="164207"/>
              </a:xfrm>
            </p:grpSpPr>
            <p:sp>
              <p:nvSpPr>
                <p:cNvPr id="394" name="楕円 393">
                  <a:extLst>
                    <a:ext uri="{FF2B5EF4-FFF2-40B4-BE49-F238E27FC236}">
                      <a16:creationId xmlns:a16="http://schemas.microsoft.com/office/drawing/2014/main" id="{0D7F3A4A-ACE1-41D9-98E6-37AD6A9E27A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5" name="直線コネクタ 394">
                  <a:extLst>
                    <a:ext uri="{FF2B5EF4-FFF2-40B4-BE49-F238E27FC236}">
                      <a16:creationId xmlns:a16="http://schemas.microsoft.com/office/drawing/2014/main" id="{D2AFA3EE-1261-4650-9127-DCBD5D2AA2D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6" name="グループ化 375">
                <a:extLst>
                  <a:ext uri="{FF2B5EF4-FFF2-40B4-BE49-F238E27FC236}">
                    <a16:creationId xmlns:a16="http://schemas.microsoft.com/office/drawing/2014/main" id="{E9F31E13-11EF-4207-8666-AC70C0FB017E}"/>
                  </a:ext>
                </a:extLst>
              </p:cNvPr>
              <p:cNvGrpSpPr/>
              <p:nvPr/>
            </p:nvGrpSpPr>
            <p:grpSpPr>
              <a:xfrm rot="10800000">
                <a:off x="6392848" y="5086712"/>
                <a:ext cx="67506" cy="164207"/>
                <a:chOff x="3034888" y="1153740"/>
                <a:chExt cx="67506" cy="164207"/>
              </a:xfrm>
            </p:grpSpPr>
            <p:sp>
              <p:nvSpPr>
                <p:cNvPr id="392" name="楕円 391">
                  <a:extLst>
                    <a:ext uri="{FF2B5EF4-FFF2-40B4-BE49-F238E27FC236}">
                      <a16:creationId xmlns:a16="http://schemas.microsoft.com/office/drawing/2014/main" id="{E597BC03-B917-4806-BE94-5E83C9F9F69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3" name="直線コネクタ 392">
                  <a:extLst>
                    <a:ext uri="{FF2B5EF4-FFF2-40B4-BE49-F238E27FC236}">
                      <a16:creationId xmlns:a16="http://schemas.microsoft.com/office/drawing/2014/main" id="{05EF2AC6-15FE-4FC4-B163-546DE112C99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7" name="グループ化 376">
                <a:extLst>
                  <a:ext uri="{FF2B5EF4-FFF2-40B4-BE49-F238E27FC236}">
                    <a16:creationId xmlns:a16="http://schemas.microsoft.com/office/drawing/2014/main" id="{A8E3A809-621D-4951-8015-983947DA5BB6}"/>
                  </a:ext>
                </a:extLst>
              </p:cNvPr>
              <p:cNvGrpSpPr/>
              <p:nvPr/>
            </p:nvGrpSpPr>
            <p:grpSpPr>
              <a:xfrm rot="10800000">
                <a:off x="6324640" y="5086712"/>
                <a:ext cx="67506" cy="164207"/>
                <a:chOff x="3034888" y="1153740"/>
                <a:chExt cx="67506" cy="164207"/>
              </a:xfrm>
            </p:grpSpPr>
            <p:sp>
              <p:nvSpPr>
                <p:cNvPr id="390" name="楕円 389">
                  <a:extLst>
                    <a:ext uri="{FF2B5EF4-FFF2-40B4-BE49-F238E27FC236}">
                      <a16:creationId xmlns:a16="http://schemas.microsoft.com/office/drawing/2014/main" id="{14D71B18-90ED-4852-B3CC-C2693048C4B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1" name="直線コネクタ 390">
                  <a:extLst>
                    <a:ext uri="{FF2B5EF4-FFF2-40B4-BE49-F238E27FC236}">
                      <a16:creationId xmlns:a16="http://schemas.microsoft.com/office/drawing/2014/main" id="{7A549716-3990-494D-BC6F-1FD9D463CE8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8" name="グループ化 377">
                <a:extLst>
                  <a:ext uri="{FF2B5EF4-FFF2-40B4-BE49-F238E27FC236}">
                    <a16:creationId xmlns:a16="http://schemas.microsoft.com/office/drawing/2014/main" id="{E1BCE7E3-F980-4CF3-B453-1E2A6A71B031}"/>
                  </a:ext>
                </a:extLst>
              </p:cNvPr>
              <p:cNvGrpSpPr/>
              <p:nvPr/>
            </p:nvGrpSpPr>
            <p:grpSpPr>
              <a:xfrm rot="10800000">
                <a:off x="6256432" y="5086712"/>
                <a:ext cx="67506" cy="164207"/>
                <a:chOff x="3034888" y="1153740"/>
                <a:chExt cx="67506" cy="164207"/>
              </a:xfrm>
            </p:grpSpPr>
            <p:sp>
              <p:nvSpPr>
                <p:cNvPr id="388" name="楕円 387">
                  <a:extLst>
                    <a:ext uri="{FF2B5EF4-FFF2-40B4-BE49-F238E27FC236}">
                      <a16:creationId xmlns:a16="http://schemas.microsoft.com/office/drawing/2014/main" id="{EFCC67DB-8494-4F50-B323-AD356A01ABC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9" name="直線コネクタ 388">
                  <a:extLst>
                    <a:ext uri="{FF2B5EF4-FFF2-40B4-BE49-F238E27FC236}">
                      <a16:creationId xmlns:a16="http://schemas.microsoft.com/office/drawing/2014/main" id="{9E6E57D5-2828-4559-9ABE-00F77503E84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79" name="グループ化 378">
                <a:extLst>
                  <a:ext uri="{FF2B5EF4-FFF2-40B4-BE49-F238E27FC236}">
                    <a16:creationId xmlns:a16="http://schemas.microsoft.com/office/drawing/2014/main" id="{A7B0F5F6-87D5-49D1-8E13-EB20E932518E}"/>
                  </a:ext>
                </a:extLst>
              </p:cNvPr>
              <p:cNvGrpSpPr/>
              <p:nvPr/>
            </p:nvGrpSpPr>
            <p:grpSpPr>
              <a:xfrm rot="10800000">
                <a:off x="6188224" y="5086712"/>
                <a:ext cx="67506" cy="164207"/>
                <a:chOff x="3034888" y="1153740"/>
                <a:chExt cx="67506" cy="164207"/>
              </a:xfrm>
            </p:grpSpPr>
            <p:sp>
              <p:nvSpPr>
                <p:cNvPr id="386" name="楕円 385">
                  <a:extLst>
                    <a:ext uri="{FF2B5EF4-FFF2-40B4-BE49-F238E27FC236}">
                      <a16:creationId xmlns:a16="http://schemas.microsoft.com/office/drawing/2014/main" id="{0F8F6757-3B25-4B8F-A796-123ADC41F6F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7" name="直線コネクタ 386">
                  <a:extLst>
                    <a:ext uri="{FF2B5EF4-FFF2-40B4-BE49-F238E27FC236}">
                      <a16:creationId xmlns:a16="http://schemas.microsoft.com/office/drawing/2014/main" id="{6DF805B1-7554-4362-A15A-6B1FABA372C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80" name="グループ化 379">
                <a:extLst>
                  <a:ext uri="{FF2B5EF4-FFF2-40B4-BE49-F238E27FC236}">
                    <a16:creationId xmlns:a16="http://schemas.microsoft.com/office/drawing/2014/main" id="{CEC10D34-493B-41B4-8C9A-959D3E6E8AA6}"/>
                  </a:ext>
                </a:extLst>
              </p:cNvPr>
              <p:cNvGrpSpPr/>
              <p:nvPr/>
            </p:nvGrpSpPr>
            <p:grpSpPr>
              <a:xfrm rot="10800000">
                <a:off x="6120016" y="5086712"/>
                <a:ext cx="67506" cy="164207"/>
                <a:chOff x="3034888" y="1153740"/>
                <a:chExt cx="67506" cy="164207"/>
              </a:xfrm>
            </p:grpSpPr>
            <p:sp>
              <p:nvSpPr>
                <p:cNvPr id="384" name="楕円 383">
                  <a:extLst>
                    <a:ext uri="{FF2B5EF4-FFF2-40B4-BE49-F238E27FC236}">
                      <a16:creationId xmlns:a16="http://schemas.microsoft.com/office/drawing/2014/main" id="{0DA45989-C8CF-4B82-AA40-4E68AF5E526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5" name="直線コネクタ 384">
                  <a:extLst>
                    <a:ext uri="{FF2B5EF4-FFF2-40B4-BE49-F238E27FC236}">
                      <a16:creationId xmlns:a16="http://schemas.microsoft.com/office/drawing/2014/main" id="{F41A8693-411C-413E-AD05-FC15A2CC3AB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381" name="グループ化 380">
                <a:extLst>
                  <a:ext uri="{FF2B5EF4-FFF2-40B4-BE49-F238E27FC236}">
                    <a16:creationId xmlns:a16="http://schemas.microsoft.com/office/drawing/2014/main" id="{67E336A4-C7AB-4EA7-9147-69758BCE38AF}"/>
                  </a:ext>
                </a:extLst>
              </p:cNvPr>
              <p:cNvGrpSpPr/>
              <p:nvPr/>
            </p:nvGrpSpPr>
            <p:grpSpPr>
              <a:xfrm rot="10800000">
                <a:off x="6051808" y="5086712"/>
                <a:ext cx="67506" cy="164207"/>
                <a:chOff x="3034888" y="1153740"/>
                <a:chExt cx="67506" cy="164207"/>
              </a:xfrm>
            </p:grpSpPr>
            <p:sp>
              <p:nvSpPr>
                <p:cNvPr id="382" name="楕円 381">
                  <a:extLst>
                    <a:ext uri="{FF2B5EF4-FFF2-40B4-BE49-F238E27FC236}">
                      <a16:creationId xmlns:a16="http://schemas.microsoft.com/office/drawing/2014/main" id="{B1DEFD06-E349-42B1-9291-4871306D91F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3" name="直線コネクタ 382">
                  <a:extLst>
                    <a:ext uri="{FF2B5EF4-FFF2-40B4-BE49-F238E27FC236}">
                      <a16:creationId xmlns:a16="http://schemas.microsoft.com/office/drawing/2014/main" id="{38911003-6CE9-435A-AECD-8C47AF4E6CC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567" name="グループ化 566">
              <a:extLst>
                <a:ext uri="{FF2B5EF4-FFF2-40B4-BE49-F238E27FC236}">
                  <a16:creationId xmlns:a16="http://schemas.microsoft.com/office/drawing/2014/main" id="{C4B8DFEB-AE67-4ABF-931D-872F2D6FD045}"/>
                </a:ext>
              </a:extLst>
            </p:cNvPr>
            <p:cNvGrpSpPr/>
            <p:nvPr/>
          </p:nvGrpSpPr>
          <p:grpSpPr>
            <a:xfrm>
              <a:off x="6264297" y="4882132"/>
              <a:ext cx="476754" cy="346825"/>
              <a:chOff x="6051808" y="4904094"/>
              <a:chExt cx="476754" cy="346825"/>
            </a:xfrm>
          </p:grpSpPr>
          <p:grpSp>
            <p:nvGrpSpPr>
              <p:cNvPr id="568" name="グループ化 567">
                <a:extLst>
                  <a:ext uri="{FF2B5EF4-FFF2-40B4-BE49-F238E27FC236}">
                    <a16:creationId xmlns:a16="http://schemas.microsoft.com/office/drawing/2014/main" id="{6391FD85-C962-42FF-9390-C2E22B367D20}"/>
                  </a:ext>
                </a:extLst>
              </p:cNvPr>
              <p:cNvGrpSpPr/>
              <p:nvPr/>
            </p:nvGrpSpPr>
            <p:grpSpPr>
              <a:xfrm>
                <a:off x="6051810" y="4904094"/>
                <a:ext cx="67506" cy="164207"/>
                <a:chOff x="3034888" y="1153740"/>
                <a:chExt cx="67506" cy="164207"/>
              </a:xfrm>
            </p:grpSpPr>
            <p:sp>
              <p:nvSpPr>
                <p:cNvPr id="608" name="楕円 607">
                  <a:extLst>
                    <a:ext uri="{FF2B5EF4-FFF2-40B4-BE49-F238E27FC236}">
                      <a16:creationId xmlns:a16="http://schemas.microsoft.com/office/drawing/2014/main" id="{F98EAAB4-3239-457C-A951-812FF7166D1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9" name="直線コネクタ 608">
                  <a:extLst>
                    <a:ext uri="{FF2B5EF4-FFF2-40B4-BE49-F238E27FC236}">
                      <a16:creationId xmlns:a16="http://schemas.microsoft.com/office/drawing/2014/main" id="{5F39DD0E-7584-4180-A784-D6E6788030E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69" name="グループ化 568">
                <a:extLst>
                  <a:ext uri="{FF2B5EF4-FFF2-40B4-BE49-F238E27FC236}">
                    <a16:creationId xmlns:a16="http://schemas.microsoft.com/office/drawing/2014/main" id="{E15BFFE1-C9E3-430F-A947-F52E640EA758}"/>
                  </a:ext>
                </a:extLst>
              </p:cNvPr>
              <p:cNvGrpSpPr/>
              <p:nvPr/>
            </p:nvGrpSpPr>
            <p:grpSpPr>
              <a:xfrm>
                <a:off x="6120018" y="4904094"/>
                <a:ext cx="67506" cy="164207"/>
                <a:chOff x="3034888" y="1153740"/>
                <a:chExt cx="67506" cy="164207"/>
              </a:xfrm>
            </p:grpSpPr>
            <p:sp>
              <p:nvSpPr>
                <p:cNvPr id="606" name="楕円 605">
                  <a:extLst>
                    <a:ext uri="{FF2B5EF4-FFF2-40B4-BE49-F238E27FC236}">
                      <a16:creationId xmlns:a16="http://schemas.microsoft.com/office/drawing/2014/main" id="{36E00C51-A003-429A-8A47-04131012A0E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7" name="直線コネクタ 606">
                  <a:extLst>
                    <a:ext uri="{FF2B5EF4-FFF2-40B4-BE49-F238E27FC236}">
                      <a16:creationId xmlns:a16="http://schemas.microsoft.com/office/drawing/2014/main" id="{EC15EDB0-5A26-4457-94F0-BA3365180D3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0" name="グループ化 569">
                <a:extLst>
                  <a:ext uri="{FF2B5EF4-FFF2-40B4-BE49-F238E27FC236}">
                    <a16:creationId xmlns:a16="http://schemas.microsoft.com/office/drawing/2014/main" id="{0C7E44BB-A7FF-4D98-87CF-6D658FFDED94}"/>
                  </a:ext>
                </a:extLst>
              </p:cNvPr>
              <p:cNvGrpSpPr/>
              <p:nvPr/>
            </p:nvGrpSpPr>
            <p:grpSpPr>
              <a:xfrm>
                <a:off x="6188226" y="4904094"/>
                <a:ext cx="67506" cy="164207"/>
                <a:chOff x="3034888" y="1153740"/>
                <a:chExt cx="67506" cy="164207"/>
              </a:xfrm>
            </p:grpSpPr>
            <p:sp>
              <p:nvSpPr>
                <p:cNvPr id="604" name="楕円 603">
                  <a:extLst>
                    <a:ext uri="{FF2B5EF4-FFF2-40B4-BE49-F238E27FC236}">
                      <a16:creationId xmlns:a16="http://schemas.microsoft.com/office/drawing/2014/main" id="{75B087CD-44DD-488B-8349-6787A996E13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5" name="直線コネクタ 604">
                  <a:extLst>
                    <a:ext uri="{FF2B5EF4-FFF2-40B4-BE49-F238E27FC236}">
                      <a16:creationId xmlns:a16="http://schemas.microsoft.com/office/drawing/2014/main" id="{3AF8FB1B-7EC4-41B9-9469-EB832B8252C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1" name="グループ化 570">
                <a:extLst>
                  <a:ext uri="{FF2B5EF4-FFF2-40B4-BE49-F238E27FC236}">
                    <a16:creationId xmlns:a16="http://schemas.microsoft.com/office/drawing/2014/main" id="{6EBD13A2-1EF1-4052-A84C-38568A483A7B}"/>
                  </a:ext>
                </a:extLst>
              </p:cNvPr>
              <p:cNvGrpSpPr/>
              <p:nvPr/>
            </p:nvGrpSpPr>
            <p:grpSpPr>
              <a:xfrm>
                <a:off x="6256434" y="4904094"/>
                <a:ext cx="67506" cy="164207"/>
                <a:chOff x="3034888" y="1153740"/>
                <a:chExt cx="67506" cy="164207"/>
              </a:xfrm>
            </p:grpSpPr>
            <p:sp>
              <p:nvSpPr>
                <p:cNvPr id="602" name="楕円 601">
                  <a:extLst>
                    <a:ext uri="{FF2B5EF4-FFF2-40B4-BE49-F238E27FC236}">
                      <a16:creationId xmlns:a16="http://schemas.microsoft.com/office/drawing/2014/main" id="{95A57F66-877E-4473-AED2-32CEDA2DD49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3" name="直線コネクタ 602">
                  <a:extLst>
                    <a:ext uri="{FF2B5EF4-FFF2-40B4-BE49-F238E27FC236}">
                      <a16:creationId xmlns:a16="http://schemas.microsoft.com/office/drawing/2014/main" id="{FD6F6EDF-5795-48D2-8013-B86EDE2C257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2" name="グループ化 571">
                <a:extLst>
                  <a:ext uri="{FF2B5EF4-FFF2-40B4-BE49-F238E27FC236}">
                    <a16:creationId xmlns:a16="http://schemas.microsoft.com/office/drawing/2014/main" id="{330F94E5-8E17-43AD-8D5D-2C42131AF173}"/>
                  </a:ext>
                </a:extLst>
              </p:cNvPr>
              <p:cNvGrpSpPr/>
              <p:nvPr/>
            </p:nvGrpSpPr>
            <p:grpSpPr>
              <a:xfrm>
                <a:off x="6324642" y="4904094"/>
                <a:ext cx="67506" cy="164207"/>
                <a:chOff x="3034888" y="1153740"/>
                <a:chExt cx="67506" cy="164207"/>
              </a:xfrm>
            </p:grpSpPr>
            <p:sp>
              <p:nvSpPr>
                <p:cNvPr id="600" name="楕円 599">
                  <a:extLst>
                    <a:ext uri="{FF2B5EF4-FFF2-40B4-BE49-F238E27FC236}">
                      <a16:creationId xmlns:a16="http://schemas.microsoft.com/office/drawing/2014/main" id="{9764D5F5-C15C-4408-926C-3B65629B3E0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1" name="直線コネクタ 600">
                  <a:extLst>
                    <a:ext uri="{FF2B5EF4-FFF2-40B4-BE49-F238E27FC236}">
                      <a16:creationId xmlns:a16="http://schemas.microsoft.com/office/drawing/2014/main" id="{35C022AB-9C85-4368-B44C-B5FA98F8ACA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3" name="グループ化 572">
                <a:extLst>
                  <a:ext uri="{FF2B5EF4-FFF2-40B4-BE49-F238E27FC236}">
                    <a16:creationId xmlns:a16="http://schemas.microsoft.com/office/drawing/2014/main" id="{81A548F0-B8E4-4F49-9AE8-8B7E55974C20}"/>
                  </a:ext>
                </a:extLst>
              </p:cNvPr>
              <p:cNvGrpSpPr/>
              <p:nvPr/>
            </p:nvGrpSpPr>
            <p:grpSpPr>
              <a:xfrm>
                <a:off x="6392850" y="4904094"/>
                <a:ext cx="67506" cy="164207"/>
                <a:chOff x="3034888" y="1153740"/>
                <a:chExt cx="67506" cy="164207"/>
              </a:xfrm>
            </p:grpSpPr>
            <p:sp>
              <p:nvSpPr>
                <p:cNvPr id="598" name="楕円 597">
                  <a:extLst>
                    <a:ext uri="{FF2B5EF4-FFF2-40B4-BE49-F238E27FC236}">
                      <a16:creationId xmlns:a16="http://schemas.microsoft.com/office/drawing/2014/main" id="{28DD4C1D-316D-4DEB-A85F-E7E603C4761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9" name="直線コネクタ 598">
                  <a:extLst>
                    <a:ext uri="{FF2B5EF4-FFF2-40B4-BE49-F238E27FC236}">
                      <a16:creationId xmlns:a16="http://schemas.microsoft.com/office/drawing/2014/main" id="{8ED0F735-B058-4F2C-89B0-AD3353CC281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4" name="グループ化 573">
                <a:extLst>
                  <a:ext uri="{FF2B5EF4-FFF2-40B4-BE49-F238E27FC236}">
                    <a16:creationId xmlns:a16="http://schemas.microsoft.com/office/drawing/2014/main" id="{09B027F9-DA17-468F-A5DB-D5AB011EAD27}"/>
                  </a:ext>
                </a:extLst>
              </p:cNvPr>
              <p:cNvGrpSpPr/>
              <p:nvPr/>
            </p:nvGrpSpPr>
            <p:grpSpPr>
              <a:xfrm>
                <a:off x="6461056" y="4904094"/>
                <a:ext cx="67506" cy="164207"/>
                <a:chOff x="3034888" y="1153740"/>
                <a:chExt cx="67506" cy="164207"/>
              </a:xfrm>
            </p:grpSpPr>
            <p:sp>
              <p:nvSpPr>
                <p:cNvPr id="596" name="楕円 595">
                  <a:extLst>
                    <a:ext uri="{FF2B5EF4-FFF2-40B4-BE49-F238E27FC236}">
                      <a16:creationId xmlns:a16="http://schemas.microsoft.com/office/drawing/2014/main" id="{9BDA85FE-845B-4F23-9293-CE16EDC441B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7" name="直線コネクタ 596">
                  <a:extLst>
                    <a:ext uri="{FF2B5EF4-FFF2-40B4-BE49-F238E27FC236}">
                      <a16:creationId xmlns:a16="http://schemas.microsoft.com/office/drawing/2014/main" id="{E812D1DC-48E2-4A21-B51E-52B1513D071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5" name="グループ化 574">
                <a:extLst>
                  <a:ext uri="{FF2B5EF4-FFF2-40B4-BE49-F238E27FC236}">
                    <a16:creationId xmlns:a16="http://schemas.microsoft.com/office/drawing/2014/main" id="{374414B6-63AA-40D0-9D76-E89C1DEA35E8}"/>
                  </a:ext>
                </a:extLst>
              </p:cNvPr>
              <p:cNvGrpSpPr/>
              <p:nvPr/>
            </p:nvGrpSpPr>
            <p:grpSpPr>
              <a:xfrm rot="10800000">
                <a:off x="6461056" y="5086712"/>
                <a:ext cx="67506" cy="164207"/>
                <a:chOff x="3034888" y="1153740"/>
                <a:chExt cx="67506" cy="164207"/>
              </a:xfrm>
            </p:grpSpPr>
            <p:sp>
              <p:nvSpPr>
                <p:cNvPr id="594" name="楕円 593">
                  <a:extLst>
                    <a:ext uri="{FF2B5EF4-FFF2-40B4-BE49-F238E27FC236}">
                      <a16:creationId xmlns:a16="http://schemas.microsoft.com/office/drawing/2014/main" id="{4B9BD94D-DE12-4A1F-B544-1C8275FAEAC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5" name="直線コネクタ 594">
                  <a:extLst>
                    <a:ext uri="{FF2B5EF4-FFF2-40B4-BE49-F238E27FC236}">
                      <a16:creationId xmlns:a16="http://schemas.microsoft.com/office/drawing/2014/main" id="{E919B790-22F0-4824-AAC2-4F4ECDA9C7B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6" name="グループ化 575">
                <a:extLst>
                  <a:ext uri="{FF2B5EF4-FFF2-40B4-BE49-F238E27FC236}">
                    <a16:creationId xmlns:a16="http://schemas.microsoft.com/office/drawing/2014/main" id="{51BEE8E1-1959-4EED-AD0F-291C6307A82A}"/>
                  </a:ext>
                </a:extLst>
              </p:cNvPr>
              <p:cNvGrpSpPr/>
              <p:nvPr/>
            </p:nvGrpSpPr>
            <p:grpSpPr>
              <a:xfrm rot="10800000">
                <a:off x="6392848" y="5086712"/>
                <a:ext cx="67506" cy="164207"/>
                <a:chOff x="3034888" y="1153740"/>
                <a:chExt cx="67506" cy="164207"/>
              </a:xfrm>
            </p:grpSpPr>
            <p:sp>
              <p:nvSpPr>
                <p:cNvPr id="592" name="楕円 591">
                  <a:extLst>
                    <a:ext uri="{FF2B5EF4-FFF2-40B4-BE49-F238E27FC236}">
                      <a16:creationId xmlns:a16="http://schemas.microsoft.com/office/drawing/2014/main" id="{B9BBC4A3-8B9D-4B2B-A093-C8AFDC82FD1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3" name="直線コネクタ 592">
                  <a:extLst>
                    <a:ext uri="{FF2B5EF4-FFF2-40B4-BE49-F238E27FC236}">
                      <a16:creationId xmlns:a16="http://schemas.microsoft.com/office/drawing/2014/main" id="{5303C108-527D-453B-8076-1E5591B4F55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7" name="グループ化 576">
                <a:extLst>
                  <a:ext uri="{FF2B5EF4-FFF2-40B4-BE49-F238E27FC236}">
                    <a16:creationId xmlns:a16="http://schemas.microsoft.com/office/drawing/2014/main" id="{F1F5591D-DF17-40F7-84E5-C836C7846C5B}"/>
                  </a:ext>
                </a:extLst>
              </p:cNvPr>
              <p:cNvGrpSpPr/>
              <p:nvPr/>
            </p:nvGrpSpPr>
            <p:grpSpPr>
              <a:xfrm rot="10800000">
                <a:off x="6324640" y="5086712"/>
                <a:ext cx="67506" cy="164207"/>
                <a:chOff x="3034888" y="1153740"/>
                <a:chExt cx="67506" cy="164207"/>
              </a:xfrm>
            </p:grpSpPr>
            <p:sp>
              <p:nvSpPr>
                <p:cNvPr id="590" name="楕円 589">
                  <a:extLst>
                    <a:ext uri="{FF2B5EF4-FFF2-40B4-BE49-F238E27FC236}">
                      <a16:creationId xmlns:a16="http://schemas.microsoft.com/office/drawing/2014/main" id="{228403B8-6125-465A-BF8B-6B41900C6EF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1" name="直線コネクタ 590">
                  <a:extLst>
                    <a:ext uri="{FF2B5EF4-FFF2-40B4-BE49-F238E27FC236}">
                      <a16:creationId xmlns:a16="http://schemas.microsoft.com/office/drawing/2014/main" id="{275F2C26-07BF-4579-8283-315436925C1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8" name="グループ化 577">
                <a:extLst>
                  <a:ext uri="{FF2B5EF4-FFF2-40B4-BE49-F238E27FC236}">
                    <a16:creationId xmlns:a16="http://schemas.microsoft.com/office/drawing/2014/main" id="{97691D0A-5548-4D20-83D3-7ABABAFE8C21}"/>
                  </a:ext>
                </a:extLst>
              </p:cNvPr>
              <p:cNvGrpSpPr/>
              <p:nvPr/>
            </p:nvGrpSpPr>
            <p:grpSpPr>
              <a:xfrm rot="10800000">
                <a:off x="6256432" y="5086712"/>
                <a:ext cx="67506" cy="164207"/>
                <a:chOff x="3034888" y="1153740"/>
                <a:chExt cx="67506" cy="164207"/>
              </a:xfrm>
            </p:grpSpPr>
            <p:sp>
              <p:nvSpPr>
                <p:cNvPr id="588" name="楕円 587">
                  <a:extLst>
                    <a:ext uri="{FF2B5EF4-FFF2-40B4-BE49-F238E27FC236}">
                      <a16:creationId xmlns:a16="http://schemas.microsoft.com/office/drawing/2014/main" id="{E0C7A4ED-BC4D-4640-A79C-467D01911C7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9" name="直線コネクタ 588">
                  <a:extLst>
                    <a:ext uri="{FF2B5EF4-FFF2-40B4-BE49-F238E27FC236}">
                      <a16:creationId xmlns:a16="http://schemas.microsoft.com/office/drawing/2014/main" id="{BA30DB5E-1481-4B92-ADEF-82C0FE49D56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79" name="グループ化 578">
                <a:extLst>
                  <a:ext uri="{FF2B5EF4-FFF2-40B4-BE49-F238E27FC236}">
                    <a16:creationId xmlns:a16="http://schemas.microsoft.com/office/drawing/2014/main" id="{0066176A-5E00-4E83-8D83-6E04006EADAA}"/>
                  </a:ext>
                </a:extLst>
              </p:cNvPr>
              <p:cNvGrpSpPr/>
              <p:nvPr/>
            </p:nvGrpSpPr>
            <p:grpSpPr>
              <a:xfrm rot="10800000">
                <a:off x="6188224" y="5086712"/>
                <a:ext cx="67506" cy="164207"/>
                <a:chOff x="3034888" y="1153740"/>
                <a:chExt cx="67506" cy="164207"/>
              </a:xfrm>
            </p:grpSpPr>
            <p:sp>
              <p:nvSpPr>
                <p:cNvPr id="586" name="楕円 585">
                  <a:extLst>
                    <a:ext uri="{FF2B5EF4-FFF2-40B4-BE49-F238E27FC236}">
                      <a16:creationId xmlns:a16="http://schemas.microsoft.com/office/drawing/2014/main" id="{CCAD7689-4D2C-419E-9EDE-04D8C93237E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7" name="直線コネクタ 586">
                  <a:extLst>
                    <a:ext uri="{FF2B5EF4-FFF2-40B4-BE49-F238E27FC236}">
                      <a16:creationId xmlns:a16="http://schemas.microsoft.com/office/drawing/2014/main" id="{4A389A31-C893-49A2-A857-C7C7B38D14E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80" name="グループ化 579">
                <a:extLst>
                  <a:ext uri="{FF2B5EF4-FFF2-40B4-BE49-F238E27FC236}">
                    <a16:creationId xmlns:a16="http://schemas.microsoft.com/office/drawing/2014/main" id="{6811514F-FDF9-4242-833B-FF8087DD93FD}"/>
                  </a:ext>
                </a:extLst>
              </p:cNvPr>
              <p:cNvGrpSpPr/>
              <p:nvPr/>
            </p:nvGrpSpPr>
            <p:grpSpPr>
              <a:xfrm rot="10800000">
                <a:off x="6120016" y="5086712"/>
                <a:ext cx="67506" cy="164207"/>
                <a:chOff x="3034888" y="1153740"/>
                <a:chExt cx="67506" cy="164207"/>
              </a:xfrm>
            </p:grpSpPr>
            <p:sp>
              <p:nvSpPr>
                <p:cNvPr id="584" name="楕円 583">
                  <a:extLst>
                    <a:ext uri="{FF2B5EF4-FFF2-40B4-BE49-F238E27FC236}">
                      <a16:creationId xmlns:a16="http://schemas.microsoft.com/office/drawing/2014/main" id="{7D65DF87-9B0A-433D-89C4-9D46B7E7D25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5" name="直線コネクタ 584">
                  <a:extLst>
                    <a:ext uri="{FF2B5EF4-FFF2-40B4-BE49-F238E27FC236}">
                      <a16:creationId xmlns:a16="http://schemas.microsoft.com/office/drawing/2014/main" id="{60B96B07-7B48-4337-999C-B666C8FBEF7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81" name="グループ化 580">
                <a:extLst>
                  <a:ext uri="{FF2B5EF4-FFF2-40B4-BE49-F238E27FC236}">
                    <a16:creationId xmlns:a16="http://schemas.microsoft.com/office/drawing/2014/main" id="{F3BCBC96-BE1E-4163-9340-A480C82B4FEB}"/>
                  </a:ext>
                </a:extLst>
              </p:cNvPr>
              <p:cNvGrpSpPr/>
              <p:nvPr/>
            </p:nvGrpSpPr>
            <p:grpSpPr>
              <a:xfrm rot="10800000">
                <a:off x="6051808" y="5086712"/>
                <a:ext cx="67506" cy="164207"/>
                <a:chOff x="3034888" y="1153740"/>
                <a:chExt cx="67506" cy="164207"/>
              </a:xfrm>
            </p:grpSpPr>
            <p:sp>
              <p:nvSpPr>
                <p:cNvPr id="582" name="楕円 581">
                  <a:extLst>
                    <a:ext uri="{FF2B5EF4-FFF2-40B4-BE49-F238E27FC236}">
                      <a16:creationId xmlns:a16="http://schemas.microsoft.com/office/drawing/2014/main" id="{7C12346B-5315-4FD6-B911-58970D87D4A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3" name="直線コネクタ 582">
                  <a:extLst>
                    <a:ext uri="{FF2B5EF4-FFF2-40B4-BE49-F238E27FC236}">
                      <a16:creationId xmlns:a16="http://schemas.microsoft.com/office/drawing/2014/main" id="{4BA38EAC-FFB3-4053-99D5-BD084363F4F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366" name="グループ化 365">
              <a:extLst>
                <a:ext uri="{FF2B5EF4-FFF2-40B4-BE49-F238E27FC236}">
                  <a16:creationId xmlns:a16="http://schemas.microsoft.com/office/drawing/2014/main" id="{646EB017-B2D9-4146-9D06-336E359D850D}"/>
                </a:ext>
              </a:extLst>
            </p:cNvPr>
            <p:cNvGrpSpPr/>
            <p:nvPr/>
          </p:nvGrpSpPr>
          <p:grpSpPr>
            <a:xfrm>
              <a:off x="6204402" y="4936172"/>
              <a:ext cx="476754" cy="346825"/>
              <a:chOff x="6051808" y="4904094"/>
              <a:chExt cx="476754" cy="346825"/>
            </a:xfrm>
          </p:grpSpPr>
          <p:grpSp>
            <p:nvGrpSpPr>
              <p:cNvPr id="129" name="グループ化 128">
                <a:extLst>
                  <a:ext uri="{FF2B5EF4-FFF2-40B4-BE49-F238E27FC236}">
                    <a16:creationId xmlns:a16="http://schemas.microsoft.com/office/drawing/2014/main" id="{E25F97E4-BD35-4AA4-89CE-115FE9F88386}"/>
                  </a:ext>
                </a:extLst>
              </p:cNvPr>
              <p:cNvGrpSpPr/>
              <p:nvPr/>
            </p:nvGrpSpPr>
            <p:grpSpPr>
              <a:xfrm>
                <a:off x="6051810" y="4904094"/>
                <a:ext cx="67506" cy="164207"/>
                <a:chOff x="3034888" y="1153740"/>
                <a:chExt cx="67506" cy="164207"/>
              </a:xfrm>
            </p:grpSpPr>
            <p:sp>
              <p:nvSpPr>
                <p:cNvPr id="148" name="楕円 147">
                  <a:extLst>
                    <a:ext uri="{FF2B5EF4-FFF2-40B4-BE49-F238E27FC236}">
                      <a16:creationId xmlns:a16="http://schemas.microsoft.com/office/drawing/2014/main" id="{2B51D87A-6B3F-4277-A34F-B469D8E48DA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9" name="直線コネクタ 148">
                  <a:extLst>
                    <a:ext uri="{FF2B5EF4-FFF2-40B4-BE49-F238E27FC236}">
                      <a16:creationId xmlns:a16="http://schemas.microsoft.com/office/drawing/2014/main" id="{60AF8712-934E-4311-90B3-305E39E8FF4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0" name="グループ化 129">
                <a:extLst>
                  <a:ext uri="{FF2B5EF4-FFF2-40B4-BE49-F238E27FC236}">
                    <a16:creationId xmlns:a16="http://schemas.microsoft.com/office/drawing/2014/main" id="{B1E240A3-BF5D-4196-841B-8E3C4384AB5B}"/>
                  </a:ext>
                </a:extLst>
              </p:cNvPr>
              <p:cNvGrpSpPr/>
              <p:nvPr/>
            </p:nvGrpSpPr>
            <p:grpSpPr>
              <a:xfrm>
                <a:off x="6120018" y="4904094"/>
                <a:ext cx="67506" cy="164207"/>
                <a:chOff x="3034888" y="1153740"/>
                <a:chExt cx="67506" cy="164207"/>
              </a:xfrm>
            </p:grpSpPr>
            <p:sp>
              <p:nvSpPr>
                <p:cNvPr id="146" name="楕円 145">
                  <a:extLst>
                    <a:ext uri="{FF2B5EF4-FFF2-40B4-BE49-F238E27FC236}">
                      <a16:creationId xmlns:a16="http://schemas.microsoft.com/office/drawing/2014/main" id="{8C488BC4-9D10-4E7B-8EF4-4F3C36414CF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 name="直線コネクタ 146">
                  <a:extLst>
                    <a:ext uri="{FF2B5EF4-FFF2-40B4-BE49-F238E27FC236}">
                      <a16:creationId xmlns:a16="http://schemas.microsoft.com/office/drawing/2014/main" id="{7D87B531-AA2F-4060-A7CC-BFBFE5B357A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 name="グループ化 130">
                <a:extLst>
                  <a:ext uri="{FF2B5EF4-FFF2-40B4-BE49-F238E27FC236}">
                    <a16:creationId xmlns:a16="http://schemas.microsoft.com/office/drawing/2014/main" id="{B0036D6E-A5F7-4FB2-8B47-7762083B78BC}"/>
                  </a:ext>
                </a:extLst>
              </p:cNvPr>
              <p:cNvGrpSpPr/>
              <p:nvPr/>
            </p:nvGrpSpPr>
            <p:grpSpPr>
              <a:xfrm>
                <a:off x="6188226" y="4904094"/>
                <a:ext cx="67506" cy="164207"/>
                <a:chOff x="3034888" y="1153740"/>
                <a:chExt cx="67506" cy="164207"/>
              </a:xfrm>
            </p:grpSpPr>
            <p:sp>
              <p:nvSpPr>
                <p:cNvPr id="144" name="楕円 143">
                  <a:extLst>
                    <a:ext uri="{FF2B5EF4-FFF2-40B4-BE49-F238E27FC236}">
                      <a16:creationId xmlns:a16="http://schemas.microsoft.com/office/drawing/2014/main" id="{1492104C-E511-425E-921D-83AC514A1BD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5" name="直線コネクタ 144">
                  <a:extLst>
                    <a:ext uri="{FF2B5EF4-FFF2-40B4-BE49-F238E27FC236}">
                      <a16:creationId xmlns:a16="http://schemas.microsoft.com/office/drawing/2014/main" id="{F1A1ADEA-2E72-46E7-B0F9-E35089F0638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2" name="グループ化 131">
                <a:extLst>
                  <a:ext uri="{FF2B5EF4-FFF2-40B4-BE49-F238E27FC236}">
                    <a16:creationId xmlns:a16="http://schemas.microsoft.com/office/drawing/2014/main" id="{3B389FFA-1020-44A9-82EC-87D3A51B2051}"/>
                  </a:ext>
                </a:extLst>
              </p:cNvPr>
              <p:cNvGrpSpPr/>
              <p:nvPr/>
            </p:nvGrpSpPr>
            <p:grpSpPr>
              <a:xfrm>
                <a:off x="6256434" y="4904094"/>
                <a:ext cx="67506" cy="164207"/>
                <a:chOff x="3034888" y="1153740"/>
                <a:chExt cx="67506" cy="164207"/>
              </a:xfrm>
            </p:grpSpPr>
            <p:sp>
              <p:nvSpPr>
                <p:cNvPr id="142" name="楕円 141">
                  <a:extLst>
                    <a:ext uri="{FF2B5EF4-FFF2-40B4-BE49-F238E27FC236}">
                      <a16:creationId xmlns:a16="http://schemas.microsoft.com/office/drawing/2014/main" id="{223154FE-8069-4A5A-9430-4D52EDB0081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3" name="直線コネクタ 142">
                  <a:extLst>
                    <a:ext uri="{FF2B5EF4-FFF2-40B4-BE49-F238E27FC236}">
                      <a16:creationId xmlns:a16="http://schemas.microsoft.com/office/drawing/2014/main" id="{32667622-A685-45FF-84D6-2C9F88F01BC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3" name="グループ化 132">
                <a:extLst>
                  <a:ext uri="{FF2B5EF4-FFF2-40B4-BE49-F238E27FC236}">
                    <a16:creationId xmlns:a16="http://schemas.microsoft.com/office/drawing/2014/main" id="{7D915688-8504-4A5E-9FB2-3270ED33A87F}"/>
                  </a:ext>
                </a:extLst>
              </p:cNvPr>
              <p:cNvGrpSpPr/>
              <p:nvPr/>
            </p:nvGrpSpPr>
            <p:grpSpPr>
              <a:xfrm>
                <a:off x="6324642" y="4904094"/>
                <a:ext cx="67506" cy="164207"/>
                <a:chOff x="3034888" y="1153740"/>
                <a:chExt cx="67506" cy="164207"/>
              </a:xfrm>
            </p:grpSpPr>
            <p:sp>
              <p:nvSpPr>
                <p:cNvPr id="140" name="楕円 139">
                  <a:extLst>
                    <a:ext uri="{FF2B5EF4-FFF2-40B4-BE49-F238E27FC236}">
                      <a16:creationId xmlns:a16="http://schemas.microsoft.com/office/drawing/2014/main" id="{D5E2D818-B976-46D7-A89B-9D4AAC4047C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1" name="直線コネクタ 140">
                  <a:extLst>
                    <a:ext uri="{FF2B5EF4-FFF2-40B4-BE49-F238E27FC236}">
                      <a16:creationId xmlns:a16="http://schemas.microsoft.com/office/drawing/2014/main" id="{59A391F6-C3EE-454F-8743-96A15D9912C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4" name="グループ化 133">
                <a:extLst>
                  <a:ext uri="{FF2B5EF4-FFF2-40B4-BE49-F238E27FC236}">
                    <a16:creationId xmlns:a16="http://schemas.microsoft.com/office/drawing/2014/main" id="{A903815B-309A-4A7D-B766-E759CD6810AC}"/>
                  </a:ext>
                </a:extLst>
              </p:cNvPr>
              <p:cNvGrpSpPr/>
              <p:nvPr/>
            </p:nvGrpSpPr>
            <p:grpSpPr>
              <a:xfrm>
                <a:off x="6392850" y="4904094"/>
                <a:ext cx="67506" cy="164207"/>
                <a:chOff x="3034888" y="1153740"/>
                <a:chExt cx="67506" cy="164207"/>
              </a:xfrm>
            </p:grpSpPr>
            <p:sp>
              <p:nvSpPr>
                <p:cNvPr id="138" name="楕円 137">
                  <a:extLst>
                    <a:ext uri="{FF2B5EF4-FFF2-40B4-BE49-F238E27FC236}">
                      <a16:creationId xmlns:a16="http://schemas.microsoft.com/office/drawing/2014/main" id="{0778B50D-E53F-4E27-9157-F05A787C596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9" name="直線コネクタ 138">
                  <a:extLst>
                    <a:ext uri="{FF2B5EF4-FFF2-40B4-BE49-F238E27FC236}">
                      <a16:creationId xmlns:a16="http://schemas.microsoft.com/office/drawing/2014/main" id="{FF22CC77-1499-4C38-989E-EC5515F485E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A9DCF55D-846F-4C63-AD22-04EC0B9652CF}"/>
                  </a:ext>
                </a:extLst>
              </p:cNvPr>
              <p:cNvGrpSpPr/>
              <p:nvPr/>
            </p:nvGrpSpPr>
            <p:grpSpPr>
              <a:xfrm>
                <a:off x="6461056" y="4904094"/>
                <a:ext cx="67506" cy="164207"/>
                <a:chOff x="3034888" y="1153740"/>
                <a:chExt cx="67506" cy="164207"/>
              </a:xfrm>
            </p:grpSpPr>
            <p:sp>
              <p:nvSpPr>
                <p:cNvPr id="136" name="楕円 135">
                  <a:extLst>
                    <a:ext uri="{FF2B5EF4-FFF2-40B4-BE49-F238E27FC236}">
                      <a16:creationId xmlns:a16="http://schemas.microsoft.com/office/drawing/2014/main" id="{5B3BCDB0-906C-4B6F-A106-B600123A4EF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6C6963D3-3882-4C36-BD61-9C11A2B0CAD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2" name="グループ化 71">
                <a:extLst>
                  <a:ext uri="{FF2B5EF4-FFF2-40B4-BE49-F238E27FC236}">
                    <a16:creationId xmlns:a16="http://schemas.microsoft.com/office/drawing/2014/main" id="{E598CC93-6C9C-4132-9C8D-462A74C0E50B}"/>
                  </a:ext>
                </a:extLst>
              </p:cNvPr>
              <p:cNvGrpSpPr/>
              <p:nvPr/>
            </p:nvGrpSpPr>
            <p:grpSpPr>
              <a:xfrm rot="10800000">
                <a:off x="6461056" y="5086712"/>
                <a:ext cx="67506" cy="164207"/>
                <a:chOff x="3034888" y="1153740"/>
                <a:chExt cx="67506" cy="164207"/>
              </a:xfrm>
            </p:grpSpPr>
            <p:sp>
              <p:nvSpPr>
                <p:cNvPr id="118" name="楕円 117">
                  <a:extLst>
                    <a:ext uri="{FF2B5EF4-FFF2-40B4-BE49-F238E27FC236}">
                      <a16:creationId xmlns:a16="http://schemas.microsoft.com/office/drawing/2014/main" id="{F9558FAD-9CD5-4CC7-AE2E-71F699DB43E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9" name="直線コネクタ 118">
                  <a:extLst>
                    <a:ext uri="{FF2B5EF4-FFF2-40B4-BE49-F238E27FC236}">
                      <a16:creationId xmlns:a16="http://schemas.microsoft.com/office/drawing/2014/main" id="{271172A5-4D2E-4EBA-A006-4D971CCDEAD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3" name="グループ化 72">
                <a:extLst>
                  <a:ext uri="{FF2B5EF4-FFF2-40B4-BE49-F238E27FC236}">
                    <a16:creationId xmlns:a16="http://schemas.microsoft.com/office/drawing/2014/main" id="{722F6F78-BE61-4423-8160-07DD99190FE2}"/>
                  </a:ext>
                </a:extLst>
              </p:cNvPr>
              <p:cNvGrpSpPr/>
              <p:nvPr/>
            </p:nvGrpSpPr>
            <p:grpSpPr>
              <a:xfrm rot="10800000">
                <a:off x="6392848" y="5086712"/>
                <a:ext cx="67506" cy="164207"/>
                <a:chOff x="3034888" y="1153740"/>
                <a:chExt cx="67506" cy="164207"/>
              </a:xfrm>
            </p:grpSpPr>
            <p:sp>
              <p:nvSpPr>
                <p:cNvPr id="116" name="楕円 115">
                  <a:extLst>
                    <a:ext uri="{FF2B5EF4-FFF2-40B4-BE49-F238E27FC236}">
                      <a16:creationId xmlns:a16="http://schemas.microsoft.com/office/drawing/2014/main" id="{37CD3069-1390-48AD-BAE8-DE678EE8108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 name="直線コネクタ 116">
                  <a:extLst>
                    <a:ext uri="{FF2B5EF4-FFF2-40B4-BE49-F238E27FC236}">
                      <a16:creationId xmlns:a16="http://schemas.microsoft.com/office/drawing/2014/main" id="{E5979179-C91A-4157-8068-DE556F32858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4" name="グループ化 73">
                <a:extLst>
                  <a:ext uri="{FF2B5EF4-FFF2-40B4-BE49-F238E27FC236}">
                    <a16:creationId xmlns:a16="http://schemas.microsoft.com/office/drawing/2014/main" id="{94F76241-2BD6-4E31-95B3-FC5AEDA708F9}"/>
                  </a:ext>
                </a:extLst>
              </p:cNvPr>
              <p:cNvGrpSpPr/>
              <p:nvPr/>
            </p:nvGrpSpPr>
            <p:grpSpPr>
              <a:xfrm rot="10800000">
                <a:off x="6324640" y="5086712"/>
                <a:ext cx="67506" cy="164207"/>
                <a:chOff x="3034888" y="1153740"/>
                <a:chExt cx="67506" cy="164207"/>
              </a:xfrm>
            </p:grpSpPr>
            <p:sp>
              <p:nvSpPr>
                <p:cNvPr id="114" name="楕円 113">
                  <a:extLst>
                    <a:ext uri="{FF2B5EF4-FFF2-40B4-BE49-F238E27FC236}">
                      <a16:creationId xmlns:a16="http://schemas.microsoft.com/office/drawing/2014/main" id="{E0BBE197-CF74-4976-BE60-78213AAAEFA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 name="直線コネクタ 114">
                  <a:extLst>
                    <a:ext uri="{FF2B5EF4-FFF2-40B4-BE49-F238E27FC236}">
                      <a16:creationId xmlns:a16="http://schemas.microsoft.com/office/drawing/2014/main" id="{85FE1B9B-1EE1-4C42-84E0-BE77C85A640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 name="グループ化 74">
                <a:extLst>
                  <a:ext uri="{FF2B5EF4-FFF2-40B4-BE49-F238E27FC236}">
                    <a16:creationId xmlns:a16="http://schemas.microsoft.com/office/drawing/2014/main" id="{F2C2F244-ABC9-4AD3-9F46-E48F51E5066B}"/>
                  </a:ext>
                </a:extLst>
              </p:cNvPr>
              <p:cNvGrpSpPr/>
              <p:nvPr/>
            </p:nvGrpSpPr>
            <p:grpSpPr>
              <a:xfrm rot="10800000">
                <a:off x="6256432" y="5086712"/>
                <a:ext cx="67506" cy="164207"/>
                <a:chOff x="3034888" y="1153740"/>
                <a:chExt cx="67506" cy="164207"/>
              </a:xfrm>
            </p:grpSpPr>
            <p:sp>
              <p:nvSpPr>
                <p:cNvPr id="112" name="楕円 111">
                  <a:extLst>
                    <a:ext uri="{FF2B5EF4-FFF2-40B4-BE49-F238E27FC236}">
                      <a16:creationId xmlns:a16="http://schemas.microsoft.com/office/drawing/2014/main" id="{AC23F1F7-2B03-45B3-8382-9DFE7F18983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EFC07A07-65D3-4CED-BF6E-7AEF94AC27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6" name="グループ化 75">
                <a:extLst>
                  <a:ext uri="{FF2B5EF4-FFF2-40B4-BE49-F238E27FC236}">
                    <a16:creationId xmlns:a16="http://schemas.microsoft.com/office/drawing/2014/main" id="{D5E4084B-E1A5-40B0-BE52-A0CA6B210D3E}"/>
                  </a:ext>
                </a:extLst>
              </p:cNvPr>
              <p:cNvGrpSpPr/>
              <p:nvPr/>
            </p:nvGrpSpPr>
            <p:grpSpPr>
              <a:xfrm rot="10800000">
                <a:off x="6188224" y="5086712"/>
                <a:ext cx="67506" cy="164207"/>
                <a:chOff x="3034888" y="1153740"/>
                <a:chExt cx="67506" cy="164207"/>
              </a:xfrm>
            </p:grpSpPr>
            <p:sp>
              <p:nvSpPr>
                <p:cNvPr id="110" name="楕円 109">
                  <a:extLst>
                    <a:ext uri="{FF2B5EF4-FFF2-40B4-BE49-F238E27FC236}">
                      <a16:creationId xmlns:a16="http://schemas.microsoft.com/office/drawing/2014/main" id="{37923DFB-A099-44DA-BE5F-1B71CA36D87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1" name="直線コネクタ 110">
                  <a:extLst>
                    <a:ext uri="{FF2B5EF4-FFF2-40B4-BE49-F238E27FC236}">
                      <a16:creationId xmlns:a16="http://schemas.microsoft.com/office/drawing/2014/main" id="{7B5A100C-50F0-4DDE-9579-2CAB4FDD391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7" name="グループ化 76">
                <a:extLst>
                  <a:ext uri="{FF2B5EF4-FFF2-40B4-BE49-F238E27FC236}">
                    <a16:creationId xmlns:a16="http://schemas.microsoft.com/office/drawing/2014/main" id="{DD10B4FC-755F-4A0B-9840-453C107863D1}"/>
                  </a:ext>
                </a:extLst>
              </p:cNvPr>
              <p:cNvGrpSpPr/>
              <p:nvPr/>
            </p:nvGrpSpPr>
            <p:grpSpPr>
              <a:xfrm rot="10800000">
                <a:off x="6120016" y="5086712"/>
                <a:ext cx="67506" cy="164207"/>
                <a:chOff x="3034888" y="1153740"/>
                <a:chExt cx="67506" cy="164207"/>
              </a:xfrm>
            </p:grpSpPr>
            <p:sp>
              <p:nvSpPr>
                <p:cNvPr id="108" name="楕円 107">
                  <a:extLst>
                    <a:ext uri="{FF2B5EF4-FFF2-40B4-BE49-F238E27FC236}">
                      <a16:creationId xmlns:a16="http://schemas.microsoft.com/office/drawing/2014/main" id="{A1817CAF-7871-4049-909F-19166C2F44A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9" name="直線コネクタ 108">
                  <a:extLst>
                    <a:ext uri="{FF2B5EF4-FFF2-40B4-BE49-F238E27FC236}">
                      <a16:creationId xmlns:a16="http://schemas.microsoft.com/office/drawing/2014/main" id="{CCED1C41-464A-4D4B-A038-57F9223C9BF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8" name="グループ化 77">
                <a:extLst>
                  <a:ext uri="{FF2B5EF4-FFF2-40B4-BE49-F238E27FC236}">
                    <a16:creationId xmlns:a16="http://schemas.microsoft.com/office/drawing/2014/main" id="{9B99FB75-D9DF-4D69-861B-E181409A13D8}"/>
                  </a:ext>
                </a:extLst>
              </p:cNvPr>
              <p:cNvGrpSpPr/>
              <p:nvPr/>
            </p:nvGrpSpPr>
            <p:grpSpPr>
              <a:xfrm rot="10800000">
                <a:off x="6051808" y="5086712"/>
                <a:ext cx="67506" cy="164207"/>
                <a:chOff x="3034888" y="1153740"/>
                <a:chExt cx="67506" cy="164207"/>
              </a:xfrm>
            </p:grpSpPr>
            <p:sp>
              <p:nvSpPr>
                <p:cNvPr id="106" name="楕円 105">
                  <a:extLst>
                    <a:ext uri="{FF2B5EF4-FFF2-40B4-BE49-F238E27FC236}">
                      <a16:creationId xmlns:a16="http://schemas.microsoft.com/office/drawing/2014/main" id="{71CF6079-9AC0-4DA1-AB1A-E06D024FB14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 name="直線コネクタ 106">
                  <a:extLst>
                    <a:ext uri="{FF2B5EF4-FFF2-40B4-BE49-F238E27FC236}">
                      <a16:creationId xmlns:a16="http://schemas.microsoft.com/office/drawing/2014/main" id="{B7A25E88-7D49-4AE5-A070-FACB70EA8AE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grpSp>
        <p:nvGrpSpPr>
          <p:cNvPr id="561" name="グループ化 560">
            <a:extLst>
              <a:ext uri="{FF2B5EF4-FFF2-40B4-BE49-F238E27FC236}">
                <a16:creationId xmlns:a16="http://schemas.microsoft.com/office/drawing/2014/main" id="{D7570C48-1EA9-4D22-A028-505C52DCC7E9}"/>
              </a:ext>
            </a:extLst>
          </p:cNvPr>
          <p:cNvGrpSpPr/>
          <p:nvPr/>
        </p:nvGrpSpPr>
        <p:grpSpPr>
          <a:xfrm>
            <a:off x="6067920" y="4001665"/>
            <a:ext cx="108971" cy="1544693"/>
            <a:chOff x="7234855" y="3739409"/>
            <a:chExt cx="108971" cy="1544693"/>
          </a:xfrm>
        </p:grpSpPr>
        <p:sp>
          <p:nvSpPr>
            <p:cNvPr id="539" name="四角形: 角を丸くする 538">
              <a:extLst>
                <a:ext uri="{FF2B5EF4-FFF2-40B4-BE49-F238E27FC236}">
                  <a16:creationId xmlns:a16="http://schemas.microsoft.com/office/drawing/2014/main" id="{20486970-A11E-4644-A9CB-52FF62443868}"/>
                </a:ext>
              </a:extLst>
            </p:cNvPr>
            <p:cNvSpPr/>
            <p:nvPr/>
          </p:nvSpPr>
          <p:spPr>
            <a:xfrm>
              <a:off x="7263937" y="4899184"/>
              <a:ext cx="67506" cy="384918"/>
            </a:xfrm>
            <a:prstGeom prst="round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2" name="楕円 541">
              <a:extLst>
                <a:ext uri="{FF2B5EF4-FFF2-40B4-BE49-F238E27FC236}">
                  <a16:creationId xmlns:a16="http://schemas.microsoft.com/office/drawing/2014/main" id="{B2175375-2EAA-4D94-85DA-C9208C9B1C2D}"/>
                </a:ext>
              </a:extLst>
            </p:cNvPr>
            <p:cNvSpPr/>
            <p:nvPr/>
          </p:nvSpPr>
          <p:spPr>
            <a:xfrm>
              <a:off x="7240564" y="4025240"/>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3" name="楕円 542">
              <a:extLst>
                <a:ext uri="{FF2B5EF4-FFF2-40B4-BE49-F238E27FC236}">
                  <a16:creationId xmlns:a16="http://schemas.microsoft.com/office/drawing/2014/main" id="{6ABB2FBA-921B-4D8B-9FA0-CFB24FA98573}"/>
                </a:ext>
              </a:extLst>
            </p:cNvPr>
            <p:cNvSpPr/>
            <p:nvPr/>
          </p:nvSpPr>
          <p:spPr>
            <a:xfrm>
              <a:off x="7234855" y="4313025"/>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4" name="楕円 543">
              <a:extLst>
                <a:ext uri="{FF2B5EF4-FFF2-40B4-BE49-F238E27FC236}">
                  <a16:creationId xmlns:a16="http://schemas.microsoft.com/office/drawing/2014/main" id="{753B15EE-3483-457B-A019-5159B16424DD}"/>
                </a:ext>
              </a:extLst>
            </p:cNvPr>
            <p:cNvSpPr/>
            <p:nvPr/>
          </p:nvSpPr>
          <p:spPr>
            <a:xfrm>
              <a:off x="7240564" y="3739409"/>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5" name="楕円 544">
              <a:extLst>
                <a:ext uri="{FF2B5EF4-FFF2-40B4-BE49-F238E27FC236}">
                  <a16:creationId xmlns:a16="http://schemas.microsoft.com/office/drawing/2014/main" id="{F02FC1E1-2FAA-4C55-BAD8-C733A5F8DEDC}"/>
                </a:ext>
              </a:extLst>
            </p:cNvPr>
            <p:cNvSpPr/>
            <p:nvPr/>
          </p:nvSpPr>
          <p:spPr>
            <a:xfrm>
              <a:off x="7240564" y="4596902"/>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60" name="グループ化 559">
            <a:extLst>
              <a:ext uri="{FF2B5EF4-FFF2-40B4-BE49-F238E27FC236}">
                <a16:creationId xmlns:a16="http://schemas.microsoft.com/office/drawing/2014/main" id="{DCEE5C4A-4E0C-443A-916B-6EA0E4CE7BDC}"/>
              </a:ext>
            </a:extLst>
          </p:cNvPr>
          <p:cNvGrpSpPr/>
          <p:nvPr/>
        </p:nvGrpSpPr>
        <p:grpSpPr>
          <a:xfrm>
            <a:off x="6176737" y="4280595"/>
            <a:ext cx="110350" cy="1258862"/>
            <a:chOff x="6656404" y="4062228"/>
            <a:chExt cx="110350" cy="1258862"/>
          </a:xfrm>
        </p:grpSpPr>
        <p:sp>
          <p:nvSpPr>
            <p:cNvPr id="555" name="四角形: 角を丸くする 554">
              <a:extLst>
                <a:ext uri="{FF2B5EF4-FFF2-40B4-BE49-F238E27FC236}">
                  <a16:creationId xmlns:a16="http://schemas.microsoft.com/office/drawing/2014/main" id="{FA361D42-DDD1-4BAF-B998-6631BDC24DC8}"/>
                </a:ext>
              </a:extLst>
            </p:cNvPr>
            <p:cNvSpPr/>
            <p:nvPr/>
          </p:nvSpPr>
          <p:spPr>
            <a:xfrm>
              <a:off x="6686865" y="4936172"/>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6" name="楕円 555">
              <a:extLst>
                <a:ext uri="{FF2B5EF4-FFF2-40B4-BE49-F238E27FC236}">
                  <a16:creationId xmlns:a16="http://schemas.microsoft.com/office/drawing/2014/main" id="{EB02CF41-D1D8-4E5A-9840-800BE28E402B}"/>
                </a:ext>
              </a:extLst>
            </p:cNvPr>
            <p:cNvSpPr/>
            <p:nvPr/>
          </p:nvSpPr>
          <p:spPr>
            <a:xfrm>
              <a:off x="6656404" y="4062228"/>
              <a:ext cx="103262" cy="301178"/>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7" name="楕円 556">
              <a:extLst>
                <a:ext uri="{FF2B5EF4-FFF2-40B4-BE49-F238E27FC236}">
                  <a16:creationId xmlns:a16="http://schemas.microsoft.com/office/drawing/2014/main" id="{E21A20EA-987B-455D-947D-2FE66D03BE8D}"/>
                </a:ext>
              </a:extLst>
            </p:cNvPr>
            <p:cNvSpPr/>
            <p:nvPr/>
          </p:nvSpPr>
          <p:spPr>
            <a:xfrm>
              <a:off x="6657783" y="4350013"/>
              <a:ext cx="103262" cy="301178"/>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9" name="楕円 558">
              <a:extLst>
                <a:ext uri="{FF2B5EF4-FFF2-40B4-BE49-F238E27FC236}">
                  <a16:creationId xmlns:a16="http://schemas.microsoft.com/office/drawing/2014/main" id="{5C53FF5F-0DC1-4E1D-91D3-6424CFD1743F}"/>
                </a:ext>
              </a:extLst>
            </p:cNvPr>
            <p:cNvSpPr/>
            <p:nvPr/>
          </p:nvSpPr>
          <p:spPr>
            <a:xfrm>
              <a:off x="6663492" y="4633890"/>
              <a:ext cx="103262" cy="301178"/>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30" name="グループ化 1129">
            <a:extLst>
              <a:ext uri="{FF2B5EF4-FFF2-40B4-BE49-F238E27FC236}">
                <a16:creationId xmlns:a16="http://schemas.microsoft.com/office/drawing/2014/main" id="{031FA08C-7301-4A4F-8BA7-C28585B43813}"/>
              </a:ext>
            </a:extLst>
          </p:cNvPr>
          <p:cNvGrpSpPr/>
          <p:nvPr/>
        </p:nvGrpSpPr>
        <p:grpSpPr>
          <a:xfrm>
            <a:off x="8207597" y="5202522"/>
            <a:ext cx="476754" cy="346825"/>
            <a:chOff x="6051808" y="4904094"/>
            <a:chExt cx="476754" cy="346825"/>
          </a:xfrm>
        </p:grpSpPr>
        <p:grpSp>
          <p:nvGrpSpPr>
            <p:cNvPr id="1346" name="グループ化 1345">
              <a:extLst>
                <a:ext uri="{FF2B5EF4-FFF2-40B4-BE49-F238E27FC236}">
                  <a16:creationId xmlns:a16="http://schemas.microsoft.com/office/drawing/2014/main" id="{0FBF6494-4663-4C30-B299-24A81BCBF941}"/>
                </a:ext>
              </a:extLst>
            </p:cNvPr>
            <p:cNvGrpSpPr/>
            <p:nvPr/>
          </p:nvGrpSpPr>
          <p:grpSpPr>
            <a:xfrm>
              <a:off x="6051810" y="4904094"/>
              <a:ext cx="67506" cy="164207"/>
              <a:chOff x="3034888" y="1153740"/>
              <a:chExt cx="67506" cy="164207"/>
            </a:xfrm>
          </p:grpSpPr>
          <p:sp>
            <p:nvSpPr>
              <p:cNvPr id="1386" name="楕円 1385">
                <a:extLst>
                  <a:ext uri="{FF2B5EF4-FFF2-40B4-BE49-F238E27FC236}">
                    <a16:creationId xmlns:a16="http://schemas.microsoft.com/office/drawing/2014/main" id="{D34A9F26-451A-4C89-B01A-AA75490BF62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87" name="直線コネクタ 1386">
                <a:extLst>
                  <a:ext uri="{FF2B5EF4-FFF2-40B4-BE49-F238E27FC236}">
                    <a16:creationId xmlns:a16="http://schemas.microsoft.com/office/drawing/2014/main" id="{DFA6E3A8-8E38-495E-9D99-0B5644ECC6D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47" name="グループ化 1346">
              <a:extLst>
                <a:ext uri="{FF2B5EF4-FFF2-40B4-BE49-F238E27FC236}">
                  <a16:creationId xmlns:a16="http://schemas.microsoft.com/office/drawing/2014/main" id="{6211B2C1-D640-48E8-918A-AB54F6D2E759}"/>
                </a:ext>
              </a:extLst>
            </p:cNvPr>
            <p:cNvGrpSpPr/>
            <p:nvPr/>
          </p:nvGrpSpPr>
          <p:grpSpPr>
            <a:xfrm>
              <a:off x="6120018" y="4904094"/>
              <a:ext cx="67506" cy="164207"/>
              <a:chOff x="3034888" y="1153740"/>
              <a:chExt cx="67506" cy="164207"/>
            </a:xfrm>
          </p:grpSpPr>
          <p:sp>
            <p:nvSpPr>
              <p:cNvPr id="1384" name="楕円 1383">
                <a:extLst>
                  <a:ext uri="{FF2B5EF4-FFF2-40B4-BE49-F238E27FC236}">
                    <a16:creationId xmlns:a16="http://schemas.microsoft.com/office/drawing/2014/main" id="{7E43B84C-838C-4032-955F-58826293352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85" name="直線コネクタ 1384">
                <a:extLst>
                  <a:ext uri="{FF2B5EF4-FFF2-40B4-BE49-F238E27FC236}">
                    <a16:creationId xmlns:a16="http://schemas.microsoft.com/office/drawing/2014/main" id="{6C755609-0F9E-47AF-B182-3796BD9C7BB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48" name="グループ化 1347">
              <a:extLst>
                <a:ext uri="{FF2B5EF4-FFF2-40B4-BE49-F238E27FC236}">
                  <a16:creationId xmlns:a16="http://schemas.microsoft.com/office/drawing/2014/main" id="{D4795761-277E-4BCE-B327-FA823B3F53A1}"/>
                </a:ext>
              </a:extLst>
            </p:cNvPr>
            <p:cNvGrpSpPr/>
            <p:nvPr/>
          </p:nvGrpSpPr>
          <p:grpSpPr>
            <a:xfrm>
              <a:off x="6188226" y="4904094"/>
              <a:ext cx="67506" cy="164207"/>
              <a:chOff x="3034888" y="1153740"/>
              <a:chExt cx="67506" cy="164207"/>
            </a:xfrm>
          </p:grpSpPr>
          <p:sp>
            <p:nvSpPr>
              <p:cNvPr id="1382" name="楕円 1381">
                <a:extLst>
                  <a:ext uri="{FF2B5EF4-FFF2-40B4-BE49-F238E27FC236}">
                    <a16:creationId xmlns:a16="http://schemas.microsoft.com/office/drawing/2014/main" id="{AF371A42-D6A6-4372-8C7D-64ED0C9C0CB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83" name="直線コネクタ 1382">
                <a:extLst>
                  <a:ext uri="{FF2B5EF4-FFF2-40B4-BE49-F238E27FC236}">
                    <a16:creationId xmlns:a16="http://schemas.microsoft.com/office/drawing/2014/main" id="{DE45CB36-5CF4-4E96-906D-ADFE579342D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49" name="グループ化 1348">
              <a:extLst>
                <a:ext uri="{FF2B5EF4-FFF2-40B4-BE49-F238E27FC236}">
                  <a16:creationId xmlns:a16="http://schemas.microsoft.com/office/drawing/2014/main" id="{C0F694C3-69F7-4AF1-A3A5-0F99FAC1015C}"/>
                </a:ext>
              </a:extLst>
            </p:cNvPr>
            <p:cNvGrpSpPr/>
            <p:nvPr/>
          </p:nvGrpSpPr>
          <p:grpSpPr>
            <a:xfrm>
              <a:off x="6256434" y="4904094"/>
              <a:ext cx="67506" cy="164207"/>
              <a:chOff x="3034888" y="1153740"/>
              <a:chExt cx="67506" cy="164207"/>
            </a:xfrm>
          </p:grpSpPr>
          <p:sp>
            <p:nvSpPr>
              <p:cNvPr id="1380" name="楕円 1379">
                <a:extLst>
                  <a:ext uri="{FF2B5EF4-FFF2-40B4-BE49-F238E27FC236}">
                    <a16:creationId xmlns:a16="http://schemas.microsoft.com/office/drawing/2014/main" id="{1905A14F-2C58-4865-A81B-C5E654EAED2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81" name="直線コネクタ 1380">
                <a:extLst>
                  <a:ext uri="{FF2B5EF4-FFF2-40B4-BE49-F238E27FC236}">
                    <a16:creationId xmlns:a16="http://schemas.microsoft.com/office/drawing/2014/main" id="{F82CF06C-0DAA-44E7-B4F4-49E33C33F79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0" name="グループ化 1349">
              <a:extLst>
                <a:ext uri="{FF2B5EF4-FFF2-40B4-BE49-F238E27FC236}">
                  <a16:creationId xmlns:a16="http://schemas.microsoft.com/office/drawing/2014/main" id="{FA1B2945-660F-42D0-98ED-01AB73EEDE9E}"/>
                </a:ext>
              </a:extLst>
            </p:cNvPr>
            <p:cNvGrpSpPr/>
            <p:nvPr/>
          </p:nvGrpSpPr>
          <p:grpSpPr>
            <a:xfrm>
              <a:off x="6324642" y="4904094"/>
              <a:ext cx="67506" cy="164207"/>
              <a:chOff x="3034888" y="1153740"/>
              <a:chExt cx="67506" cy="164207"/>
            </a:xfrm>
          </p:grpSpPr>
          <p:sp>
            <p:nvSpPr>
              <p:cNvPr id="1378" name="楕円 1377">
                <a:extLst>
                  <a:ext uri="{FF2B5EF4-FFF2-40B4-BE49-F238E27FC236}">
                    <a16:creationId xmlns:a16="http://schemas.microsoft.com/office/drawing/2014/main" id="{48FF3A54-4164-40AB-9344-860D732B4B2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9" name="直線コネクタ 1378">
                <a:extLst>
                  <a:ext uri="{FF2B5EF4-FFF2-40B4-BE49-F238E27FC236}">
                    <a16:creationId xmlns:a16="http://schemas.microsoft.com/office/drawing/2014/main" id="{02E10ED0-D8E8-44C9-B52E-53FDAB0D094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1" name="グループ化 1350">
              <a:extLst>
                <a:ext uri="{FF2B5EF4-FFF2-40B4-BE49-F238E27FC236}">
                  <a16:creationId xmlns:a16="http://schemas.microsoft.com/office/drawing/2014/main" id="{6C3AE2F5-C67B-4B18-A259-60B2ECEA22CB}"/>
                </a:ext>
              </a:extLst>
            </p:cNvPr>
            <p:cNvGrpSpPr/>
            <p:nvPr/>
          </p:nvGrpSpPr>
          <p:grpSpPr>
            <a:xfrm>
              <a:off x="6392850" y="4904094"/>
              <a:ext cx="67506" cy="164207"/>
              <a:chOff x="3034888" y="1153740"/>
              <a:chExt cx="67506" cy="164207"/>
            </a:xfrm>
          </p:grpSpPr>
          <p:sp>
            <p:nvSpPr>
              <p:cNvPr id="1376" name="楕円 1375">
                <a:extLst>
                  <a:ext uri="{FF2B5EF4-FFF2-40B4-BE49-F238E27FC236}">
                    <a16:creationId xmlns:a16="http://schemas.microsoft.com/office/drawing/2014/main" id="{4D6AA8A4-01A8-4235-A00F-4E7FACCBA7E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7" name="直線コネクタ 1376">
                <a:extLst>
                  <a:ext uri="{FF2B5EF4-FFF2-40B4-BE49-F238E27FC236}">
                    <a16:creationId xmlns:a16="http://schemas.microsoft.com/office/drawing/2014/main" id="{34385BA1-31A7-4396-B24E-E62AF88BFD2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2" name="グループ化 1351">
              <a:extLst>
                <a:ext uri="{FF2B5EF4-FFF2-40B4-BE49-F238E27FC236}">
                  <a16:creationId xmlns:a16="http://schemas.microsoft.com/office/drawing/2014/main" id="{974585B8-C059-4A66-89F3-742DE2106A84}"/>
                </a:ext>
              </a:extLst>
            </p:cNvPr>
            <p:cNvGrpSpPr/>
            <p:nvPr/>
          </p:nvGrpSpPr>
          <p:grpSpPr>
            <a:xfrm>
              <a:off x="6461056" y="4904094"/>
              <a:ext cx="67506" cy="164207"/>
              <a:chOff x="3034888" y="1153740"/>
              <a:chExt cx="67506" cy="164207"/>
            </a:xfrm>
          </p:grpSpPr>
          <p:sp>
            <p:nvSpPr>
              <p:cNvPr id="1374" name="楕円 1373">
                <a:extLst>
                  <a:ext uri="{FF2B5EF4-FFF2-40B4-BE49-F238E27FC236}">
                    <a16:creationId xmlns:a16="http://schemas.microsoft.com/office/drawing/2014/main" id="{7E06178A-9EAC-4A74-9C38-AF4E52AF6D6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5" name="直線コネクタ 1374">
                <a:extLst>
                  <a:ext uri="{FF2B5EF4-FFF2-40B4-BE49-F238E27FC236}">
                    <a16:creationId xmlns:a16="http://schemas.microsoft.com/office/drawing/2014/main" id="{B66A801D-7209-4846-AAE7-E5FDD485083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3" name="グループ化 1352">
              <a:extLst>
                <a:ext uri="{FF2B5EF4-FFF2-40B4-BE49-F238E27FC236}">
                  <a16:creationId xmlns:a16="http://schemas.microsoft.com/office/drawing/2014/main" id="{7B0EEADF-3640-49FF-A0EF-86B773A336D7}"/>
                </a:ext>
              </a:extLst>
            </p:cNvPr>
            <p:cNvGrpSpPr/>
            <p:nvPr/>
          </p:nvGrpSpPr>
          <p:grpSpPr>
            <a:xfrm rot="10800000">
              <a:off x="6461056" y="5086712"/>
              <a:ext cx="67506" cy="164207"/>
              <a:chOff x="3034888" y="1153740"/>
              <a:chExt cx="67506" cy="164207"/>
            </a:xfrm>
          </p:grpSpPr>
          <p:sp>
            <p:nvSpPr>
              <p:cNvPr id="1372" name="楕円 1371">
                <a:extLst>
                  <a:ext uri="{FF2B5EF4-FFF2-40B4-BE49-F238E27FC236}">
                    <a16:creationId xmlns:a16="http://schemas.microsoft.com/office/drawing/2014/main" id="{8F1B412D-1C57-423A-994D-DDC44204E15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3" name="直線コネクタ 1372">
                <a:extLst>
                  <a:ext uri="{FF2B5EF4-FFF2-40B4-BE49-F238E27FC236}">
                    <a16:creationId xmlns:a16="http://schemas.microsoft.com/office/drawing/2014/main" id="{03806F57-5126-494C-B59F-78A358C238A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4" name="グループ化 1353">
              <a:extLst>
                <a:ext uri="{FF2B5EF4-FFF2-40B4-BE49-F238E27FC236}">
                  <a16:creationId xmlns:a16="http://schemas.microsoft.com/office/drawing/2014/main" id="{6D9D5C03-3BDC-40EE-8FA2-A63F81956B04}"/>
                </a:ext>
              </a:extLst>
            </p:cNvPr>
            <p:cNvGrpSpPr/>
            <p:nvPr/>
          </p:nvGrpSpPr>
          <p:grpSpPr>
            <a:xfrm rot="10800000">
              <a:off x="6392848" y="5086712"/>
              <a:ext cx="67506" cy="164207"/>
              <a:chOff x="3034888" y="1153740"/>
              <a:chExt cx="67506" cy="164207"/>
            </a:xfrm>
          </p:grpSpPr>
          <p:sp>
            <p:nvSpPr>
              <p:cNvPr id="1370" name="楕円 1369">
                <a:extLst>
                  <a:ext uri="{FF2B5EF4-FFF2-40B4-BE49-F238E27FC236}">
                    <a16:creationId xmlns:a16="http://schemas.microsoft.com/office/drawing/2014/main" id="{9AD53ADC-6291-4CCD-8C51-4A980C25F52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1" name="直線コネクタ 1370">
                <a:extLst>
                  <a:ext uri="{FF2B5EF4-FFF2-40B4-BE49-F238E27FC236}">
                    <a16:creationId xmlns:a16="http://schemas.microsoft.com/office/drawing/2014/main" id="{A9A54A7B-9D88-44BB-8DA7-452506059E1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5" name="グループ化 1354">
              <a:extLst>
                <a:ext uri="{FF2B5EF4-FFF2-40B4-BE49-F238E27FC236}">
                  <a16:creationId xmlns:a16="http://schemas.microsoft.com/office/drawing/2014/main" id="{C9F02446-440E-4106-A4CF-FA3A4788A39F}"/>
                </a:ext>
              </a:extLst>
            </p:cNvPr>
            <p:cNvGrpSpPr/>
            <p:nvPr/>
          </p:nvGrpSpPr>
          <p:grpSpPr>
            <a:xfrm rot="10800000">
              <a:off x="6324640" y="5086712"/>
              <a:ext cx="67506" cy="164207"/>
              <a:chOff x="3034888" y="1153740"/>
              <a:chExt cx="67506" cy="164207"/>
            </a:xfrm>
          </p:grpSpPr>
          <p:sp>
            <p:nvSpPr>
              <p:cNvPr id="1368" name="楕円 1367">
                <a:extLst>
                  <a:ext uri="{FF2B5EF4-FFF2-40B4-BE49-F238E27FC236}">
                    <a16:creationId xmlns:a16="http://schemas.microsoft.com/office/drawing/2014/main" id="{DEFF11D6-F612-4BFE-B952-1E79A5BBAB8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69" name="直線コネクタ 1368">
                <a:extLst>
                  <a:ext uri="{FF2B5EF4-FFF2-40B4-BE49-F238E27FC236}">
                    <a16:creationId xmlns:a16="http://schemas.microsoft.com/office/drawing/2014/main" id="{D1605789-2DD3-46A2-81CD-CB36202B4C4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6" name="グループ化 1355">
              <a:extLst>
                <a:ext uri="{FF2B5EF4-FFF2-40B4-BE49-F238E27FC236}">
                  <a16:creationId xmlns:a16="http://schemas.microsoft.com/office/drawing/2014/main" id="{671CFB14-5868-43DD-B2CF-C8AC1FD9D7D4}"/>
                </a:ext>
              </a:extLst>
            </p:cNvPr>
            <p:cNvGrpSpPr/>
            <p:nvPr/>
          </p:nvGrpSpPr>
          <p:grpSpPr>
            <a:xfrm rot="10800000">
              <a:off x="6256432" y="5086712"/>
              <a:ext cx="67506" cy="164207"/>
              <a:chOff x="3034888" y="1153740"/>
              <a:chExt cx="67506" cy="164207"/>
            </a:xfrm>
          </p:grpSpPr>
          <p:sp>
            <p:nvSpPr>
              <p:cNvPr id="1366" name="楕円 1365">
                <a:extLst>
                  <a:ext uri="{FF2B5EF4-FFF2-40B4-BE49-F238E27FC236}">
                    <a16:creationId xmlns:a16="http://schemas.microsoft.com/office/drawing/2014/main" id="{6A0919CE-9B5F-46C6-8219-895D913EF0B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67" name="直線コネクタ 1366">
                <a:extLst>
                  <a:ext uri="{FF2B5EF4-FFF2-40B4-BE49-F238E27FC236}">
                    <a16:creationId xmlns:a16="http://schemas.microsoft.com/office/drawing/2014/main" id="{2DBD7EF0-00B9-4B78-9122-D478F9A40EF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7" name="グループ化 1356">
              <a:extLst>
                <a:ext uri="{FF2B5EF4-FFF2-40B4-BE49-F238E27FC236}">
                  <a16:creationId xmlns:a16="http://schemas.microsoft.com/office/drawing/2014/main" id="{1F12D9A4-BF80-4598-B7A5-9C376F3F75AB}"/>
                </a:ext>
              </a:extLst>
            </p:cNvPr>
            <p:cNvGrpSpPr/>
            <p:nvPr/>
          </p:nvGrpSpPr>
          <p:grpSpPr>
            <a:xfrm rot="10800000">
              <a:off x="6188224" y="5086712"/>
              <a:ext cx="67506" cy="164207"/>
              <a:chOff x="3034888" y="1153740"/>
              <a:chExt cx="67506" cy="164207"/>
            </a:xfrm>
          </p:grpSpPr>
          <p:sp>
            <p:nvSpPr>
              <p:cNvPr id="1364" name="楕円 1363">
                <a:extLst>
                  <a:ext uri="{FF2B5EF4-FFF2-40B4-BE49-F238E27FC236}">
                    <a16:creationId xmlns:a16="http://schemas.microsoft.com/office/drawing/2014/main" id="{EEFCC90F-A048-4783-8EF3-BE5C7CD0AF8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65" name="直線コネクタ 1364">
                <a:extLst>
                  <a:ext uri="{FF2B5EF4-FFF2-40B4-BE49-F238E27FC236}">
                    <a16:creationId xmlns:a16="http://schemas.microsoft.com/office/drawing/2014/main" id="{0C67F75A-7948-4214-81C7-548E5C5ABB2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8" name="グループ化 1357">
              <a:extLst>
                <a:ext uri="{FF2B5EF4-FFF2-40B4-BE49-F238E27FC236}">
                  <a16:creationId xmlns:a16="http://schemas.microsoft.com/office/drawing/2014/main" id="{D72943FD-96D3-42F6-BE67-87230096F42F}"/>
                </a:ext>
              </a:extLst>
            </p:cNvPr>
            <p:cNvGrpSpPr/>
            <p:nvPr/>
          </p:nvGrpSpPr>
          <p:grpSpPr>
            <a:xfrm rot="10800000">
              <a:off x="6120016" y="5086712"/>
              <a:ext cx="67506" cy="164207"/>
              <a:chOff x="3034888" y="1153740"/>
              <a:chExt cx="67506" cy="164207"/>
            </a:xfrm>
          </p:grpSpPr>
          <p:sp>
            <p:nvSpPr>
              <p:cNvPr id="1362" name="楕円 1361">
                <a:extLst>
                  <a:ext uri="{FF2B5EF4-FFF2-40B4-BE49-F238E27FC236}">
                    <a16:creationId xmlns:a16="http://schemas.microsoft.com/office/drawing/2014/main" id="{198C5D4D-3059-46EC-B07F-C3C6CECAEE1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63" name="直線コネクタ 1362">
                <a:extLst>
                  <a:ext uri="{FF2B5EF4-FFF2-40B4-BE49-F238E27FC236}">
                    <a16:creationId xmlns:a16="http://schemas.microsoft.com/office/drawing/2014/main" id="{D585EF05-E994-4B98-B3E9-5754031AD49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59" name="グループ化 1358">
              <a:extLst>
                <a:ext uri="{FF2B5EF4-FFF2-40B4-BE49-F238E27FC236}">
                  <a16:creationId xmlns:a16="http://schemas.microsoft.com/office/drawing/2014/main" id="{2E18AE6D-BBB2-4AB7-893E-AF4AC5A767BD}"/>
                </a:ext>
              </a:extLst>
            </p:cNvPr>
            <p:cNvGrpSpPr/>
            <p:nvPr/>
          </p:nvGrpSpPr>
          <p:grpSpPr>
            <a:xfrm rot="10800000">
              <a:off x="6051808" y="5086712"/>
              <a:ext cx="67506" cy="164207"/>
              <a:chOff x="3034888" y="1153740"/>
              <a:chExt cx="67506" cy="164207"/>
            </a:xfrm>
          </p:grpSpPr>
          <p:sp>
            <p:nvSpPr>
              <p:cNvPr id="1360" name="楕円 1359">
                <a:extLst>
                  <a:ext uri="{FF2B5EF4-FFF2-40B4-BE49-F238E27FC236}">
                    <a16:creationId xmlns:a16="http://schemas.microsoft.com/office/drawing/2014/main" id="{FEF48495-C58B-4C90-B9B1-0C142C390BA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61" name="直線コネクタ 1360">
                <a:extLst>
                  <a:ext uri="{FF2B5EF4-FFF2-40B4-BE49-F238E27FC236}">
                    <a16:creationId xmlns:a16="http://schemas.microsoft.com/office/drawing/2014/main" id="{9FB1D770-2671-45A7-BF1A-0CF15D20376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131" name="グループ化 1130">
            <a:extLst>
              <a:ext uri="{FF2B5EF4-FFF2-40B4-BE49-F238E27FC236}">
                <a16:creationId xmlns:a16="http://schemas.microsoft.com/office/drawing/2014/main" id="{C3192CEF-44D4-4696-BCAF-47C562F7BCBA}"/>
              </a:ext>
            </a:extLst>
          </p:cNvPr>
          <p:cNvGrpSpPr/>
          <p:nvPr/>
        </p:nvGrpSpPr>
        <p:grpSpPr>
          <a:xfrm>
            <a:off x="8156371" y="5238493"/>
            <a:ext cx="476754" cy="346825"/>
            <a:chOff x="6051808" y="4904094"/>
            <a:chExt cx="476754" cy="346825"/>
          </a:xfrm>
        </p:grpSpPr>
        <p:grpSp>
          <p:nvGrpSpPr>
            <p:cNvPr id="1304" name="グループ化 1303">
              <a:extLst>
                <a:ext uri="{FF2B5EF4-FFF2-40B4-BE49-F238E27FC236}">
                  <a16:creationId xmlns:a16="http://schemas.microsoft.com/office/drawing/2014/main" id="{1BB2AFA3-114F-4775-BC7B-6322D80A1401}"/>
                </a:ext>
              </a:extLst>
            </p:cNvPr>
            <p:cNvGrpSpPr/>
            <p:nvPr/>
          </p:nvGrpSpPr>
          <p:grpSpPr>
            <a:xfrm>
              <a:off x="6051810" y="4904094"/>
              <a:ext cx="67506" cy="164207"/>
              <a:chOff x="3034888" y="1153740"/>
              <a:chExt cx="67506" cy="164207"/>
            </a:xfrm>
          </p:grpSpPr>
          <p:sp>
            <p:nvSpPr>
              <p:cNvPr id="1344" name="楕円 1343">
                <a:extLst>
                  <a:ext uri="{FF2B5EF4-FFF2-40B4-BE49-F238E27FC236}">
                    <a16:creationId xmlns:a16="http://schemas.microsoft.com/office/drawing/2014/main" id="{FC55B1B7-A553-4272-A5C7-461E326A88A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45" name="直線コネクタ 1344">
                <a:extLst>
                  <a:ext uri="{FF2B5EF4-FFF2-40B4-BE49-F238E27FC236}">
                    <a16:creationId xmlns:a16="http://schemas.microsoft.com/office/drawing/2014/main" id="{1C1F13C3-A4DD-4C3C-B256-B77769CAF2D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05" name="グループ化 1304">
              <a:extLst>
                <a:ext uri="{FF2B5EF4-FFF2-40B4-BE49-F238E27FC236}">
                  <a16:creationId xmlns:a16="http://schemas.microsoft.com/office/drawing/2014/main" id="{4E0255C7-6F46-4A06-BC7F-F10252196E24}"/>
                </a:ext>
              </a:extLst>
            </p:cNvPr>
            <p:cNvGrpSpPr/>
            <p:nvPr/>
          </p:nvGrpSpPr>
          <p:grpSpPr>
            <a:xfrm>
              <a:off x="6120018" y="4904094"/>
              <a:ext cx="67506" cy="164207"/>
              <a:chOff x="3034888" y="1153740"/>
              <a:chExt cx="67506" cy="164207"/>
            </a:xfrm>
          </p:grpSpPr>
          <p:sp>
            <p:nvSpPr>
              <p:cNvPr id="1342" name="楕円 1341">
                <a:extLst>
                  <a:ext uri="{FF2B5EF4-FFF2-40B4-BE49-F238E27FC236}">
                    <a16:creationId xmlns:a16="http://schemas.microsoft.com/office/drawing/2014/main" id="{A09DD4FD-BC8F-4908-92A6-BDFC616E891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43" name="直線コネクタ 1342">
                <a:extLst>
                  <a:ext uri="{FF2B5EF4-FFF2-40B4-BE49-F238E27FC236}">
                    <a16:creationId xmlns:a16="http://schemas.microsoft.com/office/drawing/2014/main" id="{9CABE481-56F1-49BD-BF34-0E2D7689445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06" name="グループ化 1305">
              <a:extLst>
                <a:ext uri="{FF2B5EF4-FFF2-40B4-BE49-F238E27FC236}">
                  <a16:creationId xmlns:a16="http://schemas.microsoft.com/office/drawing/2014/main" id="{5B5E9589-CFB7-4546-B5B6-7C96FF1D563C}"/>
                </a:ext>
              </a:extLst>
            </p:cNvPr>
            <p:cNvGrpSpPr/>
            <p:nvPr/>
          </p:nvGrpSpPr>
          <p:grpSpPr>
            <a:xfrm>
              <a:off x="6188226" y="4904094"/>
              <a:ext cx="67506" cy="164207"/>
              <a:chOff x="3034888" y="1153740"/>
              <a:chExt cx="67506" cy="164207"/>
            </a:xfrm>
          </p:grpSpPr>
          <p:sp>
            <p:nvSpPr>
              <p:cNvPr id="1340" name="楕円 1339">
                <a:extLst>
                  <a:ext uri="{FF2B5EF4-FFF2-40B4-BE49-F238E27FC236}">
                    <a16:creationId xmlns:a16="http://schemas.microsoft.com/office/drawing/2014/main" id="{33F00A32-CCA9-4035-99FF-94ABC82112A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41" name="直線コネクタ 1340">
                <a:extLst>
                  <a:ext uri="{FF2B5EF4-FFF2-40B4-BE49-F238E27FC236}">
                    <a16:creationId xmlns:a16="http://schemas.microsoft.com/office/drawing/2014/main" id="{E33AC513-04ED-4332-AF85-B0DBCC7C2BE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07" name="グループ化 1306">
              <a:extLst>
                <a:ext uri="{FF2B5EF4-FFF2-40B4-BE49-F238E27FC236}">
                  <a16:creationId xmlns:a16="http://schemas.microsoft.com/office/drawing/2014/main" id="{54093A68-5BB7-410C-ABA3-1B193C447187}"/>
                </a:ext>
              </a:extLst>
            </p:cNvPr>
            <p:cNvGrpSpPr/>
            <p:nvPr/>
          </p:nvGrpSpPr>
          <p:grpSpPr>
            <a:xfrm>
              <a:off x="6256434" y="4904094"/>
              <a:ext cx="67506" cy="164207"/>
              <a:chOff x="3034888" y="1153740"/>
              <a:chExt cx="67506" cy="164207"/>
            </a:xfrm>
          </p:grpSpPr>
          <p:sp>
            <p:nvSpPr>
              <p:cNvPr id="1338" name="楕円 1337">
                <a:extLst>
                  <a:ext uri="{FF2B5EF4-FFF2-40B4-BE49-F238E27FC236}">
                    <a16:creationId xmlns:a16="http://schemas.microsoft.com/office/drawing/2014/main" id="{F60C9D4C-7B22-4F43-A348-1F92344F372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39" name="直線コネクタ 1338">
                <a:extLst>
                  <a:ext uri="{FF2B5EF4-FFF2-40B4-BE49-F238E27FC236}">
                    <a16:creationId xmlns:a16="http://schemas.microsoft.com/office/drawing/2014/main" id="{B6645881-2B95-40FB-9264-BB8C7C74A3C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08" name="グループ化 1307">
              <a:extLst>
                <a:ext uri="{FF2B5EF4-FFF2-40B4-BE49-F238E27FC236}">
                  <a16:creationId xmlns:a16="http://schemas.microsoft.com/office/drawing/2014/main" id="{8755A788-5D8A-42F9-A9A2-0477F9307327}"/>
                </a:ext>
              </a:extLst>
            </p:cNvPr>
            <p:cNvGrpSpPr/>
            <p:nvPr/>
          </p:nvGrpSpPr>
          <p:grpSpPr>
            <a:xfrm>
              <a:off x="6324642" y="4904094"/>
              <a:ext cx="67506" cy="164207"/>
              <a:chOff x="3034888" y="1153740"/>
              <a:chExt cx="67506" cy="164207"/>
            </a:xfrm>
          </p:grpSpPr>
          <p:sp>
            <p:nvSpPr>
              <p:cNvPr id="1336" name="楕円 1335">
                <a:extLst>
                  <a:ext uri="{FF2B5EF4-FFF2-40B4-BE49-F238E27FC236}">
                    <a16:creationId xmlns:a16="http://schemas.microsoft.com/office/drawing/2014/main" id="{5FF2252A-C189-4790-A9D7-A43C30A1B34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37" name="直線コネクタ 1336">
                <a:extLst>
                  <a:ext uri="{FF2B5EF4-FFF2-40B4-BE49-F238E27FC236}">
                    <a16:creationId xmlns:a16="http://schemas.microsoft.com/office/drawing/2014/main" id="{5902C4F0-CC2E-4588-8EE8-AEFB1FE3A32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09" name="グループ化 1308">
              <a:extLst>
                <a:ext uri="{FF2B5EF4-FFF2-40B4-BE49-F238E27FC236}">
                  <a16:creationId xmlns:a16="http://schemas.microsoft.com/office/drawing/2014/main" id="{42EDF858-BFB5-4968-AB10-50287EDCD72A}"/>
                </a:ext>
              </a:extLst>
            </p:cNvPr>
            <p:cNvGrpSpPr/>
            <p:nvPr/>
          </p:nvGrpSpPr>
          <p:grpSpPr>
            <a:xfrm>
              <a:off x="6392850" y="4904094"/>
              <a:ext cx="67506" cy="164207"/>
              <a:chOff x="3034888" y="1153740"/>
              <a:chExt cx="67506" cy="164207"/>
            </a:xfrm>
          </p:grpSpPr>
          <p:sp>
            <p:nvSpPr>
              <p:cNvPr id="1334" name="楕円 1333">
                <a:extLst>
                  <a:ext uri="{FF2B5EF4-FFF2-40B4-BE49-F238E27FC236}">
                    <a16:creationId xmlns:a16="http://schemas.microsoft.com/office/drawing/2014/main" id="{464C3DCB-38FC-451A-8269-A3AD10C454D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35" name="直線コネクタ 1334">
                <a:extLst>
                  <a:ext uri="{FF2B5EF4-FFF2-40B4-BE49-F238E27FC236}">
                    <a16:creationId xmlns:a16="http://schemas.microsoft.com/office/drawing/2014/main" id="{B4E0EFAA-DE49-4675-B938-AB0BD872A89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0" name="グループ化 1309">
              <a:extLst>
                <a:ext uri="{FF2B5EF4-FFF2-40B4-BE49-F238E27FC236}">
                  <a16:creationId xmlns:a16="http://schemas.microsoft.com/office/drawing/2014/main" id="{BE791832-1A6F-40F6-BF34-F318D078939A}"/>
                </a:ext>
              </a:extLst>
            </p:cNvPr>
            <p:cNvGrpSpPr/>
            <p:nvPr/>
          </p:nvGrpSpPr>
          <p:grpSpPr>
            <a:xfrm>
              <a:off x="6461056" y="4904094"/>
              <a:ext cx="67506" cy="164207"/>
              <a:chOff x="3034888" y="1153740"/>
              <a:chExt cx="67506" cy="164207"/>
            </a:xfrm>
          </p:grpSpPr>
          <p:sp>
            <p:nvSpPr>
              <p:cNvPr id="1332" name="楕円 1331">
                <a:extLst>
                  <a:ext uri="{FF2B5EF4-FFF2-40B4-BE49-F238E27FC236}">
                    <a16:creationId xmlns:a16="http://schemas.microsoft.com/office/drawing/2014/main" id="{318FFAB6-8390-442B-A7E1-7665FD3891B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33" name="直線コネクタ 1332">
                <a:extLst>
                  <a:ext uri="{FF2B5EF4-FFF2-40B4-BE49-F238E27FC236}">
                    <a16:creationId xmlns:a16="http://schemas.microsoft.com/office/drawing/2014/main" id="{3DA66ACE-0DEE-45E9-9F34-50DA0C6B145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1" name="グループ化 1310">
              <a:extLst>
                <a:ext uri="{FF2B5EF4-FFF2-40B4-BE49-F238E27FC236}">
                  <a16:creationId xmlns:a16="http://schemas.microsoft.com/office/drawing/2014/main" id="{A3B19946-D863-40CB-948A-689E67816AED}"/>
                </a:ext>
              </a:extLst>
            </p:cNvPr>
            <p:cNvGrpSpPr/>
            <p:nvPr/>
          </p:nvGrpSpPr>
          <p:grpSpPr>
            <a:xfrm rot="10800000">
              <a:off x="6461056" y="5086712"/>
              <a:ext cx="67506" cy="164207"/>
              <a:chOff x="3034888" y="1153740"/>
              <a:chExt cx="67506" cy="164207"/>
            </a:xfrm>
          </p:grpSpPr>
          <p:sp>
            <p:nvSpPr>
              <p:cNvPr id="1330" name="楕円 1329">
                <a:extLst>
                  <a:ext uri="{FF2B5EF4-FFF2-40B4-BE49-F238E27FC236}">
                    <a16:creationId xmlns:a16="http://schemas.microsoft.com/office/drawing/2014/main" id="{F7A22BDF-5007-4C96-84EB-AF3C744260B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31" name="直線コネクタ 1330">
                <a:extLst>
                  <a:ext uri="{FF2B5EF4-FFF2-40B4-BE49-F238E27FC236}">
                    <a16:creationId xmlns:a16="http://schemas.microsoft.com/office/drawing/2014/main" id="{E28E4D4A-A7BF-4206-AE97-1E12D0A4C02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2" name="グループ化 1311">
              <a:extLst>
                <a:ext uri="{FF2B5EF4-FFF2-40B4-BE49-F238E27FC236}">
                  <a16:creationId xmlns:a16="http://schemas.microsoft.com/office/drawing/2014/main" id="{3C814B2C-ACC3-4DE0-BB6E-E5F8E567FAD5}"/>
                </a:ext>
              </a:extLst>
            </p:cNvPr>
            <p:cNvGrpSpPr/>
            <p:nvPr/>
          </p:nvGrpSpPr>
          <p:grpSpPr>
            <a:xfrm rot="10800000">
              <a:off x="6392848" y="5086712"/>
              <a:ext cx="67506" cy="164207"/>
              <a:chOff x="3034888" y="1153740"/>
              <a:chExt cx="67506" cy="164207"/>
            </a:xfrm>
          </p:grpSpPr>
          <p:sp>
            <p:nvSpPr>
              <p:cNvPr id="1328" name="楕円 1327">
                <a:extLst>
                  <a:ext uri="{FF2B5EF4-FFF2-40B4-BE49-F238E27FC236}">
                    <a16:creationId xmlns:a16="http://schemas.microsoft.com/office/drawing/2014/main" id="{57D734CB-D608-4C17-BD2E-220585383DA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29" name="直線コネクタ 1328">
                <a:extLst>
                  <a:ext uri="{FF2B5EF4-FFF2-40B4-BE49-F238E27FC236}">
                    <a16:creationId xmlns:a16="http://schemas.microsoft.com/office/drawing/2014/main" id="{91713838-A4D3-470C-A480-1B7E2FD64CE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3" name="グループ化 1312">
              <a:extLst>
                <a:ext uri="{FF2B5EF4-FFF2-40B4-BE49-F238E27FC236}">
                  <a16:creationId xmlns:a16="http://schemas.microsoft.com/office/drawing/2014/main" id="{F6D7FA0C-4AAB-4978-B0BE-57BE193921B4}"/>
                </a:ext>
              </a:extLst>
            </p:cNvPr>
            <p:cNvGrpSpPr/>
            <p:nvPr/>
          </p:nvGrpSpPr>
          <p:grpSpPr>
            <a:xfrm rot="10800000">
              <a:off x="6324640" y="5086712"/>
              <a:ext cx="67506" cy="164207"/>
              <a:chOff x="3034888" y="1153740"/>
              <a:chExt cx="67506" cy="164207"/>
            </a:xfrm>
          </p:grpSpPr>
          <p:sp>
            <p:nvSpPr>
              <p:cNvPr id="1326" name="楕円 1325">
                <a:extLst>
                  <a:ext uri="{FF2B5EF4-FFF2-40B4-BE49-F238E27FC236}">
                    <a16:creationId xmlns:a16="http://schemas.microsoft.com/office/drawing/2014/main" id="{85E4D69B-343E-48A8-B541-009A7A5ED0B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27" name="直線コネクタ 1326">
                <a:extLst>
                  <a:ext uri="{FF2B5EF4-FFF2-40B4-BE49-F238E27FC236}">
                    <a16:creationId xmlns:a16="http://schemas.microsoft.com/office/drawing/2014/main" id="{7F6BC1DB-FA5C-4A1A-94F8-0FC2943DA29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4" name="グループ化 1313">
              <a:extLst>
                <a:ext uri="{FF2B5EF4-FFF2-40B4-BE49-F238E27FC236}">
                  <a16:creationId xmlns:a16="http://schemas.microsoft.com/office/drawing/2014/main" id="{8C68C62C-CE8E-40CB-A72B-F25A7044F356}"/>
                </a:ext>
              </a:extLst>
            </p:cNvPr>
            <p:cNvGrpSpPr/>
            <p:nvPr/>
          </p:nvGrpSpPr>
          <p:grpSpPr>
            <a:xfrm rot="10800000">
              <a:off x="6256432" y="5086712"/>
              <a:ext cx="67506" cy="164207"/>
              <a:chOff x="3034888" y="1153740"/>
              <a:chExt cx="67506" cy="164207"/>
            </a:xfrm>
          </p:grpSpPr>
          <p:sp>
            <p:nvSpPr>
              <p:cNvPr id="1324" name="楕円 1323">
                <a:extLst>
                  <a:ext uri="{FF2B5EF4-FFF2-40B4-BE49-F238E27FC236}">
                    <a16:creationId xmlns:a16="http://schemas.microsoft.com/office/drawing/2014/main" id="{05F3C9AC-981F-4077-875F-B442CF24188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25" name="直線コネクタ 1324">
                <a:extLst>
                  <a:ext uri="{FF2B5EF4-FFF2-40B4-BE49-F238E27FC236}">
                    <a16:creationId xmlns:a16="http://schemas.microsoft.com/office/drawing/2014/main" id="{71F76ED4-47A4-4B06-99AE-82446752F52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5" name="グループ化 1314">
              <a:extLst>
                <a:ext uri="{FF2B5EF4-FFF2-40B4-BE49-F238E27FC236}">
                  <a16:creationId xmlns:a16="http://schemas.microsoft.com/office/drawing/2014/main" id="{D4099794-3EEA-472F-9761-4881CEC75B59}"/>
                </a:ext>
              </a:extLst>
            </p:cNvPr>
            <p:cNvGrpSpPr/>
            <p:nvPr/>
          </p:nvGrpSpPr>
          <p:grpSpPr>
            <a:xfrm rot="10800000">
              <a:off x="6188224" y="5086712"/>
              <a:ext cx="67506" cy="164207"/>
              <a:chOff x="3034888" y="1153740"/>
              <a:chExt cx="67506" cy="164207"/>
            </a:xfrm>
          </p:grpSpPr>
          <p:sp>
            <p:nvSpPr>
              <p:cNvPr id="1322" name="楕円 1321">
                <a:extLst>
                  <a:ext uri="{FF2B5EF4-FFF2-40B4-BE49-F238E27FC236}">
                    <a16:creationId xmlns:a16="http://schemas.microsoft.com/office/drawing/2014/main" id="{DB410192-E02C-417E-AA12-105F0B33CB2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23" name="直線コネクタ 1322">
                <a:extLst>
                  <a:ext uri="{FF2B5EF4-FFF2-40B4-BE49-F238E27FC236}">
                    <a16:creationId xmlns:a16="http://schemas.microsoft.com/office/drawing/2014/main" id="{CAB7F076-90E4-4262-81A7-A8BA6F25F8F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6" name="グループ化 1315">
              <a:extLst>
                <a:ext uri="{FF2B5EF4-FFF2-40B4-BE49-F238E27FC236}">
                  <a16:creationId xmlns:a16="http://schemas.microsoft.com/office/drawing/2014/main" id="{91262975-950F-4497-9FE8-23886F64580F}"/>
                </a:ext>
              </a:extLst>
            </p:cNvPr>
            <p:cNvGrpSpPr/>
            <p:nvPr/>
          </p:nvGrpSpPr>
          <p:grpSpPr>
            <a:xfrm rot="10800000">
              <a:off x="6120016" y="5086712"/>
              <a:ext cx="67506" cy="164207"/>
              <a:chOff x="3034888" y="1153740"/>
              <a:chExt cx="67506" cy="164207"/>
            </a:xfrm>
          </p:grpSpPr>
          <p:sp>
            <p:nvSpPr>
              <p:cNvPr id="1320" name="楕円 1319">
                <a:extLst>
                  <a:ext uri="{FF2B5EF4-FFF2-40B4-BE49-F238E27FC236}">
                    <a16:creationId xmlns:a16="http://schemas.microsoft.com/office/drawing/2014/main" id="{84292728-9E95-4D88-8EDB-7D69E48AE0E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21" name="直線コネクタ 1320">
                <a:extLst>
                  <a:ext uri="{FF2B5EF4-FFF2-40B4-BE49-F238E27FC236}">
                    <a16:creationId xmlns:a16="http://schemas.microsoft.com/office/drawing/2014/main" id="{8A382D13-844E-4D92-8FF5-6430822194A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317" name="グループ化 1316">
              <a:extLst>
                <a:ext uri="{FF2B5EF4-FFF2-40B4-BE49-F238E27FC236}">
                  <a16:creationId xmlns:a16="http://schemas.microsoft.com/office/drawing/2014/main" id="{AF7104C1-A33B-42CD-8A6A-654131A3920D}"/>
                </a:ext>
              </a:extLst>
            </p:cNvPr>
            <p:cNvGrpSpPr/>
            <p:nvPr/>
          </p:nvGrpSpPr>
          <p:grpSpPr>
            <a:xfrm rot="10800000">
              <a:off x="6051808" y="5086712"/>
              <a:ext cx="67506" cy="164207"/>
              <a:chOff x="3034888" y="1153740"/>
              <a:chExt cx="67506" cy="164207"/>
            </a:xfrm>
          </p:grpSpPr>
          <p:sp>
            <p:nvSpPr>
              <p:cNvPr id="1318" name="楕円 1317">
                <a:extLst>
                  <a:ext uri="{FF2B5EF4-FFF2-40B4-BE49-F238E27FC236}">
                    <a16:creationId xmlns:a16="http://schemas.microsoft.com/office/drawing/2014/main" id="{049920E9-F9FA-4879-89D6-AA4982B052D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19" name="直線コネクタ 1318">
                <a:extLst>
                  <a:ext uri="{FF2B5EF4-FFF2-40B4-BE49-F238E27FC236}">
                    <a16:creationId xmlns:a16="http://schemas.microsoft.com/office/drawing/2014/main" id="{BB5872F9-B1C7-4DAF-8944-4014726A0C5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132" name="グループ化 1131">
            <a:extLst>
              <a:ext uri="{FF2B5EF4-FFF2-40B4-BE49-F238E27FC236}">
                <a16:creationId xmlns:a16="http://schemas.microsoft.com/office/drawing/2014/main" id="{D6270205-7056-442D-8A30-45DC85C65AF6}"/>
              </a:ext>
            </a:extLst>
          </p:cNvPr>
          <p:cNvGrpSpPr/>
          <p:nvPr/>
        </p:nvGrpSpPr>
        <p:grpSpPr>
          <a:xfrm>
            <a:off x="8084711" y="5287644"/>
            <a:ext cx="476754" cy="346825"/>
            <a:chOff x="6051808" y="4904094"/>
            <a:chExt cx="476754" cy="346825"/>
          </a:xfrm>
        </p:grpSpPr>
        <p:grpSp>
          <p:nvGrpSpPr>
            <p:cNvPr id="1262" name="グループ化 1261">
              <a:extLst>
                <a:ext uri="{FF2B5EF4-FFF2-40B4-BE49-F238E27FC236}">
                  <a16:creationId xmlns:a16="http://schemas.microsoft.com/office/drawing/2014/main" id="{7A546B20-CFEF-4503-813D-48FEB6CD2D7A}"/>
                </a:ext>
              </a:extLst>
            </p:cNvPr>
            <p:cNvGrpSpPr/>
            <p:nvPr/>
          </p:nvGrpSpPr>
          <p:grpSpPr>
            <a:xfrm>
              <a:off x="6051810" y="4904094"/>
              <a:ext cx="67506" cy="164207"/>
              <a:chOff x="3034888" y="1153740"/>
              <a:chExt cx="67506" cy="164207"/>
            </a:xfrm>
          </p:grpSpPr>
          <p:sp>
            <p:nvSpPr>
              <p:cNvPr id="1302" name="楕円 1301">
                <a:extLst>
                  <a:ext uri="{FF2B5EF4-FFF2-40B4-BE49-F238E27FC236}">
                    <a16:creationId xmlns:a16="http://schemas.microsoft.com/office/drawing/2014/main" id="{5FAA47A3-9706-4EDE-8A68-77B643E4FE0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03" name="直線コネクタ 1302">
                <a:extLst>
                  <a:ext uri="{FF2B5EF4-FFF2-40B4-BE49-F238E27FC236}">
                    <a16:creationId xmlns:a16="http://schemas.microsoft.com/office/drawing/2014/main" id="{82294659-E54C-4F01-9534-4CA7C83D567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3" name="グループ化 1262">
              <a:extLst>
                <a:ext uri="{FF2B5EF4-FFF2-40B4-BE49-F238E27FC236}">
                  <a16:creationId xmlns:a16="http://schemas.microsoft.com/office/drawing/2014/main" id="{C7EDD7C4-C900-4219-AB22-FF0ADBD2B540}"/>
                </a:ext>
              </a:extLst>
            </p:cNvPr>
            <p:cNvGrpSpPr/>
            <p:nvPr/>
          </p:nvGrpSpPr>
          <p:grpSpPr>
            <a:xfrm>
              <a:off x="6120018" y="4904094"/>
              <a:ext cx="67506" cy="164207"/>
              <a:chOff x="3034888" y="1153740"/>
              <a:chExt cx="67506" cy="164207"/>
            </a:xfrm>
          </p:grpSpPr>
          <p:sp>
            <p:nvSpPr>
              <p:cNvPr id="1300" name="楕円 1299">
                <a:extLst>
                  <a:ext uri="{FF2B5EF4-FFF2-40B4-BE49-F238E27FC236}">
                    <a16:creationId xmlns:a16="http://schemas.microsoft.com/office/drawing/2014/main" id="{7B5D1453-BE09-4B80-993A-6936BB662A9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01" name="直線コネクタ 1300">
                <a:extLst>
                  <a:ext uri="{FF2B5EF4-FFF2-40B4-BE49-F238E27FC236}">
                    <a16:creationId xmlns:a16="http://schemas.microsoft.com/office/drawing/2014/main" id="{0E3EC88C-1143-4B02-A5C4-ED4081C22F8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4" name="グループ化 1263">
              <a:extLst>
                <a:ext uri="{FF2B5EF4-FFF2-40B4-BE49-F238E27FC236}">
                  <a16:creationId xmlns:a16="http://schemas.microsoft.com/office/drawing/2014/main" id="{6405A404-8B70-4C79-AA8F-B92746D39DD0}"/>
                </a:ext>
              </a:extLst>
            </p:cNvPr>
            <p:cNvGrpSpPr/>
            <p:nvPr/>
          </p:nvGrpSpPr>
          <p:grpSpPr>
            <a:xfrm>
              <a:off x="6188226" y="4904094"/>
              <a:ext cx="67506" cy="164207"/>
              <a:chOff x="3034888" y="1153740"/>
              <a:chExt cx="67506" cy="164207"/>
            </a:xfrm>
          </p:grpSpPr>
          <p:sp>
            <p:nvSpPr>
              <p:cNvPr id="1298" name="楕円 1297">
                <a:extLst>
                  <a:ext uri="{FF2B5EF4-FFF2-40B4-BE49-F238E27FC236}">
                    <a16:creationId xmlns:a16="http://schemas.microsoft.com/office/drawing/2014/main" id="{61A557DE-1B57-478F-BAB1-C99EB2B0B88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99" name="直線コネクタ 1298">
                <a:extLst>
                  <a:ext uri="{FF2B5EF4-FFF2-40B4-BE49-F238E27FC236}">
                    <a16:creationId xmlns:a16="http://schemas.microsoft.com/office/drawing/2014/main" id="{D4C1AB7F-68C5-44DE-B09B-BCF1F5CB156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5" name="グループ化 1264">
              <a:extLst>
                <a:ext uri="{FF2B5EF4-FFF2-40B4-BE49-F238E27FC236}">
                  <a16:creationId xmlns:a16="http://schemas.microsoft.com/office/drawing/2014/main" id="{EF006ED4-9AF4-4709-B7D2-13FE0900EB89}"/>
                </a:ext>
              </a:extLst>
            </p:cNvPr>
            <p:cNvGrpSpPr/>
            <p:nvPr/>
          </p:nvGrpSpPr>
          <p:grpSpPr>
            <a:xfrm>
              <a:off x="6256434" y="4904094"/>
              <a:ext cx="67506" cy="164207"/>
              <a:chOff x="3034888" y="1153740"/>
              <a:chExt cx="67506" cy="164207"/>
            </a:xfrm>
          </p:grpSpPr>
          <p:sp>
            <p:nvSpPr>
              <p:cNvPr id="1296" name="楕円 1295">
                <a:extLst>
                  <a:ext uri="{FF2B5EF4-FFF2-40B4-BE49-F238E27FC236}">
                    <a16:creationId xmlns:a16="http://schemas.microsoft.com/office/drawing/2014/main" id="{2729F850-EA6B-49D1-BA4E-7CC2C72FEBA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97" name="直線コネクタ 1296">
                <a:extLst>
                  <a:ext uri="{FF2B5EF4-FFF2-40B4-BE49-F238E27FC236}">
                    <a16:creationId xmlns:a16="http://schemas.microsoft.com/office/drawing/2014/main" id="{21732CAB-9826-47B1-BA5E-001EF5D6C83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6" name="グループ化 1265">
              <a:extLst>
                <a:ext uri="{FF2B5EF4-FFF2-40B4-BE49-F238E27FC236}">
                  <a16:creationId xmlns:a16="http://schemas.microsoft.com/office/drawing/2014/main" id="{51964964-6CDC-40FF-B3A7-1079157D70EB}"/>
                </a:ext>
              </a:extLst>
            </p:cNvPr>
            <p:cNvGrpSpPr/>
            <p:nvPr/>
          </p:nvGrpSpPr>
          <p:grpSpPr>
            <a:xfrm>
              <a:off x="6324642" y="4904094"/>
              <a:ext cx="67506" cy="164207"/>
              <a:chOff x="3034888" y="1153740"/>
              <a:chExt cx="67506" cy="164207"/>
            </a:xfrm>
          </p:grpSpPr>
          <p:sp>
            <p:nvSpPr>
              <p:cNvPr id="1294" name="楕円 1293">
                <a:extLst>
                  <a:ext uri="{FF2B5EF4-FFF2-40B4-BE49-F238E27FC236}">
                    <a16:creationId xmlns:a16="http://schemas.microsoft.com/office/drawing/2014/main" id="{8631E109-B787-4EF5-8F40-E563DE8E0F9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95" name="直線コネクタ 1294">
                <a:extLst>
                  <a:ext uri="{FF2B5EF4-FFF2-40B4-BE49-F238E27FC236}">
                    <a16:creationId xmlns:a16="http://schemas.microsoft.com/office/drawing/2014/main" id="{11F1B239-DC40-442A-A892-A9ED42560C6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7" name="グループ化 1266">
              <a:extLst>
                <a:ext uri="{FF2B5EF4-FFF2-40B4-BE49-F238E27FC236}">
                  <a16:creationId xmlns:a16="http://schemas.microsoft.com/office/drawing/2014/main" id="{7A5758B2-125D-4308-B7FA-E9A783811666}"/>
                </a:ext>
              </a:extLst>
            </p:cNvPr>
            <p:cNvGrpSpPr/>
            <p:nvPr/>
          </p:nvGrpSpPr>
          <p:grpSpPr>
            <a:xfrm>
              <a:off x="6392850" y="4904094"/>
              <a:ext cx="67506" cy="164207"/>
              <a:chOff x="3034888" y="1153740"/>
              <a:chExt cx="67506" cy="164207"/>
            </a:xfrm>
          </p:grpSpPr>
          <p:sp>
            <p:nvSpPr>
              <p:cNvPr id="1292" name="楕円 1291">
                <a:extLst>
                  <a:ext uri="{FF2B5EF4-FFF2-40B4-BE49-F238E27FC236}">
                    <a16:creationId xmlns:a16="http://schemas.microsoft.com/office/drawing/2014/main" id="{51D39458-0B60-4406-BBB1-DBE4F620DDB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93" name="直線コネクタ 1292">
                <a:extLst>
                  <a:ext uri="{FF2B5EF4-FFF2-40B4-BE49-F238E27FC236}">
                    <a16:creationId xmlns:a16="http://schemas.microsoft.com/office/drawing/2014/main" id="{E605710E-1C9B-4952-9109-6FAC654C0B7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8" name="グループ化 1267">
              <a:extLst>
                <a:ext uri="{FF2B5EF4-FFF2-40B4-BE49-F238E27FC236}">
                  <a16:creationId xmlns:a16="http://schemas.microsoft.com/office/drawing/2014/main" id="{F7976041-F873-4871-961C-0E6BA312131B}"/>
                </a:ext>
              </a:extLst>
            </p:cNvPr>
            <p:cNvGrpSpPr/>
            <p:nvPr/>
          </p:nvGrpSpPr>
          <p:grpSpPr>
            <a:xfrm>
              <a:off x="6461056" y="4904094"/>
              <a:ext cx="67506" cy="164207"/>
              <a:chOff x="3034888" y="1153740"/>
              <a:chExt cx="67506" cy="164207"/>
            </a:xfrm>
          </p:grpSpPr>
          <p:sp>
            <p:nvSpPr>
              <p:cNvPr id="1290" name="楕円 1289">
                <a:extLst>
                  <a:ext uri="{FF2B5EF4-FFF2-40B4-BE49-F238E27FC236}">
                    <a16:creationId xmlns:a16="http://schemas.microsoft.com/office/drawing/2014/main" id="{91C775B8-5E5B-4376-ADCD-858EB342257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91" name="直線コネクタ 1290">
                <a:extLst>
                  <a:ext uri="{FF2B5EF4-FFF2-40B4-BE49-F238E27FC236}">
                    <a16:creationId xmlns:a16="http://schemas.microsoft.com/office/drawing/2014/main" id="{FD1DFCC6-36FB-4034-BE17-8E9E1CD8BFD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69" name="グループ化 1268">
              <a:extLst>
                <a:ext uri="{FF2B5EF4-FFF2-40B4-BE49-F238E27FC236}">
                  <a16:creationId xmlns:a16="http://schemas.microsoft.com/office/drawing/2014/main" id="{C69A6F58-203B-4849-8340-35C14327A914}"/>
                </a:ext>
              </a:extLst>
            </p:cNvPr>
            <p:cNvGrpSpPr/>
            <p:nvPr/>
          </p:nvGrpSpPr>
          <p:grpSpPr>
            <a:xfrm rot="10800000">
              <a:off x="6461056" y="5086712"/>
              <a:ext cx="67506" cy="164207"/>
              <a:chOff x="3034888" y="1153740"/>
              <a:chExt cx="67506" cy="164207"/>
            </a:xfrm>
          </p:grpSpPr>
          <p:sp>
            <p:nvSpPr>
              <p:cNvPr id="1288" name="楕円 1287">
                <a:extLst>
                  <a:ext uri="{FF2B5EF4-FFF2-40B4-BE49-F238E27FC236}">
                    <a16:creationId xmlns:a16="http://schemas.microsoft.com/office/drawing/2014/main" id="{36E9D980-BCD9-43C1-992D-8CF28DDDFFF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89" name="直線コネクタ 1288">
                <a:extLst>
                  <a:ext uri="{FF2B5EF4-FFF2-40B4-BE49-F238E27FC236}">
                    <a16:creationId xmlns:a16="http://schemas.microsoft.com/office/drawing/2014/main" id="{5381B854-8538-49C8-8828-6378EF53775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70" name="グループ化 1269">
              <a:extLst>
                <a:ext uri="{FF2B5EF4-FFF2-40B4-BE49-F238E27FC236}">
                  <a16:creationId xmlns:a16="http://schemas.microsoft.com/office/drawing/2014/main" id="{96AB0CC6-BB3B-4FDA-BEF2-309EC5D3A6A0}"/>
                </a:ext>
              </a:extLst>
            </p:cNvPr>
            <p:cNvGrpSpPr/>
            <p:nvPr/>
          </p:nvGrpSpPr>
          <p:grpSpPr>
            <a:xfrm rot="10800000">
              <a:off x="6392848" y="5086712"/>
              <a:ext cx="67506" cy="164207"/>
              <a:chOff x="3034888" y="1153740"/>
              <a:chExt cx="67506" cy="164207"/>
            </a:xfrm>
          </p:grpSpPr>
          <p:sp>
            <p:nvSpPr>
              <p:cNvPr id="1286" name="楕円 1285">
                <a:extLst>
                  <a:ext uri="{FF2B5EF4-FFF2-40B4-BE49-F238E27FC236}">
                    <a16:creationId xmlns:a16="http://schemas.microsoft.com/office/drawing/2014/main" id="{37F4F3BA-68F8-4494-AB0A-EA8BCCA4331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87" name="直線コネクタ 1286">
                <a:extLst>
                  <a:ext uri="{FF2B5EF4-FFF2-40B4-BE49-F238E27FC236}">
                    <a16:creationId xmlns:a16="http://schemas.microsoft.com/office/drawing/2014/main" id="{4F82D7B2-03B1-4129-A73D-F1BC182143A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71" name="グループ化 1270">
              <a:extLst>
                <a:ext uri="{FF2B5EF4-FFF2-40B4-BE49-F238E27FC236}">
                  <a16:creationId xmlns:a16="http://schemas.microsoft.com/office/drawing/2014/main" id="{E0A9AB24-FD07-4F5C-97E6-0204E850BDCA}"/>
                </a:ext>
              </a:extLst>
            </p:cNvPr>
            <p:cNvGrpSpPr/>
            <p:nvPr/>
          </p:nvGrpSpPr>
          <p:grpSpPr>
            <a:xfrm rot="10800000">
              <a:off x="6324640" y="5086712"/>
              <a:ext cx="67506" cy="164207"/>
              <a:chOff x="3034888" y="1153740"/>
              <a:chExt cx="67506" cy="164207"/>
            </a:xfrm>
          </p:grpSpPr>
          <p:sp>
            <p:nvSpPr>
              <p:cNvPr id="1284" name="楕円 1283">
                <a:extLst>
                  <a:ext uri="{FF2B5EF4-FFF2-40B4-BE49-F238E27FC236}">
                    <a16:creationId xmlns:a16="http://schemas.microsoft.com/office/drawing/2014/main" id="{3A6DC944-5876-403B-8A3B-77B9E7C6A97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85" name="直線コネクタ 1284">
                <a:extLst>
                  <a:ext uri="{FF2B5EF4-FFF2-40B4-BE49-F238E27FC236}">
                    <a16:creationId xmlns:a16="http://schemas.microsoft.com/office/drawing/2014/main" id="{056267F2-FB5A-4FBE-923A-D98DF14B908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72" name="グループ化 1271">
              <a:extLst>
                <a:ext uri="{FF2B5EF4-FFF2-40B4-BE49-F238E27FC236}">
                  <a16:creationId xmlns:a16="http://schemas.microsoft.com/office/drawing/2014/main" id="{13BBF2FA-8574-49E5-8195-F64E7010E861}"/>
                </a:ext>
              </a:extLst>
            </p:cNvPr>
            <p:cNvGrpSpPr/>
            <p:nvPr/>
          </p:nvGrpSpPr>
          <p:grpSpPr>
            <a:xfrm rot="10800000">
              <a:off x="6256432" y="5086712"/>
              <a:ext cx="67506" cy="164207"/>
              <a:chOff x="3034888" y="1153740"/>
              <a:chExt cx="67506" cy="164207"/>
            </a:xfrm>
          </p:grpSpPr>
          <p:sp>
            <p:nvSpPr>
              <p:cNvPr id="1282" name="楕円 1281">
                <a:extLst>
                  <a:ext uri="{FF2B5EF4-FFF2-40B4-BE49-F238E27FC236}">
                    <a16:creationId xmlns:a16="http://schemas.microsoft.com/office/drawing/2014/main" id="{58FEDE90-9535-457C-8499-B617B5D6D6A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83" name="直線コネクタ 1282">
                <a:extLst>
                  <a:ext uri="{FF2B5EF4-FFF2-40B4-BE49-F238E27FC236}">
                    <a16:creationId xmlns:a16="http://schemas.microsoft.com/office/drawing/2014/main" id="{545B597E-6B1A-4700-A021-D22BCD824D8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73" name="グループ化 1272">
              <a:extLst>
                <a:ext uri="{FF2B5EF4-FFF2-40B4-BE49-F238E27FC236}">
                  <a16:creationId xmlns:a16="http://schemas.microsoft.com/office/drawing/2014/main" id="{FD66EFB0-0EE3-4E3D-B96B-5EA23BEF251B}"/>
                </a:ext>
              </a:extLst>
            </p:cNvPr>
            <p:cNvGrpSpPr/>
            <p:nvPr/>
          </p:nvGrpSpPr>
          <p:grpSpPr>
            <a:xfrm rot="10800000">
              <a:off x="6188224" y="5086712"/>
              <a:ext cx="67506" cy="164207"/>
              <a:chOff x="3034888" y="1153740"/>
              <a:chExt cx="67506" cy="164207"/>
            </a:xfrm>
          </p:grpSpPr>
          <p:sp>
            <p:nvSpPr>
              <p:cNvPr id="1280" name="楕円 1279">
                <a:extLst>
                  <a:ext uri="{FF2B5EF4-FFF2-40B4-BE49-F238E27FC236}">
                    <a16:creationId xmlns:a16="http://schemas.microsoft.com/office/drawing/2014/main" id="{783A5A9C-3F15-4686-9D1B-99B5746AB5B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81" name="直線コネクタ 1280">
                <a:extLst>
                  <a:ext uri="{FF2B5EF4-FFF2-40B4-BE49-F238E27FC236}">
                    <a16:creationId xmlns:a16="http://schemas.microsoft.com/office/drawing/2014/main" id="{B6D6F754-74AB-46C7-936B-B9F1484045E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74" name="グループ化 1273">
              <a:extLst>
                <a:ext uri="{FF2B5EF4-FFF2-40B4-BE49-F238E27FC236}">
                  <a16:creationId xmlns:a16="http://schemas.microsoft.com/office/drawing/2014/main" id="{12EF6059-0B3D-4D26-B7A0-A65B0715E248}"/>
                </a:ext>
              </a:extLst>
            </p:cNvPr>
            <p:cNvGrpSpPr/>
            <p:nvPr/>
          </p:nvGrpSpPr>
          <p:grpSpPr>
            <a:xfrm rot="10800000">
              <a:off x="6120016" y="5086712"/>
              <a:ext cx="67506" cy="164207"/>
              <a:chOff x="3034888" y="1153740"/>
              <a:chExt cx="67506" cy="164207"/>
            </a:xfrm>
          </p:grpSpPr>
          <p:sp>
            <p:nvSpPr>
              <p:cNvPr id="1278" name="楕円 1277">
                <a:extLst>
                  <a:ext uri="{FF2B5EF4-FFF2-40B4-BE49-F238E27FC236}">
                    <a16:creationId xmlns:a16="http://schemas.microsoft.com/office/drawing/2014/main" id="{B6D637DB-F2C5-4200-8CE2-787C7FF75E6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79" name="直線コネクタ 1278">
                <a:extLst>
                  <a:ext uri="{FF2B5EF4-FFF2-40B4-BE49-F238E27FC236}">
                    <a16:creationId xmlns:a16="http://schemas.microsoft.com/office/drawing/2014/main" id="{D0D97419-E2E7-4D24-A130-9E04971D4B9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75" name="グループ化 1274">
              <a:extLst>
                <a:ext uri="{FF2B5EF4-FFF2-40B4-BE49-F238E27FC236}">
                  <a16:creationId xmlns:a16="http://schemas.microsoft.com/office/drawing/2014/main" id="{88E1794F-1140-49DE-9B81-A125E2DBB516}"/>
                </a:ext>
              </a:extLst>
            </p:cNvPr>
            <p:cNvGrpSpPr/>
            <p:nvPr/>
          </p:nvGrpSpPr>
          <p:grpSpPr>
            <a:xfrm rot="10800000">
              <a:off x="6051808" y="5086712"/>
              <a:ext cx="67506" cy="164207"/>
              <a:chOff x="3034888" y="1153740"/>
              <a:chExt cx="67506" cy="164207"/>
            </a:xfrm>
          </p:grpSpPr>
          <p:sp>
            <p:nvSpPr>
              <p:cNvPr id="1276" name="楕円 1275">
                <a:extLst>
                  <a:ext uri="{FF2B5EF4-FFF2-40B4-BE49-F238E27FC236}">
                    <a16:creationId xmlns:a16="http://schemas.microsoft.com/office/drawing/2014/main" id="{1E197803-C87D-4A34-A8F5-B7A0B1EB677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77" name="直線コネクタ 1276">
                <a:extLst>
                  <a:ext uri="{FF2B5EF4-FFF2-40B4-BE49-F238E27FC236}">
                    <a16:creationId xmlns:a16="http://schemas.microsoft.com/office/drawing/2014/main" id="{50C94F08-7160-42A8-A8BE-A66FEFEFEE2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133" name="グループ化 1132">
            <a:extLst>
              <a:ext uri="{FF2B5EF4-FFF2-40B4-BE49-F238E27FC236}">
                <a16:creationId xmlns:a16="http://schemas.microsoft.com/office/drawing/2014/main" id="{6230B91B-9959-4073-9DF5-B447F7FAE6E2}"/>
              </a:ext>
            </a:extLst>
          </p:cNvPr>
          <p:cNvGrpSpPr/>
          <p:nvPr/>
        </p:nvGrpSpPr>
        <p:grpSpPr>
          <a:xfrm>
            <a:off x="8019698" y="5347820"/>
            <a:ext cx="476754" cy="346825"/>
            <a:chOff x="6051808" y="4904094"/>
            <a:chExt cx="476754" cy="346825"/>
          </a:xfrm>
        </p:grpSpPr>
        <p:grpSp>
          <p:nvGrpSpPr>
            <p:cNvPr id="1220" name="グループ化 1219">
              <a:extLst>
                <a:ext uri="{FF2B5EF4-FFF2-40B4-BE49-F238E27FC236}">
                  <a16:creationId xmlns:a16="http://schemas.microsoft.com/office/drawing/2014/main" id="{9D78BE7C-A01A-4CE1-91FD-BD9D7732DED6}"/>
                </a:ext>
              </a:extLst>
            </p:cNvPr>
            <p:cNvGrpSpPr/>
            <p:nvPr/>
          </p:nvGrpSpPr>
          <p:grpSpPr>
            <a:xfrm>
              <a:off x="6051810" y="4904094"/>
              <a:ext cx="67506" cy="164207"/>
              <a:chOff x="3034888" y="1153740"/>
              <a:chExt cx="67506" cy="164207"/>
            </a:xfrm>
          </p:grpSpPr>
          <p:sp>
            <p:nvSpPr>
              <p:cNvPr id="1260" name="楕円 1259">
                <a:extLst>
                  <a:ext uri="{FF2B5EF4-FFF2-40B4-BE49-F238E27FC236}">
                    <a16:creationId xmlns:a16="http://schemas.microsoft.com/office/drawing/2014/main" id="{8812518F-B92B-4E54-99A3-D9F2C2C4A40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61" name="直線コネクタ 1260">
                <a:extLst>
                  <a:ext uri="{FF2B5EF4-FFF2-40B4-BE49-F238E27FC236}">
                    <a16:creationId xmlns:a16="http://schemas.microsoft.com/office/drawing/2014/main" id="{E91BA3A8-4D5E-48D8-AD6D-271F9891937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1" name="グループ化 1220">
              <a:extLst>
                <a:ext uri="{FF2B5EF4-FFF2-40B4-BE49-F238E27FC236}">
                  <a16:creationId xmlns:a16="http://schemas.microsoft.com/office/drawing/2014/main" id="{185AD1D3-FE93-40CA-AEB2-23A7FA9635E8}"/>
                </a:ext>
              </a:extLst>
            </p:cNvPr>
            <p:cNvGrpSpPr/>
            <p:nvPr/>
          </p:nvGrpSpPr>
          <p:grpSpPr>
            <a:xfrm>
              <a:off x="6120018" y="4904094"/>
              <a:ext cx="67506" cy="164207"/>
              <a:chOff x="3034888" y="1153740"/>
              <a:chExt cx="67506" cy="164207"/>
            </a:xfrm>
          </p:grpSpPr>
          <p:sp>
            <p:nvSpPr>
              <p:cNvPr id="1258" name="楕円 1257">
                <a:extLst>
                  <a:ext uri="{FF2B5EF4-FFF2-40B4-BE49-F238E27FC236}">
                    <a16:creationId xmlns:a16="http://schemas.microsoft.com/office/drawing/2014/main" id="{AC29EF11-0DC8-4330-BA02-E5C025C21B4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59" name="直線コネクタ 1258">
                <a:extLst>
                  <a:ext uri="{FF2B5EF4-FFF2-40B4-BE49-F238E27FC236}">
                    <a16:creationId xmlns:a16="http://schemas.microsoft.com/office/drawing/2014/main" id="{2DECABBA-F35C-431B-B09A-68115FF3ADE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2" name="グループ化 1221">
              <a:extLst>
                <a:ext uri="{FF2B5EF4-FFF2-40B4-BE49-F238E27FC236}">
                  <a16:creationId xmlns:a16="http://schemas.microsoft.com/office/drawing/2014/main" id="{DA069663-5765-41DC-A8FD-717246E811C0}"/>
                </a:ext>
              </a:extLst>
            </p:cNvPr>
            <p:cNvGrpSpPr/>
            <p:nvPr/>
          </p:nvGrpSpPr>
          <p:grpSpPr>
            <a:xfrm>
              <a:off x="6188226" y="4904094"/>
              <a:ext cx="67506" cy="164207"/>
              <a:chOff x="3034888" y="1153740"/>
              <a:chExt cx="67506" cy="164207"/>
            </a:xfrm>
          </p:grpSpPr>
          <p:sp>
            <p:nvSpPr>
              <p:cNvPr id="1256" name="楕円 1255">
                <a:extLst>
                  <a:ext uri="{FF2B5EF4-FFF2-40B4-BE49-F238E27FC236}">
                    <a16:creationId xmlns:a16="http://schemas.microsoft.com/office/drawing/2014/main" id="{DD3E001D-6475-464F-99DE-92297A2C637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57" name="直線コネクタ 1256">
                <a:extLst>
                  <a:ext uri="{FF2B5EF4-FFF2-40B4-BE49-F238E27FC236}">
                    <a16:creationId xmlns:a16="http://schemas.microsoft.com/office/drawing/2014/main" id="{F38D1451-1D1A-4973-8507-C1B98312887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3" name="グループ化 1222">
              <a:extLst>
                <a:ext uri="{FF2B5EF4-FFF2-40B4-BE49-F238E27FC236}">
                  <a16:creationId xmlns:a16="http://schemas.microsoft.com/office/drawing/2014/main" id="{D77E8408-ADC7-4C3C-A810-CB09E8218BC6}"/>
                </a:ext>
              </a:extLst>
            </p:cNvPr>
            <p:cNvGrpSpPr/>
            <p:nvPr/>
          </p:nvGrpSpPr>
          <p:grpSpPr>
            <a:xfrm>
              <a:off x="6256434" y="4904094"/>
              <a:ext cx="67506" cy="164207"/>
              <a:chOff x="3034888" y="1153740"/>
              <a:chExt cx="67506" cy="164207"/>
            </a:xfrm>
          </p:grpSpPr>
          <p:sp>
            <p:nvSpPr>
              <p:cNvPr id="1254" name="楕円 1253">
                <a:extLst>
                  <a:ext uri="{FF2B5EF4-FFF2-40B4-BE49-F238E27FC236}">
                    <a16:creationId xmlns:a16="http://schemas.microsoft.com/office/drawing/2014/main" id="{8256D8A7-F218-4908-BA0E-59687B87A7A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55" name="直線コネクタ 1254">
                <a:extLst>
                  <a:ext uri="{FF2B5EF4-FFF2-40B4-BE49-F238E27FC236}">
                    <a16:creationId xmlns:a16="http://schemas.microsoft.com/office/drawing/2014/main" id="{7D86208B-DAF7-4ACF-9BB1-F0C35C81E6D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4" name="グループ化 1223">
              <a:extLst>
                <a:ext uri="{FF2B5EF4-FFF2-40B4-BE49-F238E27FC236}">
                  <a16:creationId xmlns:a16="http://schemas.microsoft.com/office/drawing/2014/main" id="{A96494AD-F9E1-44CE-80BC-426767B96D3A}"/>
                </a:ext>
              </a:extLst>
            </p:cNvPr>
            <p:cNvGrpSpPr/>
            <p:nvPr/>
          </p:nvGrpSpPr>
          <p:grpSpPr>
            <a:xfrm>
              <a:off x="6324642" y="4904094"/>
              <a:ext cx="67506" cy="164207"/>
              <a:chOff x="3034888" y="1153740"/>
              <a:chExt cx="67506" cy="164207"/>
            </a:xfrm>
          </p:grpSpPr>
          <p:sp>
            <p:nvSpPr>
              <p:cNvPr id="1252" name="楕円 1251">
                <a:extLst>
                  <a:ext uri="{FF2B5EF4-FFF2-40B4-BE49-F238E27FC236}">
                    <a16:creationId xmlns:a16="http://schemas.microsoft.com/office/drawing/2014/main" id="{A4F9E4EE-7D87-494F-83D1-E6182C76CF4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53" name="直線コネクタ 1252">
                <a:extLst>
                  <a:ext uri="{FF2B5EF4-FFF2-40B4-BE49-F238E27FC236}">
                    <a16:creationId xmlns:a16="http://schemas.microsoft.com/office/drawing/2014/main" id="{3D5849BE-B722-4B77-B2FC-AEF906237B4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5" name="グループ化 1224">
              <a:extLst>
                <a:ext uri="{FF2B5EF4-FFF2-40B4-BE49-F238E27FC236}">
                  <a16:creationId xmlns:a16="http://schemas.microsoft.com/office/drawing/2014/main" id="{C84752D7-3C00-4C8D-9EED-BEE8ED2A49A6}"/>
                </a:ext>
              </a:extLst>
            </p:cNvPr>
            <p:cNvGrpSpPr/>
            <p:nvPr/>
          </p:nvGrpSpPr>
          <p:grpSpPr>
            <a:xfrm>
              <a:off x="6392850" y="4904094"/>
              <a:ext cx="67506" cy="164207"/>
              <a:chOff x="3034888" y="1153740"/>
              <a:chExt cx="67506" cy="164207"/>
            </a:xfrm>
          </p:grpSpPr>
          <p:sp>
            <p:nvSpPr>
              <p:cNvPr id="1250" name="楕円 1249">
                <a:extLst>
                  <a:ext uri="{FF2B5EF4-FFF2-40B4-BE49-F238E27FC236}">
                    <a16:creationId xmlns:a16="http://schemas.microsoft.com/office/drawing/2014/main" id="{7F78E9B1-FD8D-4E82-A472-87EEE11D6C6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51" name="直線コネクタ 1250">
                <a:extLst>
                  <a:ext uri="{FF2B5EF4-FFF2-40B4-BE49-F238E27FC236}">
                    <a16:creationId xmlns:a16="http://schemas.microsoft.com/office/drawing/2014/main" id="{91F481B9-8491-4115-AC88-F4EBBA76B43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6" name="グループ化 1225">
              <a:extLst>
                <a:ext uri="{FF2B5EF4-FFF2-40B4-BE49-F238E27FC236}">
                  <a16:creationId xmlns:a16="http://schemas.microsoft.com/office/drawing/2014/main" id="{FD5D9A85-6B3D-4A40-8E41-9E90389F8D0B}"/>
                </a:ext>
              </a:extLst>
            </p:cNvPr>
            <p:cNvGrpSpPr/>
            <p:nvPr/>
          </p:nvGrpSpPr>
          <p:grpSpPr>
            <a:xfrm>
              <a:off x="6461056" y="4904094"/>
              <a:ext cx="67506" cy="164207"/>
              <a:chOff x="3034888" y="1153740"/>
              <a:chExt cx="67506" cy="164207"/>
            </a:xfrm>
          </p:grpSpPr>
          <p:sp>
            <p:nvSpPr>
              <p:cNvPr id="1248" name="楕円 1247">
                <a:extLst>
                  <a:ext uri="{FF2B5EF4-FFF2-40B4-BE49-F238E27FC236}">
                    <a16:creationId xmlns:a16="http://schemas.microsoft.com/office/drawing/2014/main" id="{90E54C56-C39E-4C92-BB97-503D76068AE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49" name="直線コネクタ 1248">
                <a:extLst>
                  <a:ext uri="{FF2B5EF4-FFF2-40B4-BE49-F238E27FC236}">
                    <a16:creationId xmlns:a16="http://schemas.microsoft.com/office/drawing/2014/main" id="{C3FFF067-91F0-48FA-860E-D4C9047105E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7" name="グループ化 1226">
              <a:extLst>
                <a:ext uri="{FF2B5EF4-FFF2-40B4-BE49-F238E27FC236}">
                  <a16:creationId xmlns:a16="http://schemas.microsoft.com/office/drawing/2014/main" id="{C87BF872-2DF1-4B14-A48E-FD6134D795F0}"/>
                </a:ext>
              </a:extLst>
            </p:cNvPr>
            <p:cNvGrpSpPr/>
            <p:nvPr/>
          </p:nvGrpSpPr>
          <p:grpSpPr>
            <a:xfrm rot="10800000">
              <a:off x="6461056" y="5086712"/>
              <a:ext cx="67506" cy="164207"/>
              <a:chOff x="3034888" y="1153740"/>
              <a:chExt cx="67506" cy="164207"/>
            </a:xfrm>
          </p:grpSpPr>
          <p:sp>
            <p:nvSpPr>
              <p:cNvPr id="1246" name="楕円 1245">
                <a:extLst>
                  <a:ext uri="{FF2B5EF4-FFF2-40B4-BE49-F238E27FC236}">
                    <a16:creationId xmlns:a16="http://schemas.microsoft.com/office/drawing/2014/main" id="{997F590F-EB8B-4186-9B9F-96A77688925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47" name="直線コネクタ 1246">
                <a:extLst>
                  <a:ext uri="{FF2B5EF4-FFF2-40B4-BE49-F238E27FC236}">
                    <a16:creationId xmlns:a16="http://schemas.microsoft.com/office/drawing/2014/main" id="{023F90A5-1991-4574-A645-13E8ECA2292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8" name="グループ化 1227">
              <a:extLst>
                <a:ext uri="{FF2B5EF4-FFF2-40B4-BE49-F238E27FC236}">
                  <a16:creationId xmlns:a16="http://schemas.microsoft.com/office/drawing/2014/main" id="{B05872BB-AAA5-4622-9A66-D3D2530715DE}"/>
                </a:ext>
              </a:extLst>
            </p:cNvPr>
            <p:cNvGrpSpPr/>
            <p:nvPr/>
          </p:nvGrpSpPr>
          <p:grpSpPr>
            <a:xfrm rot="10800000">
              <a:off x="6392848" y="5086712"/>
              <a:ext cx="67506" cy="164207"/>
              <a:chOff x="3034888" y="1153740"/>
              <a:chExt cx="67506" cy="164207"/>
            </a:xfrm>
          </p:grpSpPr>
          <p:sp>
            <p:nvSpPr>
              <p:cNvPr id="1244" name="楕円 1243">
                <a:extLst>
                  <a:ext uri="{FF2B5EF4-FFF2-40B4-BE49-F238E27FC236}">
                    <a16:creationId xmlns:a16="http://schemas.microsoft.com/office/drawing/2014/main" id="{F87BA786-B703-4C25-BFC6-0B2BC7BDEF2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45" name="直線コネクタ 1244">
                <a:extLst>
                  <a:ext uri="{FF2B5EF4-FFF2-40B4-BE49-F238E27FC236}">
                    <a16:creationId xmlns:a16="http://schemas.microsoft.com/office/drawing/2014/main" id="{3A24C579-0DE2-432B-8CA1-7F2FAC7C47E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29" name="グループ化 1228">
              <a:extLst>
                <a:ext uri="{FF2B5EF4-FFF2-40B4-BE49-F238E27FC236}">
                  <a16:creationId xmlns:a16="http://schemas.microsoft.com/office/drawing/2014/main" id="{CCDED350-C123-4632-9FA7-9DD2B8B9A39D}"/>
                </a:ext>
              </a:extLst>
            </p:cNvPr>
            <p:cNvGrpSpPr/>
            <p:nvPr/>
          </p:nvGrpSpPr>
          <p:grpSpPr>
            <a:xfrm rot="10800000">
              <a:off x="6324640" y="5086712"/>
              <a:ext cx="67506" cy="164207"/>
              <a:chOff x="3034888" y="1153740"/>
              <a:chExt cx="67506" cy="164207"/>
            </a:xfrm>
          </p:grpSpPr>
          <p:sp>
            <p:nvSpPr>
              <p:cNvPr id="1242" name="楕円 1241">
                <a:extLst>
                  <a:ext uri="{FF2B5EF4-FFF2-40B4-BE49-F238E27FC236}">
                    <a16:creationId xmlns:a16="http://schemas.microsoft.com/office/drawing/2014/main" id="{5DAC0972-A4BB-4F07-BBF8-83A50F1D42B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43" name="直線コネクタ 1242">
                <a:extLst>
                  <a:ext uri="{FF2B5EF4-FFF2-40B4-BE49-F238E27FC236}">
                    <a16:creationId xmlns:a16="http://schemas.microsoft.com/office/drawing/2014/main" id="{2DCF4863-4ED8-4D26-BA4B-F136F8E88D1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30" name="グループ化 1229">
              <a:extLst>
                <a:ext uri="{FF2B5EF4-FFF2-40B4-BE49-F238E27FC236}">
                  <a16:creationId xmlns:a16="http://schemas.microsoft.com/office/drawing/2014/main" id="{89D50BAF-6BBA-42E5-AC20-4DA747F43B92}"/>
                </a:ext>
              </a:extLst>
            </p:cNvPr>
            <p:cNvGrpSpPr/>
            <p:nvPr/>
          </p:nvGrpSpPr>
          <p:grpSpPr>
            <a:xfrm rot="10800000">
              <a:off x="6256432" y="5086712"/>
              <a:ext cx="67506" cy="164207"/>
              <a:chOff x="3034888" y="1153740"/>
              <a:chExt cx="67506" cy="164207"/>
            </a:xfrm>
          </p:grpSpPr>
          <p:sp>
            <p:nvSpPr>
              <p:cNvPr id="1240" name="楕円 1239">
                <a:extLst>
                  <a:ext uri="{FF2B5EF4-FFF2-40B4-BE49-F238E27FC236}">
                    <a16:creationId xmlns:a16="http://schemas.microsoft.com/office/drawing/2014/main" id="{CD61C5D7-758C-47F7-8BAF-29752A46406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41" name="直線コネクタ 1240">
                <a:extLst>
                  <a:ext uri="{FF2B5EF4-FFF2-40B4-BE49-F238E27FC236}">
                    <a16:creationId xmlns:a16="http://schemas.microsoft.com/office/drawing/2014/main" id="{0164E606-57F6-4BF3-802D-6B70FE9EF7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31" name="グループ化 1230">
              <a:extLst>
                <a:ext uri="{FF2B5EF4-FFF2-40B4-BE49-F238E27FC236}">
                  <a16:creationId xmlns:a16="http://schemas.microsoft.com/office/drawing/2014/main" id="{BA0680C0-F5D1-436C-B425-55E57D79BC81}"/>
                </a:ext>
              </a:extLst>
            </p:cNvPr>
            <p:cNvGrpSpPr/>
            <p:nvPr/>
          </p:nvGrpSpPr>
          <p:grpSpPr>
            <a:xfrm rot="10800000">
              <a:off x="6188224" y="5086712"/>
              <a:ext cx="67506" cy="164207"/>
              <a:chOff x="3034888" y="1153740"/>
              <a:chExt cx="67506" cy="164207"/>
            </a:xfrm>
          </p:grpSpPr>
          <p:sp>
            <p:nvSpPr>
              <p:cNvPr id="1238" name="楕円 1237">
                <a:extLst>
                  <a:ext uri="{FF2B5EF4-FFF2-40B4-BE49-F238E27FC236}">
                    <a16:creationId xmlns:a16="http://schemas.microsoft.com/office/drawing/2014/main" id="{036144B1-3507-45E9-A1AA-3199A6E8F84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39" name="直線コネクタ 1238">
                <a:extLst>
                  <a:ext uri="{FF2B5EF4-FFF2-40B4-BE49-F238E27FC236}">
                    <a16:creationId xmlns:a16="http://schemas.microsoft.com/office/drawing/2014/main" id="{8456A702-BD84-44E3-A0C4-5A3B3E5F4FF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32" name="グループ化 1231">
              <a:extLst>
                <a:ext uri="{FF2B5EF4-FFF2-40B4-BE49-F238E27FC236}">
                  <a16:creationId xmlns:a16="http://schemas.microsoft.com/office/drawing/2014/main" id="{1215E238-09CB-4DC6-A765-A8A1CD36945B}"/>
                </a:ext>
              </a:extLst>
            </p:cNvPr>
            <p:cNvGrpSpPr/>
            <p:nvPr/>
          </p:nvGrpSpPr>
          <p:grpSpPr>
            <a:xfrm rot="10800000">
              <a:off x="6120016" y="5086712"/>
              <a:ext cx="67506" cy="164207"/>
              <a:chOff x="3034888" y="1153740"/>
              <a:chExt cx="67506" cy="164207"/>
            </a:xfrm>
          </p:grpSpPr>
          <p:sp>
            <p:nvSpPr>
              <p:cNvPr id="1236" name="楕円 1235">
                <a:extLst>
                  <a:ext uri="{FF2B5EF4-FFF2-40B4-BE49-F238E27FC236}">
                    <a16:creationId xmlns:a16="http://schemas.microsoft.com/office/drawing/2014/main" id="{17E935BC-EC7C-4628-93B1-221E65B5FD3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37" name="直線コネクタ 1236">
                <a:extLst>
                  <a:ext uri="{FF2B5EF4-FFF2-40B4-BE49-F238E27FC236}">
                    <a16:creationId xmlns:a16="http://schemas.microsoft.com/office/drawing/2014/main" id="{01B715FC-6575-4D24-B9DC-D09D300E117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233" name="グループ化 1232">
              <a:extLst>
                <a:ext uri="{FF2B5EF4-FFF2-40B4-BE49-F238E27FC236}">
                  <a16:creationId xmlns:a16="http://schemas.microsoft.com/office/drawing/2014/main" id="{725F47B3-BB4B-4288-A732-2B09B8357DFB}"/>
                </a:ext>
              </a:extLst>
            </p:cNvPr>
            <p:cNvGrpSpPr/>
            <p:nvPr/>
          </p:nvGrpSpPr>
          <p:grpSpPr>
            <a:xfrm rot="10800000">
              <a:off x="6051808" y="5086712"/>
              <a:ext cx="67506" cy="164207"/>
              <a:chOff x="3034888" y="1153740"/>
              <a:chExt cx="67506" cy="164207"/>
            </a:xfrm>
          </p:grpSpPr>
          <p:sp>
            <p:nvSpPr>
              <p:cNvPr id="1234" name="楕円 1233">
                <a:extLst>
                  <a:ext uri="{FF2B5EF4-FFF2-40B4-BE49-F238E27FC236}">
                    <a16:creationId xmlns:a16="http://schemas.microsoft.com/office/drawing/2014/main" id="{6E483CBD-E271-4D45-A5A7-6EE44610AC7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35" name="直線コネクタ 1234">
                <a:extLst>
                  <a:ext uri="{FF2B5EF4-FFF2-40B4-BE49-F238E27FC236}">
                    <a16:creationId xmlns:a16="http://schemas.microsoft.com/office/drawing/2014/main" id="{8F93D32B-CD6D-415B-8FA6-3C686E47F6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134" name="グループ化 1133">
            <a:extLst>
              <a:ext uri="{FF2B5EF4-FFF2-40B4-BE49-F238E27FC236}">
                <a16:creationId xmlns:a16="http://schemas.microsoft.com/office/drawing/2014/main" id="{50C19175-0D53-4773-BFDA-724B7AA54406}"/>
              </a:ext>
            </a:extLst>
          </p:cNvPr>
          <p:cNvGrpSpPr/>
          <p:nvPr/>
        </p:nvGrpSpPr>
        <p:grpSpPr>
          <a:xfrm>
            <a:off x="7943779" y="5396266"/>
            <a:ext cx="476754" cy="346825"/>
            <a:chOff x="6051808" y="4904094"/>
            <a:chExt cx="476754" cy="346825"/>
          </a:xfrm>
        </p:grpSpPr>
        <p:grpSp>
          <p:nvGrpSpPr>
            <p:cNvPr id="1178" name="グループ化 1177">
              <a:extLst>
                <a:ext uri="{FF2B5EF4-FFF2-40B4-BE49-F238E27FC236}">
                  <a16:creationId xmlns:a16="http://schemas.microsoft.com/office/drawing/2014/main" id="{8FBA028E-1DCC-4EC0-B3F9-E3BE4269499C}"/>
                </a:ext>
              </a:extLst>
            </p:cNvPr>
            <p:cNvGrpSpPr/>
            <p:nvPr/>
          </p:nvGrpSpPr>
          <p:grpSpPr>
            <a:xfrm>
              <a:off x="6051810" y="4904094"/>
              <a:ext cx="67506" cy="164207"/>
              <a:chOff x="3034888" y="1153740"/>
              <a:chExt cx="67506" cy="164207"/>
            </a:xfrm>
          </p:grpSpPr>
          <p:sp>
            <p:nvSpPr>
              <p:cNvPr id="1218" name="楕円 1217">
                <a:extLst>
                  <a:ext uri="{FF2B5EF4-FFF2-40B4-BE49-F238E27FC236}">
                    <a16:creationId xmlns:a16="http://schemas.microsoft.com/office/drawing/2014/main" id="{8EE9354E-5F7A-4F8F-8EBC-99FFD4CCFCD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19" name="直線コネクタ 1218">
                <a:extLst>
                  <a:ext uri="{FF2B5EF4-FFF2-40B4-BE49-F238E27FC236}">
                    <a16:creationId xmlns:a16="http://schemas.microsoft.com/office/drawing/2014/main" id="{8C2BADA7-F9F5-43DD-83DE-3F42E9BD4F2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79" name="グループ化 1178">
              <a:extLst>
                <a:ext uri="{FF2B5EF4-FFF2-40B4-BE49-F238E27FC236}">
                  <a16:creationId xmlns:a16="http://schemas.microsoft.com/office/drawing/2014/main" id="{B37595D8-D499-48BB-9312-B1A415A841B7}"/>
                </a:ext>
              </a:extLst>
            </p:cNvPr>
            <p:cNvGrpSpPr/>
            <p:nvPr/>
          </p:nvGrpSpPr>
          <p:grpSpPr>
            <a:xfrm>
              <a:off x="6120018" y="4904094"/>
              <a:ext cx="67506" cy="164207"/>
              <a:chOff x="3034888" y="1153740"/>
              <a:chExt cx="67506" cy="164207"/>
            </a:xfrm>
          </p:grpSpPr>
          <p:sp>
            <p:nvSpPr>
              <p:cNvPr id="1216" name="楕円 1215">
                <a:extLst>
                  <a:ext uri="{FF2B5EF4-FFF2-40B4-BE49-F238E27FC236}">
                    <a16:creationId xmlns:a16="http://schemas.microsoft.com/office/drawing/2014/main" id="{B42BEF01-88A5-4BBE-AE14-C5B52224025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17" name="直線コネクタ 1216">
                <a:extLst>
                  <a:ext uri="{FF2B5EF4-FFF2-40B4-BE49-F238E27FC236}">
                    <a16:creationId xmlns:a16="http://schemas.microsoft.com/office/drawing/2014/main" id="{22B95AB3-4492-44ED-B97A-67C5EB64784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0" name="グループ化 1179">
              <a:extLst>
                <a:ext uri="{FF2B5EF4-FFF2-40B4-BE49-F238E27FC236}">
                  <a16:creationId xmlns:a16="http://schemas.microsoft.com/office/drawing/2014/main" id="{4F2970FC-28A5-4755-9C8C-3C3C540A1816}"/>
                </a:ext>
              </a:extLst>
            </p:cNvPr>
            <p:cNvGrpSpPr/>
            <p:nvPr/>
          </p:nvGrpSpPr>
          <p:grpSpPr>
            <a:xfrm>
              <a:off x="6188226" y="4904094"/>
              <a:ext cx="67506" cy="164207"/>
              <a:chOff x="3034888" y="1153740"/>
              <a:chExt cx="67506" cy="164207"/>
            </a:xfrm>
          </p:grpSpPr>
          <p:sp>
            <p:nvSpPr>
              <p:cNvPr id="1214" name="楕円 1213">
                <a:extLst>
                  <a:ext uri="{FF2B5EF4-FFF2-40B4-BE49-F238E27FC236}">
                    <a16:creationId xmlns:a16="http://schemas.microsoft.com/office/drawing/2014/main" id="{F638BC1B-A08E-4D89-A15E-161F7F7B79E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15" name="直線コネクタ 1214">
                <a:extLst>
                  <a:ext uri="{FF2B5EF4-FFF2-40B4-BE49-F238E27FC236}">
                    <a16:creationId xmlns:a16="http://schemas.microsoft.com/office/drawing/2014/main" id="{F1592E77-C209-4C7C-9146-6F7BA21E3DB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1" name="グループ化 1180">
              <a:extLst>
                <a:ext uri="{FF2B5EF4-FFF2-40B4-BE49-F238E27FC236}">
                  <a16:creationId xmlns:a16="http://schemas.microsoft.com/office/drawing/2014/main" id="{A432179F-DD0E-47EF-BBC6-6A63CDA1FE37}"/>
                </a:ext>
              </a:extLst>
            </p:cNvPr>
            <p:cNvGrpSpPr/>
            <p:nvPr/>
          </p:nvGrpSpPr>
          <p:grpSpPr>
            <a:xfrm>
              <a:off x="6256434" y="4904094"/>
              <a:ext cx="67506" cy="164207"/>
              <a:chOff x="3034888" y="1153740"/>
              <a:chExt cx="67506" cy="164207"/>
            </a:xfrm>
          </p:grpSpPr>
          <p:sp>
            <p:nvSpPr>
              <p:cNvPr id="1212" name="楕円 1211">
                <a:extLst>
                  <a:ext uri="{FF2B5EF4-FFF2-40B4-BE49-F238E27FC236}">
                    <a16:creationId xmlns:a16="http://schemas.microsoft.com/office/drawing/2014/main" id="{06F56486-315E-4314-8075-D1A421566D5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13" name="直線コネクタ 1212">
                <a:extLst>
                  <a:ext uri="{FF2B5EF4-FFF2-40B4-BE49-F238E27FC236}">
                    <a16:creationId xmlns:a16="http://schemas.microsoft.com/office/drawing/2014/main" id="{8D0FDEF8-23B7-44F1-A02D-860983E3BA1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2" name="グループ化 1181">
              <a:extLst>
                <a:ext uri="{FF2B5EF4-FFF2-40B4-BE49-F238E27FC236}">
                  <a16:creationId xmlns:a16="http://schemas.microsoft.com/office/drawing/2014/main" id="{5F77298B-0043-45A0-A360-8AB95B831B61}"/>
                </a:ext>
              </a:extLst>
            </p:cNvPr>
            <p:cNvGrpSpPr/>
            <p:nvPr/>
          </p:nvGrpSpPr>
          <p:grpSpPr>
            <a:xfrm>
              <a:off x="6324642" y="4904094"/>
              <a:ext cx="67506" cy="164207"/>
              <a:chOff x="3034888" y="1153740"/>
              <a:chExt cx="67506" cy="164207"/>
            </a:xfrm>
          </p:grpSpPr>
          <p:sp>
            <p:nvSpPr>
              <p:cNvPr id="1210" name="楕円 1209">
                <a:extLst>
                  <a:ext uri="{FF2B5EF4-FFF2-40B4-BE49-F238E27FC236}">
                    <a16:creationId xmlns:a16="http://schemas.microsoft.com/office/drawing/2014/main" id="{0B094D90-7A47-40AF-8C16-15DC56A168E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11" name="直線コネクタ 1210">
                <a:extLst>
                  <a:ext uri="{FF2B5EF4-FFF2-40B4-BE49-F238E27FC236}">
                    <a16:creationId xmlns:a16="http://schemas.microsoft.com/office/drawing/2014/main" id="{3010D791-6120-4B48-AE40-5A5F9C37D6F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3" name="グループ化 1182">
              <a:extLst>
                <a:ext uri="{FF2B5EF4-FFF2-40B4-BE49-F238E27FC236}">
                  <a16:creationId xmlns:a16="http://schemas.microsoft.com/office/drawing/2014/main" id="{333718FD-FA24-4985-8A2B-DF013DBBA0C1}"/>
                </a:ext>
              </a:extLst>
            </p:cNvPr>
            <p:cNvGrpSpPr/>
            <p:nvPr/>
          </p:nvGrpSpPr>
          <p:grpSpPr>
            <a:xfrm>
              <a:off x="6392850" y="4904094"/>
              <a:ext cx="67506" cy="164207"/>
              <a:chOff x="3034888" y="1153740"/>
              <a:chExt cx="67506" cy="164207"/>
            </a:xfrm>
          </p:grpSpPr>
          <p:sp>
            <p:nvSpPr>
              <p:cNvPr id="1208" name="楕円 1207">
                <a:extLst>
                  <a:ext uri="{FF2B5EF4-FFF2-40B4-BE49-F238E27FC236}">
                    <a16:creationId xmlns:a16="http://schemas.microsoft.com/office/drawing/2014/main" id="{8B7CCDC8-81F1-47DB-98D8-8EF30DEDEA7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9" name="直線コネクタ 1208">
                <a:extLst>
                  <a:ext uri="{FF2B5EF4-FFF2-40B4-BE49-F238E27FC236}">
                    <a16:creationId xmlns:a16="http://schemas.microsoft.com/office/drawing/2014/main" id="{83D2F8C4-BAAB-42D9-AD0F-49AAD6E90DB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4" name="グループ化 1183">
              <a:extLst>
                <a:ext uri="{FF2B5EF4-FFF2-40B4-BE49-F238E27FC236}">
                  <a16:creationId xmlns:a16="http://schemas.microsoft.com/office/drawing/2014/main" id="{C650E3C0-5164-4F22-842A-E87B6931BDD3}"/>
                </a:ext>
              </a:extLst>
            </p:cNvPr>
            <p:cNvGrpSpPr/>
            <p:nvPr/>
          </p:nvGrpSpPr>
          <p:grpSpPr>
            <a:xfrm>
              <a:off x="6461056" y="4904094"/>
              <a:ext cx="67506" cy="164207"/>
              <a:chOff x="3034888" y="1153740"/>
              <a:chExt cx="67506" cy="164207"/>
            </a:xfrm>
          </p:grpSpPr>
          <p:sp>
            <p:nvSpPr>
              <p:cNvPr id="1206" name="楕円 1205">
                <a:extLst>
                  <a:ext uri="{FF2B5EF4-FFF2-40B4-BE49-F238E27FC236}">
                    <a16:creationId xmlns:a16="http://schemas.microsoft.com/office/drawing/2014/main" id="{8AB1FEBF-6320-468C-BDCC-0AE626E70FE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7" name="直線コネクタ 1206">
                <a:extLst>
                  <a:ext uri="{FF2B5EF4-FFF2-40B4-BE49-F238E27FC236}">
                    <a16:creationId xmlns:a16="http://schemas.microsoft.com/office/drawing/2014/main" id="{A8DBF33B-CB6F-4270-AD32-3B3FC5C613D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5" name="グループ化 1184">
              <a:extLst>
                <a:ext uri="{FF2B5EF4-FFF2-40B4-BE49-F238E27FC236}">
                  <a16:creationId xmlns:a16="http://schemas.microsoft.com/office/drawing/2014/main" id="{8D679D1B-3D9C-4839-A397-080C5D67167A}"/>
                </a:ext>
              </a:extLst>
            </p:cNvPr>
            <p:cNvGrpSpPr/>
            <p:nvPr/>
          </p:nvGrpSpPr>
          <p:grpSpPr>
            <a:xfrm rot="10800000">
              <a:off x="6461056" y="5086712"/>
              <a:ext cx="67506" cy="164207"/>
              <a:chOff x="3034888" y="1153740"/>
              <a:chExt cx="67506" cy="164207"/>
            </a:xfrm>
          </p:grpSpPr>
          <p:sp>
            <p:nvSpPr>
              <p:cNvPr id="1204" name="楕円 1203">
                <a:extLst>
                  <a:ext uri="{FF2B5EF4-FFF2-40B4-BE49-F238E27FC236}">
                    <a16:creationId xmlns:a16="http://schemas.microsoft.com/office/drawing/2014/main" id="{D155A360-8AD6-4DC1-9331-07DFAB18B44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5" name="直線コネクタ 1204">
                <a:extLst>
                  <a:ext uri="{FF2B5EF4-FFF2-40B4-BE49-F238E27FC236}">
                    <a16:creationId xmlns:a16="http://schemas.microsoft.com/office/drawing/2014/main" id="{9D7E9CE8-FED9-4435-891B-352D70A69CA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6" name="グループ化 1185">
              <a:extLst>
                <a:ext uri="{FF2B5EF4-FFF2-40B4-BE49-F238E27FC236}">
                  <a16:creationId xmlns:a16="http://schemas.microsoft.com/office/drawing/2014/main" id="{76C06DEA-7ABB-4FA2-B385-CA2FB435DD83}"/>
                </a:ext>
              </a:extLst>
            </p:cNvPr>
            <p:cNvGrpSpPr/>
            <p:nvPr/>
          </p:nvGrpSpPr>
          <p:grpSpPr>
            <a:xfrm rot="10800000">
              <a:off x="6392848" y="5086712"/>
              <a:ext cx="67506" cy="164207"/>
              <a:chOff x="3034888" y="1153740"/>
              <a:chExt cx="67506" cy="164207"/>
            </a:xfrm>
          </p:grpSpPr>
          <p:sp>
            <p:nvSpPr>
              <p:cNvPr id="1202" name="楕円 1201">
                <a:extLst>
                  <a:ext uri="{FF2B5EF4-FFF2-40B4-BE49-F238E27FC236}">
                    <a16:creationId xmlns:a16="http://schemas.microsoft.com/office/drawing/2014/main" id="{DDF3CD47-4FD8-4CA4-8719-FC9C2FDBCDD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3" name="直線コネクタ 1202">
                <a:extLst>
                  <a:ext uri="{FF2B5EF4-FFF2-40B4-BE49-F238E27FC236}">
                    <a16:creationId xmlns:a16="http://schemas.microsoft.com/office/drawing/2014/main" id="{B239AAC7-B90C-4ABB-804A-63D0C0183E9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7" name="グループ化 1186">
              <a:extLst>
                <a:ext uri="{FF2B5EF4-FFF2-40B4-BE49-F238E27FC236}">
                  <a16:creationId xmlns:a16="http://schemas.microsoft.com/office/drawing/2014/main" id="{C0C984A9-327C-4E74-944A-B91809A690E3}"/>
                </a:ext>
              </a:extLst>
            </p:cNvPr>
            <p:cNvGrpSpPr/>
            <p:nvPr/>
          </p:nvGrpSpPr>
          <p:grpSpPr>
            <a:xfrm rot="10800000">
              <a:off x="6324640" y="5086712"/>
              <a:ext cx="67506" cy="164207"/>
              <a:chOff x="3034888" y="1153740"/>
              <a:chExt cx="67506" cy="164207"/>
            </a:xfrm>
          </p:grpSpPr>
          <p:sp>
            <p:nvSpPr>
              <p:cNvPr id="1200" name="楕円 1199">
                <a:extLst>
                  <a:ext uri="{FF2B5EF4-FFF2-40B4-BE49-F238E27FC236}">
                    <a16:creationId xmlns:a16="http://schemas.microsoft.com/office/drawing/2014/main" id="{F589ED0E-E583-4B2A-BD18-D31194B15B4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1" name="直線コネクタ 1200">
                <a:extLst>
                  <a:ext uri="{FF2B5EF4-FFF2-40B4-BE49-F238E27FC236}">
                    <a16:creationId xmlns:a16="http://schemas.microsoft.com/office/drawing/2014/main" id="{3285E41C-FA8F-4485-9476-0075354A2FC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8" name="グループ化 1187">
              <a:extLst>
                <a:ext uri="{FF2B5EF4-FFF2-40B4-BE49-F238E27FC236}">
                  <a16:creationId xmlns:a16="http://schemas.microsoft.com/office/drawing/2014/main" id="{2EF04D6C-1A2C-47D2-8BB1-4ED9E526B15A}"/>
                </a:ext>
              </a:extLst>
            </p:cNvPr>
            <p:cNvGrpSpPr/>
            <p:nvPr/>
          </p:nvGrpSpPr>
          <p:grpSpPr>
            <a:xfrm rot="10800000">
              <a:off x="6256432" y="5086712"/>
              <a:ext cx="67506" cy="164207"/>
              <a:chOff x="3034888" y="1153740"/>
              <a:chExt cx="67506" cy="164207"/>
            </a:xfrm>
          </p:grpSpPr>
          <p:sp>
            <p:nvSpPr>
              <p:cNvPr id="1198" name="楕円 1197">
                <a:extLst>
                  <a:ext uri="{FF2B5EF4-FFF2-40B4-BE49-F238E27FC236}">
                    <a16:creationId xmlns:a16="http://schemas.microsoft.com/office/drawing/2014/main" id="{C9D61D97-9760-4975-9583-FB5DCF807E9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99" name="直線コネクタ 1198">
                <a:extLst>
                  <a:ext uri="{FF2B5EF4-FFF2-40B4-BE49-F238E27FC236}">
                    <a16:creationId xmlns:a16="http://schemas.microsoft.com/office/drawing/2014/main" id="{F04A271D-666C-4F9B-9E78-1C57DFAB37A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89" name="グループ化 1188">
              <a:extLst>
                <a:ext uri="{FF2B5EF4-FFF2-40B4-BE49-F238E27FC236}">
                  <a16:creationId xmlns:a16="http://schemas.microsoft.com/office/drawing/2014/main" id="{85908D5D-C7E3-4ECC-8EA0-8A8A66D14805}"/>
                </a:ext>
              </a:extLst>
            </p:cNvPr>
            <p:cNvGrpSpPr/>
            <p:nvPr/>
          </p:nvGrpSpPr>
          <p:grpSpPr>
            <a:xfrm rot="10800000">
              <a:off x="6188224" y="5086712"/>
              <a:ext cx="67506" cy="164207"/>
              <a:chOff x="3034888" y="1153740"/>
              <a:chExt cx="67506" cy="164207"/>
            </a:xfrm>
          </p:grpSpPr>
          <p:sp>
            <p:nvSpPr>
              <p:cNvPr id="1196" name="楕円 1195">
                <a:extLst>
                  <a:ext uri="{FF2B5EF4-FFF2-40B4-BE49-F238E27FC236}">
                    <a16:creationId xmlns:a16="http://schemas.microsoft.com/office/drawing/2014/main" id="{F01CA49C-4B52-474E-9944-6B5A93E9351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97" name="直線コネクタ 1196">
                <a:extLst>
                  <a:ext uri="{FF2B5EF4-FFF2-40B4-BE49-F238E27FC236}">
                    <a16:creationId xmlns:a16="http://schemas.microsoft.com/office/drawing/2014/main" id="{51B882A3-1EC3-4FFB-A049-CE4E375BAC2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90" name="グループ化 1189">
              <a:extLst>
                <a:ext uri="{FF2B5EF4-FFF2-40B4-BE49-F238E27FC236}">
                  <a16:creationId xmlns:a16="http://schemas.microsoft.com/office/drawing/2014/main" id="{A6E1E4B6-E5B4-4A86-932F-C6152A22F6DA}"/>
                </a:ext>
              </a:extLst>
            </p:cNvPr>
            <p:cNvGrpSpPr/>
            <p:nvPr/>
          </p:nvGrpSpPr>
          <p:grpSpPr>
            <a:xfrm rot="10800000">
              <a:off x="6120016" y="5086712"/>
              <a:ext cx="67506" cy="164207"/>
              <a:chOff x="3034888" y="1153740"/>
              <a:chExt cx="67506" cy="164207"/>
            </a:xfrm>
          </p:grpSpPr>
          <p:sp>
            <p:nvSpPr>
              <p:cNvPr id="1194" name="楕円 1193">
                <a:extLst>
                  <a:ext uri="{FF2B5EF4-FFF2-40B4-BE49-F238E27FC236}">
                    <a16:creationId xmlns:a16="http://schemas.microsoft.com/office/drawing/2014/main" id="{4961D72D-0745-49CB-B442-DF862156DFD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95" name="直線コネクタ 1194">
                <a:extLst>
                  <a:ext uri="{FF2B5EF4-FFF2-40B4-BE49-F238E27FC236}">
                    <a16:creationId xmlns:a16="http://schemas.microsoft.com/office/drawing/2014/main" id="{F712CE5B-EA9B-4468-B01B-1A2736743BC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91" name="グループ化 1190">
              <a:extLst>
                <a:ext uri="{FF2B5EF4-FFF2-40B4-BE49-F238E27FC236}">
                  <a16:creationId xmlns:a16="http://schemas.microsoft.com/office/drawing/2014/main" id="{DCD5C8D8-C9E1-492C-B01F-2B723A74A4C9}"/>
                </a:ext>
              </a:extLst>
            </p:cNvPr>
            <p:cNvGrpSpPr/>
            <p:nvPr/>
          </p:nvGrpSpPr>
          <p:grpSpPr>
            <a:xfrm rot="10800000">
              <a:off x="6051808" y="5086712"/>
              <a:ext cx="67506" cy="164207"/>
              <a:chOff x="3034888" y="1153740"/>
              <a:chExt cx="67506" cy="164207"/>
            </a:xfrm>
          </p:grpSpPr>
          <p:sp>
            <p:nvSpPr>
              <p:cNvPr id="1192" name="楕円 1191">
                <a:extLst>
                  <a:ext uri="{FF2B5EF4-FFF2-40B4-BE49-F238E27FC236}">
                    <a16:creationId xmlns:a16="http://schemas.microsoft.com/office/drawing/2014/main" id="{9DFA651D-9CD0-408E-A600-83D007DC153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93" name="直線コネクタ 1192">
                <a:extLst>
                  <a:ext uri="{FF2B5EF4-FFF2-40B4-BE49-F238E27FC236}">
                    <a16:creationId xmlns:a16="http://schemas.microsoft.com/office/drawing/2014/main" id="{6F7B64FD-D6FC-46B6-B5EC-EEBCBBACB96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611" name="グループ化 610">
            <a:extLst>
              <a:ext uri="{FF2B5EF4-FFF2-40B4-BE49-F238E27FC236}">
                <a16:creationId xmlns:a16="http://schemas.microsoft.com/office/drawing/2014/main" id="{B9101715-7717-43DF-B84D-885DAAE244F3}"/>
              </a:ext>
            </a:extLst>
          </p:cNvPr>
          <p:cNvGrpSpPr/>
          <p:nvPr/>
        </p:nvGrpSpPr>
        <p:grpSpPr>
          <a:xfrm>
            <a:off x="6024968" y="5149959"/>
            <a:ext cx="800467" cy="594609"/>
            <a:chOff x="6204402" y="4688388"/>
            <a:chExt cx="800467" cy="594609"/>
          </a:xfrm>
        </p:grpSpPr>
        <p:grpSp>
          <p:nvGrpSpPr>
            <p:cNvPr id="612" name="グループ化 611">
              <a:extLst>
                <a:ext uri="{FF2B5EF4-FFF2-40B4-BE49-F238E27FC236}">
                  <a16:creationId xmlns:a16="http://schemas.microsoft.com/office/drawing/2014/main" id="{0E7DCEF4-CBE2-4BC2-9AAA-C92CEBC1640A}"/>
                </a:ext>
              </a:extLst>
            </p:cNvPr>
            <p:cNvGrpSpPr/>
            <p:nvPr/>
          </p:nvGrpSpPr>
          <p:grpSpPr>
            <a:xfrm>
              <a:off x="6528115" y="4688388"/>
              <a:ext cx="476754" cy="346825"/>
              <a:chOff x="6051808" y="4904094"/>
              <a:chExt cx="476754" cy="346825"/>
            </a:xfrm>
          </p:grpSpPr>
          <p:grpSp>
            <p:nvGrpSpPr>
              <p:cNvPr id="828" name="グループ化 827">
                <a:extLst>
                  <a:ext uri="{FF2B5EF4-FFF2-40B4-BE49-F238E27FC236}">
                    <a16:creationId xmlns:a16="http://schemas.microsoft.com/office/drawing/2014/main" id="{B98A967A-8C90-47FC-9F49-76E4E039EF3A}"/>
                  </a:ext>
                </a:extLst>
              </p:cNvPr>
              <p:cNvGrpSpPr/>
              <p:nvPr/>
            </p:nvGrpSpPr>
            <p:grpSpPr>
              <a:xfrm>
                <a:off x="6051810" y="4904094"/>
                <a:ext cx="67506" cy="164207"/>
                <a:chOff x="3034888" y="1153740"/>
                <a:chExt cx="67506" cy="164207"/>
              </a:xfrm>
            </p:grpSpPr>
            <p:sp>
              <p:nvSpPr>
                <p:cNvPr id="868" name="楕円 867">
                  <a:extLst>
                    <a:ext uri="{FF2B5EF4-FFF2-40B4-BE49-F238E27FC236}">
                      <a16:creationId xmlns:a16="http://schemas.microsoft.com/office/drawing/2014/main" id="{F0D51DC3-EAFE-49D7-BFFC-DAF4273F504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9" name="直線コネクタ 868">
                  <a:extLst>
                    <a:ext uri="{FF2B5EF4-FFF2-40B4-BE49-F238E27FC236}">
                      <a16:creationId xmlns:a16="http://schemas.microsoft.com/office/drawing/2014/main" id="{0FE08F17-B714-44FF-B330-EA67A95F155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29" name="グループ化 828">
                <a:extLst>
                  <a:ext uri="{FF2B5EF4-FFF2-40B4-BE49-F238E27FC236}">
                    <a16:creationId xmlns:a16="http://schemas.microsoft.com/office/drawing/2014/main" id="{3F7CF89A-BDE8-47E8-8BA5-C3026C1FB880}"/>
                  </a:ext>
                </a:extLst>
              </p:cNvPr>
              <p:cNvGrpSpPr/>
              <p:nvPr/>
            </p:nvGrpSpPr>
            <p:grpSpPr>
              <a:xfrm>
                <a:off x="6120018" y="4904094"/>
                <a:ext cx="67506" cy="164207"/>
                <a:chOff x="3034888" y="1153740"/>
                <a:chExt cx="67506" cy="164207"/>
              </a:xfrm>
            </p:grpSpPr>
            <p:sp>
              <p:nvSpPr>
                <p:cNvPr id="866" name="楕円 865">
                  <a:extLst>
                    <a:ext uri="{FF2B5EF4-FFF2-40B4-BE49-F238E27FC236}">
                      <a16:creationId xmlns:a16="http://schemas.microsoft.com/office/drawing/2014/main" id="{DC2A31BE-C24A-42D4-94D2-2F9EFC07CBC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7" name="直線コネクタ 866">
                  <a:extLst>
                    <a:ext uri="{FF2B5EF4-FFF2-40B4-BE49-F238E27FC236}">
                      <a16:creationId xmlns:a16="http://schemas.microsoft.com/office/drawing/2014/main" id="{1AD31435-5031-4602-87E2-3E9607646BE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0" name="グループ化 829">
                <a:extLst>
                  <a:ext uri="{FF2B5EF4-FFF2-40B4-BE49-F238E27FC236}">
                    <a16:creationId xmlns:a16="http://schemas.microsoft.com/office/drawing/2014/main" id="{AF17606E-A584-46DF-ACFB-C172216848B2}"/>
                  </a:ext>
                </a:extLst>
              </p:cNvPr>
              <p:cNvGrpSpPr/>
              <p:nvPr/>
            </p:nvGrpSpPr>
            <p:grpSpPr>
              <a:xfrm>
                <a:off x="6188226" y="4904094"/>
                <a:ext cx="67506" cy="164207"/>
                <a:chOff x="3034888" y="1153740"/>
                <a:chExt cx="67506" cy="164207"/>
              </a:xfrm>
            </p:grpSpPr>
            <p:sp>
              <p:nvSpPr>
                <p:cNvPr id="864" name="楕円 863">
                  <a:extLst>
                    <a:ext uri="{FF2B5EF4-FFF2-40B4-BE49-F238E27FC236}">
                      <a16:creationId xmlns:a16="http://schemas.microsoft.com/office/drawing/2014/main" id="{62F3E81A-4382-46CE-9717-6DAA1FE74F0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5" name="直線コネクタ 864">
                  <a:extLst>
                    <a:ext uri="{FF2B5EF4-FFF2-40B4-BE49-F238E27FC236}">
                      <a16:creationId xmlns:a16="http://schemas.microsoft.com/office/drawing/2014/main" id="{65BD18D3-8700-4CF8-B9ED-D3A133AD870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1" name="グループ化 830">
                <a:extLst>
                  <a:ext uri="{FF2B5EF4-FFF2-40B4-BE49-F238E27FC236}">
                    <a16:creationId xmlns:a16="http://schemas.microsoft.com/office/drawing/2014/main" id="{367A8EA4-7678-405E-B2E1-2DD18A3A1EF4}"/>
                  </a:ext>
                </a:extLst>
              </p:cNvPr>
              <p:cNvGrpSpPr/>
              <p:nvPr/>
            </p:nvGrpSpPr>
            <p:grpSpPr>
              <a:xfrm>
                <a:off x="6256434" y="4904094"/>
                <a:ext cx="67506" cy="164207"/>
                <a:chOff x="3034888" y="1153740"/>
                <a:chExt cx="67506" cy="164207"/>
              </a:xfrm>
            </p:grpSpPr>
            <p:sp>
              <p:nvSpPr>
                <p:cNvPr id="862" name="楕円 861">
                  <a:extLst>
                    <a:ext uri="{FF2B5EF4-FFF2-40B4-BE49-F238E27FC236}">
                      <a16:creationId xmlns:a16="http://schemas.microsoft.com/office/drawing/2014/main" id="{0ADB67C5-E7C1-4ACE-A070-6625350F7A4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3" name="直線コネクタ 862">
                  <a:extLst>
                    <a:ext uri="{FF2B5EF4-FFF2-40B4-BE49-F238E27FC236}">
                      <a16:creationId xmlns:a16="http://schemas.microsoft.com/office/drawing/2014/main" id="{3562D8E1-CD66-440A-825E-F718F9D0F2B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2" name="グループ化 831">
                <a:extLst>
                  <a:ext uri="{FF2B5EF4-FFF2-40B4-BE49-F238E27FC236}">
                    <a16:creationId xmlns:a16="http://schemas.microsoft.com/office/drawing/2014/main" id="{2E3B314A-E768-451B-A84B-60432AB4A8B0}"/>
                  </a:ext>
                </a:extLst>
              </p:cNvPr>
              <p:cNvGrpSpPr/>
              <p:nvPr/>
            </p:nvGrpSpPr>
            <p:grpSpPr>
              <a:xfrm>
                <a:off x="6324642" y="4904094"/>
                <a:ext cx="67506" cy="164207"/>
                <a:chOff x="3034888" y="1153740"/>
                <a:chExt cx="67506" cy="164207"/>
              </a:xfrm>
            </p:grpSpPr>
            <p:sp>
              <p:nvSpPr>
                <p:cNvPr id="860" name="楕円 859">
                  <a:extLst>
                    <a:ext uri="{FF2B5EF4-FFF2-40B4-BE49-F238E27FC236}">
                      <a16:creationId xmlns:a16="http://schemas.microsoft.com/office/drawing/2014/main" id="{FD0E0C36-AC18-4A19-B36B-C9DBAC733D4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1" name="直線コネクタ 860">
                  <a:extLst>
                    <a:ext uri="{FF2B5EF4-FFF2-40B4-BE49-F238E27FC236}">
                      <a16:creationId xmlns:a16="http://schemas.microsoft.com/office/drawing/2014/main" id="{70F4A837-A12F-463C-9AA1-83EDD077FDC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3" name="グループ化 832">
                <a:extLst>
                  <a:ext uri="{FF2B5EF4-FFF2-40B4-BE49-F238E27FC236}">
                    <a16:creationId xmlns:a16="http://schemas.microsoft.com/office/drawing/2014/main" id="{7714ED70-0AAE-4582-9850-180D47EF0E7E}"/>
                  </a:ext>
                </a:extLst>
              </p:cNvPr>
              <p:cNvGrpSpPr/>
              <p:nvPr/>
            </p:nvGrpSpPr>
            <p:grpSpPr>
              <a:xfrm>
                <a:off x="6392850" y="4904094"/>
                <a:ext cx="67506" cy="164207"/>
                <a:chOff x="3034888" y="1153740"/>
                <a:chExt cx="67506" cy="164207"/>
              </a:xfrm>
            </p:grpSpPr>
            <p:sp>
              <p:nvSpPr>
                <p:cNvPr id="858" name="楕円 857">
                  <a:extLst>
                    <a:ext uri="{FF2B5EF4-FFF2-40B4-BE49-F238E27FC236}">
                      <a16:creationId xmlns:a16="http://schemas.microsoft.com/office/drawing/2014/main" id="{58EE53D7-EBFF-4056-9510-A1ABD84A2F8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59" name="直線コネクタ 858">
                  <a:extLst>
                    <a:ext uri="{FF2B5EF4-FFF2-40B4-BE49-F238E27FC236}">
                      <a16:creationId xmlns:a16="http://schemas.microsoft.com/office/drawing/2014/main" id="{A344352E-7167-44BB-8B25-ADCAEE21B72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4" name="グループ化 833">
                <a:extLst>
                  <a:ext uri="{FF2B5EF4-FFF2-40B4-BE49-F238E27FC236}">
                    <a16:creationId xmlns:a16="http://schemas.microsoft.com/office/drawing/2014/main" id="{0C76DF9E-766E-4100-AE2A-D31B46A74139}"/>
                  </a:ext>
                </a:extLst>
              </p:cNvPr>
              <p:cNvGrpSpPr/>
              <p:nvPr/>
            </p:nvGrpSpPr>
            <p:grpSpPr>
              <a:xfrm>
                <a:off x="6461056" y="4904094"/>
                <a:ext cx="67506" cy="164207"/>
                <a:chOff x="3034888" y="1153740"/>
                <a:chExt cx="67506" cy="164207"/>
              </a:xfrm>
            </p:grpSpPr>
            <p:sp>
              <p:nvSpPr>
                <p:cNvPr id="856" name="楕円 855">
                  <a:extLst>
                    <a:ext uri="{FF2B5EF4-FFF2-40B4-BE49-F238E27FC236}">
                      <a16:creationId xmlns:a16="http://schemas.microsoft.com/office/drawing/2014/main" id="{35AA2258-AE9D-424B-BFEF-CF02FC1E088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57" name="直線コネクタ 856">
                  <a:extLst>
                    <a:ext uri="{FF2B5EF4-FFF2-40B4-BE49-F238E27FC236}">
                      <a16:creationId xmlns:a16="http://schemas.microsoft.com/office/drawing/2014/main" id="{843AF0CF-39C5-4C9B-A64A-FF9973729AF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5" name="グループ化 834">
                <a:extLst>
                  <a:ext uri="{FF2B5EF4-FFF2-40B4-BE49-F238E27FC236}">
                    <a16:creationId xmlns:a16="http://schemas.microsoft.com/office/drawing/2014/main" id="{971FCAD7-6CA3-4FDA-9D12-C875F31826C4}"/>
                  </a:ext>
                </a:extLst>
              </p:cNvPr>
              <p:cNvGrpSpPr/>
              <p:nvPr/>
            </p:nvGrpSpPr>
            <p:grpSpPr>
              <a:xfrm rot="10800000">
                <a:off x="6461056" y="5086712"/>
                <a:ext cx="67506" cy="164207"/>
                <a:chOff x="3034888" y="1153740"/>
                <a:chExt cx="67506" cy="164207"/>
              </a:xfrm>
            </p:grpSpPr>
            <p:sp>
              <p:nvSpPr>
                <p:cNvPr id="854" name="楕円 853">
                  <a:extLst>
                    <a:ext uri="{FF2B5EF4-FFF2-40B4-BE49-F238E27FC236}">
                      <a16:creationId xmlns:a16="http://schemas.microsoft.com/office/drawing/2014/main" id="{6E87C43C-7024-4C6B-9342-35AC28820DA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55" name="直線コネクタ 854">
                  <a:extLst>
                    <a:ext uri="{FF2B5EF4-FFF2-40B4-BE49-F238E27FC236}">
                      <a16:creationId xmlns:a16="http://schemas.microsoft.com/office/drawing/2014/main" id="{9F80CB4E-B139-4570-B4BC-95DB32BB7A2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6" name="グループ化 835">
                <a:extLst>
                  <a:ext uri="{FF2B5EF4-FFF2-40B4-BE49-F238E27FC236}">
                    <a16:creationId xmlns:a16="http://schemas.microsoft.com/office/drawing/2014/main" id="{C5503ABF-2B92-4827-B3F9-923C07134D34}"/>
                  </a:ext>
                </a:extLst>
              </p:cNvPr>
              <p:cNvGrpSpPr/>
              <p:nvPr/>
            </p:nvGrpSpPr>
            <p:grpSpPr>
              <a:xfrm rot="10800000">
                <a:off x="6392848" y="5086712"/>
                <a:ext cx="67506" cy="164207"/>
                <a:chOff x="3034888" y="1153740"/>
                <a:chExt cx="67506" cy="164207"/>
              </a:xfrm>
            </p:grpSpPr>
            <p:sp>
              <p:nvSpPr>
                <p:cNvPr id="852" name="楕円 851">
                  <a:extLst>
                    <a:ext uri="{FF2B5EF4-FFF2-40B4-BE49-F238E27FC236}">
                      <a16:creationId xmlns:a16="http://schemas.microsoft.com/office/drawing/2014/main" id="{9D9B6585-291D-4E8C-B454-D2A323D4258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53" name="直線コネクタ 852">
                  <a:extLst>
                    <a:ext uri="{FF2B5EF4-FFF2-40B4-BE49-F238E27FC236}">
                      <a16:creationId xmlns:a16="http://schemas.microsoft.com/office/drawing/2014/main" id="{D8DAA89A-9191-4984-A499-2E221EDD221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7" name="グループ化 836">
                <a:extLst>
                  <a:ext uri="{FF2B5EF4-FFF2-40B4-BE49-F238E27FC236}">
                    <a16:creationId xmlns:a16="http://schemas.microsoft.com/office/drawing/2014/main" id="{1D93BF3D-3EBE-402B-BB9B-F8BB20A73FBB}"/>
                  </a:ext>
                </a:extLst>
              </p:cNvPr>
              <p:cNvGrpSpPr/>
              <p:nvPr/>
            </p:nvGrpSpPr>
            <p:grpSpPr>
              <a:xfrm rot="10800000">
                <a:off x="6324640" y="5086712"/>
                <a:ext cx="67506" cy="164207"/>
                <a:chOff x="3034888" y="1153740"/>
                <a:chExt cx="67506" cy="164207"/>
              </a:xfrm>
            </p:grpSpPr>
            <p:sp>
              <p:nvSpPr>
                <p:cNvPr id="850" name="楕円 849">
                  <a:extLst>
                    <a:ext uri="{FF2B5EF4-FFF2-40B4-BE49-F238E27FC236}">
                      <a16:creationId xmlns:a16="http://schemas.microsoft.com/office/drawing/2014/main" id="{DC17F98F-D110-413A-A19B-1CD0D096A57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51" name="直線コネクタ 850">
                  <a:extLst>
                    <a:ext uri="{FF2B5EF4-FFF2-40B4-BE49-F238E27FC236}">
                      <a16:creationId xmlns:a16="http://schemas.microsoft.com/office/drawing/2014/main" id="{CBBD0510-4057-4541-A8CB-867FC3946D4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8" name="グループ化 837">
                <a:extLst>
                  <a:ext uri="{FF2B5EF4-FFF2-40B4-BE49-F238E27FC236}">
                    <a16:creationId xmlns:a16="http://schemas.microsoft.com/office/drawing/2014/main" id="{859C0611-7A5B-43E6-98DD-F4278DCDC579}"/>
                  </a:ext>
                </a:extLst>
              </p:cNvPr>
              <p:cNvGrpSpPr/>
              <p:nvPr/>
            </p:nvGrpSpPr>
            <p:grpSpPr>
              <a:xfrm rot="10800000">
                <a:off x="6256432" y="5086712"/>
                <a:ext cx="67506" cy="164207"/>
                <a:chOff x="3034888" y="1153740"/>
                <a:chExt cx="67506" cy="164207"/>
              </a:xfrm>
            </p:grpSpPr>
            <p:sp>
              <p:nvSpPr>
                <p:cNvPr id="848" name="楕円 847">
                  <a:extLst>
                    <a:ext uri="{FF2B5EF4-FFF2-40B4-BE49-F238E27FC236}">
                      <a16:creationId xmlns:a16="http://schemas.microsoft.com/office/drawing/2014/main" id="{B6978597-1473-4FE5-9D85-E2EC06C3091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49" name="直線コネクタ 848">
                  <a:extLst>
                    <a:ext uri="{FF2B5EF4-FFF2-40B4-BE49-F238E27FC236}">
                      <a16:creationId xmlns:a16="http://schemas.microsoft.com/office/drawing/2014/main" id="{18466DF7-AD83-4572-9D7E-D6AFDA8E756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39" name="グループ化 838">
                <a:extLst>
                  <a:ext uri="{FF2B5EF4-FFF2-40B4-BE49-F238E27FC236}">
                    <a16:creationId xmlns:a16="http://schemas.microsoft.com/office/drawing/2014/main" id="{EA03D47C-0FC5-4C00-8083-8ABF401D38EE}"/>
                  </a:ext>
                </a:extLst>
              </p:cNvPr>
              <p:cNvGrpSpPr/>
              <p:nvPr/>
            </p:nvGrpSpPr>
            <p:grpSpPr>
              <a:xfrm rot="10800000">
                <a:off x="6188224" y="5086712"/>
                <a:ext cx="67506" cy="164207"/>
                <a:chOff x="3034888" y="1153740"/>
                <a:chExt cx="67506" cy="164207"/>
              </a:xfrm>
            </p:grpSpPr>
            <p:sp>
              <p:nvSpPr>
                <p:cNvPr id="846" name="楕円 845">
                  <a:extLst>
                    <a:ext uri="{FF2B5EF4-FFF2-40B4-BE49-F238E27FC236}">
                      <a16:creationId xmlns:a16="http://schemas.microsoft.com/office/drawing/2014/main" id="{B8B919C2-8442-4D5F-BBF3-0109313B9A4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47" name="直線コネクタ 846">
                  <a:extLst>
                    <a:ext uri="{FF2B5EF4-FFF2-40B4-BE49-F238E27FC236}">
                      <a16:creationId xmlns:a16="http://schemas.microsoft.com/office/drawing/2014/main" id="{88939FCA-F2E9-4FB7-8812-59D5775832B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40" name="グループ化 839">
                <a:extLst>
                  <a:ext uri="{FF2B5EF4-FFF2-40B4-BE49-F238E27FC236}">
                    <a16:creationId xmlns:a16="http://schemas.microsoft.com/office/drawing/2014/main" id="{977F1D88-23B6-4AA8-BFA3-54C7BB458D1F}"/>
                  </a:ext>
                </a:extLst>
              </p:cNvPr>
              <p:cNvGrpSpPr/>
              <p:nvPr/>
            </p:nvGrpSpPr>
            <p:grpSpPr>
              <a:xfrm rot="10800000">
                <a:off x="6120016" y="5086712"/>
                <a:ext cx="67506" cy="164207"/>
                <a:chOff x="3034888" y="1153740"/>
                <a:chExt cx="67506" cy="164207"/>
              </a:xfrm>
            </p:grpSpPr>
            <p:sp>
              <p:nvSpPr>
                <p:cNvPr id="844" name="楕円 843">
                  <a:extLst>
                    <a:ext uri="{FF2B5EF4-FFF2-40B4-BE49-F238E27FC236}">
                      <a16:creationId xmlns:a16="http://schemas.microsoft.com/office/drawing/2014/main" id="{1FFCEB45-EA1D-4A24-BBB8-2D394462397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45" name="直線コネクタ 844">
                  <a:extLst>
                    <a:ext uri="{FF2B5EF4-FFF2-40B4-BE49-F238E27FC236}">
                      <a16:creationId xmlns:a16="http://schemas.microsoft.com/office/drawing/2014/main" id="{3C9B660D-4B59-457E-8CF3-FC9CB1DA320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841" name="グループ化 840">
                <a:extLst>
                  <a:ext uri="{FF2B5EF4-FFF2-40B4-BE49-F238E27FC236}">
                    <a16:creationId xmlns:a16="http://schemas.microsoft.com/office/drawing/2014/main" id="{612D69AB-344F-4704-80B5-8583AEA6FA73}"/>
                  </a:ext>
                </a:extLst>
              </p:cNvPr>
              <p:cNvGrpSpPr/>
              <p:nvPr/>
            </p:nvGrpSpPr>
            <p:grpSpPr>
              <a:xfrm rot="10800000">
                <a:off x="6051808" y="5086712"/>
                <a:ext cx="67506" cy="164207"/>
                <a:chOff x="3034888" y="1153740"/>
                <a:chExt cx="67506" cy="164207"/>
              </a:xfrm>
            </p:grpSpPr>
            <p:sp>
              <p:nvSpPr>
                <p:cNvPr id="842" name="楕円 841">
                  <a:extLst>
                    <a:ext uri="{FF2B5EF4-FFF2-40B4-BE49-F238E27FC236}">
                      <a16:creationId xmlns:a16="http://schemas.microsoft.com/office/drawing/2014/main" id="{0DF40E3E-7CD0-4DFB-B3DC-6120D9B4A37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43" name="直線コネクタ 842">
                  <a:extLst>
                    <a:ext uri="{FF2B5EF4-FFF2-40B4-BE49-F238E27FC236}">
                      <a16:creationId xmlns:a16="http://schemas.microsoft.com/office/drawing/2014/main" id="{E64A50ED-A75A-4926-AE59-5010A29C392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613" name="グループ化 612">
              <a:extLst>
                <a:ext uri="{FF2B5EF4-FFF2-40B4-BE49-F238E27FC236}">
                  <a16:creationId xmlns:a16="http://schemas.microsoft.com/office/drawing/2014/main" id="{C3ED9122-BAE6-4D5F-B99D-C6F0EF2135D2}"/>
                </a:ext>
              </a:extLst>
            </p:cNvPr>
            <p:cNvGrpSpPr/>
            <p:nvPr/>
          </p:nvGrpSpPr>
          <p:grpSpPr>
            <a:xfrm>
              <a:off x="6476889" y="4724359"/>
              <a:ext cx="476754" cy="346825"/>
              <a:chOff x="6051808" y="4904094"/>
              <a:chExt cx="476754" cy="346825"/>
            </a:xfrm>
          </p:grpSpPr>
          <p:grpSp>
            <p:nvGrpSpPr>
              <p:cNvPr id="786" name="グループ化 785">
                <a:extLst>
                  <a:ext uri="{FF2B5EF4-FFF2-40B4-BE49-F238E27FC236}">
                    <a16:creationId xmlns:a16="http://schemas.microsoft.com/office/drawing/2014/main" id="{F9B9B0CE-EC87-4315-8081-BEE3B1FE4079}"/>
                  </a:ext>
                </a:extLst>
              </p:cNvPr>
              <p:cNvGrpSpPr/>
              <p:nvPr/>
            </p:nvGrpSpPr>
            <p:grpSpPr>
              <a:xfrm>
                <a:off x="6051810" y="4904094"/>
                <a:ext cx="67506" cy="164207"/>
                <a:chOff x="3034888" y="1153740"/>
                <a:chExt cx="67506" cy="164207"/>
              </a:xfrm>
            </p:grpSpPr>
            <p:sp>
              <p:nvSpPr>
                <p:cNvPr id="826" name="楕円 825">
                  <a:extLst>
                    <a:ext uri="{FF2B5EF4-FFF2-40B4-BE49-F238E27FC236}">
                      <a16:creationId xmlns:a16="http://schemas.microsoft.com/office/drawing/2014/main" id="{1D97D927-0272-4823-B1FB-34F0B195BA0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27" name="直線コネクタ 826">
                  <a:extLst>
                    <a:ext uri="{FF2B5EF4-FFF2-40B4-BE49-F238E27FC236}">
                      <a16:creationId xmlns:a16="http://schemas.microsoft.com/office/drawing/2014/main" id="{D49BD8A6-EE55-4017-9E0C-4C3278A9485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87" name="グループ化 786">
                <a:extLst>
                  <a:ext uri="{FF2B5EF4-FFF2-40B4-BE49-F238E27FC236}">
                    <a16:creationId xmlns:a16="http://schemas.microsoft.com/office/drawing/2014/main" id="{7BADD4A8-2719-41AF-ABE4-C6D4604FE5C2}"/>
                  </a:ext>
                </a:extLst>
              </p:cNvPr>
              <p:cNvGrpSpPr/>
              <p:nvPr/>
            </p:nvGrpSpPr>
            <p:grpSpPr>
              <a:xfrm>
                <a:off x="6120018" y="4904094"/>
                <a:ext cx="67506" cy="164207"/>
                <a:chOff x="3034888" y="1153740"/>
                <a:chExt cx="67506" cy="164207"/>
              </a:xfrm>
            </p:grpSpPr>
            <p:sp>
              <p:nvSpPr>
                <p:cNvPr id="824" name="楕円 823">
                  <a:extLst>
                    <a:ext uri="{FF2B5EF4-FFF2-40B4-BE49-F238E27FC236}">
                      <a16:creationId xmlns:a16="http://schemas.microsoft.com/office/drawing/2014/main" id="{BEA18DAB-9964-4779-A60F-CE6521D6CE5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25" name="直線コネクタ 824">
                  <a:extLst>
                    <a:ext uri="{FF2B5EF4-FFF2-40B4-BE49-F238E27FC236}">
                      <a16:creationId xmlns:a16="http://schemas.microsoft.com/office/drawing/2014/main" id="{9405E267-C979-498F-996D-E959E710076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88" name="グループ化 787">
                <a:extLst>
                  <a:ext uri="{FF2B5EF4-FFF2-40B4-BE49-F238E27FC236}">
                    <a16:creationId xmlns:a16="http://schemas.microsoft.com/office/drawing/2014/main" id="{B970080E-F780-4C41-BEB8-0E3E812671F9}"/>
                  </a:ext>
                </a:extLst>
              </p:cNvPr>
              <p:cNvGrpSpPr/>
              <p:nvPr/>
            </p:nvGrpSpPr>
            <p:grpSpPr>
              <a:xfrm>
                <a:off x="6188226" y="4904094"/>
                <a:ext cx="67506" cy="164207"/>
                <a:chOff x="3034888" y="1153740"/>
                <a:chExt cx="67506" cy="164207"/>
              </a:xfrm>
            </p:grpSpPr>
            <p:sp>
              <p:nvSpPr>
                <p:cNvPr id="822" name="楕円 821">
                  <a:extLst>
                    <a:ext uri="{FF2B5EF4-FFF2-40B4-BE49-F238E27FC236}">
                      <a16:creationId xmlns:a16="http://schemas.microsoft.com/office/drawing/2014/main" id="{6B9ED387-6747-43C7-AED7-D1AFB5E5DCA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23" name="直線コネクタ 822">
                  <a:extLst>
                    <a:ext uri="{FF2B5EF4-FFF2-40B4-BE49-F238E27FC236}">
                      <a16:creationId xmlns:a16="http://schemas.microsoft.com/office/drawing/2014/main" id="{C23455F5-2FDD-435B-9A84-28FA47EAC7A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89" name="グループ化 788">
                <a:extLst>
                  <a:ext uri="{FF2B5EF4-FFF2-40B4-BE49-F238E27FC236}">
                    <a16:creationId xmlns:a16="http://schemas.microsoft.com/office/drawing/2014/main" id="{958F1A11-AA57-4EE1-967C-2F5F87BBBA1B}"/>
                  </a:ext>
                </a:extLst>
              </p:cNvPr>
              <p:cNvGrpSpPr/>
              <p:nvPr/>
            </p:nvGrpSpPr>
            <p:grpSpPr>
              <a:xfrm>
                <a:off x="6256434" y="4904094"/>
                <a:ext cx="67506" cy="164207"/>
                <a:chOff x="3034888" y="1153740"/>
                <a:chExt cx="67506" cy="164207"/>
              </a:xfrm>
            </p:grpSpPr>
            <p:sp>
              <p:nvSpPr>
                <p:cNvPr id="820" name="楕円 819">
                  <a:extLst>
                    <a:ext uri="{FF2B5EF4-FFF2-40B4-BE49-F238E27FC236}">
                      <a16:creationId xmlns:a16="http://schemas.microsoft.com/office/drawing/2014/main" id="{662BB321-3B73-4F64-BF55-8BCF2ADA508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21" name="直線コネクタ 820">
                  <a:extLst>
                    <a:ext uri="{FF2B5EF4-FFF2-40B4-BE49-F238E27FC236}">
                      <a16:creationId xmlns:a16="http://schemas.microsoft.com/office/drawing/2014/main" id="{3B267A51-29C7-4500-9115-B02599BE4D8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0" name="グループ化 789">
                <a:extLst>
                  <a:ext uri="{FF2B5EF4-FFF2-40B4-BE49-F238E27FC236}">
                    <a16:creationId xmlns:a16="http://schemas.microsoft.com/office/drawing/2014/main" id="{76621CE2-88A8-41BB-A90E-7D3763E88544}"/>
                  </a:ext>
                </a:extLst>
              </p:cNvPr>
              <p:cNvGrpSpPr/>
              <p:nvPr/>
            </p:nvGrpSpPr>
            <p:grpSpPr>
              <a:xfrm>
                <a:off x="6324642" y="4904094"/>
                <a:ext cx="67506" cy="164207"/>
                <a:chOff x="3034888" y="1153740"/>
                <a:chExt cx="67506" cy="164207"/>
              </a:xfrm>
            </p:grpSpPr>
            <p:sp>
              <p:nvSpPr>
                <p:cNvPr id="818" name="楕円 817">
                  <a:extLst>
                    <a:ext uri="{FF2B5EF4-FFF2-40B4-BE49-F238E27FC236}">
                      <a16:creationId xmlns:a16="http://schemas.microsoft.com/office/drawing/2014/main" id="{774A54D5-8376-4CEB-8863-96368E1BD73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9" name="直線コネクタ 818">
                  <a:extLst>
                    <a:ext uri="{FF2B5EF4-FFF2-40B4-BE49-F238E27FC236}">
                      <a16:creationId xmlns:a16="http://schemas.microsoft.com/office/drawing/2014/main" id="{4A2E2136-566C-4964-9849-C08581D2279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1" name="グループ化 790">
                <a:extLst>
                  <a:ext uri="{FF2B5EF4-FFF2-40B4-BE49-F238E27FC236}">
                    <a16:creationId xmlns:a16="http://schemas.microsoft.com/office/drawing/2014/main" id="{1615852D-F7CC-4F69-8AD3-441FACC12235}"/>
                  </a:ext>
                </a:extLst>
              </p:cNvPr>
              <p:cNvGrpSpPr/>
              <p:nvPr/>
            </p:nvGrpSpPr>
            <p:grpSpPr>
              <a:xfrm>
                <a:off x="6392850" y="4904094"/>
                <a:ext cx="67506" cy="164207"/>
                <a:chOff x="3034888" y="1153740"/>
                <a:chExt cx="67506" cy="164207"/>
              </a:xfrm>
            </p:grpSpPr>
            <p:sp>
              <p:nvSpPr>
                <p:cNvPr id="816" name="楕円 815">
                  <a:extLst>
                    <a:ext uri="{FF2B5EF4-FFF2-40B4-BE49-F238E27FC236}">
                      <a16:creationId xmlns:a16="http://schemas.microsoft.com/office/drawing/2014/main" id="{83348C68-FD0D-46AF-969D-5A613A5E0F7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7" name="直線コネクタ 816">
                  <a:extLst>
                    <a:ext uri="{FF2B5EF4-FFF2-40B4-BE49-F238E27FC236}">
                      <a16:creationId xmlns:a16="http://schemas.microsoft.com/office/drawing/2014/main" id="{A3B8DE84-03A7-4701-B0AC-013EDA97856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2" name="グループ化 791">
                <a:extLst>
                  <a:ext uri="{FF2B5EF4-FFF2-40B4-BE49-F238E27FC236}">
                    <a16:creationId xmlns:a16="http://schemas.microsoft.com/office/drawing/2014/main" id="{A3DEEA9C-5DD8-432A-A087-B3FE22A70BDE}"/>
                  </a:ext>
                </a:extLst>
              </p:cNvPr>
              <p:cNvGrpSpPr/>
              <p:nvPr/>
            </p:nvGrpSpPr>
            <p:grpSpPr>
              <a:xfrm>
                <a:off x="6461056" y="4904094"/>
                <a:ext cx="67506" cy="164207"/>
                <a:chOff x="3034888" y="1153740"/>
                <a:chExt cx="67506" cy="164207"/>
              </a:xfrm>
            </p:grpSpPr>
            <p:sp>
              <p:nvSpPr>
                <p:cNvPr id="814" name="楕円 813">
                  <a:extLst>
                    <a:ext uri="{FF2B5EF4-FFF2-40B4-BE49-F238E27FC236}">
                      <a16:creationId xmlns:a16="http://schemas.microsoft.com/office/drawing/2014/main" id="{0958A260-5057-4BEC-87A7-1D3B4AACB52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5" name="直線コネクタ 814">
                  <a:extLst>
                    <a:ext uri="{FF2B5EF4-FFF2-40B4-BE49-F238E27FC236}">
                      <a16:creationId xmlns:a16="http://schemas.microsoft.com/office/drawing/2014/main" id="{A66DAFED-1698-4802-9792-69186062849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3" name="グループ化 792">
                <a:extLst>
                  <a:ext uri="{FF2B5EF4-FFF2-40B4-BE49-F238E27FC236}">
                    <a16:creationId xmlns:a16="http://schemas.microsoft.com/office/drawing/2014/main" id="{F7A7731C-0FEC-4D7E-892D-A4D27A20E47B}"/>
                  </a:ext>
                </a:extLst>
              </p:cNvPr>
              <p:cNvGrpSpPr/>
              <p:nvPr/>
            </p:nvGrpSpPr>
            <p:grpSpPr>
              <a:xfrm rot="10800000">
                <a:off x="6461056" y="5086712"/>
                <a:ext cx="67506" cy="164207"/>
                <a:chOff x="3034888" y="1153740"/>
                <a:chExt cx="67506" cy="164207"/>
              </a:xfrm>
            </p:grpSpPr>
            <p:sp>
              <p:nvSpPr>
                <p:cNvPr id="812" name="楕円 811">
                  <a:extLst>
                    <a:ext uri="{FF2B5EF4-FFF2-40B4-BE49-F238E27FC236}">
                      <a16:creationId xmlns:a16="http://schemas.microsoft.com/office/drawing/2014/main" id="{E0E7B5F4-656A-4097-B1D2-8B1E638AEE7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3" name="直線コネクタ 812">
                  <a:extLst>
                    <a:ext uri="{FF2B5EF4-FFF2-40B4-BE49-F238E27FC236}">
                      <a16:creationId xmlns:a16="http://schemas.microsoft.com/office/drawing/2014/main" id="{DEFBEF06-E218-48E8-BA1F-4D6EACB5B9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4" name="グループ化 793">
                <a:extLst>
                  <a:ext uri="{FF2B5EF4-FFF2-40B4-BE49-F238E27FC236}">
                    <a16:creationId xmlns:a16="http://schemas.microsoft.com/office/drawing/2014/main" id="{602D00FC-42AD-46F1-9AEF-7928AF4FBF30}"/>
                  </a:ext>
                </a:extLst>
              </p:cNvPr>
              <p:cNvGrpSpPr/>
              <p:nvPr/>
            </p:nvGrpSpPr>
            <p:grpSpPr>
              <a:xfrm rot="10800000">
                <a:off x="6392848" y="5086712"/>
                <a:ext cx="67506" cy="164207"/>
                <a:chOff x="3034888" y="1153740"/>
                <a:chExt cx="67506" cy="164207"/>
              </a:xfrm>
            </p:grpSpPr>
            <p:sp>
              <p:nvSpPr>
                <p:cNvPr id="810" name="楕円 809">
                  <a:extLst>
                    <a:ext uri="{FF2B5EF4-FFF2-40B4-BE49-F238E27FC236}">
                      <a16:creationId xmlns:a16="http://schemas.microsoft.com/office/drawing/2014/main" id="{74A37381-A4CA-41FA-9859-C6166A3922D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1" name="直線コネクタ 810">
                  <a:extLst>
                    <a:ext uri="{FF2B5EF4-FFF2-40B4-BE49-F238E27FC236}">
                      <a16:creationId xmlns:a16="http://schemas.microsoft.com/office/drawing/2014/main" id="{6BDF8BAB-3878-430D-B623-3385F70B9DC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5" name="グループ化 794">
                <a:extLst>
                  <a:ext uri="{FF2B5EF4-FFF2-40B4-BE49-F238E27FC236}">
                    <a16:creationId xmlns:a16="http://schemas.microsoft.com/office/drawing/2014/main" id="{461F822D-94ED-4858-BC09-DF1E2D456FF8}"/>
                  </a:ext>
                </a:extLst>
              </p:cNvPr>
              <p:cNvGrpSpPr/>
              <p:nvPr/>
            </p:nvGrpSpPr>
            <p:grpSpPr>
              <a:xfrm rot="10800000">
                <a:off x="6324640" y="5086712"/>
                <a:ext cx="67506" cy="164207"/>
                <a:chOff x="3034888" y="1153740"/>
                <a:chExt cx="67506" cy="164207"/>
              </a:xfrm>
            </p:grpSpPr>
            <p:sp>
              <p:nvSpPr>
                <p:cNvPr id="808" name="楕円 807">
                  <a:extLst>
                    <a:ext uri="{FF2B5EF4-FFF2-40B4-BE49-F238E27FC236}">
                      <a16:creationId xmlns:a16="http://schemas.microsoft.com/office/drawing/2014/main" id="{337CD8C1-15D3-4F74-9099-18E4EF160FC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9" name="直線コネクタ 808">
                  <a:extLst>
                    <a:ext uri="{FF2B5EF4-FFF2-40B4-BE49-F238E27FC236}">
                      <a16:creationId xmlns:a16="http://schemas.microsoft.com/office/drawing/2014/main" id="{1809AE50-20BD-47A2-93DB-D1A9CBA45D4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6" name="グループ化 795">
                <a:extLst>
                  <a:ext uri="{FF2B5EF4-FFF2-40B4-BE49-F238E27FC236}">
                    <a16:creationId xmlns:a16="http://schemas.microsoft.com/office/drawing/2014/main" id="{3362FE11-8888-42D3-8F1A-F193D824F55D}"/>
                  </a:ext>
                </a:extLst>
              </p:cNvPr>
              <p:cNvGrpSpPr/>
              <p:nvPr/>
            </p:nvGrpSpPr>
            <p:grpSpPr>
              <a:xfrm rot="10800000">
                <a:off x="6256432" y="5086712"/>
                <a:ext cx="67506" cy="164207"/>
                <a:chOff x="3034888" y="1153740"/>
                <a:chExt cx="67506" cy="164207"/>
              </a:xfrm>
            </p:grpSpPr>
            <p:sp>
              <p:nvSpPr>
                <p:cNvPr id="806" name="楕円 805">
                  <a:extLst>
                    <a:ext uri="{FF2B5EF4-FFF2-40B4-BE49-F238E27FC236}">
                      <a16:creationId xmlns:a16="http://schemas.microsoft.com/office/drawing/2014/main" id="{D4752B72-5E15-4889-BE77-E149DADE50C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7" name="直線コネクタ 806">
                  <a:extLst>
                    <a:ext uri="{FF2B5EF4-FFF2-40B4-BE49-F238E27FC236}">
                      <a16:creationId xmlns:a16="http://schemas.microsoft.com/office/drawing/2014/main" id="{63B98C2A-AC1B-49F8-9ABE-D76B422F27D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7" name="グループ化 796">
                <a:extLst>
                  <a:ext uri="{FF2B5EF4-FFF2-40B4-BE49-F238E27FC236}">
                    <a16:creationId xmlns:a16="http://schemas.microsoft.com/office/drawing/2014/main" id="{90B1ED15-1B3A-4CE7-A9FA-359789745CE5}"/>
                  </a:ext>
                </a:extLst>
              </p:cNvPr>
              <p:cNvGrpSpPr/>
              <p:nvPr/>
            </p:nvGrpSpPr>
            <p:grpSpPr>
              <a:xfrm rot="10800000">
                <a:off x="6188224" y="5086712"/>
                <a:ext cx="67506" cy="164207"/>
                <a:chOff x="3034888" y="1153740"/>
                <a:chExt cx="67506" cy="164207"/>
              </a:xfrm>
            </p:grpSpPr>
            <p:sp>
              <p:nvSpPr>
                <p:cNvPr id="804" name="楕円 803">
                  <a:extLst>
                    <a:ext uri="{FF2B5EF4-FFF2-40B4-BE49-F238E27FC236}">
                      <a16:creationId xmlns:a16="http://schemas.microsoft.com/office/drawing/2014/main" id="{373142D2-45BF-4D5E-A19B-486BD1CB182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5" name="直線コネクタ 804">
                  <a:extLst>
                    <a:ext uri="{FF2B5EF4-FFF2-40B4-BE49-F238E27FC236}">
                      <a16:creationId xmlns:a16="http://schemas.microsoft.com/office/drawing/2014/main" id="{60C794A5-FCDF-415D-B047-C83814F84A1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8" name="グループ化 797">
                <a:extLst>
                  <a:ext uri="{FF2B5EF4-FFF2-40B4-BE49-F238E27FC236}">
                    <a16:creationId xmlns:a16="http://schemas.microsoft.com/office/drawing/2014/main" id="{229DBCBA-AEE5-440D-AF8F-35EFFDFE5218}"/>
                  </a:ext>
                </a:extLst>
              </p:cNvPr>
              <p:cNvGrpSpPr/>
              <p:nvPr/>
            </p:nvGrpSpPr>
            <p:grpSpPr>
              <a:xfrm rot="10800000">
                <a:off x="6120016" y="5086712"/>
                <a:ext cx="67506" cy="164207"/>
                <a:chOff x="3034888" y="1153740"/>
                <a:chExt cx="67506" cy="164207"/>
              </a:xfrm>
            </p:grpSpPr>
            <p:sp>
              <p:nvSpPr>
                <p:cNvPr id="802" name="楕円 801">
                  <a:extLst>
                    <a:ext uri="{FF2B5EF4-FFF2-40B4-BE49-F238E27FC236}">
                      <a16:creationId xmlns:a16="http://schemas.microsoft.com/office/drawing/2014/main" id="{B9BB9495-4361-4B13-9BFA-D06549FB50F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3" name="直線コネクタ 802">
                  <a:extLst>
                    <a:ext uri="{FF2B5EF4-FFF2-40B4-BE49-F238E27FC236}">
                      <a16:creationId xmlns:a16="http://schemas.microsoft.com/office/drawing/2014/main" id="{D34FABE5-069A-4459-A843-823C0E870C7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99" name="グループ化 798">
                <a:extLst>
                  <a:ext uri="{FF2B5EF4-FFF2-40B4-BE49-F238E27FC236}">
                    <a16:creationId xmlns:a16="http://schemas.microsoft.com/office/drawing/2014/main" id="{BAA82046-5999-4167-AD2C-BFF9DAABC3DB}"/>
                  </a:ext>
                </a:extLst>
              </p:cNvPr>
              <p:cNvGrpSpPr/>
              <p:nvPr/>
            </p:nvGrpSpPr>
            <p:grpSpPr>
              <a:xfrm rot="10800000">
                <a:off x="6051808" y="5086712"/>
                <a:ext cx="67506" cy="164207"/>
                <a:chOff x="3034888" y="1153740"/>
                <a:chExt cx="67506" cy="164207"/>
              </a:xfrm>
            </p:grpSpPr>
            <p:sp>
              <p:nvSpPr>
                <p:cNvPr id="800" name="楕円 799">
                  <a:extLst>
                    <a:ext uri="{FF2B5EF4-FFF2-40B4-BE49-F238E27FC236}">
                      <a16:creationId xmlns:a16="http://schemas.microsoft.com/office/drawing/2014/main" id="{6CEB326D-9111-4762-82A0-088AB972C43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1" name="直線コネクタ 800">
                  <a:extLst>
                    <a:ext uri="{FF2B5EF4-FFF2-40B4-BE49-F238E27FC236}">
                      <a16:creationId xmlns:a16="http://schemas.microsoft.com/office/drawing/2014/main" id="{3F9D8D6D-E4AC-4A07-9A96-1FA0A74F606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614" name="グループ化 613">
              <a:extLst>
                <a:ext uri="{FF2B5EF4-FFF2-40B4-BE49-F238E27FC236}">
                  <a16:creationId xmlns:a16="http://schemas.microsoft.com/office/drawing/2014/main" id="{8D40480C-CAA4-4FB6-9B9C-C1DC826859C8}"/>
                </a:ext>
              </a:extLst>
            </p:cNvPr>
            <p:cNvGrpSpPr/>
            <p:nvPr/>
          </p:nvGrpSpPr>
          <p:grpSpPr>
            <a:xfrm>
              <a:off x="6405229" y="4773510"/>
              <a:ext cx="476754" cy="346825"/>
              <a:chOff x="6051808" y="4904094"/>
              <a:chExt cx="476754" cy="346825"/>
            </a:xfrm>
          </p:grpSpPr>
          <p:grpSp>
            <p:nvGrpSpPr>
              <p:cNvPr id="744" name="グループ化 743">
                <a:extLst>
                  <a:ext uri="{FF2B5EF4-FFF2-40B4-BE49-F238E27FC236}">
                    <a16:creationId xmlns:a16="http://schemas.microsoft.com/office/drawing/2014/main" id="{170C3244-6E43-4818-9BEB-135E3D8CA6C5}"/>
                  </a:ext>
                </a:extLst>
              </p:cNvPr>
              <p:cNvGrpSpPr/>
              <p:nvPr/>
            </p:nvGrpSpPr>
            <p:grpSpPr>
              <a:xfrm>
                <a:off x="6051810" y="4904094"/>
                <a:ext cx="67506" cy="164207"/>
                <a:chOff x="3034888" y="1153740"/>
                <a:chExt cx="67506" cy="164207"/>
              </a:xfrm>
            </p:grpSpPr>
            <p:sp>
              <p:nvSpPr>
                <p:cNvPr id="784" name="楕円 783">
                  <a:extLst>
                    <a:ext uri="{FF2B5EF4-FFF2-40B4-BE49-F238E27FC236}">
                      <a16:creationId xmlns:a16="http://schemas.microsoft.com/office/drawing/2014/main" id="{6BA8CAEE-8F74-4453-817C-BF71C854E8E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85" name="直線コネクタ 784">
                  <a:extLst>
                    <a:ext uri="{FF2B5EF4-FFF2-40B4-BE49-F238E27FC236}">
                      <a16:creationId xmlns:a16="http://schemas.microsoft.com/office/drawing/2014/main" id="{06AF1AFB-C7B9-4336-A222-B7DEA603969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45" name="グループ化 744">
                <a:extLst>
                  <a:ext uri="{FF2B5EF4-FFF2-40B4-BE49-F238E27FC236}">
                    <a16:creationId xmlns:a16="http://schemas.microsoft.com/office/drawing/2014/main" id="{0690F8B8-5CBD-4489-9EB3-399E1A43ECBB}"/>
                  </a:ext>
                </a:extLst>
              </p:cNvPr>
              <p:cNvGrpSpPr/>
              <p:nvPr/>
            </p:nvGrpSpPr>
            <p:grpSpPr>
              <a:xfrm>
                <a:off x="6120018" y="4904094"/>
                <a:ext cx="67506" cy="164207"/>
                <a:chOff x="3034888" y="1153740"/>
                <a:chExt cx="67506" cy="164207"/>
              </a:xfrm>
            </p:grpSpPr>
            <p:sp>
              <p:nvSpPr>
                <p:cNvPr id="782" name="楕円 781">
                  <a:extLst>
                    <a:ext uri="{FF2B5EF4-FFF2-40B4-BE49-F238E27FC236}">
                      <a16:creationId xmlns:a16="http://schemas.microsoft.com/office/drawing/2014/main" id="{5E92CC44-9F38-436A-80C0-454060DAADF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83" name="直線コネクタ 782">
                  <a:extLst>
                    <a:ext uri="{FF2B5EF4-FFF2-40B4-BE49-F238E27FC236}">
                      <a16:creationId xmlns:a16="http://schemas.microsoft.com/office/drawing/2014/main" id="{684FBAAD-50AB-41BF-A19E-BBFDDD1CA40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46" name="グループ化 745">
                <a:extLst>
                  <a:ext uri="{FF2B5EF4-FFF2-40B4-BE49-F238E27FC236}">
                    <a16:creationId xmlns:a16="http://schemas.microsoft.com/office/drawing/2014/main" id="{41A6D1DB-7DD8-4C33-B475-F596A2ADF439}"/>
                  </a:ext>
                </a:extLst>
              </p:cNvPr>
              <p:cNvGrpSpPr/>
              <p:nvPr/>
            </p:nvGrpSpPr>
            <p:grpSpPr>
              <a:xfrm>
                <a:off x="6188226" y="4904094"/>
                <a:ext cx="67506" cy="164207"/>
                <a:chOff x="3034888" y="1153740"/>
                <a:chExt cx="67506" cy="164207"/>
              </a:xfrm>
            </p:grpSpPr>
            <p:sp>
              <p:nvSpPr>
                <p:cNvPr id="780" name="楕円 779">
                  <a:extLst>
                    <a:ext uri="{FF2B5EF4-FFF2-40B4-BE49-F238E27FC236}">
                      <a16:creationId xmlns:a16="http://schemas.microsoft.com/office/drawing/2014/main" id="{EE7A3312-15EE-4E2B-A54E-2AE5D739594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81" name="直線コネクタ 780">
                  <a:extLst>
                    <a:ext uri="{FF2B5EF4-FFF2-40B4-BE49-F238E27FC236}">
                      <a16:creationId xmlns:a16="http://schemas.microsoft.com/office/drawing/2014/main" id="{2304A2F7-2416-45F0-A005-5D715B4E206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47" name="グループ化 746">
                <a:extLst>
                  <a:ext uri="{FF2B5EF4-FFF2-40B4-BE49-F238E27FC236}">
                    <a16:creationId xmlns:a16="http://schemas.microsoft.com/office/drawing/2014/main" id="{9D42AEA1-AB08-4616-9E46-62A9AD376EE0}"/>
                  </a:ext>
                </a:extLst>
              </p:cNvPr>
              <p:cNvGrpSpPr/>
              <p:nvPr/>
            </p:nvGrpSpPr>
            <p:grpSpPr>
              <a:xfrm>
                <a:off x="6256434" y="4904094"/>
                <a:ext cx="67506" cy="164207"/>
                <a:chOff x="3034888" y="1153740"/>
                <a:chExt cx="67506" cy="164207"/>
              </a:xfrm>
            </p:grpSpPr>
            <p:sp>
              <p:nvSpPr>
                <p:cNvPr id="778" name="楕円 777">
                  <a:extLst>
                    <a:ext uri="{FF2B5EF4-FFF2-40B4-BE49-F238E27FC236}">
                      <a16:creationId xmlns:a16="http://schemas.microsoft.com/office/drawing/2014/main" id="{536E844A-E467-430D-B0A2-4626B0C2568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9" name="直線コネクタ 778">
                  <a:extLst>
                    <a:ext uri="{FF2B5EF4-FFF2-40B4-BE49-F238E27FC236}">
                      <a16:creationId xmlns:a16="http://schemas.microsoft.com/office/drawing/2014/main" id="{6E560BF2-818F-4780-B8CE-D1E77AD8241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48" name="グループ化 747">
                <a:extLst>
                  <a:ext uri="{FF2B5EF4-FFF2-40B4-BE49-F238E27FC236}">
                    <a16:creationId xmlns:a16="http://schemas.microsoft.com/office/drawing/2014/main" id="{A8D9ABE7-57C2-4598-88E7-23856C2F700F}"/>
                  </a:ext>
                </a:extLst>
              </p:cNvPr>
              <p:cNvGrpSpPr/>
              <p:nvPr/>
            </p:nvGrpSpPr>
            <p:grpSpPr>
              <a:xfrm>
                <a:off x="6324642" y="4904094"/>
                <a:ext cx="67506" cy="164207"/>
                <a:chOff x="3034888" y="1153740"/>
                <a:chExt cx="67506" cy="164207"/>
              </a:xfrm>
            </p:grpSpPr>
            <p:sp>
              <p:nvSpPr>
                <p:cNvPr id="776" name="楕円 775">
                  <a:extLst>
                    <a:ext uri="{FF2B5EF4-FFF2-40B4-BE49-F238E27FC236}">
                      <a16:creationId xmlns:a16="http://schemas.microsoft.com/office/drawing/2014/main" id="{FCC04AAC-9A5B-4B4B-80D8-7AB97941D32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7" name="直線コネクタ 776">
                  <a:extLst>
                    <a:ext uri="{FF2B5EF4-FFF2-40B4-BE49-F238E27FC236}">
                      <a16:creationId xmlns:a16="http://schemas.microsoft.com/office/drawing/2014/main" id="{70FD924E-6481-425D-9652-6B374DF37C7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49" name="グループ化 748">
                <a:extLst>
                  <a:ext uri="{FF2B5EF4-FFF2-40B4-BE49-F238E27FC236}">
                    <a16:creationId xmlns:a16="http://schemas.microsoft.com/office/drawing/2014/main" id="{CBC0478D-C4A3-4950-A824-54AB404CA94B}"/>
                  </a:ext>
                </a:extLst>
              </p:cNvPr>
              <p:cNvGrpSpPr/>
              <p:nvPr/>
            </p:nvGrpSpPr>
            <p:grpSpPr>
              <a:xfrm>
                <a:off x="6392850" y="4904094"/>
                <a:ext cx="67506" cy="164207"/>
                <a:chOff x="3034888" y="1153740"/>
                <a:chExt cx="67506" cy="164207"/>
              </a:xfrm>
            </p:grpSpPr>
            <p:sp>
              <p:nvSpPr>
                <p:cNvPr id="774" name="楕円 773">
                  <a:extLst>
                    <a:ext uri="{FF2B5EF4-FFF2-40B4-BE49-F238E27FC236}">
                      <a16:creationId xmlns:a16="http://schemas.microsoft.com/office/drawing/2014/main" id="{FC580A18-C684-456D-B816-87B7BB98A21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5" name="直線コネクタ 774">
                  <a:extLst>
                    <a:ext uri="{FF2B5EF4-FFF2-40B4-BE49-F238E27FC236}">
                      <a16:creationId xmlns:a16="http://schemas.microsoft.com/office/drawing/2014/main" id="{A3CBA516-9F1C-4184-88B2-273086CAF1C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0" name="グループ化 749">
                <a:extLst>
                  <a:ext uri="{FF2B5EF4-FFF2-40B4-BE49-F238E27FC236}">
                    <a16:creationId xmlns:a16="http://schemas.microsoft.com/office/drawing/2014/main" id="{374D1F86-34ED-45F6-9F14-C9C170A093D1}"/>
                  </a:ext>
                </a:extLst>
              </p:cNvPr>
              <p:cNvGrpSpPr/>
              <p:nvPr/>
            </p:nvGrpSpPr>
            <p:grpSpPr>
              <a:xfrm>
                <a:off x="6461056" y="4904094"/>
                <a:ext cx="67506" cy="164207"/>
                <a:chOff x="3034888" y="1153740"/>
                <a:chExt cx="67506" cy="164207"/>
              </a:xfrm>
            </p:grpSpPr>
            <p:sp>
              <p:nvSpPr>
                <p:cNvPr id="772" name="楕円 771">
                  <a:extLst>
                    <a:ext uri="{FF2B5EF4-FFF2-40B4-BE49-F238E27FC236}">
                      <a16:creationId xmlns:a16="http://schemas.microsoft.com/office/drawing/2014/main" id="{6C1935CE-0E01-4885-A351-3DD48625406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3" name="直線コネクタ 772">
                  <a:extLst>
                    <a:ext uri="{FF2B5EF4-FFF2-40B4-BE49-F238E27FC236}">
                      <a16:creationId xmlns:a16="http://schemas.microsoft.com/office/drawing/2014/main" id="{2662E455-C8B9-4EB6-B427-5FF13CD5ECC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1" name="グループ化 750">
                <a:extLst>
                  <a:ext uri="{FF2B5EF4-FFF2-40B4-BE49-F238E27FC236}">
                    <a16:creationId xmlns:a16="http://schemas.microsoft.com/office/drawing/2014/main" id="{A2E44791-9922-44D1-A39E-B8E0D8230C56}"/>
                  </a:ext>
                </a:extLst>
              </p:cNvPr>
              <p:cNvGrpSpPr/>
              <p:nvPr/>
            </p:nvGrpSpPr>
            <p:grpSpPr>
              <a:xfrm rot="10800000">
                <a:off x="6461056" y="5086712"/>
                <a:ext cx="67506" cy="164207"/>
                <a:chOff x="3034888" y="1153740"/>
                <a:chExt cx="67506" cy="164207"/>
              </a:xfrm>
            </p:grpSpPr>
            <p:sp>
              <p:nvSpPr>
                <p:cNvPr id="770" name="楕円 769">
                  <a:extLst>
                    <a:ext uri="{FF2B5EF4-FFF2-40B4-BE49-F238E27FC236}">
                      <a16:creationId xmlns:a16="http://schemas.microsoft.com/office/drawing/2014/main" id="{FEF3CDA8-5564-4AFC-915C-CB4C56D5BC2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1" name="直線コネクタ 770">
                  <a:extLst>
                    <a:ext uri="{FF2B5EF4-FFF2-40B4-BE49-F238E27FC236}">
                      <a16:creationId xmlns:a16="http://schemas.microsoft.com/office/drawing/2014/main" id="{0A479CAE-E7D7-4E83-BC1E-2441CF581D8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2" name="グループ化 751">
                <a:extLst>
                  <a:ext uri="{FF2B5EF4-FFF2-40B4-BE49-F238E27FC236}">
                    <a16:creationId xmlns:a16="http://schemas.microsoft.com/office/drawing/2014/main" id="{D7E03258-C2D0-4F33-9B57-2AF5D99A0941}"/>
                  </a:ext>
                </a:extLst>
              </p:cNvPr>
              <p:cNvGrpSpPr/>
              <p:nvPr/>
            </p:nvGrpSpPr>
            <p:grpSpPr>
              <a:xfrm rot="10800000">
                <a:off x="6392848" y="5086712"/>
                <a:ext cx="67506" cy="164207"/>
                <a:chOff x="3034888" y="1153740"/>
                <a:chExt cx="67506" cy="164207"/>
              </a:xfrm>
            </p:grpSpPr>
            <p:sp>
              <p:nvSpPr>
                <p:cNvPr id="768" name="楕円 767">
                  <a:extLst>
                    <a:ext uri="{FF2B5EF4-FFF2-40B4-BE49-F238E27FC236}">
                      <a16:creationId xmlns:a16="http://schemas.microsoft.com/office/drawing/2014/main" id="{D528E1D2-311F-444E-AAAA-793A39C160B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9" name="直線コネクタ 768">
                  <a:extLst>
                    <a:ext uri="{FF2B5EF4-FFF2-40B4-BE49-F238E27FC236}">
                      <a16:creationId xmlns:a16="http://schemas.microsoft.com/office/drawing/2014/main" id="{BFC9B441-D7DE-4422-9A07-5B58AA56E28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3" name="グループ化 752">
                <a:extLst>
                  <a:ext uri="{FF2B5EF4-FFF2-40B4-BE49-F238E27FC236}">
                    <a16:creationId xmlns:a16="http://schemas.microsoft.com/office/drawing/2014/main" id="{6D9B7F8E-885A-4AE1-836C-E12FD8442E81}"/>
                  </a:ext>
                </a:extLst>
              </p:cNvPr>
              <p:cNvGrpSpPr/>
              <p:nvPr/>
            </p:nvGrpSpPr>
            <p:grpSpPr>
              <a:xfrm rot="10800000">
                <a:off x="6324640" y="5086712"/>
                <a:ext cx="67506" cy="164207"/>
                <a:chOff x="3034888" y="1153740"/>
                <a:chExt cx="67506" cy="164207"/>
              </a:xfrm>
            </p:grpSpPr>
            <p:sp>
              <p:nvSpPr>
                <p:cNvPr id="766" name="楕円 765">
                  <a:extLst>
                    <a:ext uri="{FF2B5EF4-FFF2-40B4-BE49-F238E27FC236}">
                      <a16:creationId xmlns:a16="http://schemas.microsoft.com/office/drawing/2014/main" id="{D7A37A00-140A-4793-B30F-A50C1932788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7" name="直線コネクタ 766">
                  <a:extLst>
                    <a:ext uri="{FF2B5EF4-FFF2-40B4-BE49-F238E27FC236}">
                      <a16:creationId xmlns:a16="http://schemas.microsoft.com/office/drawing/2014/main" id="{EBF31405-9C0C-476A-94EB-F3412DA793B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4" name="グループ化 753">
                <a:extLst>
                  <a:ext uri="{FF2B5EF4-FFF2-40B4-BE49-F238E27FC236}">
                    <a16:creationId xmlns:a16="http://schemas.microsoft.com/office/drawing/2014/main" id="{28EFBB7D-ECF2-4D9B-83D2-3DF8CCB80973}"/>
                  </a:ext>
                </a:extLst>
              </p:cNvPr>
              <p:cNvGrpSpPr/>
              <p:nvPr/>
            </p:nvGrpSpPr>
            <p:grpSpPr>
              <a:xfrm rot="10800000">
                <a:off x="6256432" y="5086712"/>
                <a:ext cx="67506" cy="164207"/>
                <a:chOff x="3034888" y="1153740"/>
                <a:chExt cx="67506" cy="164207"/>
              </a:xfrm>
            </p:grpSpPr>
            <p:sp>
              <p:nvSpPr>
                <p:cNvPr id="764" name="楕円 763">
                  <a:extLst>
                    <a:ext uri="{FF2B5EF4-FFF2-40B4-BE49-F238E27FC236}">
                      <a16:creationId xmlns:a16="http://schemas.microsoft.com/office/drawing/2014/main" id="{A12B1BE4-47FF-49DD-8534-757D0C0A282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5" name="直線コネクタ 764">
                  <a:extLst>
                    <a:ext uri="{FF2B5EF4-FFF2-40B4-BE49-F238E27FC236}">
                      <a16:creationId xmlns:a16="http://schemas.microsoft.com/office/drawing/2014/main" id="{F2CC490F-23E3-45C0-8FE0-509B3D59878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5" name="グループ化 754">
                <a:extLst>
                  <a:ext uri="{FF2B5EF4-FFF2-40B4-BE49-F238E27FC236}">
                    <a16:creationId xmlns:a16="http://schemas.microsoft.com/office/drawing/2014/main" id="{28A8A04B-E1F0-41E4-8B94-D2B5D866C8F9}"/>
                  </a:ext>
                </a:extLst>
              </p:cNvPr>
              <p:cNvGrpSpPr/>
              <p:nvPr/>
            </p:nvGrpSpPr>
            <p:grpSpPr>
              <a:xfrm rot="10800000">
                <a:off x="6188224" y="5086712"/>
                <a:ext cx="67506" cy="164207"/>
                <a:chOff x="3034888" y="1153740"/>
                <a:chExt cx="67506" cy="164207"/>
              </a:xfrm>
            </p:grpSpPr>
            <p:sp>
              <p:nvSpPr>
                <p:cNvPr id="762" name="楕円 761">
                  <a:extLst>
                    <a:ext uri="{FF2B5EF4-FFF2-40B4-BE49-F238E27FC236}">
                      <a16:creationId xmlns:a16="http://schemas.microsoft.com/office/drawing/2014/main" id="{9D5D5CDE-DA21-42D2-97C8-38F736454ED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3" name="直線コネクタ 762">
                  <a:extLst>
                    <a:ext uri="{FF2B5EF4-FFF2-40B4-BE49-F238E27FC236}">
                      <a16:creationId xmlns:a16="http://schemas.microsoft.com/office/drawing/2014/main" id="{ABB2A24E-0831-4F76-A698-35CE16126BD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6" name="グループ化 755">
                <a:extLst>
                  <a:ext uri="{FF2B5EF4-FFF2-40B4-BE49-F238E27FC236}">
                    <a16:creationId xmlns:a16="http://schemas.microsoft.com/office/drawing/2014/main" id="{265BD8D6-3DB2-4BB1-93E7-8CE54F09CD44}"/>
                  </a:ext>
                </a:extLst>
              </p:cNvPr>
              <p:cNvGrpSpPr/>
              <p:nvPr/>
            </p:nvGrpSpPr>
            <p:grpSpPr>
              <a:xfrm rot="10800000">
                <a:off x="6120016" y="5086712"/>
                <a:ext cx="67506" cy="164207"/>
                <a:chOff x="3034888" y="1153740"/>
                <a:chExt cx="67506" cy="164207"/>
              </a:xfrm>
            </p:grpSpPr>
            <p:sp>
              <p:nvSpPr>
                <p:cNvPr id="760" name="楕円 759">
                  <a:extLst>
                    <a:ext uri="{FF2B5EF4-FFF2-40B4-BE49-F238E27FC236}">
                      <a16:creationId xmlns:a16="http://schemas.microsoft.com/office/drawing/2014/main" id="{ADC5D28B-86AB-401B-93E9-8420C664EBD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1" name="直線コネクタ 760">
                  <a:extLst>
                    <a:ext uri="{FF2B5EF4-FFF2-40B4-BE49-F238E27FC236}">
                      <a16:creationId xmlns:a16="http://schemas.microsoft.com/office/drawing/2014/main" id="{85568FAE-3C11-452E-8DB6-5591BB328FD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57" name="グループ化 756">
                <a:extLst>
                  <a:ext uri="{FF2B5EF4-FFF2-40B4-BE49-F238E27FC236}">
                    <a16:creationId xmlns:a16="http://schemas.microsoft.com/office/drawing/2014/main" id="{7102FCDD-A303-4573-8F8F-A7BB6C32A457}"/>
                  </a:ext>
                </a:extLst>
              </p:cNvPr>
              <p:cNvGrpSpPr/>
              <p:nvPr/>
            </p:nvGrpSpPr>
            <p:grpSpPr>
              <a:xfrm rot="10800000">
                <a:off x="6051808" y="5086712"/>
                <a:ext cx="67506" cy="164207"/>
                <a:chOff x="3034888" y="1153740"/>
                <a:chExt cx="67506" cy="164207"/>
              </a:xfrm>
            </p:grpSpPr>
            <p:sp>
              <p:nvSpPr>
                <p:cNvPr id="758" name="楕円 757">
                  <a:extLst>
                    <a:ext uri="{FF2B5EF4-FFF2-40B4-BE49-F238E27FC236}">
                      <a16:creationId xmlns:a16="http://schemas.microsoft.com/office/drawing/2014/main" id="{796AF8CD-45B1-4975-8F89-42FCD4CB8B0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59" name="直線コネクタ 758">
                  <a:extLst>
                    <a:ext uri="{FF2B5EF4-FFF2-40B4-BE49-F238E27FC236}">
                      <a16:creationId xmlns:a16="http://schemas.microsoft.com/office/drawing/2014/main" id="{8ECDC18E-0FBB-498F-AA95-52C11A54BAE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615" name="グループ化 614">
              <a:extLst>
                <a:ext uri="{FF2B5EF4-FFF2-40B4-BE49-F238E27FC236}">
                  <a16:creationId xmlns:a16="http://schemas.microsoft.com/office/drawing/2014/main" id="{DBF817F3-E596-48EE-86B4-55A0393FEF8C}"/>
                </a:ext>
              </a:extLst>
            </p:cNvPr>
            <p:cNvGrpSpPr/>
            <p:nvPr/>
          </p:nvGrpSpPr>
          <p:grpSpPr>
            <a:xfrm>
              <a:off x="6340216" y="4833686"/>
              <a:ext cx="476754" cy="346825"/>
              <a:chOff x="6051808" y="4904094"/>
              <a:chExt cx="476754" cy="346825"/>
            </a:xfrm>
          </p:grpSpPr>
          <p:grpSp>
            <p:nvGrpSpPr>
              <p:cNvPr id="702" name="グループ化 701">
                <a:extLst>
                  <a:ext uri="{FF2B5EF4-FFF2-40B4-BE49-F238E27FC236}">
                    <a16:creationId xmlns:a16="http://schemas.microsoft.com/office/drawing/2014/main" id="{6520B29D-97AE-4B62-A583-F68C1E1EE8FF}"/>
                  </a:ext>
                </a:extLst>
              </p:cNvPr>
              <p:cNvGrpSpPr/>
              <p:nvPr/>
            </p:nvGrpSpPr>
            <p:grpSpPr>
              <a:xfrm>
                <a:off x="6051810" y="4904094"/>
                <a:ext cx="67506" cy="164207"/>
                <a:chOff x="3034888" y="1153740"/>
                <a:chExt cx="67506" cy="164207"/>
              </a:xfrm>
            </p:grpSpPr>
            <p:sp>
              <p:nvSpPr>
                <p:cNvPr id="742" name="楕円 741">
                  <a:extLst>
                    <a:ext uri="{FF2B5EF4-FFF2-40B4-BE49-F238E27FC236}">
                      <a16:creationId xmlns:a16="http://schemas.microsoft.com/office/drawing/2014/main" id="{9E26D087-1ECC-42C6-929D-9E84CCB75FC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43" name="直線コネクタ 742">
                  <a:extLst>
                    <a:ext uri="{FF2B5EF4-FFF2-40B4-BE49-F238E27FC236}">
                      <a16:creationId xmlns:a16="http://schemas.microsoft.com/office/drawing/2014/main" id="{9B25AB03-5074-4CC8-90E5-4B9EEC5581A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3" name="グループ化 702">
                <a:extLst>
                  <a:ext uri="{FF2B5EF4-FFF2-40B4-BE49-F238E27FC236}">
                    <a16:creationId xmlns:a16="http://schemas.microsoft.com/office/drawing/2014/main" id="{5CB09CBC-5BB1-4C71-ACFA-AABE3493DCE7}"/>
                  </a:ext>
                </a:extLst>
              </p:cNvPr>
              <p:cNvGrpSpPr/>
              <p:nvPr/>
            </p:nvGrpSpPr>
            <p:grpSpPr>
              <a:xfrm>
                <a:off x="6120018" y="4904094"/>
                <a:ext cx="67506" cy="164207"/>
                <a:chOff x="3034888" y="1153740"/>
                <a:chExt cx="67506" cy="164207"/>
              </a:xfrm>
            </p:grpSpPr>
            <p:sp>
              <p:nvSpPr>
                <p:cNvPr id="740" name="楕円 739">
                  <a:extLst>
                    <a:ext uri="{FF2B5EF4-FFF2-40B4-BE49-F238E27FC236}">
                      <a16:creationId xmlns:a16="http://schemas.microsoft.com/office/drawing/2014/main" id="{7A0899FE-2F40-4A9F-8A0D-CF5A70B7531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41" name="直線コネクタ 740">
                  <a:extLst>
                    <a:ext uri="{FF2B5EF4-FFF2-40B4-BE49-F238E27FC236}">
                      <a16:creationId xmlns:a16="http://schemas.microsoft.com/office/drawing/2014/main" id="{34F87F3F-5F7F-44F5-B308-180C8C8EFA2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4" name="グループ化 703">
                <a:extLst>
                  <a:ext uri="{FF2B5EF4-FFF2-40B4-BE49-F238E27FC236}">
                    <a16:creationId xmlns:a16="http://schemas.microsoft.com/office/drawing/2014/main" id="{9FE9767E-ABE2-4A3A-BE68-F688C598295C}"/>
                  </a:ext>
                </a:extLst>
              </p:cNvPr>
              <p:cNvGrpSpPr/>
              <p:nvPr/>
            </p:nvGrpSpPr>
            <p:grpSpPr>
              <a:xfrm>
                <a:off x="6188226" y="4904094"/>
                <a:ext cx="67506" cy="164207"/>
                <a:chOff x="3034888" y="1153740"/>
                <a:chExt cx="67506" cy="164207"/>
              </a:xfrm>
            </p:grpSpPr>
            <p:sp>
              <p:nvSpPr>
                <p:cNvPr id="738" name="楕円 737">
                  <a:extLst>
                    <a:ext uri="{FF2B5EF4-FFF2-40B4-BE49-F238E27FC236}">
                      <a16:creationId xmlns:a16="http://schemas.microsoft.com/office/drawing/2014/main" id="{99FD72A6-B8BB-4DEE-B117-C875086B6EB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9" name="直線コネクタ 738">
                  <a:extLst>
                    <a:ext uri="{FF2B5EF4-FFF2-40B4-BE49-F238E27FC236}">
                      <a16:creationId xmlns:a16="http://schemas.microsoft.com/office/drawing/2014/main" id="{DF505373-76BD-4519-9FBE-BDC4D73D814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5" name="グループ化 704">
                <a:extLst>
                  <a:ext uri="{FF2B5EF4-FFF2-40B4-BE49-F238E27FC236}">
                    <a16:creationId xmlns:a16="http://schemas.microsoft.com/office/drawing/2014/main" id="{08B30DC4-F84D-4BF5-8143-E921FD2B64D3}"/>
                  </a:ext>
                </a:extLst>
              </p:cNvPr>
              <p:cNvGrpSpPr/>
              <p:nvPr/>
            </p:nvGrpSpPr>
            <p:grpSpPr>
              <a:xfrm>
                <a:off x="6256434" y="4904094"/>
                <a:ext cx="67506" cy="164207"/>
                <a:chOff x="3034888" y="1153740"/>
                <a:chExt cx="67506" cy="164207"/>
              </a:xfrm>
            </p:grpSpPr>
            <p:sp>
              <p:nvSpPr>
                <p:cNvPr id="736" name="楕円 735">
                  <a:extLst>
                    <a:ext uri="{FF2B5EF4-FFF2-40B4-BE49-F238E27FC236}">
                      <a16:creationId xmlns:a16="http://schemas.microsoft.com/office/drawing/2014/main" id="{E172F2DB-4B99-4E84-BD5D-9C3E7095889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7" name="直線コネクタ 736">
                  <a:extLst>
                    <a:ext uri="{FF2B5EF4-FFF2-40B4-BE49-F238E27FC236}">
                      <a16:creationId xmlns:a16="http://schemas.microsoft.com/office/drawing/2014/main" id="{6F41A83C-6A10-4EC2-89A5-2A6332834AC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6" name="グループ化 705">
                <a:extLst>
                  <a:ext uri="{FF2B5EF4-FFF2-40B4-BE49-F238E27FC236}">
                    <a16:creationId xmlns:a16="http://schemas.microsoft.com/office/drawing/2014/main" id="{203AC4CB-EA0A-4A7A-BD05-8D31282176E8}"/>
                  </a:ext>
                </a:extLst>
              </p:cNvPr>
              <p:cNvGrpSpPr/>
              <p:nvPr/>
            </p:nvGrpSpPr>
            <p:grpSpPr>
              <a:xfrm>
                <a:off x="6324642" y="4904094"/>
                <a:ext cx="67506" cy="164207"/>
                <a:chOff x="3034888" y="1153740"/>
                <a:chExt cx="67506" cy="164207"/>
              </a:xfrm>
            </p:grpSpPr>
            <p:sp>
              <p:nvSpPr>
                <p:cNvPr id="734" name="楕円 733">
                  <a:extLst>
                    <a:ext uri="{FF2B5EF4-FFF2-40B4-BE49-F238E27FC236}">
                      <a16:creationId xmlns:a16="http://schemas.microsoft.com/office/drawing/2014/main" id="{030EA205-E577-4FA2-B639-CBAA9829106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5" name="直線コネクタ 734">
                  <a:extLst>
                    <a:ext uri="{FF2B5EF4-FFF2-40B4-BE49-F238E27FC236}">
                      <a16:creationId xmlns:a16="http://schemas.microsoft.com/office/drawing/2014/main" id="{A588290C-9CC4-4D6B-8F98-174F263DD06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7" name="グループ化 706">
                <a:extLst>
                  <a:ext uri="{FF2B5EF4-FFF2-40B4-BE49-F238E27FC236}">
                    <a16:creationId xmlns:a16="http://schemas.microsoft.com/office/drawing/2014/main" id="{31A60114-427A-4017-9AA6-E2B12A10BF50}"/>
                  </a:ext>
                </a:extLst>
              </p:cNvPr>
              <p:cNvGrpSpPr/>
              <p:nvPr/>
            </p:nvGrpSpPr>
            <p:grpSpPr>
              <a:xfrm>
                <a:off x="6392850" y="4904094"/>
                <a:ext cx="67506" cy="164207"/>
                <a:chOff x="3034888" y="1153740"/>
                <a:chExt cx="67506" cy="164207"/>
              </a:xfrm>
            </p:grpSpPr>
            <p:sp>
              <p:nvSpPr>
                <p:cNvPr id="732" name="楕円 731">
                  <a:extLst>
                    <a:ext uri="{FF2B5EF4-FFF2-40B4-BE49-F238E27FC236}">
                      <a16:creationId xmlns:a16="http://schemas.microsoft.com/office/drawing/2014/main" id="{10B1B0BB-E932-43C9-9DA8-F05DA2363B4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3" name="直線コネクタ 732">
                  <a:extLst>
                    <a:ext uri="{FF2B5EF4-FFF2-40B4-BE49-F238E27FC236}">
                      <a16:creationId xmlns:a16="http://schemas.microsoft.com/office/drawing/2014/main" id="{0279987A-5EB1-4B2A-8FA9-15F42B8C8C6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8" name="グループ化 707">
                <a:extLst>
                  <a:ext uri="{FF2B5EF4-FFF2-40B4-BE49-F238E27FC236}">
                    <a16:creationId xmlns:a16="http://schemas.microsoft.com/office/drawing/2014/main" id="{15747AF3-33B8-4141-82E8-260819AD2DF4}"/>
                  </a:ext>
                </a:extLst>
              </p:cNvPr>
              <p:cNvGrpSpPr/>
              <p:nvPr/>
            </p:nvGrpSpPr>
            <p:grpSpPr>
              <a:xfrm>
                <a:off x="6461056" y="4904094"/>
                <a:ext cx="67506" cy="164207"/>
                <a:chOff x="3034888" y="1153740"/>
                <a:chExt cx="67506" cy="164207"/>
              </a:xfrm>
            </p:grpSpPr>
            <p:sp>
              <p:nvSpPr>
                <p:cNvPr id="730" name="楕円 729">
                  <a:extLst>
                    <a:ext uri="{FF2B5EF4-FFF2-40B4-BE49-F238E27FC236}">
                      <a16:creationId xmlns:a16="http://schemas.microsoft.com/office/drawing/2014/main" id="{E1AFE8AF-DA38-40ED-B668-386170A797D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31" name="直線コネクタ 730">
                  <a:extLst>
                    <a:ext uri="{FF2B5EF4-FFF2-40B4-BE49-F238E27FC236}">
                      <a16:creationId xmlns:a16="http://schemas.microsoft.com/office/drawing/2014/main" id="{A2EAA41A-42B9-4CE0-8947-9AD7042FFD6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9" name="グループ化 708">
                <a:extLst>
                  <a:ext uri="{FF2B5EF4-FFF2-40B4-BE49-F238E27FC236}">
                    <a16:creationId xmlns:a16="http://schemas.microsoft.com/office/drawing/2014/main" id="{73EC3200-4B8C-45B5-85DC-80B996A5607A}"/>
                  </a:ext>
                </a:extLst>
              </p:cNvPr>
              <p:cNvGrpSpPr/>
              <p:nvPr/>
            </p:nvGrpSpPr>
            <p:grpSpPr>
              <a:xfrm rot="10800000">
                <a:off x="6461056" y="5086712"/>
                <a:ext cx="67506" cy="164207"/>
                <a:chOff x="3034888" y="1153740"/>
                <a:chExt cx="67506" cy="164207"/>
              </a:xfrm>
            </p:grpSpPr>
            <p:sp>
              <p:nvSpPr>
                <p:cNvPr id="728" name="楕円 727">
                  <a:extLst>
                    <a:ext uri="{FF2B5EF4-FFF2-40B4-BE49-F238E27FC236}">
                      <a16:creationId xmlns:a16="http://schemas.microsoft.com/office/drawing/2014/main" id="{E16361F9-CBF5-45E0-87A3-0407B38CEF9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9" name="直線コネクタ 728">
                  <a:extLst>
                    <a:ext uri="{FF2B5EF4-FFF2-40B4-BE49-F238E27FC236}">
                      <a16:creationId xmlns:a16="http://schemas.microsoft.com/office/drawing/2014/main" id="{4DA5913E-D569-4862-A4FF-6D14C544C64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10" name="グループ化 709">
                <a:extLst>
                  <a:ext uri="{FF2B5EF4-FFF2-40B4-BE49-F238E27FC236}">
                    <a16:creationId xmlns:a16="http://schemas.microsoft.com/office/drawing/2014/main" id="{434090CB-EB31-4918-909A-E60242152AFC}"/>
                  </a:ext>
                </a:extLst>
              </p:cNvPr>
              <p:cNvGrpSpPr/>
              <p:nvPr/>
            </p:nvGrpSpPr>
            <p:grpSpPr>
              <a:xfrm rot="10800000">
                <a:off x="6392848" y="5086712"/>
                <a:ext cx="67506" cy="164207"/>
                <a:chOff x="3034888" y="1153740"/>
                <a:chExt cx="67506" cy="164207"/>
              </a:xfrm>
            </p:grpSpPr>
            <p:sp>
              <p:nvSpPr>
                <p:cNvPr id="726" name="楕円 725">
                  <a:extLst>
                    <a:ext uri="{FF2B5EF4-FFF2-40B4-BE49-F238E27FC236}">
                      <a16:creationId xmlns:a16="http://schemas.microsoft.com/office/drawing/2014/main" id="{867B9103-3BE4-4BE3-8086-386086B28AE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7" name="直線コネクタ 726">
                  <a:extLst>
                    <a:ext uri="{FF2B5EF4-FFF2-40B4-BE49-F238E27FC236}">
                      <a16:creationId xmlns:a16="http://schemas.microsoft.com/office/drawing/2014/main" id="{D033D92D-3FA7-4EC6-834D-924842615D1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11" name="グループ化 710">
                <a:extLst>
                  <a:ext uri="{FF2B5EF4-FFF2-40B4-BE49-F238E27FC236}">
                    <a16:creationId xmlns:a16="http://schemas.microsoft.com/office/drawing/2014/main" id="{EF9CB3D4-E5AE-45BD-8901-EDE934A0B7E0}"/>
                  </a:ext>
                </a:extLst>
              </p:cNvPr>
              <p:cNvGrpSpPr/>
              <p:nvPr/>
            </p:nvGrpSpPr>
            <p:grpSpPr>
              <a:xfrm rot="10800000">
                <a:off x="6324640" y="5086712"/>
                <a:ext cx="67506" cy="164207"/>
                <a:chOff x="3034888" y="1153740"/>
                <a:chExt cx="67506" cy="164207"/>
              </a:xfrm>
            </p:grpSpPr>
            <p:sp>
              <p:nvSpPr>
                <p:cNvPr id="724" name="楕円 723">
                  <a:extLst>
                    <a:ext uri="{FF2B5EF4-FFF2-40B4-BE49-F238E27FC236}">
                      <a16:creationId xmlns:a16="http://schemas.microsoft.com/office/drawing/2014/main" id="{6BB52173-67D1-42FC-AA76-D5B90FB2314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5" name="直線コネクタ 724">
                  <a:extLst>
                    <a:ext uri="{FF2B5EF4-FFF2-40B4-BE49-F238E27FC236}">
                      <a16:creationId xmlns:a16="http://schemas.microsoft.com/office/drawing/2014/main" id="{46BE812C-F041-4C2C-8164-79868CEE132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12" name="グループ化 711">
                <a:extLst>
                  <a:ext uri="{FF2B5EF4-FFF2-40B4-BE49-F238E27FC236}">
                    <a16:creationId xmlns:a16="http://schemas.microsoft.com/office/drawing/2014/main" id="{98CB035C-31DA-4869-95B4-0F885918EF03}"/>
                  </a:ext>
                </a:extLst>
              </p:cNvPr>
              <p:cNvGrpSpPr/>
              <p:nvPr/>
            </p:nvGrpSpPr>
            <p:grpSpPr>
              <a:xfrm rot="10800000">
                <a:off x="6256432" y="5086712"/>
                <a:ext cx="67506" cy="164207"/>
                <a:chOff x="3034888" y="1153740"/>
                <a:chExt cx="67506" cy="164207"/>
              </a:xfrm>
            </p:grpSpPr>
            <p:sp>
              <p:nvSpPr>
                <p:cNvPr id="722" name="楕円 721">
                  <a:extLst>
                    <a:ext uri="{FF2B5EF4-FFF2-40B4-BE49-F238E27FC236}">
                      <a16:creationId xmlns:a16="http://schemas.microsoft.com/office/drawing/2014/main" id="{BB349FF0-70A6-45D4-A92C-39BFAD7F637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3" name="直線コネクタ 722">
                  <a:extLst>
                    <a:ext uri="{FF2B5EF4-FFF2-40B4-BE49-F238E27FC236}">
                      <a16:creationId xmlns:a16="http://schemas.microsoft.com/office/drawing/2014/main" id="{12CF54EA-0980-4BD2-A784-6FD3FB1ED92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13" name="グループ化 712">
                <a:extLst>
                  <a:ext uri="{FF2B5EF4-FFF2-40B4-BE49-F238E27FC236}">
                    <a16:creationId xmlns:a16="http://schemas.microsoft.com/office/drawing/2014/main" id="{4AD45D38-051D-466E-9052-5A7032A777B1}"/>
                  </a:ext>
                </a:extLst>
              </p:cNvPr>
              <p:cNvGrpSpPr/>
              <p:nvPr/>
            </p:nvGrpSpPr>
            <p:grpSpPr>
              <a:xfrm rot="10800000">
                <a:off x="6188224" y="5086712"/>
                <a:ext cx="67506" cy="164207"/>
                <a:chOff x="3034888" y="1153740"/>
                <a:chExt cx="67506" cy="164207"/>
              </a:xfrm>
            </p:grpSpPr>
            <p:sp>
              <p:nvSpPr>
                <p:cNvPr id="720" name="楕円 719">
                  <a:extLst>
                    <a:ext uri="{FF2B5EF4-FFF2-40B4-BE49-F238E27FC236}">
                      <a16:creationId xmlns:a16="http://schemas.microsoft.com/office/drawing/2014/main" id="{9AA0EF2A-FB99-43DC-81AF-A2B853C9534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1" name="直線コネクタ 720">
                  <a:extLst>
                    <a:ext uri="{FF2B5EF4-FFF2-40B4-BE49-F238E27FC236}">
                      <a16:creationId xmlns:a16="http://schemas.microsoft.com/office/drawing/2014/main" id="{AAAC1BCA-CF34-44F6-BADC-0E0095969A0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14" name="グループ化 713">
                <a:extLst>
                  <a:ext uri="{FF2B5EF4-FFF2-40B4-BE49-F238E27FC236}">
                    <a16:creationId xmlns:a16="http://schemas.microsoft.com/office/drawing/2014/main" id="{C52F9F1E-3C79-4B6A-AA17-0350AC47F5E4}"/>
                  </a:ext>
                </a:extLst>
              </p:cNvPr>
              <p:cNvGrpSpPr/>
              <p:nvPr/>
            </p:nvGrpSpPr>
            <p:grpSpPr>
              <a:xfrm rot="10800000">
                <a:off x="6120016" y="5086712"/>
                <a:ext cx="67506" cy="164207"/>
                <a:chOff x="3034888" y="1153740"/>
                <a:chExt cx="67506" cy="164207"/>
              </a:xfrm>
            </p:grpSpPr>
            <p:sp>
              <p:nvSpPr>
                <p:cNvPr id="718" name="楕円 717">
                  <a:extLst>
                    <a:ext uri="{FF2B5EF4-FFF2-40B4-BE49-F238E27FC236}">
                      <a16:creationId xmlns:a16="http://schemas.microsoft.com/office/drawing/2014/main" id="{9C91ACE0-8870-4837-B47F-4D8F226A96A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9" name="直線コネクタ 718">
                  <a:extLst>
                    <a:ext uri="{FF2B5EF4-FFF2-40B4-BE49-F238E27FC236}">
                      <a16:creationId xmlns:a16="http://schemas.microsoft.com/office/drawing/2014/main" id="{C6523B3F-C04D-438C-A7CA-135C0DCB384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15" name="グループ化 714">
                <a:extLst>
                  <a:ext uri="{FF2B5EF4-FFF2-40B4-BE49-F238E27FC236}">
                    <a16:creationId xmlns:a16="http://schemas.microsoft.com/office/drawing/2014/main" id="{5F249B18-296D-479C-936B-E30BF1CFF001}"/>
                  </a:ext>
                </a:extLst>
              </p:cNvPr>
              <p:cNvGrpSpPr/>
              <p:nvPr/>
            </p:nvGrpSpPr>
            <p:grpSpPr>
              <a:xfrm rot="10800000">
                <a:off x="6051808" y="5086712"/>
                <a:ext cx="67506" cy="164207"/>
                <a:chOff x="3034888" y="1153740"/>
                <a:chExt cx="67506" cy="164207"/>
              </a:xfrm>
            </p:grpSpPr>
            <p:sp>
              <p:nvSpPr>
                <p:cNvPr id="716" name="楕円 715">
                  <a:extLst>
                    <a:ext uri="{FF2B5EF4-FFF2-40B4-BE49-F238E27FC236}">
                      <a16:creationId xmlns:a16="http://schemas.microsoft.com/office/drawing/2014/main" id="{0B476B14-BDC6-4993-9963-99FA8F72F0C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7" name="直線コネクタ 716">
                  <a:extLst>
                    <a:ext uri="{FF2B5EF4-FFF2-40B4-BE49-F238E27FC236}">
                      <a16:creationId xmlns:a16="http://schemas.microsoft.com/office/drawing/2014/main" id="{233CD875-ED81-42D7-803A-CDD48B6310F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616" name="グループ化 615">
              <a:extLst>
                <a:ext uri="{FF2B5EF4-FFF2-40B4-BE49-F238E27FC236}">
                  <a16:creationId xmlns:a16="http://schemas.microsoft.com/office/drawing/2014/main" id="{9E47439D-D31B-4714-82B8-6D5B9FD3F740}"/>
                </a:ext>
              </a:extLst>
            </p:cNvPr>
            <p:cNvGrpSpPr/>
            <p:nvPr/>
          </p:nvGrpSpPr>
          <p:grpSpPr>
            <a:xfrm>
              <a:off x="6264297" y="4882132"/>
              <a:ext cx="476754" cy="346825"/>
              <a:chOff x="6051808" y="4904094"/>
              <a:chExt cx="476754" cy="346825"/>
            </a:xfrm>
          </p:grpSpPr>
          <p:grpSp>
            <p:nvGrpSpPr>
              <p:cNvPr id="660" name="グループ化 659">
                <a:extLst>
                  <a:ext uri="{FF2B5EF4-FFF2-40B4-BE49-F238E27FC236}">
                    <a16:creationId xmlns:a16="http://schemas.microsoft.com/office/drawing/2014/main" id="{62693C1C-DAAA-4AA0-B199-18C4C96292D3}"/>
                  </a:ext>
                </a:extLst>
              </p:cNvPr>
              <p:cNvGrpSpPr/>
              <p:nvPr/>
            </p:nvGrpSpPr>
            <p:grpSpPr>
              <a:xfrm>
                <a:off x="6051810" y="4904094"/>
                <a:ext cx="67506" cy="164207"/>
                <a:chOff x="3034888" y="1153740"/>
                <a:chExt cx="67506" cy="164207"/>
              </a:xfrm>
            </p:grpSpPr>
            <p:sp>
              <p:nvSpPr>
                <p:cNvPr id="700" name="楕円 699">
                  <a:extLst>
                    <a:ext uri="{FF2B5EF4-FFF2-40B4-BE49-F238E27FC236}">
                      <a16:creationId xmlns:a16="http://schemas.microsoft.com/office/drawing/2014/main" id="{188C0A3D-149B-43F1-84F2-C7E07DB1A1B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1" name="直線コネクタ 700">
                  <a:extLst>
                    <a:ext uri="{FF2B5EF4-FFF2-40B4-BE49-F238E27FC236}">
                      <a16:creationId xmlns:a16="http://schemas.microsoft.com/office/drawing/2014/main" id="{EE1E8B7F-8424-455D-8712-12C4ACB0AF3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1" name="グループ化 660">
                <a:extLst>
                  <a:ext uri="{FF2B5EF4-FFF2-40B4-BE49-F238E27FC236}">
                    <a16:creationId xmlns:a16="http://schemas.microsoft.com/office/drawing/2014/main" id="{2CE7B251-72DC-40C8-BC63-BD877310AADD}"/>
                  </a:ext>
                </a:extLst>
              </p:cNvPr>
              <p:cNvGrpSpPr/>
              <p:nvPr/>
            </p:nvGrpSpPr>
            <p:grpSpPr>
              <a:xfrm>
                <a:off x="6120018" y="4904094"/>
                <a:ext cx="67506" cy="164207"/>
                <a:chOff x="3034888" y="1153740"/>
                <a:chExt cx="67506" cy="164207"/>
              </a:xfrm>
            </p:grpSpPr>
            <p:sp>
              <p:nvSpPr>
                <p:cNvPr id="698" name="楕円 697">
                  <a:extLst>
                    <a:ext uri="{FF2B5EF4-FFF2-40B4-BE49-F238E27FC236}">
                      <a16:creationId xmlns:a16="http://schemas.microsoft.com/office/drawing/2014/main" id="{AC581CB7-4C79-4926-AFD3-5726FED6870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9" name="直線コネクタ 698">
                  <a:extLst>
                    <a:ext uri="{FF2B5EF4-FFF2-40B4-BE49-F238E27FC236}">
                      <a16:creationId xmlns:a16="http://schemas.microsoft.com/office/drawing/2014/main" id="{70D18B7A-165C-4E67-8F1C-33EF8F7D467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2" name="グループ化 661">
                <a:extLst>
                  <a:ext uri="{FF2B5EF4-FFF2-40B4-BE49-F238E27FC236}">
                    <a16:creationId xmlns:a16="http://schemas.microsoft.com/office/drawing/2014/main" id="{DB32EC24-D1B2-45DC-BED7-1C56991C6AA4}"/>
                  </a:ext>
                </a:extLst>
              </p:cNvPr>
              <p:cNvGrpSpPr/>
              <p:nvPr/>
            </p:nvGrpSpPr>
            <p:grpSpPr>
              <a:xfrm>
                <a:off x="6188226" y="4904094"/>
                <a:ext cx="67506" cy="164207"/>
                <a:chOff x="3034888" y="1153740"/>
                <a:chExt cx="67506" cy="164207"/>
              </a:xfrm>
            </p:grpSpPr>
            <p:sp>
              <p:nvSpPr>
                <p:cNvPr id="696" name="楕円 695">
                  <a:extLst>
                    <a:ext uri="{FF2B5EF4-FFF2-40B4-BE49-F238E27FC236}">
                      <a16:creationId xmlns:a16="http://schemas.microsoft.com/office/drawing/2014/main" id="{A90A1F4C-353C-4909-88C7-1E2C48B6024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7" name="直線コネクタ 696">
                  <a:extLst>
                    <a:ext uri="{FF2B5EF4-FFF2-40B4-BE49-F238E27FC236}">
                      <a16:creationId xmlns:a16="http://schemas.microsoft.com/office/drawing/2014/main" id="{16E17975-51DC-46BD-804D-0AC738449EA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3" name="グループ化 662">
                <a:extLst>
                  <a:ext uri="{FF2B5EF4-FFF2-40B4-BE49-F238E27FC236}">
                    <a16:creationId xmlns:a16="http://schemas.microsoft.com/office/drawing/2014/main" id="{9D7A51D4-DD2C-4E41-858E-8AC2D619F4A4}"/>
                  </a:ext>
                </a:extLst>
              </p:cNvPr>
              <p:cNvGrpSpPr/>
              <p:nvPr/>
            </p:nvGrpSpPr>
            <p:grpSpPr>
              <a:xfrm>
                <a:off x="6256434" y="4904094"/>
                <a:ext cx="67506" cy="164207"/>
                <a:chOff x="3034888" y="1153740"/>
                <a:chExt cx="67506" cy="164207"/>
              </a:xfrm>
            </p:grpSpPr>
            <p:sp>
              <p:nvSpPr>
                <p:cNvPr id="694" name="楕円 693">
                  <a:extLst>
                    <a:ext uri="{FF2B5EF4-FFF2-40B4-BE49-F238E27FC236}">
                      <a16:creationId xmlns:a16="http://schemas.microsoft.com/office/drawing/2014/main" id="{3DB14482-7DD4-4A16-82D1-935D6AAD5E3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5" name="直線コネクタ 694">
                  <a:extLst>
                    <a:ext uri="{FF2B5EF4-FFF2-40B4-BE49-F238E27FC236}">
                      <a16:creationId xmlns:a16="http://schemas.microsoft.com/office/drawing/2014/main" id="{204920FC-8778-425A-A692-4E3E000D542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4" name="グループ化 663">
                <a:extLst>
                  <a:ext uri="{FF2B5EF4-FFF2-40B4-BE49-F238E27FC236}">
                    <a16:creationId xmlns:a16="http://schemas.microsoft.com/office/drawing/2014/main" id="{A4D004C4-04F5-4C78-B17D-13C702E2CF1C}"/>
                  </a:ext>
                </a:extLst>
              </p:cNvPr>
              <p:cNvGrpSpPr/>
              <p:nvPr/>
            </p:nvGrpSpPr>
            <p:grpSpPr>
              <a:xfrm>
                <a:off x="6324642" y="4904094"/>
                <a:ext cx="67506" cy="164207"/>
                <a:chOff x="3034888" y="1153740"/>
                <a:chExt cx="67506" cy="164207"/>
              </a:xfrm>
            </p:grpSpPr>
            <p:sp>
              <p:nvSpPr>
                <p:cNvPr id="692" name="楕円 691">
                  <a:extLst>
                    <a:ext uri="{FF2B5EF4-FFF2-40B4-BE49-F238E27FC236}">
                      <a16:creationId xmlns:a16="http://schemas.microsoft.com/office/drawing/2014/main" id="{C479E451-B273-4839-A90A-023A909D249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3" name="直線コネクタ 692">
                  <a:extLst>
                    <a:ext uri="{FF2B5EF4-FFF2-40B4-BE49-F238E27FC236}">
                      <a16:creationId xmlns:a16="http://schemas.microsoft.com/office/drawing/2014/main" id="{ACEEEEBA-C694-4E67-853E-41CB2DED057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5" name="グループ化 664">
                <a:extLst>
                  <a:ext uri="{FF2B5EF4-FFF2-40B4-BE49-F238E27FC236}">
                    <a16:creationId xmlns:a16="http://schemas.microsoft.com/office/drawing/2014/main" id="{EC6C7124-B271-4DDE-9FE2-93F87EF6B074}"/>
                  </a:ext>
                </a:extLst>
              </p:cNvPr>
              <p:cNvGrpSpPr/>
              <p:nvPr/>
            </p:nvGrpSpPr>
            <p:grpSpPr>
              <a:xfrm>
                <a:off x="6392850" y="4904094"/>
                <a:ext cx="67506" cy="164207"/>
                <a:chOff x="3034888" y="1153740"/>
                <a:chExt cx="67506" cy="164207"/>
              </a:xfrm>
            </p:grpSpPr>
            <p:sp>
              <p:nvSpPr>
                <p:cNvPr id="690" name="楕円 689">
                  <a:extLst>
                    <a:ext uri="{FF2B5EF4-FFF2-40B4-BE49-F238E27FC236}">
                      <a16:creationId xmlns:a16="http://schemas.microsoft.com/office/drawing/2014/main" id="{E775E2AB-9A69-4A49-8276-EC20F54FC4F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1" name="直線コネクタ 690">
                  <a:extLst>
                    <a:ext uri="{FF2B5EF4-FFF2-40B4-BE49-F238E27FC236}">
                      <a16:creationId xmlns:a16="http://schemas.microsoft.com/office/drawing/2014/main" id="{9FDC55BF-E3F8-47A0-BDF8-D10B5FA8CD7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6" name="グループ化 665">
                <a:extLst>
                  <a:ext uri="{FF2B5EF4-FFF2-40B4-BE49-F238E27FC236}">
                    <a16:creationId xmlns:a16="http://schemas.microsoft.com/office/drawing/2014/main" id="{5D17A691-F298-4A1B-9064-A4A2D612012A}"/>
                  </a:ext>
                </a:extLst>
              </p:cNvPr>
              <p:cNvGrpSpPr/>
              <p:nvPr/>
            </p:nvGrpSpPr>
            <p:grpSpPr>
              <a:xfrm>
                <a:off x="6461056" y="4904094"/>
                <a:ext cx="67506" cy="164207"/>
                <a:chOff x="3034888" y="1153740"/>
                <a:chExt cx="67506" cy="164207"/>
              </a:xfrm>
            </p:grpSpPr>
            <p:sp>
              <p:nvSpPr>
                <p:cNvPr id="688" name="楕円 687">
                  <a:extLst>
                    <a:ext uri="{FF2B5EF4-FFF2-40B4-BE49-F238E27FC236}">
                      <a16:creationId xmlns:a16="http://schemas.microsoft.com/office/drawing/2014/main" id="{97C1EB9F-6A54-481F-BA25-28B935F6ECD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9" name="直線コネクタ 688">
                  <a:extLst>
                    <a:ext uri="{FF2B5EF4-FFF2-40B4-BE49-F238E27FC236}">
                      <a16:creationId xmlns:a16="http://schemas.microsoft.com/office/drawing/2014/main" id="{DC941967-4B2F-4F3B-AE4D-2BA21F2BA1E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7" name="グループ化 666">
                <a:extLst>
                  <a:ext uri="{FF2B5EF4-FFF2-40B4-BE49-F238E27FC236}">
                    <a16:creationId xmlns:a16="http://schemas.microsoft.com/office/drawing/2014/main" id="{A5DD2AB5-F51F-4B8D-98FB-FD611350B087}"/>
                  </a:ext>
                </a:extLst>
              </p:cNvPr>
              <p:cNvGrpSpPr/>
              <p:nvPr/>
            </p:nvGrpSpPr>
            <p:grpSpPr>
              <a:xfrm rot="10800000">
                <a:off x="6461056" y="5086712"/>
                <a:ext cx="67506" cy="164207"/>
                <a:chOff x="3034888" y="1153740"/>
                <a:chExt cx="67506" cy="164207"/>
              </a:xfrm>
            </p:grpSpPr>
            <p:sp>
              <p:nvSpPr>
                <p:cNvPr id="686" name="楕円 685">
                  <a:extLst>
                    <a:ext uri="{FF2B5EF4-FFF2-40B4-BE49-F238E27FC236}">
                      <a16:creationId xmlns:a16="http://schemas.microsoft.com/office/drawing/2014/main" id="{B0107359-06A4-40F9-AB78-DF30EEF3FAB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7" name="直線コネクタ 686">
                  <a:extLst>
                    <a:ext uri="{FF2B5EF4-FFF2-40B4-BE49-F238E27FC236}">
                      <a16:creationId xmlns:a16="http://schemas.microsoft.com/office/drawing/2014/main" id="{75999CEA-FEF1-4EA9-96A6-B88EC902741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8" name="グループ化 667">
                <a:extLst>
                  <a:ext uri="{FF2B5EF4-FFF2-40B4-BE49-F238E27FC236}">
                    <a16:creationId xmlns:a16="http://schemas.microsoft.com/office/drawing/2014/main" id="{2DD6E28B-402C-4FAB-BE40-45CF7E6C545D}"/>
                  </a:ext>
                </a:extLst>
              </p:cNvPr>
              <p:cNvGrpSpPr/>
              <p:nvPr/>
            </p:nvGrpSpPr>
            <p:grpSpPr>
              <a:xfrm rot="10800000">
                <a:off x="6392848" y="5086712"/>
                <a:ext cx="67506" cy="164207"/>
                <a:chOff x="3034888" y="1153740"/>
                <a:chExt cx="67506" cy="164207"/>
              </a:xfrm>
            </p:grpSpPr>
            <p:sp>
              <p:nvSpPr>
                <p:cNvPr id="684" name="楕円 683">
                  <a:extLst>
                    <a:ext uri="{FF2B5EF4-FFF2-40B4-BE49-F238E27FC236}">
                      <a16:creationId xmlns:a16="http://schemas.microsoft.com/office/drawing/2014/main" id="{7DA5B32A-D873-4756-ADD5-A08597A0118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5" name="直線コネクタ 684">
                  <a:extLst>
                    <a:ext uri="{FF2B5EF4-FFF2-40B4-BE49-F238E27FC236}">
                      <a16:creationId xmlns:a16="http://schemas.microsoft.com/office/drawing/2014/main" id="{81F58542-1ED8-4E6D-A0D4-99BCE32F5C5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69" name="グループ化 668">
                <a:extLst>
                  <a:ext uri="{FF2B5EF4-FFF2-40B4-BE49-F238E27FC236}">
                    <a16:creationId xmlns:a16="http://schemas.microsoft.com/office/drawing/2014/main" id="{3E01DF48-7E55-4B40-AB8A-6E79D84ED9D3}"/>
                  </a:ext>
                </a:extLst>
              </p:cNvPr>
              <p:cNvGrpSpPr/>
              <p:nvPr/>
            </p:nvGrpSpPr>
            <p:grpSpPr>
              <a:xfrm rot="10800000">
                <a:off x="6324640" y="5086712"/>
                <a:ext cx="67506" cy="164207"/>
                <a:chOff x="3034888" y="1153740"/>
                <a:chExt cx="67506" cy="164207"/>
              </a:xfrm>
            </p:grpSpPr>
            <p:sp>
              <p:nvSpPr>
                <p:cNvPr id="682" name="楕円 681">
                  <a:extLst>
                    <a:ext uri="{FF2B5EF4-FFF2-40B4-BE49-F238E27FC236}">
                      <a16:creationId xmlns:a16="http://schemas.microsoft.com/office/drawing/2014/main" id="{D4348A0D-34E4-4AAB-B18C-192AB646148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3" name="直線コネクタ 682">
                  <a:extLst>
                    <a:ext uri="{FF2B5EF4-FFF2-40B4-BE49-F238E27FC236}">
                      <a16:creationId xmlns:a16="http://schemas.microsoft.com/office/drawing/2014/main" id="{320EAF49-2E20-4854-ABEF-0FEF2000100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70" name="グループ化 669">
                <a:extLst>
                  <a:ext uri="{FF2B5EF4-FFF2-40B4-BE49-F238E27FC236}">
                    <a16:creationId xmlns:a16="http://schemas.microsoft.com/office/drawing/2014/main" id="{750C4FCC-EA61-48F6-84E0-95608047504E}"/>
                  </a:ext>
                </a:extLst>
              </p:cNvPr>
              <p:cNvGrpSpPr/>
              <p:nvPr/>
            </p:nvGrpSpPr>
            <p:grpSpPr>
              <a:xfrm rot="10800000">
                <a:off x="6256432" y="5086712"/>
                <a:ext cx="67506" cy="164207"/>
                <a:chOff x="3034888" y="1153740"/>
                <a:chExt cx="67506" cy="164207"/>
              </a:xfrm>
            </p:grpSpPr>
            <p:sp>
              <p:nvSpPr>
                <p:cNvPr id="680" name="楕円 679">
                  <a:extLst>
                    <a:ext uri="{FF2B5EF4-FFF2-40B4-BE49-F238E27FC236}">
                      <a16:creationId xmlns:a16="http://schemas.microsoft.com/office/drawing/2014/main" id="{DCC44DE0-D74F-4CBF-9C16-B67DBD314AE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1" name="直線コネクタ 680">
                  <a:extLst>
                    <a:ext uri="{FF2B5EF4-FFF2-40B4-BE49-F238E27FC236}">
                      <a16:creationId xmlns:a16="http://schemas.microsoft.com/office/drawing/2014/main" id="{AD273512-C9D3-4E25-9FB2-3A43EBCA683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71" name="グループ化 670">
                <a:extLst>
                  <a:ext uri="{FF2B5EF4-FFF2-40B4-BE49-F238E27FC236}">
                    <a16:creationId xmlns:a16="http://schemas.microsoft.com/office/drawing/2014/main" id="{1F00E85B-856D-414D-90EF-AA5C6EDCB11F}"/>
                  </a:ext>
                </a:extLst>
              </p:cNvPr>
              <p:cNvGrpSpPr/>
              <p:nvPr/>
            </p:nvGrpSpPr>
            <p:grpSpPr>
              <a:xfrm rot="10800000">
                <a:off x="6188224" y="5086712"/>
                <a:ext cx="67506" cy="164207"/>
                <a:chOff x="3034888" y="1153740"/>
                <a:chExt cx="67506" cy="164207"/>
              </a:xfrm>
            </p:grpSpPr>
            <p:sp>
              <p:nvSpPr>
                <p:cNvPr id="678" name="楕円 677">
                  <a:extLst>
                    <a:ext uri="{FF2B5EF4-FFF2-40B4-BE49-F238E27FC236}">
                      <a16:creationId xmlns:a16="http://schemas.microsoft.com/office/drawing/2014/main" id="{EB468FF4-48BA-4E12-9447-6555BBBC2ED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79" name="直線コネクタ 678">
                  <a:extLst>
                    <a:ext uri="{FF2B5EF4-FFF2-40B4-BE49-F238E27FC236}">
                      <a16:creationId xmlns:a16="http://schemas.microsoft.com/office/drawing/2014/main" id="{3E170A7E-C9D3-4C88-943E-20944F5F115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72" name="グループ化 671">
                <a:extLst>
                  <a:ext uri="{FF2B5EF4-FFF2-40B4-BE49-F238E27FC236}">
                    <a16:creationId xmlns:a16="http://schemas.microsoft.com/office/drawing/2014/main" id="{8940615C-B234-4E84-B1EC-A7B0B484E865}"/>
                  </a:ext>
                </a:extLst>
              </p:cNvPr>
              <p:cNvGrpSpPr/>
              <p:nvPr/>
            </p:nvGrpSpPr>
            <p:grpSpPr>
              <a:xfrm rot="10800000">
                <a:off x="6120016" y="5086712"/>
                <a:ext cx="67506" cy="164207"/>
                <a:chOff x="3034888" y="1153740"/>
                <a:chExt cx="67506" cy="164207"/>
              </a:xfrm>
            </p:grpSpPr>
            <p:sp>
              <p:nvSpPr>
                <p:cNvPr id="676" name="楕円 675">
                  <a:extLst>
                    <a:ext uri="{FF2B5EF4-FFF2-40B4-BE49-F238E27FC236}">
                      <a16:creationId xmlns:a16="http://schemas.microsoft.com/office/drawing/2014/main" id="{5FB420A2-37CF-4DC4-B0B0-D7F2DF41456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77" name="直線コネクタ 676">
                  <a:extLst>
                    <a:ext uri="{FF2B5EF4-FFF2-40B4-BE49-F238E27FC236}">
                      <a16:creationId xmlns:a16="http://schemas.microsoft.com/office/drawing/2014/main" id="{048335E8-6C5D-43B1-9AC7-C672604E742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73" name="グループ化 672">
                <a:extLst>
                  <a:ext uri="{FF2B5EF4-FFF2-40B4-BE49-F238E27FC236}">
                    <a16:creationId xmlns:a16="http://schemas.microsoft.com/office/drawing/2014/main" id="{6CAD896D-F1A8-46E3-9AE3-0B5132C60E90}"/>
                  </a:ext>
                </a:extLst>
              </p:cNvPr>
              <p:cNvGrpSpPr/>
              <p:nvPr/>
            </p:nvGrpSpPr>
            <p:grpSpPr>
              <a:xfrm rot="10800000">
                <a:off x="6051808" y="5086712"/>
                <a:ext cx="67506" cy="164207"/>
                <a:chOff x="3034888" y="1153740"/>
                <a:chExt cx="67506" cy="164207"/>
              </a:xfrm>
            </p:grpSpPr>
            <p:sp>
              <p:nvSpPr>
                <p:cNvPr id="674" name="楕円 673">
                  <a:extLst>
                    <a:ext uri="{FF2B5EF4-FFF2-40B4-BE49-F238E27FC236}">
                      <a16:creationId xmlns:a16="http://schemas.microsoft.com/office/drawing/2014/main" id="{F07FE438-94E1-40F7-B505-CD701D19929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75" name="直線コネクタ 674">
                  <a:extLst>
                    <a:ext uri="{FF2B5EF4-FFF2-40B4-BE49-F238E27FC236}">
                      <a16:creationId xmlns:a16="http://schemas.microsoft.com/office/drawing/2014/main" id="{0EAB8743-F467-41C5-8C20-913D1D78457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617" name="グループ化 616">
              <a:extLst>
                <a:ext uri="{FF2B5EF4-FFF2-40B4-BE49-F238E27FC236}">
                  <a16:creationId xmlns:a16="http://schemas.microsoft.com/office/drawing/2014/main" id="{92C470E4-8AF9-4406-B95A-8DCB6D3AA5D4}"/>
                </a:ext>
              </a:extLst>
            </p:cNvPr>
            <p:cNvGrpSpPr/>
            <p:nvPr/>
          </p:nvGrpSpPr>
          <p:grpSpPr>
            <a:xfrm>
              <a:off x="6204402" y="4936172"/>
              <a:ext cx="476754" cy="346825"/>
              <a:chOff x="6051808" y="4904094"/>
              <a:chExt cx="476754" cy="346825"/>
            </a:xfrm>
          </p:grpSpPr>
          <p:grpSp>
            <p:nvGrpSpPr>
              <p:cNvPr id="618" name="グループ化 617">
                <a:extLst>
                  <a:ext uri="{FF2B5EF4-FFF2-40B4-BE49-F238E27FC236}">
                    <a16:creationId xmlns:a16="http://schemas.microsoft.com/office/drawing/2014/main" id="{E6AB09E8-4322-41B0-94CC-AE9CF6D6F3A6}"/>
                  </a:ext>
                </a:extLst>
              </p:cNvPr>
              <p:cNvGrpSpPr/>
              <p:nvPr/>
            </p:nvGrpSpPr>
            <p:grpSpPr>
              <a:xfrm>
                <a:off x="6051810" y="4904094"/>
                <a:ext cx="67506" cy="164207"/>
                <a:chOff x="3034888" y="1153740"/>
                <a:chExt cx="67506" cy="164207"/>
              </a:xfrm>
            </p:grpSpPr>
            <p:sp>
              <p:nvSpPr>
                <p:cNvPr id="658" name="楕円 657">
                  <a:extLst>
                    <a:ext uri="{FF2B5EF4-FFF2-40B4-BE49-F238E27FC236}">
                      <a16:creationId xmlns:a16="http://schemas.microsoft.com/office/drawing/2014/main" id="{AFB6E1B8-C181-49C9-9F70-9CEA1DE0932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9" name="直線コネクタ 658">
                  <a:extLst>
                    <a:ext uri="{FF2B5EF4-FFF2-40B4-BE49-F238E27FC236}">
                      <a16:creationId xmlns:a16="http://schemas.microsoft.com/office/drawing/2014/main" id="{3D0AE316-F731-4CB2-8547-FE0BA6AE9CA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19" name="グループ化 618">
                <a:extLst>
                  <a:ext uri="{FF2B5EF4-FFF2-40B4-BE49-F238E27FC236}">
                    <a16:creationId xmlns:a16="http://schemas.microsoft.com/office/drawing/2014/main" id="{AD83B7CF-F12C-407E-8B6B-CBD2FCFE340E}"/>
                  </a:ext>
                </a:extLst>
              </p:cNvPr>
              <p:cNvGrpSpPr/>
              <p:nvPr/>
            </p:nvGrpSpPr>
            <p:grpSpPr>
              <a:xfrm>
                <a:off x="6120018" y="4904094"/>
                <a:ext cx="67506" cy="164207"/>
                <a:chOff x="3034888" y="1153740"/>
                <a:chExt cx="67506" cy="164207"/>
              </a:xfrm>
            </p:grpSpPr>
            <p:cxnSp>
              <p:nvCxnSpPr>
                <p:cNvPr id="657" name="直線コネクタ 656">
                  <a:extLst>
                    <a:ext uri="{FF2B5EF4-FFF2-40B4-BE49-F238E27FC236}">
                      <a16:creationId xmlns:a16="http://schemas.microsoft.com/office/drawing/2014/main" id="{5A9D6607-1FA5-4706-95E7-10CE1CB892A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56" name="楕円 655">
                  <a:extLst>
                    <a:ext uri="{FF2B5EF4-FFF2-40B4-BE49-F238E27FC236}">
                      <a16:creationId xmlns:a16="http://schemas.microsoft.com/office/drawing/2014/main" id="{AD5D2437-8595-4EBB-BF80-4D0BBBDD50D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20" name="グループ化 619">
                <a:extLst>
                  <a:ext uri="{FF2B5EF4-FFF2-40B4-BE49-F238E27FC236}">
                    <a16:creationId xmlns:a16="http://schemas.microsoft.com/office/drawing/2014/main" id="{4DCFDBCA-4BD9-445E-AD5B-52F6865FE046}"/>
                  </a:ext>
                </a:extLst>
              </p:cNvPr>
              <p:cNvGrpSpPr/>
              <p:nvPr/>
            </p:nvGrpSpPr>
            <p:grpSpPr>
              <a:xfrm>
                <a:off x="6188226" y="4904094"/>
                <a:ext cx="67506" cy="164207"/>
                <a:chOff x="3034888" y="1153740"/>
                <a:chExt cx="67506" cy="164207"/>
              </a:xfrm>
            </p:grpSpPr>
            <p:sp>
              <p:nvSpPr>
                <p:cNvPr id="654" name="楕円 653">
                  <a:extLst>
                    <a:ext uri="{FF2B5EF4-FFF2-40B4-BE49-F238E27FC236}">
                      <a16:creationId xmlns:a16="http://schemas.microsoft.com/office/drawing/2014/main" id="{47729221-9D5B-4C7C-8D9E-859FB640582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5" name="直線コネクタ 654">
                  <a:extLst>
                    <a:ext uri="{FF2B5EF4-FFF2-40B4-BE49-F238E27FC236}">
                      <a16:creationId xmlns:a16="http://schemas.microsoft.com/office/drawing/2014/main" id="{61754C38-4A70-47E0-A37C-23597EC4584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1" name="グループ化 620">
                <a:extLst>
                  <a:ext uri="{FF2B5EF4-FFF2-40B4-BE49-F238E27FC236}">
                    <a16:creationId xmlns:a16="http://schemas.microsoft.com/office/drawing/2014/main" id="{8EA4D05B-5A96-4B6F-BE7B-5321D160DA84}"/>
                  </a:ext>
                </a:extLst>
              </p:cNvPr>
              <p:cNvGrpSpPr/>
              <p:nvPr/>
            </p:nvGrpSpPr>
            <p:grpSpPr>
              <a:xfrm>
                <a:off x="6256434" y="4904094"/>
                <a:ext cx="67506" cy="164207"/>
                <a:chOff x="3034888" y="1153740"/>
                <a:chExt cx="67506" cy="164207"/>
              </a:xfrm>
            </p:grpSpPr>
            <p:sp>
              <p:nvSpPr>
                <p:cNvPr id="652" name="楕円 651">
                  <a:extLst>
                    <a:ext uri="{FF2B5EF4-FFF2-40B4-BE49-F238E27FC236}">
                      <a16:creationId xmlns:a16="http://schemas.microsoft.com/office/drawing/2014/main" id="{AC2E50CA-6853-489A-93D4-C8B1DAF875C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3" name="直線コネクタ 652">
                  <a:extLst>
                    <a:ext uri="{FF2B5EF4-FFF2-40B4-BE49-F238E27FC236}">
                      <a16:creationId xmlns:a16="http://schemas.microsoft.com/office/drawing/2014/main" id="{50169174-4589-4C65-BA72-41745356570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2" name="グループ化 621">
                <a:extLst>
                  <a:ext uri="{FF2B5EF4-FFF2-40B4-BE49-F238E27FC236}">
                    <a16:creationId xmlns:a16="http://schemas.microsoft.com/office/drawing/2014/main" id="{87BEB93F-9C0E-4511-A764-B2E983253E49}"/>
                  </a:ext>
                </a:extLst>
              </p:cNvPr>
              <p:cNvGrpSpPr/>
              <p:nvPr/>
            </p:nvGrpSpPr>
            <p:grpSpPr>
              <a:xfrm>
                <a:off x="6324642" y="4904094"/>
                <a:ext cx="67506" cy="164207"/>
                <a:chOff x="3034888" y="1153740"/>
                <a:chExt cx="67506" cy="164207"/>
              </a:xfrm>
            </p:grpSpPr>
            <p:sp>
              <p:nvSpPr>
                <p:cNvPr id="650" name="楕円 649">
                  <a:extLst>
                    <a:ext uri="{FF2B5EF4-FFF2-40B4-BE49-F238E27FC236}">
                      <a16:creationId xmlns:a16="http://schemas.microsoft.com/office/drawing/2014/main" id="{11D4E37B-4525-4200-8DC6-B087F62D770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1" name="直線コネクタ 650">
                  <a:extLst>
                    <a:ext uri="{FF2B5EF4-FFF2-40B4-BE49-F238E27FC236}">
                      <a16:creationId xmlns:a16="http://schemas.microsoft.com/office/drawing/2014/main" id="{E1D711AA-C632-4840-973E-962F25A7C8F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3" name="グループ化 622">
                <a:extLst>
                  <a:ext uri="{FF2B5EF4-FFF2-40B4-BE49-F238E27FC236}">
                    <a16:creationId xmlns:a16="http://schemas.microsoft.com/office/drawing/2014/main" id="{8A990D3C-8B58-4AEE-8C79-52B5A2D96632}"/>
                  </a:ext>
                </a:extLst>
              </p:cNvPr>
              <p:cNvGrpSpPr/>
              <p:nvPr/>
            </p:nvGrpSpPr>
            <p:grpSpPr>
              <a:xfrm>
                <a:off x="6392850" y="4904094"/>
                <a:ext cx="67506" cy="164207"/>
                <a:chOff x="3034888" y="1153740"/>
                <a:chExt cx="67506" cy="164207"/>
              </a:xfrm>
            </p:grpSpPr>
            <p:sp>
              <p:nvSpPr>
                <p:cNvPr id="648" name="楕円 647">
                  <a:extLst>
                    <a:ext uri="{FF2B5EF4-FFF2-40B4-BE49-F238E27FC236}">
                      <a16:creationId xmlns:a16="http://schemas.microsoft.com/office/drawing/2014/main" id="{27D7EC37-0C12-4D31-8720-37FE95E1DC8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9" name="直線コネクタ 648">
                  <a:extLst>
                    <a:ext uri="{FF2B5EF4-FFF2-40B4-BE49-F238E27FC236}">
                      <a16:creationId xmlns:a16="http://schemas.microsoft.com/office/drawing/2014/main" id="{3A8691FA-15BF-4F79-898F-A991E71CCE0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4" name="グループ化 623">
                <a:extLst>
                  <a:ext uri="{FF2B5EF4-FFF2-40B4-BE49-F238E27FC236}">
                    <a16:creationId xmlns:a16="http://schemas.microsoft.com/office/drawing/2014/main" id="{12F3FE92-769F-4407-98D4-419EC13F75BF}"/>
                  </a:ext>
                </a:extLst>
              </p:cNvPr>
              <p:cNvGrpSpPr/>
              <p:nvPr/>
            </p:nvGrpSpPr>
            <p:grpSpPr>
              <a:xfrm>
                <a:off x="6461056" y="4904094"/>
                <a:ext cx="67506" cy="164207"/>
                <a:chOff x="3034888" y="1153740"/>
                <a:chExt cx="67506" cy="164207"/>
              </a:xfrm>
            </p:grpSpPr>
            <p:sp>
              <p:nvSpPr>
                <p:cNvPr id="646" name="楕円 645">
                  <a:extLst>
                    <a:ext uri="{FF2B5EF4-FFF2-40B4-BE49-F238E27FC236}">
                      <a16:creationId xmlns:a16="http://schemas.microsoft.com/office/drawing/2014/main" id="{55B2C977-6027-463E-BD5C-AAB7EC82263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7" name="直線コネクタ 646">
                  <a:extLst>
                    <a:ext uri="{FF2B5EF4-FFF2-40B4-BE49-F238E27FC236}">
                      <a16:creationId xmlns:a16="http://schemas.microsoft.com/office/drawing/2014/main" id="{E22B7C3D-1789-44C7-99FA-13EF3E58394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5" name="グループ化 624">
                <a:extLst>
                  <a:ext uri="{FF2B5EF4-FFF2-40B4-BE49-F238E27FC236}">
                    <a16:creationId xmlns:a16="http://schemas.microsoft.com/office/drawing/2014/main" id="{0CED7FB1-EFEE-4C23-BD74-EDB2A16AA737}"/>
                  </a:ext>
                </a:extLst>
              </p:cNvPr>
              <p:cNvGrpSpPr/>
              <p:nvPr/>
            </p:nvGrpSpPr>
            <p:grpSpPr>
              <a:xfrm rot="10800000">
                <a:off x="6461056" y="5086712"/>
                <a:ext cx="67506" cy="164207"/>
                <a:chOff x="3034888" y="1153740"/>
                <a:chExt cx="67506" cy="164207"/>
              </a:xfrm>
            </p:grpSpPr>
            <p:sp>
              <p:nvSpPr>
                <p:cNvPr id="644" name="楕円 643">
                  <a:extLst>
                    <a:ext uri="{FF2B5EF4-FFF2-40B4-BE49-F238E27FC236}">
                      <a16:creationId xmlns:a16="http://schemas.microsoft.com/office/drawing/2014/main" id="{DA5B13B2-46CC-4121-8EB5-232969953B0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5" name="直線コネクタ 644">
                  <a:extLst>
                    <a:ext uri="{FF2B5EF4-FFF2-40B4-BE49-F238E27FC236}">
                      <a16:creationId xmlns:a16="http://schemas.microsoft.com/office/drawing/2014/main" id="{D83ECB82-98A3-43E6-B27F-47E9078EE9B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6" name="グループ化 625">
                <a:extLst>
                  <a:ext uri="{FF2B5EF4-FFF2-40B4-BE49-F238E27FC236}">
                    <a16:creationId xmlns:a16="http://schemas.microsoft.com/office/drawing/2014/main" id="{2759F073-CAD4-4EB6-91B6-DC532FC7C587}"/>
                  </a:ext>
                </a:extLst>
              </p:cNvPr>
              <p:cNvGrpSpPr/>
              <p:nvPr/>
            </p:nvGrpSpPr>
            <p:grpSpPr>
              <a:xfrm rot="10800000">
                <a:off x="6392848" y="5086712"/>
                <a:ext cx="67506" cy="164207"/>
                <a:chOff x="3034888" y="1153740"/>
                <a:chExt cx="67506" cy="164207"/>
              </a:xfrm>
            </p:grpSpPr>
            <p:sp>
              <p:nvSpPr>
                <p:cNvPr id="642" name="楕円 641">
                  <a:extLst>
                    <a:ext uri="{FF2B5EF4-FFF2-40B4-BE49-F238E27FC236}">
                      <a16:creationId xmlns:a16="http://schemas.microsoft.com/office/drawing/2014/main" id="{6837AF23-72BA-4283-9B4A-92211E16ACE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3" name="直線コネクタ 642">
                  <a:extLst>
                    <a:ext uri="{FF2B5EF4-FFF2-40B4-BE49-F238E27FC236}">
                      <a16:creationId xmlns:a16="http://schemas.microsoft.com/office/drawing/2014/main" id="{7AA0ACC4-9D34-4E44-A2FC-3D017A7DDD7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7" name="グループ化 626">
                <a:extLst>
                  <a:ext uri="{FF2B5EF4-FFF2-40B4-BE49-F238E27FC236}">
                    <a16:creationId xmlns:a16="http://schemas.microsoft.com/office/drawing/2014/main" id="{5C5FCA34-40CF-4FD6-8F35-298A35B72C50}"/>
                  </a:ext>
                </a:extLst>
              </p:cNvPr>
              <p:cNvGrpSpPr/>
              <p:nvPr/>
            </p:nvGrpSpPr>
            <p:grpSpPr>
              <a:xfrm rot="10800000">
                <a:off x="6324640" y="5086712"/>
                <a:ext cx="67506" cy="164207"/>
                <a:chOff x="3034888" y="1153740"/>
                <a:chExt cx="67506" cy="164207"/>
              </a:xfrm>
            </p:grpSpPr>
            <p:sp>
              <p:nvSpPr>
                <p:cNvPr id="640" name="楕円 639">
                  <a:extLst>
                    <a:ext uri="{FF2B5EF4-FFF2-40B4-BE49-F238E27FC236}">
                      <a16:creationId xmlns:a16="http://schemas.microsoft.com/office/drawing/2014/main" id="{B102CD87-C35B-42A0-BA28-97ED1C462DE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1" name="直線コネクタ 640">
                  <a:extLst>
                    <a:ext uri="{FF2B5EF4-FFF2-40B4-BE49-F238E27FC236}">
                      <a16:creationId xmlns:a16="http://schemas.microsoft.com/office/drawing/2014/main" id="{84C004A0-67D6-49DD-A266-6826EFC1712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8" name="グループ化 627">
                <a:extLst>
                  <a:ext uri="{FF2B5EF4-FFF2-40B4-BE49-F238E27FC236}">
                    <a16:creationId xmlns:a16="http://schemas.microsoft.com/office/drawing/2014/main" id="{0EFD83FC-0611-4E47-9CCA-B28665881BAD}"/>
                  </a:ext>
                </a:extLst>
              </p:cNvPr>
              <p:cNvGrpSpPr/>
              <p:nvPr/>
            </p:nvGrpSpPr>
            <p:grpSpPr>
              <a:xfrm rot="10800000">
                <a:off x="6256432" y="5086712"/>
                <a:ext cx="67506" cy="164207"/>
                <a:chOff x="3034888" y="1153740"/>
                <a:chExt cx="67506" cy="164207"/>
              </a:xfrm>
            </p:grpSpPr>
            <p:sp>
              <p:nvSpPr>
                <p:cNvPr id="638" name="楕円 637">
                  <a:extLst>
                    <a:ext uri="{FF2B5EF4-FFF2-40B4-BE49-F238E27FC236}">
                      <a16:creationId xmlns:a16="http://schemas.microsoft.com/office/drawing/2014/main" id="{268C3435-8FB2-4B70-A4F6-54EECC43E61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9" name="直線コネクタ 638">
                  <a:extLst>
                    <a:ext uri="{FF2B5EF4-FFF2-40B4-BE49-F238E27FC236}">
                      <a16:creationId xmlns:a16="http://schemas.microsoft.com/office/drawing/2014/main" id="{7C619A17-D596-4380-ABB4-973C35BB207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9" name="グループ化 628">
                <a:extLst>
                  <a:ext uri="{FF2B5EF4-FFF2-40B4-BE49-F238E27FC236}">
                    <a16:creationId xmlns:a16="http://schemas.microsoft.com/office/drawing/2014/main" id="{C33AD2C4-6307-4D4A-9D53-78DAACCE5AA7}"/>
                  </a:ext>
                </a:extLst>
              </p:cNvPr>
              <p:cNvGrpSpPr/>
              <p:nvPr/>
            </p:nvGrpSpPr>
            <p:grpSpPr>
              <a:xfrm rot="10800000">
                <a:off x="6188224" y="5086712"/>
                <a:ext cx="67506" cy="164207"/>
                <a:chOff x="3034888" y="1153740"/>
                <a:chExt cx="67506" cy="164207"/>
              </a:xfrm>
            </p:grpSpPr>
            <p:sp>
              <p:nvSpPr>
                <p:cNvPr id="636" name="楕円 635">
                  <a:extLst>
                    <a:ext uri="{FF2B5EF4-FFF2-40B4-BE49-F238E27FC236}">
                      <a16:creationId xmlns:a16="http://schemas.microsoft.com/office/drawing/2014/main" id="{BE5669D9-1289-4A6C-A96D-FA5D6F71D04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7" name="直線コネクタ 636">
                  <a:extLst>
                    <a:ext uri="{FF2B5EF4-FFF2-40B4-BE49-F238E27FC236}">
                      <a16:creationId xmlns:a16="http://schemas.microsoft.com/office/drawing/2014/main" id="{589DC3A0-65EE-4F44-999A-6DAA9BB5530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30" name="グループ化 629">
                <a:extLst>
                  <a:ext uri="{FF2B5EF4-FFF2-40B4-BE49-F238E27FC236}">
                    <a16:creationId xmlns:a16="http://schemas.microsoft.com/office/drawing/2014/main" id="{4894C9FF-C859-4819-AB07-DD0E45070D94}"/>
                  </a:ext>
                </a:extLst>
              </p:cNvPr>
              <p:cNvGrpSpPr/>
              <p:nvPr/>
            </p:nvGrpSpPr>
            <p:grpSpPr>
              <a:xfrm rot="10800000">
                <a:off x="6120016" y="5086712"/>
                <a:ext cx="67506" cy="164207"/>
                <a:chOff x="3034888" y="1153740"/>
                <a:chExt cx="67506" cy="164207"/>
              </a:xfrm>
            </p:grpSpPr>
            <p:sp>
              <p:nvSpPr>
                <p:cNvPr id="634" name="楕円 633">
                  <a:extLst>
                    <a:ext uri="{FF2B5EF4-FFF2-40B4-BE49-F238E27FC236}">
                      <a16:creationId xmlns:a16="http://schemas.microsoft.com/office/drawing/2014/main" id="{7FF43319-DBB0-45C2-AA4A-7DD50F3DBD3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5" name="直線コネクタ 634">
                  <a:extLst>
                    <a:ext uri="{FF2B5EF4-FFF2-40B4-BE49-F238E27FC236}">
                      <a16:creationId xmlns:a16="http://schemas.microsoft.com/office/drawing/2014/main" id="{8FC2EA66-5A4B-4F25-A53F-038EBAA4595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31" name="グループ化 630">
                <a:extLst>
                  <a:ext uri="{FF2B5EF4-FFF2-40B4-BE49-F238E27FC236}">
                    <a16:creationId xmlns:a16="http://schemas.microsoft.com/office/drawing/2014/main" id="{DF3635CC-A828-4926-9676-C275C9DC8125}"/>
                  </a:ext>
                </a:extLst>
              </p:cNvPr>
              <p:cNvGrpSpPr/>
              <p:nvPr/>
            </p:nvGrpSpPr>
            <p:grpSpPr>
              <a:xfrm rot="10800000">
                <a:off x="6051808" y="5086712"/>
                <a:ext cx="67506" cy="164207"/>
                <a:chOff x="3034888" y="1153740"/>
                <a:chExt cx="67506" cy="164207"/>
              </a:xfrm>
            </p:grpSpPr>
            <p:sp>
              <p:nvSpPr>
                <p:cNvPr id="632" name="楕円 631">
                  <a:extLst>
                    <a:ext uri="{FF2B5EF4-FFF2-40B4-BE49-F238E27FC236}">
                      <a16:creationId xmlns:a16="http://schemas.microsoft.com/office/drawing/2014/main" id="{6B2AABD4-75CD-4F9C-8710-3DA9E891B10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3" name="直線コネクタ 632">
                  <a:extLst>
                    <a:ext uri="{FF2B5EF4-FFF2-40B4-BE49-F238E27FC236}">
                      <a16:creationId xmlns:a16="http://schemas.microsoft.com/office/drawing/2014/main" id="{57F33154-62FD-4F99-B167-198D5CC962F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grpSp>
        <p:nvGrpSpPr>
          <p:cNvPr id="565" name="グループ化 564">
            <a:extLst>
              <a:ext uri="{FF2B5EF4-FFF2-40B4-BE49-F238E27FC236}">
                <a16:creationId xmlns:a16="http://schemas.microsoft.com/office/drawing/2014/main" id="{D1DB103D-6BB4-43EC-9A88-0D2481B8258D}"/>
              </a:ext>
            </a:extLst>
          </p:cNvPr>
          <p:cNvGrpSpPr/>
          <p:nvPr/>
        </p:nvGrpSpPr>
        <p:grpSpPr>
          <a:xfrm>
            <a:off x="6089419" y="4440244"/>
            <a:ext cx="103262" cy="998391"/>
            <a:chOff x="7791834" y="4317978"/>
            <a:chExt cx="103262" cy="998391"/>
          </a:xfrm>
        </p:grpSpPr>
        <p:cxnSp>
          <p:nvCxnSpPr>
            <p:cNvPr id="552" name="直線コネクタ 551">
              <a:extLst>
                <a:ext uri="{FF2B5EF4-FFF2-40B4-BE49-F238E27FC236}">
                  <a16:creationId xmlns:a16="http://schemas.microsoft.com/office/drawing/2014/main" id="{3D614BA4-A4BC-448E-B0C7-7C74DEB6ABC4}"/>
                </a:ext>
              </a:extLst>
            </p:cNvPr>
            <p:cNvCxnSpPr>
              <a:cxnSpLocks/>
            </p:cNvCxnSpPr>
            <p:nvPr/>
          </p:nvCxnSpPr>
          <p:spPr>
            <a:xfrm>
              <a:off x="7847581" y="4579088"/>
              <a:ext cx="0" cy="357566"/>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46" name="四角形: 角を丸くする 545">
              <a:extLst>
                <a:ext uri="{FF2B5EF4-FFF2-40B4-BE49-F238E27FC236}">
                  <a16:creationId xmlns:a16="http://schemas.microsoft.com/office/drawing/2014/main" id="{D17059EC-1D26-452A-9E13-8BB46729E3C9}"/>
                </a:ext>
              </a:extLst>
            </p:cNvPr>
            <p:cNvSpPr/>
            <p:nvPr/>
          </p:nvSpPr>
          <p:spPr>
            <a:xfrm>
              <a:off x="7820916" y="4904137"/>
              <a:ext cx="52572" cy="412232"/>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8" name="楕円 547">
              <a:extLst>
                <a:ext uri="{FF2B5EF4-FFF2-40B4-BE49-F238E27FC236}">
                  <a16:creationId xmlns:a16="http://schemas.microsoft.com/office/drawing/2014/main" id="{685EEEDD-66E7-4847-9CC8-5158BD4DCBA4}"/>
                </a:ext>
              </a:extLst>
            </p:cNvPr>
            <p:cNvSpPr/>
            <p:nvPr/>
          </p:nvSpPr>
          <p:spPr>
            <a:xfrm>
              <a:off x="7791834" y="4317978"/>
              <a:ext cx="103262" cy="301178"/>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18" name="グループ化 1417">
            <a:extLst>
              <a:ext uri="{FF2B5EF4-FFF2-40B4-BE49-F238E27FC236}">
                <a16:creationId xmlns:a16="http://schemas.microsoft.com/office/drawing/2014/main" id="{CB5A87EB-7F74-4B44-9304-E35AFF27B1AA}"/>
              </a:ext>
            </a:extLst>
          </p:cNvPr>
          <p:cNvGrpSpPr/>
          <p:nvPr/>
        </p:nvGrpSpPr>
        <p:grpSpPr>
          <a:xfrm>
            <a:off x="7355949" y="4980661"/>
            <a:ext cx="350688" cy="613648"/>
            <a:chOff x="7355949" y="4509154"/>
            <a:chExt cx="350688" cy="613648"/>
          </a:xfrm>
        </p:grpSpPr>
        <p:sp>
          <p:nvSpPr>
            <p:cNvPr id="1394" name="四角形: 角を丸くする 1393">
              <a:extLst>
                <a:ext uri="{FF2B5EF4-FFF2-40B4-BE49-F238E27FC236}">
                  <a16:creationId xmlns:a16="http://schemas.microsoft.com/office/drawing/2014/main" id="{51F37CA0-441A-4ACA-9AF7-7C0FE8D53A09}"/>
                </a:ext>
              </a:extLst>
            </p:cNvPr>
            <p:cNvSpPr/>
            <p:nvPr/>
          </p:nvSpPr>
          <p:spPr>
            <a:xfrm>
              <a:off x="7369832" y="4737884"/>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5" name="楕円 1394">
              <a:extLst>
                <a:ext uri="{FF2B5EF4-FFF2-40B4-BE49-F238E27FC236}">
                  <a16:creationId xmlns:a16="http://schemas.microsoft.com/office/drawing/2014/main" id="{D91886A8-A7BC-40EF-98CB-4EF5981082BD}"/>
                </a:ext>
              </a:extLst>
            </p:cNvPr>
            <p:cNvSpPr/>
            <p:nvPr/>
          </p:nvSpPr>
          <p:spPr>
            <a:xfrm>
              <a:off x="7568713" y="4509154"/>
              <a:ext cx="137924" cy="144410"/>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6" name="楕円 1395">
              <a:extLst>
                <a:ext uri="{FF2B5EF4-FFF2-40B4-BE49-F238E27FC236}">
                  <a16:creationId xmlns:a16="http://schemas.microsoft.com/office/drawing/2014/main" id="{11BD2B2E-D724-40FC-ACCE-6CADEF7514E0}"/>
                </a:ext>
              </a:extLst>
            </p:cNvPr>
            <p:cNvSpPr/>
            <p:nvPr/>
          </p:nvSpPr>
          <p:spPr>
            <a:xfrm>
              <a:off x="7443932" y="4531913"/>
              <a:ext cx="137925" cy="162465"/>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7" name="楕円 1396">
              <a:extLst>
                <a:ext uri="{FF2B5EF4-FFF2-40B4-BE49-F238E27FC236}">
                  <a16:creationId xmlns:a16="http://schemas.microsoft.com/office/drawing/2014/main" id="{4F53C13A-3EA2-4268-9CB3-14A94E78D82F}"/>
                </a:ext>
              </a:extLst>
            </p:cNvPr>
            <p:cNvSpPr/>
            <p:nvPr/>
          </p:nvSpPr>
          <p:spPr>
            <a:xfrm>
              <a:off x="7355949" y="4617154"/>
              <a:ext cx="109594" cy="162464"/>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35" name="グループ化 1134">
            <a:extLst>
              <a:ext uri="{FF2B5EF4-FFF2-40B4-BE49-F238E27FC236}">
                <a16:creationId xmlns:a16="http://schemas.microsoft.com/office/drawing/2014/main" id="{87F97867-6776-4F3E-99BD-9A4690785869}"/>
              </a:ext>
            </a:extLst>
          </p:cNvPr>
          <p:cNvGrpSpPr/>
          <p:nvPr/>
        </p:nvGrpSpPr>
        <p:grpSpPr>
          <a:xfrm>
            <a:off x="7281846" y="5407345"/>
            <a:ext cx="476754" cy="346825"/>
            <a:chOff x="6051808" y="4904094"/>
            <a:chExt cx="476754" cy="346825"/>
          </a:xfrm>
        </p:grpSpPr>
        <p:grpSp>
          <p:nvGrpSpPr>
            <p:cNvPr id="1136" name="グループ化 1135">
              <a:extLst>
                <a:ext uri="{FF2B5EF4-FFF2-40B4-BE49-F238E27FC236}">
                  <a16:creationId xmlns:a16="http://schemas.microsoft.com/office/drawing/2014/main" id="{E60FC1F8-9EA7-44EE-9CF3-4A8AED8B25A1}"/>
                </a:ext>
              </a:extLst>
            </p:cNvPr>
            <p:cNvGrpSpPr/>
            <p:nvPr/>
          </p:nvGrpSpPr>
          <p:grpSpPr>
            <a:xfrm>
              <a:off x="6051810" y="4904094"/>
              <a:ext cx="67506" cy="164207"/>
              <a:chOff x="3034888" y="1153740"/>
              <a:chExt cx="67506" cy="164207"/>
            </a:xfrm>
          </p:grpSpPr>
          <p:sp>
            <p:nvSpPr>
              <p:cNvPr id="1176" name="楕円 1175">
                <a:extLst>
                  <a:ext uri="{FF2B5EF4-FFF2-40B4-BE49-F238E27FC236}">
                    <a16:creationId xmlns:a16="http://schemas.microsoft.com/office/drawing/2014/main" id="{FC244625-0ACC-45A8-8440-59628ECD077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7" name="直線コネクタ 1176">
                <a:extLst>
                  <a:ext uri="{FF2B5EF4-FFF2-40B4-BE49-F238E27FC236}">
                    <a16:creationId xmlns:a16="http://schemas.microsoft.com/office/drawing/2014/main" id="{596018E0-7AEC-464D-A55C-BC11D3B2657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37" name="グループ化 1136">
              <a:extLst>
                <a:ext uri="{FF2B5EF4-FFF2-40B4-BE49-F238E27FC236}">
                  <a16:creationId xmlns:a16="http://schemas.microsoft.com/office/drawing/2014/main" id="{36D11F89-FC0B-469E-90DE-F92EC7C5242D}"/>
                </a:ext>
              </a:extLst>
            </p:cNvPr>
            <p:cNvGrpSpPr/>
            <p:nvPr/>
          </p:nvGrpSpPr>
          <p:grpSpPr>
            <a:xfrm>
              <a:off x="6120018" y="4904094"/>
              <a:ext cx="67506" cy="164207"/>
              <a:chOff x="3034888" y="1153740"/>
              <a:chExt cx="67506" cy="164207"/>
            </a:xfrm>
          </p:grpSpPr>
          <p:sp>
            <p:nvSpPr>
              <p:cNvPr id="1174" name="楕円 1173">
                <a:extLst>
                  <a:ext uri="{FF2B5EF4-FFF2-40B4-BE49-F238E27FC236}">
                    <a16:creationId xmlns:a16="http://schemas.microsoft.com/office/drawing/2014/main" id="{72F9AE3F-69C4-4EA0-A20B-1DE0DC4E122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5" name="直線コネクタ 1174">
                <a:extLst>
                  <a:ext uri="{FF2B5EF4-FFF2-40B4-BE49-F238E27FC236}">
                    <a16:creationId xmlns:a16="http://schemas.microsoft.com/office/drawing/2014/main" id="{68953E04-FE0A-41F4-BB53-8EB6E2FDC2A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38" name="グループ化 1137">
              <a:extLst>
                <a:ext uri="{FF2B5EF4-FFF2-40B4-BE49-F238E27FC236}">
                  <a16:creationId xmlns:a16="http://schemas.microsoft.com/office/drawing/2014/main" id="{A010E35E-B72A-4135-B17F-C9289D5A602A}"/>
                </a:ext>
              </a:extLst>
            </p:cNvPr>
            <p:cNvGrpSpPr/>
            <p:nvPr/>
          </p:nvGrpSpPr>
          <p:grpSpPr>
            <a:xfrm>
              <a:off x="6188226" y="4904094"/>
              <a:ext cx="67506" cy="164207"/>
              <a:chOff x="3034888" y="1153740"/>
              <a:chExt cx="67506" cy="164207"/>
            </a:xfrm>
          </p:grpSpPr>
          <p:sp>
            <p:nvSpPr>
              <p:cNvPr id="1172" name="楕円 1171">
                <a:extLst>
                  <a:ext uri="{FF2B5EF4-FFF2-40B4-BE49-F238E27FC236}">
                    <a16:creationId xmlns:a16="http://schemas.microsoft.com/office/drawing/2014/main" id="{2DA42761-0BA1-49EE-A36A-95E493B8AC2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3" name="直線コネクタ 1172">
                <a:extLst>
                  <a:ext uri="{FF2B5EF4-FFF2-40B4-BE49-F238E27FC236}">
                    <a16:creationId xmlns:a16="http://schemas.microsoft.com/office/drawing/2014/main" id="{C2361249-3474-4F8F-983E-BACF17C1505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39" name="グループ化 1138">
              <a:extLst>
                <a:ext uri="{FF2B5EF4-FFF2-40B4-BE49-F238E27FC236}">
                  <a16:creationId xmlns:a16="http://schemas.microsoft.com/office/drawing/2014/main" id="{361DB953-1D93-4E76-84AA-791014296942}"/>
                </a:ext>
              </a:extLst>
            </p:cNvPr>
            <p:cNvGrpSpPr/>
            <p:nvPr/>
          </p:nvGrpSpPr>
          <p:grpSpPr>
            <a:xfrm>
              <a:off x="6256434" y="4904094"/>
              <a:ext cx="67506" cy="164207"/>
              <a:chOff x="3034888" y="1153740"/>
              <a:chExt cx="67506" cy="164207"/>
            </a:xfrm>
          </p:grpSpPr>
          <p:sp>
            <p:nvSpPr>
              <p:cNvPr id="1170" name="楕円 1169">
                <a:extLst>
                  <a:ext uri="{FF2B5EF4-FFF2-40B4-BE49-F238E27FC236}">
                    <a16:creationId xmlns:a16="http://schemas.microsoft.com/office/drawing/2014/main" id="{3DCF4941-4C81-475F-8652-767C0343CA2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1" name="直線コネクタ 1170">
                <a:extLst>
                  <a:ext uri="{FF2B5EF4-FFF2-40B4-BE49-F238E27FC236}">
                    <a16:creationId xmlns:a16="http://schemas.microsoft.com/office/drawing/2014/main" id="{A1B20776-929D-4DCC-83A6-BB207A88B08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0" name="グループ化 1139">
              <a:extLst>
                <a:ext uri="{FF2B5EF4-FFF2-40B4-BE49-F238E27FC236}">
                  <a16:creationId xmlns:a16="http://schemas.microsoft.com/office/drawing/2014/main" id="{EEB7E34D-C214-4197-8834-58F6B019FE1F}"/>
                </a:ext>
              </a:extLst>
            </p:cNvPr>
            <p:cNvGrpSpPr/>
            <p:nvPr/>
          </p:nvGrpSpPr>
          <p:grpSpPr>
            <a:xfrm>
              <a:off x="6324642" y="4904094"/>
              <a:ext cx="67506" cy="164207"/>
              <a:chOff x="3034888" y="1153740"/>
              <a:chExt cx="67506" cy="164207"/>
            </a:xfrm>
          </p:grpSpPr>
          <p:sp>
            <p:nvSpPr>
              <p:cNvPr id="1168" name="楕円 1167">
                <a:extLst>
                  <a:ext uri="{FF2B5EF4-FFF2-40B4-BE49-F238E27FC236}">
                    <a16:creationId xmlns:a16="http://schemas.microsoft.com/office/drawing/2014/main" id="{EA4EBE83-8157-4218-A8E8-27B5789B25B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69" name="直線コネクタ 1168">
                <a:extLst>
                  <a:ext uri="{FF2B5EF4-FFF2-40B4-BE49-F238E27FC236}">
                    <a16:creationId xmlns:a16="http://schemas.microsoft.com/office/drawing/2014/main" id="{2E870C5D-21EE-400C-B67B-2C1593A0A17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1" name="グループ化 1140">
              <a:extLst>
                <a:ext uri="{FF2B5EF4-FFF2-40B4-BE49-F238E27FC236}">
                  <a16:creationId xmlns:a16="http://schemas.microsoft.com/office/drawing/2014/main" id="{26756349-7581-41AD-AF1C-90BB56D496AC}"/>
                </a:ext>
              </a:extLst>
            </p:cNvPr>
            <p:cNvGrpSpPr/>
            <p:nvPr/>
          </p:nvGrpSpPr>
          <p:grpSpPr>
            <a:xfrm>
              <a:off x="6392850" y="4904094"/>
              <a:ext cx="67506" cy="164207"/>
              <a:chOff x="3034888" y="1153740"/>
              <a:chExt cx="67506" cy="164207"/>
            </a:xfrm>
          </p:grpSpPr>
          <p:sp>
            <p:nvSpPr>
              <p:cNvPr id="1166" name="楕円 1165">
                <a:extLst>
                  <a:ext uri="{FF2B5EF4-FFF2-40B4-BE49-F238E27FC236}">
                    <a16:creationId xmlns:a16="http://schemas.microsoft.com/office/drawing/2014/main" id="{4A340E61-84D9-4403-96B6-AA99A2DC354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67" name="直線コネクタ 1166">
                <a:extLst>
                  <a:ext uri="{FF2B5EF4-FFF2-40B4-BE49-F238E27FC236}">
                    <a16:creationId xmlns:a16="http://schemas.microsoft.com/office/drawing/2014/main" id="{92853FBF-DF15-467F-9FFA-99317711D83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2" name="グループ化 1141">
              <a:extLst>
                <a:ext uri="{FF2B5EF4-FFF2-40B4-BE49-F238E27FC236}">
                  <a16:creationId xmlns:a16="http://schemas.microsoft.com/office/drawing/2014/main" id="{79E65168-C1CB-4946-AEA7-F484719D09ED}"/>
                </a:ext>
              </a:extLst>
            </p:cNvPr>
            <p:cNvGrpSpPr/>
            <p:nvPr/>
          </p:nvGrpSpPr>
          <p:grpSpPr>
            <a:xfrm>
              <a:off x="6461056" y="4904094"/>
              <a:ext cx="67506" cy="164207"/>
              <a:chOff x="3034888" y="1153740"/>
              <a:chExt cx="67506" cy="164207"/>
            </a:xfrm>
          </p:grpSpPr>
          <p:sp>
            <p:nvSpPr>
              <p:cNvPr id="1164" name="楕円 1163">
                <a:extLst>
                  <a:ext uri="{FF2B5EF4-FFF2-40B4-BE49-F238E27FC236}">
                    <a16:creationId xmlns:a16="http://schemas.microsoft.com/office/drawing/2014/main" id="{5FF78542-78D1-4633-9014-F1BFE087F55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65" name="直線コネクタ 1164">
                <a:extLst>
                  <a:ext uri="{FF2B5EF4-FFF2-40B4-BE49-F238E27FC236}">
                    <a16:creationId xmlns:a16="http://schemas.microsoft.com/office/drawing/2014/main" id="{93434758-144D-4AF8-9B18-B0B3BF8A65A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3" name="グループ化 1142">
              <a:extLst>
                <a:ext uri="{FF2B5EF4-FFF2-40B4-BE49-F238E27FC236}">
                  <a16:creationId xmlns:a16="http://schemas.microsoft.com/office/drawing/2014/main" id="{B7E5067B-3C11-459C-931E-6E9D859BDB26}"/>
                </a:ext>
              </a:extLst>
            </p:cNvPr>
            <p:cNvGrpSpPr/>
            <p:nvPr/>
          </p:nvGrpSpPr>
          <p:grpSpPr>
            <a:xfrm rot="10800000">
              <a:off x="6461056" y="5086712"/>
              <a:ext cx="67506" cy="164207"/>
              <a:chOff x="3034888" y="1153740"/>
              <a:chExt cx="67506" cy="164207"/>
            </a:xfrm>
          </p:grpSpPr>
          <p:sp>
            <p:nvSpPr>
              <p:cNvPr id="1162" name="楕円 1161">
                <a:extLst>
                  <a:ext uri="{FF2B5EF4-FFF2-40B4-BE49-F238E27FC236}">
                    <a16:creationId xmlns:a16="http://schemas.microsoft.com/office/drawing/2014/main" id="{0ECCB1EF-516D-4A65-8C15-4DFC1B8947D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63" name="直線コネクタ 1162">
                <a:extLst>
                  <a:ext uri="{FF2B5EF4-FFF2-40B4-BE49-F238E27FC236}">
                    <a16:creationId xmlns:a16="http://schemas.microsoft.com/office/drawing/2014/main" id="{45FD5AAB-EDC8-4F54-A55D-98DA0DB577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4" name="グループ化 1143">
              <a:extLst>
                <a:ext uri="{FF2B5EF4-FFF2-40B4-BE49-F238E27FC236}">
                  <a16:creationId xmlns:a16="http://schemas.microsoft.com/office/drawing/2014/main" id="{B1B4478D-7F79-43E1-AC00-95F00E8FF486}"/>
                </a:ext>
              </a:extLst>
            </p:cNvPr>
            <p:cNvGrpSpPr/>
            <p:nvPr/>
          </p:nvGrpSpPr>
          <p:grpSpPr>
            <a:xfrm rot="10800000">
              <a:off x="6392848" y="5086712"/>
              <a:ext cx="67506" cy="164207"/>
              <a:chOff x="3034888" y="1153740"/>
              <a:chExt cx="67506" cy="164207"/>
            </a:xfrm>
          </p:grpSpPr>
          <p:sp>
            <p:nvSpPr>
              <p:cNvPr id="1160" name="楕円 1159">
                <a:extLst>
                  <a:ext uri="{FF2B5EF4-FFF2-40B4-BE49-F238E27FC236}">
                    <a16:creationId xmlns:a16="http://schemas.microsoft.com/office/drawing/2014/main" id="{809E10C6-D933-4E8F-A6CA-B124BC5BF57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61" name="直線コネクタ 1160">
                <a:extLst>
                  <a:ext uri="{FF2B5EF4-FFF2-40B4-BE49-F238E27FC236}">
                    <a16:creationId xmlns:a16="http://schemas.microsoft.com/office/drawing/2014/main" id="{0E544791-A871-402F-991B-83FAE071C36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5" name="グループ化 1144">
              <a:extLst>
                <a:ext uri="{FF2B5EF4-FFF2-40B4-BE49-F238E27FC236}">
                  <a16:creationId xmlns:a16="http://schemas.microsoft.com/office/drawing/2014/main" id="{AC0D8AE8-2137-475C-80B6-A0C2B666DB77}"/>
                </a:ext>
              </a:extLst>
            </p:cNvPr>
            <p:cNvGrpSpPr/>
            <p:nvPr/>
          </p:nvGrpSpPr>
          <p:grpSpPr>
            <a:xfrm rot="10800000">
              <a:off x="6324640" y="5086712"/>
              <a:ext cx="67506" cy="164207"/>
              <a:chOff x="3034888" y="1153740"/>
              <a:chExt cx="67506" cy="164207"/>
            </a:xfrm>
          </p:grpSpPr>
          <p:sp>
            <p:nvSpPr>
              <p:cNvPr id="1158" name="楕円 1157">
                <a:extLst>
                  <a:ext uri="{FF2B5EF4-FFF2-40B4-BE49-F238E27FC236}">
                    <a16:creationId xmlns:a16="http://schemas.microsoft.com/office/drawing/2014/main" id="{64DDFB85-A9F4-4F10-9671-266637B3B43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9" name="直線コネクタ 1158">
                <a:extLst>
                  <a:ext uri="{FF2B5EF4-FFF2-40B4-BE49-F238E27FC236}">
                    <a16:creationId xmlns:a16="http://schemas.microsoft.com/office/drawing/2014/main" id="{16E23C7E-5F90-4CD0-9D58-2D88E977D52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6" name="グループ化 1145">
              <a:extLst>
                <a:ext uri="{FF2B5EF4-FFF2-40B4-BE49-F238E27FC236}">
                  <a16:creationId xmlns:a16="http://schemas.microsoft.com/office/drawing/2014/main" id="{1631F6F0-0C80-4224-BB69-DB8213A12BFB}"/>
                </a:ext>
              </a:extLst>
            </p:cNvPr>
            <p:cNvGrpSpPr/>
            <p:nvPr/>
          </p:nvGrpSpPr>
          <p:grpSpPr>
            <a:xfrm rot="10800000">
              <a:off x="6256432" y="5086712"/>
              <a:ext cx="67506" cy="164207"/>
              <a:chOff x="3034888" y="1153740"/>
              <a:chExt cx="67506" cy="164207"/>
            </a:xfrm>
          </p:grpSpPr>
          <p:sp>
            <p:nvSpPr>
              <p:cNvPr id="1156" name="楕円 1155">
                <a:extLst>
                  <a:ext uri="{FF2B5EF4-FFF2-40B4-BE49-F238E27FC236}">
                    <a16:creationId xmlns:a16="http://schemas.microsoft.com/office/drawing/2014/main" id="{F5DF0E10-1C67-45D5-BA33-7B8958F8711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7" name="直線コネクタ 1156">
                <a:extLst>
                  <a:ext uri="{FF2B5EF4-FFF2-40B4-BE49-F238E27FC236}">
                    <a16:creationId xmlns:a16="http://schemas.microsoft.com/office/drawing/2014/main" id="{BF313DFD-EDEA-4034-A6E4-A67517B38EB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7" name="グループ化 1146">
              <a:extLst>
                <a:ext uri="{FF2B5EF4-FFF2-40B4-BE49-F238E27FC236}">
                  <a16:creationId xmlns:a16="http://schemas.microsoft.com/office/drawing/2014/main" id="{ACD110AD-CA2D-402E-B96B-2FF2B600AA67}"/>
                </a:ext>
              </a:extLst>
            </p:cNvPr>
            <p:cNvGrpSpPr/>
            <p:nvPr/>
          </p:nvGrpSpPr>
          <p:grpSpPr>
            <a:xfrm rot="10800000">
              <a:off x="6188224" y="5086712"/>
              <a:ext cx="67506" cy="164207"/>
              <a:chOff x="3034888" y="1153740"/>
              <a:chExt cx="67506" cy="164207"/>
            </a:xfrm>
          </p:grpSpPr>
          <p:sp>
            <p:nvSpPr>
              <p:cNvPr id="1154" name="楕円 1153">
                <a:extLst>
                  <a:ext uri="{FF2B5EF4-FFF2-40B4-BE49-F238E27FC236}">
                    <a16:creationId xmlns:a16="http://schemas.microsoft.com/office/drawing/2014/main" id="{BF738061-818C-413A-8BC3-A049981F66A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5" name="直線コネクタ 1154">
                <a:extLst>
                  <a:ext uri="{FF2B5EF4-FFF2-40B4-BE49-F238E27FC236}">
                    <a16:creationId xmlns:a16="http://schemas.microsoft.com/office/drawing/2014/main" id="{FDA25BAD-619E-4995-8F83-064853CBAC5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8" name="グループ化 1147">
              <a:extLst>
                <a:ext uri="{FF2B5EF4-FFF2-40B4-BE49-F238E27FC236}">
                  <a16:creationId xmlns:a16="http://schemas.microsoft.com/office/drawing/2014/main" id="{C55647FB-60E4-48D2-BBA6-C4056603A04F}"/>
                </a:ext>
              </a:extLst>
            </p:cNvPr>
            <p:cNvGrpSpPr/>
            <p:nvPr/>
          </p:nvGrpSpPr>
          <p:grpSpPr>
            <a:xfrm rot="10800000">
              <a:off x="6120016" y="5086712"/>
              <a:ext cx="67506" cy="164207"/>
              <a:chOff x="3034888" y="1153740"/>
              <a:chExt cx="67506" cy="164207"/>
            </a:xfrm>
          </p:grpSpPr>
          <p:sp>
            <p:nvSpPr>
              <p:cNvPr id="1152" name="楕円 1151">
                <a:extLst>
                  <a:ext uri="{FF2B5EF4-FFF2-40B4-BE49-F238E27FC236}">
                    <a16:creationId xmlns:a16="http://schemas.microsoft.com/office/drawing/2014/main" id="{2F70579D-C4C5-4465-B1AF-3D05475EB90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3" name="直線コネクタ 1152">
                <a:extLst>
                  <a:ext uri="{FF2B5EF4-FFF2-40B4-BE49-F238E27FC236}">
                    <a16:creationId xmlns:a16="http://schemas.microsoft.com/office/drawing/2014/main" id="{CF378DA4-983E-43C5-A24C-50D16B129E8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149" name="グループ化 1148">
              <a:extLst>
                <a:ext uri="{FF2B5EF4-FFF2-40B4-BE49-F238E27FC236}">
                  <a16:creationId xmlns:a16="http://schemas.microsoft.com/office/drawing/2014/main" id="{73A6A9A6-4B99-4331-91DA-288C2126F56B}"/>
                </a:ext>
              </a:extLst>
            </p:cNvPr>
            <p:cNvGrpSpPr/>
            <p:nvPr/>
          </p:nvGrpSpPr>
          <p:grpSpPr>
            <a:xfrm rot="10800000">
              <a:off x="6051808" y="5086712"/>
              <a:ext cx="67506" cy="164207"/>
              <a:chOff x="3034888" y="1153740"/>
              <a:chExt cx="67506" cy="164207"/>
            </a:xfrm>
          </p:grpSpPr>
          <p:sp>
            <p:nvSpPr>
              <p:cNvPr id="1150" name="楕円 1149">
                <a:extLst>
                  <a:ext uri="{FF2B5EF4-FFF2-40B4-BE49-F238E27FC236}">
                    <a16:creationId xmlns:a16="http://schemas.microsoft.com/office/drawing/2014/main" id="{8EB186F2-8FB3-479C-BD4E-689B480B7ED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51" name="直線コネクタ 1150">
                <a:extLst>
                  <a:ext uri="{FF2B5EF4-FFF2-40B4-BE49-F238E27FC236}">
                    <a16:creationId xmlns:a16="http://schemas.microsoft.com/office/drawing/2014/main" id="{BE017D21-8CB6-4953-8EF5-11F7219B2E4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566" name="グループ化 565">
            <a:extLst>
              <a:ext uri="{FF2B5EF4-FFF2-40B4-BE49-F238E27FC236}">
                <a16:creationId xmlns:a16="http://schemas.microsoft.com/office/drawing/2014/main" id="{0C859AAE-4C7D-47D5-B4F7-D2BE73B4E9C5}"/>
              </a:ext>
            </a:extLst>
          </p:cNvPr>
          <p:cNvGrpSpPr/>
          <p:nvPr/>
        </p:nvGrpSpPr>
        <p:grpSpPr>
          <a:xfrm>
            <a:off x="5923159" y="4478430"/>
            <a:ext cx="199989" cy="907390"/>
            <a:chOff x="8262805" y="2763685"/>
            <a:chExt cx="199989" cy="907390"/>
          </a:xfrm>
        </p:grpSpPr>
        <p:cxnSp>
          <p:nvCxnSpPr>
            <p:cNvPr id="562" name="直線コネクタ 561">
              <a:extLst>
                <a:ext uri="{FF2B5EF4-FFF2-40B4-BE49-F238E27FC236}">
                  <a16:creationId xmlns:a16="http://schemas.microsoft.com/office/drawing/2014/main" id="{1FFCF2E1-F616-4860-BDCC-8C0DC285FC65}"/>
                </a:ext>
              </a:extLst>
            </p:cNvPr>
            <p:cNvCxnSpPr>
              <a:cxnSpLocks/>
            </p:cNvCxnSpPr>
            <p:nvPr/>
          </p:nvCxnSpPr>
          <p:spPr>
            <a:xfrm>
              <a:off x="8364767" y="2961108"/>
              <a:ext cx="0" cy="357566"/>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63" name="四角形: 角を丸くする 562">
              <a:extLst>
                <a:ext uri="{FF2B5EF4-FFF2-40B4-BE49-F238E27FC236}">
                  <a16:creationId xmlns:a16="http://schemas.microsoft.com/office/drawing/2014/main" id="{C15BB6AE-6DCC-42D2-932D-9F26A2A80B9E}"/>
                </a:ext>
              </a:extLst>
            </p:cNvPr>
            <p:cNvSpPr/>
            <p:nvPr/>
          </p:nvSpPr>
          <p:spPr>
            <a:xfrm>
              <a:off x="8331014" y="3286157"/>
              <a:ext cx="67506" cy="384918"/>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4" name="楕円 563">
              <a:extLst>
                <a:ext uri="{FF2B5EF4-FFF2-40B4-BE49-F238E27FC236}">
                  <a16:creationId xmlns:a16="http://schemas.microsoft.com/office/drawing/2014/main" id="{4AC0381C-FE87-43B5-AD30-1160461D58E8}"/>
                </a:ext>
              </a:extLst>
            </p:cNvPr>
            <p:cNvSpPr/>
            <p:nvPr/>
          </p:nvSpPr>
          <p:spPr>
            <a:xfrm>
              <a:off x="8262805" y="2763685"/>
              <a:ext cx="199989" cy="204511"/>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29" name="グループ化 1428">
            <a:extLst>
              <a:ext uri="{FF2B5EF4-FFF2-40B4-BE49-F238E27FC236}">
                <a16:creationId xmlns:a16="http://schemas.microsoft.com/office/drawing/2014/main" id="{7DEBAB07-03F9-425E-9033-96A5152B04BC}"/>
              </a:ext>
            </a:extLst>
          </p:cNvPr>
          <p:cNvGrpSpPr/>
          <p:nvPr/>
        </p:nvGrpSpPr>
        <p:grpSpPr>
          <a:xfrm flipH="1">
            <a:off x="7745992" y="5022525"/>
            <a:ext cx="302895" cy="613648"/>
            <a:chOff x="7355949" y="4509154"/>
            <a:chExt cx="350688" cy="613648"/>
          </a:xfrm>
        </p:grpSpPr>
        <p:sp>
          <p:nvSpPr>
            <p:cNvPr id="1430" name="四角形: 角を丸くする 1429">
              <a:extLst>
                <a:ext uri="{FF2B5EF4-FFF2-40B4-BE49-F238E27FC236}">
                  <a16:creationId xmlns:a16="http://schemas.microsoft.com/office/drawing/2014/main" id="{78A86766-1191-468B-8FCB-6A573F0D06E3}"/>
                </a:ext>
              </a:extLst>
            </p:cNvPr>
            <p:cNvSpPr/>
            <p:nvPr/>
          </p:nvSpPr>
          <p:spPr>
            <a:xfrm>
              <a:off x="7369832" y="4737884"/>
              <a:ext cx="67506" cy="38491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1" name="楕円 1430">
              <a:extLst>
                <a:ext uri="{FF2B5EF4-FFF2-40B4-BE49-F238E27FC236}">
                  <a16:creationId xmlns:a16="http://schemas.microsoft.com/office/drawing/2014/main" id="{54F69447-FB40-4198-8330-825498CDEBC8}"/>
                </a:ext>
              </a:extLst>
            </p:cNvPr>
            <p:cNvSpPr/>
            <p:nvPr/>
          </p:nvSpPr>
          <p:spPr>
            <a:xfrm>
              <a:off x="7568713" y="4509154"/>
              <a:ext cx="137924" cy="144410"/>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2" name="楕円 1431">
              <a:extLst>
                <a:ext uri="{FF2B5EF4-FFF2-40B4-BE49-F238E27FC236}">
                  <a16:creationId xmlns:a16="http://schemas.microsoft.com/office/drawing/2014/main" id="{3FF4221A-B349-4992-99E8-C4961CF31362}"/>
                </a:ext>
              </a:extLst>
            </p:cNvPr>
            <p:cNvSpPr/>
            <p:nvPr/>
          </p:nvSpPr>
          <p:spPr>
            <a:xfrm>
              <a:off x="7443932" y="4531913"/>
              <a:ext cx="137925" cy="162465"/>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3" name="楕円 1432">
              <a:extLst>
                <a:ext uri="{FF2B5EF4-FFF2-40B4-BE49-F238E27FC236}">
                  <a16:creationId xmlns:a16="http://schemas.microsoft.com/office/drawing/2014/main" id="{0E235D9D-3222-4721-888D-A6401D15A39D}"/>
                </a:ext>
              </a:extLst>
            </p:cNvPr>
            <p:cNvSpPr/>
            <p:nvPr/>
          </p:nvSpPr>
          <p:spPr>
            <a:xfrm>
              <a:off x="7355949" y="4617154"/>
              <a:ext cx="109594" cy="162464"/>
            </a:xfrm>
            <a:prstGeom prst="ellipse">
              <a:avLst/>
            </a:prstGeom>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10800000" scaled="1"/>
              <a:tileRect/>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34" name="グループ化 1433">
            <a:extLst>
              <a:ext uri="{FF2B5EF4-FFF2-40B4-BE49-F238E27FC236}">
                <a16:creationId xmlns:a16="http://schemas.microsoft.com/office/drawing/2014/main" id="{BD888AB2-2FCB-471D-909F-745D95BE197C}"/>
              </a:ext>
            </a:extLst>
          </p:cNvPr>
          <p:cNvGrpSpPr/>
          <p:nvPr/>
        </p:nvGrpSpPr>
        <p:grpSpPr>
          <a:xfrm>
            <a:off x="7760323" y="5410443"/>
            <a:ext cx="476754" cy="346825"/>
            <a:chOff x="6051808" y="4904094"/>
            <a:chExt cx="476754" cy="346825"/>
          </a:xfrm>
        </p:grpSpPr>
        <p:grpSp>
          <p:nvGrpSpPr>
            <p:cNvPr id="1435" name="グループ化 1434">
              <a:extLst>
                <a:ext uri="{FF2B5EF4-FFF2-40B4-BE49-F238E27FC236}">
                  <a16:creationId xmlns:a16="http://schemas.microsoft.com/office/drawing/2014/main" id="{CF681709-AC32-44A8-9744-A7B8FD7650A6}"/>
                </a:ext>
              </a:extLst>
            </p:cNvPr>
            <p:cNvGrpSpPr/>
            <p:nvPr/>
          </p:nvGrpSpPr>
          <p:grpSpPr>
            <a:xfrm>
              <a:off x="6051810" y="4904094"/>
              <a:ext cx="67506" cy="164207"/>
              <a:chOff x="3034888" y="1153740"/>
              <a:chExt cx="67506" cy="164207"/>
            </a:xfrm>
          </p:grpSpPr>
          <p:sp>
            <p:nvSpPr>
              <p:cNvPr id="1475" name="楕円 1474">
                <a:extLst>
                  <a:ext uri="{FF2B5EF4-FFF2-40B4-BE49-F238E27FC236}">
                    <a16:creationId xmlns:a16="http://schemas.microsoft.com/office/drawing/2014/main" id="{E615B790-8D21-4610-8B21-19955CA4368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6" name="直線コネクタ 1475">
                <a:extLst>
                  <a:ext uri="{FF2B5EF4-FFF2-40B4-BE49-F238E27FC236}">
                    <a16:creationId xmlns:a16="http://schemas.microsoft.com/office/drawing/2014/main" id="{E7820DEC-DADF-4F93-9625-F4A31367AC1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36" name="グループ化 1435">
              <a:extLst>
                <a:ext uri="{FF2B5EF4-FFF2-40B4-BE49-F238E27FC236}">
                  <a16:creationId xmlns:a16="http://schemas.microsoft.com/office/drawing/2014/main" id="{8836C36B-DE5E-44BE-8465-05EB2A67A76D}"/>
                </a:ext>
              </a:extLst>
            </p:cNvPr>
            <p:cNvGrpSpPr/>
            <p:nvPr/>
          </p:nvGrpSpPr>
          <p:grpSpPr>
            <a:xfrm>
              <a:off x="6120018" y="4904094"/>
              <a:ext cx="67506" cy="164207"/>
              <a:chOff x="3034888" y="1153740"/>
              <a:chExt cx="67506" cy="164207"/>
            </a:xfrm>
          </p:grpSpPr>
          <p:sp>
            <p:nvSpPr>
              <p:cNvPr id="1473" name="楕円 1472">
                <a:extLst>
                  <a:ext uri="{FF2B5EF4-FFF2-40B4-BE49-F238E27FC236}">
                    <a16:creationId xmlns:a16="http://schemas.microsoft.com/office/drawing/2014/main" id="{273220D9-CEB6-4B49-B8EB-118621A2C9E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4" name="直線コネクタ 1473">
                <a:extLst>
                  <a:ext uri="{FF2B5EF4-FFF2-40B4-BE49-F238E27FC236}">
                    <a16:creationId xmlns:a16="http://schemas.microsoft.com/office/drawing/2014/main" id="{C2BA6C76-7C04-44ED-8D4E-57B74211CF3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37" name="グループ化 1436">
              <a:extLst>
                <a:ext uri="{FF2B5EF4-FFF2-40B4-BE49-F238E27FC236}">
                  <a16:creationId xmlns:a16="http://schemas.microsoft.com/office/drawing/2014/main" id="{256AE0AB-875A-4F0D-B116-1DE23A80E6CF}"/>
                </a:ext>
              </a:extLst>
            </p:cNvPr>
            <p:cNvGrpSpPr/>
            <p:nvPr/>
          </p:nvGrpSpPr>
          <p:grpSpPr>
            <a:xfrm>
              <a:off x="6188226" y="4904094"/>
              <a:ext cx="67506" cy="164207"/>
              <a:chOff x="3034888" y="1153740"/>
              <a:chExt cx="67506" cy="164207"/>
            </a:xfrm>
          </p:grpSpPr>
          <p:sp>
            <p:nvSpPr>
              <p:cNvPr id="1471" name="楕円 1470">
                <a:extLst>
                  <a:ext uri="{FF2B5EF4-FFF2-40B4-BE49-F238E27FC236}">
                    <a16:creationId xmlns:a16="http://schemas.microsoft.com/office/drawing/2014/main" id="{408AE882-AF5B-4E7A-A057-4382F34FD49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2" name="直線コネクタ 1471">
                <a:extLst>
                  <a:ext uri="{FF2B5EF4-FFF2-40B4-BE49-F238E27FC236}">
                    <a16:creationId xmlns:a16="http://schemas.microsoft.com/office/drawing/2014/main" id="{30A99F9F-24E1-4212-B746-4B7DAC9F6BC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38" name="グループ化 1437">
              <a:extLst>
                <a:ext uri="{FF2B5EF4-FFF2-40B4-BE49-F238E27FC236}">
                  <a16:creationId xmlns:a16="http://schemas.microsoft.com/office/drawing/2014/main" id="{DD2A2FA7-564C-4787-A576-187BE9B7E378}"/>
                </a:ext>
              </a:extLst>
            </p:cNvPr>
            <p:cNvGrpSpPr/>
            <p:nvPr/>
          </p:nvGrpSpPr>
          <p:grpSpPr>
            <a:xfrm>
              <a:off x="6256434" y="4904094"/>
              <a:ext cx="67506" cy="164207"/>
              <a:chOff x="3034888" y="1153740"/>
              <a:chExt cx="67506" cy="164207"/>
            </a:xfrm>
          </p:grpSpPr>
          <p:sp>
            <p:nvSpPr>
              <p:cNvPr id="1469" name="楕円 1468">
                <a:extLst>
                  <a:ext uri="{FF2B5EF4-FFF2-40B4-BE49-F238E27FC236}">
                    <a16:creationId xmlns:a16="http://schemas.microsoft.com/office/drawing/2014/main" id="{EBA6E5A1-E18F-4B06-9966-FB8A431EF35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0" name="直線コネクタ 1469">
                <a:extLst>
                  <a:ext uri="{FF2B5EF4-FFF2-40B4-BE49-F238E27FC236}">
                    <a16:creationId xmlns:a16="http://schemas.microsoft.com/office/drawing/2014/main" id="{FF387EE9-22F5-448D-8E40-D58BD035DDB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39" name="グループ化 1438">
              <a:extLst>
                <a:ext uri="{FF2B5EF4-FFF2-40B4-BE49-F238E27FC236}">
                  <a16:creationId xmlns:a16="http://schemas.microsoft.com/office/drawing/2014/main" id="{61864D1F-9277-413C-825F-5D7D84F50DD1}"/>
                </a:ext>
              </a:extLst>
            </p:cNvPr>
            <p:cNvGrpSpPr/>
            <p:nvPr/>
          </p:nvGrpSpPr>
          <p:grpSpPr>
            <a:xfrm>
              <a:off x="6324642" y="4904094"/>
              <a:ext cx="67506" cy="164207"/>
              <a:chOff x="3034888" y="1153740"/>
              <a:chExt cx="67506" cy="164207"/>
            </a:xfrm>
          </p:grpSpPr>
          <p:sp>
            <p:nvSpPr>
              <p:cNvPr id="1467" name="楕円 1466">
                <a:extLst>
                  <a:ext uri="{FF2B5EF4-FFF2-40B4-BE49-F238E27FC236}">
                    <a16:creationId xmlns:a16="http://schemas.microsoft.com/office/drawing/2014/main" id="{01C3883A-31F5-4DBC-BC48-990A7C33E46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68" name="直線コネクタ 1467">
                <a:extLst>
                  <a:ext uri="{FF2B5EF4-FFF2-40B4-BE49-F238E27FC236}">
                    <a16:creationId xmlns:a16="http://schemas.microsoft.com/office/drawing/2014/main" id="{9B5A618E-F098-40D6-B2AB-3124AD6111F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0" name="グループ化 1439">
              <a:extLst>
                <a:ext uri="{FF2B5EF4-FFF2-40B4-BE49-F238E27FC236}">
                  <a16:creationId xmlns:a16="http://schemas.microsoft.com/office/drawing/2014/main" id="{F84A854B-5A1B-4D2E-A282-00A2336AAAF9}"/>
                </a:ext>
              </a:extLst>
            </p:cNvPr>
            <p:cNvGrpSpPr/>
            <p:nvPr/>
          </p:nvGrpSpPr>
          <p:grpSpPr>
            <a:xfrm>
              <a:off x="6392850" y="4904094"/>
              <a:ext cx="67506" cy="164207"/>
              <a:chOff x="3034888" y="1153740"/>
              <a:chExt cx="67506" cy="164207"/>
            </a:xfrm>
          </p:grpSpPr>
          <p:sp>
            <p:nvSpPr>
              <p:cNvPr id="1465" name="楕円 1464">
                <a:extLst>
                  <a:ext uri="{FF2B5EF4-FFF2-40B4-BE49-F238E27FC236}">
                    <a16:creationId xmlns:a16="http://schemas.microsoft.com/office/drawing/2014/main" id="{9B04F892-4661-48A0-9298-18045199BF6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66" name="直線コネクタ 1465">
                <a:extLst>
                  <a:ext uri="{FF2B5EF4-FFF2-40B4-BE49-F238E27FC236}">
                    <a16:creationId xmlns:a16="http://schemas.microsoft.com/office/drawing/2014/main" id="{C6035551-E99C-4EDF-9764-3A92CC425E2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1" name="グループ化 1440">
              <a:extLst>
                <a:ext uri="{FF2B5EF4-FFF2-40B4-BE49-F238E27FC236}">
                  <a16:creationId xmlns:a16="http://schemas.microsoft.com/office/drawing/2014/main" id="{E290C27E-32F7-4E97-864A-60C758807786}"/>
                </a:ext>
              </a:extLst>
            </p:cNvPr>
            <p:cNvGrpSpPr/>
            <p:nvPr/>
          </p:nvGrpSpPr>
          <p:grpSpPr>
            <a:xfrm>
              <a:off x="6461056" y="4904094"/>
              <a:ext cx="67506" cy="164207"/>
              <a:chOff x="3034888" y="1153740"/>
              <a:chExt cx="67506" cy="164207"/>
            </a:xfrm>
          </p:grpSpPr>
          <p:sp>
            <p:nvSpPr>
              <p:cNvPr id="1463" name="楕円 1462">
                <a:extLst>
                  <a:ext uri="{FF2B5EF4-FFF2-40B4-BE49-F238E27FC236}">
                    <a16:creationId xmlns:a16="http://schemas.microsoft.com/office/drawing/2014/main" id="{363A0F90-AF8E-45AB-8D53-CA672D56AD1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64" name="直線コネクタ 1463">
                <a:extLst>
                  <a:ext uri="{FF2B5EF4-FFF2-40B4-BE49-F238E27FC236}">
                    <a16:creationId xmlns:a16="http://schemas.microsoft.com/office/drawing/2014/main" id="{4171A2B0-E638-4B27-9FAC-F33273CFFF5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2" name="グループ化 1441">
              <a:extLst>
                <a:ext uri="{FF2B5EF4-FFF2-40B4-BE49-F238E27FC236}">
                  <a16:creationId xmlns:a16="http://schemas.microsoft.com/office/drawing/2014/main" id="{66A5D6A0-24D3-4A89-9E84-CC2900E1F54E}"/>
                </a:ext>
              </a:extLst>
            </p:cNvPr>
            <p:cNvGrpSpPr/>
            <p:nvPr/>
          </p:nvGrpSpPr>
          <p:grpSpPr>
            <a:xfrm rot="10800000">
              <a:off x="6461056" y="5086712"/>
              <a:ext cx="67506" cy="164207"/>
              <a:chOff x="3034888" y="1153740"/>
              <a:chExt cx="67506" cy="164207"/>
            </a:xfrm>
          </p:grpSpPr>
          <p:sp>
            <p:nvSpPr>
              <p:cNvPr id="1461" name="楕円 1460">
                <a:extLst>
                  <a:ext uri="{FF2B5EF4-FFF2-40B4-BE49-F238E27FC236}">
                    <a16:creationId xmlns:a16="http://schemas.microsoft.com/office/drawing/2014/main" id="{F2EE5E0C-B1CE-47D0-8ACD-0209FA56A2D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62" name="直線コネクタ 1461">
                <a:extLst>
                  <a:ext uri="{FF2B5EF4-FFF2-40B4-BE49-F238E27FC236}">
                    <a16:creationId xmlns:a16="http://schemas.microsoft.com/office/drawing/2014/main" id="{9B91961B-3E8A-4491-AC29-C6FEDF36611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3" name="グループ化 1442">
              <a:extLst>
                <a:ext uri="{FF2B5EF4-FFF2-40B4-BE49-F238E27FC236}">
                  <a16:creationId xmlns:a16="http://schemas.microsoft.com/office/drawing/2014/main" id="{583F3F3B-8A8E-4B74-AB67-05B46EAB910F}"/>
                </a:ext>
              </a:extLst>
            </p:cNvPr>
            <p:cNvGrpSpPr/>
            <p:nvPr/>
          </p:nvGrpSpPr>
          <p:grpSpPr>
            <a:xfrm rot="10800000">
              <a:off x="6392848" y="5086712"/>
              <a:ext cx="67506" cy="164207"/>
              <a:chOff x="3034888" y="1153740"/>
              <a:chExt cx="67506" cy="164207"/>
            </a:xfrm>
          </p:grpSpPr>
          <p:sp>
            <p:nvSpPr>
              <p:cNvPr id="1459" name="楕円 1458">
                <a:extLst>
                  <a:ext uri="{FF2B5EF4-FFF2-40B4-BE49-F238E27FC236}">
                    <a16:creationId xmlns:a16="http://schemas.microsoft.com/office/drawing/2014/main" id="{D25FB947-A38B-4DC0-83F3-FC3EA41A287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60" name="直線コネクタ 1459">
                <a:extLst>
                  <a:ext uri="{FF2B5EF4-FFF2-40B4-BE49-F238E27FC236}">
                    <a16:creationId xmlns:a16="http://schemas.microsoft.com/office/drawing/2014/main" id="{D476F20B-0211-45D5-90A0-12C563412A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4" name="グループ化 1443">
              <a:extLst>
                <a:ext uri="{FF2B5EF4-FFF2-40B4-BE49-F238E27FC236}">
                  <a16:creationId xmlns:a16="http://schemas.microsoft.com/office/drawing/2014/main" id="{E646A83C-FE02-4218-A7CB-C6E4C121E802}"/>
                </a:ext>
              </a:extLst>
            </p:cNvPr>
            <p:cNvGrpSpPr/>
            <p:nvPr/>
          </p:nvGrpSpPr>
          <p:grpSpPr>
            <a:xfrm rot="10800000">
              <a:off x="6324640" y="5086712"/>
              <a:ext cx="67506" cy="164207"/>
              <a:chOff x="3034888" y="1153740"/>
              <a:chExt cx="67506" cy="164207"/>
            </a:xfrm>
          </p:grpSpPr>
          <p:sp>
            <p:nvSpPr>
              <p:cNvPr id="1457" name="楕円 1456">
                <a:extLst>
                  <a:ext uri="{FF2B5EF4-FFF2-40B4-BE49-F238E27FC236}">
                    <a16:creationId xmlns:a16="http://schemas.microsoft.com/office/drawing/2014/main" id="{AFC54E5F-10A1-4A30-A238-B227EB0A3A1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58" name="直線コネクタ 1457">
                <a:extLst>
                  <a:ext uri="{FF2B5EF4-FFF2-40B4-BE49-F238E27FC236}">
                    <a16:creationId xmlns:a16="http://schemas.microsoft.com/office/drawing/2014/main" id="{8CC3CC08-16F4-4C76-ACB7-B9213CCC708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5" name="グループ化 1444">
              <a:extLst>
                <a:ext uri="{FF2B5EF4-FFF2-40B4-BE49-F238E27FC236}">
                  <a16:creationId xmlns:a16="http://schemas.microsoft.com/office/drawing/2014/main" id="{A631D8C7-A75A-43F4-816B-A949B28875CD}"/>
                </a:ext>
              </a:extLst>
            </p:cNvPr>
            <p:cNvGrpSpPr/>
            <p:nvPr/>
          </p:nvGrpSpPr>
          <p:grpSpPr>
            <a:xfrm rot="10800000">
              <a:off x="6256432" y="5086712"/>
              <a:ext cx="67506" cy="164207"/>
              <a:chOff x="3034888" y="1153740"/>
              <a:chExt cx="67506" cy="164207"/>
            </a:xfrm>
          </p:grpSpPr>
          <p:sp>
            <p:nvSpPr>
              <p:cNvPr id="1455" name="楕円 1454">
                <a:extLst>
                  <a:ext uri="{FF2B5EF4-FFF2-40B4-BE49-F238E27FC236}">
                    <a16:creationId xmlns:a16="http://schemas.microsoft.com/office/drawing/2014/main" id="{2EF07FA6-71BF-4263-9F39-8992E4FF39E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56" name="直線コネクタ 1455">
                <a:extLst>
                  <a:ext uri="{FF2B5EF4-FFF2-40B4-BE49-F238E27FC236}">
                    <a16:creationId xmlns:a16="http://schemas.microsoft.com/office/drawing/2014/main" id="{CE62EE5D-69E4-4115-8C60-BC471C18C21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6" name="グループ化 1445">
              <a:extLst>
                <a:ext uri="{FF2B5EF4-FFF2-40B4-BE49-F238E27FC236}">
                  <a16:creationId xmlns:a16="http://schemas.microsoft.com/office/drawing/2014/main" id="{6BD1337D-CCF2-48A4-ABEB-073DA683090F}"/>
                </a:ext>
              </a:extLst>
            </p:cNvPr>
            <p:cNvGrpSpPr/>
            <p:nvPr/>
          </p:nvGrpSpPr>
          <p:grpSpPr>
            <a:xfrm rot="10800000">
              <a:off x="6188224" y="5086712"/>
              <a:ext cx="67506" cy="164207"/>
              <a:chOff x="3034888" y="1153740"/>
              <a:chExt cx="67506" cy="164207"/>
            </a:xfrm>
          </p:grpSpPr>
          <p:sp>
            <p:nvSpPr>
              <p:cNvPr id="1453" name="楕円 1452">
                <a:extLst>
                  <a:ext uri="{FF2B5EF4-FFF2-40B4-BE49-F238E27FC236}">
                    <a16:creationId xmlns:a16="http://schemas.microsoft.com/office/drawing/2014/main" id="{4A2603E8-C949-4EB5-A3BD-1CF07296101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54" name="直線コネクタ 1453">
                <a:extLst>
                  <a:ext uri="{FF2B5EF4-FFF2-40B4-BE49-F238E27FC236}">
                    <a16:creationId xmlns:a16="http://schemas.microsoft.com/office/drawing/2014/main" id="{AA52D8BC-DC9A-414D-B5F4-B332A3ACF51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7" name="グループ化 1446">
              <a:extLst>
                <a:ext uri="{FF2B5EF4-FFF2-40B4-BE49-F238E27FC236}">
                  <a16:creationId xmlns:a16="http://schemas.microsoft.com/office/drawing/2014/main" id="{6B524A6D-6929-4AE1-A05B-5A1810ED70C0}"/>
                </a:ext>
              </a:extLst>
            </p:cNvPr>
            <p:cNvGrpSpPr/>
            <p:nvPr/>
          </p:nvGrpSpPr>
          <p:grpSpPr>
            <a:xfrm rot="10800000">
              <a:off x="6120016" y="5086712"/>
              <a:ext cx="67506" cy="164207"/>
              <a:chOff x="3034888" y="1153740"/>
              <a:chExt cx="67506" cy="164207"/>
            </a:xfrm>
          </p:grpSpPr>
          <p:sp>
            <p:nvSpPr>
              <p:cNvPr id="1451" name="楕円 1450">
                <a:extLst>
                  <a:ext uri="{FF2B5EF4-FFF2-40B4-BE49-F238E27FC236}">
                    <a16:creationId xmlns:a16="http://schemas.microsoft.com/office/drawing/2014/main" id="{8B72BD6A-7F65-40F9-A8A7-057B6D88EC2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52" name="直線コネクタ 1451">
                <a:extLst>
                  <a:ext uri="{FF2B5EF4-FFF2-40B4-BE49-F238E27FC236}">
                    <a16:creationId xmlns:a16="http://schemas.microsoft.com/office/drawing/2014/main" id="{D78D0669-4F08-47BB-B0AE-20CDCBA236A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48" name="グループ化 1447">
              <a:extLst>
                <a:ext uri="{FF2B5EF4-FFF2-40B4-BE49-F238E27FC236}">
                  <a16:creationId xmlns:a16="http://schemas.microsoft.com/office/drawing/2014/main" id="{5A4212EF-A463-467C-94A7-F5755E489530}"/>
                </a:ext>
              </a:extLst>
            </p:cNvPr>
            <p:cNvGrpSpPr/>
            <p:nvPr/>
          </p:nvGrpSpPr>
          <p:grpSpPr>
            <a:xfrm rot="10800000">
              <a:off x="6051808" y="5086712"/>
              <a:ext cx="67506" cy="164207"/>
              <a:chOff x="3034888" y="1153740"/>
              <a:chExt cx="67506" cy="164207"/>
            </a:xfrm>
          </p:grpSpPr>
          <p:sp>
            <p:nvSpPr>
              <p:cNvPr id="1449" name="楕円 1448">
                <a:extLst>
                  <a:ext uri="{FF2B5EF4-FFF2-40B4-BE49-F238E27FC236}">
                    <a16:creationId xmlns:a16="http://schemas.microsoft.com/office/drawing/2014/main" id="{AF4FAFE0-88CA-4E7F-85A9-71E68A765F1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50" name="直線コネクタ 1449">
                <a:extLst>
                  <a:ext uri="{FF2B5EF4-FFF2-40B4-BE49-F238E27FC236}">
                    <a16:creationId xmlns:a16="http://schemas.microsoft.com/office/drawing/2014/main" id="{BE1071BD-927B-48D3-99EB-64E87C0A0BB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577" name="グループ化 1576">
            <a:extLst>
              <a:ext uri="{FF2B5EF4-FFF2-40B4-BE49-F238E27FC236}">
                <a16:creationId xmlns:a16="http://schemas.microsoft.com/office/drawing/2014/main" id="{D6BE21BD-4D21-4BB9-8A32-90F4F52E7C7E}"/>
              </a:ext>
            </a:extLst>
          </p:cNvPr>
          <p:cNvGrpSpPr/>
          <p:nvPr/>
        </p:nvGrpSpPr>
        <p:grpSpPr>
          <a:xfrm>
            <a:off x="6517100" y="4015982"/>
            <a:ext cx="108971" cy="1544693"/>
            <a:chOff x="7234855" y="3739409"/>
            <a:chExt cx="108971" cy="1544693"/>
          </a:xfrm>
        </p:grpSpPr>
        <p:sp>
          <p:nvSpPr>
            <p:cNvPr id="1578" name="四角形: 角を丸くする 1577">
              <a:extLst>
                <a:ext uri="{FF2B5EF4-FFF2-40B4-BE49-F238E27FC236}">
                  <a16:creationId xmlns:a16="http://schemas.microsoft.com/office/drawing/2014/main" id="{0026C3D4-C114-4C89-A9E8-8E5B9A69AB0D}"/>
                </a:ext>
              </a:extLst>
            </p:cNvPr>
            <p:cNvSpPr/>
            <p:nvPr/>
          </p:nvSpPr>
          <p:spPr>
            <a:xfrm>
              <a:off x="7263937" y="4899184"/>
              <a:ext cx="67506" cy="384918"/>
            </a:xfrm>
            <a:prstGeom prst="round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9" name="楕円 1578">
              <a:extLst>
                <a:ext uri="{FF2B5EF4-FFF2-40B4-BE49-F238E27FC236}">
                  <a16:creationId xmlns:a16="http://schemas.microsoft.com/office/drawing/2014/main" id="{05701AC1-04D6-49D2-BB3D-53D37EF96840}"/>
                </a:ext>
              </a:extLst>
            </p:cNvPr>
            <p:cNvSpPr/>
            <p:nvPr/>
          </p:nvSpPr>
          <p:spPr>
            <a:xfrm>
              <a:off x="7240564" y="4025240"/>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0" name="楕円 1579">
              <a:extLst>
                <a:ext uri="{FF2B5EF4-FFF2-40B4-BE49-F238E27FC236}">
                  <a16:creationId xmlns:a16="http://schemas.microsoft.com/office/drawing/2014/main" id="{9AADFAE7-832E-4FF2-AFB2-301ABB40BE0F}"/>
                </a:ext>
              </a:extLst>
            </p:cNvPr>
            <p:cNvSpPr/>
            <p:nvPr/>
          </p:nvSpPr>
          <p:spPr>
            <a:xfrm>
              <a:off x="7234855" y="4313025"/>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1" name="楕円 1580">
              <a:extLst>
                <a:ext uri="{FF2B5EF4-FFF2-40B4-BE49-F238E27FC236}">
                  <a16:creationId xmlns:a16="http://schemas.microsoft.com/office/drawing/2014/main" id="{204DE153-ECE6-48A3-8723-ECE49AD27324}"/>
                </a:ext>
              </a:extLst>
            </p:cNvPr>
            <p:cNvSpPr/>
            <p:nvPr/>
          </p:nvSpPr>
          <p:spPr>
            <a:xfrm>
              <a:off x="7240564" y="3739409"/>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2" name="楕円 1581">
              <a:extLst>
                <a:ext uri="{FF2B5EF4-FFF2-40B4-BE49-F238E27FC236}">
                  <a16:creationId xmlns:a16="http://schemas.microsoft.com/office/drawing/2014/main" id="{4216B7F0-1B21-41D2-81EF-94E259F2DF10}"/>
                </a:ext>
              </a:extLst>
            </p:cNvPr>
            <p:cNvSpPr/>
            <p:nvPr/>
          </p:nvSpPr>
          <p:spPr>
            <a:xfrm>
              <a:off x="7240564" y="4596902"/>
              <a:ext cx="103262" cy="30117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583" name="グループ化 1582">
            <a:extLst>
              <a:ext uri="{FF2B5EF4-FFF2-40B4-BE49-F238E27FC236}">
                <a16:creationId xmlns:a16="http://schemas.microsoft.com/office/drawing/2014/main" id="{4E74A1A5-2A16-4576-BBE9-1DEB9C30FEE9}"/>
              </a:ext>
            </a:extLst>
          </p:cNvPr>
          <p:cNvGrpSpPr/>
          <p:nvPr/>
        </p:nvGrpSpPr>
        <p:grpSpPr>
          <a:xfrm>
            <a:off x="6450975" y="4611325"/>
            <a:ext cx="103262" cy="998391"/>
            <a:chOff x="7791834" y="4317978"/>
            <a:chExt cx="103262" cy="998391"/>
          </a:xfrm>
        </p:grpSpPr>
        <p:cxnSp>
          <p:nvCxnSpPr>
            <p:cNvPr id="1584" name="直線コネクタ 1583">
              <a:extLst>
                <a:ext uri="{FF2B5EF4-FFF2-40B4-BE49-F238E27FC236}">
                  <a16:creationId xmlns:a16="http://schemas.microsoft.com/office/drawing/2014/main" id="{21ECBE06-8DCC-4203-8EA4-2999043CB76A}"/>
                </a:ext>
              </a:extLst>
            </p:cNvPr>
            <p:cNvCxnSpPr>
              <a:cxnSpLocks/>
            </p:cNvCxnSpPr>
            <p:nvPr/>
          </p:nvCxnSpPr>
          <p:spPr>
            <a:xfrm>
              <a:off x="7847581" y="4579088"/>
              <a:ext cx="0" cy="357566"/>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585" name="四角形: 角を丸くする 1584">
              <a:extLst>
                <a:ext uri="{FF2B5EF4-FFF2-40B4-BE49-F238E27FC236}">
                  <a16:creationId xmlns:a16="http://schemas.microsoft.com/office/drawing/2014/main" id="{03FB24FB-FD55-4809-B3E5-AB14C4462943}"/>
                </a:ext>
              </a:extLst>
            </p:cNvPr>
            <p:cNvSpPr/>
            <p:nvPr/>
          </p:nvSpPr>
          <p:spPr>
            <a:xfrm>
              <a:off x="7820916" y="4904137"/>
              <a:ext cx="52572" cy="412232"/>
            </a:xfrm>
            <a:prstGeom prst="roundRect">
              <a:avLst/>
            </a:prstGeom>
            <a:gradFill flip="none" rotWithShape="1">
              <a:gsLst>
                <a:gs pos="0">
                  <a:schemeClr val="accent4">
                    <a:lumMod val="75000"/>
                    <a:shade val="30000"/>
                    <a:satMod val="115000"/>
                  </a:schemeClr>
                </a:gs>
                <a:gs pos="50000">
                  <a:schemeClr val="accent4">
                    <a:lumMod val="75000"/>
                    <a:shade val="67500"/>
                    <a:satMod val="115000"/>
                  </a:schemeClr>
                </a:gs>
                <a:gs pos="100000">
                  <a:schemeClr val="accent4">
                    <a:lumMod val="75000"/>
                    <a:shade val="100000"/>
                    <a:satMod val="115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6" name="楕円 1585">
              <a:extLst>
                <a:ext uri="{FF2B5EF4-FFF2-40B4-BE49-F238E27FC236}">
                  <a16:creationId xmlns:a16="http://schemas.microsoft.com/office/drawing/2014/main" id="{4506DC7E-B966-40E7-8F18-EBD5D9A7FE5E}"/>
                </a:ext>
              </a:extLst>
            </p:cNvPr>
            <p:cNvSpPr/>
            <p:nvPr/>
          </p:nvSpPr>
          <p:spPr>
            <a:xfrm>
              <a:off x="7791834" y="4317978"/>
              <a:ext cx="103262" cy="301178"/>
            </a:xfrm>
            <a:prstGeom prst="ellipse">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10800000" scaled="1"/>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889" name="グループ化 1888">
            <a:extLst>
              <a:ext uri="{FF2B5EF4-FFF2-40B4-BE49-F238E27FC236}">
                <a16:creationId xmlns:a16="http://schemas.microsoft.com/office/drawing/2014/main" id="{4CBFAA4F-693D-4889-AF19-818D4518913B}"/>
              </a:ext>
            </a:extLst>
          </p:cNvPr>
          <p:cNvGrpSpPr/>
          <p:nvPr/>
        </p:nvGrpSpPr>
        <p:grpSpPr>
          <a:xfrm>
            <a:off x="6618174" y="5343143"/>
            <a:ext cx="476754" cy="346825"/>
            <a:chOff x="6051808" y="4904094"/>
            <a:chExt cx="476754" cy="346825"/>
          </a:xfrm>
        </p:grpSpPr>
        <p:grpSp>
          <p:nvGrpSpPr>
            <p:cNvPr id="1890" name="グループ化 1889">
              <a:extLst>
                <a:ext uri="{FF2B5EF4-FFF2-40B4-BE49-F238E27FC236}">
                  <a16:creationId xmlns:a16="http://schemas.microsoft.com/office/drawing/2014/main" id="{2222B16C-B61B-4476-8B09-2C92F6F8C2D3}"/>
                </a:ext>
              </a:extLst>
            </p:cNvPr>
            <p:cNvGrpSpPr/>
            <p:nvPr/>
          </p:nvGrpSpPr>
          <p:grpSpPr>
            <a:xfrm>
              <a:off x="6051810" y="4904094"/>
              <a:ext cx="67506" cy="164207"/>
              <a:chOff x="3034888" y="1153740"/>
              <a:chExt cx="67506" cy="164207"/>
            </a:xfrm>
          </p:grpSpPr>
          <p:sp>
            <p:nvSpPr>
              <p:cNvPr id="1930" name="楕円 1929">
                <a:extLst>
                  <a:ext uri="{FF2B5EF4-FFF2-40B4-BE49-F238E27FC236}">
                    <a16:creationId xmlns:a16="http://schemas.microsoft.com/office/drawing/2014/main" id="{37A3A331-1B87-405B-AEC8-8D70B37FF35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31" name="直線コネクタ 1930">
                <a:extLst>
                  <a:ext uri="{FF2B5EF4-FFF2-40B4-BE49-F238E27FC236}">
                    <a16:creationId xmlns:a16="http://schemas.microsoft.com/office/drawing/2014/main" id="{132ABEE6-EE8C-4A2D-B5D4-037C6A4C530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1" name="グループ化 1890">
              <a:extLst>
                <a:ext uri="{FF2B5EF4-FFF2-40B4-BE49-F238E27FC236}">
                  <a16:creationId xmlns:a16="http://schemas.microsoft.com/office/drawing/2014/main" id="{5AD7A434-53AA-48F1-B06B-4A05F2FEBF6E}"/>
                </a:ext>
              </a:extLst>
            </p:cNvPr>
            <p:cNvGrpSpPr/>
            <p:nvPr/>
          </p:nvGrpSpPr>
          <p:grpSpPr>
            <a:xfrm>
              <a:off x="6120018" y="4904094"/>
              <a:ext cx="67506" cy="164207"/>
              <a:chOff x="3034888" y="1153740"/>
              <a:chExt cx="67506" cy="164207"/>
            </a:xfrm>
          </p:grpSpPr>
          <p:sp>
            <p:nvSpPr>
              <p:cNvPr id="1928" name="楕円 1927">
                <a:extLst>
                  <a:ext uri="{FF2B5EF4-FFF2-40B4-BE49-F238E27FC236}">
                    <a16:creationId xmlns:a16="http://schemas.microsoft.com/office/drawing/2014/main" id="{A1F6F243-3EAB-4B52-811C-39D83BDF338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29" name="直線コネクタ 1928">
                <a:extLst>
                  <a:ext uri="{FF2B5EF4-FFF2-40B4-BE49-F238E27FC236}">
                    <a16:creationId xmlns:a16="http://schemas.microsoft.com/office/drawing/2014/main" id="{958BD75D-493B-46BC-B283-3CF7528105C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2" name="グループ化 1891">
              <a:extLst>
                <a:ext uri="{FF2B5EF4-FFF2-40B4-BE49-F238E27FC236}">
                  <a16:creationId xmlns:a16="http://schemas.microsoft.com/office/drawing/2014/main" id="{2FE29BFC-9C32-47D5-9CF8-73391D458B07}"/>
                </a:ext>
              </a:extLst>
            </p:cNvPr>
            <p:cNvGrpSpPr/>
            <p:nvPr/>
          </p:nvGrpSpPr>
          <p:grpSpPr>
            <a:xfrm>
              <a:off x="6188226" y="4904094"/>
              <a:ext cx="67506" cy="164207"/>
              <a:chOff x="3034888" y="1153740"/>
              <a:chExt cx="67506" cy="164207"/>
            </a:xfrm>
          </p:grpSpPr>
          <p:sp>
            <p:nvSpPr>
              <p:cNvPr id="1926" name="楕円 1925">
                <a:extLst>
                  <a:ext uri="{FF2B5EF4-FFF2-40B4-BE49-F238E27FC236}">
                    <a16:creationId xmlns:a16="http://schemas.microsoft.com/office/drawing/2014/main" id="{82FC3971-69DC-436A-803F-60BB985042A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27" name="直線コネクタ 1926">
                <a:extLst>
                  <a:ext uri="{FF2B5EF4-FFF2-40B4-BE49-F238E27FC236}">
                    <a16:creationId xmlns:a16="http://schemas.microsoft.com/office/drawing/2014/main" id="{57724E05-DEAA-44B7-98AD-5ED4137825A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3" name="グループ化 1892">
              <a:extLst>
                <a:ext uri="{FF2B5EF4-FFF2-40B4-BE49-F238E27FC236}">
                  <a16:creationId xmlns:a16="http://schemas.microsoft.com/office/drawing/2014/main" id="{AD62E063-F5DC-46E3-AF35-D817DA760797}"/>
                </a:ext>
              </a:extLst>
            </p:cNvPr>
            <p:cNvGrpSpPr/>
            <p:nvPr/>
          </p:nvGrpSpPr>
          <p:grpSpPr>
            <a:xfrm>
              <a:off x="6256434" y="4904094"/>
              <a:ext cx="67506" cy="164207"/>
              <a:chOff x="3034888" y="1153740"/>
              <a:chExt cx="67506" cy="164207"/>
            </a:xfrm>
          </p:grpSpPr>
          <p:sp>
            <p:nvSpPr>
              <p:cNvPr id="1924" name="楕円 1923">
                <a:extLst>
                  <a:ext uri="{FF2B5EF4-FFF2-40B4-BE49-F238E27FC236}">
                    <a16:creationId xmlns:a16="http://schemas.microsoft.com/office/drawing/2014/main" id="{E90F6C25-96E8-41E6-A5AC-D90598A46F3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25" name="直線コネクタ 1924">
                <a:extLst>
                  <a:ext uri="{FF2B5EF4-FFF2-40B4-BE49-F238E27FC236}">
                    <a16:creationId xmlns:a16="http://schemas.microsoft.com/office/drawing/2014/main" id="{547AC590-BD53-446C-A256-4A49160E211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4" name="グループ化 1893">
              <a:extLst>
                <a:ext uri="{FF2B5EF4-FFF2-40B4-BE49-F238E27FC236}">
                  <a16:creationId xmlns:a16="http://schemas.microsoft.com/office/drawing/2014/main" id="{18D92738-1407-445B-8CDB-2832D41F6AC1}"/>
                </a:ext>
              </a:extLst>
            </p:cNvPr>
            <p:cNvGrpSpPr/>
            <p:nvPr/>
          </p:nvGrpSpPr>
          <p:grpSpPr>
            <a:xfrm>
              <a:off x="6324642" y="4904094"/>
              <a:ext cx="67506" cy="164207"/>
              <a:chOff x="3034888" y="1153740"/>
              <a:chExt cx="67506" cy="164207"/>
            </a:xfrm>
          </p:grpSpPr>
          <p:sp>
            <p:nvSpPr>
              <p:cNvPr id="1922" name="楕円 1921">
                <a:extLst>
                  <a:ext uri="{FF2B5EF4-FFF2-40B4-BE49-F238E27FC236}">
                    <a16:creationId xmlns:a16="http://schemas.microsoft.com/office/drawing/2014/main" id="{35B5FAD7-6A8B-4DE7-9516-3D9511F4B29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23" name="直線コネクタ 1922">
                <a:extLst>
                  <a:ext uri="{FF2B5EF4-FFF2-40B4-BE49-F238E27FC236}">
                    <a16:creationId xmlns:a16="http://schemas.microsoft.com/office/drawing/2014/main" id="{3AA66474-8A05-4745-BDB4-232DADB8E97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5" name="グループ化 1894">
              <a:extLst>
                <a:ext uri="{FF2B5EF4-FFF2-40B4-BE49-F238E27FC236}">
                  <a16:creationId xmlns:a16="http://schemas.microsoft.com/office/drawing/2014/main" id="{8C8EB945-A133-4BB4-9CEC-21C8B56E981D}"/>
                </a:ext>
              </a:extLst>
            </p:cNvPr>
            <p:cNvGrpSpPr/>
            <p:nvPr/>
          </p:nvGrpSpPr>
          <p:grpSpPr>
            <a:xfrm>
              <a:off x="6392850" y="4904094"/>
              <a:ext cx="67506" cy="164207"/>
              <a:chOff x="3034888" y="1153740"/>
              <a:chExt cx="67506" cy="164207"/>
            </a:xfrm>
          </p:grpSpPr>
          <p:sp>
            <p:nvSpPr>
              <p:cNvPr id="1920" name="楕円 1919">
                <a:extLst>
                  <a:ext uri="{FF2B5EF4-FFF2-40B4-BE49-F238E27FC236}">
                    <a16:creationId xmlns:a16="http://schemas.microsoft.com/office/drawing/2014/main" id="{0D18D1F8-D2E6-4E8F-A7F6-7FAC15D4947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21" name="直線コネクタ 1920">
                <a:extLst>
                  <a:ext uri="{FF2B5EF4-FFF2-40B4-BE49-F238E27FC236}">
                    <a16:creationId xmlns:a16="http://schemas.microsoft.com/office/drawing/2014/main" id="{1FE5A908-56FE-4F63-ABAC-941CA77F6D5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6" name="グループ化 1895">
              <a:extLst>
                <a:ext uri="{FF2B5EF4-FFF2-40B4-BE49-F238E27FC236}">
                  <a16:creationId xmlns:a16="http://schemas.microsoft.com/office/drawing/2014/main" id="{4959ADF7-DEB7-433B-AA9C-3ACD452361BD}"/>
                </a:ext>
              </a:extLst>
            </p:cNvPr>
            <p:cNvGrpSpPr/>
            <p:nvPr/>
          </p:nvGrpSpPr>
          <p:grpSpPr>
            <a:xfrm>
              <a:off x="6461056" y="4904094"/>
              <a:ext cx="67506" cy="164207"/>
              <a:chOff x="3034888" y="1153740"/>
              <a:chExt cx="67506" cy="164207"/>
            </a:xfrm>
          </p:grpSpPr>
          <p:sp>
            <p:nvSpPr>
              <p:cNvPr id="1918" name="楕円 1917">
                <a:extLst>
                  <a:ext uri="{FF2B5EF4-FFF2-40B4-BE49-F238E27FC236}">
                    <a16:creationId xmlns:a16="http://schemas.microsoft.com/office/drawing/2014/main" id="{3CF61014-C102-4A09-A39F-7FDEA8F82E9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19" name="直線コネクタ 1918">
                <a:extLst>
                  <a:ext uri="{FF2B5EF4-FFF2-40B4-BE49-F238E27FC236}">
                    <a16:creationId xmlns:a16="http://schemas.microsoft.com/office/drawing/2014/main" id="{84050C54-5310-4778-B351-5CD82364239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7" name="グループ化 1896">
              <a:extLst>
                <a:ext uri="{FF2B5EF4-FFF2-40B4-BE49-F238E27FC236}">
                  <a16:creationId xmlns:a16="http://schemas.microsoft.com/office/drawing/2014/main" id="{BAFE88B6-ED92-4818-A201-4803B75C59A0}"/>
                </a:ext>
              </a:extLst>
            </p:cNvPr>
            <p:cNvGrpSpPr/>
            <p:nvPr/>
          </p:nvGrpSpPr>
          <p:grpSpPr>
            <a:xfrm rot="10800000">
              <a:off x="6461056" y="5086712"/>
              <a:ext cx="67506" cy="164207"/>
              <a:chOff x="3034888" y="1153740"/>
              <a:chExt cx="67506" cy="164207"/>
            </a:xfrm>
          </p:grpSpPr>
          <p:sp>
            <p:nvSpPr>
              <p:cNvPr id="1916" name="楕円 1915">
                <a:extLst>
                  <a:ext uri="{FF2B5EF4-FFF2-40B4-BE49-F238E27FC236}">
                    <a16:creationId xmlns:a16="http://schemas.microsoft.com/office/drawing/2014/main" id="{E1B0C8E7-1FFA-430D-82F7-DD17E410F42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17" name="直線コネクタ 1916">
                <a:extLst>
                  <a:ext uri="{FF2B5EF4-FFF2-40B4-BE49-F238E27FC236}">
                    <a16:creationId xmlns:a16="http://schemas.microsoft.com/office/drawing/2014/main" id="{5C408B27-384B-4D81-82EA-3989576E47A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8" name="グループ化 1897">
              <a:extLst>
                <a:ext uri="{FF2B5EF4-FFF2-40B4-BE49-F238E27FC236}">
                  <a16:creationId xmlns:a16="http://schemas.microsoft.com/office/drawing/2014/main" id="{75B487B5-685B-4E15-ACB8-917965E567DB}"/>
                </a:ext>
              </a:extLst>
            </p:cNvPr>
            <p:cNvGrpSpPr/>
            <p:nvPr/>
          </p:nvGrpSpPr>
          <p:grpSpPr>
            <a:xfrm rot="10800000">
              <a:off x="6392848" y="5086712"/>
              <a:ext cx="67506" cy="164207"/>
              <a:chOff x="3034888" y="1153740"/>
              <a:chExt cx="67506" cy="164207"/>
            </a:xfrm>
          </p:grpSpPr>
          <p:sp>
            <p:nvSpPr>
              <p:cNvPr id="1914" name="楕円 1913">
                <a:extLst>
                  <a:ext uri="{FF2B5EF4-FFF2-40B4-BE49-F238E27FC236}">
                    <a16:creationId xmlns:a16="http://schemas.microsoft.com/office/drawing/2014/main" id="{4441B1CF-DF8E-47E6-85C7-4CF3ED8C9B1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15" name="直線コネクタ 1914">
                <a:extLst>
                  <a:ext uri="{FF2B5EF4-FFF2-40B4-BE49-F238E27FC236}">
                    <a16:creationId xmlns:a16="http://schemas.microsoft.com/office/drawing/2014/main" id="{1A83DF49-F2FF-45CB-853C-6D66D509ACB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899" name="グループ化 1898">
              <a:extLst>
                <a:ext uri="{FF2B5EF4-FFF2-40B4-BE49-F238E27FC236}">
                  <a16:creationId xmlns:a16="http://schemas.microsoft.com/office/drawing/2014/main" id="{E9E0D190-3552-4B53-A983-755BB7D541DF}"/>
                </a:ext>
              </a:extLst>
            </p:cNvPr>
            <p:cNvGrpSpPr/>
            <p:nvPr/>
          </p:nvGrpSpPr>
          <p:grpSpPr>
            <a:xfrm rot="10800000">
              <a:off x="6324640" y="5086712"/>
              <a:ext cx="67506" cy="164207"/>
              <a:chOff x="3034888" y="1153740"/>
              <a:chExt cx="67506" cy="164207"/>
            </a:xfrm>
          </p:grpSpPr>
          <p:sp>
            <p:nvSpPr>
              <p:cNvPr id="1912" name="楕円 1911">
                <a:extLst>
                  <a:ext uri="{FF2B5EF4-FFF2-40B4-BE49-F238E27FC236}">
                    <a16:creationId xmlns:a16="http://schemas.microsoft.com/office/drawing/2014/main" id="{69572709-D95E-4C9F-870F-37DAD43A5FF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13" name="直線コネクタ 1912">
                <a:extLst>
                  <a:ext uri="{FF2B5EF4-FFF2-40B4-BE49-F238E27FC236}">
                    <a16:creationId xmlns:a16="http://schemas.microsoft.com/office/drawing/2014/main" id="{B3A4DCDC-965C-44AE-A962-4F50E0A714C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00" name="グループ化 1899">
              <a:extLst>
                <a:ext uri="{FF2B5EF4-FFF2-40B4-BE49-F238E27FC236}">
                  <a16:creationId xmlns:a16="http://schemas.microsoft.com/office/drawing/2014/main" id="{3CD52B86-295C-49E6-B222-730DDB3A00B4}"/>
                </a:ext>
              </a:extLst>
            </p:cNvPr>
            <p:cNvGrpSpPr/>
            <p:nvPr/>
          </p:nvGrpSpPr>
          <p:grpSpPr>
            <a:xfrm rot="10800000">
              <a:off x="6256432" y="5086712"/>
              <a:ext cx="67506" cy="164207"/>
              <a:chOff x="3034888" y="1153740"/>
              <a:chExt cx="67506" cy="164207"/>
            </a:xfrm>
          </p:grpSpPr>
          <p:sp>
            <p:nvSpPr>
              <p:cNvPr id="1910" name="楕円 1909">
                <a:extLst>
                  <a:ext uri="{FF2B5EF4-FFF2-40B4-BE49-F238E27FC236}">
                    <a16:creationId xmlns:a16="http://schemas.microsoft.com/office/drawing/2014/main" id="{3F6927CF-40BE-47B9-BEFD-EFBD04D42A9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11" name="直線コネクタ 1910">
                <a:extLst>
                  <a:ext uri="{FF2B5EF4-FFF2-40B4-BE49-F238E27FC236}">
                    <a16:creationId xmlns:a16="http://schemas.microsoft.com/office/drawing/2014/main" id="{960C7D6C-0FC8-4ED3-90C9-88074490B3D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01" name="グループ化 1900">
              <a:extLst>
                <a:ext uri="{FF2B5EF4-FFF2-40B4-BE49-F238E27FC236}">
                  <a16:creationId xmlns:a16="http://schemas.microsoft.com/office/drawing/2014/main" id="{4821FBAC-12E8-4363-83B5-AFBBBC4FE111}"/>
                </a:ext>
              </a:extLst>
            </p:cNvPr>
            <p:cNvGrpSpPr/>
            <p:nvPr/>
          </p:nvGrpSpPr>
          <p:grpSpPr>
            <a:xfrm rot="10800000">
              <a:off x="6188224" y="5086712"/>
              <a:ext cx="67506" cy="164207"/>
              <a:chOff x="3034888" y="1153740"/>
              <a:chExt cx="67506" cy="164207"/>
            </a:xfrm>
          </p:grpSpPr>
          <p:sp>
            <p:nvSpPr>
              <p:cNvPr id="1908" name="楕円 1907">
                <a:extLst>
                  <a:ext uri="{FF2B5EF4-FFF2-40B4-BE49-F238E27FC236}">
                    <a16:creationId xmlns:a16="http://schemas.microsoft.com/office/drawing/2014/main" id="{2C5F63C0-E240-4624-9B09-112F995D221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09" name="直線コネクタ 1908">
                <a:extLst>
                  <a:ext uri="{FF2B5EF4-FFF2-40B4-BE49-F238E27FC236}">
                    <a16:creationId xmlns:a16="http://schemas.microsoft.com/office/drawing/2014/main" id="{261F0663-36FA-4F22-81D7-939A30BAB8D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02" name="グループ化 1901">
              <a:extLst>
                <a:ext uri="{FF2B5EF4-FFF2-40B4-BE49-F238E27FC236}">
                  <a16:creationId xmlns:a16="http://schemas.microsoft.com/office/drawing/2014/main" id="{645275DD-ED4D-40C8-B629-D2EDD3C1EAC8}"/>
                </a:ext>
              </a:extLst>
            </p:cNvPr>
            <p:cNvGrpSpPr/>
            <p:nvPr/>
          </p:nvGrpSpPr>
          <p:grpSpPr>
            <a:xfrm rot="10800000">
              <a:off x="6120016" y="5086712"/>
              <a:ext cx="67506" cy="164207"/>
              <a:chOff x="3034888" y="1153740"/>
              <a:chExt cx="67506" cy="164207"/>
            </a:xfrm>
          </p:grpSpPr>
          <p:sp>
            <p:nvSpPr>
              <p:cNvPr id="1906" name="楕円 1905">
                <a:extLst>
                  <a:ext uri="{FF2B5EF4-FFF2-40B4-BE49-F238E27FC236}">
                    <a16:creationId xmlns:a16="http://schemas.microsoft.com/office/drawing/2014/main" id="{FF916BBC-700F-4DC6-8638-58D1EF04C32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07" name="直線コネクタ 1906">
                <a:extLst>
                  <a:ext uri="{FF2B5EF4-FFF2-40B4-BE49-F238E27FC236}">
                    <a16:creationId xmlns:a16="http://schemas.microsoft.com/office/drawing/2014/main" id="{475774D3-4C0D-4021-92A5-D31557939BB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903" name="グループ化 1902">
              <a:extLst>
                <a:ext uri="{FF2B5EF4-FFF2-40B4-BE49-F238E27FC236}">
                  <a16:creationId xmlns:a16="http://schemas.microsoft.com/office/drawing/2014/main" id="{5D3B3E87-ED96-4961-99EE-2A3B48CDF8C4}"/>
                </a:ext>
              </a:extLst>
            </p:cNvPr>
            <p:cNvGrpSpPr/>
            <p:nvPr/>
          </p:nvGrpSpPr>
          <p:grpSpPr>
            <a:xfrm rot="10800000">
              <a:off x="6051808" y="5086712"/>
              <a:ext cx="67506" cy="164207"/>
              <a:chOff x="3034888" y="1153740"/>
              <a:chExt cx="67506" cy="164207"/>
            </a:xfrm>
          </p:grpSpPr>
          <p:sp>
            <p:nvSpPr>
              <p:cNvPr id="1904" name="楕円 1903">
                <a:extLst>
                  <a:ext uri="{FF2B5EF4-FFF2-40B4-BE49-F238E27FC236}">
                    <a16:creationId xmlns:a16="http://schemas.microsoft.com/office/drawing/2014/main" id="{8410D6CF-623D-4493-ADF1-8995BF89DEC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05" name="直線コネクタ 1904">
                <a:extLst>
                  <a:ext uri="{FF2B5EF4-FFF2-40B4-BE49-F238E27FC236}">
                    <a16:creationId xmlns:a16="http://schemas.microsoft.com/office/drawing/2014/main" id="{A1174CDF-F934-40F1-8AA0-CACD21A9326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2061" name="グループ化 2060">
            <a:extLst>
              <a:ext uri="{FF2B5EF4-FFF2-40B4-BE49-F238E27FC236}">
                <a16:creationId xmlns:a16="http://schemas.microsoft.com/office/drawing/2014/main" id="{0FEC3664-07FF-4344-82F6-BB3A907FE4D6}"/>
              </a:ext>
            </a:extLst>
          </p:cNvPr>
          <p:cNvGrpSpPr/>
          <p:nvPr/>
        </p:nvGrpSpPr>
        <p:grpSpPr>
          <a:xfrm>
            <a:off x="6676665" y="5236573"/>
            <a:ext cx="476754" cy="346825"/>
            <a:chOff x="6051808" y="4904094"/>
            <a:chExt cx="476754" cy="346825"/>
          </a:xfrm>
        </p:grpSpPr>
        <p:grpSp>
          <p:nvGrpSpPr>
            <p:cNvPr id="2062" name="グループ化 2061">
              <a:extLst>
                <a:ext uri="{FF2B5EF4-FFF2-40B4-BE49-F238E27FC236}">
                  <a16:creationId xmlns:a16="http://schemas.microsoft.com/office/drawing/2014/main" id="{8B65533B-A810-416E-82AE-16271CCAD982}"/>
                </a:ext>
              </a:extLst>
            </p:cNvPr>
            <p:cNvGrpSpPr/>
            <p:nvPr/>
          </p:nvGrpSpPr>
          <p:grpSpPr>
            <a:xfrm>
              <a:off x="6051810" y="4904094"/>
              <a:ext cx="67506" cy="164207"/>
              <a:chOff x="3034888" y="1153740"/>
              <a:chExt cx="67506" cy="164207"/>
            </a:xfrm>
          </p:grpSpPr>
          <p:sp>
            <p:nvSpPr>
              <p:cNvPr id="2102" name="楕円 2101">
                <a:extLst>
                  <a:ext uri="{FF2B5EF4-FFF2-40B4-BE49-F238E27FC236}">
                    <a16:creationId xmlns:a16="http://schemas.microsoft.com/office/drawing/2014/main" id="{1CFF1A9D-CFD4-48CC-886E-C6CBF026985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03" name="直線コネクタ 2102">
                <a:extLst>
                  <a:ext uri="{FF2B5EF4-FFF2-40B4-BE49-F238E27FC236}">
                    <a16:creationId xmlns:a16="http://schemas.microsoft.com/office/drawing/2014/main" id="{EE548D15-3844-442E-9534-81A7F2D93F6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3" name="グループ化 2062">
              <a:extLst>
                <a:ext uri="{FF2B5EF4-FFF2-40B4-BE49-F238E27FC236}">
                  <a16:creationId xmlns:a16="http://schemas.microsoft.com/office/drawing/2014/main" id="{F0CD07BC-AAC1-4968-8DBB-51B5BC53A0BD}"/>
                </a:ext>
              </a:extLst>
            </p:cNvPr>
            <p:cNvGrpSpPr/>
            <p:nvPr/>
          </p:nvGrpSpPr>
          <p:grpSpPr>
            <a:xfrm>
              <a:off x="6120018" y="4904094"/>
              <a:ext cx="67506" cy="164207"/>
              <a:chOff x="3034888" y="1153740"/>
              <a:chExt cx="67506" cy="164207"/>
            </a:xfrm>
          </p:grpSpPr>
          <p:sp>
            <p:nvSpPr>
              <p:cNvPr id="2100" name="楕円 2099">
                <a:extLst>
                  <a:ext uri="{FF2B5EF4-FFF2-40B4-BE49-F238E27FC236}">
                    <a16:creationId xmlns:a16="http://schemas.microsoft.com/office/drawing/2014/main" id="{ADBCE1D2-9BC7-4FEF-B166-4792C2D3013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01" name="直線コネクタ 2100">
                <a:extLst>
                  <a:ext uri="{FF2B5EF4-FFF2-40B4-BE49-F238E27FC236}">
                    <a16:creationId xmlns:a16="http://schemas.microsoft.com/office/drawing/2014/main" id="{2E35D2E9-7041-46AD-B78A-ED666B0B0CA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4" name="グループ化 2063">
              <a:extLst>
                <a:ext uri="{FF2B5EF4-FFF2-40B4-BE49-F238E27FC236}">
                  <a16:creationId xmlns:a16="http://schemas.microsoft.com/office/drawing/2014/main" id="{4264EE39-D73D-4EAC-8852-00D7CEE66EE5}"/>
                </a:ext>
              </a:extLst>
            </p:cNvPr>
            <p:cNvGrpSpPr/>
            <p:nvPr/>
          </p:nvGrpSpPr>
          <p:grpSpPr>
            <a:xfrm>
              <a:off x="6188226" y="4904094"/>
              <a:ext cx="67506" cy="164207"/>
              <a:chOff x="3034888" y="1153740"/>
              <a:chExt cx="67506" cy="164207"/>
            </a:xfrm>
          </p:grpSpPr>
          <p:sp>
            <p:nvSpPr>
              <p:cNvPr id="2098" name="楕円 2097">
                <a:extLst>
                  <a:ext uri="{FF2B5EF4-FFF2-40B4-BE49-F238E27FC236}">
                    <a16:creationId xmlns:a16="http://schemas.microsoft.com/office/drawing/2014/main" id="{94F2BFB5-BD19-4223-BD2A-11CFDD7C1D1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99" name="直線コネクタ 2098">
                <a:extLst>
                  <a:ext uri="{FF2B5EF4-FFF2-40B4-BE49-F238E27FC236}">
                    <a16:creationId xmlns:a16="http://schemas.microsoft.com/office/drawing/2014/main" id="{863B24E0-FED9-46EB-A092-4CD62D03C78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5" name="グループ化 2064">
              <a:extLst>
                <a:ext uri="{FF2B5EF4-FFF2-40B4-BE49-F238E27FC236}">
                  <a16:creationId xmlns:a16="http://schemas.microsoft.com/office/drawing/2014/main" id="{7BE249B6-239E-41C8-BE41-CE75CBADBD2D}"/>
                </a:ext>
              </a:extLst>
            </p:cNvPr>
            <p:cNvGrpSpPr/>
            <p:nvPr/>
          </p:nvGrpSpPr>
          <p:grpSpPr>
            <a:xfrm>
              <a:off x="6256434" y="4904094"/>
              <a:ext cx="67506" cy="164207"/>
              <a:chOff x="3034888" y="1153740"/>
              <a:chExt cx="67506" cy="164207"/>
            </a:xfrm>
          </p:grpSpPr>
          <p:sp>
            <p:nvSpPr>
              <p:cNvPr id="2096" name="楕円 2095">
                <a:extLst>
                  <a:ext uri="{FF2B5EF4-FFF2-40B4-BE49-F238E27FC236}">
                    <a16:creationId xmlns:a16="http://schemas.microsoft.com/office/drawing/2014/main" id="{BEA329DB-71CF-41D4-BF93-0A0E34127DE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97" name="直線コネクタ 2096">
                <a:extLst>
                  <a:ext uri="{FF2B5EF4-FFF2-40B4-BE49-F238E27FC236}">
                    <a16:creationId xmlns:a16="http://schemas.microsoft.com/office/drawing/2014/main" id="{FDE2C513-8ECA-4898-B832-887DA2BB02E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6" name="グループ化 2065">
              <a:extLst>
                <a:ext uri="{FF2B5EF4-FFF2-40B4-BE49-F238E27FC236}">
                  <a16:creationId xmlns:a16="http://schemas.microsoft.com/office/drawing/2014/main" id="{12564FFE-63AD-411A-9055-703D02741BB6}"/>
                </a:ext>
              </a:extLst>
            </p:cNvPr>
            <p:cNvGrpSpPr/>
            <p:nvPr/>
          </p:nvGrpSpPr>
          <p:grpSpPr>
            <a:xfrm>
              <a:off x="6324642" y="4904094"/>
              <a:ext cx="67506" cy="164207"/>
              <a:chOff x="3034888" y="1153740"/>
              <a:chExt cx="67506" cy="164207"/>
            </a:xfrm>
          </p:grpSpPr>
          <p:sp>
            <p:nvSpPr>
              <p:cNvPr id="2094" name="楕円 2093">
                <a:extLst>
                  <a:ext uri="{FF2B5EF4-FFF2-40B4-BE49-F238E27FC236}">
                    <a16:creationId xmlns:a16="http://schemas.microsoft.com/office/drawing/2014/main" id="{BB7BCEB6-941F-497F-A4C6-F1A342F9B62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95" name="直線コネクタ 2094">
                <a:extLst>
                  <a:ext uri="{FF2B5EF4-FFF2-40B4-BE49-F238E27FC236}">
                    <a16:creationId xmlns:a16="http://schemas.microsoft.com/office/drawing/2014/main" id="{388E6BB3-5959-45D4-AF0B-F3B1DE92F7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7" name="グループ化 2066">
              <a:extLst>
                <a:ext uri="{FF2B5EF4-FFF2-40B4-BE49-F238E27FC236}">
                  <a16:creationId xmlns:a16="http://schemas.microsoft.com/office/drawing/2014/main" id="{6D933057-8DD7-4F75-8068-8ACB9006AD8E}"/>
                </a:ext>
              </a:extLst>
            </p:cNvPr>
            <p:cNvGrpSpPr/>
            <p:nvPr/>
          </p:nvGrpSpPr>
          <p:grpSpPr>
            <a:xfrm>
              <a:off x="6392850" y="4904094"/>
              <a:ext cx="67506" cy="164207"/>
              <a:chOff x="3034888" y="1153740"/>
              <a:chExt cx="67506" cy="164207"/>
            </a:xfrm>
          </p:grpSpPr>
          <p:sp>
            <p:nvSpPr>
              <p:cNvPr id="2092" name="楕円 2091">
                <a:extLst>
                  <a:ext uri="{FF2B5EF4-FFF2-40B4-BE49-F238E27FC236}">
                    <a16:creationId xmlns:a16="http://schemas.microsoft.com/office/drawing/2014/main" id="{5833EBEF-5E76-4415-80CC-B5529299F00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93" name="直線コネクタ 2092">
                <a:extLst>
                  <a:ext uri="{FF2B5EF4-FFF2-40B4-BE49-F238E27FC236}">
                    <a16:creationId xmlns:a16="http://schemas.microsoft.com/office/drawing/2014/main" id="{8983C7CB-3C80-49BA-8FB9-94299579100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8" name="グループ化 2067">
              <a:extLst>
                <a:ext uri="{FF2B5EF4-FFF2-40B4-BE49-F238E27FC236}">
                  <a16:creationId xmlns:a16="http://schemas.microsoft.com/office/drawing/2014/main" id="{FF9E66CE-9742-4B9D-B901-D6F5250E5EFC}"/>
                </a:ext>
              </a:extLst>
            </p:cNvPr>
            <p:cNvGrpSpPr/>
            <p:nvPr/>
          </p:nvGrpSpPr>
          <p:grpSpPr>
            <a:xfrm>
              <a:off x="6461056" y="4904094"/>
              <a:ext cx="67506" cy="164207"/>
              <a:chOff x="3034888" y="1153740"/>
              <a:chExt cx="67506" cy="164207"/>
            </a:xfrm>
          </p:grpSpPr>
          <p:sp>
            <p:nvSpPr>
              <p:cNvPr id="2090" name="楕円 2089">
                <a:extLst>
                  <a:ext uri="{FF2B5EF4-FFF2-40B4-BE49-F238E27FC236}">
                    <a16:creationId xmlns:a16="http://schemas.microsoft.com/office/drawing/2014/main" id="{BDAF9373-D031-4B2F-B57C-0E2667230B3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91" name="直線コネクタ 2090">
                <a:extLst>
                  <a:ext uri="{FF2B5EF4-FFF2-40B4-BE49-F238E27FC236}">
                    <a16:creationId xmlns:a16="http://schemas.microsoft.com/office/drawing/2014/main" id="{3DD1F4CD-A94F-4EC9-BAB7-507CF406A58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69" name="グループ化 2068">
              <a:extLst>
                <a:ext uri="{FF2B5EF4-FFF2-40B4-BE49-F238E27FC236}">
                  <a16:creationId xmlns:a16="http://schemas.microsoft.com/office/drawing/2014/main" id="{379FBD09-845E-4384-9EFF-D0D1E75CFFEF}"/>
                </a:ext>
              </a:extLst>
            </p:cNvPr>
            <p:cNvGrpSpPr/>
            <p:nvPr/>
          </p:nvGrpSpPr>
          <p:grpSpPr>
            <a:xfrm rot="10800000">
              <a:off x="6461056" y="5086712"/>
              <a:ext cx="67506" cy="164207"/>
              <a:chOff x="3034888" y="1153740"/>
              <a:chExt cx="67506" cy="164207"/>
            </a:xfrm>
          </p:grpSpPr>
          <p:sp>
            <p:nvSpPr>
              <p:cNvPr id="2088" name="楕円 2087">
                <a:extLst>
                  <a:ext uri="{FF2B5EF4-FFF2-40B4-BE49-F238E27FC236}">
                    <a16:creationId xmlns:a16="http://schemas.microsoft.com/office/drawing/2014/main" id="{B4214508-4FBE-473B-AD2A-77860DE6FFA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89" name="直線コネクタ 2088">
                <a:extLst>
                  <a:ext uri="{FF2B5EF4-FFF2-40B4-BE49-F238E27FC236}">
                    <a16:creationId xmlns:a16="http://schemas.microsoft.com/office/drawing/2014/main" id="{FB4D5D53-32CD-48CB-93F4-2261853F187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70" name="グループ化 2069">
              <a:extLst>
                <a:ext uri="{FF2B5EF4-FFF2-40B4-BE49-F238E27FC236}">
                  <a16:creationId xmlns:a16="http://schemas.microsoft.com/office/drawing/2014/main" id="{30B8C829-5685-4817-81A5-4C9F1956CE7D}"/>
                </a:ext>
              </a:extLst>
            </p:cNvPr>
            <p:cNvGrpSpPr/>
            <p:nvPr/>
          </p:nvGrpSpPr>
          <p:grpSpPr>
            <a:xfrm rot="10800000">
              <a:off x="6392848" y="5086712"/>
              <a:ext cx="67506" cy="164207"/>
              <a:chOff x="3034888" y="1153740"/>
              <a:chExt cx="67506" cy="164207"/>
            </a:xfrm>
          </p:grpSpPr>
          <p:sp>
            <p:nvSpPr>
              <p:cNvPr id="2086" name="楕円 2085">
                <a:extLst>
                  <a:ext uri="{FF2B5EF4-FFF2-40B4-BE49-F238E27FC236}">
                    <a16:creationId xmlns:a16="http://schemas.microsoft.com/office/drawing/2014/main" id="{AAC9B473-E91F-4C54-BE00-497E602DB8E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87" name="直線コネクタ 2086">
                <a:extLst>
                  <a:ext uri="{FF2B5EF4-FFF2-40B4-BE49-F238E27FC236}">
                    <a16:creationId xmlns:a16="http://schemas.microsoft.com/office/drawing/2014/main" id="{9CDEDAE4-7290-45AA-9401-CBDBA759FCD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71" name="グループ化 2070">
              <a:extLst>
                <a:ext uri="{FF2B5EF4-FFF2-40B4-BE49-F238E27FC236}">
                  <a16:creationId xmlns:a16="http://schemas.microsoft.com/office/drawing/2014/main" id="{26917F05-93E0-4901-ADC4-17C889FF7E51}"/>
                </a:ext>
              </a:extLst>
            </p:cNvPr>
            <p:cNvGrpSpPr/>
            <p:nvPr/>
          </p:nvGrpSpPr>
          <p:grpSpPr>
            <a:xfrm rot="10800000">
              <a:off x="6324640" y="5086712"/>
              <a:ext cx="67506" cy="164207"/>
              <a:chOff x="3034888" y="1153740"/>
              <a:chExt cx="67506" cy="164207"/>
            </a:xfrm>
          </p:grpSpPr>
          <p:sp>
            <p:nvSpPr>
              <p:cNvPr id="2084" name="楕円 2083">
                <a:extLst>
                  <a:ext uri="{FF2B5EF4-FFF2-40B4-BE49-F238E27FC236}">
                    <a16:creationId xmlns:a16="http://schemas.microsoft.com/office/drawing/2014/main" id="{F1213795-E198-40D1-B859-B35FBD79601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85" name="直線コネクタ 2084">
                <a:extLst>
                  <a:ext uri="{FF2B5EF4-FFF2-40B4-BE49-F238E27FC236}">
                    <a16:creationId xmlns:a16="http://schemas.microsoft.com/office/drawing/2014/main" id="{5FD75F1C-107F-4F37-A559-AE919117F5D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72" name="グループ化 2071">
              <a:extLst>
                <a:ext uri="{FF2B5EF4-FFF2-40B4-BE49-F238E27FC236}">
                  <a16:creationId xmlns:a16="http://schemas.microsoft.com/office/drawing/2014/main" id="{5B2DC6B2-A0E7-4529-9083-4D1BDAB919B2}"/>
                </a:ext>
              </a:extLst>
            </p:cNvPr>
            <p:cNvGrpSpPr/>
            <p:nvPr/>
          </p:nvGrpSpPr>
          <p:grpSpPr>
            <a:xfrm rot="10800000">
              <a:off x="6256432" y="5086712"/>
              <a:ext cx="67506" cy="164207"/>
              <a:chOff x="3034888" y="1153740"/>
              <a:chExt cx="67506" cy="164207"/>
            </a:xfrm>
          </p:grpSpPr>
          <p:sp>
            <p:nvSpPr>
              <p:cNvPr id="2082" name="楕円 2081">
                <a:extLst>
                  <a:ext uri="{FF2B5EF4-FFF2-40B4-BE49-F238E27FC236}">
                    <a16:creationId xmlns:a16="http://schemas.microsoft.com/office/drawing/2014/main" id="{2D344C12-6614-4440-91C2-0940038B1E4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83" name="直線コネクタ 2082">
                <a:extLst>
                  <a:ext uri="{FF2B5EF4-FFF2-40B4-BE49-F238E27FC236}">
                    <a16:creationId xmlns:a16="http://schemas.microsoft.com/office/drawing/2014/main" id="{59EC6252-FF23-4F01-935C-C9881C80719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73" name="グループ化 2072">
              <a:extLst>
                <a:ext uri="{FF2B5EF4-FFF2-40B4-BE49-F238E27FC236}">
                  <a16:creationId xmlns:a16="http://schemas.microsoft.com/office/drawing/2014/main" id="{20870001-71D8-4D25-A750-CB9FD8BCB2DE}"/>
                </a:ext>
              </a:extLst>
            </p:cNvPr>
            <p:cNvGrpSpPr/>
            <p:nvPr/>
          </p:nvGrpSpPr>
          <p:grpSpPr>
            <a:xfrm rot="10800000">
              <a:off x="6188224" y="5086712"/>
              <a:ext cx="67506" cy="164207"/>
              <a:chOff x="3034888" y="1153740"/>
              <a:chExt cx="67506" cy="164207"/>
            </a:xfrm>
          </p:grpSpPr>
          <p:sp>
            <p:nvSpPr>
              <p:cNvPr id="2080" name="楕円 2079">
                <a:extLst>
                  <a:ext uri="{FF2B5EF4-FFF2-40B4-BE49-F238E27FC236}">
                    <a16:creationId xmlns:a16="http://schemas.microsoft.com/office/drawing/2014/main" id="{6271606F-29A5-44B2-AC58-7A91426FABD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81" name="直線コネクタ 2080">
                <a:extLst>
                  <a:ext uri="{FF2B5EF4-FFF2-40B4-BE49-F238E27FC236}">
                    <a16:creationId xmlns:a16="http://schemas.microsoft.com/office/drawing/2014/main" id="{D0BCAEDF-9C09-4A64-B937-0BA229A8C68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74" name="グループ化 2073">
              <a:extLst>
                <a:ext uri="{FF2B5EF4-FFF2-40B4-BE49-F238E27FC236}">
                  <a16:creationId xmlns:a16="http://schemas.microsoft.com/office/drawing/2014/main" id="{6509D8B2-A4D6-47B0-9A9B-1C829E23F2B0}"/>
                </a:ext>
              </a:extLst>
            </p:cNvPr>
            <p:cNvGrpSpPr/>
            <p:nvPr/>
          </p:nvGrpSpPr>
          <p:grpSpPr>
            <a:xfrm rot="10800000">
              <a:off x="6120016" y="5086712"/>
              <a:ext cx="67506" cy="164207"/>
              <a:chOff x="3034888" y="1153740"/>
              <a:chExt cx="67506" cy="164207"/>
            </a:xfrm>
          </p:grpSpPr>
          <p:sp>
            <p:nvSpPr>
              <p:cNvPr id="2078" name="楕円 2077">
                <a:extLst>
                  <a:ext uri="{FF2B5EF4-FFF2-40B4-BE49-F238E27FC236}">
                    <a16:creationId xmlns:a16="http://schemas.microsoft.com/office/drawing/2014/main" id="{E11587EC-30FE-468E-95D7-7A502E3A811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79" name="直線コネクタ 2078">
                <a:extLst>
                  <a:ext uri="{FF2B5EF4-FFF2-40B4-BE49-F238E27FC236}">
                    <a16:creationId xmlns:a16="http://schemas.microsoft.com/office/drawing/2014/main" id="{C523F879-83A5-4A28-B42D-D92460E9AF2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75" name="グループ化 2074">
              <a:extLst>
                <a:ext uri="{FF2B5EF4-FFF2-40B4-BE49-F238E27FC236}">
                  <a16:creationId xmlns:a16="http://schemas.microsoft.com/office/drawing/2014/main" id="{D7E0E4A7-2224-4511-80D2-0460BE23E6EC}"/>
                </a:ext>
              </a:extLst>
            </p:cNvPr>
            <p:cNvGrpSpPr/>
            <p:nvPr/>
          </p:nvGrpSpPr>
          <p:grpSpPr>
            <a:xfrm rot="10800000">
              <a:off x="6051808" y="5086712"/>
              <a:ext cx="67506" cy="164207"/>
              <a:chOff x="3034888" y="1153740"/>
              <a:chExt cx="67506" cy="164207"/>
            </a:xfrm>
          </p:grpSpPr>
          <p:sp>
            <p:nvSpPr>
              <p:cNvPr id="2076" name="楕円 2075">
                <a:extLst>
                  <a:ext uri="{FF2B5EF4-FFF2-40B4-BE49-F238E27FC236}">
                    <a16:creationId xmlns:a16="http://schemas.microsoft.com/office/drawing/2014/main" id="{EB587F31-87F1-4B97-AF85-29E80050774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77" name="直線コネクタ 2076">
                <a:extLst>
                  <a:ext uri="{FF2B5EF4-FFF2-40B4-BE49-F238E27FC236}">
                    <a16:creationId xmlns:a16="http://schemas.microsoft.com/office/drawing/2014/main" id="{FF029BBC-23C5-4C18-8A60-8761416F825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1587" name="グループ化 1586">
            <a:extLst>
              <a:ext uri="{FF2B5EF4-FFF2-40B4-BE49-F238E27FC236}">
                <a16:creationId xmlns:a16="http://schemas.microsoft.com/office/drawing/2014/main" id="{93FA79B1-1C11-4091-9661-D5272121ADC4}"/>
              </a:ext>
            </a:extLst>
          </p:cNvPr>
          <p:cNvGrpSpPr/>
          <p:nvPr/>
        </p:nvGrpSpPr>
        <p:grpSpPr>
          <a:xfrm>
            <a:off x="6695654" y="5314429"/>
            <a:ext cx="476754" cy="346825"/>
            <a:chOff x="6051808" y="4904094"/>
            <a:chExt cx="476754" cy="346825"/>
          </a:xfrm>
        </p:grpSpPr>
        <p:grpSp>
          <p:nvGrpSpPr>
            <p:cNvPr id="1588" name="グループ化 1587">
              <a:extLst>
                <a:ext uri="{FF2B5EF4-FFF2-40B4-BE49-F238E27FC236}">
                  <a16:creationId xmlns:a16="http://schemas.microsoft.com/office/drawing/2014/main" id="{E55142EE-706D-49F4-AC84-D091B1E46325}"/>
                </a:ext>
              </a:extLst>
            </p:cNvPr>
            <p:cNvGrpSpPr/>
            <p:nvPr/>
          </p:nvGrpSpPr>
          <p:grpSpPr>
            <a:xfrm>
              <a:off x="6051810" y="4904094"/>
              <a:ext cx="67506" cy="164207"/>
              <a:chOff x="3034888" y="1153740"/>
              <a:chExt cx="67506" cy="164207"/>
            </a:xfrm>
          </p:grpSpPr>
          <p:sp>
            <p:nvSpPr>
              <p:cNvPr id="1628" name="楕円 1627">
                <a:extLst>
                  <a:ext uri="{FF2B5EF4-FFF2-40B4-BE49-F238E27FC236}">
                    <a16:creationId xmlns:a16="http://schemas.microsoft.com/office/drawing/2014/main" id="{DA03D459-23B9-4790-913E-B608A33535A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9" name="直線コネクタ 1628">
                <a:extLst>
                  <a:ext uri="{FF2B5EF4-FFF2-40B4-BE49-F238E27FC236}">
                    <a16:creationId xmlns:a16="http://schemas.microsoft.com/office/drawing/2014/main" id="{14A8BC72-E14D-4FF1-B805-CFAE2B0DCEF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89" name="グループ化 1588">
              <a:extLst>
                <a:ext uri="{FF2B5EF4-FFF2-40B4-BE49-F238E27FC236}">
                  <a16:creationId xmlns:a16="http://schemas.microsoft.com/office/drawing/2014/main" id="{3E400391-BA8C-439B-A36A-06A114EF7CB5}"/>
                </a:ext>
              </a:extLst>
            </p:cNvPr>
            <p:cNvGrpSpPr/>
            <p:nvPr/>
          </p:nvGrpSpPr>
          <p:grpSpPr>
            <a:xfrm>
              <a:off x="6120018" y="4904094"/>
              <a:ext cx="67506" cy="164207"/>
              <a:chOff x="3034888" y="1153740"/>
              <a:chExt cx="67506" cy="164207"/>
            </a:xfrm>
          </p:grpSpPr>
          <p:sp>
            <p:nvSpPr>
              <p:cNvPr id="1626" name="楕円 1625">
                <a:extLst>
                  <a:ext uri="{FF2B5EF4-FFF2-40B4-BE49-F238E27FC236}">
                    <a16:creationId xmlns:a16="http://schemas.microsoft.com/office/drawing/2014/main" id="{C873D283-0BA7-4ACD-B02D-85AA1142E8D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7" name="直線コネクタ 1626">
                <a:extLst>
                  <a:ext uri="{FF2B5EF4-FFF2-40B4-BE49-F238E27FC236}">
                    <a16:creationId xmlns:a16="http://schemas.microsoft.com/office/drawing/2014/main" id="{E426421D-D923-453F-B845-C487C005608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0" name="グループ化 1589">
              <a:extLst>
                <a:ext uri="{FF2B5EF4-FFF2-40B4-BE49-F238E27FC236}">
                  <a16:creationId xmlns:a16="http://schemas.microsoft.com/office/drawing/2014/main" id="{4C4EBAFE-E157-4760-93BA-2492DC8344F4}"/>
                </a:ext>
              </a:extLst>
            </p:cNvPr>
            <p:cNvGrpSpPr/>
            <p:nvPr/>
          </p:nvGrpSpPr>
          <p:grpSpPr>
            <a:xfrm>
              <a:off x="6188226" y="4904094"/>
              <a:ext cx="67506" cy="164207"/>
              <a:chOff x="3034888" y="1153740"/>
              <a:chExt cx="67506" cy="164207"/>
            </a:xfrm>
          </p:grpSpPr>
          <p:sp>
            <p:nvSpPr>
              <p:cNvPr id="1624" name="楕円 1623">
                <a:extLst>
                  <a:ext uri="{FF2B5EF4-FFF2-40B4-BE49-F238E27FC236}">
                    <a16:creationId xmlns:a16="http://schemas.microsoft.com/office/drawing/2014/main" id="{4DD26C05-B425-4F9D-9C27-CFB9CFFD310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5" name="直線コネクタ 1624">
                <a:extLst>
                  <a:ext uri="{FF2B5EF4-FFF2-40B4-BE49-F238E27FC236}">
                    <a16:creationId xmlns:a16="http://schemas.microsoft.com/office/drawing/2014/main" id="{22815EDD-F7AB-4ECF-9F2D-A6E72D2395C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1" name="グループ化 1590">
              <a:extLst>
                <a:ext uri="{FF2B5EF4-FFF2-40B4-BE49-F238E27FC236}">
                  <a16:creationId xmlns:a16="http://schemas.microsoft.com/office/drawing/2014/main" id="{DD7A9059-9F1E-4A6C-A581-2E0D457B0CD4}"/>
                </a:ext>
              </a:extLst>
            </p:cNvPr>
            <p:cNvGrpSpPr/>
            <p:nvPr/>
          </p:nvGrpSpPr>
          <p:grpSpPr>
            <a:xfrm>
              <a:off x="6256434" y="4904094"/>
              <a:ext cx="67506" cy="164207"/>
              <a:chOff x="3034888" y="1153740"/>
              <a:chExt cx="67506" cy="164207"/>
            </a:xfrm>
          </p:grpSpPr>
          <p:sp>
            <p:nvSpPr>
              <p:cNvPr id="1622" name="楕円 1621">
                <a:extLst>
                  <a:ext uri="{FF2B5EF4-FFF2-40B4-BE49-F238E27FC236}">
                    <a16:creationId xmlns:a16="http://schemas.microsoft.com/office/drawing/2014/main" id="{53208565-9819-47E3-9843-10A358187D6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3" name="直線コネクタ 1622">
                <a:extLst>
                  <a:ext uri="{FF2B5EF4-FFF2-40B4-BE49-F238E27FC236}">
                    <a16:creationId xmlns:a16="http://schemas.microsoft.com/office/drawing/2014/main" id="{DAA63806-0CB7-4BA3-843F-82B23EA2CF3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2" name="グループ化 1591">
              <a:extLst>
                <a:ext uri="{FF2B5EF4-FFF2-40B4-BE49-F238E27FC236}">
                  <a16:creationId xmlns:a16="http://schemas.microsoft.com/office/drawing/2014/main" id="{9ABAA7EB-FC7A-4D0A-8C01-79E67B99FFEF}"/>
                </a:ext>
              </a:extLst>
            </p:cNvPr>
            <p:cNvGrpSpPr/>
            <p:nvPr/>
          </p:nvGrpSpPr>
          <p:grpSpPr>
            <a:xfrm>
              <a:off x="6324642" y="4904094"/>
              <a:ext cx="67506" cy="164207"/>
              <a:chOff x="3034888" y="1153740"/>
              <a:chExt cx="67506" cy="164207"/>
            </a:xfrm>
          </p:grpSpPr>
          <p:sp>
            <p:nvSpPr>
              <p:cNvPr id="1620" name="楕円 1619">
                <a:extLst>
                  <a:ext uri="{FF2B5EF4-FFF2-40B4-BE49-F238E27FC236}">
                    <a16:creationId xmlns:a16="http://schemas.microsoft.com/office/drawing/2014/main" id="{88EC89AD-08DE-4926-BC8F-5C405BD20DD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21" name="直線コネクタ 1620">
                <a:extLst>
                  <a:ext uri="{FF2B5EF4-FFF2-40B4-BE49-F238E27FC236}">
                    <a16:creationId xmlns:a16="http://schemas.microsoft.com/office/drawing/2014/main" id="{BB56F7EF-37F1-49F7-8F14-D0635278BF1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3" name="グループ化 1592">
              <a:extLst>
                <a:ext uri="{FF2B5EF4-FFF2-40B4-BE49-F238E27FC236}">
                  <a16:creationId xmlns:a16="http://schemas.microsoft.com/office/drawing/2014/main" id="{FEF5DEA0-8E45-42D2-8AF8-D86C786DFCE1}"/>
                </a:ext>
              </a:extLst>
            </p:cNvPr>
            <p:cNvGrpSpPr/>
            <p:nvPr/>
          </p:nvGrpSpPr>
          <p:grpSpPr>
            <a:xfrm>
              <a:off x="6392850" y="4904094"/>
              <a:ext cx="67506" cy="164207"/>
              <a:chOff x="3034888" y="1153740"/>
              <a:chExt cx="67506" cy="164207"/>
            </a:xfrm>
          </p:grpSpPr>
          <p:sp>
            <p:nvSpPr>
              <p:cNvPr id="1618" name="楕円 1617">
                <a:extLst>
                  <a:ext uri="{FF2B5EF4-FFF2-40B4-BE49-F238E27FC236}">
                    <a16:creationId xmlns:a16="http://schemas.microsoft.com/office/drawing/2014/main" id="{D6F00AD8-F609-483A-9462-653616D0A67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9" name="直線コネクタ 1618">
                <a:extLst>
                  <a:ext uri="{FF2B5EF4-FFF2-40B4-BE49-F238E27FC236}">
                    <a16:creationId xmlns:a16="http://schemas.microsoft.com/office/drawing/2014/main" id="{3E3550A2-41BD-437E-9EEA-6C26C4F4F70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4" name="グループ化 1593">
              <a:extLst>
                <a:ext uri="{FF2B5EF4-FFF2-40B4-BE49-F238E27FC236}">
                  <a16:creationId xmlns:a16="http://schemas.microsoft.com/office/drawing/2014/main" id="{A07B716E-5350-4AE7-95D7-D349A2C9EE6F}"/>
                </a:ext>
              </a:extLst>
            </p:cNvPr>
            <p:cNvGrpSpPr/>
            <p:nvPr/>
          </p:nvGrpSpPr>
          <p:grpSpPr>
            <a:xfrm>
              <a:off x="6461056" y="4904094"/>
              <a:ext cx="67506" cy="164207"/>
              <a:chOff x="3034888" y="1153740"/>
              <a:chExt cx="67506" cy="164207"/>
            </a:xfrm>
          </p:grpSpPr>
          <p:sp>
            <p:nvSpPr>
              <p:cNvPr id="1616" name="楕円 1615">
                <a:extLst>
                  <a:ext uri="{FF2B5EF4-FFF2-40B4-BE49-F238E27FC236}">
                    <a16:creationId xmlns:a16="http://schemas.microsoft.com/office/drawing/2014/main" id="{7DCFB204-F0E5-45C6-9717-9F624B04C2E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7" name="直線コネクタ 1616">
                <a:extLst>
                  <a:ext uri="{FF2B5EF4-FFF2-40B4-BE49-F238E27FC236}">
                    <a16:creationId xmlns:a16="http://schemas.microsoft.com/office/drawing/2014/main" id="{377F8BDF-97BC-4D20-A8CC-F6A000D9277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5" name="グループ化 1594">
              <a:extLst>
                <a:ext uri="{FF2B5EF4-FFF2-40B4-BE49-F238E27FC236}">
                  <a16:creationId xmlns:a16="http://schemas.microsoft.com/office/drawing/2014/main" id="{D4D863DA-E9F1-42F1-9AD3-EDBFB7CED89B}"/>
                </a:ext>
              </a:extLst>
            </p:cNvPr>
            <p:cNvGrpSpPr/>
            <p:nvPr/>
          </p:nvGrpSpPr>
          <p:grpSpPr>
            <a:xfrm rot="10800000">
              <a:off x="6461056" y="5086712"/>
              <a:ext cx="67506" cy="164207"/>
              <a:chOff x="3034888" y="1153740"/>
              <a:chExt cx="67506" cy="164207"/>
            </a:xfrm>
          </p:grpSpPr>
          <p:sp>
            <p:nvSpPr>
              <p:cNvPr id="1614" name="楕円 1613">
                <a:extLst>
                  <a:ext uri="{FF2B5EF4-FFF2-40B4-BE49-F238E27FC236}">
                    <a16:creationId xmlns:a16="http://schemas.microsoft.com/office/drawing/2014/main" id="{A6EC52D0-A29C-42AC-A62E-5C5F8F06A07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5" name="直線コネクタ 1614">
                <a:extLst>
                  <a:ext uri="{FF2B5EF4-FFF2-40B4-BE49-F238E27FC236}">
                    <a16:creationId xmlns:a16="http://schemas.microsoft.com/office/drawing/2014/main" id="{B5ED419A-E6C3-42F6-8B56-78B6767CE4B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6" name="グループ化 1595">
              <a:extLst>
                <a:ext uri="{FF2B5EF4-FFF2-40B4-BE49-F238E27FC236}">
                  <a16:creationId xmlns:a16="http://schemas.microsoft.com/office/drawing/2014/main" id="{28A25507-BE5F-4007-8D1D-26484748478A}"/>
                </a:ext>
              </a:extLst>
            </p:cNvPr>
            <p:cNvGrpSpPr/>
            <p:nvPr/>
          </p:nvGrpSpPr>
          <p:grpSpPr>
            <a:xfrm rot="10800000">
              <a:off x="6392848" y="5086712"/>
              <a:ext cx="67506" cy="164207"/>
              <a:chOff x="3034888" y="1153740"/>
              <a:chExt cx="67506" cy="164207"/>
            </a:xfrm>
          </p:grpSpPr>
          <p:sp>
            <p:nvSpPr>
              <p:cNvPr id="1612" name="楕円 1611">
                <a:extLst>
                  <a:ext uri="{FF2B5EF4-FFF2-40B4-BE49-F238E27FC236}">
                    <a16:creationId xmlns:a16="http://schemas.microsoft.com/office/drawing/2014/main" id="{0C96CDC7-C351-4921-B7C5-4DDCA55A3A9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3" name="直線コネクタ 1612">
                <a:extLst>
                  <a:ext uri="{FF2B5EF4-FFF2-40B4-BE49-F238E27FC236}">
                    <a16:creationId xmlns:a16="http://schemas.microsoft.com/office/drawing/2014/main" id="{623B2D11-6D28-4B27-96DF-5928A4A8184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7" name="グループ化 1596">
              <a:extLst>
                <a:ext uri="{FF2B5EF4-FFF2-40B4-BE49-F238E27FC236}">
                  <a16:creationId xmlns:a16="http://schemas.microsoft.com/office/drawing/2014/main" id="{B669DCA7-F7A7-4237-BB54-A34AB485719F}"/>
                </a:ext>
              </a:extLst>
            </p:cNvPr>
            <p:cNvGrpSpPr/>
            <p:nvPr/>
          </p:nvGrpSpPr>
          <p:grpSpPr>
            <a:xfrm rot="10800000">
              <a:off x="6324640" y="5086712"/>
              <a:ext cx="67506" cy="164207"/>
              <a:chOff x="3034888" y="1153740"/>
              <a:chExt cx="67506" cy="164207"/>
            </a:xfrm>
          </p:grpSpPr>
          <p:sp>
            <p:nvSpPr>
              <p:cNvPr id="1610" name="楕円 1609">
                <a:extLst>
                  <a:ext uri="{FF2B5EF4-FFF2-40B4-BE49-F238E27FC236}">
                    <a16:creationId xmlns:a16="http://schemas.microsoft.com/office/drawing/2014/main" id="{1DD1FA3C-7620-4D8D-801B-5FC36C4BA00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1" name="直線コネクタ 1610">
                <a:extLst>
                  <a:ext uri="{FF2B5EF4-FFF2-40B4-BE49-F238E27FC236}">
                    <a16:creationId xmlns:a16="http://schemas.microsoft.com/office/drawing/2014/main" id="{13B89B36-9CB3-4F0A-9FC5-D6A56DCFFD3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8" name="グループ化 1597">
              <a:extLst>
                <a:ext uri="{FF2B5EF4-FFF2-40B4-BE49-F238E27FC236}">
                  <a16:creationId xmlns:a16="http://schemas.microsoft.com/office/drawing/2014/main" id="{8369C2EB-CA75-404A-80EC-14011DBAE5EA}"/>
                </a:ext>
              </a:extLst>
            </p:cNvPr>
            <p:cNvGrpSpPr/>
            <p:nvPr/>
          </p:nvGrpSpPr>
          <p:grpSpPr>
            <a:xfrm rot="10800000">
              <a:off x="6256432" y="5086712"/>
              <a:ext cx="67506" cy="164207"/>
              <a:chOff x="3034888" y="1153740"/>
              <a:chExt cx="67506" cy="164207"/>
            </a:xfrm>
          </p:grpSpPr>
          <p:sp>
            <p:nvSpPr>
              <p:cNvPr id="1608" name="楕円 1607">
                <a:extLst>
                  <a:ext uri="{FF2B5EF4-FFF2-40B4-BE49-F238E27FC236}">
                    <a16:creationId xmlns:a16="http://schemas.microsoft.com/office/drawing/2014/main" id="{30CBB273-855D-4439-8103-80D9172100CE}"/>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9" name="直線コネクタ 1608">
                <a:extLst>
                  <a:ext uri="{FF2B5EF4-FFF2-40B4-BE49-F238E27FC236}">
                    <a16:creationId xmlns:a16="http://schemas.microsoft.com/office/drawing/2014/main" id="{59B022D1-1527-460F-8F58-EDDBDB3ED34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599" name="グループ化 1598">
              <a:extLst>
                <a:ext uri="{FF2B5EF4-FFF2-40B4-BE49-F238E27FC236}">
                  <a16:creationId xmlns:a16="http://schemas.microsoft.com/office/drawing/2014/main" id="{BC84B6A0-0D5C-47DB-8814-084CD1498F2A}"/>
                </a:ext>
              </a:extLst>
            </p:cNvPr>
            <p:cNvGrpSpPr/>
            <p:nvPr/>
          </p:nvGrpSpPr>
          <p:grpSpPr>
            <a:xfrm rot="10800000">
              <a:off x="6188224" y="5086712"/>
              <a:ext cx="67506" cy="164207"/>
              <a:chOff x="3034888" y="1153740"/>
              <a:chExt cx="67506" cy="164207"/>
            </a:xfrm>
          </p:grpSpPr>
          <p:sp>
            <p:nvSpPr>
              <p:cNvPr id="1606" name="楕円 1605">
                <a:extLst>
                  <a:ext uri="{FF2B5EF4-FFF2-40B4-BE49-F238E27FC236}">
                    <a16:creationId xmlns:a16="http://schemas.microsoft.com/office/drawing/2014/main" id="{F7664C6D-D68D-4DDF-B5DB-B8B2DB53DE8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7" name="直線コネクタ 1606">
                <a:extLst>
                  <a:ext uri="{FF2B5EF4-FFF2-40B4-BE49-F238E27FC236}">
                    <a16:creationId xmlns:a16="http://schemas.microsoft.com/office/drawing/2014/main" id="{12A3E8DC-F900-400F-8CDD-1F00D618C2C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600" name="グループ化 1599">
              <a:extLst>
                <a:ext uri="{FF2B5EF4-FFF2-40B4-BE49-F238E27FC236}">
                  <a16:creationId xmlns:a16="http://schemas.microsoft.com/office/drawing/2014/main" id="{83C95ABA-043F-4403-9B51-8CBBDD9CD855}"/>
                </a:ext>
              </a:extLst>
            </p:cNvPr>
            <p:cNvGrpSpPr/>
            <p:nvPr/>
          </p:nvGrpSpPr>
          <p:grpSpPr>
            <a:xfrm rot="10800000">
              <a:off x="6120016" y="5086712"/>
              <a:ext cx="67506" cy="164207"/>
              <a:chOff x="3034888" y="1153740"/>
              <a:chExt cx="67506" cy="164207"/>
            </a:xfrm>
          </p:grpSpPr>
          <p:sp>
            <p:nvSpPr>
              <p:cNvPr id="1604" name="楕円 1603">
                <a:extLst>
                  <a:ext uri="{FF2B5EF4-FFF2-40B4-BE49-F238E27FC236}">
                    <a16:creationId xmlns:a16="http://schemas.microsoft.com/office/drawing/2014/main" id="{5514B6B4-D098-4E5D-B006-1878EF1C454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5" name="直線コネクタ 1604">
                <a:extLst>
                  <a:ext uri="{FF2B5EF4-FFF2-40B4-BE49-F238E27FC236}">
                    <a16:creationId xmlns:a16="http://schemas.microsoft.com/office/drawing/2014/main" id="{D49D30C6-A6F1-4868-A750-6FCC973E29D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601" name="グループ化 1600">
              <a:extLst>
                <a:ext uri="{FF2B5EF4-FFF2-40B4-BE49-F238E27FC236}">
                  <a16:creationId xmlns:a16="http://schemas.microsoft.com/office/drawing/2014/main" id="{A0C3FB74-9280-4477-8B25-0E157268F174}"/>
                </a:ext>
              </a:extLst>
            </p:cNvPr>
            <p:cNvGrpSpPr/>
            <p:nvPr/>
          </p:nvGrpSpPr>
          <p:grpSpPr>
            <a:xfrm rot="10800000">
              <a:off x="6051808" y="5086712"/>
              <a:ext cx="67506" cy="164207"/>
              <a:chOff x="3034888" y="1153740"/>
              <a:chExt cx="67506" cy="164207"/>
            </a:xfrm>
          </p:grpSpPr>
          <p:sp>
            <p:nvSpPr>
              <p:cNvPr id="1602" name="楕円 1601">
                <a:extLst>
                  <a:ext uri="{FF2B5EF4-FFF2-40B4-BE49-F238E27FC236}">
                    <a16:creationId xmlns:a16="http://schemas.microsoft.com/office/drawing/2014/main" id="{B71753A4-8B3B-4196-B37E-41231B67696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3" name="直線コネクタ 1602">
                <a:extLst>
                  <a:ext uri="{FF2B5EF4-FFF2-40B4-BE49-F238E27FC236}">
                    <a16:creationId xmlns:a16="http://schemas.microsoft.com/office/drawing/2014/main" id="{201B4FDC-DA6E-44E2-814A-AB5857573D2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2018" name="グループ化 2017">
            <a:extLst>
              <a:ext uri="{FF2B5EF4-FFF2-40B4-BE49-F238E27FC236}">
                <a16:creationId xmlns:a16="http://schemas.microsoft.com/office/drawing/2014/main" id="{51DD25A2-32DA-431C-A645-64A37FD4AE71}"/>
              </a:ext>
            </a:extLst>
          </p:cNvPr>
          <p:cNvGrpSpPr/>
          <p:nvPr/>
        </p:nvGrpSpPr>
        <p:grpSpPr>
          <a:xfrm>
            <a:off x="6508520" y="5400432"/>
            <a:ext cx="476754" cy="346825"/>
            <a:chOff x="6051808" y="4904094"/>
            <a:chExt cx="476754" cy="346825"/>
          </a:xfrm>
        </p:grpSpPr>
        <p:grpSp>
          <p:nvGrpSpPr>
            <p:cNvPr id="2019" name="グループ化 2018">
              <a:extLst>
                <a:ext uri="{FF2B5EF4-FFF2-40B4-BE49-F238E27FC236}">
                  <a16:creationId xmlns:a16="http://schemas.microsoft.com/office/drawing/2014/main" id="{58DC8370-8068-43B8-BCC7-4D013697F19F}"/>
                </a:ext>
              </a:extLst>
            </p:cNvPr>
            <p:cNvGrpSpPr/>
            <p:nvPr/>
          </p:nvGrpSpPr>
          <p:grpSpPr>
            <a:xfrm>
              <a:off x="6051810" y="4904094"/>
              <a:ext cx="67506" cy="164207"/>
              <a:chOff x="3034888" y="1153740"/>
              <a:chExt cx="67506" cy="164207"/>
            </a:xfrm>
          </p:grpSpPr>
          <p:sp>
            <p:nvSpPr>
              <p:cNvPr id="2059" name="楕円 2058">
                <a:extLst>
                  <a:ext uri="{FF2B5EF4-FFF2-40B4-BE49-F238E27FC236}">
                    <a16:creationId xmlns:a16="http://schemas.microsoft.com/office/drawing/2014/main" id="{598771A8-AB15-4868-9659-71E81AB264E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60" name="直線コネクタ 2059">
                <a:extLst>
                  <a:ext uri="{FF2B5EF4-FFF2-40B4-BE49-F238E27FC236}">
                    <a16:creationId xmlns:a16="http://schemas.microsoft.com/office/drawing/2014/main" id="{1A75AB17-F2B7-4BA7-B7CA-3646A77B40A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0" name="グループ化 2019">
              <a:extLst>
                <a:ext uri="{FF2B5EF4-FFF2-40B4-BE49-F238E27FC236}">
                  <a16:creationId xmlns:a16="http://schemas.microsoft.com/office/drawing/2014/main" id="{4790D2F3-ABD8-4200-A511-182710B57AE6}"/>
                </a:ext>
              </a:extLst>
            </p:cNvPr>
            <p:cNvGrpSpPr/>
            <p:nvPr/>
          </p:nvGrpSpPr>
          <p:grpSpPr>
            <a:xfrm>
              <a:off x="6120018" y="4904094"/>
              <a:ext cx="67506" cy="164207"/>
              <a:chOff x="3034888" y="1153740"/>
              <a:chExt cx="67506" cy="164207"/>
            </a:xfrm>
          </p:grpSpPr>
          <p:sp>
            <p:nvSpPr>
              <p:cNvPr id="2057" name="楕円 2056">
                <a:extLst>
                  <a:ext uri="{FF2B5EF4-FFF2-40B4-BE49-F238E27FC236}">
                    <a16:creationId xmlns:a16="http://schemas.microsoft.com/office/drawing/2014/main" id="{83F3D6D5-B2BC-43F6-AC41-9553F0826AA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58" name="直線コネクタ 2057">
                <a:extLst>
                  <a:ext uri="{FF2B5EF4-FFF2-40B4-BE49-F238E27FC236}">
                    <a16:creationId xmlns:a16="http://schemas.microsoft.com/office/drawing/2014/main" id="{D390504D-F8E9-4612-870B-35EF73E4D11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1" name="グループ化 2020">
              <a:extLst>
                <a:ext uri="{FF2B5EF4-FFF2-40B4-BE49-F238E27FC236}">
                  <a16:creationId xmlns:a16="http://schemas.microsoft.com/office/drawing/2014/main" id="{FE12E808-FDDD-49BC-8D6F-C7D9F6D6B2D9}"/>
                </a:ext>
              </a:extLst>
            </p:cNvPr>
            <p:cNvGrpSpPr/>
            <p:nvPr/>
          </p:nvGrpSpPr>
          <p:grpSpPr>
            <a:xfrm>
              <a:off x="6188226" y="4904094"/>
              <a:ext cx="67506" cy="164207"/>
              <a:chOff x="3034888" y="1153740"/>
              <a:chExt cx="67506" cy="164207"/>
            </a:xfrm>
          </p:grpSpPr>
          <p:sp>
            <p:nvSpPr>
              <p:cNvPr id="2055" name="楕円 2054">
                <a:extLst>
                  <a:ext uri="{FF2B5EF4-FFF2-40B4-BE49-F238E27FC236}">
                    <a16:creationId xmlns:a16="http://schemas.microsoft.com/office/drawing/2014/main" id="{3BC67E90-2163-43D0-B1C5-8911B995F19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56" name="直線コネクタ 2055">
                <a:extLst>
                  <a:ext uri="{FF2B5EF4-FFF2-40B4-BE49-F238E27FC236}">
                    <a16:creationId xmlns:a16="http://schemas.microsoft.com/office/drawing/2014/main" id="{57FB7768-8CE6-46C4-93CA-A94D4EE0187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2" name="グループ化 2021">
              <a:extLst>
                <a:ext uri="{FF2B5EF4-FFF2-40B4-BE49-F238E27FC236}">
                  <a16:creationId xmlns:a16="http://schemas.microsoft.com/office/drawing/2014/main" id="{4BCA1B45-CE97-4173-A734-FAA603C37BBF}"/>
                </a:ext>
              </a:extLst>
            </p:cNvPr>
            <p:cNvGrpSpPr/>
            <p:nvPr/>
          </p:nvGrpSpPr>
          <p:grpSpPr>
            <a:xfrm>
              <a:off x="6256434" y="4904094"/>
              <a:ext cx="67506" cy="164207"/>
              <a:chOff x="3034888" y="1153740"/>
              <a:chExt cx="67506" cy="164207"/>
            </a:xfrm>
          </p:grpSpPr>
          <p:sp>
            <p:nvSpPr>
              <p:cNvPr id="2053" name="楕円 2052">
                <a:extLst>
                  <a:ext uri="{FF2B5EF4-FFF2-40B4-BE49-F238E27FC236}">
                    <a16:creationId xmlns:a16="http://schemas.microsoft.com/office/drawing/2014/main" id="{5B9D7A4C-49CB-49E1-A8C6-CAAEA272D88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54" name="直線コネクタ 2053">
                <a:extLst>
                  <a:ext uri="{FF2B5EF4-FFF2-40B4-BE49-F238E27FC236}">
                    <a16:creationId xmlns:a16="http://schemas.microsoft.com/office/drawing/2014/main" id="{54BF0934-E489-4C64-80AD-AEAFBD1702EF}"/>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3" name="グループ化 2022">
              <a:extLst>
                <a:ext uri="{FF2B5EF4-FFF2-40B4-BE49-F238E27FC236}">
                  <a16:creationId xmlns:a16="http://schemas.microsoft.com/office/drawing/2014/main" id="{1A71361D-6FE9-4E55-8D98-25D75A0FBFC2}"/>
                </a:ext>
              </a:extLst>
            </p:cNvPr>
            <p:cNvGrpSpPr/>
            <p:nvPr/>
          </p:nvGrpSpPr>
          <p:grpSpPr>
            <a:xfrm>
              <a:off x="6324642" y="4904094"/>
              <a:ext cx="67506" cy="164207"/>
              <a:chOff x="3034888" y="1153740"/>
              <a:chExt cx="67506" cy="164207"/>
            </a:xfrm>
          </p:grpSpPr>
          <p:sp>
            <p:nvSpPr>
              <p:cNvPr id="2051" name="楕円 2050">
                <a:extLst>
                  <a:ext uri="{FF2B5EF4-FFF2-40B4-BE49-F238E27FC236}">
                    <a16:creationId xmlns:a16="http://schemas.microsoft.com/office/drawing/2014/main" id="{A7D25D84-4BBD-4623-9149-076CF18AE8B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52" name="直線コネクタ 2051">
                <a:extLst>
                  <a:ext uri="{FF2B5EF4-FFF2-40B4-BE49-F238E27FC236}">
                    <a16:creationId xmlns:a16="http://schemas.microsoft.com/office/drawing/2014/main" id="{DF9B52BD-79CD-4362-B0E4-935B960EC74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4" name="グループ化 2023">
              <a:extLst>
                <a:ext uri="{FF2B5EF4-FFF2-40B4-BE49-F238E27FC236}">
                  <a16:creationId xmlns:a16="http://schemas.microsoft.com/office/drawing/2014/main" id="{98388CC2-B814-42AB-B085-AAFF93D03228}"/>
                </a:ext>
              </a:extLst>
            </p:cNvPr>
            <p:cNvGrpSpPr/>
            <p:nvPr/>
          </p:nvGrpSpPr>
          <p:grpSpPr>
            <a:xfrm>
              <a:off x="6392850" y="4904094"/>
              <a:ext cx="67506" cy="164207"/>
              <a:chOff x="3034888" y="1153740"/>
              <a:chExt cx="67506" cy="164207"/>
            </a:xfrm>
          </p:grpSpPr>
          <p:sp>
            <p:nvSpPr>
              <p:cNvPr id="2049" name="楕円 2048">
                <a:extLst>
                  <a:ext uri="{FF2B5EF4-FFF2-40B4-BE49-F238E27FC236}">
                    <a16:creationId xmlns:a16="http://schemas.microsoft.com/office/drawing/2014/main" id="{47D00C4C-7397-4026-A2D7-81362FB69A8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50" name="直線コネクタ 2049">
                <a:extLst>
                  <a:ext uri="{FF2B5EF4-FFF2-40B4-BE49-F238E27FC236}">
                    <a16:creationId xmlns:a16="http://schemas.microsoft.com/office/drawing/2014/main" id="{764CCA4C-4496-4B47-8C8C-F8021D5478A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5" name="グループ化 2024">
              <a:extLst>
                <a:ext uri="{FF2B5EF4-FFF2-40B4-BE49-F238E27FC236}">
                  <a16:creationId xmlns:a16="http://schemas.microsoft.com/office/drawing/2014/main" id="{21C963FE-14B5-498B-944B-13111A844259}"/>
                </a:ext>
              </a:extLst>
            </p:cNvPr>
            <p:cNvGrpSpPr/>
            <p:nvPr/>
          </p:nvGrpSpPr>
          <p:grpSpPr>
            <a:xfrm>
              <a:off x="6461056" y="4904094"/>
              <a:ext cx="67506" cy="164207"/>
              <a:chOff x="3034888" y="1153740"/>
              <a:chExt cx="67506" cy="164207"/>
            </a:xfrm>
          </p:grpSpPr>
          <p:sp>
            <p:nvSpPr>
              <p:cNvPr id="2047" name="楕円 2046">
                <a:extLst>
                  <a:ext uri="{FF2B5EF4-FFF2-40B4-BE49-F238E27FC236}">
                    <a16:creationId xmlns:a16="http://schemas.microsoft.com/office/drawing/2014/main" id="{4EAEAFEE-88AA-4CF6-967D-DC05C5ABCC2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48" name="直線コネクタ 2047">
                <a:extLst>
                  <a:ext uri="{FF2B5EF4-FFF2-40B4-BE49-F238E27FC236}">
                    <a16:creationId xmlns:a16="http://schemas.microsoft.com/office/drawing/2014/main" id="{EE11C937-1AB6-4AC7-B869-3BCD1D15BFF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6" name="グループ化 2025">
              <a:extLst>
                <a:ext uri="{FF2B5EF4-FFF2-40B4-BE49-F238E27FC236}">
                  <a16:creationId xmlns:a16="http://schemas.microsoft.com/office/drawing/2014/main" id="{64B5ABE5-C744-4E4F-81E4-2EEEB35751CF}"/>
                </a:ext>
              </a:extLst>
            </p:cNvPr>
            <p:cNvGrpSpPr/>
            <p:nvPr/>
          </p:nvGrpSpPr>
          <p:grpSpPr>
            <a:xfrm rot="10800000">
              <a:off x="6461056" y="5086712"/>
              <a:ext cx="67506" cy="164207"/>
              <a:chOff x="3034888" y="1153740"/>
              <a:chExt cx="67506" cy="164207"/>
            </a:xfrm>
          </p:grpSpPr>
          <p:sp>
            <p:nvSpPr>
              <p:cNvPr id="2045" name="楕円 2044">
                <a:extLst>
                  <a:ext uri="{FF2B5EF4-FFF2-40B4-BE49-F238E27FC236}">
                    <a16:creationId xmlns:a16="http://schemas.microsoft.com/office/drawing/2014/main" id="{B831F156-C77D-48DD-A6EB-D235AB1B730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46" name="直線コネクタ 2045">
                <a:extLst>
                  <a:ext uri="{FF2B5EF4-FFF2-40B4-BE49-F238E27FC236}">
                    <a16:creationId xmlns:a16="http://schemas.microsoft.com/office/drawing/2014/main" id="{21D5FC4C-C351-4FED-A162-FDDCE652BDF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7" name="グループ化 2026">
              <a:extLst>
                <a:ext uri="{FF2B5EF4-FFF2-40B4-BE49-F238E27FC236}">
                  <a16:creationId xmlns:a16="http://schemas.microsoft.com/office/drawing/2014/main" id="{90A08129-4C7A-4659-9C68-58C38AFC9323}"/>
                </a:ext>
              </a:extLst>
            </p:cNvPr>
            <p:cNvGrpSpPr/>
            <p:nvPr/>
          </p:nvGrpSpPr>
          <p:grpSpPr>
            <a:xfrm rot="10800000">
              <a:off x="6392848" y="5086712"/>
              <a:ext cx="67506" cy="164207"/>
              <a:chOff x="3034888" y="1153740"/>
              <a:chExt cx="67506" cy="164207"/>
            </a:xfrm>
          </p:grpSpPr>
          <p:sp>
            <p:nvSpPr>
              <p:cNvPr id="2043" name="楕円 2042">
                <a:extLst>
                  <a:ext uri="{FF2B5EF4-FFF2-40B4-BE49-F238E27FC236}">
                    <a16:creationId xmlns:a16="http://schemas.microsoft.com/office/drawing/2014/main" id="{56CF4100-59AE-48DF-A324-FAB7373892A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44" name="直線コネクタ 2043">
                <a:extLst>
                  <a:ext uri="{FF2B5EF4-FFF2-40B4-BE49-F238E27FC236}">
                    <a16:creationId xmlns:a16="http://schemas.microsoft.com/office/drawing/2014/main" id="{3ECDFAD0-189D-4BFB-BA70-100671FA3B8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8" name="グループ化 2027">
              <a:extLst>
                <a:ext uri="{FF2B5EF4-FFF2-40B4-BE49-F238E27FC236}">
                  <a16:creationId xmlns:a16="http://schemas.microsoft.com/office/drawing/2014/main" id="{05EC39C7-FE7C-447E-89DB-F71B0C29A985}"/>
                </a:ext>
              </a:extLst>
            </p:cNvPr>
            <p:cNvGrpSpPr/>
            <p:nvPr/>
          </p:nvGrpSpPr>
          <p:grpSpPr>
            <a:xfrm rot="10800000">
              <a:off x="6324640" y="5086712"/>
              <a:ext cx="67506" cy="164207"/>
              <a:chOff x="3034888" y="1153740"/>
              <a:chExt cx="67506" cy="164207"/>
            </a:xfrm>
          </p:grpSpPr>
          <p:sp>
            <p:nvSpPr>
              <p:cNvPr id="2041" name="楕円 2040">
                <a:extLst>
                  <a:ext uri="{FF2B5EF4-FFF2-40B4-BE49-F238E27FC236}">
                    <a16:creationId xmlns:a16="http://schemas.microsoft.com/office/drawing/2014/main" id="{4AFBAD1A-4039-4FA8-B1C4-4DDD1702B13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42" name="直線コネクタ 2041">
                <a:extLst>
                  <a:ext uri="{FF2B5EF4-FFF2-40B4-BE49-F238E27FC236}">
                    <a16:creationId xmlns:a16="http://schemas.microsoft.com/office/drawing/2014/main" id="{5CDA46FD-E654-4D74-BDB0-214802B50D9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29" name="グループ化 2028">
              <a:extLst>
                <a:ext uri="{FF2B5EF4-FFF2-40B4-BE49-F238E27FC236}">
                  <a16:creationId xmlns:a16="http://schemas.microsoft.com/office/drawing/2014/main" id="{A707915A-EA9C-4473-9C34-780E26FEF356}"/>
                </a:ext>
              </a:extLst>
            </p:cNvPr>
            <p:cNvGrpSpPr/>
            <p:nvPr/>
          </p:nvGrpSpPr>
          <p:grpSpPr>
            <a:xfrm rot="10800000">
              <a:off x="6256432" y="5086712"/>
              <a:ext cx="67506" cy="164207"/>
              <a:chOff x="3034888" y="1153740"/>
              <a:chExt cx="67506" cy="164207"/>
            </a:xfrm>
          </p:grpSpPr>
          <p:sp>
            <p:nvSpPr>
              <p:cNvPr id="2039" name="楕円 2038">
                <a:extLst>
                  <a:ext uri="{FF2B5EF4-FFF2-40B4-BE49-F238E27FC236}">
                    <a16:creationId xmlns:a16="http://schemas.microsoft.com/office/drawing/2014/main" id="{1D3A8AD5-48AD-48F1-A7DF-F76C02D6EA6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40" name="直線コネクタ 2039">
                <a:extLst>
                  <a:ext uri="{FF2B5EF4-FFF2-40B4-BE49-F238E27FC236}">
                    <a16:creationId xmlns:a16="http://schemas.microsoft.com/office/drawing/2014/main" id="{A8224933-3686-4C75-A269-AB7BA416F21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30" name="グループ化 2029">
              <a:extLst>
                <a:ext uri="{FF2B5EF4-FFF2-40B4-BE49-F238E27FC236}">
                  <a16:creationId xmlns:a16="http://schemas.microsoft.com/office/drawing/2014/main" id="{7A143532-218C-4F60-9371-31BB1BBDAED3}"/>
                </a:ext>
              </a:extLst>
            </p:cNvPr>
            <p:cNvGrpSpPr/>
            <p:nvPr/>
          </p:nvGrpSpPr>
          <p:grpSpPr>
            <a:xfrm rot="10800000">
              <a:off x="6188224" y="5086712"/>
              <a:ext cx="67506" cy="164207"/>
              <a:chOff x="3034888" y="1153740"/>
              <a:chExt cx="67506" cy="164207"/>
            </a:xfrm>
          </p:grpSpPr>
          <p:sp>
            <p:nvSpPr>
              <p:cNvPr id="2037" name="楕円 2036">
                <a:extLst>
                  <a:ext uri="{FF2B5EF4-FFF2-40B4-BE49-F238E27FC236}">
                    <a16:creationId xmlns:a16="http://schemas.microsoft.com/office/drawing/2014/main" id="{FC33A7EF-3584-41E2-8A1A-F97D41CB245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38" name="直線コネクタ 2037">
                <a:extLst>
                  <a:ext uri="{FF2B5EF4-FFF2-40B4-BE49-F238E27FC236}">
                    <a16:creationId xmlns:a16="http://schemas.microsoft.com/office/drawing/2014/main" id="{656564D5-5C21-40CB-922E-E810EBC231E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31" name="グループ化 2030">
              <a:extLst>
                <a:ext uri="{FF2B5EF4-FFF2-40B4-BE49-F238E27FC236}">
                  <a16:creationId xmlns:a16="http://schemas.microsoft.com/office/drawing/2014/main" id="{FA88781D-5A8F-484E-9AE1-B97EF0801D66}"/>
                </a:ext>
              </a:extLst>
            </p:cNvPr>
            <p:cNvGrpSpPr/>
            <p:nvPr/>
          </p:nvGrpSpPr>
          <p:grpSpPr>
            <a:xfrm rot="10800000">
              <a:off x="6120016" y="5086712"/>
              <a:ext cx="67506" cy="164207"/>
              <a:chOff x="3034888" y="1153740"/>
              <a:chExt cx="67506" cy="164207"/>
            </a:xfrm>
          </p:grpSpPr>
          <p:sp>
            <p:nvSpPr>
              <p:cNvPr id="2035" name="楕円 2034">
                <a:extLst>
                  <a:ext uri="{FF2B5EF4-FFF2-40B4-BE49-F238E27FC236}">
                    <a16:creationId xmlns:a16="http://schemas.microsoft.com/office/drawing/2014/main" id="{22CC240C-0E62-4A3F-BB15-B0EF99E9303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36" name="直線コネクタ 2035">
                <a:extLst>
                  <a:ext uri="{FF2B5EF4-FFF2-40B4-BE49-F238E27FC236}">
                    <a16:creationId xmlns:a16="http://schemas.microsoft.com/office/drawing/2014/main" id="{4432CA85-FB51-41D4-B0AD-004C675987B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32" name="グループ化 2031">
              <a:extLst>
                <a:ext uri="{FF2B5EF4-FFF2-40B4-BE49-F238E27FC236}">
                  <a16:creationId xmlns:a16="http://schemas.microsoft.com/office/drawing/2014/main" id="{51659540-134C-4C62-BC49-B21E655C1AF9}"/>
                </a:ext>
              </a:extLst>
            </p:cNvPr>
            <p:cNvGrpSpPr/>
            <p:nvPr/>
          </p:nvGrpSpPr>
          <p:grpSpPr>
            <a:xfrm rot="10800000">
              <a:off x="6051808" y="5086712"/>
              <a:ext cx="67506" cy="164207"/>
              <a:chOff x="3034888" y="1153740"/>
              <a:chExt cx="67506" cy="164207"/>
            </a:xfrm>
          </p:grpSpPr>
          <p:sp>
            <p:nvSpPr>
              <p:cNvPr id="2033" name="楕円 2032">
                <a:extLst>
                  <a:ext uri="{FF2B5EF4-FFF2-40B4-BE49-F238E27FC236}">
                    <a16:creationId xmlns:a16="http://schemas.microsoft.com/office/drawing/2014/main" id="{E7C9A4C7-FF43-47F5-BE95-4E97E938C4C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34" name="直線コネクタ 2033">
                <a:extLst>
                  <a:ext uri="{FF2B5EF4-FFF2-40B4-BE49-F238E27FC236}">
                    <a16:creationId xmlns:a16="http://schemas.microsoft.com/office/drawing/2014/main" id="{1288D439-1A33-474A-9CC5-F43D2050A8C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2147" name="グループ化 2146">
            <a:extLst>
              <a:ext uri="{FF2B5EF4-FFF2-40B4-BE49-F238E27FC236}">
                <a16:creationId xmlns:a16="http://schemas.microsoft.com/office/drawing/2014/main" id="{0BC1906F-368F-4F35-88B8-19635D659266}"/>
              </a:ext>
            </a:extLst>
          </p:cNvPr>
          <p:cNvGrpSpPr/>
          <p:nvPr/>
        </p:nvGrpSpPr>
        <p:grpSpPr>
          <a:xfrm>
            <a:off x="6171866" y="5455187"/>
            <a:ext cx="476754" cy="346825"/>
            <a:chOff x="6051808" y="4904094"/>
            <a:chExt cx="476754" cy="346825"/>
          </a:xfrm>
        </p:grpSpPr>
        <p:grpSp>
          <p:nvGrpSpPr>
            <p:cNvPr id="2148" name="グループ化 2147">
              <a:extLst>
                <a:ext uri="{FF2B5EF4-FFF2-40B4-BE49-F238E27FC236}">
                  <a16:creationId xmlns:a16="http://schemas.microsoft.com/office/drawing/2014/main" id="{CF34BF92-57F1-4B12-ACFF-6532AE9F70B6}"/>
                </a:ext>
              </a:extLst>
            </p:cNvPr>
            <p:cNvGrpSpPr/>
            <p:nvPr/>
          </p:nvGrpSpPr>
          <p:grpSpPr>
            <a:xfrm>
              <a:off x="6051810" y="4904094"/>
              <a:ext cx="67506" cy="164207"/>
              <a:chOff x="3034888" y="1153740"/>
              <a:chExt cx="67506" cy="164207"/>
            </a:xfrm>
          </p:grpSpPr>
          <p:sp>
            <p:nvSpPr>
              <p:cNvPr id="2188" name="楕円 2187">
                <a:extLst>
                  <a:ext uri="{FF2B5EF4-FFF2-40B4-BE49-F238E27FC236}">
                    <a16:creationId xmlns:a16="http://schemas.microsoft.com/office/drawing/2014/main" id="{C1940173-C381-4A39-967D-9DAAC90869B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89" name="直線コネクタ 2188">
                <a:extLst>
                  <a:ext uri="{FF2B5EF4-FFF2-40B4-BE49-F238E27FC236}">
                    <a16:creationId xmlns:a16="http://schemas.microsoft.com/office/drawing/2014/main" id="{33ECB135-A7C1-437C-BCA5-9E056D8CEAA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49" name="グループ化 2148">
              <a:extLst>
                <a:ext uri="{FF2B5EF4-FFF2-40B4-BE49-F238E27FC236}">
                  <a16:creationId xmlns:a16="http://schemas.microsoft.com/office/drawing/2014/main" id="{7CDE3906-F603-4C15-810D-460109D949CB}"/>
                </a:ext>
              </a:extLst>
            </p:cNvPr>
            <p:cNvGrpSpPr/>
            <p:nvPr/>
          </p:nvGrpSpPr>
          <p:grpSpPr>
            <a:xfrm>
              <a:off x="6120018" y="4904094"/>
              <a:ext cx="67506" cy="164207"/>
              <a:chOff x="3034888" y="1153740"/>
              <a:chExt cx="67506" cy="164207"/>
            </a:xfrm>
          </p:grpSpPr>
          <p:sp>
            <p:nvSpPr>
              <p:cNvPr id="2186" name="楕円 2185">
                <a:extLst>
                  <a:ext uri="{FF2B5EF4-FFF2-40B4-BE49-F238E27FC236}">
                    <a16:creationId xmlns:a16="http://schemas.microsoft.com/office/drawing/2014/main" id="{9157C2D7-9F31-4634-AD50-CE030F2B88A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87" name="直線コネクタ 2186">
                <a:extLst>
                  <a:ext uri="{FF2B5EF4-FFF2-40B4-BE49-F238E27FC236}">
                    <a16:creationId xmlns:a16="http://schemas.microsoft.com/office/drawing/2014/main" id="{59E0B5D4-43AE-4883-A195-0E539B13468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0" name="グループ化 2149">
              <a:extLst>
                <a:ext uri="{FF2B5EF4-FFF2-40B4-BE49-F238E27FC236}">
                  <a16:creationId xmlns:a16="http://schemas.microsoft.com/office/drawing/2014/main" id="{D7231C34-7E27-4CAF-AA13-E0CCA69286DD}"/>
                </a:ext>
              </a:extLst>
            </p:cNvPr>
            <p:cNvGrpSpPr/>
            <p:nvPr/>
          </p:nvGrpSpPr>
          <p:grpSpPr>
            <a:xfrm>
              <a:off x="6188226" y="4904094"/>
              <a:ext cx="67506" cy="164207"/>
              <a:chOff x="3034888" y="1153740"/>
              <a:chExt cx="67506" cy="164207"/>
            </a:xfrm>
          </p:grpSpPr>
          <p:sp>
            <p:nvSpPr>
              <p:cNvPr id="2184" name="楕円 2183">
                <a:extLst>
                  <a:ext uri="{FF2B5EF4-FFF2-40B4-BE49-F238E27FC236}">
                    <a16:creationId xmlns:a16="http://schemas.microsoft.com/office/drawing/2014/main" id="{2896879C-62E4-4A2C-AAA1-3F91D952A61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85" name="直線コネクタ 2184">
                <a:extLst>
                  <a:ext uri="{FF2B5EF4-FFF2-40B4-BE49-F238E27FC236}">
                    <a16:creationId xmlns:a16="http://schemas.microsoft.com/office/drawing/2014/main" id="{69F94A21-05DD-45F1-B82C-7972B2E120E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1" name="グループ化 2150">
              <a:extLst>
                <a:ext uri="{FF2B5EF4-FFF2-40B4-BE49-F238E27FC236}">
                  <a16:creationId xmlns:a16="http://schemas.microsoft.com/office/drawing/2014/main" id="{016C25CF-6F05-4847-B661-E14D7C23F604}"/>
                </a:ext>
              </a:extLst>
            </p:cNvPr>
            <p:cNvGrpSpPr/>
            <p:nvPr/>
          </p:nvGrpSpPr>
          <p:grpSpPr>
            <a:xfrm>
              <a:off x="6256434" y="4904094"/>
              <a:ext cx="67506" cy="164207"/>
              <a:chOff x="3034888" y="1153740"/>
              <a:chExt cx="67506" cy="164207"/>
            </a:xfrm>
          </p:grpSpPr>
          <p:sp>
            <p:nvSpPr>
              <p:cNvPr id="2182" name="楕円 2181">
                <a:extLst>
                  <a:ext uri="{FF2B5EF4-FFF2-40B4-BE49-F238E27FC236}">
                    <a16:creationId xmlns:a16="http://schemas.microsoft.com/office/drawing/2014/main" id="{F57D54C7-F15A-4A4E-A60F-B9876BF1BB6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83" name="直線コネクタ 2182">
                <a:extLst>
                  <a:ext uri="{FF2B5EF4-FFF2-40B4-BE49-F238E27FC236}">
                    <a16:creationId xmlns:a16="http://schemas.microsoft.com/office/drawing/2014/main" id="{9FB1D7C4-7666-4A48-BFA5-222F8C4939D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2" name="グループ化 2151">
              <a:extLst>
                <a:ext uri="{FF2B5EF4-FFF2-40B4-BE49-F238E27FC236}">
                  <a16:creationId xmlns:a16="http://schemas.microsoft.com/office/drawing/2014/main" id="{67ADC881-2C1A-4C43-A72B-F6737AE106F2}"/>
                </a:ext>
              </a:extLst>
            </p:cNvPr>
            <p:cNvGrpSpPr/>
            <p:nvPr/>
          </p:nvGrpSpPr>
          <p:grpSpPr>
            <a:xfrm>
              <a:off x="6324642" y="4904094"/>
              <a:ext cx="67506" cy="164207"/>
              <a:chOff x="3034888" y="1153740"/>
              <a:chExt cx="67506" cy="164207"/>
            </a:xfrm>
          </p:grpSpPr>
          <p:sp>
            <p:nvSpPr>
              <p:cNvPr id="2180" name="楕円 2179">
                <a:extLst>
                  <a:ext uri="{FF2B5EF4-FFF2-40B4-BE49-F238E27FC236}">
                    <a16:creationId xmlns:a16="http://schemas.microsoft.com/office/drawing/2014/main" id="{78F27D4F-78B0-4865-8972-746AD65B0DD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81" name="直線コネクタ 2180">
                <a:extLst>
                  <a:ext uri="{FF2B5EF4-FFF2-40B4-BE49-F238E27FC236}">
                    <a16:creationId xmlns:a16="http://schemas.microsoft.com/office/drawing/2014/main" id="{A60A3A3D-635B-479A-B894-C4233737D07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3" name="グループ化 2152">
              <a:extLst>
                <a:ext uri="{FF2B5EF4-FFF2-40B4-BE49-F238E27FC236}">
                  <a16:creationId xmlns:a16="http://schemas.microsoft.com/office/drawing/2014/main" id="{4122188D-3259-4D86-BABE-F91B938161FB}"/>
                </a:ext>
              </a:extLst>
            </p:cNvPr>
            <p:cNvGrpSpPr/>
            <p:nvPr/>
          </p:nvGrpSpPr>
          <p:grpSpPr>
            <a:xfrm>
              <a:off x="6392850" y="4904094"/>
              <a:ext cx="67506" cy="164207"/>
              <a:chOff x="3034888" y="1153740"/>
              <a:chExt cx="67506" cy="164207"/>
            </a:xfrm>
          </p:grpSpPr>
          <p:sp>
            <p:nvSpPr>
              <p:cNvPr id="2178" name="楕円 2177">
                <a:extLst>
                  <a:ext uri="{FF2B5EF4-FFF2-40B4-BE49-F238E27FC236}">
                    <a16:creationId xmlns:a16="http://schemas.microsoft.com/office/drawing/2014/main" id="{E3DC64EB-6C1C-49F5-B1DC-19272932176A}"/>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79" name="直線コネクタ 2178">
                <a:extLst>
                  <a:ext uri="{FF2B5EF4-FFF2-40B4-BE49-F238E27FC236}">
                    <a16:creationId xmlns:a16="http://schemas.microsoft.com/office/drawing/2014/main" id="{E68C865F-2E4B-4368-BF2F-EC2E7A1FCA1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4" name="グループ化 2153">
              <a:extLst>
                <a:ext uri="{FF2B5EF4-FFF2-40B4-BE49-F238E27FC236}">
                  <a16:creationId xmlns:a16="http://schemas.microsoft.com/office/drawing/2014/main" id="{DD054F88-DE9A-4F63-9E3C-E3578A6946DD}"/>
                </a:ext>
              </a:extLst>
            </p:cNvPr>
            <p:cNvGrpSpPr/>
            <p:nvPr/>
          </p:nvGrpSpPr>
          <p:grpSpPr>
            <a:xfrm>
              <a:off x="6461056" y="4904094"/>
              <a:ext cx="67506" cy="164207"/>
              <a:chOff x="3034888" y="1153740"/>
              <a:chExt cx="67506" cy="164207"/>
            </a:xfrm>
          </p:grpSpPr>
          <p:sp>
            <p:nvSpPr>
              <p:cNvPr id="2176" name="楕円 2175">
                <a:extLst>
                  <a:ext uri="{FF2B5EF4-FFF2-40B4-BE49-F238E27FC236}">
                    <a16:creationId xmlns:a16="http://schemas.microsoft.com/office/drawing/2014/main" id="{330740AA-BAB4-4C9B-805E-F59687D6371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77" name="直線コネクタ 2176">
                <a:extLst>
                  <a:ext uri="{FF2B5EF4-FFF2-40B4-BE49-F238E27FC236}">
                    <a16:creationId xmlns:a16="http://schemas.microsoft.com/office/drawing/2014/main" id="{BF2D46AC-C642-443E-98EC-C7B8433C82E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5" name="グループ化 2154">
              <a:extLst>
                <a:ext uri="{FF2B5EF4-FFF2-40B4-BE49-F238E27FC236}">
                  <a16:creationId xmlns:a16="http://schemas.microsoft.com/office/drawing/2014/main" id="{BE407DB0-6F69-4F3C-A968-F0BCE1A12A75}"/>
                </a:ext>
              </a:extLst>
            </p:cNvPr>
            <p:cNvGrpSpPr/>
            <p:nvPr/>
          </p:nvGrpSpPr>
          <p:grpSpPr>
            <a:xfrm rot="10800000">
              <a:off x="6461056" y="5086712"/>
              <a:ext cx="67506" cy="164207"/>
              <a:chOff x="3034888" y="1153740"/>
              <a:chExt cx="67506" cy="164207"/>
            </a:xfrm>
          </p:grpSpPr>
          <p:sp>
            <p:nvSpPr>
              <p:cNvPr id="2174" name="楕円 2173">
                <a:extLst>
                  <a:ext uri="{FF2B5EF4-FFF2-40B4-BE49-F238E27FC236}">
                    <a16:creationId xmlns:a16="http://schemas.microsoft.com/office/drawing/2014/main" id="{2CBCFB68-7B33-4C94-A2F5-91197088CFB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75" name="直線コネクタ 2174">
                <a:extLst>
                  <a:ext uri="{FF2B5EF4-FFF2-40B4-BE49-F238E27FC236}">
                    <a16:creationId xmlns:a16="http://schemas.microsoft.com/office/drawing/2014/main" id="{08673CA8-722B-4737-90AC-1285BDF82B23}"/>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6" name="グループ化 2155">
              <a:extLst>
                <a:ext uri="{FF2B5EF4-FFF2-40B4-BE49-F238E27FC236}">
                  <a16:creationId xmlns:a16="http://schemas.microsoft.com/office/drawing/2014/main" id="{14EFC79D-5CA0-483E-B4CA-45B459831C4E}"/>
                </a:ext>
              </a:extLst>
            </p:cNvPr>
            <p:cNvGrpSpPr/>
            <p:nvPr/>
          </p:nvGrpSpPr>
          <p:grpSpPr>
            <a:xfrm rot="10800000">
              <a:off x="6392848" y="5086712"/>
              <a:ext cx="67506" cy="164207"/>
              <a:chOff x="3034888" y="1153740"/>
              <a:chExt cx="67506" cy="164207"/>
            </a:xfrm>
          </p:grpSpPr>
          <p:sp>
            <p:nvSpPr>
              <p:cNvPr id="2172" name="楕円 2171">
                <a:extLst>
                  <a:ext uri="{FF2B5EF4-FFF2-40B4-BE49-F238E27FC236}">
                    <a16:creationId xmlns:a16="http://schemas.microsoft.com/office/drawing/2014/main" id="{EF08D4A8-8FE8-42EE-A3D0-EE02811341A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73" name="直線コネクタ 2172">
                <a:extLst>
                  <a:ext uri="{FF2B5EF4-FFF2-40B4-BE49-F238E27FC236}">
                    <a16:creationId xmlns:a16="http://schemas.microsoft.com/office/drawing/2014/main" id="{6496EDD8-40A2-480A-8B8F-83A3D252544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7" name="グループ化 2156">
              <a:extLst>
                <a:ext uri="{FF2B5EF4-FFF2-40B4-BE49-F238E27FC236}">
                  <a16:creationId xmlns:a16="http://schemas.microsoft.com/office/drawing/2014/main" id="{3673064C-DDE9-439B-B44D-607585A2A249}"/>
                </a:ext>
              </a:extLst>
            </p:cNvPr>
            <p:cNvGrpSpPr/>
            <p:nvPr/>
          </p:nvGrpSpPr>
          <p:grpSpPr>
            <a:xfrm rot="10800000">
              <a:off x="6324640" y="5086712"/>
              <a:ext cx="67506" cy="164207"/>
              <a:chOff x="3034888" y="1153740"/>
              <a:chExt cx="67506" cy="164207"/>
            </a:xfrm>
          </p:grpSpPr>
          <p:sp>
            <p:nvSpPr>
              <p:cNvPr id="2170" name="楕円 2169">
                <a:extLst>
                  <a:ext uri="{FF2B5EF4-FFF2-40B4-BE49-F238E27FC236}">
                    <a16:creationId xmlns:a16="http://schemas.microsoft.com/office/drawing/2014/main" id="{C7639E05-085C-4ABA-B78D-01A500A3CB7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71" name="直線コネクタ 2170">
                <a:extLst>
                  <a:ext uri="{FF2B5EF4-FFF2-40B4-BE49-F238E27FC236}">
                    <a16:creationId xmlns:a16="http://schemas.microsoft.com/office/drawing/2014/main" id="{B1511040-AD8D-47DB-8B3E-10C15D8F93C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8" name="グループ化 2157">
              <a:extLst>
                <a:ext uri="{FF2B5EF4-FFF2-40B4-BE49-F238E27FC236}">
                  <a16:creationId xmlns:a16="http://schemas.microsoft.com/office/drawing/2014/main" id="{A7E2F246-EBB1-4C54-9169-AF1678C2F233}"/>
                </a:ext>
              </a:extLst>
            </p:cNvPr>
            <p:cNvGrpSpPr/>
            <p:nvPr/>
          </p:nvGrpSpPr>
          <p:grpSpPr>
            <a:xfrm rot="10800000">
              <a:off x="6256432" y="5086712"/>
              <a:ext cx="67506" cy="164207"/>
              <a:chOff x="3034888" y="1153740"/>
              <a:chExt cx="67506" cy="164207"/>
            </a:xfrm>
          </p:grpSpPr>
          <p:sp>
            <p:nvSpPr>
              <p:cNvPr id="2168" name="楕円 2167">
                <a:extLst>
                  <a:ext uri="{FF2B5EF4-FFF2-40B4-BE49-F238E27FC236}">
                    <a16:creationId xmlns:a16="http://schemas.microsoft.com/office/drawing/2014/main" id="{0D576461-3F46-442C-8E0D-F918E793609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69" name="直線コネクタ 2168">
                <a:extLst>
                  <a:ext uri="{FF2B5EF4-FFF2-40B4-BE49-F238E27FC236}">
                    <a16:creationId xmlns:a16="http://schemas.microsoft.com/office/drawing/2014/main" id="{A25387F1-51D2-4E71-AC62-B02FCF210B4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59" name="グループ化 2158">
              <a:extLst>
                <a:ext uri="{FF2B5EF4-FFF2-40B4-BE49-F238E27FC236}">
                  <a16:creationId xmlns:a16="http://schemas.microsoft.com/office/drawing/2014/main" id="{F0A77B83-C2A2-4C3A-ADAB-70F7CDD25E52}"/>
                </a:ext>
              </a:extLst>
            </p:cNvPr>
            <p:cNvGrpSpPr/>
            <p:nvPr/>
          </p:nvGrpSpPr>
          <p:grpSpPr>
            <a:xfrm rot="10800000">
              <a:off x="6188224" y="5086712"/>
              <a:ext cx="67506" cy="164207"/>
              <a:chOff x="3034888" y="1153740"/>
              <a:chExt cx="67506" cy="164207"/>
            </a:xfrm>
          </p:grpSpPr>
          <p:sp>
            <p:nvSpPr>
              <p:cNvPr id="2166" name="楕円 2165">
                <a:extLst>
                  <a:ext uri="{FF2B5EF4-FFF2-40B4-BE49-F238E27FC236}">
                    <a16:creationId xmlns:a16="http://schemas.microsoft.com/office/drawing/2014/main" id="{C8604850-D1DE-4BA2-8783-D27482176D9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67" name="直線コネクタ 2166">
                <a:extLst>
                  <a:ext uri="{FF2B5EF4-FFF2-40B4-BE49-F238E27FC236}">
                    <a16:creationId xmlns:a16="http://schemas.microsoft.com/office/drawing/2014/main" id="{B3A0D61D-5F38-47C5-B4F3-79B3C3DED71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60" name="グループ化 2159">
              <a:extLst>
                <a:ext uri="{FF2B5EF4-FFF2-40B4-BE49-F238E27FC236}">
                  <a16:creationId xmlns:a16="http://schemas.microsoft.com/office/drawing/2014/main" id="{28C719C1-511F-4429-8849-1A5A7448C11B}"/>
                </a:ext>
              </a:extLst>
            </p:cNvPr>
            <p:cNvGrpSpPr/>
            <p:nvPr/>
          </p:nvGrpSpPr>
          <p:grpSpPr>
            <a:xfrm rot="10800000">
              <a:off x="6120016" y="5086712"/>
              <a:ext cx="67506" cy="164207"/>
              <a:chOff x="3034888" y="1153740"/>
              <a:chExt cx="67506" cy="164207"/>
            </a:xfrm>
          </p:grpSpPr>
          <p:sp>
            <p:nvSpPr>
              <p:cNvPr id="2164" name="楕円 2163">
                <a:extLst>
                  <a:ext uri="{FF2B5EF4-FFF2-40B4-BE49-F238E27FC236}">
                    <a16:creationId xmlns:a16="http://schemas.microsoft.com/office/drawing/2014/main" id="{4CD4D05B-7DE3-44FA-9F7B-A948C3574F1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65" name="直線コネクタ 2164">
                <a:extLst>
                  <a:ext uri="{FF2B5EF4-FFF2-40B4-BE49-F238E27FC236}">
                    <a16:creationId xmlns:a16="http://schemas.microsoft.com/office/drawing/2014/main" id="{E9EDB25A-9A07-42B6-AF35-BFAFB06D78A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61" name="グループ化 2160">
              <a:extLst>
                <a:ext uri="{FF2B5EF4-FFF2-40B4-BE49-F238E27FC236}">
                  <a16:creationId xmlns:a16="http://schemas.microsoft.com/office/drawing/2014/main" id="{3D8B7FF8-741D-462C-BCB3-AE499BE7FE77}"/>
                </a:ext>
              </a:extLst>
            </p:cNvPr>
            <p:cNvGrpSpPr/>
            <p:nvPr/>
          </p:nvGrpSpPr>
          <p:grpSpPr>
            <a:xfrm rot="10800000">
              <a:off x="6051808" y="5086712"/>
              <a:ext cx="67506" cy="164207"/>
              <a:chOff x="3034888" y="1153740"/>
              <a:chExt cx="67506" cy="164207"/>
            </a:xfrm>
          </p:grpSpPr>
          <p:sp>
            <p:nvSpPr>
              <p:cNvPr id="2162" name="楕円 2161">
                <a:extLst>
                  <a:ext uri="{FF2B5EF4-FFF2-40B4-BE49-F238E27FC236}">
                    <a16:creationId xmlns:a16="http://schemas.microsoft.com/office/drawing/2014/main" id="{F04316AC-89E4-4535-AE91-293FC2717F3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63" name="直線コネクタ 2162">
                <a:extLst>
                  <a:ext uri="{FF2B5EF4-FFF2-40B4-BE49-F238E27FC236}">
                    <a16:creationId xmlns:a16="http://schemas.microsoft.com/office/drawing/2014/main" id="{5D3108FC-14D8-4CA8-8246-8708B786D68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2190" name="グループ化 2189">
            <a:extLst>
              <a:ext uri="{FF2B5EF4-FFF2-40B4-BE49-F238E27FC236}">
                <a16:creationId xmlns:a16="http://schemas.microsoft.com/office/drawing/2014/main" id="{65E87502-E21C-458B-A4A1-CA6D1A426B3B}"/>
              </a:ext>
            </a:extLst>
          </p:cNvPr>
          <p:cNvGrpSpPr/>
          <p:nvPr/>
        </p:nvGrpSpPr>
        <p:grpSpPr>
          <a:xfrm>
            <a:off x="7093202" y="5453670"/>
            <a:ext cx="476754" cy="346825"/>
            <a:chOff x="6051808" y="4904094"/>
            <a:chExt cx="476754" cy="346825"/>
          </a:xfrm>
        </p:grpSpPr>
        <p:grpSp>
          <p:nvGrpSpPr>
            <p:cNvPr id="2191" name="グループ化 2190">
              <a:extLst>
                <a:ext uri="{FF2B5EF4-FFF2-40B4-BE49-F238E27FC236}">
                  <a16:creationId xmlns:a16="http://schemas.microsoft.com/office/drawing/2014/main" id="{31068B7C-47B7-406B-8605-1F7B59D464F4}"/>
                </a:ext>
              </a:extLst>
            </p:cNvPr>
            <p:cNvGrpSpPr/>
            <p:nvPr/>
          </p:nvGrpSpPr>
          <p:grpSpPr>
            <a:xfrm>
              <a:off x="6051810" y="4904094"/>
              <a:ext cx="67506" cy="164207"/>
              <a:chOff x="3034888" y="1153740"/>
              <a:chExt cx="67506" cy="164207"/>
            </a:xfrm>
          </p:grpSpPr>
          <p:sp>
            <p:nvSpPr>
              <p:cNvPr id="2231" name="楕円 2230">
                <a:extLst>
                  <a:ext uri="{FF2B5EF4-FFF2-40B4-BE49-F238E27FC236}">
                    <a16:creationId xmlns:a16="http://schemas.microsoft.com/office/drawing/2014/main" id="{E7AA2C04-AB20-4E98-B85C-27DA39BB086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32" name="直線コネクタ 2231">
                <a:extLst>
                  <a:ext uri="{FF2B5EF4-FFF2-40B4-BE49-F238E27FC236}">
                    <a16:creationId xmlns:a16="http://schemas.microsoft.com/office/drawing/2014/main" id="{D9BB5D8B-C0E0-483A-BE99-96F2C075466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2" name="グループ化 2191">
              <a:extLst>
                <a:ext uri="{FF2B5EF4-FFF2-40B4-BE49-F238E27FC236}">
                  <a16:creationId xmlns:a16="http://schemas.microsoft.com/office/drawing/2014/main" id="{E0ED7380-2C5B-4DEB-AA3E-25898F8CE119}"/>
                </a:ext>
              </a:extLst>
            </p:cNvPr>
            <p:cNvGrpSpPr/>
            <p:nvPr/>
          </p:nvGrpSpPr>
          <p:grpSpPr>
            <a:xfrm>
              <a:off x="6120018" y="4904094"/>
              <a:ext cx="67506" cy="164207"/>
              <a:chOff x="3034888" y="1153740"/>
              <a:chExt cx="67506" cy="164207"/>
            </a:xfrm>
          </p:grpSpPr>
          <p:sp>
            <p:nvSpPr>
              <p:cNvPr id="2229" name="楕円 2228">
                <a:extLst>
                  <a:ext uri="{FF2B5EF4-FFF2-40B4-BE49-F238E27FC236}">
                    <a16:creationId xmlns:a16="http://schemas.microsoft.com/office/drawing/2014/main" id="{ABED4958-39ED-4F77-84B2-2FA89E4CC8D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30" name="直線コネクタ 2229">
                <a:extLst>
                  <a:ext uri="{FF2B5EF4-FFF2-40B4-BE49-F238E27FC236}">
                    <a16:creationId xmlns:a16="http://schemas.microsoft.com/office/drawing/2014/main" id="{E5BB7BC9-1DFD-4845-93DF-3598B004980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3" name="グループ化 2192">
              <a:extLst>
                <a:ext uri="{FF2B5EF4-FFF2-40B4-BE49-F238E27FC236}">
                  <a16:creationId xmlns:a16="http://schemas.microsoft.com/office/drawing/2014/main" id="{74B16EA4-E45B-4829-8984-CA3C07E09F14}"/>
                </a:ext>
              </a:extLst>
            </p:cNvPr>
            <p:cNvGrpSpPr/>
            <p:nvPr/>
          </p:nvGrpSpPr>
          <p:grpSpPr>
            <a:xfrm>
              <a:off x="6188226" y="4904094"/>
              <a:ext cx="67506" cy="164207"/>
              <a:chOff x="3034888" y="1153740"/>
              <a:chExt cx="67506" cy="164207"/>
            </a:xfrm>
          </p:grpSpPr>
          <p:sp>
            <p:nvSpPr>
              <p:cNvPr id="2227" name="楕円 2226">
                <a:extLst>
                  <a:ext uri="{FF2B5EF4-FFF2-40B4-BE49-F238E27FC236}">
                    <a16:creationId xmlns:a16="http://schemas.microsoft.com/office/drawing/2014/main" id="{5438F252-A22D-4CD0-9B36-44C1CF20B0C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28" name="直線コネクタ 2227">
                <a:extLst>
                  <a:ext uri="{FF2B5EF4-FFF2-40B4-BE49-F238E27FC236}">
                    <a16:creationId xmlns:a16="http://schemas.microsoft.com/office/drawing/2014/main" id="{B50A6084-803F-4BE7-AABD-79E12A148AE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4" name="グループ化 2193">
              <a:extLst>
                <a:ext uri="{FF2B5EF4-FFF2-40B4-BE49-F238E27FC236}">
                  <a16:creationId xmlns:a16="http://schemas.microsoft.com/office/drawing/2014/main" id="{BA383BDD-456F-4181-A2B0-F20AD931D0EE}"/>
                </a:ext>
              </a:extLst>
            </p:cNvPr>
            <p:cNvGrpSpPr/>
            <p:nvPr/>
          </p:nvGrpSpPr>
          <p:grpSpPr>
            <a:xfrm>
              <a:off x="6256434" y="4904094"/>
              <a:ext cx="67506" cy="164207"/>
              <a:chOff x="3034888" y="1153740"/>
              <a:chExt cx="67506" cy="164207"/>
            </a:xfrm>
          </p:grpSpPr>
          <p:sp>
            <p:nvSpPr>
              <p:cNvPr id="2225" name="楕円 2224">
                <a:extLst>
                  <a:ext uri="{FF2B5EF4-FFF2-40B4-BE49-F238E27FC236}">
                    <a16:creationId xmlns:a16="http://schemas.microsoft.com/office/drawing/2014/main" id="{E0E431B9-15C6-4676-A941-4E476CDE65E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26" name="直線コネクタ 2225">
                <a:extLst>
                  <a:ext uri="{FF2B5EF4-FFF2-40B4-BE49-F238E27FC236}">
                    <a16:creationId xmlns:a16="http://schemas.microsoft.com/office/drawing/2014/main" id="{E46A33AD-ECAD-4172-9013-7C2CF8FEF5C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5" name="グループ化 2194">
              <a:extLst>
                <a:ext uri="{FF2B5EF4-FFF2-40B4-BE49-F238E27FC236}">
                  <a16:creationId xmlns:a16="http://schemas.microsoft.com/office/drawing/2014/main" id="{4DBA16FE-A938-4259-8892-586DEA3E5E22}"/>
                </a:ext>
              </a:extLst>
            </p:cNvPr>
            <p:cNvGrpSpPr/>
            <p:nvPr/>
          </p:nvGrpSpPr>
          <p:grpSpPr>
            <a:xfrm>
              <a:off x="6324642" y="4904094"/>
              <a:ext cx="67506" cy="164207"/>
              <a:chOff x="3034888" y="1153740"/>
              <a:chExt cx="67506" cy="164207"/>
            </a:xfrm>
          </p:grpSpPr>
          <p:sp>
            <p:nvSpPr>
              <p:cNvPr id="2223" name="楕円 2222">
                <a:extLst>
                  <a:ext uri="{FF2B5EF4-FFF2-40B4-BE49-F238E27FC236}">
                    <a16:creationId xmlns:a16="http://schemas.microsoft.com/office/drawing/2014/main" id="{00986898-BA3E-48AA-BC56-5E2C8F6353C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24" name="直線コネクタ 2223">
                <a:extLst>
                  <a:ext uri="{FF2B5EF4-FFF2-40B4-BE49-F238E27FC236}">
                    <a16:creationId xmlns:a16="http://schemas.microsoft.com/office/drawing/2014/main" id="{9102DF66-ED94-4568-9EAF-8D2A3FA80924}"/>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6" name="グループ化 2195">
              <a:extLst>
                <a:ext uri="{FF2B5EF4-FFF2-40B4-BE49-F238E27FC236}">
                  <a16:creationId xmlns:a16="http://schemas.microsoft.com/office/drawing/2014/main" id="{51B43BA1-77E3-4FB7-A364-E1F304AFB80B}"/>
                </a:ext>
              </a:extLst>
            </p:cNvPr>
            <p:cNvGrpSpPr/>
            <p:nvPr/>
          </p:nvGrpSpPr>
          <p:grpSpPr>
            <a:xfrm>
              <a:off x="6392850" y="4904094"/>
              <a:ext cx="67506" cy="164207"/>
              <a:chOff x="3034888" y="1153740"/>
              <a:chExt cx="67506" cy="164207"/>
            </a:xfrm>
          </p:grpSpPr>
          <p:sp>
            <p:nvSpPr>
              <p:cNvPr id="2221" name="楕円 2220">
                <a:extLst>
                  <a:ext uri="{FF2B5EF4-FFF2-40B4-BE49-F238E27FC236}">
                    <a16:creationId xmlns:a16="http://schemas.microsoft.com/office/drawing/2014/main" id="{CE1B46A8-BD56-43CD-83CD-195D22DEBED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22" name="直線コネクタ 2221">
                <a:extLst>
                  <a:ext uri="{FF2B5EF4-FFF2-40B4-BE49-F238E27FC236}">
                    <a16:creationId xmlns:a16="http://schemas.microsoft.com/office/drawing/2014/main" id="{B3BF1630-0B5B-4ED8-AB82-F6C092651BF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7" name="グループ化 2196">
              <a:extLst>
                <a:ext uri="{FF2B5EF4-FFF2-40B4-BE49-F238E27FC236}">
                  <a16:creationId xmlns:a16="http://schemas.microsoft.com/office/drawing/2014/main" id="{327D8496-6519-4A8D-8429-ED3B62B44708}"/>
                </a:ext>
              </a:extLst>
            </p:cNvPr>
            <p:cNvGrpSpPr/>
            <p:nvPr/>
          </p:nvGrpSpPr>
          <p:grpSpPr>
            <a:xfrm>
              <a:off x="6461056" y="4904094"/>
              <a:ext cx="67506" cy="164207"/>
              <a:chOff x="3034888" y="1153740"/>
              <a:chExt cx="67506" cy="164207"/>
            </a:xfrm>
          </p:grpSpPr>
          <p:sp>
            <p:nvSpPr>
              <p:cNvPr id="2219" name="楕円 2218">
                <a:extLst>
                  <a:ext uri="{FF2B5EF4-FFF2-40B4-BE49-F238E27FC236}">
                    <a16:creationId xmlns:a16="http://schemas.microsoft.com/office/drawing/2014/main" id="{7149A147-1D89-43BB-85BE-C260478933A2}"/>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20" name="直線コネクタ 2219">
                <a:extLst>
                  <a:ext uri="{FF2B5EF4-FFF2-40B4-BE49-F238E27FC236}">
                    <a16:creationId xmlns:a16="http://schemas.microsoft.com/office/drawing/2014/main" id="{739CF519-41FC-41BF-A4FD-67502D4E53F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8" name="グループ化 2197">
              <a:extLst>
                <a:ext uri="{FF2B5EF4-FFF2-40B4-BE49-F238E27FC236}">
                  <a16:creationId xmlns:a16="http://schemas.microsoft.com/office/drawing/2014/main" id="{EDF7BF52-31B6-4F2A-9228-C194F8A20137}"/>
                </a:ext>
              </a:extLst>
            </p:cNvPr>
            <p:cNvGrpSpPr/>
            <p:nvPr/>
          </p:nvGrpSpPr>
          <p:grpSpPr>
            <a:xfrm rot="10800000">
              <a:off x="6461056" y="5086712"/>
              <a:ext cx="67506" cy="164207"/>
              <a:chOff x="3034888" y="1153740"/>
              <a:chExt cx="67506" cy="164207"/>
            </a:xfrm>
          </p:grpSpPr>
          <p:sp>
            <p:nvSpPr>
              <p:cNvPr id="2217" name="楕円 2216">
                <a:extLst>
                  <a:ext uri="{FF2B5EF4-FFF2-40B4-BE49-F238E27FC236}">
                    <a16:creationId xmlns:a16="http://schemas.microsoft.com/office/drawing/2014/main" id="{58F88853-4143-4271-A640-780E7427709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18" name="直線コネクタ 2217">
                <a:extLst>
                  <a:ext uri="{FF2B5EF4-FFF2-40B4-BE49-F238E27FC236}">
                    <a16:creationId xmlns:a16="http://schemas.microsoft.com/office/drawing/2014/main" id="{D4972E09-3D34-4AED-BA9E-12368FFA8C2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199" name="グループ化 2198">
              <a:extLst>
                <a:ext uri="{FF2B5EF4-FFF2-40B4-BE49-F238E27FC236}">
                  <a16:creationId xmlns:a16="http://schemas.microsoft.com/office/drawing/2014/main" id="{85A0BCC1-F6BC-4369-821D-6E423B26CE6C}"/>
                </a:ext>
              </a:extLst>
            </p:cNvPr>
            <p:cNvGrpSpPr/>
            <p:nvPr/>
          </p:nvGrpSpPr>
          <p:grpSpPr>
            <a:xfrm rot="10800000">
              <a:off x="6392848" y="5086712"/>
              <a:ext cx="67506" cy="164207"/>
              <a:chOff x="3034888" y="1153740"/>
              <a:chExt cx="67506" cy="164207"/>
            </a:xfrm>
          </p:grpSpPr>
          <p:sp>
            <p:nvSpPr>
              <p:cNvPr id="2215" name="楕円 2214">
                <a:extLst>
                  <a:ext uri="{FF2B5EF4-FFF2-40B4-BE49-F238E27FC236}">
                    <a16:creationId xmlns:a16="http://schemas.microsoft.com/office/drawing/2014/main" id="{96C3AAF2-65B7-49FD-AB5F-BAA334C52E9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16" name="直線コネクタ 2215">
                <a:extLst>
                  <a:ext uri="{FF2B5EF4-FFF2-40B4-BE49-F238E27FC236}">
                    <a16:creationId xmlns:a16="http://schemas.microsoft.com/office/drawing/2014/main" id="{282D1CAD-2B1F-454B-9285-E2454BF21C08}"/>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00" name="グループ化 2199">
              <a:extLst>
                <a:ext uri="{FF2B5EF4-FFF2-40B4-BE49-F238E27FC236}">
                  <a16:creationId xmlns:a16="http://schemas.microsoft.com/office/drawing/2014/main" id="{842ED79F-D999-4448-AA79-74DD86D4552F}"/>
                </a:ext>
              </a:extLst>
            </p:cNvPr>
            <p:cNvGrpSpPr/>
            <p:nvPr/>
          </p:nvGrpSpPr>
          <p:grpSpPr>
            <a:xfrm rot="10800000">
              <a:off x="6324640" y="5086712"/>
              <a:ext cx="67506" cy="164207"/>
              <a:chOff x="3034888" y="1153740"/>
              <a:chExt cx="67506" cy="164207"/>
            </a:xfrm>
          </p:grpSpPr>
          <p:sp>
            <p:nvSpPr>
              <p:cNvPr id="2213" name="楕円 2212">
                <a:extLst>
                  <a:ext uri="{FF2B5EF4-FFF2-40B4-BE49-F238E27FC236}">
                    <a16:creationId xmlns:a16="http://schemas.microsoft.com/office/drawing/2014/main" id="{0C91EC93-7216-417F-96A2-FB6582DAA11B}"/>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14" name="直線コネクタ 2213">
                <a:extLst>
                  <a:ext uri="{FF2B5EF4-FFF2-40B4-BE49-F238E27FC236}">
                    <a16:creationId xmlns:a16="http://schemas.microsoft.com/office/drawing/2014/main" id="{1CA5C669-FD31-441F-8F0D-EEA4AB07A149}"/>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01" name="グループ化 2200">
              <a:extLst>
                <a:ext uri="{FF2B5EF4-FFF2-40B4-BE49-F238E27FC236}">
                  <a16:creationId xmlns:a16="http://schemas.microsoft.com/office/drawing/2014/main" id="{576913C8-26BB-43E2-9F19-8C182BDA5CD1}"/>
                </a:ext>
              </a:extLst>
            </p:cNvPr>
            <p:cNvGrpSpPr/>
            <p:nvPr/>
          </p:nvGrpSpPr>
          <p:grpSpPr>
            <a:xfrm rot="10800000">
              <a:off x="6256432" y="5086712"/>
              <a:ext cx="67506" cy="164207"/>
              <a:chOff x="3034888" y="1153740"/>
              <a:chExt cx="67506" cy="164207"/>
            </a:xfrm>
          </p:grpSpPr>
          <p:sp>
            <p:nvSpPr>
              <p:cNvPr id="2211" name="楕円 2210">
                <a:extLst>
                  <a:ext uri="{FF2B5EF4-FFF2-40B4-BE49-F238E27FC236}">
                    <a16:creationId xmlns:a16="http://schemas.microsoft.com/office/drawing/2014/main" id="{EF20D1D1-146A-46B7-A3C1-80C255B92087}"/>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12" name="直線コネクタ 2211">
                <a:extLst>
                  <a:ext uri="{FF2B5EF4-FFF2-40B4-BE49-F238E27FC236}">
                    <a16:creationId xmlns:a16="http://schemas.microsoft.com/office/drawing/2014/main" id="{CAABF4E2-77D0-4FAD-8F74-F6B0C90A3E9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02" name="グループ化 2201">
              <a:extLst>
                <a:ext uri="{FF2B5EF4-FFF2-40B4-BE49-F238E27FC236}">
                  <a16:creationId xmlns:a16="http://schemas.microsoft.com/office/drawing/2014/main" id="{B3B7D7C1-304D-4BBE-B1D7-39F9E9B23D89}"/>
                </a:ext>
              </a:extLst>
            </p:cNvPr>
            <p:cNvGrpSpPr/>
            <p:nvPr/>
          </p:nvGrpSpPr>
          <p:grpSpPr>
            <a:xfrm rot="10800000">
              <a:off x="6188224" y="5086712"/>
              <a:ext cx="67506" cy="164207"/>
              <a:chOff x="3034888" y="1153740"/>
              <a:chExt cx="67506" cy="164207"/>
            </a:xfrm>
          </p:grpSpPr>
          <p:sp>
            <p:nvSpPr>
              <p:cNvPr id="2209" name="楕円 2208">
                <a:extLst>
                  <a:ext uri="{FF2B5EF4-FFF2-40B4-BE49-F238E27FC236}">
                    <a16:creationId xmlns:a16="http://schemas.microsoft.com/office/drawing/2014/main" id="{FB2CB9C0-8C71-4023-B04A-B490F2A6F95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10" name="直線コネクタ 2209">
                <a:extLst>
                  <a:ext uri="{FF2B5EF4-FFF2-40B4-BE49-F238E27FC236}">
                    <a16:creationId xmlns:a16="http://schemas.microsoft.com/office/drawing/2014/main" id="{48CA13F7-4B88-405A-9C14-BB912DCD8C1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03" name="グループ化 2202">
              <a:extLst>
                <a:ext uri="{FF2B5EF4-FFF2-40B4-BE49-F238E27FC236}">
                  <a16:creationId xmlns:a16="http://schemas.microsoft.com/office/drawing/2014/main" id="{3A0DEA50-78F8-4618-AACF-5994302E9CA5}"/>
                </a:ext>
              </a:extLst>
            </p:cNvPr>
            <p:cNvGrpSpPr/>
            <p:nvPr/>
          </p:nvGrpSpPr>
          <p:grpSpPr>
            <a:xfrm rot="10800000">
              <a:off x="6120016" y="5086712"/>
              <a:ext cx="67506" cy="164207"/>
              <a:chOff x="3034888" y="1153740"/>
              <a:chExt cx="67506" cy="164207"/>
            </a:xfrm>
          </p:grpSpPr>
          <p:sp>
            <p:nvSpPr>
              <p:cNvPr id="2207" name="楕円 2206">
                <a:extLst>
                  <a:ext uri="{FF2B5EF4-FFF2-40B4-BE49-F238E27FC236}">
                    <a16:creationId xmlns:a16="http://schemas.microsoft.com/office/drawing/2014/main" id="{B89DEF87-B85B-435C-94E0-44802548DA8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08" name="直線コネクタ 2207">
                <a:extLst>
                  <a:ext uri="{FF2B5EF4-FFF2-40B4-BE49-F238E27FC236}">
                    <a16:creationId xmlns:a16="http://schemas.microsoft.com/office/drawing/2014/main" id="{7FDF4D52-30C4-40FC-BB91-5F7E1C2A09F1}"/>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04" name="グループ化 2203">
              <a:extLst>
                <a:ext uri="{FF2B5EF4-FFF2-40B4-BE49-F238E27FC236}">
                  <a16:creationId xmlns:a16="http://schemas.microsoft.com/office/drawing/2014/main" id="{8B241A28-D5B1-4A4A-AD9C-6C30174DABF6}"/>
                </a:ext>
              </a:extLst>
            </p:cNvPr>
            <p:cNvGrpSpPr/>
            <p:nvPr/>
          </p:nvGrpSpPr>
          <p:grpSpPr>
            <a:xfrm rot="10800000">
              <a:off x="6051808" y="5086712"/>
              <a:ext cx="67506" cy="164207"/>
              <a:chOff x="3034888" y="1153740"/>
              <a:chExt cx="67506" cy="164207"/>
            </a:xfrm>
          </p:grpSpPr>
          <p:sp>
            <p:nvSpPr>
              <p:cNvPr id="2205" name="楕円 2204">
                <a:extLst>
                  <a:ext uri="{FF2B5EF4-FFF2-40B4-BE49-F238E27FC236}">
                    <a16:creationId xmlns:a16="http://schemas.microsoft.com/office/drawing/2014/main" id="{0F32ED2D-E873-482E-9994-EF97432BF89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06" name="直線コネクタ 2205">
                <a:extLst>
                  <a:ext uri="{FF2B5EF4-FFF2-40B4-BE49-F238E27FC236}">
                    <a16:creationId xmlns:a16="http://schemas.microsoft.com/office/drawing/2014/main" id="{77C2DD9C-B5C0-4EA6-8B32-81446C4857ED}"/>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grpSp>
        <p:nvGrpSpPr>
          <p:cNvPr id="2233" name="グループ化 2232">
            <a:extLst>
              <a:ext uri="{FF2B5EF4-FFF2-40B4-BE49-F238E27FC236}">
                <a16:creationId xmlns:a16="http://schemas.microsoft.com/office/drawing/2014/main" id="{BE325FAC-C884-4660-9EAD-DE1798793A15}"/>
              </a:ext>
            </a:extLst>
          </p:cNvPr>
          <p:cNvGrpSpPr/>
          <p:nvPr/>
        </p:nvGrpSpPr>
        <p:grpSpPr>
          <a:xfrm>
            <a:off x="7579027" y="5464526"/>
            <a:ext cx="476754" cy="346825"/>
            <a:chOff x="6051808" y="4904094"/>
            <a:chExt cx="476754" cy="346825"/>
          </a:xfrm>
        </p:grpSpPr>
        <p:grpSp>
          <p:nvGrpSpPr>
            <p:cNvPr id="2234" name="グループ化 2233">
              <a:extLst>
                <a:ext uri="{FF2B5EF4-FFF2-40B4-BE49-F238E27FC236}">
                  <a16:creationId xmlns:a16="http://schemas.microsoft.com/office/drawing/2014/main" id="{01FC5A3D-7C39-47DE-9531-B0CC9D3C5E9D}"/>
                </a:ext>
              </a:extLst>
            </p:cNvPr>
            <p:cNvGrpSpPr/>
            <p:nvPr/>
          </p:nvGrpSpPr>
          <p:grpSpPr>
            <a:xfrm>
              <a:off x="6051810" y="4904094"/>
              <a:ext cx="67506" cy="164207"/>
              <a:chOff x="3034888" y="1153740"/>
              <a:chExt cx="67506" cy="164207"/>
            </a:xfrm>
          </p:grpSpPr>
          <p:sp>
            <p:nvSpPr>
              <p:cNvPr id="2274" name="楕円 2273">
                <a:extLst>
                  <a:ext uri="{FF2B5EF4-FFF2-40B4-BE49-F238E27FC236}">
                    <a16:creationId xmlns:a16="http://schemas.microsoft.com/office/drawing/2014/main" id="{3A27EFB4-109F-4F6B-A6E2-D8BCE6056DB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75" name="直線コネクタ 2274">
                <a:extLst>
                  <a:ext uri="{FF2B5EF4-FFF2-40B4-BE49-F238E27FC236}">
                    <a16:creationId xmlns:a16="http://schemas.microsoft.com/office/drawing/2014/main" id="{CAC01A28-23A4-410E-AA5A-5131A09CFEC2}"/>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35" name="グループ化 2234">
              <a:extLst>
                <a:ext uri="{FF2B5EF4-FFF2-40B4-BE49-F238E27FC236}">
                  <a16:creationId xmlns:a16="http://schemas.microsoft.com/office/drawing/2014/main" id="{6EDBEA15-D13A-4BED-B5DF-EF8750B74755}"/>
                </a:ext>
              </a:extLst>
            </p:cNvPr>
            <p:cNvGrpSpPr/>
            <p:nvPr/>
          </p:nvGrpSpPr>
          <p:grpSpPr>
            <a:xfrm>
              <a:off x="6120018" y="4904094"/>
              <a:ext cx="67506" cy="164207"/>
              <a:chOff x="3034888" y="1153740"/>
              <a:chExt cx="67506" cy="164207"/>
            </a:xfrm>
          </p:grpSpPr>
          <p:sp>
            <p:nvSpPr>
              <p:cNvPr id="2272" name="楕円 2271">
                <a:extLst>
                  <a:ext uri="{FF2B5EF4-FFF2-40B4-BE49-F238E27FC236}">
                    <a16:creationId xmlns:a16="http://schemas.microsoft.com/office/drawing/2014/main" id="{A23DB5B3-9D2C-4986-B1C6-A25DB4793BD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73" name="直線コネクタ 2272">
                <a:extLst>
                  <a:ext uri="{FF2B5EF4-FFF2-40B4-BE49-F238E27FC236}">
                    <a16:creationId xmlns:a16="http://schemas.microsoft.com/office/drawing/2014/main" id="{613457D5-B797-425A-96BE-DEA98AFD988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36" name="グループ化 2235">
              <a:extLst>
                <a:ext uri="{FF2B5EF4-FFF2-40B4-BE49-F238E27FC236}">
                  <a16:creationId xmlns:a16="http://schemas.microsoft.com/office/drawing/2014/main" id="{EF3F19D4-550F-41F1-BF58-76F62862EA67}"/>
                </a:ext>
              </a:extLst>
            </p:cNvPr>
            <p:cNvGrpSpPr/>
            <p:nvPr/>
          </p:nvGrpSpPr>
          <p:grpSpPr>
            <a:xfrm>
              <a:off x="6188226" y="4904094"/>
              <a:ext cx="67506" cy="164207"/>
              <a:chOff x="3034888" y="1153740"/>
              <a:chExt cx="67506" cy="164207"/>
            </a:xfrm>
          </p:grpSpPr>
          <p:sp>
            <p:nvSpPr>
              <p:cNvPr id="2270" name="楕円 2269">
                <a:extLst>
                  <a:ext uri="{FF2B5EF4-FFF2-40B4-BE49-F238E27FC236}">
                    <a16:creationId xmlns:a16="http://schemas.microsoft.com/office/drawing/2014/main" id="{2FA668B0-8528-4BD9-898A-C0296662F005}"/>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71" name="直線コネクタ 2270">
                <a:extLst>
                  <a:ext uri="{FF2B5EF4-FFF2-40B4-BE49-F238E27FC236}">
                    <a16:creationId xmlns:a16="http://schemas.microsoft.com/office/drawing/2014/main" id="{D73A9388-D1C9-497C-BC11-383D490BAF2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37" name="グループ化 2236">
              <a:extLst>
                <a:ext uri="{FF2B5EF4-FFF2-40B4-BE49-F238E27FC236}">
                  <a16:creationId xmlns:a16="http://schemas.microsoft.com/office/drawing/2014/main" id="{F2154F5B-C0C3-4318-A983-EC1E865DD2C2}"/>
                </a:ext>
              </a:extLst>
            </p:cNvPr>
            <p:cNvGrpSpPr/>
            <p:nvPr/>
          </p:nvGrpSpPr>
          <p:grpSpPr>
            <a:xfrm>
              <a:off x="6256434" y="4904094"/>
              <a:ext cx="67506" cy="164207"/>
              <a:chOff x="3034888" y="1153740"/>
              <a:chExt cx="67506" cy="164207"/>
            </a:xfrm>
          </p:grpSpPr>
          <p:sp>
            <p:nvSpPr>
              <p:cNvPr id="2268" name="楕円 2267">
                <a:extLst>
                  <a:ext uri="{FF2B5EF4-FFF2-40B4-BE49-F238E27FC236}">
                    <a16:creationId xmlns:a16="http://schemas.microsoft.com/office/drawing/2014/main" id="{F7D9828A-AEB1-4293-BA75-505AE5C1956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69" name="直線コネクタ 2268">
                <a:extLst>
                  <a:ext uri="{FF2B5EF4-FFF2-40B4-BE49-F238E27FC236}">
                    <a16:creationId xmlns:a16="http://schemas.microsoft.com/office/drawing/2014/main" id="{C7636A75-3D20-4DCA-BAFA-DBBE90A02B2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38" name="グループ化 2237">
              <a:extLst>
                <a:ext uri="{FF2B5EF4-FFF2-40B4-BE49-F238E27FC236}">
                  <a16:creationId xmlns:a16="http://schemas.microsoft.com/office/drawing/2014/main" id="{E5FE4F17-5644-4551-A756-C07288CA3FDC}"/>
                </a:ext>
              </a:extLst>
            </p:cNvPr>
            <p:cNvGrpSpPr/>
            <p:nvPr/>
          </p:nvGrpSpPr>
          <p:grpSpPr>
            <a:xfrm>
              <a:off x="6324642" y="4904094"/>
              <a:ext cx="67506" cy="164207"/>
              <a:chOff x="3034888" y="1153740"/>
              <a:chExt cx="67506" cy="164207"/>
            </a:xfrm>
          </p:grpSpPr>
          <p:sp>
            <p:nvSpPr>
              <p:cNvPr id="2266" name="楕円 2265">
                <a:extLst>
                  <a:ext uri="{FF2B5EF4-FFF2-40B4-BE49-F238E27FC236}">
                    <a16:creationId xmlns:a16="http://schemas.microsoft.com/office/drawing/2014/main" id="{1F8D0FE4-E1FC-430A-8880-A64DB649744C}"/>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67" name="直線コネクタ 2266">
                <a:extLst>
                  <a:ext uri="{FF2B5EF4-FFF2-40B4-BE49-F238E27FC236}">
                    <a16:creationId xmlns:a16="http://schemas.microsoft.com/office/drawing/2014/main" id="{228DC463-1684-4A13-9CCF-5A5B52341F3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39" name="グループ化 2238">
              <a:extLst>
                <a:ext uri="{FF2B5EF4-FFF2-40B4-BE49-F238E27FC236}">
                  <a16:creationId xmlns:a16="http://schemas.microsoft.com/office/drawing/2014/main" id="{68B29DC9-7418-4385-A10A-492CC9573AF5}"/>
                </a:ext>
              </a:extLst>
            </p:cNvPr>
            <p:cNvGrpSpPr/>
            <p:nvPr/>
          </p:nvGrpSpPr>
          <p:grpSpPr>
            <a:xfrm>
              <a:off x="6392850" y="4904094"/>
              <a:ext cx="67506" cy="164207"/>
              <a:chOff x="3034888" y="1153740"/>
              <a:chExt cx="67506" cy="164207"/>
            </a:xfrm>
          </p:grpSpPr>
          <p:sp>
            <p:nvSpPr>
              <p:cNvPr id="2264" name="楕円 2263">
                <a:extLst>
                  <a:ext uri="{FF2B5EF4-FFF2-40B4-BE49-F238E27FC236}">
                    <a16:creationId xmlns:a16="http://schemas.microsoft.com/office/drawing/2014/main" id="{0AD6F955-4AF4-4F50-8293-521565A1B104}"/>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65" name="直線コネクタ 2264">
                <a:extLst>
                  <a:ext uri="{FF2B5EF4-FFF2-40B4-BE49-F238E27FC236}">
                    <a16:creationId xmlns:a16="http://schemas.microsoft.com/office/drawing/2014/main" id="{5F0EE81A-25C0-494D-B624-C15C9B2F6E6E}"/>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0" name="グループ化 2239">
              <a:extLst>
                <a:ext uri="{FF2B5EF4-FFF2-40B4-BE49-F238E27FC236}">
                  <a16:creationId xmlns:a16="http://schemas.microsoft.com/office/drawing/2014/main" id="{CB0E97E1-08A4-4E89-B331-7F900DA20C4A}"/>
                </a:ext>
              </a:extLst>
            </p:cNvPr>
            <p:cNvGrpSpPr/>
            <p:nvPr/>
          </p:nvGrpSpPr>
          <p:grpSpPr>
            <a:xfrm>
              <a:off x="6461056" y="4904094"/>
              <a:ext cx="67506" cy="164207"/>
              <a:chOff x="3034888" y="1153740"/>
              <a:chExt cx="67506" cy="164207"/>
            </a:xfrm>
          </p:grpSpPr>
          <p:sp>
            <p:nvSpPr>
              <p:cNvPr id="2262" name="楕円 2261">
                <a:extLst>
                  <a:ext uri="{FF2B5EF4-FFF2-40B4-BE49-F238E27FC236}">
                    <a16:creationId xmlns:a16="http://schemas.microsoft.com/office/drawing/2014/main" id="{7892485C-56C5-451A-B20C-9C83620A6F63}"/>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63" name="直線コネクタ 2262">
                <a:extLst>
                  <a:ext uri="{FF2B5EF4-FFF2-40B4-BE49-F238E27FC236}">
                    <a16:creationId xmlns:a16="http://schemas.microsoft.com/office/drawing/2014/main" id="{4F35C4ED-4D23-409F-B7D4-D02CF4AFCF10}"/>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1" name="グループ化 2240">
              <a:extLst>
                <a:ext uri="{FF2B5EF4-FFF2-40B4-BE49-F238E27FC236}">
                  <a16:creationId xmlns:a16="http://schemas.microsoft.com/office/drawing/2014/main" id="{D8B19A6F-6CA2-4416-816E-9140135FECD5}"/>
                </a:ext>
              </a:extLst>
            </p:cNvPr>
            <p:cNvGrpSpPr/>
            <p:nvPr/>
          </p:nvGrpSpPr>
          <p:grpSpPr>
            <a:xfrm rot="10800000">
              <a:off x="6461056" y="5086712"/>
              <a:ext cx="67506" cy="164207"/>
              <a:chOff x="3034888" y="1153740"/>
              <a:chExt cx="67506" cy="164207"/>
            </a:xfrm>
          </p:grpSpPr>
          <p:sp>
            <p:nvSpPr>
              <p:cNvPr id="2260" name="楕円 2259">
                <a:extLst>
                  <a:ext uri="{FF2B5EF4-FFF2-40B4-BE49-F238E27FC236}">
                    <a16:creationId xmlns:a16="http://schemas.microsoft.com/office/drawing/2014/main" id="{CEAB4E9B-9374-4962-AE01-54BB8F31F2FF}"/>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61" name="直線コネクタ 2260">
                <a:extLst>
                  <a:ext uri="{FF2B5EF4-FFF2-40B4-BE49-F238E27FC236}">
                    <a16:creationId xmlns:a16="http://schemas.microsoft.com/office/drawing/2014/main" id="{ED547B22-304C-4B48-AE82-9A749C4BCA8C}"/>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2" name="グループ化 2241">
              <a:extLst>
                <a:ext uri="{FF2B5EF4-FFF2-40B4-BE49-F238E27FC236}">
                  <a16:creationId xmlns:a16="http://schemas.microsoft.com/office/drawing/2014/main" id="{4FE10057-7F68-48AC-85EE-DAAB42FCE667}"/>
                </a:ext>
              </a:extLst>
            </p:cNvPr>
            <p:cNvGrpSpPr/>
            <p:nvPr/>
          </p:nvGrpSpPr>
          <p:grpSpPr>
            <a:xfrm rot="10800000">
              <a:off x="6392848" y="5086712"/>
              <a:ext cx="67506" cy="164207"/>
              <a:chOff x="3034888" y="1153740"/>
              <a:chExt cx="67506" cy="164207"/>
            </a:xfrm>
          </p:grpSpPr>
          <p:sp>
            <p:nvSpPr>
              <p:cNvPr id="2258" name="楕円 2257">
                <a:extLst>
                  <a:ext uri="{FF2B5EF4-FFF2-40B4-BE49-F238E27FC236}">
                    <a16:creationId xmlns:a16="http://schemas.microsoft.com/office/drawing/2014/main" id="{23A8EAD3-F28C-4ED4-998B-195A5F46DA58}"/>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59" name="直線コネクタ 2258">
                <a:extLst>
                  <a:ext uri="{FF2B5EF4-FFF2-40B4-BE49-F238E27FC236}">
                    <a16:creationId xmlns:a16="http://schemas.microsoft.com/office/drawing/2014/main" id="{189433E9-C0B5-4D0B-BABA-6087C96810C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3" name="グループ化 2242">
              <a:extLst>
                <a:ext uri="{FF2B5EF4-FFF2-40B4-BE49-F238E27FC236}">
                  <a16:creationId xmlns:a16="http://schemas.microsoft.com/office/drawing/2014/main" id="{E86CED6D-B827-4ED3-B0FC-6286EB5F4E2E}"/>
                </a:ext>
              </a:extLst>
            </p:cNvPr>
            <p:cNvGrpSpPr/>
            <p:nvPr/>
          </p:nvGrpSpPr>
          <p:grpSpPr>
            <a:xfrm rot="10800000">
              <a:off x="6324640" y="5086712"/>
              <a:ext cx="67506" cy="164207"/>
              <a:chOff x="3034888" y="1153740"/>
              <a:chExt cx="67506" cy="164207"/>
            </a:xfrm>
          </p:grpSpPr>
          <p:sp>
            <p:nvSpPr>
              <p:cNvPr id="2256" name="楕円 2255">
                <a:extLst>
                  <a:ext uri="{FF2B5EF4-FFF2-40B4-BE49-F238E27FC236}">
                    <a16:creationId xmlns:a16="http://schemas.microsoft.com/office/drawing/2014/main" id="{CE9793BB-57FA-4A36-8084-B8DE7BC39779}"/>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57" name="直線コネクタ 2256">
                <a:extLst>
                  <a:ext uri="{FF2B5EF4-FFF2-40B4-BE49-F238E27FC236}">
                    <a16:creationId xmlns:a16="http://schemas.microsoft.com/office/drawing/2014/main" id="{64B022A5-34B4-4F14-863B-097D1C6CCD17}"/>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4" name="グループ化 2243">
              <a:extLst>
                <a:ext uri="{FF2B5EF4-FFF2-40B4-BE49-F238E27FC236}">
                  <a16:creationId xmlns:a16="http://schemas.microsoft.com/office/drawing/2014/main" id="{E2A0F461-4509-4ECF-9420-223CC6299E51}"/>
                </a:ext>
              </a:extLst>
            </p:cNvPr>
            <p:cNvGrpSpPr/>
            <p:nvPr/>
          </p:nvGrpSpPr>
          <p:grpSpPr>
            <a:xfrm rot="10800000">
              <a:off x="6256432" y="5086712"/>
              <a:ext cx="67506" cy="164207"/>
              <a:chOff x="3034888" y="1153740"/>
              <a:chExt cx="67506" cy="164207"/>
            </a:xfrm>
          </p:grpSpPr>
          <p:sp>
            <p:nvSpPr>
              <p:cNvPr id="2254" name="楕円 2253">
                <a:extLst>
                  <a:ext uri="{FF2B5EF4-FFF2-40B4-BE49-F238E27FC236}">
                    <a16:creationId xmlns:a16="http://schemas.microsoft.com/office/drawing/2014/main" id="{81731EA6-DFC2-44BE-9F43-9C56098CC7B1}"/>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55" name="直線コネクタ 2254">
                <a:extLst>
                  <a:ext uri="{FF2B5EF4-FFF2-40B4-BE49-F238E27FC236}">
                    <a16:creationId xmlns:a16="http://schemas.microsoft.com/office/drawing/2014/main" id="{6A2F1CF8-9053-487A-BBFD-1661B21A0D65}"/>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5" name="グループ化 2244">
              <a:extLst>
                <a:ext uri="{FF2B5EF4-FFF2-40B4-BE49-F238E27FC236}">
                  <a16:creationId xmlns:a16="http://schemas.microsoft.com/office/drawing/2014/main" id="{DFB38744-830D-489F-9F99-390C06FC39A7}"/>
                </a:ext>
              </a:extLst>
            </p:cNvPr>
            <p:cNvGrpSpPr/>
            <p:nvPr/>
          </p:nvGrpSpPr>
          <p:grpSpPr>
            <a:xfrm rot="10800000">
              <a:off x="6188224" y="5086712"/>
              <a:ext cx="67506" cy="164207"/>
              <a:chOff x="3034888" y="1153740"/>
              <a:chExt cx="67506" cy="164207"/>
            </a:xfrm>
          </p:grpSpPr>
          <p:sp>
            <p:nvSpPr>
              <p:cNvPr id="2252" name="楕円 2251">
                <a:extLst>
                  <a:ext uri="{FF2B5EF4-FFF2-40B4-BE49-F238E27FC236}">
                    <a16:creationId xmlns:a16="http://schemas.microsoft.com/office/drawing/2014/main" id="{108DC309-E620-42C2-9EF7-7E7737A628F6}"/>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53" name="直線コネクタ 2252">
                <a:extLst>
                  <a:ext uri="{FF2B5EF4-FFF2-40B4-BE49-F238E27FC236}">
                    <a16:creationId xmlns:a16="http://schemas.microsoft.com/office/drawing/2014/main" id="{5E6A6805-2EEA-4B05-B968-5E6331DEE856}"/>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6" name="グループ化 2245">
              <a:extLst>
                <a:ext uri="{FF2B5EF4-FFF2-40B4-BE49-F238E27FC236}">
                  <a16:creationId xmlns:a16="http://schemas.microsoft.com/office/drawing/2014/main" id="{56BEDA76-A00E-43A1-82DF-D66993CB129B}"/>
                </a:ext>
              </a:extLst>
            </p:cNvPr>
            <p:cNvGrpSpPr/>
            <p:nvPr/>
          </p:nvGrpSpPr>
          <p:grpSpPr>
            <a:xfrm rot="10800000">
              <a:off x="6120016" y="5086712"/>
              <a:ext cx="67506" cy="164207"/>
              <a:chOff x="3034888" y="1153740"/>
              <a:chExt cx="67506" cy="164207"/>
            </a:xfrm>
          </p:grpSpPr>
          <p:sp>
            <p:nvSpPr>
              <p:cNvPr id="2250" name="楕円 2249">
                <a:extLst>
                  <a:ext uri="{FF2B5EF4-FFF2-40B4-BE49-F238E27FC236}">
                    <a16:creationId xmlns:a16="http://schemas.microsoft.com/office/drawing/2014/main" id="{6323ECB6-2C3A-44EB-B891-4AD7C019CC2D}"/>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51" name="直線コネクタ 2250">
                <a:extLst>
                  <a:ext uri="{FF2B5EF4-FFF2-40B4-BE49-F238E27FC236}">
                    <a16:creationId xmlns:a16="http://schemas.microsoft.com/office/drawing/2014/main" id="{AF60FF95-E832-41C6-A846-E649C9FC98EA}"/>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247" name="グループ化 2246">
              <a:extLst>
                <a:ext uri="{FF2B5EF4-FFF2-40B4-BE49-F238E27FC236}">
                  <a16:creationId xmlns:a16="http://schemas.microsoft.com/office/drawing/2014/main" id="{B6E7A5AD-69DA-44D1-ACC8-B3A75D936813}"/>
                </a:ext>
              </a:extLst>
            </p:cNvPr>
            <p:cNvGrpSpPr/>
            <p:nvPr/>
          </p:nvGrpSpPr>
          <p:grpSpPr>
            <a:xfrm rot="10800000">
              <a:off x="6051808" y="5086712"/>
              <a:ext cx="67506" cy="164207"/>
              <a:chOff x="3034888" y="1153740"/>
              <a:chExt cx="67506" cy="164207"/>
            </a:xfrm>
          </p:grpSpPr>
          <p:sp>
            <p:nvSpPr>
              <p:cNvPr id="2248" name="楕円 2247">
                <a:extLst>
                  <a:ext uri="{FF2B5EF4-FFF2-40B4-BE49-F238E27FC236}">
                    <a16:creationId xmlns:a16="http://schemas.microsoft.com/office/drawing/2014/main" id="{D88BA350-1471-4E0C-9EBC-65A4CD19FC00}"/>
                  </a:ext>
                </a:extLst>
              </p:cNvPr>
              <p:cNvSpPr/>
              <p:nvPr/>
            </p:nvSpPr>
            <p:spPr>
              <a:xfrm>
                <a:off x="3034888" y="1153740"/>
                <a:ext cx="67506" cy="7364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49" name="直線コネクタ 2248">
                <a:extLst>
                  <a:ext uri="{FF2B5EF4-FFF2-40B4-BE49-F238E27FC236}">
                    <a16:creationId xmlns:a16="http://schemas.microsoft.com/office/drawing/2014/main" id="{C3B0E43E-420E-4020-A0CB-6670F0E6325B}"/>
                  </a:ext>
                </a:extLst>
              </p:cNvPr>
              <p:cNvCxnSpPr>
                <a:cxnSpLocks/>
              </p:cNvCxnSpPr>
              <p:nvPr/>
            </p:nvCxnSpPr>
            <p:spPr>
              <a:xfrm>
                <a:off x="3068641" y="1215109"/>
                <a:ext cx="0" cy="102838"/>
              </a:xfrm>
              <a:prstGeom prst="line">
                <a:avLst/>
              </a:prstGeom>
              <a:ln w="19050"/>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sp>
        <p:nvSpPr>
          <p:cNvPr id="2276" name="楕円 2275">
            <a:extLst>
              <a:ext uri="{FF2B5EF4-FFF2-40B4-BE49-F238E27FC236}">
                <a16:creationId xmlns:a16="http://schemas.microsoft.com/office/drawing/2014/main" id="{5B8483C1-072C-4672-A5DA-F062134254BF}"/>
              </a:ext>
            </a:extLst>
          </p:cNvPr>
          <p:cNvSpPr/>
          <p:nvPr/>
        </p:nvSpPr>
        <p:spPr>
          <a:xfrm>
            <a:off x="7571290" y="5906855"/>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77" name="楕円 2276">
            <a:extLst>
              <a:ext uri="{FF2B5EF4-FFF2-40B4-BE49-F238E27FC236}">
                <a16:creationId xmlns:a16="http://schemas.microsoft.com/office/drawing/2014/main" id="{9B8B9FA4-338F-486B-9E44-CB18F6F38D8E}"/>
              </a:ext>
            </a:extLst>
          </p:cNvPr>
          <p:cNvSpPr/>
          <p:nvPr/>
        </p:nvSpPr>
        <p:spPr>
          <a:xfrm>
            <a:off x="7802016" y="5865868"/>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78" name="楕円 2277">
            <a:extLst>
              <a:ext uri="{FF2B5EF4-FFF2-40B4-BE49-F238E27FC236}">
                <a16:creationId xmlns:a16="http://schemas.microsoft.com/office/drawing/2014/main" id="{E6B75FF4-75C1-4825-8F4E-14CC938555F9}"/>
              </a:ext>
            </a:extLst>
          </p:cNvPr>
          <p:cNvSpPr/>
          <p:nvPr/>
        </p:nvSpPr>
        <p:spPr>
          <a:xfrm>
            <a:off x="7721308" y="5154715"/>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79" name="楕円 2278">
            <a:extLst>
              <a:ext uri="{FF2B5EF4-FFF2-40B4-BE49-F238E27FC236}">
                <a16:creationId xmlns:a16="http://schemas.microsoft.com/office/drawing/2014/main" id="{421E45C3-64BE-4216-BB01-5901BC69991B}"/>
              </a:ext>
            </a:extLst>
          </p:cNvPr>
          <p:cNvSpPr/>
          <p:nvPr/>
        </p:nvSpPr>
        <p:spPr>
          <a:xfrm>
            <a:off x="7706637" y="6010891"/>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0" name="楕円 2279">
            <a:extLst>
              <a:ext uri="{FF2B5EF4-FFF2-40B4-BE49-F238E27FC236}">
                <a16:creationId xmlns:a16="http://schemas.microsoft.com/office/drawing/2014/main" id="{82F57CCF-61C8-47EC-915E-4325EAB0D100}"/>
              </a:ext>
            </a:extLst>
          </p:cNvPr>
          <p:cNvSpPr/>
          <p:nvPr/>
        </p:nvSpPr>
        <p:spPr>
          <a:xfrm>
            <a:off x="8089821" y="6047525"/>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2" name="楕円 2281">
            <a:extLst>
              <a:ext uri="{FF2B5EF4-FFF2-40B4-BE49-F238E27FC236}">
                <a16:creationId xmlns:a16="http://schemas.microsoft.com/office/drawing/2014/main" id="{D76AF0EB-0D6E-4E97-94B2-0E1AC552B573}"/>
              </a:ext>
            </a:extLst>
          </p:cNvPr>
          <p:cNvSpPr/>
          <p:nvPr/>
        </p:nvSpPr>
        <p:spPr>
          <a:xfrm>
            <a:off x="7731191" y="5275632"/>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3" name="楕円 2282">
            <a:extLst>
              <a:ext uri="{FF2B5EF4-FFF2-40B4-BE49-F238E27FC236}">
                <a16:creationId xmlns:a16="http://schemas.microsoft.com/office/drawing/2014/main" id="{4C0FF145-59AC-4A66-9F52-D40F66ECC38F}"/>
              </a:ext>
            </a:extLst>
          </p:cNvPr>
          <p:cNvSpPr/>
          <p:nvPr/>
        </p:nvSpPr>
        <p:spPr>
          <a:xfrm>
            <a:off x="7697775" y="6149459"/>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5" name="楕円 2284">
            <a:extLst>
              <a:ext uri="{FF2B5EF4-FFF2-40B4-BE49-F238E27FC236}">
                <a16:creationId xmlns:a16="http://schemas.microsoft.com/office/drawing/2014/main" id="{8206FD0C-5B95-498F-BB93-0339F89AB9EF}"/>
              </a:ext>
            </a:extLst>
          </p:cNvPr>
          <p:cNvSpPr/>
          <p:nvPr/>
        </p:nvSpPr>
        <p:spPr>
          <a:xfrm>
            <a:off x="8083983" y="6200113"/>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6" name="楕円 2285">
            <a:extLst>
              <a:ext uri="{FF2B5EF4-FFF2-40B4-BE49-F238E27FC236}">
                <a16:creationId xmlns:a16="http://schemas.microsoft.com/office/drawing/2014/main" id="{81257A1A-BD4D-4F14-B651-6ED41913849B}"/>
              </a:ext>
            </a:extLst>
          </p:cNvPr>
          <p:cNvSpPr/>
          <p:nvPr/>
        </p:nvSpPr>
        <p:spPr>
          <a:xfrm>
            <a:off x="7911362" y="4573711"/>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8" name="楕円 2287">
            <a:extLst>
              <a:ext uri="{FF2B5EF4-FFF2-40B4-BE49-F238E27FC236}">
                <a16:creationId xmlns:a16="http://schemas.microsoft.com/office/drawing/2014/main" id="{7F52EAA1-545A-4CF1-96A8-0B3094310247}"/>
              </a:ext>
            </a:extLst>
          </p:cNvPr>
          <p:cNvSpPr/>
          <p:nvPr/>
        </p:nvSpPr>
        <p:spPr>
          <a:xfrm>
            <a:off x="7736695" y="4565326"/>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89" name="楕円 2288">
            <a:extLst>
              <a:ext uri="{FF2B5EF4-FFF2-40B4-BE49-F238E27FC236}">
                <a16:creationId xmlns:a16="http://schemas.microsoft.com/office/drawing/2014/main" id="{29C0F0C1-7078-41E3-B6CE-C19E1D094FEF}"/>
              </a:ext>
            </a:extLst>
          </p:cNvPr>
          <p:cNvSpPr/>
          <p:nvPr/>
        </p:nvSpPr>
        <p:spPr>
          <a:xfrm>
            <a:off x="7798505" y="4732364"/>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1" name="楕円 2290">
            <a:extLst>
              <a:ext uri="{FF2B5EF4-FFF2-40B4-BE49-F238E27FC236}">
                <a16:creationId xmlns:a16="http://schemas.microsoft.com/office/drawing/2014/main" id="{DDFB1D6E-34C9-4501-9873-05316EE64F42}"/>
              </a:ext>
            </a:extLst>
          </p:cNvPr>
          <p:cNvSpPr/>
          <p:nvPr/>
        </p:nvSpPr>
        <p:spPr>
          <a:xfrm>
            <a:off x="7823686" y="4417813"/>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2" name="楕円 2291">
            <a:extLst>
              <a:ext uri="{FF2B5EF4-FFF2-40B4-BE49-F238E27FC236}">
                <a16:creationId xmlns:a16="http://schemas.microsoft.com/office/drawing/2014/main" id="{851DBE1D-3B07-4A83-9DD9-DE06A781DDA6}"/>
              </a:ext>
            </a:extLst>
          </p:cNvPr>
          <p:cNvSpPr/>
          <p:nvPr/>
        </p:nvSpPr>
        <p:spPr>
          <a:xfrm>
            <a:off x="7713011" y="4293686"/>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3" name="楕円 2292">
            <a:extLst>
              <a:ext uri="{FF2B5EF4-FFF2-40B4-BE49-F238E27FC236}">
                <a16:creationId xmlns:a16="http://schemas.microsoft.com/office/drawing/2014/main" id="{9F80FBA0-CF7A-47E5-8A7C-520383162156}"/>
              </a:ext>
            </a:extLst>
          </p:cNvPr>
          <p:cNvSpPr/>
          <p:nvPr/>
        </p:nvSpPr>
        <p:spPr>
          <a:xfrm>
            <a:off x="8082169" y="4394362"/>
            <a:ext cx="78978" cy="73644"/>
          </a:xfrm>
          <a:prstGeom prst="ellipse">
            <a:avLst/>
          </a:prstGeom>
          <a:solidFill>
            <a:srgbClr val="00B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4" name="テキスト ボックス 2293">
            <a:extLst>
              <a:ext uri="{FF2B5EF4-FFF2-40B4-BE49-F238E27FC236}">
                <a16:creationId xmlns:a16="http://schemas.microsoft.com/office/drawing/2014/main" id="{A73363F8-C8E4-4169-8E9C-7645102CD5E9}"/>
              </a:ext>
            </a:extLst>
          </p:cNvPr>
          <p:cNvSpPr txBox="1"/>
          <p:nvPr/>
        </p:nvSpPr>
        <p:spPr>
          <a:xfrm>
            <a:off x="5385790" y="5787282"/>
            <a:ext cx="2103589" cy="276999"/>
          </a:xfrm>
          <a:prstGeom prst="rect">
            <a:avLst/>
          </a:prstGeom>
          <a:noFill/>
        </p:spPr>
        <p:txBody>
          <a:bodyPr wrap="none" rtlCol="0">
            <a:spAutoFit/>
          </a:bodyPr>
          <a:lstStyle/>
          <a:p>
            <a:r>
              <a:rPr kumimoji="1" lang="en-US" altLang="ja-JP" sz="1200" dirty="0" err="1"/>
              <a:t>Mitochindria</a:t>
            </a:r>
            <a:r>
              <a:rPr kumimoji="1" lang="en-US" altLang="ja-JP" sz="1200" dirty="0"/>
              <a:t> Outer membrane</a:t>
            </a:r>
            <a:endParaRPr kumimoji="1" lang="ja-JP" altLang="en-US" sz="1200" dirty="0"/>
          </a:p>
        </p:txBody>
      </p:sp>
      <p:sp>
        <p:nvSpPr>
          <p:cNvPr id="2295" name="テキスト ボックス 2294">
            <a:extLst>
              <a:ext uri="{FF2B5EF4-FFF2-40B4-BE49-F238E27FC236}">
                <a16:creationId xmlns:a16="http://schemas.microsoft.com/office/drawing/2014/main" id="{E7D99D93-1BC4-4B8D-98F1-ACE1D4C572F7}"/>
              </a:ext>
            </a:extLst>
          </p:cNvPr>
          <p:cNvSpPr txBox="1"/>
          <p:nvPr/>
        </p:nvSpPr>
        <p:spPr>
          <a:xfrm rot="18460678">
            <a:off x="5956808" y="3473271"/>
            <a:ext cx="942097" cy="265073"/>
          </a:xfrm>
          <a:prstGeom prst="rect">
            <a:avLst/>
          </a:prstGeom>
          <a:noFill/>
        </p:spPr>
        <p:txBody>
          <a:bodyPr wrap="square" lIns="0" tIns="0" rIns="0" bIns="0" rtlCol="0">
            <a:spAutoFit/>
          </a:bodyPr>
          <a:lstStyle/>
          <a:p>
            <a:pPr>
              <a:lnSpc>
                <a:spcPts val="1000"/>
              </a:lnSpc>
            </a:pPr>
            <a:r>
              <a:rPr kumimoji="1" lang="en-US" altLang="ja-JP" sz="1200" b="1" dirty="0"/>
              <a:t>Anti-apoptotic proteins</a:t>
            </a:r>
            <a:endParaRPr kumimoji="1" lang="ja-JP" altLang="en-US" sz="1200" b="1" dirty="0"/>
          </a:p>
        </p:txBody>
      </p:sp>
      <p:sp>
        <p:nvSpPr>
          <p:cNvPr id="2296" name="テキスト ボックス 2295">
            <a:extLst>
              <a:ext uri="{FF2B5EF4-FFF2-40B4-BE49-F238E27FC236}">
                <a16:creationId xmlns:a16="http://schemas.microsoft.com/office/drawing/2014/main" id="{4B4E999B-B160-4076-8CA8-6BEA22E32C08}"/>
              </a:ext>
            </a:extLst>
          </p:cNvPr>
          <p:cNvSpPr txBox="1"/>
          <p:nvPr/>
        </p:nvSpPr>
        <p:spPr>
          <a:xfrm>
            <a:off x="3554670" y="3701222"/>
            <a:ext cx="1017330" cy="297517"/>
          </a:xfrm>
          <a:prstGeom prst="rect">
            <a:avLst/>
          </a:prstGeom>
          <a:noFill/>
        </p:spPr>
        <p:txBody>
          <a:bodyPr wrap="none" rtlCol="0">
            <a:spAutoFit/>
          </a:bodyPr>
          <a:lstStyle/>
          <a:p>
            <a:pPr>
              <a:lnSpc>
                <a:spcPts val="1500"/>
              </a:lnSpc>
            </a:pPr>
            <a:r>
              <a:rPr kumimoji="1" lang="en-US" altLang="ja-JP" b="1" dirty="0"/>
              <a:t>Effectors</a:t>
            </a:r>
            <a:endParaRPr kumimoji="1" lang="ja-JP" altLang="en-US" b="1" dirty="0"/>
          </a:p>
        </p:txBody>
      </p:sp>
      <p:sp>
        <p:nvSpPr>
          <p:cNvPr id="2297" name="テキスト ボックス 2296">
            <a:extLst>
              <a:ext uri="{FF2B5EF4-FFF2-40B4-BE49-F238E27FC236}">
                <a16:creationId xmlns:a16="http://schemas.microsoft.com/office/drawing/2014/main" id="{593FB887-1282-4612-AFE9-576452D9CC29}"/>
              </a:ext>
            </a:extLst>
          </p:cNvPr>
          <p:cNvSpPr txBox="1"/>
          <p:nvPr/>
        </p:nvSpPr>
        <p:spPr>
          <a:xfrm rot="14248802">
            <a:off x="5420894" y="4138867"/>
            <a:ext cx="640625" cy="184922"/>
          </a:xfrm>
          <a:prstGeom prst="rect">
            <a:avLst/>
          </a:prstGeom>
          <a:noFill/>
        </p:spPr>
        <p:txBody>
          <a:bodyPr wrap="none" lIns="0" tIns="0" rIns="0" bIns="0" rtlCol="0">
            <a:spAutoFit/>
          </a:bodyPr>
          <a:lstStyle/>
          <a:p>
            <a:pPr>
              <a:lnSpc>
                <a:spcPts val="1500"/>
              </a:lnSpc>
            </a:pPr>
            <a:r>
              <a:rPr kumimoji="1" lang="en-US" altLang="ja-JP" sz="1200" b="1" dirty="0"/>
              <a:t>Activators</a:t>
            </a:r>
            <a:endParaRPr kumimoji="1" lang="ja-JP" altLang="en-US" sz="1200" b="1" dirty="0"/>
          </a:p>
        </p:txBody>
      </p:sp>
      <p:sp>
        <p:nvSpPr>
          <p:cNvPr id="2298" name="テキスト ボックス 2297">
            <a:extLst>
              <a:ext uri="{FF2B5EF4-FFF2-40B4-BE49-F238E27FC236}">
                <a16:creationId xmlns:a16="http://schemas.microsoft.com/office/drawing/2014/main" id="{37754933-168F-4C6C-883D-A58069D562BC}"/>
              </a:ext>
            </a:extLst>
          </p:cNvPr>
          <p:cNvSpPr txBox="1"/>
          <p:nvPr/>
        </p:nvSpPr>
        <p:spPr>
          <a:xfrm rot="14202184">
            <a:off x="5580317" y="4067513"/>
            <a:ext cx="671722" cy="184922"/>
          </a:xfrm>
          <a:prstGeom prst="rect">
            <a:avLst/>
          </a:prstGeom>
          <a:noFill/>
        </p:spPr>
        <p:txBody>
          <a:bodyPr wrap="none" lIns="0" tIns="0" rIns="0" bIns="0" rtlCol="0">
            <a:spAutoFit/>
          </a:bodyPr>
          <a:lstStyle/>
          <a:p>
            <a:pPr>
              <a:lnSpc>
                <a:spcPts val="1500"/>
              </a:lnSpc>
            </a:pPr>
            <a:r>
              <a:rPr kumimoji="1" lang="en-US" altLang="ja-JP" sz="1200" b="1" dirty="0"/>
              <a:t>Sensitizers</a:t>
            </a:r>
            <a:endParaRPr kumimoji="1" lang="ja-JP" altLang="en-US" sz="1200" b="1" dirty="0"/>
          </a:p>
        </p:txBody>
      </p:sp>
      <p:sp>
        <p:nvSpPr>
          <p:cNvPr id="2299" name="テキスト ボックス 2298">
            <a:extLst>
              <a:ext uri="{FF2B5EF4-FFF2-40B4-BE49-F238E27FC236}">
                <a16:creationId xmlns:a16="http://schemas.microsoft.com/office/drawing/2014/main" id="{684B3B7F-65B0-4570-9CA8-FD6E91D785EF}"/>
              </a:ext>
            </a:extLst>
          </p:cNvPr>
          <p:cNvSpPr txBox="1"/>
          <p:nvPr/>
        </p:nvSpPr>
        <p:spPr>
          <a:xfrm>
            <a:off x="7948564" y="4538643"/>
            <a:ext cx="1178336" cy="276999"/>
          </a:xfrm>
          <a:prstGeom prst="rect">
            <a:avLst/>
          </a:prstGeom>
          <a:noFill/>
        </p:spPr>
        <p:txBody>
          <a:bodyPr wrap="none" rtlCol="0">
            <a:spAutoFit/>
          </a:bodyPr>
          <a:lstStyle/>
          <a:p>
            <a:r>
              <a:rPr kumimoji="1" lang="en-US" altLang="ja-JP" sz="1200" dirty="0"/>
              <a:t>Oligomerization</a:t>
            </a:r>
            <a:endParaRPr kumimoji="1" lang="ja-JP" altLang="en-US" sz="1200" dirty="0"/>
          </a:p>
        </p:txBody>
      </p:sp>
      <p:sp>
        <p:nvSpPr>
          <p:cNvPr id="2301" name="テキスト ボックス 2300">
            <a:extLst>
              <a:ext uri="{FF2B5EF4-FFF2-40B4-BE49-F238E27FC236}">
                <a16:creationId xmlns:a16="http://schemas.microsoft.com/office/drawing/2014/main" id="{303DEDD2-A830-4861-B42B-4172CB122340}"/>
              </a:ext>
            </a:extLst>
          </p:cNvPr>
          <p:cNvSpPr txBox="1"/>
          <p:nvPr/>
        </p:nvSpPr>
        <p:spPr>
          <a:xfrm>
            <a:off x="2798971" y="52610"/>
            <a:ext cx="4203267" cy="830997"/>
          </a:xfrm>
          <a:prstGeom prst="rect">
            <a:avLst/>
          </a:prstGeom>
          <a:noFill/>
        </p:spPr>
        <p:txBody>
          <a:bodyPr wrap="none" rtlCol="0">
            <a:spAutoFit/>
          </a:bodyPr>
          <a:lstStyle/>
          <a:p>
            <a:pPr algn="ctr"/>
            <a:r>
              <a:rPr kumimoji="1" lang="en-US" altLang="ja-JP" sz="2400" b="1" dirty="0">
                <a:solidFill>
                  <a:srgbClr val="C00000"/>
                </a:solidFill>
              </a:rPr>
              <a:t>Bcl-2 family proteins</a:t>
            </a:r>
          </a:p>
          <a:p>
            <a:pPr algn="ctr"/>
            <a:r>
              <a:rPr kumimoji="1" lang="en-US" altLang="ja-JP" sz="2400" b="1" dirty="0">
                <a:solidFill>
                  <a:srgbClr val="C00000"/>
                </a:solidFill>
              </a:rPr>
              <a:t>~Structure, Network, Function~</a:t>
            </a:r>
            <a:endParaRPr kumimoji="1" lang="ja-JP" altLang="en-US" sz="2400" b="1" dirty="0">
              <a:solidFill>
                <a:srgbClr val="C00000"/>
              </a:solidFill>
            </a:endParaRPr>
          </a:p>
        </p:txBody>
      </p:sp>
      <p:sp>
        <p:nvSpPr>
          <p:cNvPr id="2302" name="テキスト ボックス 2301">
            <a:extLst>
              <a:ext uri="{FF2B5EF4-FFF2-40B4-BE49-F238E27FC236}">
                <a16:creationId xmlns:a16="http://schemas.microsoft.com/office/drawing/2014/main" id="{5178BBF9-3F9A-45BD-9D2D-B045DC31BCC1}"/>
              </a:ext>
            </a:extLst>
          </p:cNvPr>
          <p:cNvSpPr txBox="1"/>
          <p:nvPr/>
        </p:nvSpPr>
        <p:spPr>
          <a:xfrm>
            <a:off x="7632860" y="1222240"/>
            <a:ext cx="710451" cy="276999"/>
          </a:xfrm>
          <a:prstGeom prst="rect">
            <a:avLst/>
          </a:prstGeom>
          <a:noFill/>
        </p:spPr>
        <p:txBody>
          <a:bodyPr wrap="none" rtlCol="0">
            <a:spAutoFit/>
          </a:bodyPr>
          <a:lstStyle/>
          <a:p>
            <a:r>
              <a:rPr kumimoji="1" lang="en-US" altLang="ja-JP" sz="1200" dirty="0"/>
              <a:t>30-40kD</a:t>
            </a:r>
            <a:endParaRPr kumimoji="1" lang="ja-JP" altLang="en-US" sz="1200" dirty="0"/>
          </a:p>
        </p:txBody>
      </p:sp>
      <p:sp>
        <p:nvSpPr>
          <p:cNvPr id="2303" name="テキスト ボックス 2302">
            <a:extLst>
              <a:ext uri="{FF2B5EF4-FFF2-40B4-BE49-F238E27FC236}">
                <a16:creationId xmlns:a16="http://schemas.microsoft.com/office/drawing/2014/main" id="{E9E2B213-A7CB-4AE1-B5D7-C32A57AE5A19}"/>
              </a:ext>
            </a:extLst>
          </p:cNvPr>
          <p:cNvSpPr txBox="1"/>
          <p:nvPr/>
        </p:nvSpPr>
        <p:spPr>
          <a:xfrm>
            <a:off x="8360036" y="1713234"/>
            <a:ext cx="710451" cy="276999"/>
          </a:xfrm>
          <a:prstGeom prst="rect">
            <a:avLst/>
          </a:prstGeom>
          <a:noFill/>
        </p:spPr>
        <p:txBody>
          <a:bodyPr wrap="none" rtlCol="0">
            <a:spAutoFit/>
          </a:bodyPr>
          <a:lstStyle/>
          <a:p>
            <a:r>
              <a:rPr kumimoji="1" lang="en-US" altLang="ja-JP" sz="1200" dirty="0"/>
              <a:t>10-20kD</a:t>
            </a:r>
            <a:endParaRPr kumimoji="1" lang="ja-JP" altLang="en-US" sz="1200" dirty="0"/>
          </a:p>
        </p:txBody>
      </p:sp>
      <p:sp>
        <p:nvSpPr>
          <p:cNvPr id="2304" name="テキスト ボックス 2303">
            <a:extLst>
              <a:ext uri="{FF2B5EF4-FFF2-40B4-BE49-F238E27FC236}">
                <a16:creationId xmlns:a16="http://schemas.microsoft.com/office/drawing/2014/main" id="{5046A0E8-E980-4857-8493-01CC9F9BA784}"/>
              </a:ext>
            </a:extLst>
          </p:cNvPr>
          <p:cNvSpPr txBox="1"/>
          <p:nvPr/>
        </p:nvSpPr>
        <p:spPr>
          <a:xfrm>
            <a:off x="8355961" y="1927432"/>
            <a:ext cx="710451" cy="276999"/>
          </a:xfrm>
          <a:prstGeom prst="rect">
            <a:avLst/>
          </a:prstGeom>
          <a:noFill/>
        </p:spPr>
        <p:txBody>
          <a:bodyPr wrap="none" rtlCol="0">
            <a:spAutoFit/>
          </a:bodyPr>
          <a:lstStyle/>
          <a:p>
            <a:r>
              <a:rPr kumimoji="1" lang="en-US" altLang="ja-JP" sz="1200" dirty="0"/>
              <a:t>10-25kD</a:t>
            </a:r>
            <a:endParaRPr kumimoji="1" lang="ja-JP" altLang="en-US" sz="1200" dirty="0"/>
          </a:p>
        </p:txBody>
      </p:sp>
      <p:sp>
        <p:nvSpPr>
          <p:cNvPr id="2305" name="テキスト ボックス 2304">
            <a:extLst>
              <a:ext uri="{FF2B5EF4-FFF2-40B4-BE49-F238E27FC236}">
                <a16:creationId xmlns:a16="http://schemas.microsoft.com/office/drawing/2014/main" id="{7F2A73B7-2271-4765-B845-925308FECB4B}"/>
              </a:ext>
            </a:extLst>
          </p:cNvPr>
          <p:cNvSpPr txBox="1"/>
          <p:nvPr/>
        </p:nvSpPr>
        <p:spPr>
          <a:xfrm>
            <a:off x="7317833" y="2349846"/>
            <a:ext cx="710451" cy="276999"/>
          </a:xfrm>
          <a:prstGeom prst="rect">
            <a:avLst/>
          </a:prstGeom>
          <a:noFill/>
        </p:spPr>
        <p:txBody>
          <a:bodyPr wrap="none" rtlCol="0">
            <a:spAutoFit/>
          </a:bodyPr>
          <a:lstStyle/>
          <a:p>
            <a:r>
              <a:rPr kumimoji="1" lang="en-US" altLang="ja-JP" sz="1200" dirty="0"/>
              <a:t>20-25kD</a:t>
            </a:r>
            <a:endParaRPr kumimoji="1" lang="ja-JP" altLang="en-US" sz="1200" dirty="0"/>
          </a:p>
        </p:txBody>
      </p:sp>
      <p:sp>
        <p:nvSpPr>
          <p:cNvPr id="2306" name="テキスト ボックス 2305">
            <a:extLst>
              <a:ext uri="{FF2B5EF4-FFF2-40B4-BE49-F238E27FC236}">
                <a16:creationId xmlns:a16="http://schemas.microsoft.com/office/drawing/2014/main" id="{7BADB372-6D78-4B9F-A3BC-057F05119204}"/>
              </a:ext>
            </a:extLst>
          </p:cNvPr>
          <p:cNvSpPr txBox="1"/>
          <p:nvPr/>
        </p:nvSpPr>
        <p:spPr>
          <a:xfrm>
            <a:off x="8102694" y="4691043"/>
            <a:ext cx="1128707" cy="276999"/>
          </a:xfrm>
          <a:prstGeom prst="rect">
            <a:avLst/>
          </a:prstGeom>
          <a:noFill/>
        </p:spPr>
        <p:txBody>
          <a:bodyPr wrap="none" rtlCol="0">
            <a:spAutoFit/>
          </a:bodyPr>
          <a:lstStyle/>
          <a:p>
            <a:r>
              <a:rPr kumimoji="1" lang="en-US" altLang="ja-JP" sz="1200" dirty="0"/>
              <a:t>Pore formation</a:t>
            </a:r>
            <a:endParaRPr kumimoji="1" lang="ja-JP" altLang="en-US" sz="1200" dirty="0"/>
          </a:p>
        </p:txBody>
      </p:sp>
      <p:sp>
        <p:nvSpPr>
          <p:cNvPr id="1760" name="テキスト ボックス 1759">
            <a:extLst>
              <a:ext uri="{FF2B5EF4-FFF2-40B4-BE49-F238E27FC236}">
                <a16:creationId xmlns:a16="http://schemas.microsoft.com/office/drawing/2014/main" id="{C5EC95D5-8F03-4B6B-8EDF-785B7B405427}"/>
              </a:ext>
            </a:extLst>
          </p:cNvPr>
          <p:cNvSpPr txBox="1"/>
          <p:nvPr/>
        </p:nvSpPr>
        <p:spPr>
          <a:xfrm>
            <a:off x="7478523" y="4024935"/>
            <a:ext cx="1018099" cy="215444"/>
          </a:xfrm>
          <a:prstGeom prst="rect">
            <a:avLst/>
          </a:prstGeom>
          <a:noFill/>
        </p:spPr>
        <p:txBody>
          <a:bodyPr wrap="none" lIns="0" tIns="0" rIns="0" bIns="0" rtlCol="0">
            <a:spAutoFit/>
          </a:bodyPr>
          <a:lstStyle/>
          <a:p>
            <a:r>
              <a:rPr kumimoji="1" lang="en-US" altLang="ja-JP" sz="1400" b="1" dirty="0"/>
              <a:t>Cytochrome c</a:t>
            </a:r>
            <a:endParaRPr kumimoji="1" lang="ja-JP" altLang="en-US" sz="1400" b="1" dirty="0"/>
          </a:p>
        </p:txBody>
      </p:sp>
    </p:spTree>
    <p:custDataLst>
      <p:tags r:id="rId1"/>
    </p:custDataLst>
    <p:extLst>
      <p:ext uri="{BB962C8B-B14F-4D97-AF65-F5344CB8AC3E}">
        <p14:creationId xmlns:p14="http://schemas.microsoft.com/office/powerpoint/2010/main" val="862260496"/>
      </p:ext>
    </p:extLst>
  </p:cSld>
  <p:clrMapOvr>
    <a:masterClrMapping/>
  </p:clrMapOvr>
  <mc:AlternateContent xmlns:mc="http://schemas.openxmlformats.org/markup-compatibility/2006" xmlns:p14="http://schemas.microsoft.com/office/powerpoint/2010/main">
    <mc:Choice Requires="p14">
      <p:transition spd="slow" p14:dur="2000" advTm="215978"/>
    </mc:Choice>
    <mc:Fallback xmlns="">
      <p:transition spd="slow" advTm="21597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9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7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8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8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8" grpId="0"/>
    </p:bldLst>
  </p:timing>
  <p:extLst>
    <p:ext uri="{3A86A75C-4F4B-4683-9AE1-C65F6400EC91}">
      <p14:laserTraceLst xmlns:p14="http://schemas.microsoft.com/office/powerpoint/2010/main">
        <p14:tracePtLst>
          <p14:tracePt t="182" x="4546600" y="1003300"/>
          <p14:tracePt t="201" x="4605338" y="985838"/>
          <p14:tracePt t="210" x="4640263" y="968375"/>
          <p14:tracePt t="211" x="4683125" y="960438"/>
          <p14:tracePt t="225" x="4691063" y="960438"/>
          <p14:tracePt t="391" x="4673600" y="960438"/>
          <p14:tracePt t="450" x="4665663" y="960438"/>
          <p14:tracePt t="461" x="4657725" y="960438"/>
          <p14:tracePt t="484" x="4648200" y="960438"/>
          <p14:tracePt t="566" x="4640263" y="960438"/>
          <p14:tracePt t="584" x="4630738" y="968375"/>
          <p14:tracePt t="15728" x="4622800" y="968375"/>
          <p14:tracePt t="15737" x="4597400" y="960438"/>
          <p14:tracePt t="15749" x="4572000" y="952500"/>
          <p14:tracePt t="15753" x="4554538" y="952500"/>
          <p14:tracePt t="15767" x="4538663" y="935038"/>
          <p14:tracePt t="15769" x="4503738" y="925513"/>
          <p14:tracePt t="15786" x="4427538" y="900113"/>
          <p14:tracePt t="15804" x="4402138" y="884238"/>
          <p14:tracePt t="15811" x="4368800" y="884238"/>
          <p14:tracePt t="15823" x="4316413" y="874713"/>
          <p14:tracePt t="15825" x="4249738" y="849313"/>
          <p14:tracePt t="15842" x="4130675" y="798513"/>
          <p14:tracePt t="15863" x="4027488" y="755650"/>
          <p14:tracePt t="15867" x="3994150" y="739775"/>
          <p14:tracePt t="15882" x="3960813" y="722313"/>
          <p14:tracePt t="15883" x="3925888" y="704850"/>
          <p14:tracePt t="15897" x="3892550" y="688975"/>
          <p14:tracePt t="16024" x="3875088" y="671513"/>
          <p14:tracePt t="16036" x="3857625" y="663575"/>
          <p14:tracePt t="16039" x="3841750" y="654050"/>
          <p14:tracePt t="16049" x="3832225" y="654050"/>
          <p14:tracePt t="16053" x="3824288" y="654050"/>
          <p14:tracePt t="16069" x="3806825" y="654050"/>
          <p14:tracePt t="16073" x="3773488" y="646113"/>
          <p14:tracePt t="16087" x="3756025" y="646113"/>
          <p14:tracePt t="16089" x="3738563" y="636588"/>
          <p14:tracePt t="16105" x="3722688" y="636588"/>
          <p14:tracePt t="16107" x="3687763" y="620713"/>
          <p14:tracePt t="16117" x="3646488" y="611188"/>
          <p14:tracePt t="16125" x="3603625" y="577850"/>
          <p14:tracePt t="16130" x="3560763" y="569913"/>
          <p14:tracePt t="16147" x="3509963" y="552450"/>
          <p14:tracePt t="16149" x="3459163" y="519113"/>
          <p14:tracePt t="16161" x="3416300" y="492125"/>
          <p14:tracePt t="16170" x="3398838" y="484188"/>
          <p14:tracePt t="21094" x="4394200" y="484188"/>
          <p14:tracePt t="21120" x="4384675" y="501650"/>
          <p14:tracePt t="21133" x="4384675" y="509588"/>
          <p14:tracePt t="21149" x="4359275" y="519113"/>
          <p14:tracePt t="21170" x="4300538" y="552450"/>
          <p14:tracePt t="21189" x="4214813" y="595313"/>
          <p14:tracePt t="21198" x="4206875" y="603250"/>
          <p14:tracePt t="21213" x="4146550" y="611188"/>
          <p14:tracePt t="21215" x="4105275" y="620713"/>
          <p14:tracePt t="21231" x="4027488" y="654050"/>
          <p14:tracePt t="21235" x="4011613" y="663575"/>
          <p14:tracePt t="21252" x="3968750" y="671513"/>
          <p14:tracePt t="21273" x="3951288" y="679450"/>
          <p14:tracePt t="21275" x="3943350" y="688975"/>
          <p14:tracePt t="21297" x="3935413" y="688975"/>
          <p14:tracePt t="21352" x="3960813" y="714375"/>
          <p14:tracePt t="21362" x="4011613" y="730250"/>
          <p14:tracePt t="21381" x="4121150" y="765175"/>
          <p14:tracePt t="21397" x="4189413" y="790575"/>
          <p14:tracePt t="21401" x="4206875" y="798513"/>
          <p14:tracePt t="21419" x="4214813" y="808038"/>
          <p14:tracePt t="21534" x="4197350" y="815975"/>
          <p14:tracePt t="21548" x="4146550" y="823913"/>
          <p14:tracePt t="21564" x="4079875" y="841375"/>
          <p14:tracePt t="21567" x="4037013" y="849313"/>
          <p14:tracePt t="21586" x="3968750" y="866775"/>
          <p14:tracePt t="21589" x="3935413" y="866775"/>
          <p14:tracePt t="21603" x="3867150" y="866775"/>
          <p14:tracePt t="21606" x="3798888" y="866775"/>
          <p14:tracePt t="21623" x="3713163" y="866775"/>
          <p14:tracePt t="21625" x="3629025" y="866775"/>
          <p14:tracePt t="21639" x="3527425" y="866775"/>
          <p14:tracePt t="21641" x="3416300" y="866775"/>
          <p14:tracePt t="21656" x="3305175" y="866775"/>
          <p14:tracePt t="21656" x="3203575" y="866775"/>
          <p14:tracePt t="21671" x="3119438" y="866775"/>
          <p14:tracePt t="21673" x="3033713" y="866775"/>
          <p14:tracePt t="21687" x="2957513" y="866775"/>
          <p14:tracePt t="21688" x="2932113" y="858838"/>
          <p14:tracePt t="21703" x="2914650" y="849313"/>
          <p14:tracePt t="21703" x="2881313" y="841375"/>
          <p14:tracePt t="21719" x="2871788" y="833438"/>
          <p14:tracePt t="21736" x="2863850" y="833438"/>
          <p14:tracePt t="21764" x="2863850" y="823913"/>
          <p14:tracePt t="21773" x="2863850" y="815975"/>
          <p14:tracePt t="21786" x="2855913" y="808038"/>
          <p14:tracePt t="21789" x="2855913" y="798513"/>
          <p14:tracePt t="21802" x="2855913" y="781050"/>
          <p14:tracePt t="21806" x="2855913" y="773113"/>
          <p14:tracePt t="21819" x="2855913" y="739775"/>
          <p14:tracePt t="21837" x="2846388" y="722313"/>
          <p14:tracePt t="21852" x="2846388" y="688975"/>
          <p14:tracePt t="21868" x="2846388" y="654050"/>
          <p14:tracePt t="21875" x="2846388" y="636588"/>
          <p14:tracePt t="21886" x="2846388" y="628650"/>
          <p14:tracePt t="21888" x="2871788" y="628650"/>
          <p14:tracePt t="21902" x="2906713" y="620713"/>
          <p14:tracePt t="21903" x="2932113" y="603250"/>
          <p14:tracePt t="21920" x="2949575" y="595313"/>
          <p14:tracePt t="21923" x="3000375" y="560388"/>
          <p14:tracePt t="21937" x="3025775" y="544513"/>
          <p14:tracePt t="21956" x="3101975" y="534988"/>
          <p14:tracePt t="21974" x="3170238" y="534988"/>
          <p14:tracePt t="21981" x="3211513" y="534988"/>
          <p14:tracePt t="21991" x="3238500" y="534988"/>
          <p14:tracePt t="21997" x="3297238" y="534988"/>
          <p14:tracePt t="22008" x="3340100" y="534988"/>
          <p14:tracePt t="22013" x="3382963" y="534988"/>
          <p14:tracePt t="22026" x="3484563" y="544513"/>
          <p14:tracePt t="22042" x="3535363" y="560388"/>
          <p14:tracePt t="22064" x="3662363" y="628650"/>
          <p14:tracePt t="22067" x="3705225" y="646113"/>
          <p14:tracePt t="22081" x="3756025" y="663575"/>
          <p14:tracePt t="22081" x="3781425" y="679450"/>
          <p14:tracePt t="22095" x="3824288" y="688975"/>
          <p14:tracePt t="22101" x="3867150" y="696913"/>
          <p14:tracePt t="22118" x="3960813" y="714375"/>
          <p14:tracePt t="22121" x="3994150" y="714375"/>
          <p14:tracePt t="22136" x="4027488" y="714375"/>
          <p14:tracePt t="22141" x="4037013" y="714375"/>
          <p14:tracePt t="22159" x="4062413" y="714375"/>
          <p14:tracePt t="22204" x="4070350" y="714375"/>
          <p14:tracePt t="22211" x="4087813" y="714375"/>
          <p14:tracePt t="22231" x="4095750" y="714375"/>
          <p14:tracePt t="22242" x="4113213" y="714375"/>
          <p14:tracePt t="22247" x="4130675" y="714375"/>
          <p14:tracePt t="22261" x="4206875" y="696913"/>
          <p14:tracePt t="22280" x="4240213" y="688975"/>
          <p14:tracePt t="22283" x="4275138" y="688975"/>
          <p14:tracePt t="22297" x="4300538" y="679450"/>
          <p14:tracePt t="22299" x="4333875" y="679450"/>
          <p14:tracePt t="22311" x="4341813" y="679450"/>
          <p14:tracePt t="22313" x="4359275" y="671513"/>
          <p14:tracePt t="22344" x="4368800" y="671513"/>
          <p14:tracePt t="22390" x="4368800" y="663575"/>
          <p14:tracePt t="22400" x="4359275" y="663575"/>
          <p14:tracePt t="22412" x="4341813" y="663575"/>
          <p14:tracePt t="22414" x="4316413" y="663575"/>
          <p14:tracePt t="22428" x="4291013" y="663575"/>
          <p14:tracePt t="22431" x="4275138" y="663575"/>
          <p14:tracePt t="22447" x="4224338" y="663575"/>
          <p14:tracePt t="22463" x="4171950" y="663575"/>
          <p14:tracePt t="22465" x="4121150" y="663575"/>
          <p14:tracePt t="22478" x="4105275" y="663575"/>
          <p14:tracePt t="22481" x="4062413" y="663575"/>
          <p14:tracePt t="22496" x="4019550" y="663575"/>
          <p14:tracePt t="22497" x="3943350" y="663575"/>
          <p14:tracePt t="22514" x="3841750" y="663575"/>
          <p14:tracePt t="22519" x="3816350" y="663575"/>
          <p14:tracePt t="22530" x="3773488" y="663575"/>
          <p14:tracePt t="22547" x="3722688" y="663575"/>
          <p14:tracePt t="22562" x="3679825" y="663575"/>
          <p14:tracePt t="22577" x="3671888" y="663575"/>
          <p14:tracePt t="22580" x="3662363" y="663575"/>
          <p14:tracePt t="22595" x="3654425" y="663575"/>
          <p14:tracePt t="22599" x="3646488" y="663575"/>
          <p14:tracePt t="22613" x="3629025" y="663575"/>
          <p14:tracePt t="22615" x="3619500" y="663575"/>
          <p14:tracePt t="22627" x="3611563" y="663575"/>
          <p14:tracePt t="22644" x="3578225" y="671513"/>
          <p14:tracePt t="22649" x="3568700" y="671513"/>
          <p14:tracePt t="22662" x="3568700" y="688975"/>
          <p14:tracePt t="22665" x="3560763" y="688975"/>
          <p14:tracePt t="22680" x="3552825" y="704850"/>
          <p14:tracePt t="22694" x="3552825" y="714375"/>
          <p14:tracePt t="22695" x="3552825" y="722313"/>
          <p14:tracePt t="22717" x="3552825" y="747713"/>
          <p14:tracePt t="22734" x="3552825" y="765175"/>
          <p14:tracePt t="22737" x="3552825" y="798513"/>
          <p14:tracePt t="22751" x="3603625" y="823913"/>
          <p14:tracePt t="22753" x="3629025" y="823913"/>
          <p14:tracePt t="22768" x="3756025" y="841375"/>
          <p14:tracePt t="22785" x="3824288" y="841375"/>
          <p14:tracePt t="22787" x="3908425" y="841375"/>
          <p14:tracePt t="22802" x="3994150" y="841375"/>
          <p14:tracePt t="22807" x="4079875" y="841375"/>
          <p14:tracePt t="22819" x="4265613" y="841375"/>
          <p14:tracePt t="22835" x="4368800" y="841375"/>
          <p14:tracePt t="22852" x="4384675" y="823913"/>
          <p14:tracePt t="22881" x="4384675" y="815975"/>
          <p14:tracePt t="22887" x="4384675" y="808038"/>
          <p14:tracePt t="22907" x="4384675" y="798513"/>
          <p14:tracePt t="22926" x="4384675" y="781050"/>
          <p14:tracePt t="22930" x="4384675" y="773113"/>
          <p14:tracePt t="22948" x="4376738" y="747713"/>
          <p14:tracePt t="22952" x="4341813" y="739775"/>
          <p14:tracePt t="22972" x="4333875" y="739775"/>
          <p14:tracePt t="22983" x="4325938" y="739775"/>
          <p14:tracePt t="22985" x="4300538" y="739775"/>
          <p14:tracePt t="23002" x="4257675" y="739775"/>
          <p14:tracePt t="23020" x="4232275" y="747713"/>
          <p14:tracePt t="23023" x="4232275" y="781050"/>
          <p14:tracePt t="23038" x="4206875" y="808038"/>
          <p14:tracePt t="23041" x="4197350" y="841375"/>
          <p14:tracePt t="23059" x="4189413" y="874713"/>
          <p14:tracePt t="23064" x="4189413" y="909638"/>
          <p14:tracePt t="23067" x="4181475" y="917575"/>
          <p14:tracePt t="23080" x="4181475" y="935038"/>
          <p14:tracePt t="23081" x="4181475" y="952500"/>
          <p14:tracePt t="23102" x="4214813" y="993775"/>
          <p14:tracePt t="23107" x="4232275" y="1003300"/>
          <p14:tracePt t="23123" x="4316413" y="1028700"/>
          <p14:tracePt t="23131" x="4368800" y="1044575"/>
          <p14:tracePt t="23147" x="4460875" y="1062038"/>
          <p14:tracePt t="23149" x="4529138" y="1087438"/>
          <p14:tracePt t="23164" x="4630738" y="1104900"/>
          <p14:tracePt t="23165" x="4733925" y="1130300"/>
          <p14:tracePt t="23184" x="5005388" y="1163638"/>
          <p14:tracePt t="23202" x="5337175" y="1189038"/>
          <p14:tracePt t="23206" x="5514975" y="1189038"/>
          <p14:tracePt t="23220" x="5684838" y="1189038"/>
          <p14:tracePt t="23223" x="5864225" y="1189038"/>
          <p14:tracePt t="23236" x="6034088" y="1189038"/>
          <p14:tracePt t="23237" x="6237288" y="1189038"/>
          <p14:tracePt t="23252" x="6442075" y="1189038"/>
          <p14:tracePt t="23253" x="6680200" y="1189038"/>
          <p14:tracePt t="23269" x="7027863" y="1189038"/>
          <p14:tracePt t="23285" x="7283450" y="1189038"/>
          <p14:tracePt t="23301" x="7392988" y="1189038"/>
          <p14:tracePt t="23303" x="7469188" y="1189038"/>
          <p14:tracePt t="23317" x="7494588" y="1189038"/>
          <p14:tracePt t="23319" x="7512050" y="1189038"/>
          <p14:tracePt t="23361" x="7521575" y="1189038"/>
          <p14:tracePt t="23369" x="7546975" y="1189038"/>
          <p14:tracePt t="23380" x="7580313" y="1189038"/>
          <p14:tracePt t="23385" x="7605713" y="1173163"/>
          <p14:tracePt t="23400" x="7681913" y="1147763"/>
          <p14:tracePt t="23417" x="7742238" y="1130300"/>
          <p14:tracePt t="23435" x="7818438" y="1122363"/>
          <p14:tracePt t="23452" x="7902575" y="1112838"/>
          <p14:tracePt t="23458" x="7945438" y="1112838"/>
          <p14:tracePt t="23469" x="7988300" y="1112838"/>
          <p14:tracePt t="23473" x="8013700" y="1112838"/>
          <p14:tracePt t="23487" x="8064500" y="1112838"/>
          <p14:tracePt t="23503" x="8074025" y="1112838"/>
          <p14:tracePt t="23506" x="8081963" y="1112838"/>
          <p14:tracePt t="23662" x="8064500" y="1112838"/>
          <p14:tracePt t="23675" x="8013700" y="1112838"/>
          <p14:tracePt t="23677" x="7970838" y="1112838"/>
          <p14:tracePt t="23687" x="7937500" y="1112838"/>
          <p14:tracePt t="23703" x="7810500" y="1112838"/>
          <p14:tracePt t="23719" x="7546975" y="1112838"/>
          <p14:tracePt t="23736" x="7367588" y="1112838"/>
          <p14:tracePt t="23737" x="7164388" y="1112838"/>
          <p14:tracePt t="23752" x="6959600" y="1112838"/>
          <p14:tracePt t="23753" x="6789738" y="1112838"/>
          <p14:tracePt t="23769" x="6475413" y="1112838"/>
          <p14:tracePt t="23786" x="6272213" y="1112838"/>
          <p14:tracePt t="23802" x="6127750" y="1112838"/>
          <p14:tracePt t="23819" x="6024563" y="1112838"/>
          <p14:tracePt t="23825" x="5983288" y="1112838"/>
          <p14:tracePt t="23836" x="5940425" y="1112838"/>
          <p14:tracePt t="23842" x="5872163" y="1112838"/>
          <p14:tracePt t="23853" x="5795963" y="1112838"/>
          <p14:tracePt t="23869" x="5641975" y="1112838"/>
          <p14:tracePt t="23875" x="5557838" y="1112838"/>
          <p14:tracePt t="23887" x="5456238" y="1112838"/>
          <p14:tracePt t="23890" x="5345113" y="1112838"/>
          <p14:tracePt t="23904" x="5116513" y="1112838"/>
          <p14:tracePt t="23921" x="4878388" y="1112838"/>
          <p14:tracePt t="23937" x="4640263" y="1112838"/>
          <p14:tracePt t="23953" x="4529138" y="1112838"/>
          <p14:tracePt t="23956" x="4410075" y="1112838"/>
          <p14:tracePt t="23970" x="4300538" y="1112838"/>
          <p14:tracePt t="23973" x="4206875" y="1112838"/>
          <p14:tracePt t="23988" x="3994150" y="1112838"/>
          <p14:tracePt t="24007" x="3748088" y="1112838"/>
          <p14:tracePt t="24014" x="3611563" y="1112838"/>
          <p14:tracePt t="24030" x="3330575" y="1087438"/>
          <p14:tracePt t="24048" x="3067050" y="1069975"/>
          <p14:tracePt t="24066" x="2762250" y="1054100"/>
          <p14:tracePt t="24080" x="2676525" y="1044575"/>
          <p14:tracePt t="24081" x="2600325" y="1036638"/>
          <p14:tracePt t="24102" x="2438400" y="1011238"/>
          <p14:tracePt t="24122" x="2319338" y="993775"/>
          <p14:tracePt t="24123" x="2260600" y="985838"/>
          <p14:tracePt t="24143" x="2133600" y="960438"/>
          <p14:tracePt t="24147" x="2055813" y="960438"/>
          <p14:tracePt t="24165" x="1895475" y="952500"/>
          <p14:tracePt t="24183" x="1741488" y="952500"/>
          <p14:tracePt t="24188" x="1657350" y="952500"/>
          <p14:tracePt t="24203" x="1487488" y="952500"/>
          <p14:tracePt t="24222" x="1401763" y="952500"/>
          <p14:tracePt t="24223" x="1300163" y="952500"/>
          <p14:tracePt t="24242" x="1028700" y="942975"/>
          <p14:tracePt t="24265" x="884238" y="935038"/>
          <p14:tracePt t="24267" x="798513" y="935038"/>
          <p14:tracePt t="24283" x="730250" y="917575"/>
          <p14:tracePt t="24283" x="654050" y="909638"/>
          <p14:tracePt t="24300" x="585788" y="909638"/>
          <p14:tracePt t="24303" x="534988" y="900113"/>
          <p14:tracePt t="24374" x="527050" y="900113"/>
          <p14:tracePt t="24403" x="527050" y="909638"/>
          <p14:tracePt t="24416" x="527050" y="917575"/>
          <p14:tracePt t="24430" x="527050" y="1003300"/>
          <p14:tracePt t="24433" x="534988" y="1044575"/>
          <p14:tracePt t="24452" x="544513" y="1096963"/>
          <p14:tracePt t="24458" x="552450" y="1122363"/>
          <p14:tracePt t="24471" x="585788" y="1223963"/>
          <p14:tracePt t="24473" x="611188" y="1282700"/>
          <p14:tracePt t="24492" x="646113" y="1343025"/>
          <p14:tracePt t="24497" x="679450" y="1419225"/>
          <p14:tracePt t="24499" x="688975" y="1470025"/>
          <p14:tracePt t="24513" x="714375" y="1571625"/>
          <p14:tracePt t="24536" x="747713" y="1700213"/>
          <p14:tracePt t="24539" x="755650" y="1766888"/>
          <p14:tracePt t="24553" x="781050" y="1844675"/>
          <p14:tracePt t="24556" x="790575" y="1903413"/>
          <p14:tracePt t="24570" x="790575" y="1963738"/>
          <p14:tracePt t="24575" x="798513" y="2030413"/>
          <p14:tracePt t="24589" x="798513" y="2047875"/>
          <p14:tracePt t="24590" x="798513" y="2082800"/>
          <p14:tracePt t="24597" x="798513" y="2098675"/>
          <p14:tracePt t="24607" x="798513" y="2141538"/>
          <p14:tracePt t="24625" x="798513" y="2243138"/>
          <p14:tracePt t="24632" x="798513" y="2311400"/>
          <p14:tracePt t="24641" x="798513" y="2354263"/>
          <p14:tracePt t="24647" x="798513" y="2413000"/>
          <p14:tracePt t="24657" x="798513" y="2447925"/>
          <p14:tracePt t="24664" x="798513" y="2481263"/>
          <p14:tracePt t="24674" x="808038" y="2506663"/>
          <p14:tracePt t="24675" x="808038" y="2516188"/>
          <p14:tracePt t="24690" x="815975" y="2524125"/>
          <p14:tracePt t="24697" x="815975" y="2532063"/>
          <p14:tracePt t="24707" x="823913" y="2541588"/>
          <p14:tracePt t="24714" x="833438" y="2541588"/>
          <p14:tracePt t="24724" x="866775" y="2549525"/>
          <p14:tracePt t="24733" x="892175" y="2549525"/>
          <p14:tracePt t="24741" x="925513" y="2549525"/>
          <p14:tracePt t="24750" x="968375" y="2549525"/>
          <p14:tracePt t="24761" x="1036638" y="2549525"/>
          <p14:tracePt t="24779" x="1147763" y="2549525"/>
          <p14:tracePt t="24797" x="1333500" y="2549525"/>
          <p14:tracePt t="24814" x="1639888" y="2549525"/>
          <p14:tracePt t="24815" x="1844675" y="2549525"/>
          <p14:tracePt t="24830" x="2133600" y="2549525"/>
          <p14:tracePt t="24846" x="2974975" y="2549525"/>
          <p14:tracePt t="24859" x="3748088" y="2549525"/>
          <p14:tracePt t="24876" x="4130675" y="2549525"/>
          <p14:tracePt t="24879" x="4445000" y="2549525"/>
          <p14:tracePt t="24893" x="4673600" y="2549525"/>
          <p14:tracePt t="24897" x="4852988" y="2549525"/>
          <p14:tracePt t="24897" x="5005388" y="2549525"/>
          <p14:tracePt t="24912" x="5132388" y="2549525"/>
          <p14:tracePt t="24914" x="5235575" y="2549525"/>
          <p14:tracePt t="24928" x="5327650" y="2549525"/>
          <p14:tracePt t="24933" x="5405438" y="2549525"/>
          <p14:tracePt t="24946" x="5489575" y="2549525"/>
          <p14:tracePt t="24947" x="5575300" y="2549525"/>
          <p14:tracePt t="24962" x="5659438" y="2557463"/>
          <p14:tracePt t="24964" x="5761038" y="2574925"/>
          <p14:tracePt t="24980" x="5991225" y="2592388"/>
          <p14:tracePt t="24997" x="6313488" y="2608263"/>
          <p14:tracePt t="25001" x="6467475" y="2608263"/>
          <p14:tracePt t="25011" x="6619875" y="2608263"/>
          <p14:tracePt t="25034" x="6916738" y="2608263"/>
          <p14:tracePt t="25037" x="7045325" y="2608263"/>
          <p14:tracePt t="25051" x="7240588" y="2608263"/>
          <p14:tracePt t="25068" x="7367588" y="2608263"/>
          <p14:tracePt t="25084" x="7443788" y="2608263"/>
          <p14:tracePt t="25101" x="7469188" y="2608263"/>
          <p14:tracePt t="25103" x="7486650" y="2608263"/>
          <p14:tracePt t="25117" x="7521575" y="2608263"/>
          <p14:tracePt t="25134" x="7537450" y="2608263"/>
          <p14:tracePt t="25151" x="7597775" y="2600325"/>
          <p14:tracePt t="25167" x="7656513" y="2600325"/>
          <p14:tracePt t="25184" x="7732713" y="2600325"/>
          <p14:tracePt t="25202" x="7810500" y="2600325"/>
          <p14:tracePt t="25217" x="7861300" y="2600325"/>
          <p14:tracePt t="25234" x="7962900" y="2600325"/>
          <p14:tracePt t="25235" x="8039100" y="2608263"/>
          <p14:tracePt t="25251" x="8081963" y="2617788"/>
          <p14:tracePt t="25267" x="8183563" y="2633663"/>
          <p14:tracePt t="25284" x="8259763" y="2643188"/>
          <p14:tracePt t="25287" x="8320088" y="2643188"/>
          <p14:tracePt t="25302" x="8378825" y="2651125"/>
          <p14:tracePt t="25303" x="8439150" y="2660650"/>
          <p14:tracePt t="25321" x="8574088" y="2701925"/>
          <p14:tracePt t="25332" x="8616950" y="2711450"/>
          <p14:tracePt t="25341" x="8736013" y="2727325"/>
          <p14:tracePt t="25358" x="8855075" y="2727325"/>
          <p14:tracePt t="25378" x="8956675" y="2736850"/>
          <p14:tracePt t="25383" x="8999538" y="2736850"/>
          <p14:tracePt t="25399" x="9042400" y="2736850"/>
          <p14:tracePt t="25414" x="9050338" y="2736850"/>
          <p14:tracePt t="25417" x="9058275" y="2736850"/>
          <p14:tracePt t="25554" x="9067800" y="2736850"/>
          <p14:tracePt t="25579" x="9067800" y="2719388"/>
          <p14:tracePt t="25590" x="9067800" y="2701925"/>
          <p14:tracePt t="25607" x="9067800" y="2633663"/>
          <p14:tracePt t="25609" x="9067800" y="2608263"/>
          <p14:tracePt t="25625" x="9067800" y="2557463"/>
          <p14:tracePt t="25632" x="9067800" y="2498725"/>
          <p14:tracePt t="25648" x="9067800" y="2430463"/>
          <p14:tracePt t="25649" x="9067800" y="2397125"/>
          <p14:tracePt t="25666" x="9067800" y="2362200"/>
          <p14:tracePt t="25681" x="9042400" y="2192338"/>
          <p14:tracePt t="25685" x="9042400" y="2090738"/>
          <p14:tracePt t="25702" x="9032875" y="1928813"/>
          <p14:tracePt t="25723" x="9024938" y="1801813"/>
          <p14:tracePt t="25725" x="9017000" y="1741488"/>
          <p14:tracePt t="25731" x="8991600" y="1682750"/>
          <p14:tracePt t="25748" x="8974138" y="1614488"/>
          <p14:tracePt t="25751" x="8956675" y="1581150"/>
          <p14:tracePt t="25767" x="8931275" y="1462088"/>
          <p14:tracePt t="25773" x="8931275" y="1444625"/>
          <p14:tracePt t="25790" x="8913813" y="1376363"/>
          <p14:tracePt t="25814" x="8905875" y="1350963"/>
          <p14:tracePt t="25815" x="8897938" y="1325563"/>
          <p14:tracePt t="25830" x="8897938" y="1308100"/>
          <p14:tracePt t="25852" x="8897938" y="1274763"/>
          <p14:tracePt t="25856" x="8897938" y="1266825"/>
          <p14:tracePt t="25870" x="8897938" y="1249363"/>
          <p14:tracePt t="25886" x="8897938" y="1206500"/>
          <p14:tracePt t="25902" x="8897938" y="1173163"/>
          <p14:tracePt t="25917" x="8888413" y="1155700"/>
          <p14:tracePt t="25934" x="8872538" y="1122363"/>
          <p14:tracePt t="25935" x="8863013" y="1104900"/>
          <p14:tracePt t="32316" x="8855075" y="1087438"/>
          <p14:tracePt t="32326" x="8847138" y="1087438"/>
          <p14:tracePt t="32338" x="8837613" y="1087438"/>
          <p14:tracePt t="32354" x="8821738" y="1087438"/>
          <p14:tracePt t="32370" x="8812213" y="1087438"/>
          <p14:tracePt t="32373" x="8796338" y="1087438"/>
          <p14:tracePt t="32386" x="8786813" y="1087438"/>
          <p14:tracePt t="32387" x="8769350" y="1087438"/>
          <p14:tracePt t="32404" x="8753475" y="1087438"/>
          <p14:tracePt t="32424" x="8743950" y="1087438"/>
          <p14:tracePt t="32440" x="8736013" y="1087438"/>
          <p14:tracePt t="32455" x="8710613" y="1087438"/>
          <p14:tracePt t="32471" x="8685213" y="1087438"/>
          <p14:tracePt t="32489" x="8642350" y="1087438"/>
          <p14:tracePt t="32504" x="8566150" y="1096963"/>
          <p14:tracePt t="32507" x="8532813" y="1096963"/>
          <p14:tracePt t="32521" x="8480425" y="1096963"/>
          <p14:tracePt t="32523" x="8378825" y="1096963"/>
          <p14:tracePt t="32538" x="8294688" y="1096963"/>
          <p14:tracePt t="32554" x="8107363" y="1104900"/>
          <p14:tracePt t="32571" x="7894638" y="1112838"/>
          <p14:tracePt t="32573" x="7783513" y="1130300"/>
          <p14:tracePt t="32587" x="7681913" y="1130300"/>
          <p14:tracePt t="32589" x="7580313" y="1138238"/>
          <p14:tracePt t="32604" x="7392988" y="1163638"/>
          <p14:tracePt t="32624" x="7197725" y="1198563"/>
          <p14:tracePt t="32631" x="7096125" y="1206500"/>
          <p14:tracePt t="32641" x="6994525" y="1231900"/>
          <p14:tracePt t="32645" x="6891338" y="1249363"/>
          <p14:tracePt t="32664" x="6688138" y="1292225"/>
          <p14:tracePt t="32678" x="6611938" y="1308100"/>
          <p14:tracePt t="32679" x="6535738" y="1343025"/>
          <p14:tracePt t="32683" x="6475413" y="1350963"/>
          <p14:tracePt t="32700" x="6416675" y="1360488"/>
          <p14:tracePt t="32703" x="6373813" y="1368425"/>
          <p14:tracePt t="32718" x="6330950" y="1376363"/>
          <p14:tracePt t="32719" x="6280150" y="1411288"/>
          <p14:tracePt t="32736" x="6229350" y="1436688"/>
          <p14:tracePt t="32737" x="6194425" y="1452563"/>
          <p14:tracePt t="32741" x="6143625" y="1487488"/>
          <p14:tracePt t="32753" x="6084888" y="1504950"/>
          <p14:tracePt t="32757" x="6049963" y="1520825"/>
          <p14:tracePt t="32771" x="5999163" y="1538288"/>
          <p14:tracePt t="32780" x="5973763" y="1563688"/>
          <p14:tracePt t="32781" x="5940425" y="1581150"/>
          <p14:tracePt t="32791" x="5880100" y="1589088"/>
          <p14:tracePt t="32797" x="5846763" y="1614488"/>
          <p14:tracePt t="32813" x="5795963" y="1622425"/>
          <p14:tracePt t="32817" x="5735638" y="1639888"/>
          <p14:tracePt t="32828" x="5668963" y="1649413"/>
          <p14:tracePt t="32834" x="5591175" y="1657350"/>
          <p14:tracePt t="32851" x="5421313" y="1657350"/>
          <p14:tracePt t="32853" x="5337175" y="1657350"/>
          <p14:tracePt t="32868" x="5251450" y="1657350"/>
          <p14:tracePt t="32873" x="5175250" y="1657350"/>
          <p14:tracePt t="32886" x="5091113" y="1657350"/>
          <p14:tracePt t="32904" x="4868863" y="1657350"/>
          <p14:tracePt t="32919" x="4792663" y="1657350"/>
          <p14:tracePt t="32925" x="4749800" y="1657350"/>
          <p14:tracePt t="32936" x="4691063" y="1657350"/>
          <p14:tracePt t="32937" x="4657725" y="1649413"/>
          <p14:tracePt t="32953" x="4622800" y="1639888"/>
          <p14:tracePt t="32953" x="4597400" y="1639888"/>
          <p14:tracePt t="32969" x="4564063" y="1631950"/>
          <p14:tracePt t="32987" x="4554538" y="1631950"/>
          <p14:tracePt t="33023" x="4546600" y="1614488"/>
          <p14:tracePt t="33041" x="4538663" y="1614488"/>
          <p14:tracePt t="33292" x="4554538" y="1614488"/>
          <p14:tracePt t="33302" x="4564063" y="1614488"/>
          <p14:tracePt t="33308" x="4579938" y="1614488"/>
          <p14:tracePt t="33317" x="4589463" y="1614488"/>
          <p14:tracePt t="33334" x="4614863" y="1606550"/>
          <p14:tracePt t="33335" x="4622800" y="1606550"/>
          <p14:tracePt t="33419" x="4614863" y="1606550"/>
          <p14:tracePt t="33430" x="4579938" y="1606550"/>
          <p14:tracePt t="33448" x="4529138" y="1606550"/>
          <p14:tracePt t="33465" x="4460875" y="1597025"/>
          <p14:tracePt t="33467" x="4419600" y="1589088"/>
          <p14:tracePt t="33481" x="4359275" y="1571625"/>
          <p14:tracePt t="33483" x="4341813" y="1571625"/>
          <p14:tracePt t="33497" x="4325938" y="1563688"/>
          <p14:tracePt t="33500" x="4308475" y="1563688"/>
          <p14:tracePt t="33514" x="4291013" y="1555750"/>
          <p14:tracePt t="34452" x="4316413" y="1555750"/>
          <p14:tracePt t="34465" x="4376738" y="1555750"/>
          <p14:tracePt t="34467" x="4486275" y="1555750"/>
          <p14:tracePt t="34482" x="4759325" y="1555750"/>
          <p14:tracePt t="34494" x="4894263" y="1555750"/>
          <p14:tracePt t="34498" x="5038725" y="1555750"/>
          <p14:tracePt t="34517" x="5175250" y="1555750"/>
          <p14:tracePt t="34535" x="5200650" y="1555750"/>
          <p14:tracePt t="34724" x="5226050" y="1546225"/>
          <p14:tracePt t="34737" x="5260975" y="1546225"/>
          <p14:tracePt t="34739" x="5276850" y="1546225"/>
          <p14:tracePt t="34749" x="5311775" y="1546225"/>
          <p14:tracePt t="34753" x="5353050" y="1546225"/>
          <p14:tracePt t="34768" x="5413375" y="1546225"/>
          <p14:tracePt t="34769" x="5472113" y="1546225"/>
          <p14:tracePt t="34786" x="5557838" y="1546225"/>
          <p14:tracePt t="34801" x="5634038" y="1546225"/>
          <p14:tracePt t="35008" x="5668963" y="1538288"/>
          <p14:tracePt t="35027" x="5694363" y="1538288"/>
          <p14:tracePt t="35034" x="5735638" y="1538288"/>
          <p14:tracePt t="35051" x="5803900" y="1538288"/>
          <p14:tracePt t="35068" x="5846763" y="1530350"/>
          <p14:tracePt t="35084" x="5872163" y="1520825"/>
          <p14:tracePt t="35087" x="5880100" y="1520825"/>
          <p14:tracePt t="35102" x="5889625" y="1520825"/>
          <p14:tracePt t="35109" x="5905500" y="1512888"/>
          <p14:tracePt t="35496" x="5905500" y="1520825"/>
          <p14:tracePt t="35507" x="5905500" y="1538288"/>
          <p14:tracePt t="35519" x="5897563" y="1571625"/>
          <p14:tracePt t="35535" x="5864225" y="1631950"/>
          <p14:tracePt t="35553" x="5803900" y="1716088"/>
          <p14:tracePt t="35557" x="5778500" y="1751013"/>
          <p14:tracePt t="35571" x="5745163" y="1801813"/>
          <p14:tracePt t="35573" x="5719763" y="1844675"/>
          <p14:tracePt t="35589" x="5694363" y="1878013"/>
          <p14:tracePt t="35591" x="5676900" y="1903413"/>
          <p14:tracePt t="35607" x="5651500" y="1920875"/>
          <p14:tracePt t="35610" x="5616575" y="1954213"/>
          <p14:tracePt t="35614" x="5591175" y="1979613"/>
          <p14:tracePt t="35631" x="5575300" y="1989138"/>
          <p14:tracePt t="35632" x="5532438" y="1997075"/>
          <p14:tracePt t="35646" x="5472113" y="2005013"/>
          <p14:tracePt t="35667" x="5337175" y="2022475"/>
          <p14:tracePt t="35676" x="5251450" y="2030413"/>
          <p14:tracePt t="35686" x="5167313" y="2030413"/>
          <p14:tracePt t="35687" x="5064125" y="2030413"/>
          <p14:tracePt t="35703" x="4868863" y="2030413"/>
          <p14:tracePt t="35721" x="4749800" y="2030413"/>
          <p14:tracePt t="35723" x="4640263" y="2030413"/>
          <p14:tracePt t="35737" x="4529138" y="2030413"/>
          <p14:tracePt t="35737" x="4384675" y="2030413"/>
          <p14:tracePt t="35752" x="4189413" y="2030413"/>
          <p14:tracePt t="35769" x="4002088" y="2030413"/>
          <p14:tracePt t="35785" x="3892550" y="2030413"/>
          <p14:tracePt t="35802" x="3816350" y="2030413"/>
          <p14:tracePt t="35803" x="3773488" y="2030413"/>
          <p14:tracePt t="35818" x="3697288" y="2030413"/>
          <p14:tracePt t="35834" x="3662363" y="2030413"/>
          <p14:tracePt t="35850" x="3646488" y="2030413"/>
          <p14:tracePt t="35956" x="3646488" y="2039938"/>
          <p14:tracePt t="35968" x="3662363" y="2055813"/>
          <p14:tracePt t="35969" x="3679825" y="2065338"/>
          <p14:tracePt t="35982" x="3722688" y="2090738"/>
          <p14:tracePt t="35985" x="3738563" y="2098675"/>
          <p14:tracePt t="36001" x="3756025" y="2124075"/>
          <p14:tracePt t="36008" x="3763963" y="2133600"/>
          <p14:tracePt t="36021" x="3857625" y="2159000"/>
          <p14:tracePt t="36041" x="3892550" y="2166938"/>
          <p14:tracePt t="36047" x="3908425" y="2166938"/>
          <p14:tracePt t="36049" x="3917950" y="2166938"/>
          <p14:tracePt t="36222" x="3925888" y="2166938"/>
          <p14:tracePt t="36234" x="3951288" y="2166938"/>
          <p14:tracePt t="36235" x="3968750" y="2166938"/>
          <p14:tracePt t="36248" x="4011613" y="2166938"/>
          <p14:tracePt t="36251" x="4044950" y="2166938"/>
          <p14:tracePt t="36268" x="4095750" y="2166938"/>
          <p14:tracePt t="36285" x="4214813" y="2166938"/>
          <p14:tracePt t="36285" x="4275138" y="2166938"/>
          <p14:tracePt t="36302" x="4384675" y="2166938"/>
          <p14:tracePt t="36319" x="4460875" y="2159000"/>
          <p14:tracePt t="36335" x="4486275" y="2149475"/>
          <p14:tracePt t="36357" x="4495800" y="2133600"/>
          <p14:tracePt t="36544" x="4503738" y="2133600"/>
          <p14:tracePt t="36559" x="4521200" y="2133600"/>
          <p14:tracePt t="36570" x="4554538" y="2124075"/>
          <p14:tracePt t="36574" x="4597400" y="2124075"/>
          <p14:tracePt t="36588" x="4622800" y="2116138"/>
          <p14:tracePt t="36590" x="4640263" y="2116138"/>
          <p14:tracePt t="36607" x="4665663" y="2108200"/>
          <p14:tracePt t="36611" x="4673600" y="2108200"/>
          <p14:tracePt t="36630" x="4683125" y="2108200"/>
          <p14:tracePt t="36822" x="4699000" y="2108200"/>
          <p14:tracePt t="36833" x="4708525" y="2108200"/>
          <p14:tracePt t="36845" x="4716463" y="2098675"/>
          <p14:tracePt t="36847" x="4724400" y="2098675"/>
          <p14:tracePt t="36868" x="4759325" y="2073275"/>
          <p14:tracePt t="36885" x="4835525" y="2065338"/>
          <p14:tracePt t="36887" x="4843463" y="2065338"/>
          <p14:tracePt t="36904" x="4903788" y="2065338"/>
          <p14:tracePt t="36924" x="4919663" y="2065338"/>
          <p14:tracePt t="37222" x="4929188" y="2065338"/>
          <p14:tracePt t="37232" x="4937125" y="2065338"/>
          <p14:tracePt t="37237" x="4954588" y="2065338"/>
          <p14:tracePt t="37246" x="4962525" y="2065338"/>
          <p14:tracePt t="37251" x="4972050" y="2065338"/>
          <p14:tracePt t="37267" x="4979988" y="2065338"/>
          <p14:tracePt t="37284" x="4997450" y="2065338"/>
          <p14:tracePt t="37285" x="5005388" y="2065338"/>
          <p14:tracePt t="37308" x="5013325" y="2065338"/>
          <p14:tracePt t="37318" x="5022850" y="2065338"/>
          <p14:tracePt t="37334" x="5030788" y="2065338"/>
          <p14:tracePt t="37351" x="5038725" y="2065338"/>
          <p14:tracePt t="37368" x="5048250" y="2065338"/>
          <p14:tracePt t="37387" x="5073650" y="2065338"/>
          <p14:tracePt t="37406" x="5099050" y="2065338"/>
          <p14:tracePt t="37424" x="5124450" y="2065338"/>
          <p14:tracePt t="37430" x="5157788" y="2065338"/>
          <p14:tracePt t="37441" x="5183188" y="2065338"/>
          <p14:tracePt t="37458" x="5200650" y="2065338"/>
          <p14:tracePt t="37474" x="5208588" y="2065338"/>
          <p14:tracePt t="37720" x="5218113" y="2065338"/>
          <p14:tracePt t="37740" x="5226050" y="2065338"/>
          <p14:tracePt t="37750" x="5251450" y="2065338"/>
          <p14:tracePt t="37763" x="5319713" y="2082800"/>
          <p14:tracePt t="37769" x="5345113" y="2082800"/>
          <p14:tracePt t="37784" x="5380038" y="2082800"/>
          <p14:tracePt t="37785" x="5405438" y="2082800"/>
          <p14:tracePt t="37802" x="5438775" y="2082800"/>
          <p14:tracePt t="37819" x="5472113" y="2082800"/>
          <p14:tracePt t="37836" x="5497513" y="2082800"/>
          <p14:tracePt t="37988" x="5507038" y="2082800"/>
          <p14:tracePt t="38001" x="5514975" y="2082800"/>
          <p14:tracePt t="38001" x="5532438" y="2082800"/>
          <p14:tracePt t="38014" x="5549900" y="2082800"/>
          <p14:tracePt t="38015" x="5575300" y="2082800"/>
          <p14:tracePt t="38035" x="5651500" y="2082800"/>
          <p14:tracePt t="38052" x="5702300" y="2082800"/>
          <p14:tracePt t="38068" x="5770563" y="2082800"/>
          <p14:tracePt t="38085" x="5872163" y="2082800"/>
          <p14:tracePt t="38102" x="5932488" y="2082800"/>
          <p14:tracePt t="38119" x="5983288" y="2082800"/>
          <p14:tracePt t="38135" x="6024563" y="2082800"/>
          <p14:tracePt t="38137" x="6042025" y="2082800"/>
          <p14:tracePt t="38153" x="6059488" y="2082800"/>
          <p14:tracePt t="38181" x="6067425" y="2082800"/>
          <p14:tracePt t="38189" x="6084888" y="2082800"/>
          <p14:tracePt t="38203" x="6102350" y="2082800"/>
          <p14:tracePt t="38219" x="6110288" y="2082800"/>
          <p14:tracePt t="38235" x="6127750" y="2082800"/>
          <p14:tracePt t="38251" x="6143625" y="2082800"/>
          <p14:tracePt t="38275" x="6153150" y="2090738"/>
          <p14:tracePt t="38305" x="6153150" y="2098675"/>
          <p14:tracePt t="38316" x="6153150" y="2124075"/>
          <p14:tracePt t="38331" x="6143625" y="2159000"/>
          <p14:tracePt t="38335" x="6135688" y="2192338"/>
          <p14:tracePt t="38351" x="6092825" y="2243138"/>
          <p14:tracePt t="38368" x="6034088" y="2303463"/>
          <p14:tracePt t="38369" x="5983288" y="2354263"/>
          <p14:tracePt t="38388" x="5915025" y="2405063"/>
          <p14:tracePt t="38406" x="5761038" y="2463800"/>
          <p14:tracePt t="38414" x="5668963" y="2498725"/>
          <p14:tracePt t="38415" x="5583238" y="2532063"/>
          <p14:tracePt t="38425" x="5481638" y="2557463"/>
          <p14:tracePt t="38447" x="5268913" y="2574925"/>
          <p14:tracePt t="38451" x="5141913" y="2574925"/>
          <p14:tracePt t="38462" x="5038725" y="2574925"/>
          <p14:tracePt t="38465" x="4954588" y="2592388"/>
          <p14:tracePt t="38484" x="4792663" y="2592388"/>
          <p14:tracePt t="38501" x="4683125" y="2592388"/>
          <p14:tracePt t="38519" x="4622800" y="2592388"/>
          <p14:tracePt t="38521" x="4597400" y="2592388"/>
          <p14:tracePt t="38535" x="4579938" y="2592388"/>
          <p14:tracePt t="38537" x="4564063" y="2592388"/>
          <p14:tracePt t="38564" x="4538663" y="2592388"/>
          <p14:tracePt t="38582" x="4521200" y="2592388"/>
          <p14:tracePt t="38590" x="4486275" y="2592388"/>
          <p14:tracePt t="38596" x="4478338" y="2592388"/>
          <p14:tracePt t="38606" x="4470400" y="2592388"/>
          <p14:tracePt t="38622" x="4435475" y="2592388"/>
          <p14:tracePt t="38638" x="4376738" y="2608263"/>
          <p14:tracePt t="38656" x="4333875" y="2608263"/>
          <p14:tracePt t="38660" x="4316413" y="2608263"/>
          <p14:tracePt t="38681" x="4300538" y="2617788"/>
          <p14:tracePt t="38691" x="4300538" y="2625725"/>
          <p14:tracePt t="38698" x="4291013" y="2625725"/>
          <p14:tracePt t="38903" x="4308475" y="2625725"/>
          <p14:tracePt t="38915" x="4325938" y="2625725"/>
          <p14:tracePt t="38926" x="4351338" y="2625725"/>
          <p14:tracePt t="38931" x="4376738" y="2625725"/>
          <p14:tracePt t="38947" x="4419600" y="2625725"/>
          <p14:tracePt t="38963" x="4445000" y="2625725"/>
          <p14:tracePt t="38965" x="4470400" y="2617788"/>
          <p14:tracePt t="38983" x="4513263" y="2617788"/>
          <p14:tracePt t="38997" x="4564063" y="2617788"/>
          <p14:tracePt t="39014" x="4640263" y="2617788"/>
          <p14:tracePt t="39032" x="4691063" y="2617788"/>
          <p14:tracePt t="39048" x="4759325" y="2617788"/>
          <p14:tracePt t="39049" x="4792663" y="2617788"/>
          <p14:tracePt t="39064" x="4835525" y="2617788"/>
          <p14:tracePt t="39065" x="4860925" y="2617788"/>
          <p14:tracePt t="39080" x="4894263" y="2617788"/>
          <p14:tracePt t="39093" x="4946650" y="2617788"/>
          <p14:tracePt t="39111" x="4979988" y="2617788"/>
          <p14:tracePt t="39115" x="4987925" y="2617788"/>
          <p14:tracePt t="39161" x="4997450" y="2608263"/>
          <p14:tracePt t="39177" x="5005388" y="2608263"/>
          <p14:tracePt t="39184" x="5022850" y="2608263"/>
          <p14:tracePt t="39208" x="5038725" y="2608263"/>
          <p14:tracePt t="39219" x="5056188" y="2608263"/>
          <p14:tracePt t="39234" x="5116513" y="2608263"/>
          <p14:tracePt t="39237" x="5132388" y="2608263"/>
          <p14:tracePt t="39250" x="5149850" y="2608263"/>
          <p14:tracePt t="39253" x="5175250" y="2608263"/>
          <p14:tracePt t="39268" x="5208588" y="2608263"/>
          <p14:tracePt t="39284" x="5226050" y="2608263"/>
          <p14:tracePt t="39300" x="5243513" y="2608263"/>
          <p14:tracePt t="39303" x="5251450" y="2608263"/>
          <p14:tracePt t="39317" x="5260975" y="2608263"/>
          <p14:tracePt t="39318" x="5268913" y="2608263"/>
          <p14:tracePt t="39334" x="5276850" y="2608263"/>
          <p14:tracePt t="39350" x="5302250" y="2608263"/>
          <p14:tracePt t="39419" x="5319713" y="2608263"/>
          <p14:tracePt t="39434" x="5327650" y="2608263"/>
          <p14:tracePt t="39452" x="5353050" y="2608263"/>
          <p14:tracePt t="39464" x="5362575" y="2608263"/>
          <p14:tracePt t="39476" x="5380038" y="2608263"/>
          <p14:tracePt t="39498" x="5395913" y="2608263"/>
          <p14:tracePt t="39499" x="5405438" y="2608263"/>
          <p14:tracePt t="39722" x="5421313" y="2608263"/>
          <p14:tracePt t="39734" x="5430838" y="2608263"/>
          <p14:tracePt t="39748" x="5481638" y="2608263"/>
          <p14:tracePt t="39764" x="5540375" y="2608263"/>
          <p14:tracePt t="39781" x="5583238" y="2608263"/>
          <p14:tracePt t="39783" x="5616575" y="2608263"/>
          <p14:tracePt t="39798" x="5676900" y="2608263"/>
          <p14:tracePt t="39814" x="5710238" y="2608263"/>
          <p14:tracePt t="39830" x="5719763" y="2608263"/>
          <p14:tracePt t="39960" x="5727700" y="2608263"/>
          <p14:tracePt t="39973" x="5745163" y="2608263"/>
          <p14:tracePt t="39975" x="5770563" y="2608263"/>
          <p14:tracePt t="39986" x="5795963" y="2608263"/>
          <p14:tracePt t="40002" x="5854700" y="2608263"/>
          <p14:tracePt t="40019" x="5940425" y="2608263"/>
          <p14:tracePt t="40036" x="5991225" y="2608263"/>
          <p14:tracePt t="40042" x="6016625" y="2608263"/>
          <p14:tracePt t="40052" x="6049963" y="2608263"/>
          <p14:tracePt t="40053" x="6076950" y="2608263"/>
          <p14:tracePt t="40069" x="6118225" y="2608263"/>
          <p14:tracePt t="40086" x="6127750" y="2608263"/>
          <p14:tracePt t="40498" x="6135688" y="2608263"/>
          <p14:tracePt t="40509" x="6143625" y="2608263"/>
          <p14:tracePt t="40520" x="6153150" y="2608263"/>
          <p14:tracePt t="40523" x="6169025" y="2608263"/>
          <p14:tracePt t="40537" x="6203950" y="2608263"/>
          <p14:tracePt t="40540" x="6237288" y="2608263"/>
          <p14:tracePt t="40553" x="6262688" y="2608263"/>
          <p14:tracePt t="40570" x="6338888" y="2608263"/>
          <p14:tracePt t="40573" x="6365875" y="2608263"/>
          <p14:tracePt t="40587" x="6373813" y="2608263"/>
          <p14:tracePt t="40589" x="6391275" y="2608263"/>
          <p14:tracePt t="40802" x="6381750" y="2608263"/>
          <p14:tracePt t="40815" x="6365875" y="2608263"/>
          <p14:tracePt t="40832" x="6348413" y="2608263"/>
          <p14:tracePt t="40848" x="6338888" y="2608263"/>
          <p14:tracePt t="41024" x="6338888" y="2592388"/>
          <p14:tracePt t="41036" x="6338888" y="2574925"/>
          <p14:tracePt t="41037" x="6338888" y="2524125"/>
          <p14:tracePt t="41051" x="6338888" y="2438400"/>
          <p14:tracePt t="41053" x="6338888" y="2362200"/>
          <p14:tracePt t="41068" x="6323013" y="2278063"/>
          <p14:tracePt t="41084" x="6288088" y="2159000"/>
          <p14:tracePt t="41087" x="6272213" y="2124075"/>
          <p14:tracePt t="41102" x="6246813" y="2055813"/>
          <p14:tracePt t="41103" x="6203950" y="1997075"/>
          <p14:tracePt t="41120" x="6135688" y="1895475"/>
          <p14:tracePt t="41139" x="6059488" y="1819275"/>
          <p14:tracePt t="41147" x="6024563" y="1784350"/>
          <p14:tracePt t="41158" x="5999163" y="1741488"/>
          <p14:tracePt t="41161" x="5965825" y="1716088"/>
          <p14:tracePt t="41180" x="5889625" y="1649413"/>
          <p14:tracePt t="41183" x="5846763" y="1622425"/>
          <p14:tracePt t="41195" x="5795963" y="1581150"/>
          <p14:tracePt t="41199" x="5778500" y="1555750"/>
          <p14:tracePt t="41218" x="5684838" y="1504950"/>
          <p14:tracePt t="41224" x="5626100" y="1470025"/>
          <p14:tracePt t="41237" x="5575300" y="1436688"/>
          <p14:tracePt t="41241" x="5549900" y="1419225"/>
          <p14:tracePt t="41256" x="5514975" y="1411288"/>
          <p14:tracePt t="41256" x="5489575" y="1401763"/>
          <p14:tracePt t="41267" x="5464175" y="1393825"/>
          <p14:tracePt t="41275" x="5430838" y="1385888"/>
          <p14:tracePt t="41281" x="5395913" y="1376363"/>
          <p14:tracePt t="41294" x="5380038" y="1368425"/>
          <p14:tracePt t="41295" x="5370513" y="1368425"/>
          <p14:tracePt t="41317" x="5311775" y="1360488"/>
          <p14:tracePt t="41325" x="5302250" y="1360488"/>
          <p14:tracePt t="41336" x="5294313" y="1360488"/>
          <p14:tracePt t="41337" x="5260975" y="1360488"/>
          <p14:tracePt t="41353" x="5226050" y="1360488"/>
          <p14:tracePt t="41353" x="5192713" y="1360488"/>
          <p14:tracePt t="41369" x="5116513" y="1360488"/>
          <p14:tracePt t="41386" x="5073650" y="1360488"/>
          <p14:tracePt t="41401" x="5005388" y="1360488"/>
          <p14:tracePt t="41419" x="4987925" y="1360488"/>
          <p14:tracePt t="41419" x="4962525" y="1360488"/>
          <p14:tracePt t="41435" x="4919663" y="1360488"/>
          <p14:tracePt t="41453" x="4852988" y="1360488"/>
          <p14:tracePt t="41470" x="4818063" y="1393825"/>
          <p14:tracePt t="41486" x="4792663" y="1487488"/>
          <p14:tracePt t="41502" x="4749800" y="1639888"/>
          <p14:tracePt t="41506" x="4733925" y="1725613"/>
          <p14:tracePt t="41520" x="4716463" y="1852613"/>
          <p14:tracePt t="41523" x="4716463" y="1979613"/>
          <p14:tracePt t="41537" x="4716463" y="2108200"/>
          <p14:tracePt t="41556" x="4784725" y="2498725"/>
          <p14:tracePt t="41564" x="4827588" y="2608263"/>
          <p14:tracePt t="41573" x="4886325" y="2727325"/>
          <p14:tracePt t="41580" x="4946650" y="2795588"/>
          <p14:tracePt t="41591" x="4987925" y="2889250"/>
          <p14:tracePt t="41597" x="5038725" y="2922588"/>
          <p14:tracePt t="41614" x="5124450" y="2982913"/>
          <p14:tracePt t="41619" x="5157788" y="2990850"/>
          <p14:tracePt t="41629" x="5183188" y="3000375"/>
          <p14:tracePt t="41633" x="5192713" y="3000375"/>
          <p14:tracePt t="41650" x="5208588" y="3000375"/>
          <p14:tracePt t="41668" x="5218113" y="3000375"/>
          <p14:tracePt t="41669" x="5226050" y="3000375"/>
          <p14:tracePt t="41686" x="5235575" y="3000375"/>
          <p14:tracePt t="41701" x="5243513" y="2982913"/>
          <p14:tracePt t="42250" x="5243513" y="2974975"/>
          <p14:tracePt t="42268" x="5235575" y="2974975"/>
          <p14:tracePt t="42281" x="5208588" y="2974975"/>
          <p14:tracePt t="42282" x="5167313" y="2949575"/>
          <p14:tracePt t="42292" x="5106988" y="2940050"/>
          <p14:tracePt t="42298" x="5081588" y="2940050"/>
          <p14:tracePt t="42314" x="5048250" y="2940050"/>
          <p14:tracePt t="42317" x="4979988" y="2922588"/>
          <p14:tracePt t="42328" x="4894263" y="2889250"/>
          <p14:tracePt t="42333" x="4792663" y="2846388"/>
          <p14:tracePt t="42338" x="4673600" y="2795588"/>
          <p14:tracePt t="42350" x="4546600" y="2762250"/>
          <p14:tracePt t="42353" x="4376738" y="2711450"/>
          <p14:tracePt t="42370" x="3908425" y="2566988"/>
          <p14:tracePt t="42390" x="3322638" y="2379663"/>
          <p14:tracePt t="42398" x="3008313" y="2293938"/>
          <p14:tracePt t="42408" x="2693988" y="2209800"/>
          <p14:tracePt t="42409" x="2481263" y="2116138"/>
          <p14:tracePt t="42430" x="2268538" y="2039938"/>
          <p14:tracePt t="42431" x="2133600" y="1979613"/>
          <p14:tracePt t="42437" x="1989138" y="1928813"/>
          <p14:tracePt t="42448" x="1870075" y="1885950"/>
          <p14:tracePt t="42449" x="1766888" y="1852613"/>
          <p14:tracePt t="42465" x="1690688" y="1819275"/>
          <p14:tracePt t="42469" x="1614488" y="1776413"/>
          <p14:tracePt t="42484" x="1555750" y="1741488"/>
          <p14:tracePt t="42485" x="1495425" y="1708150"/>
          <p14:tracePt t="42491" x="1470025" y="1700213"/>
          <p14:tracePt t="42503" x="1436688" y="1674813"/>
          <p14:tracePt t="42510" x="1427163" y="1674813"/>
          <p14:tracePt t="42523" x="1393825" y="1657350"/>
          <p14:tracePt t="42545" x="1385888" y="1657350"/>
          <p14:tracePt t="42564" x="1368425" y="1649413"/>
          <p14:tracePt t="42580" x="1368425" y="1631950"/>
          <p14:tracePt t="42597" x="1360488" y="1622425"/>
          <p14:tracePt t="42728" x="1350963" y="1622425"/>
          <p14:tracePt t="42741" x="1343025" y="1622425"/>
          <p14:tracePt t="42755" x="1333500" y="1622425"/>
          <p14:tracePt t="42795" x="1325563" y="1622425"/>
          <p14:tracePt t="42803" x="1308100" y="1622425"/>
          <p14:tracePt t="42817" x="1292225" y="1622425"/>
          <p14:tracePt t="42835" x="1274763" y="1622425"/>
          <p14:tracePt t="42851" x="1266825" y="1622425"/>
          <p14:tracePt t="42867" x="1249363" y="1622425"/>
          <p14:tracePt t="42869" x="1241425" y="1622425"/>
          <p14:tracePt t="42885" x="1231900" y="1622425"/>
          <p14:tracePt t="42923" x="1223963" y="1622425"/>
          <p14:tracePt t="42933" x="1216025" y="1622425"/>
          <p14:tracePt t="43000" x="1206500" y="1622425"/>
          <p14:tracePt t="43018" x="1198563" y="1622425"/>
          <p14:tracePt t="43056" x="1189038" y="1622425"/>
          <p14:tracePt t="43063" x="1181100" y="1622425"/>
          <p14:tracePt t="43100" x="1173163" y="1622425"/>
          <p14:tracePt t="43106" x="1163638" y="1614488"/>
          <p14:tracePt t="43135" x="1155700" y="1614488"/>
          <p14:tracePt t="43282" x="1147763" y="1606550"/>
          <p14:tracePt t="43338" x="1138238" y="1606550"/>
          <p14:tracePt t="43384" x="1130300" y="1597025"/>
          <p14:tracePt t="43403" x="1112838" y="1581150"/>
          <p14:tracePt t="43444" x="1112838" y="1571625"/>
          <p14:tracePt t="43459" x="1112838" y="1563688"/>
          <p14:tracePt t="43522" x="1112838" y="1555750"/>
          <p14:tracePt t="44046" x="1112838" y="1546225"/>
          <p14:tracePt t="44057" x="1112838" y="1538288"/>
          <p14:tracePt t="44060" x="1112838" y="1530350"/>
          <p14:tracePt t="44069" x="1112838" y="1520825"/>
          <p14:tracePt t="44086" x="1112838" y="1512888"/>
          <p14:tracePt t="44428" x="1112838" y="1520825"/>
          <p14:tracePt t="44437" x="1112838" y="1530350"/>
          <p14:tracePt t="44449" x="1112838" y="1538288"/>
          <p14:tracePt t="44453" x="1112838" y="1546225"/>
          <p14:tracePt t="44474" x="1112838" y="1563688"/>
          <p14:tracePt t="44487" x="1112838" y="1571625"/>
          <p14:tracePt t="44516" x="1112838" y="1581150"/>
          <p14:tracePt t="44523" x="1112838" y="1589088"/>
          <p14:tracePt t="44553" x="1122363" y="1589088"/>
          <p14:tracePt t="44702" x="1122363" y="1597025"/>
          <p14:tracePt t="44722" x="1130300" y="1597025"/>
          <p14:tracePt t="44736" x="1138238" y="1597025"/>
          <p14:tracePt t="44745" x="1147763" y="1597025"/>
          <p14:tracePt t="44767" x="1163638" y="1597025"/>
          <p14:tracePt t="44785" x="1173163" y="1597025"/>
          <p14:tracePt t="44802" x="1181100" y="1597025"/>
          <p14:tracePt t="45402" x="1189038" y="1597025"/>
          <p14:tracePt t="45418" x="1206500" y="1597025"/>
          <p14:tracePt t="45438" x="1216025" y="1597025"/>
          <p14:tracePt t="46542" x="1223963" y="1589088"/>
          <p14:tracePt t="46551" x="1223963" y="1581150"/>
          <p14:tracePt t="46565" x="1241425" y="1563688"/>
          <p14:tracePt t="46584" x="1274763" y="1555750"/>
          <p14:tracePt t="46588" x="1300163" y="1546225"/>
          <p14:tracePt t="46602" x="1317625" y="1530350"/>
          <p14:tracePt t="46620" x="1325563" y="1530350"/>
          <p14:tracePt t="46714" x="1333500" y="1530350"/>
          <p14:tracePt t="46960" x="1350963" y="1512888"/>
          <p14:tracePt t="46973" x="1368425" y="1512888"/>
          <p14:tracePt t="46984" x="1376363" y="1512888"/>
          <p14:tracePt t="46985" x="1385888" y="1512888"/>
          <p14:tracePt t="47002" x="1427163" y="1512888"/>
          <p14:tracePt t="47018" x="1495425" y="1504950"/>
          <p14:tracePt t="47034" x="1546225" y="1504950"/>
          <p14:tracePt t="47051" x="1581150" y="1504950"/>
          <p14:tracePt t="47052" x="1614488" y="1504950"/>
          <p14:tracePt t="47068" x="1682750" y="1504950"/>
          <p14:tracePt t="47075" x="1716088" y="1504950"/>
          <p14:tracePt t="47086" x="1751013" y="1504950"/>
          <p14:tracePt t="47102" x="1784350" y="1504950"/>
          <p14:tracePt t="47118" x="1852613" y="1504950"/>
          <p14:tracePt t="47134" x="1903413" y="1504950"/>
          <p14:tracePt t="47135" x="1938338" y="1504950"/>
          <p14:tracePt t="47150" x="1971675" y="1504950"/>
          <p14:tracePt t="47167" x="2022475" y="1504950"/>
          <p14:tracePt t="47184" x="2098675" y="1504950"/>
          <p14:tracePt t="47185" x="2141538" y="1504950"/>
          <p14:tracePt t="47201" x="2174875" y="1504950"/>
          <p14:tracePt t="47202" x="2209800" y="1504950"/>
          <p14:tracePt t="47217" x="2235200" y="1504950"/>
          <p14:tracePt t="47271" x="2243138" y="1504950"/>
          <p14:tracePt t="47281" x="2260600" y="1504950"/>
          <p14:tracePt t="47291" x="2293938" y="1504950"/>
          <p14:tracePt t="47297" x="2311400" y="1504950"/>
          <p14:tracePt t="47307" x="2344738" y="1520825"/>
          <p14:tracePt t="47314" x="2354263" y="1520825"/>
          <p14:tracePt t="47324" x="2379663" y="1520825"/>
          <p14:tracePt t="47332" x="2422525" y="1538288"/>
          <p14:tracePt t="47342" x="2455863" y="1546225"/>
          <p14:tracePt t="47347" x="2489200" y="1555750"/>
          <p14:tracePt t="47364" x="2608263" y="1589088"/>
          <p14:tracePt t="47378" x="2762250" y="1606550"/>
          <p14:tracePt t="47387" x="2830513" y="1622425"/>
          <p14:tracePt t="47400" x="2906713" y="1622425"/>
          <p14:tracePt t="47403" x="2974975" y="1622425"/>
          <p14:tracePt t="47418" x="3076575" y="1631950"/>
          <p14:tracePt t="47435" x="3119438" y="1631950"/>
          <p14:tracePt t="47451" x="3135313" y="1631950"/>
          <p14:tracePt t="47453" x="3152775" y="1631950"/>
          <p14:tracePt t="47469" x="3178175" y="1631950"/>
          <p14:tracePt t="47484" x="3195638" y="1631950"/>
          <p14:tracePt t="47501" x="3211513" y="1631950"/>
          <p14:tracePt t="47503" x="3228975" y="1631950"/>
          <p14:tracePt t="47518" x="3246438" y="1631950"/>
          <p14:tracePt t="47519" x="3263900" y="1631950"/>
          <p14:tracePt t="47536" x="3305175" y="1622425"/>
          <p14:tracePt t="47552" x="3330575" y="1581150"/>
          <p14:tracePt t="47569" x="3348038" y="1571625"/>
          <p14:tracePt t="47569" x="3355975" y="1563688"/>
          <p14:tracePt t="47585" x="3365500" y="1530350"/>
          <p14:tracePt t="47589" x="3373438" y="1520825"/>
          <p14:tracePt t="47603" x="3382963" y="1504950"/>
          <p14:tracePt t="47619" x="3416300" y="1477963"/>
          <p14:tracePt t="47636" x="3424238" y="1452563"/>
          <p14:tracePt t="47736" x="3441700" y="1452563"/>
          <p14:tracePt t="47748" x="3441700" y="1462088"/>
          <p14:tracePt t="47751" x="3459163" y="1477963"/>
          <p14:tracePt t="47761" x="3475038" y="1495425"/>
          <p14:tracePt t="47785" x="3492500" y="1512888"/>
          <p14:tracePt t="47785" x="3502025" y="1520825"/>
          <p14:tracePt t="47802" x="3517900" y="1555750"/>
          <p14:tracePt t="47819" x="3527425" y="1563688"/>
          <p14:tracePt t="47823" x="3535363" y="1589088"/>
          <p14:tracePt t="47837" x="3543300" y="1597025"/>
          <p14:tracePt t="47854" x="3552825" y="1614488"/>
          <p14:tracePt t="47872" x="3560763" y="1622425"/>
          <p14:tracePt t="47873" x="3560763" y="1631950"/>
          <p14:tracePt t="47895" x="3578225" y="1649413"/>
          <p14:tracePt t="48110" x="3578225" y="1657350"/>
          <p14:tracePt t="48130" x="3568700" y="1657350"/>
          <p14:tracePt t="48150" x="3560763" y="1657350"/>
          <p14:tracePt t="48165" x="3543300" y="1657350"/>
          <p14:tracePt t="48181" x="3467100" y="1657350"/>
          <p14:tracePt t="48199" x="3449638" y="1657350"/>
          <p14:tracePt t="48214" x="3441700" y="1657350"/>
          <p14:tracePt t="48215" x="3433763" y="1657350"/>
          <p14:tracePt t="48248" x="3424238" y="1657350"/>
          <p14:tracePt t="48257" x="3408363" y="1657350"/>
          <p14:tracePt t="48280" x="3398838" y="1657350"/>
          <p14:tracePt t="48700" x="3390900" y="1657350"/>
          <p14:tracePt t="48713" x="3382963" y="1657350"/>
          <p14:tracePt t="48766" x="3373438" y="1649413"/>
          <p14:tracePt t="49220" x="3373438" y="1639888"/>
          <p14:tracePt t="49230" x="3373438" y="1631950"/>
          <p14:tracePt t="49553" x="3382963" y="1622425"/>
          <p14:tracePt t="49561" x="3398838" y="1622425"/>
          <p14:tracePt t="49574" x="3424238" y="1622425"/>
          <p14:tracePt t="49581" x="3441700" y="1622425"/>
          <p14:tracePt t="49592" x="3449638" y="1622425"/>
          <p14:tracePt t="49596" x="3475038" y="1622425"/>
          <p14:tracePt t="49612" x="3492500" y="1622425"/>
          <p14:tracePt t="49630" x="3509963" y="1622425"/>
          <p14:tracePt t="49842" x="3492500" y="1622425"/>
          <p14:tracePt t="49854" x="3467100" y="1622425"/>
          <p14:tracePt t="49858" x="3449638" y="1622425"/>
          <p14:tracePt t="49878" x="3433763" y="1606550"/>
          <p14:tracePt t="49900" x="3424238" y="1606550"/>
          <p14:tracePt t="49909" x="3408363" y="1597025"/>
          <p14:tracePt t="49916" x="3408363" y="1589088"/>
          <p14:tracePt t="50000" x="3424238" y="1597025"/>
          <p14:tracePt t="50013" x="3441700" y="1606550"/>
          <p14:tracePt t="50015" x="3484563" y="1606550"/>
          <p14:tracePt t="50027" x="3543300" y="1606550"/>
          <p14:tracePt t="50048" x="3619500" y="1614488"/>
          <p14:tracePt t="50052" x="3654425" y="1614488"/>
          <p14:tracePt t="50062" x="3671888" y="1614488"/>
          <p14:tracePt t="50067" x="3705225" y="1614488"/>
          <p14:tracePt t="50084" x="3730625" y="1614488"/>
          <p14:tracePt t="50102" x="3790950" y="1606550"/>
          <p14:tracePt t="50119" x="3824288" y="1571625"/>
          <p14:tracePt t="50123" x="3832225" y="1563688"/>
          <p14:tracePt t="50136" x="3841750" y="1555750"/>
          <p14:tracePt t="50137" x="3849688" y="1530350"/>
          <p14:tracePt t="50153" x="3849688" y="1512888"/>
          <p14:tracePt t="50173" x="3849688" y="1504950"/>
          <p14:tracePt t="50192" x="3849688" y="1477963"/>
          <p14:tracePt t="50197" x="3849688" y="1452563"/>
          <p14:tracePt t="50208" x="3849688" y="1444625"/>
          <p14:tracePt t="50216" x="3849688" y="1436688"/>
          <p14:tracePt t="50230" x="3849688" y="1427163"/>
          <p14:tracePt t="50231" x="3849688" y="1411288"/>
          <p14:tracePt t="50248" x="3849688" y="1385888"/>
          <p14:tracePt t="50264" x="3849688" y="1376363"/>
          <p14:tracePt t="50280" x="3832225" y="1360488"/>
          <p14:tracePt t="50296" x="3832225" y="1350963"/>
          <p14:tracePt t="50297" x="3824288" y="1343025"/>
          <p14:tracePt t="50313" x="3816350" y="1343025"/>
          <p14:tracePt t="50314" x="3798888" y="1343025"/>
          <p14:tracePt t="50331" x="3756025" y="1317625"/>
          <p14:tracePt t="50348" x="3756025" y="1308100"/>
          <p14:tracePt t="50349" x="3748088" y="1300163"/>
          <p14:tracePt t="50361" x="3730625" y="1292225"/>
          <p14:tracePt t="50367" x="3722688" y="1292225"/>
          <p14:tracePt t="50384" x="3705225" y="1282700"/>
          <p14:tracePt t="50401" x="3671888" y="1266825"/>
          <p14:tracePt t="50419" x="3629025" y="1249363"/>
          <p14:tracePt t="50421" x="3603625" y="1241425"/>
          <p14:tracePt t="50435" x="3578225" y="1231900"/>
          <p14:tracePt t="50437" x="3552825" y="1231900"/>
          <p14:tracePt t="50453" x="3517900" y="1231900"/>
          <p14:tracePt t="50471" x="3502025" y="1231900"/>
          <p14:tracePt t="50487" x="3492500" y="1231900"/>
          <p14:tracePt t="50503" x="3467100" y="1231900"/>
          <p14:tracePt t="50520" x="3441700" y="1241425"/>
          <p14:tracePt t="50524" x="3433763" y="1241425"/>
          <p14:tracePt t="50536" x="3424238" y="1241425"/>
          <p14:tracePt t="50540" x="3416300" y="1257300"/>
          <p14:tracePt t="50553" x="3390900" y="1282700"/>
          <p14:tracePt t="50572" x="3365500" y="1317625"/>
          <p14:tracePt t="50573" x="3348038" y="1343025"/>
          <p14:tracePt t="50581" x="3348038" y="1376363"/>
          <p14:tracePt t="50591" x="3348038" y="1401763"/>
          <p14:tracePt t="50599" x="3348038" y="1427163"/>
          <p14:tracePt t="50614" x="3348038" y="1444625"/>
          <p14:tracePt t="50615" x="3348038" y="1477963"/>
          <p14:tracePt t="50632" x="3348038" y="1530350"/>
          <p14:tracePt t="50644" x="3348038" y="1546225"/>
          <p14:tracePt t="50645" x="3365500" y="1563688"/>
          <p14:tracePt t="50667" x="3390900" y="1589088"/>
          <p14:tracePt t="50684" x="3408363" y="1614488"/>
          <p14:tracePt t="50687" x="3416300" y="1622425"/>
          <p14:tracePt t="50701" x="3424238" y="1622425"/>
          <p14:tracePt t="50719" x="3459163" y="1639888"/>
          <p14:tracePt t="50723" x="3475038" y="1639888"/>
          <p14:tracePt t="50737" x="3517900" y="1649413"/>
          <p14:tracePt t="50754" x="3578225" y="1649413"/>
          <p14:tracePt t="50770" x="3594100" y="1649413"/>
          <p14:tracePt t="50786" x="3603625" y="1649413"/>
          <p14:tracePt t="50802" x="3611563" y="1649413"/>
          <p14:tracePt t="50818" x="3619500" y="1649413"/>
          <p14:tracePt t="50847" x="3629025" y="1649413"/>
          <p14:tracePt t="50994" x="3654425" y="1649413"/>
          <p14:tracePt t="51006" x="3671888" y="1649413"/>
          <p14:tracePt t="51019" x="3722688" y="1639888"/>
          <p14:tracePt t="51020" x="3756025" y="1622425"/>
          <p14:tracePt t="51036" x="3806825" y="1614488"/>
          <p14:tracePt t="51054" x="3841750" y="1597025"/>
          <p14:tracePt t="51056" x="3849688" y="1597025"/>
          <p14:tracePt t="51059" x="3875088" y="1563688"/>
          <p14:tracePt t="51081" x="3892550" y="1546225"/>
          <p14:tracePt t="51085" x="3908425" y="1530350"/>
          <p14:tracePt t="51095" x="3917950" y="1512888"/>
          <p14:tracePt t="51118" x="3917950" y="1504950"/>
          <p14:tracePt t="51119" x="3925888" y="1487488"/>
          <p14:tracePt t="51135" x="3925888" y="1470025"/>
          <p14:tracePt t="51153" x="3935413" y="1436688"/>
          <p14:tracePt t="51170" x="3935413" y="1419225"/>
          <p14:tracePt t="51193" x="3935413" y="1393825"/>
          <p14:tracePt t="51204" x="3935413" y="1385888"/>
          <p14:tracePt t="51206" x="3935413" y="1376363"/>
          <p14:tracePt t="51219" x="3935413" y="1368425"/>
          <p14:tracePt t="51225" x="3925888" y="1360488"/>
          <p14:tracePt t="51235" x="3917950" y="1343025"/>
          <p14:tracePt t="51252" x="3892550" y="1333500"/>
          <p14:tracePt t="51270" x="3875088" y="1333500"/>
          <p14:tracePt t="51286" x="3867150" y="1325563"/>
          <p14:tracePt t="51376" x="3867150" y="1317625"/>
          <p14:tracePt t="51390" x="3857625" y="1317625"/>
          <p14:tracePt t="51403" x="3841750" y="1300163"/>
          <p14:tracePt t="51419" x="3832225" y="1274763"/>
          <p14:tracePt t="51425" x="3816350" y="1266825"/>
          <p14:tracePt t="51436" x="3790950" y="1257300"/>
          <p14:tracePt t="51441" x="3781425" y="1249363"/>
          <p14:tracePt t="51457" x="3763963" y="1249363"/>
          <p14:tracePt t="51472" x="3756025" y="1249363"/>
          <p14:tracePt t="51473" x="3748088" y="1241425"/>
          <p14:tracePt t="51491" x="3738563" y="1241425"/>
          <p14:tracePt t="51491" x="3730625" y="1241425"/>
          <p14:tracePt t="51498" x="3713163" y="1231900"/>
          <p14:tracePt t="51634" x="3705225" y="1231900"/>
          <p14:tracePt t="51654" x="3697288" y="1231900"/>
          <p14:tracePt t="51664" x="3687763" y="1231900"/>
          <p14:tracePt t="51681" x="3679825" y="1231900"/>
          <p14:tracePt t="51682" x="3662363" y="1231900"/>
          <p14:tracePt t="51697" x="3636963" y="1231900"/>
          <p14:tracePt t="51714" x="3603625" y="1231900"/>
          <p14:tracePt t="51731" x="3568700" y="1231900"/>
          <p14:tracePt t="51733" x="3552825" y="1249363"/>
          <p14:tracePt t="51747" x="3535363" y="1266825"/>
          <p14:tracePt t="51764" x="3527425" y="1274763"/>
          <p14:tracePt t="51781" x="3527425" y="1282700"/>
          <p14:tracePt t="51803" x="3517900" y="1292225"/>
          <p14:tracePt t="51864" x="3517900" y="1308100"/>
          <p14:tracePt t="51874" x="3517900" y="1325563"/>
          <p14:tracePt t="51886" x="3517900" y="1350963"/>
          <p14:tracePt t="51903" x="3517900" y="1385888"/>
          <p14:tracePt t="51919" x="3527425" y="1393825"/>
          <p14:tracePt t="51921" x="3535363" y="1401763"/>
          <p14:tracePt t="51935" x="3543300" y="1436688"/>
          <p14:tracePt t="51954" x="3552825" y="1462088"/>
          <p14:tracePt t="51973" x="3552825" y="1487488"/>
          <p14:tracePt t="51981" x="3552825" y="1512888"/>
          <p14:tracePt t="51981" x="3586163" y="1538288"/>
          <p14:tracePt t="52002" x="3594100" y="1546225"/>
          <p14:tracePt t="52011" x="3594100" y="1563688"/>
          <p14:tracePt t="52017" x="3603625" y="1563688"/>
          <p14:tracePt t="52030" x="3611563" y="1571625"/>
          <p14:tracePt t="52033" x="3619500" y="1589088"/>
          <p14:tracePt t="52057" x="3629025" y="1589088"/>
          <p14:tracePt t="52064" x="3646488" y="1597025"/>
          <p14:tracePt t="52084" x="3671888" y="1597025"/>
          <p14:tracePt t="52100" x="3730625" y="1631950"/>
          <p14:tracePt t="52118" x="3738563" y="1631950"/>
          <p14:tracePt t="52250" x="3738563" y="1639888"/>
          <p14:tracePt t="52269" x="3730625" y="1639888"/>
          <p14:tracePt t="52280" x="3705225" y="1639888"/>
          <p14:tracePt t="52283" x="3687763" y="1649413"/>
          <p14:tracePt t="52298" x="3679825" y="1649413"/>
          <p14:tracePt t="52301" x="3662363" y="1649413"/>
          <p14:tracePt t="52311" x="3636963" y="1649413"/>
          <p14:tracePt t="52750" x="3629025" y="1649413"/>
          <p14:tracePt t="52761" x="3636963" y="1649413"/>
          <p14:tracePt t="52763" x="3679825" y="1649413"/>
          <p14:tracePt t="52773" x="3713163" y="1649413"/>
          <p14:tracePt t="52790" x="3790950" y="1649413"/>
          <p14:tracePt t="52806" x="3816350" y="1649413"/>
          <p14:tracePt t="52809" x="3841750" y="1649413"/>
          <p14:tracePt t="52822" x="3857625" y="1649413"/>
          <p14:tracePt t="52823" x="3883025" y="1649413"/>
          <p14:tracePt t="52838" x="3892550" y="1649413"/>
          <p14:tracePt t="52840" x="3900488" y="1649413"/>
          <p14:tracePt t="52855" x="3908425" y="1649413"/>
          <p14:tracePt t="52956" x="3875088" y="1657350"/>
          <p14:tracePt t="52965" x="3816350" y="1674813"/>
          <p14:tracePt t="52971" x="3798888" y="1674813"/>
          <p14:tracePt t="52980" x="3738563" y="1682750"/>
          <p14:tracePt t="52985" x="3654425" y="1682750"/>
          <p14:tracePt t="53001" x="3543300" y="1690688"/>
          <p14:tracePt t="53001" x="3424238" y="1690688"/>
          <p14:tracePt t="53018" x="3160713" y="1690688"/>
          <p14:tracePt t="53035" x="3051175" y="1690688"/>
          <p14:tracePt t="53037" x="2932113" y="1690688"/>
          <p14:tracePt t="53053" x="2762250" y="1690688"/>
          <p14:tracePt t="53069" x="2633663" y="1690688"/>
          <p14:tracePt t="53086" x="2600325" y="1690688"/>
          <p14:tracePt t="53102" x="2557463" y="1690688"/>
          <p14:tracePt t="53118" x="2463800" y="1665288"/>
          <p14:tracePt t="53135" x="2387600" y="1665288"/>
          <p14:tracePt t="53152" x="2303463" y="1657350"/>
          <p14:tracePt t="53158" x="2252663" y="1657350"/>
          <p14:tracePt t="53170" x="2200275" y="1657350"/>
          <p14:tracePt t="53174" x="2141538" y="1657350"/>
          <p14:tracePt t="53189" x="2073275" y="1657350"/>
          <p14:tracePt t="53207" x="2014538" y="1657350"/>
          <p14:tracePt t="53217" x="1979613" y="1657350"/>
          <p14:tracePt t="53225" x="1946275" y="1657350"/>
          <p14:tracePt t="53230" x="1928813" y="1657350"/>
          <p14:tracePt t="53241" x="1885950" y="1657350"/>
          <p14:tracePt t="53247" x="1852613" y="1657350"/>
          <p14:tracePt t="53258" x="1809750" y="1657350"/>
          <p14:tracePt t="53261" x="1766888" y="1649413"/>
          <p14:tracePt t="53275" x="1733550" y="1639888"/>
          <p14:tracePt t="53281" x="1682750" y="1631950"/>
          <p14:tracePt t="53283" x="1649413" y="1622425"/>
          <p14:tracePt t="53297" x="1631950" y="1622425"/>
          <p14:tracePt t="53299" x="1597025" y="1614488"/>
          <p14:tracePt t="53312" x="1581150" y="1614488"/>
          <p14:tracePt t="53319" x="1563688" y="1614488"/>
          <p14:tracePt t="53334" x="1512888" y="1597025"/>
          <p14:tracePt t="53350" x="1470025" y="1597025"/>
          <p14:tracePt t="53367" x="1393825" y="1555750"/>
          <p14:tracePt t="53384" x="1368425" y="1555750"/>
          <p14:tracePt t="53400" x="1343025" y="1546225"/>
          <p14:tracePt t="53417" x="1308100" y="1538288"/>
          <p14:tracePt t="53434" x="1292225" y="1530350"/>
          <p14:tracePt t="53450" x="1257300" y="1520825"/>
          <p14:tracePt t="53468" x="1223963" y="1495425"/>
          <p14:tracePt t="53484" x="1216025" y="1495425"/>
          <p14:tracePt t="53485" x="1206500" y="1487488"/>
          <p14:tracePt t="53501" x="1189038" y="1470025"/>
          <p14:tracePt t="53527" x="1181100" y="1462088"/>
          <p14:tracePt t="53548" x="1173163" y="1452563"/>
          <p14:tracePt t="53556" x="1173163" y="1444625"/>
          <p14:tracePt t="53573" x="1173163" y="1427163"/>
          <p14:tracePt t="53591" x="1173163" y="1401763"/>
          <p14:tracePt t="53599" x="1189038" y="1368425"/>
          <p14:tracePt t="53608" x="1241425" y="1343025"/>
          <p14:tracePt t="53615" x="1266825" y="1325563"/>
          <p14:tracePt t="53629" x="1308100" y="1308100"/>
          <p14:tracePt t="53631" x="1343025" y="1300163"/>
          <p14:tracePt t="53638" x="1427163" y="1274763"/>
          <p14:tracePt t="53651" x="1546225" y="1241425"/>
          <p14:tracePt t="53652" x="1657350" y="1231900"/>
          <p14:tracePt t="53670" x="1776413" y="1216025"/>
          <p14:tracePt t="53673" x="1878013" y="1206500"/>
          <p14:tracePt t="53688" x="2073275" y="1206500"/>
          <p14:tracePt t="53695" x="2159000" y="1206500"/>
          <p14:tracePt t="53707" x="2243138" y="1206500"/>
          <p14:tracePt t="53715" x="2311400" y="1206500"/>
          <p14:tracePt t="53718" x="2387600" y="1206500"/>
          <p14:tracePt t="53730" x="2455863" y="1206500"/>
          <p14:tracePt t="53733" x="2557463" y="1206500"/>
          <p14:tracePt t="53748" x="2625725" y="1206500"/>
          <p14:tracePt t="53749" x="2711450" y="1206500"/>
          <p14:tracePt t="53764" x="2838450" y="1206500"/>
          <p14:tracePt t="53780" x="3051175" y="1206500"/>
          <p14:tracePt t="53783" x="3160713" y="1206500"/>
          <p14:tracePt t="53796" x="3279775" y="1206500"/>
          <p14:tracePt t="53799" x="3408363" y="1206500"/>
          <p14:tracePt t="53811" x="3517900" y="1206500"/>
          <p14:tracePt t="53815" x="3619500" y="1206500"/>
          <p14:tracePt t="53825" x="3713163" y="1206500"/>
          <p14:tracePt t="53831" x="3790950" y="1206500"/>
          <p14:tracePt t="53841" x="3857625" y="1223963"/>
          <p14:tracePt t="53847" x="3892550" y="1223963"/>
          <p14:tracePt t="53858" x="3960813" y="1231900"/>
          <p14:tracePt t="53864" x="4019550" y="1231900"/>
          <p14:tracePt t="53875" x="4087813" y="1231900"/>
          <p14:tracePt t="53882" x="4146550" y="1231900"/>
          <p14:tracePt t="53897" x="4232275" y="1241425"/>
          <p14:tracePt t="53899" x="4291013" y="1249363"/>
          <p14:tracePt t="53911" x="4376738" y="1257300"/>
          <p14:tracePt t="53913" x="4470400" y="1282700"/>
          <p14:tracePt t="53917" x="4538663" y="1292225"/>
          <p14:tracePt t="53934" x="4614863" y="1300163"/>
          <p14:tracePt t="53937" x="4673600" y="1325563"/>
          <p14:tracePt t="53954" x="4784725" y="1360488"/>
          <p14:tracePt t="53960" x="4843463" y="1393825"/>
          <p14:tracePt t="53973" x="4894263" y="1411288"/>
          <p14:tracePt t="53981" x="4946650" y="1444625"/>
          <p14:tracePt t="53992" x="4997450" y="1462088"/>
          <p14:tracePt t="53996" x="5056188" y="1487488"/>
          <p14:tracePt t="53999" x="5099050" y="1504950"/>
          <p14:tracePt t="54012" x="5167313" y="1538288"/>
          <p14:tracePt t="54019" x="5226050" y="1563688"/>
          <p14:tracePt t="54033" x="5302250" y="1597025"/>
          <p14:tracePt t="54035" x="5362575" y="1614488"/>
          <p14:tracePt t="54052" x="5532438" y="1682750"/>
          <p14:tracePt t="54057" x="5591175" y="1716088"/>
          <p14:tracePt t="54070" x="5651500" y="1733550"/>
          <p14:tracePt t="54073" x="5702300" y="1758950"/>
          <p14:tracePt t="54087" x="5735638" y="1766888"/>
          <p14:tracePt t="54091" x="5761038" y="1776413"/>
          <p14:tracePt t="54105" x="5778500" y="1793875"/>
          <p14:tracePt t="54107" x="5788025" y="1801813"/>
          <p14:tracePt t="54134" x="5788025" y="1809750"/>
          <p14:tracePt t="54157" x="5788025" y="1819275"/>
          <p14:tracePt t="54168" x="5788025" y="1835150"/>
          <p14:tracePt t="54180" x="5778500" y="1835150"/>
          <p14:tracePt t="54185" x="5753100" y="1844675"/>
          <p14:tracePt t="54200" x="5668963" y="1852613"/>
          <p14:tracePt t="54218" x="5583238" y="1852613"/>
          <p14:tracePt t="54235" x="5370513" y="1852613"/>
          <p14:tracePt t="54252" x="5132388" y="1852613"/>
          <p14:tracePt t="54268" x="4886325" y="1852613"/>
          <p14:tracePt t="54284" x="4648200" y="1835150"/>
          <p14:tracePt t="54288" x="4546600" y="1827213"/>
          <p14:tracePt t="54300" x="4445000" y="1809750"/>
          <p14:tracePt t="54317" x="4325938" y="1793875"/>
          <p14:tracePt t="54334" x="4275138" y="1784350"/>
          <p14:tracePt t="54351" x="4265613" y="1784350"/>
          <p14:tracePt t="54353" x="4257675" y="1766888"/>
          <p14:tracePt t="54381" x="4249738" y="1766888"/>
          <p14:tracePt t="54390" x="4240213" y="1758950"/>
          <p14:tracePt t="54395" x="4232275" y="1741488"/>
          <p14:tracePt t="54408" x="4197350" y="1733550"/>
          <p14:tracePt t="54411" x="4181475" y="1733550"/>
          <p14:tracePt t="54430" x="4121150" y="1700213"/>
          <p14:tracePt t="54433" x="4087813" y="1690688"/>
          <p14:tracePt t="54448" x="4079875" y="1682750"/>
          <p14:tracePt t="54449" x="4070350" y="1665288"/>
          <p14:tracePt t="54462" x="4062413" y="1649413"/>
          <p14:tracePt t="54465" x="4044950" y="1631950"/>
          <p14:tracePt t="54484" x="4037013" y="1631950"/>
          <p14:tracePt t="54485" x="4019550" y="1614488"/>
          <p14:tracePt t="54519" x="4019550" y="1606550"/>
          <p14:tracePt t="54688" x="4019550" y="1589088"/>
          <p14:tracePt t="54702" x="4062413" y="1589088"/>
          <p14:tracePt t="54714" x="4113213" y="1589088"/>
          <p14:tracePt t="54717" x="4171950" y="1589088"/>
          <p14:tracePt t="54734" x="4325938" y="1589088"/>
          <p14:tracePt t="54750" x="4402138" y="1589088"/>
          <p14:tracePt t="54768" x="4597400" y="1589088"/>
          <p14:tracePt t="54784" x="4665663" y="1589088"/>
          <p14:tracePt t="54800" x="4683125" y="1581150"/>
          <p14:tracePt t="55052" x="4699000" y="1581150"/>
          <p14:tracePt t="55072" x="4716463" y="1581150"/>
          <p14:tracePt t="55083" x="4749800" y="1581150"/>
          <p14:tracePt t="55095" x="4827588" y="1581150"/>
          <p14:tracePt t="55103" x="4878388" y="1581150"/>
          <p14:tracePt t="55118" x="4954588" y="1581150"/>
          <p14:tracePt t="55134" x="4979988" y="1581150"/>
          <p14:tracePt t="55316" x="4987925" y="1581150"/>
          <p14:tracePt t="55329" x="5005388" y="1581150"/>
          <p14:tracePt t="55329" x="5056188" y="1581150"/>
          <p14:tracePt t="55341" x="5099050" y="1581150"/>
          <p14:tracePt t="55347" x="5124450" y="1581150"/>
          <p14:tracePt t="55359" x="5175250" y="1581150"/>
          <p14:tracePt t="55363" x="5235575" y="1581150"/>
          <p14:tracePt t="55380" x="5302250" y="1581150"/>
          <p14:tracePt t="55381" x="5405438" y="1581150"/>
          <p14:tracePt t="55397" x="5507038" y="1581150"/>
          <p14:tracePt t="55413" x="5514975" y="1581150"/>
          <p14:tracePt t="55579" x="5524500" y="1571625"/>
          <p14:tracePt t="55591" x="5540375" y="1563688"/>
          <p14:tracePt t="55593" x="5565775" y="1555750"/>
          <p14:tracePt t="55604" x="5600700" y="1546225"/>
          <p14:tracePt t="55607" x="5626100" y="1546225"/>
          <p14:tracePt t="55623" x="5676900" y="1546225"/>
          <p14:tracePt t="55631" x="5694363" y="1520825"/>
          <p14:tracePt t="55635" x="5727700" y="1520825"/>
          <p14:tracePt t="55647" x="5761038" y="1520825"/>
          <p14:tracePt t="55650" x="5778500" y="1520825"/>
          <p14:tracePt t="55668" x="5803900" y="1520825"/>
          <p14:tracePt t="55684" x="5821363" y="1512888"/>
          <p14:tracePt t="55736" x="5829300" y="1512888"/>
          <p14:tracePt t="55745" x="5838825" y="1512888"/>
          <p14:tracePt t="55756" x="5854700" y="1512888"/>
          <p14:tracePt t="55772" x="5864225" y="1504950"/>
          <p14:tracePt t="55788" x="5872163" y="1504950"/>
          <p14:tracePt t="55805" x="5880100" y="1504950"/>
          <p14:tracePt t="55806" x="5889625" y="1504950"/>
          <p14:tracePt t="55823" x="5905500" y="1487488"/>
          <p14:tracePt t="55839" x="5932488" y="1477963"/>
          <p14:tracePt t="55849" x="5940425" y="1477963"/>
          <p14:tracePt t="55857" x="5957888" y="1477963"/>
          <p14:tracePt t="55864" x="5973763" y="1470025"/>
          <p14:tracePt t="55876" x="5983288" y="1462088"/>
          <p14:tracePt t="55882" x="5991225" y="1462088"/>
          <p14:tracePt t="55898" x="5999163" y="1462088"/>
          <p14:tracePt t="56012" x="5999163" y="1452563"/>
          <p14:tracePt t="56025" x="5999163" y="1444625"/>
          <p14:tracePt t="56036" x="5965825" y="1419225"/>
          <p14:tracePt t="56037" x="5932488" y="1419225"/>
          <p14:tracePt t="56054" x="5905500" y="1419225"/>
          <p14:tracePt t="56057" x="5854700" y="1411288"/>
          <p14:tracePt t="56074" x="5694363" y="1401763"/>
          <p14:tracePt t="56081" x="5565775" y="1401763"/>
          <p14:tracePt t="56091" x="5456238" y="1401763"/>
          <p14:tracePt t="56098" x="5327650" y="1401763"/>
          <p14:tracePt t="56102" x="5200650" y="1401763"/>
          <p14:tracePt t="56112" x="5073650" y="1401763"/>
          <p14:tracePt t="56117" x="4937125" y="1401763"/>
          <p14:tracePt t="56134" x="4810125" y="1401763"/>
          <p14:tracePt t="56137" x="4691063" y="1401763"/>
          <p14:tracePt t="56151" x="4605338" y="1401763"/>
          <p14:tracePt t="56153" x="4554538" y="1401763"/>
          <p14:tracePt t="56168" x="4503738" y="1401763"/>
          <p14:tracePt t="56261" x="4513263" y="1427163"/>
          <p14:tracePt t="56274" x="4614863" y="1470025"/>
          <p14:tracePt t="56286" x="4673600" y="1495425"/>
          <p14:tracePt t="56290" x="4792663" y="1538288"/>
          <p14:tracePt t="56303" x="5048250" y="1614488"/>
          <p14:tracePt t="56321" x="5286375" y="1690688"/>
          <p14:tracePt t="56338" x="5387975" y="1741488"/>
          <p14:tracePt t="56340" x="5472113" y="1751013"/>
          <p14:tracePt t="56354" x="5472113" y="1758950"/>
          <p14:tracePt t="56356" x="5481638" y="1758950"/>
          <p14:tracePt t="56372" x="5489575" y="1758950"/>
          <p14:tracePt t="56391" x="5489575" y="1766888"/>
          <p14:tracePt t="56397" x="5489575" y="1776413"/>
          <p14:tracePt t="56407" x="5481638" y="1784350"/>
          <p14:tracePt t="56414" x="5456238" y="1784350"/>
          <p14:tracePt t="56424" x="5405438" y="1784350"/>
          <p14:tracePt t="56425" x="5337175" y="1784350"/>
          <p14:tracePt t="56446" x="5235575" y="1784350"/>
          <p14:tracePt t="56447" x="5099050" y="1784350"/>
          <p14:tracePt t="56464" x="4614863" y="1784350"/>
          <p14:tracePt t="56468" x="4325938" y="1784350"/>
          <p14:tracePt t="56480" x="4002088" y="1784350"/>
          <p14:tracePt t="56497" x="3687763" y="1784350"/>
          <p14:tracePt t="56498" x="3424238" y="1784350"/>
          <p14:tracePt t="56514" x="3041650" y="1784350"/>
          <p14:tracePt t="56530" x="2805113" y="1784350"/>
          <p14:tracePt t="56531" x="2711450" y="1784350"/>
          <p14:tracePt t="56547" x="2701925" y="1784350"/>
          <p14:tracePt t="56547" x="2693988" y="1776413"/>
          <p14:tracePt t="56591" x="2686050" y="1766888"/>
          <p14:tracePt t="56633" x="2719388" y="1766888"/>
          <p14:tracePt t="56643" x="2744788" y="1766888"/>
          <p14:tracePt t="56658" x="2820988" y="1766888"/>
          <p14:tracePt t="56673" x="2982913" y="1766888"/>
          <p14:tracePt t="56689" x="3228975" y="1766888"/>
          <p14:tracePt t="56704" x="3373438" y="1766888"/>
          <p14:tracePt t="56720" x="3611563" y="1766888"/>
          <p14:tracePt t="56723" x="3713163" y="1776413"/>
          <p14:tracePt t="56736" x="3790950" y="1784350"/>
          <p14:tracePt t="56739" x="3849688" y="1793875"/>
          <p14:tracePt t="56752" x="3857625" y="1793875"/>
          <p14:tracePt t="56753" x="3867150" y="1801813"/>
          <p14:tracePt t="57038" x="3832225" y="1801813"/>
          <p14:tracePt t="57050" x="3798888" y="1801813"/>
          <p14:tracePt t="57051" x="3763963" y="1801813"/>
          <p14:tracePt t="57064" x="3738563" y="1801813"/>
          <p14:tracePt t="57085" x="3619500" y="1801813"/>
          <p14:tracePt t="57087" x="3552825" y="1801813"/>
          <p14:tracePt t="57102" x="3382963" y="1801813"/>
          <p14:tracePt t="57118" x="3254375" y="1801813"/>
          <p14:tracePt t="57134" x="3160713" y="1801813"/>
          <p14:tracePt t="57150" x="3135313" y="1801813"/>
          <p14:tracePt t="57153" x="3094038" y="1801813"/>
          <p14:tracePt t="57167" x="3033713" y="1801813"/>
          <p14:tracePt t="57168" x="2990850" y="1801813"/>
          <p14:tracePt t="57184" x="2871788" y="1801813"/>
          <p14:tracePt t="57200" x="2719388" y="1801813"/>
          <p14:tracePt t="57217" x="2516188" y="1801813"/>
          <p14:tracePt t="57234" x="2336800" y="1801813"/>
          <p14:tracePt t="57250" x="2149475" y="1793875"/>
          <p14:tracePt t="57253" x="2073275" y="1793875"/>
          <p14:tracePt t="57267" x="1979613" y="1793875"/>
          <p14:tracePt t="57284" x="1801813" y="1784350"/>
          <p14:tracePt t="57287" x="1733550" y="1784350"/>
          <p14:tracePt t="57301" x="1665288" y="1784350"/>
          <p14:tracePt t="57303" x="1606550" y="1784350"/>
          <p14:tracePt t="57318" x="1589088" y="1784350"/>
          <p14:tracePt t="57319" x="1571625" y="1784350"/>
          <p14:tracePt t="57349" x="1563688" y="1784350"/>
          <p14:tracePt t="57366" x="1546225" y="1784350"/>
          <p14:tracePt t="57385" x="1538288" y="1784350"/>
          <p14:tracePt t="57397" x="1530350" y="1784350"/>
          <p14:tracePt t="57415" x="1520825" y="1784350"/>
          <p14:tracePt t="57431" x="1504950" y="1776413"/>
          <p14:tracePt t="57447" x="1470025" y="1766888"/>
          <p14:tracePt t="57463" x="1444625" y="1766888"/>
          <p14:tracePt t="57481" x="1376363" y="1751013"/>
          <p14:tracePt t="57498" x="1343025" y="1725613"/>
          <p14:tracePt t="57499" x="1300163" y="1716088"/>
          <p14:tracePt t="57514" x="1257300" y="1700213"/>
          <p14:tracePt t="57528" x="1206500" y="1665288"/>
          <p14:tracePt t="57535" x="1155700" y="1657350"/>
          <p14:tracePt t="57550" x="1130300" y="1649413"/>
          <p14:tracePt t="57551" x="1104900" y="1639888"/>
          <p14:tracePt t="57568" x="1079500" y="1631950"/>
          <p14:tracePt t="57586" x="1062038" y="1622425"/>
          <p14:tracePt t="57658" x="1079500" y="1622425"/>
          <p14:tracePt t="57668" x="1104900" y="1622425"/>
          <p14:tracePt t="57684" x="1189038" y="1622425"/>
          <p14:tracePt t="57687" x="1231900" y="1622425"/>
          <p14:tracePt t="57701" x="1274763" y="1622425"/>
          <p14:tracePt t="57703" x="1300163" y="1622425"/>
          <p14:tracePt t="57718" x="1343025" y="1622425"/>
          <p14:tracePt t="57735" x="1470025" y="1622425"/>
          <p14:tracePt t="57751" x="1546225" y="1649413"/>
          <p14:tracePt t="57753" x="1563688" y="1649413"/>
          <p14:tracePt t="57768" x="1563688" y="1657350"/>
          <p14:tracePt t="57956" x="1555750" y="1657350"/>
          <p14:tracePt t="57968" x="1538288" y="1657350"/>
          <p14:tracePt t="57980" x="1520825" y="1657350"/>
          <p14:tracePt t="57981" x="1504950" y="1657350"/>
          <p14:tracePt t="57985" x="1487488" y="1657350"/>
          <p14:tracePt t="58001" x="1444625" y="1657350"/>
          <p14:tracePt t="58017" x="1419225" y="1657350"/>
          <p14:tracePt t="58034" x="1393825" y="1657350"/>
          <p14:tracePt t="58035" x="1376363" y="1657350"/>
          <p14:tracePt t="58050" x="1360488" y="1657350"/>
          <p14:tracePt t="58051" x="1333500" y="1657350"/>
          <p14:tracePt t="58067" x="1325563" y="1657350"/>
          <p14:tracePt t="58084" x="1282700" y="1631950"/>
          <p14:tracePt t="58100" x="1257300" y="1622425"/>
          <p14:tracePt t="58101" x="1241425" y="1597025"/>
          <p14:tracePt t="58117" x="1223963" y="1581150"/>
          <p14:tracePt t="58119" x="1206500" y="1571625"/>
          <p14:tracePt t="58123" x="1189038" y="1546225"/>
          <p14:tracePt t="58136" x="1181100" y="1512888"/>
          <p14:tracePt t="58141" x="1163638" y="1495425"/>
          <p14:tracePt t="58154" x="1155700" y="1487488"/>
          <p14:tracePt t="58157" x="1147763" y="1462088"/>
          <p14:tracePt t="58164" x="1147763" y="1436688"/>
          <p14:tracePt t="58174" x="1147763" y="1393825"/>
          <p14:tracePt t="58196" x="1147763" y="1368425"/>
          <p14:tracePt t="58197" x="1147763" y="1360488"/>
          <p14:tracePt t="58214" x="1173163" y="1308100"/>
          <p14:tracePt t="58230" x="1257300" y="1282700"/>
          <p14:tracePt t="58247" x="1343025" y="1257300"/>
          <p14:tracePt t="58265" x="1419225" y="1241425"/>
          <p14:tracePt t="58267" x="1477963" y="1231900"/>
          <p14:tracePt t="58278" x="1555750" y="1231900"/>
          <p14:tracePt t="58283" x="1622425" y="1231900"/>
          <p14:tracePt t="58300" x="1708150" y="1231900"/>
          <p14:tracePt t="58303" x="1809750" y="1231900"/>
          <p14:tracePt t="58317" x="1895475" y="1231900"/>
          <p14:tracePt t="58319" x="1989138" y="1231900"/>
          <p14:tracePt t="58334" x="2090738" y="1231900"/>
          <p14:tracePt t="58337" x="2217738" y="1231900"/>
          <p14:tracePt t="58350" x="2328863" y="1231900"/>
          <p14:tracePt t="58351" x="2455863" y="1231900"/>
          <p14:tracePt t="58368" x="2693988" y="1231900"/>
          <p14:tracePt t="58384" x="2949575" y="1231900"/>
          <p14:tracePt t="58400" x="3211513" y="1231900"/>
          <p14:tracePt t="58417" x="3424238" y="1231900"/>
          <p14:tracePt t="58434" x="3543300" y="1231900"/>
          <p14:tracePt t="58450" x="3568700" y="1231900"/>
          <p14:tracePt t="58467" x="3586163" y="1231900"/>
          <p14:tracePt t="58808" x="3578225" y="1231900"/>
          <p14:tracePt t="58817" x="3552825" y="1231900"/>
          <p14:tracePt t="58830" x="3502025" y="1231900"/>
          <p14:tracePt t="58833" x="3475038" y="1231900"/>
          <p14:tracePt t="58851" x="3348038" y="1231900"/>
          <p14:tracePt t="58867" x="3221038" y="1231900"/>
          <p14:tracePt t="58869" x="3101975" y="1231900"/>
          <p14:tracePt t="58884" x="2855913" y="1231900"/>
          <p14:tracePt t="58901" x="2582863" y="1231900"/>
          <p14:tracePt t="58918" x="2319338" y="1231900"/>
          <p14:tracePt t="58936" x="2090738" y="1231900"/>
          <p14:tracePt t="58940" x="1989138" y="1231900"/>
          <p14:tracePt t="58952" x="1920875" y="1223963"/>
          <p14:tracePt t="58968" x="1801813" y="1216025"/>
          <p14:tracePt t="58985" x="1700213" y="1216025"/>
          <p14:tracePt t="58987" x="1657350" y="1216025"/>
          <p14:tracePt t="59002" x="1631950" y="1216025"/>
          <p14:tracePt t="59003" x="1589088" y="1216025"/>
          <p14:tracePt t="59020" x="1546225" y="1216025"/>
          <p14:tracePt t="59036" x="1495425" y="1249363"/>
          <p14:tracePt t="59037" x="1477963" y="1257300"/>
          <p14:tracePt t="59052" x="1462088" y="1266825"/>
          <p14:tracePt t="59053" x="1462088" y="1274763"/>
          <p14:tracePt t="59069" x="1444625" y="1308100"/>
          <p14:tracePt t="59087" x="1444625" y="1325563"/>
          <p14:tracePt t="59104" x="1444625" y="1368425"/>
          <p14:tracePt t="59120" x="1444625" y="1401763"/>
          <p14:tracePt t="59137" x="1452563" y="1411288"/>
          <p14:tracePt t="59140" x="1477963" y="1419225"/>
          <p14:tracePt t="59154" x="1504950" y="1427163"/>
          <p14:tracePt t="59161" x="1546225" y="1436688"/>
          <p14:tracePt t="59173" x="1589088" y="1444625"/>
          <p14:tracePt t="59175" x="1649413" y="1444625"/>
          <p14:tracePt t="59181" x="1751013" y="1452563"/>
          <p14:tracePt t="59191" x="1870075" y="1477963"/>
          <p14:tracePt t="59199" x="2005013" y="1477963"/>
          <p14:tracePt t="59213" x="2116138" y="1477963"/>
          <p14:tracePt t="59215" x="2260600" y="1477963"/>
          <p14:tracePt t="59228" x="2397125" y="1477963"/>
          <p14:tracePt t="59229" x="2541588" y="1477963"/>
          <p14:tracePt t="59251" x="2770188" y="1477963"/>
          <p14:tracePt t="59267" x="2914650" y="1444625"/>
          <p14:tracePt t="59269" x="2932113" y="1436688"/>
          <p14:tracePt t="59284" x="2940050" y="1436688"/>
          <p14:tracePt t="59285" x="2940050" y="1427163"/>
          <p14:tracePt t="59301" x="2940050" y="1411288"/>
          <p14:tracePt t="59319" x="2940050" y="1385888"/>
          <p14:tracePt t="59319" x="2940050" y="1368425"/>
          <p14:tracePt t="59334" x="2922588" y="1360488"/>
          <p14:tracePt t="59335" x="2914650" y="1333500"/>
          <p14:tracePt t="59350" x="2889250" y="1308100"/>
          <p14:tracePt t="59368" x="2871788" y="1300163"/>
          <p14:tracePt t="59512" x="2889250" y="1300163"/>
          <p14:tracePt t="59525" x="2949575" y="1325563"/>
          <p14:tracePt t="59527" x="2974975" y="1333500"/>
          <p14:tracePt t="59538" x="3016250" y="1350963"/>
          <p14:tracePt t="59541" x="3084513" y="1376363"/>
          <p14:tracePt t="59555" x="3152775" y="1411288"/>
          <p14:tracePt t="59565" x="3246438" y="1462088"/>
          <p14:tracePt t="59575" x="3348038" y="1504950"/>
          <p14:tracePt t="59580" x="3449638" y="1546225"/>
          <p14:tracePt t="59583" x="3568700" y="1606550"/>
          <p14:tracePt t="59598" x="3679825" y="1657350"/>
          <p14:tracePt t="59604" x="3756025" y="1700213"/>
          <p14:tracePt t="59613" x="3763963" y="1708150"/>
          <p14:tracePt t="59617" x="3773488" y="1708150"/>
          <p14:tracePt t="59740" x="3781425" y="1708150"/>
          <p14:tracePt t="59770" x="3773488" y="1690688"/>
          <p14:tracePt t="59781" x="3763963" y="1665288"/>
          <p14:tracePt t="59797" x="3756025" y="1665288"/>
          <p14:tracePt t="59799" x="3738563" y="1639888"/>
          <p14:tracePt t="59815" x="3713163" y="1614488"/>
          <p14:tracePt t="59828" x="3697288" y="1614488"/>
          <p14:tracePt t="59829" x="3671888" y="1614488"/>
          <p14:tracePt t="59851" x="3646488" y="1606550"/>
          <p14:tracePt t="59868" x="3603625" y="1606550"/>
          <p14:tracePt t="59912" x="3586163" y="1606550"/>
          <p14:tracePt t="59919" x="3560763" y="1597025"/>
          <p14:tracePt t="59932" x="3517900" y="1589088"/>
          <p14:tracePt t="59951" x="3509963" y="1589088"/>
          <p14:tracePt t="60194" x="3517900" y="1589088"/>
          <p14:tracePt t="60208" x="3543300" y="1589088"/>
          <p14:tracePt t="60218" x="3552825" y="1589088"/>
          <p14:tracePt t="60234" x="3594100" y="1589088"/>
          <p14:tracePt t="60251" x="3646488" y="1597025"/>
          <p14:tracePt t="60267" x="3705225" y="1606550"/>
          <p14:tracePt t="60284" x="3756025" y="1614488"/>
          <p14:tracePt t="60301" x="3816350" y="1614488"/>
          <p14:tracePt t="60303" x="3849688" y="1614488"/>
          <p14:tracePt t="60318" x="3857625" y="1614488"/>
          <p14:tracePt t="60325" x="3867150" y="1614488"/>
          <p14:tracePt t="60337" x="3875088" y="1614488"/>
          <p14:tracePt t="60340" x="3892550" y="1614488"/>
          <p14:tracePt t="60353" x="3900488" y="1614488"/>
          <p14:tracePt t="60369" x="3908425" y="1614488"/>
          <p14:tracePt t="60385" x="3925888" y="1614488"/>
          <p14:tracePt t="60401" x="3951288" y="1589088"/>
          <p14:tracePt t="60417" x="3960813" y="1589088"/>
          <p14:tracePt t="60420" x="3968750" y="1563688"/>
          <p14:tracePt t="60434" x="3976688" y="1555750"/>
          <p14:tracePt t="60452" x="3986213" y="1546225"/>
          <p14:tracePt t="60458" x="3994150" y="1538288"/>
          <p14:tracePt t="60469" x="4002088" y="1512888"/>
          <p14:tracePt t="60487" x="4002088" y="1504950"/>
          <p14:tracePt t="60489" x="4002088" y="1495425"/>
          <p14:tracePt t="60503" x="4011613" y="1487488"/>
          <p14:tracePt t="60506" x="4019550" y="1477963"/>
          <p14:tracePt t="60520" x="4019550" y="1470025"/>
          <p14:tracePt t="60523" x="4019550" y="1462088"/>
          <p14:tracePt t="60538" x="4019550" y="1444625"/>
          <p14:tracePt t="60554" x="4019550" y="1427163"/>
          <p14:tracePt t="60556" x="4019550" y="1419225"/>
          <p14:tracePt t="60569" x="4002088" y="1411288"/>
          <p14:tracePt t="60574" x="3994150" y="1401763"/>
          <p14:tracePt t="60586" x="3976688" y="1393825"/>
          <p14:tracePt t="60603" x="3943350" y="1385888"/>
          <p14:tracePt t="60620" x="3943350" y="1376363"/>
          <p14:tracePt t="60621" x="3925888" y="1360488"/>
          <p14:tracePt t="60637" x="3900488" y="1360488"/>
          <p14:tracePt t="60637" x="3867150" y="1343025"/>
          <p14:tracePt t="60641" x="3849688" y="1333500"/>
          <p14:tracePt t="60654" x="3816350" y="1333500"/>
          <p14:tracePt t="60665" x="3781425" y="1333500"/>
          <p14:tracePt t="60673" x="3773488" y="1333500"/>
          <p14:tracePt t="60682" x="3738563" y="1317625"/>
          <p14:tracePt t="60697" x="3730625" y="1317625"/>
          <p14:tracePt t="60698" x="3705225" y="1317625"/>
          <p14:tracePt t="60713" x="3697288" y="1317625"/>
          <p14:tracePt t="60719" x="3687763" y="1317625"/>
          <p14:tracePt t="60733" x="3646488" y="1317625"/>
          <p14:tracePt t="60745" x="3629025" y="1317625"/>
          <p14:tracePt t="60749" x="3603625" y="1317625"/>
          <p14:tracePt t="60767" x="3586163" y="1317625"/>
          <p14:tracePt t="60784" x="3560763" y="1317625"/>
          <p14:tracePt t="60800" x="3535363" y="1317625"/>
          <p14:tracePt t="60817" x="3517900" y="1325563"/>
          <p14:tracePt t="60834" x="3509963" y="1325563"/>
          <p14:tracePt t="60835" x="3509963" y="1333500"/>
          <p14:tracePt t="61128" x="3492500" y="1333500"/>
          <p14:tracePt t="61138" x="3475038" y="1333500"/>
          <p14:tracePt t="61151" x="3433763" y="1360488"/>
          <p14:tracePt t="61167" x="3398838" y="1376363"/>
          <p14:tracePt t="61184" x="3355975" y="1419225"/>
          <p14:tracePt t="61187" x="3340100" y="1427163"/>
          <p14:tracePt t="61203" x="3322638" y="1436688"/>
          <p14:tracePt t="61203" x="3322638" y="1444625"/>
          <p14:tracePt t="61220" x="3314700" y="1477963"/>
          <p14:tracePt t="61240" x="3297238" y="1504950"/>
          <p14:tracePt t="61246" x="3297238" y="1520825"/>
          <p14:tracePt t="61258" x="3297238" y="1530350"/>
          <p14:tracePt t="61279" x="3297238" y="1546225"/>
          <p14:tracePt t="61280" x="3297238" y="1563688"/>
          <p14:tracePt t="61283" x="3305175" y="1597025"/>
          <p14:tracePt t="61298" x="3314700" y="1597025"/>
          <p14:tracePt t="61299" x="3322638" y="1614488"/>
          <p14:tracePt t="61315" x="3348038" y="1631950"/>
          <p14:tracePt t="61320" x="3365500" y="1639888"/>
          <p14:tracePt t="61330" x="3398838" y="1657350"/>
          <p14:tracePt t="61336" x="3424238" y="1665288"/>
          <p14:tracePt t="61350" x="3517900" y="1682750"/>
          <p14:tracePt t="61369" x="3619500" y="1690688"/>
          <p14:tracePt t="61373" x="3629025" y="1690688"/>
          <p14:tracePt t="61388" x="3662363" y="1690688"/>
          <p14:tracePt t="61389" x="3679825" y="1690688"/>
          <p14:tracePt t="61404" x="3722688" y="1690688"/>
          <p14:tracePt t="61412" x="3738563" y="1690688"/>
          <p14:tracePt t="61422" x="3790950" y="1682750"/>
          <p14:tracePt t="61423" x="3806825" y="1657350"/>
          <p14:tracePt t="61440" x="3867150" y="1631950"/>
          <p14:tracePt t="61458" x="3892550" y="1614488"/>
          <p14:tracePt t="61464" x="3900488" y="1581150"/>
          <p14:tracePt t="61478" x="3900488" y="1571625"/>
          <p14:tracePt t="61481" x="3908425" y="1555750"/>
          <p14:tracePt t="61498" x="3925888" y="1530350"/>
          <p14:tracePt t="61503" x="3925888" y="1512888"/>
          <p14:tracePt t="61515" x="3925888" y="1495425"/>
          <p14:tracePt t="61534" x="3925888" y="1470025"/>
          <p14:tracePt t="61559" x="3925888" y="1462088"/>
          <p14:tracePt t="61570" x="3925888" y="1452563"/>
          <p14:tracePt t="61586" x="3917950" y="1452563"/>
          <p14:tracePt t="61602" x="3832225" y="1452563"/>
          <p14:tracePt t="61618" x="3824288" y="1452563"/>
          <p14:tracePt t="61619" x="3781425" y="1452563"/>
          <p14:tracePt t="61634" x="3748088" y="1452563"/>
          <p14:tracePt t="61635" x="3713163" y="1452563"/>
          <p14:tracePt t="61650" x="3619500" y="1452563"/>
          <p14:tracePt t="61668" x="3517900" y="1452563"/>
          <p14:tracePt t="61683" x="3484563" y="1452563"/>
          <p14:tracePt t="61685" x="3433763" y="1462088"/>
          <p14:tracePt t="61780" x="3441700" y="1462088"/>
          <p14:tracePt t="61792" x="3449638" y="1452563"/>
          <p14:tracePt t="61796" x="3484563" y="1444625"/>
          <p14:tracePt t="61807" x="3509963" y="1436688"/>
          <p14:tracePt t="61822" x="3568700" y="1411288"/>
          <p14:tracePt t="61823" x="3586163" y="1411288"/>
          <p14:tracePt t="61841" x="3697288" y="1393825"/>
          <p14:tracePt t="61847" x="3756025" y="1376363"/>
          <p14:tracePt t="61863" x="3798888" y="1368425"/>
          <p14:tracePt t="61864" x="3832225" y="1368425"/>
          <p14:tracePt t="61882" x="3900488" y="1360488"/>
          <p14:tracePt t="61899" x="3908425" y="1360488"/>
          <p14:tracePt t="61918" x="3925888" y="1360488"/>
          <p14:tracePt t="61935" x="3951288" y="1360488"/>
          <p14:tracePt t="62120" x="3960813" y="1360488"/>
          <p14:tracePt t="62132" x="3968750" y="1360488"/>
          <p14:tracePt t="62133" x="3976688" y="1360488"/>
          <p14:tracePt t="62145" x="3994150" y="1360488"/>
          <p14:tracePt t="62150" x="4037013" y="1360488"/>
          <p14:tracePt t="62168" x="4232275" y="1360488"/>
          <p14:tracePt t="62183" x="4402138" y="1360488"/>
          <p14:tracePt t="62185" x="4640263" y="1360488"/>
          <p14:tracePt t="62200" x="5218113" y="1360488"/>
          <p14:tracePt t="62217" x="5684838" y="1360488"/>
          <p14:tracePt t="62235" x="5838825" y="1360488"/>
          <p14:tracePt t="62236" x="5965825" y="1360488"/>
          <p14:tracePt t="62251" x="6049963" y="1360488"/>
          <p14:tracePt t="62267" x="6059488" y="1360488"/>
          <p14:tracePt t="62315" x="6067425" y="1360488"/>
          <p14:tracePt t="62325" x="6076950" y="1360488"/>
          <p14:tracePt t="62342" x="6084888" y="1360488"/>
          <p14:tracePt t="62353" x="6092825" y="1360488"/>
          <p14:tracePt t="62369" x="6102350" y="1360488"/>
          <p14:tracePt t="62385" x="6102350" y="1368425"/>
          <p14:tracePt t="62401" x="6127750" y="1411288"/>
          <p14:tracePt t="62418" x="6178550" y="1462088"/>
          <p14:tracePt t="62434" x="6262688" y="1512888"/>
          <p14:tracePt t="62437" x="6313488" y="1555750"/>
          <p14:tracePt t="62452" x="6365875" y="1571625"/>
          <p14:tracePt t="62470" x="6407150" y="1606550"/>
          <p14:tracePt t="62473" x="6424613" y="1606550"/>
          <p14:tracePt t="62486" x="6432550" y="1614488"/>
          <p14:tracePt t="62654" x="6407150" y="1614488"/>
          <p14:tracePt t="62666" x="6365875" y="1614488"/>
          <p14:tracePt t="62670" x="6365875" y="1606550"/>
          <p14:tracePt t="62680" x="6348413" y="1597025"/>
          <p14:tracePt t="62683" x="6313488" y="1581150"/>
          <p14:tracePt t="62700" x="6305550" y="1581150"/>
          <p14:tracePt t="62703" x="6288088" y="1571625"/>
          <p14:tracePt t="62719" x="6272213" y="1563688"/>
          <p14:tracePt t="62739" x="6262688" y="1563688"/>
          <p14:tracePt t="62753" x="6254750" y="1563688"/>
          <p14:tracePt t="62773" x="6246813" y="1555750"/>
          <p14:tracePt t="62790" x="6237288" y="1546225"/>
          <p14:tracePt t="62806" x="6221413" y="1546225"/>
          <p14:tracePt t="62814" x="6211888" y="1546225"/>
          <p14:tracePt t="62831" x="6194425" y="1546225"/>
          <p14:tracePt t="63202" x="6203950" y="1546225"/>
          <p14:tracePt t="63213" x="6254750" y="1546225"/>
          <p14:tracePt t="63215" x="6280150" y="1546225"/>
          <p14:tracePt t="63231" x="6305550" y="1546225"/>
          <p14:tracePt t="63233" x="6365875" y="1546225"/>
          <p14:tracePt t="63247" x="6407150" y="1538288"/>
          <p14:tracePt t="63249" x="6467475" y="1520825"/>
          <p14:tracePt t="63266" x="6543675" y="1504950"/>
          <p14:tracePt t="63279" x="6551613" y="1504950"/>
          <p14:tracePt t="63283" x="6561138" y="1504950"/>
          <p14:tracePt t="63376" x="6569075" y="1495425"/>
          <p14:tracePt t="63396" x="6577013" y="1495425"/>
          <p14:tracePt t="63409" x="6586538" y="1495425"/>
          <p14:tracePt t="63420" x="6611938" y="1495425"/>
          <p14:tracePt t="63436" x="6688138" y="1495425"/>
          <p14:tracePt t="63452" x="6772275" y="1495425"/>
          <p14:tracePt t="63468" x="6824663" y="1487488"/>
          <p14:tracePt t="63485" x="6850063" y="1487488"/>
          <p14:tracePt t="63487" x="6865938" y="1487488"/>
          <p14:tracePt t="63502" x="6883400" y="1477963"/>
          <p14:tracePt t="63506" x="6891338" y="1470025"/>
          <p14:tracePt t="63668" x="6883400" y="1470025"/>
          <p14:tracePt t="63683" x="6883400" y="1477963"/>
          <p14:tracePt t="63695" x="6865938" y="1487488"/>
          <p14:tracePt t="63717" x="6858000" y="1495425"/>
          <p14:tracePt t="63734" x="6858000" y="1504950"/>
          <p14:tracePt t="63737" x="6850063" y="1512888"/>
          <p14:tracePt t="63752" x="6840538" y="1512888"/>
          <p14:tracePt t="63753" x="6832600" y="1520825"/>
          <p14:tracePt t="63776" x="6815138" y="1538288"/>
          <p14:tracePt t="63783" x="6807200" y="1538288"/>
          <p14:tracePt t="63797" x="6799263" y="1555750"/>
          <p14:tracePt t="63799" x="6789738" y="1555750"/>
          <p14:tracePt t="63815" x="6772275" y="1555750"/>
          <p14:tracePt t="63828" x="6746875" y="1563688"/>
          <p14:tracePt t="63833" x="6731000" y="1571625"/>
          <p14:tracePt t="63853" x="6721475" y="1581150"/>
          <p14:tracePt t="64016" x="6731000" y="1581150"/>
          <p14:tracePt t="64029" x="6781800" y="1563688"/>
          <p14:tracePt t="64031" x="6799263" y="1563688"/>
          <p14:tracePt t="64042" x="6824663" y="1555750"/>
          <p14:tracePt t="64064" x="6858000" y="1546225"/>
          <p14:tracePt t="64065" x="6883400" y="1538288"/>
          <p14:tracePt t="64081" x="6891338" y="1538288"/>
          <p14:tracePt t="64095" x="6916738" y="1530350"/>
          <p14:tracePt t="64097" x="6934200" y="1530350"/>
          <p14:tracePt t="64148" x="6943725" y="1530350"/>
          <p14:tracePt t="64188" x="6951663" y="1530350"/>
          <p14:tracePt t="64197" x="6959600" y="1530350"/>
          <p14:tracePt t="64209" x="6969125" y="1530350"/>
          <p14:tracePt t="64225" x="6994525" y="1520825"/>
          <p14:tracePt t="64230" x="7002463" y="1520825"/>
          <p14:tracePt t="64242" x="7027863" y="1512888"/>
          <p14:tracePt t="64248" x="7045325" y="1512888"/>
          <p14:tracePt t="64264" x="7070725" y="1512888"/>
          <p14:tracePt t="64281" x="7088188" y="1504950"/>
          <p14:tracePt t="64295" x="7096125" y="1504950"/>
          <p14:tracePt t="64353" x="7104063" y="1504950"/>
          <p14:tracePt t="64370" x="7121525" y="1504950"/>
          <p14:tracePt t="64395" x="7129463" y="1504950"/>
          <p14:tracePt t="64403" x="7146925" y="1504950"/>
          <p14:tracePt t="64419" x="7164388" y="1504950"/>
          <p14:tracePt t="64434" x="7172325" y="1504950"/>
          <p14:tracePt t="64435" x="7180263" y="1504950"/>
          <p14:tracePt t="64451" x="7189788" y="1504950"/>
          <p14:tracePt t="64467" x="7197725" y="1504950"/>
          <p14:tracePt t="64485" x="7223125" y="1504950"/>
          <p14:tracePt t="64501" x="7248525" y="1504950"/>
          <p14:tracePt t="64517" x="7265988" y="1504950"/>
          <p14:tracePt t="64534" x="7283450" y="1512888"/>
          <p14:tracePt t="64535" x="7299325" y="1520825"/>
          <p14:tracePt t="64550" x="7324725" y="1530350"/>
          <p14:tracePt t="64551" x="7342188" y="1538288"/>
          <p14:tracePt t="64567" x="7350125" y="1546225"/>
          <p14:tracePt t="64738" x="7342188" y="1546225"/>
          <p14:tracePt t="64749" x="7334250" y="1546225"/>
          <p14:tracePt t="64751" x="7324725" y="1546225"/>
          <p14:tracePt t="64763" x="7308850" y="1546225"/>
          <p14:tracePt t="64786" x="7265988" y="1546225"/>
          <p14:tracePt t="64803" x="7248525" y="1546225"/>
          <p14:tracePt t="64820" x="7240588" y="1546225"/>
          <p14:tracePt t="64930" x="7265988" y="1546225"/>
          <p14:tracePt t="64943" x="7291388" y="1546225"/>
          <p14:tracePt t="64955" x="7316788" y="1546225"/>
          <p14:tracePt t="64973" x="7385050" y="1538288"/>
          <p14:tracePt t="64989" x="7410450" y="1538288"/>
          <p14:tracePt t="64996" x="7435850" y="1538288"/>
          <p14:tracePt t="65007" x="7443788" y="1530350"/>
          <p14:tracePt t="65014" x="7461250" y="1530350"/>
          <p14:tracePt t="65025" x="7469188" y="1530350"/>
          <p14:tracePt t="65078" x="7478713" y="1530350"/>
          <p14:tracePt t="65087" x="7486650" y="1530350"/>
          <p14:tracePt t="65098" x="7486650" y="1520825"/>
          <p14:tracePt t="65118" x="7504113" y="1512888"/>
          <p14:tracePt t="65134" x="7512050" y="1512888"/>
          <p14:tracePt t="65150" x="7521575" y="1512888"/>
          <p14:tracePt t="65167" x="7529513" y="1512888"/>
          <p14:tracePt t="65184" x="7537450" y="1504950"/>
          <p14:tracePt t="65486" x="7554913" y="1504950"/>
          <p14:tracePt t="65502" x="7562850" y="1504950"/>
          <p14:tracePt t="65514" x="7572375" y="1495425"/>
          <p14:tracePt t="65515" x="7588250" y="1495425"/>
          <p14:tracePt t="65531" x="7623175" y="1495425"/>
          <p14:tracePt t="65547" x="7631113" y="1495425"/>
          <p14:tracePt t="65564" x="7691438" y="1495425"/>
          <p14:tracePt t="65581" x="7707313" y="1495425"/>
          <p14:tracePt t="65583" x="7716838" y="1495425"/>
          <p14:tracePt t="65597" x="7732713" y="1495425"/>
          <p14:tracePt t="65599" x="7742238" y="1495425"/>
          <p14:tracePt t="65614" x="7750175" y="1495425"/>
          <p14:tracePt t="65615" x="7758113" y="1495425"/>
          <p14:tracePt t="65631" x="7767638" y="1487488"/>
          <p14:tracePt t="66368" x="7732713" y="1487488"/>
          <p14:tracePt t="66379" x="7707313" y="1487488"/>
          <p14:tracePt t="66392" x="7461250" y="1495425"/>
          <p14:tracePt t="66409" x="6900863" y="1495425"/>
          <p14:tracePt t="66427" x="6526213" y="1495425"/>
          <p14:tracePt t="66432" x="5634038" y="1495425"/>
          <p14:tracePt t="66447" x="5200650" y="1495425"/>
          <p14:tracePt t="66448" x="4827588" y="1495425"/>
          <p14:tracePt t="66464" x="4275138" y="1495425"/>
          <p14:tracePt t="66481" x="4095750" y="1495425"/>
          <p14:tracePt t="66483" x="3986213" y="1495425"/>
          <p14:tracePt t="66497" x="3900488" y="1495425"/>
          <p14:tracePt t="66497" x="3892550" y="1495425"/>
          <p14:tracePt t="66740" x="3883025" y="1495425"/>
          <p14:tracePt t="66753" x="3883025" y="1470025"/>
          <p14:tracePt t="66764" x="3883025" y="1444625"/>
          <p14:tracePt t="66765" x="3883025" y="1411288"/>
          <p14:tracePt t="66780" x="3892550" y="1385888"/>
          <p14:tracePt t="66781" x="3925888" y="1343025"/>
          <p14:tracePt t="66797" x="4070350" y="1216025"/>
          <p14:tracePt t="66816" x="4265613" y="1104900"/>
          <p14:tracePt t="66830" x="4359275" y="1054100"/>
          <p14:tracePt t="66831" x="4460875" y="1019175"/>
          <p14:tracePt t="66835" x="4589463" y="1011238"/>
          <p14:tracePt t="66851" x="4716463" y="1003300"/>
          <p14:tracePt t="66869" x="5099050" y="1044575"/>
          <p14:tracePt t="66873" x="5362575" y="1130300"/>
          <p14:tracePt t="66886" x="5600700" y="1206500"/>
          <p14:tracePt t="66887" x="5829300" y="1292225"/>
          <p14:tracePt t="66903" x="6178550" y="1444625"/>
          <p14:tracePt t="66921" x="6373813" y="1563688"/>
          <p14:tracePt t="66938" x="6416675" y="1631950"/>
          <p14:tracePt t="66941" x="6424613" y="1674813"/>
          <p14:tracePt t="66954" x="6424613" y="1700213"/>
          <p14:tracePt t="66957" x="6399213" y="1725613"/>
          <p14:tracePt t="66971" x="6365875" y="1733550"/>
          <p14:tracePt t="66981" x="6297613" y="1741488"/>
          <p14:tracePt t="66992" x="6221413" y="1741488"/>
          <p14:tracePt t="66997" x="6127750" y="1741488"/>
          <p14:tracePt t="66998" x="6024563" y="1741488"/>
          <p14:tracePt t="67010" x="5915025" y="1741488"/>
          <p14:tracePt t="67017" x="5838825" y="1725613"/>
          <p14:tracePt t="67034" x="5770563" y="1708150"/>
          <p14:tracePt t="67070" x="5770563" y="1700213"/>
          <p14:tracePt t="67080" x="5770563" y="1682750"/>
          <p14:tracePt t="67083" x="5770563" y="1657350"/>
          <p14:tracePt t="67098" x="5803900" y="1649413"/>
          <p14:tracePt t="67099" x="5854700" y="1631950"/>
          <p14:tracePt t="67114" x="6059488" y="1597025"/>
          <p14:tracePt t="67131" x="6211888" y="1581150"/>
          <p14:tracePt t="67133" x="6391275" y="1571625"/>
          <p14:tracePt t="67145" x="6543675" y="1571625"/>
          <p14:tracePt t="67149" x="6731000" y="1571625"/>
          <p14:tracePt t="67153" x="6908800" y="1571625"/>
          <p14:tracePt t="67167" x="7053263" y="1571625"/>
          <p14:tracePt t="67185" x="7265988" y="1571625"/>
          <p14:tracePt t="67201" x="7308850" y="1571625"/>
          <p14:tracePt t="67203" x="7316788" y="1571625"/>
          <p14:tracePt t="67239" x="7324725" y="1571625"/>
          <p14:tracePt t="67250" x="7334250" y="1571625"/>
          <p14:tracePt t="67263" x="7359650" y="1571625"/>
          <p14:tracePt t="67265" x="7367588" y="1571625"/>
          <p14:tracePt t="67285" x="7435850" y="1571625"/>
          <p14:tracePt t="67301" x="7521575" y="1571625"/>
          <p14:tracePt t="67318" x="7623175" y="1571625"/>
          <p14:tracePt t="67319" x="7681913" y="1571625"/>
          <p14:tracePt t="67334" x="7750175" y="1571625"/>
          <p14:tracePt t="67335" x="7826375" y="1571625"/>
          <p14:tracePt t="67351" x="7912100" y="1571625"/>
          <p14:tracePt t="67353" x="7996238" y="1571625"/>
          <p14:tracePt t="67368" x="8166100" y="1571625"/>
          <p14:tracePt t="67384" x="8251825" y="1571625"/>
          <p14:tracePt t="67387" x="8310563" y="1571625"/>
          <p14:tracePt t="67400" x="8362950" y="1571625"/>
          <p14:tracePt t="67403" x="8378825" y="1571625"/>
          <p14:tracePt t="67417" x="8388350" y="1571625"/>
          <p14:tracePt t="68262" x="8370888" y="1589088"/>
          <p14:tracePt t="68273" x="8335963" y="1631950"/>
          <p14:tracePt t="68275" x="8294688" y="1682750"/>
          <p14:tracePt t="68286" x="8243888" y="1725613"/>
          <p14:tracePt t="68303" x="8158163" y="1793875"/>
          <p14:tracePt t="68320" x="8064500" y="1852613"/>
          <p14:tracePt t="68325" x="8031163" y="1878013"/>
          <p14:tracePt t="68337" x="7988300" y="1903413"/>
          <p14:tracePt t="68341" x="7954963" y="1920875"/>
          <p14:tracePt t="68355" x="7927975" y="1938338"/>
          <p14:tracePt t="68357" x="7912100" y="1963738"/>
          <p14:tracePt t="68372" x="7869238" y="1979613"/>
          <p14:tracePt t="68373" x="7843838" y="1989138"/>
          <p14:tracePt t="68392" x="7750175" y="2005013"/>
          <p14:tracePt t="68397" x="7699375" y="2014538"/>
          <p14:tracePt t="68414" x="7656513" y="2022475"/>
          <p14:tracePt t="68415" x="7597775" y="2039938"/>
          <p14:tracePt t="68428" x="7461250" y="2065338"/>
          <p14:tracePt t="68451" x="7291388" y="2090738"/>
          <p14:tracePt t="68453" x="7172325" y="2116138"/>
          <p14:tracePt t="68469" x="6934200" y="2149475"/>
          <p14:tracePt t="68487" x="6807200" y="2159000"/>
          <p14:tracePt t="68490" x="6662738" y="2166938"/>
          <p14:tracePt t="68496" x="6535738" y="2166938"/>
          <p14:tracePt t="68506" x="6424613" y="2184400"/>
          <p14:tracePt t="68509" x="6323013" y="2184400"/>
          <p14:tracePt t="68525" x="6135688" y="2184400"/>
          <p14:tracePt t="68544" x="6076950" y="2184400"/>
          <p14:tracePt t="68545" x="6034088" y="2184400"/>
          <p14:tracePt t="68549" x="6008688" y="2184400"/>
          <p14:tracePt t="68567" x="5948363" y="2184400"/>
          <p14:tracePt t="68584" x="5922963" y="2184400"/>
          <p14:tracePt t="68600" x="5889625" y="2184400"/>
          <p14:tracePt t="68601" x="5872163" y="2184400"/>
          <p14:tracePt t="68618" x="5813425" y="2184400"/>
          <p14:tracePt t="68634" x="5770563" y="2184400"/>
          <p14:tracePt t="68650" x="5710238" y="2184400"/>
          <p14:tracePt t="68667" x="5676900" y="2184400"/>
          <p14:tracePt t="68684" x="5608638" y="2174875"/>
          <p14:tracePt t="68689" x="5575300" y="2159000"/>
          <p14:tracePt t="68701" x="5532438" y="2159000"/>
          <p14:tracePt t="68703" x="5497513" y="2141538"/>
          <p14:tracePt t="68719" x="5446713" y="2133600"/>
          <p14:tracePt t="68723" x="5387975" y="2116138"/>
          <p14:tracePt t="68736" x="5345113" y="2090738"/>
          <p14:tracePt t="68737" x="5311775" y="2090738"/>
          <p14:tracePt t="68754" x="5260975" y="2082800"/>
          <p14:tracePt t="68773" x="5175250" y="2073275"/>
          <p14:tracePt t="68781" x="5141913" y="2065338"/>
          <p14:tracePt t="68792" x="5081588" y="2065338"/>
          <p14:tracePt t="68797" x="5048250" y="2065338"/>
          <p14:tracePt t="68814" x="5013325" y="2065338"/>
          <p14:tracePt t="68828" x="5005388" y="2065338"/>
          <p14:tracePt t="68833" x="4997450" y="2065338"/>
          <p14:tracePt t="68854" x="4979988" y="2065338"/>
          <p14:tracePt t="68869" x="4954588" y="2065338"/>
          <p14:tracePt t="68885" x="4937125" y="2065338"/>
          <p14:tracePt t="68902" x="4919663" y="2065338"/>
          <p14:tracePt t="68919" x="4903788" y="2065338"/>
          <p14:tracePt t="68925" x="4886325" y="2065338"/>
          <p14:tracePt t="68936" x="4868863" y="2065338"/>
          <p14:tracePt t="68940" x="4860925" y="2065338"/>
          <p14:tracePt t="68953" x="4835525" y="2065338"/>
          <p14:tracePt t="68956" x="4827588" y="2065338"/>
          <p14:tracePt t="68970" x="4784725" y="2065338"/>
          <p14:tracePt t="68986" x="4775200" y="2065338"/>
          <p14:tracePt t="68991" x="4759325" y="2065338"/>
          <p14:tracePt t="69002" x="4749800" y="2065338"/>
          <p14:tracePt t="69019" x="4741863" y="2065338"/>
          <p14:tracePt t="69035" x="4733925" y="2065338"/>
          <p14:tracePt t="69051" x="4724400" y="2065338"/>
          <p14:tracePt t="69218" x="4741863" y="2055813"/>
          <p14:tracePt t="69231" x="4767263" y="2047875"/>
          <p14:tracePt t="69247" x="4852988" y="2047875"/>
          <p14:tracePt t="69253" x="4868863" y="2047875"/>
          <p14:tracePt t="69261" x="4894263" y="2047875"/>
          <p14:tracePt t="69267" x="4929188" y="2047875"/>
          <p14:tracePt t="69285" x="4997450" y="2047875"/>
          <p14:tracePt t="69301" x="5013325" y="2030413"/>
          <p14:tracePt t="69478" x="5022850" y="2030413"/>
          <p14:tracePt t="69490" x="5022850" y="2022475"/>
          <p14:tracePt t="69503" x="5038725" y="2022475"/>
          <p14:tracePt t="69519" x="5048250" y="2014538"/>
          <p14:tracePt t="69525" x="5056188" y="2005013"/>
          <p14:tracePt t="69536" x="5073650" y="2005013"/>
          <p14:tracePt t="69656" x="5081588" y="2005013"/>
          <p14:tracePt t="69668" x="5091113" y="2005013"/>
          <p14:tracePt t="69680" x="5124450" y="1997075"/>
          <p14:tracePt t="69701" x="5167313" y="1989138"/>
          <p14:tracePt t="69718" x="5218113" y="1971675"/>
          <p14:tracePt t="69736" x="5302250" y="1963738"/>
          <p14:tracePt t="69753" x="5327650" y="1954213"/>
          <p14:tracePt t="69770" x="5337175" y="1954213"/>
          <p14:tracePt t="69773" x="5345113" y="1954213"/>
          <p14:tracePt t="69798" x="5353050" y="1954213"/>
          <p14:tracePt t="69888" x="5362575" y="1954213"/>
          <p14:tracePt t="69899" x="5370513" y="1954213"/>
          <p14:tracePt t="69901" x="5387975" y="1954213"/>
          <p14:tracePt t="69913" x="5413375" y="1954213"/>
          <p14:tracePt t="69917" x="5438775" y="1954213"/>
          <p14:tracePt t="69934" x="5464175" y="1954213"/>
          <p14:tracePt t="69938" x="5507038" y="1954213"/>
          <p14:tracePt t="69951" x="5540375" y="1954213"/>
          <p14:tracePt t="69953" x="5583238" y="1954213"/>
          <p14:tracePt t="69968" x="5626100" y="1954213"/>
          <p14:tracePt t="69984" x="5684838" y="1954213"/>
          <p14:tracePt t="70000" x="5702300" y="1954213"/>
          <p14:tracePt t="70017" x="5710238" y="1954213"/>
          <p14:tracePt t="70083" x="5719763" y="1954213"/>
          <p14:tracePt t="70100" x="5727700" y="1954213"/>
          <p14:tracePt t="70116" x="5735638" y="1954213"/>
          <p14:tracePt t="70123" x="5745163" y="1954213"/>
          <p14:tracePt t="70140" x="5778500" y="1954213"/>
          <p14:tracePt t="70156" x="5795963" y="1954213"/>
          <p14:tracePt t="70171" x="5803900" y="1954213"/>
          <p14:tracePt t="70173" x="5813425" y="1954213"/>
          <p14:tracePt t="70190" x="5829300" y="1954213"/>
          <p14:tracePt t="70203" x="5864225" y="1954213"/>
          <p14:tracePt t="70207" x="5897563" y="1954213"/>
          <p14:tracePt t="70219" x="5991225" y="1954213"/>
          <p14:tracePt t="70236" x="6042025" y="1954213"/>
          <p14:tracePt t="70252" x="6059488" y="1954213"/>
          <p14:tracePt t="70259" x="6067425" y="1954213"/>
          <p14:tracePt t="70269" x="6076950" y="1954213"/>
          <p14:tracePt t="70522" x="6084888" y="1954213"/>
          <p14:tracePt t="70533" x="6102350" y="1946275"/>
          <p14:tracePt t="70546" x="6135688" y="1946275"/>
          <p14:tracePt t="70547" x="6153150" y="1938338"/>
          <p14:tracePt t="70564" x="6186488" y="1928813"/>
          <p14:tracePt t="70581" x="6246813" y="1903413"/>
          <p14:tracePt t="70599" x="6262688" y="1895475"/>
          <p14:tracePt t="70604" x="6280150" y="1895475"/>
          <p14:tracePt t="70617" x="6288088" y="1885950"/>
          <p14:tracePt t="71476" x="6288088" y="1878013"/>
          <p14:tracePt t="71486" x="6280150" y="1852613"/>
          <p14:tracePt t="71492" x="6272213" y="1844675"/>
          <p14:tracePt t="71501" x="6272213" y="1835150"/>
          <p14:tracePt t="71525" x="6272213" y="1819275"/>
          <p14:tracePt t="71566" x="6272213" y="1801813"/>
          <p14:tracePt t="71579" x="6272213" y="1793875"/>
          <p14:tracePt t="71682" x="6262688" y="1793875"/>
          <p14:tracePt t="71697" x="6246813" y="1793875"/>
          <p14:tracePt t="71707" x="6237288" y="1793875"/>
          <p14:tracePt t="71714" x="6229350" y="1793875"/>
          <p14:tracePt t="71724" x="6221413" y="1793875"/>
          <p14:tracePt t="71742" x="6211888" y="1793875"/>
          <p14:tracePt t="71748" x="6194425" y="1793875"/>
          <p14:tracePt t="71783" x="6186488" y="1793875"/>
          <p14:tracePt t="71793" x="6169025" y="1793875"/>
          <p14:tracePt t="71802" x="6161088" y="1793875"/>
          <p14:tracePt t="71819" x="6143625" y="1801813"/>
          <p14:tracePt t="71835" x="6127750" y="1809750"/>
          <p14:tracePt t="72020" x="6118225" y="1809750"/>
          <p14:tracePt t="72035" x="6118225" y="1801813"/>
          <p14:tracePt t="72046" x="6118225" y="1784350"/>
          <p14:tracePt t="72068" x="6143625" y="1766888"/>
          <p14:tracePt t="72085" x="6143625" y="1758950"/>
          <p14:tracePt t="72101" x="6153150" y="1741488"/>
          <p14:tracePt t="72168" x="6143625" y="1741488"/>
          <p14:tracePt t="72178" x="6110288" y="1758950"/>
          <p14:tracePt t="72192" x="6042025" y="1776413"/>
          <p14:tracePt t="72213" x="5905500" y="1819275"/>
          <p14:tracePt t="72217" x="5829300" y="1835150"/>
          <p14:tracePt t="72231" x="5719763" y="1860550"/>
          <p14:tracePt t="72232" x="5575300" y="1885950"/>
          <p14:tracePt t="72245" x="5430838" y="1911350"/>
          <p14:tracePt t="72247" x="5268913" y="1946275"/>
          <p14:tracePt t="72268" x="4802188" y="2022475"/>
          <p14:tracePt t="72274" x="4495800" y="2055813"/>
          <p14:tracePt t="72286" x="4206875" y="2073275"/>
          <p14:tracePt t="72287" x="3908425" y="2090738"/>
          <p14:tracePt t="72304" x="3636963" y="2108200"/>
          <p14:tracePt t="72307" x="3373438" y="2116138"/>
          <p14:tracePt t="72320" x="3076575" y="2133600"/>
          <p14:tracePt t="72323" x="2922588" y="2149475"/>
          <p14:tracePt t="72336" x="2770188" y="2159000"/>
          <p14:tracePt t="72337" x="2643188" y="2159000"/>
          <p14:tracePt t="72354" x="2481263" y="2159000"/>
          <p14:tracePt t="72372" x="2438400" y="2159000"/>
          <p14:tracePt t="72373" x="2413000" y="2159000"/>
          <p14:tracePt t="72390" x="2379663" y="2159000"/>
          <p14:tracePt t="72406" x="2371725" y="2159000"/>
          <p14:tracePt t="72422" x="2328863" y="2133600"/>
          <p14:tracePt t="72439" x="2278063" y="2090738"/>
          <p14:tracePt t="72441" x="2260600" y="2082800"/>
          <p14:tracePt t="72455" x="2252663" y="2065338"/>
          <p14:tracePt t="72457" x="2227263" y="2039938"/>
          <p14:tracePt t="72459" x="2217738" y="2022475"/>
          <p14:tracePt t="72476" x="2192338" y="2014538"/>
          <p14:tracePt t="72481" x="2159000" y="1997075"/>
          <p14:tracePt t="72486" x="2141538" y="1997075"/>
          <p14:tracePt t="72495" x="2133600" y="1989138"/>
          <p14:tracePt t="72499" x="2116138" y="1963738"/>
          <p14:tracePt t="72518" x="2108200" y="1963738"/>
          <p14:tracePt t="72536" x="2098675" y="1963738"/>
          <p14:tracePt t="72592" x="2090738" y="1963738"/>
          <p14:tracePt t="72615" x="2082800" y="1963738"/>
          <p14:tracePt t="72682" x="2065338" y="1963738"/>
          <p14:tracePt t="72699" x="2055813" y="1963738"/>
          <p14:tracePt t="72722" x="2055813" y="1979613"/>
          <p14:tracePt t="72734" x="2055813" y="1989138"/>
          <p14:tracePt t="72744" x="2055813" y="1997075"/>
          <p14:tracePt t="72754" x="2055813" y="2005013"/>
          <p14:tracePt t="72768" x="2073275" y="2022475"/>
          <p14:tracePt t="72784" x="2082800" y="2030413"/>
          <p14:tracePt t="72787" x="2082800" y="2039938"/>
          <p14:tracePt t="72910" x="2090738" y="2039938"/>
          <p14:tracePt t="72960" x="2090738" y="2055813"/>
          <p14:tracePt t="72969" x="2090738" y="2065338"/>
          <p14:tracePt t="72998" x="2082800" y="2065338"/>
          <p14:tracePt t="73006" x="2065338" y="2065338"/>
          <p14:tracePt t="73020" x="2055813" y="2073275"/>
          <p14:tracePt t="73036" x="2047875" y="2082800"/>
          <p14:tracePt t="73053" x="2039938" y="2090738"/>
          <p14:tracePt t="73070" x="2014538" y="2090738"/>
          <p14:tracePt t="73087" x="1989138" y="2090738"/>
          <p14:tracePt t="73104" x="1954213" y="2090738"/>
          <p14:tracePt t="73121" x="1938338" y="2090738"/>
          <p14:tracePt t="73137" x="1920875" y="2090738"/>
          <p14:tracePt t="73153" x="1911350" y="2090738"/>
          <p14:tracePt t="73169" x="1903413" y="2090738"/>
          <p14:tracePt t="73185" x="1895475" y="2090738"/>
          <p14:tracePt t="73282" x="1885950" y="2090738"/>
          <p14:tracePt t="73868" x="1885950" y="2108200"/>
          <p14:tracePt t="73885" x="1878013" y="2108200"/>
          <p14:tracePt t="73896" x="1860550" y="2108200"/>
          <p14:tracePt t="73915" x="1852613" y="2108200"/>
          <p14:tracePt t="73916" x="1844675" y="2108200"/>
          <p14:tracePt t="73939" x="1844675" y="2116138"/>
          <p14:tracePt t="73946" x="1835150" y="2116138"/>
          <p14:tracePt t="73968" x="1819275" y="2116138"/>
          <p14:tracePt t="73984" x="1776413" y="2116138"/>
          <p14:tracePt t="73987" x="1751013" y="2116138"/>
          <p14:tracePt t="74000" x="1716088" y="2098675"/>
          <p14:tracePt t="74003" x="1682750" y="2090738"/>
          <p14:tracePt t="74018" x="1657350" y="2065338"/>
          <p14:tracePt t="74019" x="1639888" y="2065338"/>
          <p14:tracePt t="74035" x="1639888" y="2055813"/>
          <p14:tracePt t="74040" x="1631950" y="2039938"/>
          <p14:tracePt t="74053" x="1614488" y="1997075"/>
          <p14:tracePt t="74070" x="1606550" y="1963738"/>
          <p14:tracePt t="74087" x="1606550" y="1928813"/>
          <p14:tracePt t="74103" x="1606550" y="1885950"/>
          <p14:tracePt t="74120" x="1631950" y="1860550"/>
          <p14:tracePt t="74136" x="1665288" y="1844675"/>
          <p14:tracePt t="74141" x="1700213" y="1844675"/>
          <p14:tracePt t="74152" x="1716088" y="1835150"/>
          <p14:tracePt t="74169" x="1784350" y="1835150"/>
          <p14:tracePt t="74186" x="1895475" y="1835150"/>
          <p14:tracePt t="74189" x="1997075" y="1835150"/>
          <p14:tracePt t="74203" x="2098675" y="1844675"/>
          <p14:tracePt t="74206" x="2209800" y="1860550"/>
          <p14:tracePt t="74219" x="2344738" y="1878013"/>
          <p14:tracePt t="74223" x="2481263" y="1911350"/>
          <p14:tracePt t="74236" x="2617788" y="1963738"/>
          <p14:tracePt t="74241" x="2727325" y="1997075"/>
          <p14:tracePt t="74255" x="2820988" y="2039938"/>
          <p14:tracePt t="74256" x="2881313" y="2055813"/>
          <p14:tracePt t="74259" x="2949575" y="2090738"/>
          <p14:tracePt t="74274" x="3008313" y="2133600"/>
          <p14:tracePt t="74281" x="3041650" y="2159000"/>
          <p14:tracePt t="74580" x="3033713" y="2159000"/>
          <p14:tracePt t="74590" x="2982913" y="2159000"/>
          <p14:tracePt t="74593" x="2957513" y="2159000"/>
          <p14:tracePt t="74604" x="2932113" y="2174875"/>
          <p14:tracePt t="74619" x="2881313" y="2184400"/>
          <p14:tracePt t="74623" x="2846388" y="2192338"/>
          <p14:tracePt t="74636" x="2838450" y="2192338"/>
          <p14:tracePt t="74640" x="2830513" y="2192338"/>
          <p14:tracePt t="74654" x="2820988" y="2209800"/>
          <p14:tracePt t="74750" x="2855913" y="2209800"/>
          <p14:tracePt t="74764" x="2889250" y="2209800"/>
          <p14:tracePt t="74765" x="2906713" y="2209800"/>
          <p14:tracePt t="74780" x="2914650" y="2200275"/>
          <p14:tracePt t="74796" x="2990850" y="2192338"/>
          <p14:tracePt t="74813" x="3016250" y="2184400"/>
          <p14:tracePt t="74815" x="3025775" y="2174875"/>
          <p14:tracePt t="74827" x="3033713" y="2159000"/>
          <p14:tracePt t="74829" x="3033713" y="2149475"/>
          <p14:tracePt t="74851" x="3067050" y="2133600"/>
          <p14:tracePt t="74869" x="3094038" y="2098675"/>
          <p14:tracePt t="74873" x="3101975" y="2098675"/>
          <p14:tracePt t="74887" x="3109913" y="2082800"/>
          <p14:tracePt t="74904" x="3109913" y="2073275"/>
          <p14:tracePt t="74907" x="3109913" y="2065338"/>
          <p14:tracePt t="74915" x="3109913" y="2047875"/>
          <p14:tracePt t="74925" x="3119438" y="2039938"/>
          <p14:tracePt t="74932" x="3127375" y="2030413"/>
          <p14:tracePt t="74948" x="3127375" y="2022475"/>
          <p14:tracePt t="74949" x="3127375" y="2014538"/>
          <p14:tracePt t="74964" x="3127375" y="1997075"/>
          <p14:tracePt t="74984" x="3127375" y="1979613"/>
          <p14:tracePt t="74987" x="3127375" y="1971675"/>
          <p14:tracePt t="75000" x="3127375" y="1963738"/>
          <p14:tracePt t="75017" x="3127375" y="1938338"/>
          <p14:tracePt t="75033" x="3127375" y="1928813"/>
          <p14:tracePt t="75050" x="3119438" y="1920875"/>
          <p14:tracePt t="75067" x="3109913" y="1911350"/>
          <p14:tracePt t="75068" x="3101975" y="1903413"/>
          <p14:tracePt t="75131" x="3094038" y="1903413"/>
          <p14:tracePt t="75364" x="3094038" y="1885950"/>
          <p14:tracePt t="75396" x="3101975" y="1885950"/>
          <p14:tracePt t="75410" x="3101975" y="1878013"/>
          <p14:tracePt t="75576" x="3101975" y="1870075"/>
          <p14:tracePt t="75586" x="3101975" y="1860550"/>
          <p14:tracePt t="75599" x="3084513" y="1860550"/>
          <p14:tracePt t="75602" x="3067050" y="1852613"/>
          <p14:tracePt t="75618" x="3051175" y="1852613"/>
          <p14:tracePt t="75635" x="3025775" y="1844675"/>
          <p14:tracePt t="75637" x="3016250" y="1844675"/>
          <p14:tracePt t="75652" x="2957513" y="1844675"/>
          <p14:tracePt t="75657" x="2949575" y="1827213"/>
          <p14:tracePt t="75670" x="2932113" y="1827213"/>
          <p14:tracePt t="75686" x="2906713" y="1827213"/>
          <p14:tracePt t="75703" x="2889250" y="1827213"/>
          <p14:tracePt t="75719" x="2871788" y="1827213"/>
          <p14:tracePt t="75725" x="2863850" y="1827213"/>
          <p14:tracePt t="75735" x="2855913" y="1827213"/>
          <p14:tracePt t="75737" x="2830513" y="1827213"/>
          <p14:tracePt t="75751" x="2820988" y="1827213"/>
          <p14:tracePt t="75768" x="2805113" y="1827213"/>
          <p14:tracePt t="75784" x="2795588" y="1827213"/>
          <p14:tracePt t="75787" x="2787650" y="1827213"/>
          <p14:tracePt t="75801" x="2770188" y="1827213"/>
          <p14:tracePt t="75817" x="2762250" y="1827213"/>
          <p14:tracePt t="75834" x="2752725" y="1827213"/>
          <p14:tracePt t="75853" x="2744788" y="1827213"/>
          <p14:tracePt t="75867" x="2736850" y="1827213"/>
          <p14:tracePt t="75869" x="2727325" y="1827213"/>
          <p14:tracePt t="76026" x="2719388" y="1827213"/>
          <p14:tracePt t="76039" x="2711450" y="1827213"/>
          <p14:tracePt t="76051" x="2711450" y="1835150"/>
          <p14:tracePt t="76069" x="2693988" y="1844675"/>
          <p14:tracePt t="76087" x="2676525" y="1852613"/>
          <p14:tracePt t="76103" x="2668588" y="1870075"/>
          <p14:tracePt t="76120" x="2668588" y="1878013"/>
          <p14:tracePt t="76123" x="2660650" y="1885950"/>
          <p14:tracePt t="76141" x="2651125" y="1895475"/>
          <p14:tracePt t="76156" x="2651125" y="1903413"/>
          <p14:tracePt t="76171" x="2651125" y="1920875"/>
          <p14:tracePt t="76173" x="2651125" y="1928813"/>
          <p14:tracePt t="76188" x="2651125" y="1963738"/>
          <p14:tracePt t="76204" x="2651125" y="2005013"/>
          <p14:tracePt t="76219" x="2651125" y="2030413"/>
          <p14:tracePt t="76224" x="2651125" y="2055813"/>
          <p14:tracePt t="76236" x="2660650" y="2065338"/>
          <p14:tracePt t="76237" x="2676525" y="2090738"/>
          <p14:tracePt t="76252" x="2693988" y="2108200"/>
          <p14:tracePt t="76272" x="2711450" y="2108200"/>
          <p14:tracePt t="76286" x="2719388" y="2116138"/>
          <p14:tracePt t="76394" x="2719388" y="2124075"/>
          <p14:tracePt t="76407" x="2701925" y="2133600"/>
          <p14:tracePt t="76407" x="2651125" y="2133600"/>
          <p14:tracePt t="76420" x="2617788" y="2133600"/>
          <p14:tracePt t="76423" x="2592388" y="2133600"/>
          <p14:tracePt t="76436" x="2532063" y="2133600"/>
          <p14:tracePt t="76440" x="2438400" y="2133600"/>
          <p14:tracePt t="76453" x="2336800" y="2133600"/>
          <p14:tracePt t="76472" x="2141538" y="2133600"/>
          <p14:tracePt t="76473" x="2055813" y="2133600"/>
          <p14:tracePt t="76488" x="1971675" y="2124075"/>
          <p14:tracePt t="76504" x="1963738" y="2116138"/>
          <p14:tracePt t="76570" x="1954213" y="2108200"/>
          <p14:tracePt t="76603" x="1963738" y="2108200"/>
          <p14:tracePt t="76613" x="2014538" y="2082800"/>
          <p14:tracePt t="76624" x="2055813" y="2065338"/>
          <p14:tracePt t="76631" x="2090738" y="2065338"/>
          <p14:tracePt t="76641" x="2141538" y="2065338"/>
          <p14:tracePt t="76647" x="2227263" y="2065338"/>
          <p14:tracePt t="76664" x="2438400" y="2065338"/>
          <p14:tracePt t="76681" x="2711450" y="2065338"/>
          <p14:tracePt t="76697" x="3016250" y="2065338"/>
          <p14:tracePt t="76714" x="3314700" y="2065338"/>
          <p14:tracePt t="76715" x="3449638" y="2065338"/>
          <p14:tracePt t="76730" x="3578225" y="2065338"/>
          <p14:tracePt t="76748" x="3748088" y="2065338"/>
          <p14:tracePt t="76764" x="3763963" y="2065338"/>
          <p14:tracePt t="78326" x="3773488" y="2065338"/>
          <p14:tracePt t="78336" x="3798888" y="2047875"/>
          <p14:tracePt t="78341" x="3824288" y="2030413"/>
          <p14:tracePt t="78349" x="3849688" y="2030413"/>
          <p14:tracePt t="78368" x="3917950" y="2005013"/>
          <p14:tracePt t="78369" x="3960813" y="1979613"/>
          <p14:tracePt t="78387" x="4002088" y="1979613"/>
          <p14:tracePt t="78390" x="4027488" y="1971675"/>
          <p14:tracePt t="78403" x="4037013" y="1971675"/>
          <p14:tracePt t="78407" x="4044950" y="1971675"/>
          <p14:tracePt t="78420" x="4044950" y="1963738"/>
          <p14:tracePt t="78474" x="4052888" y="1963738"/>
          <p14:tracePt t="78490" x="4070350" y="1963738"/>
          <p14:tracePt t="78497" x="4070350" y="1946275"/>
          <p14:tracePt t="78520" x="4113213" y="1946275"/>
          <p14:tracePt t="78536" x="4146550" y="1928813"/>
          <p14:tracePt t="78540" x="4181475" y="1928813"/>
          <p14:tracePt t="78553" x="4206875" y="1928813"/>
          <p14:tracePt t="78556" x="4224338" y="1928813"/>
          <p14:tracePt t="78570" x="4283075" y="1928813"/>
          <p14:tracePt t="78587" x="4333875" y="1928813"/>
          <p14:tracePt t="78603" x="4410075" y="1946275"/>
          <p14:tracePt t="78620" x="4486275" y="1963738"/>
          <p14:tracePt t="78638" x="4683125" y="2005013"/>
          <p14:tracePt t="78646" x="4784725" y="2030413"/>
          <p14:tracePt t="78657" x="4886325" y="2039938"/>
          <p14:tracePt t="78657" x="4979988" y="2047875"/>
          <p14:tracePt t="78675" x="5056188" y="2073275"/>
          <p14:tracePt t="78680" x="5116513" y="2082800"/>
          <p14:tracePt t="78684" x="5141913" y="2090738"/>
          <p14:tracePt t="78694" x="5149850" y="2090738"/>
          <p14:tracePt t="78952" x="5132388" y="2098675"/>
          <p14:tracePt t="78960" x="5116513" y="2098675"/>
          <p14:tracePt t="78973" x="5091113" y="2098675"/>
          <p14:tracePt t="78975" x="5081588" y="2098675"/>
          <p14:tracePt t="78982" x="5073650" y="2098675"/>
          <p14:tracePt t="78993" x="5064125" y="2098675"/>
          <p14:tracePt t="78998" x="5056188" y="2098675"/>
          <p14:tracePt t="79015" x="5038725" y="2098675"/>
          <p14:tracePt t="79036" x="5030788" y="2098675"/>
          <p14:tracePt t="79052" x="5013325" y="2098675"/>
          <p14:tracePt t="79068" x="5005388" y="2098675"/>
          <p14:tracePt t="79085" x="4987925" y="2098675"/>
          <p14:tracePt t="79101" x="4979988" y="2098675"/>
          <p14:tracePt t="79117" x="4946650" y="2098675"/>
          <p14:tracePt t="79135" x="4919663" y="2090738"/>
          <p14:tracePt t="79137" x="4911725" y="2090738"/>
          <p14:tracePt t="79151" x="4903788" y="2082800"/>
          <p14:tracePt t="79334" x="4903788" y="2073275"/>
          <p14:tracePt t="79347" x="4911725" y="2065338"/>
          <p14:tracePt t="79349" x="4946650" y="2065338"/>
          <p14:tracePt t="79365" x="5005388" y="2055813"/>
          <p14:tracePt t="79378" x="5048250" y="2039938"/>
          <p14:tracePt t="79379" x="5073650" y="2030413"/>
          <p14:tracePt t="79400" x="5091113" y="2030413"/>
          <p14:tracePt t="79418" x="5124450" y="2030413"/>
          <p14:tracePt t="79419" x="5157788" y="2030413"/>
          <p14:tracePt t="79436" x="5218113" y="2030413"/>
          <p14:tracePt t="79453" x="5276850" y="2030413"/>
          <p14:tracePt t="79469" x="5337175" y="2030413"/>
          <p14:tracePt t="79486" x="5370513" y="2030413"/>
          <p14:tracePt t="79502" x="5380038" y="2030413"/>
          <p14:tracePt t="79519" x="5395913" y="2030413"/>
          <p14:tracePt t="79535" x="5405438" y="2030413"/>
          <p14:tracePt t="79537" x="5421313" y="2030413"/>
          <p14:tracePt t="79554" x="5489575" y="2030413"/>
          <p14:tracePt t="79557" x="5514975" y="2030413"/>
          <p14:tracePt t="79571" x="5532438" y="2030413"/>
          <p14:tracePt t="79588" x="5608638" y="2022475"/>
          <p14:tracePt t="79591" x="5634038" y="2014538"/>
          <p14:tracePt t="79606" x="5641975" y="2014538"/>
          <p14:tracePt t="79607" x="5651500" y="2014538"/>
          <p14:tracePt t="79624" x="5684838" y="2005013"/>
          <p14:tracePt t="79641" x="5710238" y="2005013"/>
          <p14:tracePt t="79649" x="5719763" y="2005013"/>
          <p14:tracePt t="79665" x="5761038" y="2005013"/>
          <p14:tracePt t="79681" x="5795963" y="2005013"/>
          <p14:tracePt t="79698" x="5838825" y="2005013"/>
          <p14:tracePt t="79714" x="5864225" y="2005013"/>
          <p14:tracePt t="79717" x="5872163" y="2005013"/>
          <p14:tracePt t="79731" x="5880100" y="1997075"/>
          <p14:tracePt t="79747" x="5897563" y="1997075"/>
          <p14:tracePt t="80390" x="5922963" y="1997075"/>
          <p14:tracePt t="80400" x="5965825" y="1997075"/>
          <p14:tracePt t="80412" x="6016625" y="1997075"/>
          <p14:tracePt t="80413" x="6118225" y="1997075"/>
          <p14:tracePt t="80435" x="6323013" y="2014538"/>
          <p14:tracePt t="80450" x="6467475" y="2030413"/>
          <p14:tracePt t="80468" x="6535738" y="2039938"/>
          <p14:tracePt t="80722" x="6535738" y="2047875"/>
          <p14:tracePt t="80733" x="6535738" y="2055813"/>
          <p14:tracePt t="80745" x="6535738" y="2073275"/>
          <p14:tracePt t="80748" x="6535738" y="2098675"/>
          <p14:tracePt t="80768" x="6518275" y="2116138"/>
          <p14:tracePt t="80785" x="6500813" y="2133600"/>
          <p14:tracePt t="80787" x="6500813" y="2141538"/>
          <p14:tracePt t="80802" x="6492875" y="2149475"/>
          <p14:tracePt t="80803" x="6483350" y="2149475"/>
          <p14:tracePt t="80820" x="6475413" y="2149475"/>
          <p14:tracePt t="80837" x="6457950" y="2159000"/>
          <p14:tracePt t="80839" x="6450013" y="2159000"/>
          <p14:tracePt t="80854" x="6424613" y="2159000"/>
          <p14:tracePt t="80871" x="6391275" y="2159000"/>
          <p14:tracePt t="80889" x="6373813" y="2159000"/>
          <p14:tracePt t="80905" x="6356350" y="2159000"/>
          <p14:tracePt t="80920" x="6348413" y="2159000"/>
          <p14:tracePt t="81066" x="6356350" y="2166938"/>
          <p14:tracePt t="81082" x="6373813" y="2166938"/>
          <p14:tracePt t="81091" x="6399213" y="2174875"/>
          <p14:tracePt t="81098" x="6399213" y="2184400"/>
          <p14:tracePt t="81114" x="6407150" y="2184400"/>
          <p14:tracePt t="81115" x="6416675" y="2184400"/>
          <p14:tracePt t="81131" x="6424613" y="2200275"/>
          <p14:tracePt t="81132" x="6432550" y="2209800"/>
          <p14:tracePt t="81145" x="6450013" y="2217738"/>
          <p14:tracePt t="81145" x="6457950" y="2217738"/>
          <p14:tracePt t="81167" x="6492875" y="2235200"/>
          <p14:tracePt t="81175" x="6500813" y="2235200"/>
          <p14:tracePt t="81186" x="6510338" y="2243138"/>
          <p14:tracePt t="81187" x="6543675" y="2243138"/>
          <p14:tracePt t="81204" x="6561138" y="2260600"/>
          <p14:tracePt t="81220" x="6569075" y="2260600"/>
          <p14:tracePt t="81223" x="6577013" y="2260600"/>
          <p14:tracePt t="81334" x="6577013" y="2252663"/>
          <p14:tracePt t="81346" x="6561138" y="2252663"/>
          <p14:tracePt t="81350" x="6543675" y="2252663"/>
          <p14:tracePt t="81363" x="6518275" y="2235200"/>
          <p14:tracePt t="81380" x="6492875" y="2235200"/>
          <p14:tracePt t="81397" x="6457950" y="2209800"/>
          <p14:tracePt t="81414" x="6432550" y="2209800"/>
          <p14:tracePt t="81431" x="6416675" y="2209800"/>
          <p14:tracePt t="81448" x="6407150" y="2209800"/>
          <p14:tracePt t="81464" x="6391275" y="2209800"/>
          <p14:tracePt t="81480" x="6381750" y="2209800"/>
          <p14:tracePt t="81483" x="6373813" y="2209800"/>
          <p14:tracePt t="81496" x="6365875" y="2209800"/>
          <p14:tracePt t="81499" x="6348413" y="2209800"/>
          <p14:tracePt t="81519" x="6313488" y="2200275"/>
          <p14:tracePt t="81545" x="6305550" y="2200275"/>
          <p14:tracePt t="81610" x="6297613" y="2192338"/>
          <p14:tracePt t="81621" x="6297613" y="2184400"/>
          <p14:tracePt t="81634" x="6297613" y="2174875"/>
          <p14:tracePt t="81651" x="6297613" y="2124075"/>
          <p14:tracePt t="81667" x="6297613" y="2073275"/>
          <p14:tracePt t="81669" x="6297613" y="2047875"/>
          <p14:tracePt t="81685" x="6297613" y="2005013"/>
          <p14:tracePt t="81685" x="6305550" y="1997075"/>
          <p14:tracePt t="81701" x="6330950" y="1954213"/>
          <p14:tracePt t="81719" x="6338888" y="1946275"/>
          <p14:tracePt t="81723" x="6338888" y="1938338"/>
          <p14:tracePt t="81776" x="6348413" y="1928813"/>
          <p14:tracePt t="81792" x="6356350" y="1928813"/>
          <p14:tracePt t="81799" x="6365875" y="1928813"/>
          <p14:tracePt t="81818" x="6416675" y="1928813"/>
          <p14:tracePt t="81834" x="6467475" y="1928813"/>
          <p14:tracePt t="81835" x="6492875" y="1928813"/>
          <p14:tracePt t="81851" x="6510338" y="1928813"/>
          <p14:tracePt t="81867" x="6561138" y="1928813"/>
          <p14:tracePt t="81884" x="6602413" y="1928813"/>
          <p14:tracePt t="81887" x="6619875" y="1928813"/>
          <p14:tracePt t="81901" x="6670675" y="1946275"/>
          <p14:tracePt t="81918" x="6688138" y="1954213"/>
          <p14:tracePt t="81998" x="6680200" y="1954213"/>
          <p14:tracePt t="82010" x="6645275" y="1954213"/>
          <p14:tracePt t="82013" x="6611938" y="1954213"/>
          <p14:tracePt t="82024" x="6602413" y="1954213"/>
          <p14:tracePt t="82040" x="6518275" y="1954213"/>
          <p14:tracePt t="82058" x="6399213" y="1954213"/>
          <p14:tracePt t="82066" x="6330950" y="1954213"/>
          <p14:tracePt t="82078" x="6272213" y="1954213"/>
          <p14:tracePt t="82081" x="6211888" y="1954213"/>
          <p14:tracePt t="82097" x="6169025" y="1954213"/>
          <p14:tracePt t="82330" x="6194425" y="1954213"/>
          <p14:tracePt t="82341" x="6237288" y="1954213"/>
          <p14:tracePt t="82352" x="6254750" y="1954213"/>
          <p14:tracePt t="82369" x="6365875" y="1954213"/>
          <p14:tracePt t="82385" x="6457950" y="1963738"/>
          <p14:tracePt t="82387" x="6483350" y="1963738"/>
          <p14:tracePt t="82401" x="6492875" y="1971675"/>
          <p14:tracePt t="82498" x="6483350" y="1971675"/>
          <p14:tracePt t="82511" x="6475413" y="1971675"/>
          <p14:tracePt t="82513" x="6450013" y="1971675"/>
          <p14:tracePt t="82524" x="6416675" y="1971675"/>
          <p14:tracePt t="82531" x="6399213" y="1971675"/>
          <p14:tracePt t="82541" x="6381750" y="1971675"/>
          <p14:tracePt t="82547" x="6365875" y="1971675"/>
          <p14:tracePt t="82558" x="6338888" y="1971675"/>
          <p14:tracePt t="82564" x="6323013" y="1971675"/>
          <p14:tracePt t="82575" x="6305550" y="1971675"/>
          <p14:tracePt t="82592" x="6297613" y="1971675"/>
          <p14:tracePt t="82690" x="6305550" y="1946275"/>
          <p14:tracePt t="82702" x="6348413" y="1938338"/>
          <p14:tracePt t="82714" x="6416675" y="1928813"/>
          <p14:tracePt t="82735" x="6561138" y="1920875"/>
          <p14:tracePt t="82740" x="6627813" y="1920875"/>
          <p14:tracePt t="82754" x="6738938" y="1911350"/>
          <p14:tracePt t="82771" x="6746875" y="1911350"/>
          <p14:tracePt t="82789" x="6756400" y="1911350"/>
          <p14:tracePt t="82817" x="6764338" y="1911350"/>
          <p14:tracePt t="82824" x="6772275" y="1911350"/>
          <p14:tracePt t="82831" x="6781800" y="1911350"/>
          <p14:tracePt t="82841" x="6807200" y="1911350"/>
          <p14:tracePt t="82858" x="6815138" y="1911350"/>
          <p14:tracePt t="82874" x="6850063" y="1911350"/>
          <p14:tracePt t="82881" x="6858000" y="1911350"/>
          <p14:tracePt t="82892" x="6875463" y="1911350"/>
          <p14:tracePt t="82899" x="6891338" y="1911350"/>
          <p14:tracePt t="82909" x="6926263" y="1911350"/>
          <p14:tracePt t="82914" x="6934200" y="1911350"/>
          <p14:tracePt t="82930" x="6943725" y="1911350"/>
          <p14:tracePt t="82932" x="6951663" y="1911350"/>
          <p14:tracePt t="82948" x="6969125" y="1911350"/>
          <p14:tracePt t="82965" x="6977063" y="1895475"/>
          <p14:tracePt t="82995" x="6985000" y="1895475"/>
          <p14:tracePt t="83011" x="7010400" y="1895475"/>
          <p14:tracePt t="83018" x="7019925" y="1895475"/>
          <p14:tracePt t="83034" x="7027863" y="1895475"/>
          <p14:tracePt t="83038" x="7035800" y="1895475"/>
          <p14:tracePt t="83050" x="7045325" y="1895475"/>
          <p14:tracePt t="83067" x="7053263" y="1885950"/>
          <p14:tracePt t="83068" x="7061200" y="1885950"/>
          <p14:tracePt t="83098" x="7061200" y="1878013"/>
          <p14:tracePt t="83300" x="7070725" y="1878013"/>
          <p14:tracePt t="83313" x="7070725" y="1895475"/>
          <p14:tracePt t="83324" x="7061200" y="1903413"/>
          <p14:tracePt t="83340" x="7053263" y="1920875"/>
          <p14:tracePt t="83348" x="7027863" y="1954213"/>
          <p14:tracePt t="83358" x="6985000" y="1989138"/>
          <p14:tracePt t="83365" x="6959600" y="2005013"/>
          <p14:tracePt t="83381" x="6900863" y="2047875"/>
          <p14:tracePt t="83385" x="6865938" y="2065338"/>
          <p14:tracePt t="83395" x="6850063" y="2090738"/>
          <p14:tracePt t="83417" x="6756400" y="2149475"/>
          <p14:tracePt t="83419" x="6705600" y="2166938"/>
          <p14:tracePt t="83435" x="6645275" y="2174875"/>
          <p14:tracePt t="83435" x="6602413" y="2192338"/>
          <p14:tracePt t="83452" x="6535738" y="2209800"/>
          <p14:tracePt t="83469" x="6457950" y="2227263"/>
          <p14:tracePt t="83486" x="6416675" y="2227263"/>
          <p14:tracePt t="83503" x="6391275" y="2227263"/>
          <p14:tracePt t="83507" x="6381750" y="2227263"/>
          <p14:tracePt t="83533" x="6373813" y="2227263"/>
          <p14:tracePt t="83549" x="6356350" y="2227263"/>
          <p14:tracePt t="83573" x="6338888" y="2227263"/>
          <p14:tracePt t="83583" x="6330950" y="2227263"/>
          <p14:tracePt t="83597" x="6313488" y="2227263"/>
          <p14:tracePt t="83603" x="6297613" y="2227263"/>
          <p14:tracePt t="83617" x="6280150" y="2227263"/>
          <p14:tracePt t="83635" x="6246813" y="2227263"/>
          <p14:tracePt t="83650" x="6229350" y="2217738"/>
          <p14:tracePt t="83667" x="6229350" y="2209800"/>
          <p14:tracePt t="83762" x="6229350" y="2200275"/>
          <p14:tracePt t="83779" x="6237288" y="2192338"/>
          <p14:tracePt t="83787" x="6262688" y="2192338"/>
          <p14:tracePt t="83803" x="6297613" y="2184400"/>
          <p14:tracePt t="83803" x="6338888" y="2174875"/>
          <p14:tracePt t="83807" x="6373813" y="2166938"/>
          <p14:tracePt t="83820" x="6416675" y="2159000"/>
          <p14:tracePt t="83839" x="6475413" y="2159000"/>
          <p14:tracePt t="83846" x="6510338" y="2149475"/>
          <p14:tracePt t="83848" x="6518275" y="2149475"/>
          <p14:tracePt t="83858" x="6543675" y="2149475"/>
          <p14:tracePt t="83876" x="6561138" y="2141538"/>
          <p14:tracePt t="83884" x="6577013" y="2141538"/>
          <p14:tracePt t="83896" x="6586538" y="2141538"/>
          <p14:tracePt t="83899" x="6611938" y="2141538"/>
          <p14:tracePt t="83911" x="6619875" y="2141538"/>
          <p14:tracePt t="83915" x="6627813" y="2141538"/>
          <p14:tracePt t="83928" x="6680200" y="2141538"/>
          <p14:tracePt t="83937" x="6705600" y="2141538"/>
          <p14:tracePt t="83950" x="6713538" y="2141538"/>
          <p14:tracePt t="83953" x="6731000" y="2141538"/>
          <p14:tracePt t="83967" x="6746875" y="2124075"/>
          <p14:tracePt t="83969" x="6764338" y="2116138"/>
          <p14:tracePt t="83984" x="6781800" y="2116138"/>
          <p14:tracePt t="84001" x="6807200" y="2108200"/>
          <p14:tracePt t="84003" x="6815138" y="2108200"/>
          <p14:tracePt t="84019" x="6840538" y="2108200"/>
          <p14:tracePt t="84036" x="6858000" y="2108200"/>
          <p14:tracePt t="84055" x="6865938" y="2108200"/>
          <p14:tracePt t="84068" x="6875463" y="2108200"/>
          <p14:tracePt t="84085" x="6883400" y="2108200"/>
          <p14:tracePt t="84104" x="6900863" y="2108200"/>
          <p14:tracePt t="84121" x="6926263" y="2108200"/>
          <p14:tracePt t="84125" x="6934200" y="2108200"/>
          <p14:tracePt t="84139" x="6959600" y="2108200"/>
          <p14:tracePt t="84141" x="6969125" y="2108200"/>
          <p14:tracePt t="84156" x="6977063" y="2108200"/>
          <p14:tracePt t="84170" x="6985000" y="2108200"/>
          <p14:tracePt t="84464" x="7002463" y="2108200"/>
          <p14:tracePt t="84475" x="7010400" y="2108200"/>
          <p14:tracePt t="84478" x="7027863" y="2108200"/>
          <p14:tracePt t="84488" x="7035800" y="2108200"/>
          <p14:tracePt t="84503" x="7045325" y="2108200"/>
          <p14:tracePt t="85018" x="7053263" y="2108200"/>
          <p14:tracePt t="85578" x="7061200" y="2108200"/>
          <p14:tracePt t="85589" x="7129463" y="2108200"/>
          <p14:tracePt t="85601" x="7154863" y="2108200"/>
          <p14:tracePt t="85618" x="7248525" y="2108200"/>
          <p14:tracePt t="85634" x="7350125" y="2108200"/>
          <p14:tracePt t="85637" x="7410450" y="2108200"/>
          <p14:tracePt t="85650" x="7453313" y="2108200"/>
          <p14:tracePt t="85653" x="7504113" y="2116138"/>
          <p14:tracePt t="85667" x="7537450" y="2124075"/>
          <p14:tracePt t="85684" x="7562850" y="2133600"/>
          <p14:tracePt t="85729" x="7572375" y="2133600"/>
          <p14:tracePt t="85739" x="7588250" y="2133600"/>
          <p14:tracePt t="85753" x="7605713" y="2133600"/>
          <p14:tracePt t="85767" x="7623175" y="2141538"/>
          <p14:tracePt t="85784" x="7656513" y="2149475"/>
          <p14:tracePt t="85801" x="7673975" y="2149475"/>
          <p14:tracePt t="85819" x="7750175" y="2184400"/>
          <p14:tracePt t="85837" x="7800975" y="2184400"/>
          <p14:tracePt t="85854" x="7869238" y="2217738"/>
          <p14:tracePt t="85870" x="7894638" y="2227263"/>
          <p14:tracePt t="85886" x="7927975" y="2243138"/>
          <p14:tracePt t="85892" x="7937500" y="2252663"/>
          <p14:tracePt t="85907" x="7945438" y="2252663"/>
          <p14:tracePt t="85999" x="7945438" y="2260600"/>
          <p14:tracePt t="86011" x="7937500" y="2268538"/>
          <p14:tracePt t="86023" x="7920038" y="2278063"/>
          <p14:tracePt t="86023" x="7886700" y="2286000"/>
          <p14:tracePt t="86039" x="7826375" y="2303463"/>
          <p14:tracePt t="86050" x="7793038" y="2303463"/>
          <p14:tracePt t="86058" x="7750175" y="2303463"/>
          <p14:tracePt t="86065" x="7691438" y="2311400"/>
          <p14:tracePt t="86081" x="7588250" y="2328863"/>
          <p14:tracePt t="86095" x="7554913" y="2336800"/>
          <p14:tracePt t="86098" x="7494588" y="2344738"/>
          <p14:tracePt t="86103" x="7461250" y="2344738"/>
          <p14:tracePt t="86118" x="7392988" y="2344738"/>
          <p14:tracePt t="86139" x="7334250" y="2344738"/>
          <p14:tracePt t="86146" x="7299325" y="2344738"/>
          <p14:tracePt t="86157" x="7291388" y="2344738"/>
          <p14:tracePt t="86172" x="7265988" y="2344738"/>
          <p14:tracePt t="86187" x="7248525" y="2344738"/>
          <p14:tracePt t="86204" x="7232650" y="2336800"/>
          <p14:tracePt t="86220" x="7223125" y="2319338"/>
          <p14:tracePt t="86236" x="7215188" y="2319338"/>
          <p14:tracePt t="86253" x="7215188" y="2311400"/>
          <p14:tracePt t="86270" x="7197725" y="2293938"/>
          <p14:tracePt t="86286" x="7197725" y="2243138"/>
          <p14:tracePt t="86302" x="7189788" y="2200275"/>
          <p14:tracePt t="86319" x="7189788" y="2174875"/>
          <p14:tracePt t="86319" x="7180263" y="2149475"/>
          <p14:tracePt t="86323" x="7180263" y="2133600"/>
          <p14:tracePt t="86335" x="7180263" y="2108200"/>
          <p14:tracePt t="86339" x="7180263" y="2090738"/>
          <p14:tracePt t="86352" x="7172325" y="2073275"/>
          <p14:tracePt t="86370" x="7172325" y="2030413"/>
          <p14:tracePt t="86386" x="7172325" y="1997075"/>
          <p14:tracePt t="86390" x="7164388" y="1979613"/>
          <p14:tracePt t="86403" x="7164388" y="1954213"/>
          <p14:tracePt t="86406" x="7164388" y="1938338"/>
          <p14:tracePt t="86420" x="7164388" y="1903413"/>
          <p14:tracePt t="86437" x="7164388" y="1878013"/>
          <p14:tracePt t="86452" x="7164388" y="1860550"/>
          <p14:tracePt t="86468" x="7164388" y="1852613"/>
          <p14:tracePt t="86485" x="7164388" y="1835150"/>
          <p14:tracePt t="86486" x="7164388" y="1827213"/>
          <p14:tracePt t="86501" x="7164388" y="1819275"/>
          <p14:tracePt t="86531" x="7180263" y="1809750"/>
          <p14:tracePt t="86538" x="7189788" y="1801813"/>
          <p14:tracePt t="86554" x="7215188" y="1776413"/>
          <p14:tracePt t="86571" x="7240588" y="1766888"/>
          <p14:tracePt t="86573" x="7265988" y="1758950"/>
          <p14:tracePt t="86587" x="7324725" y="1741488"/>
          <p14:tracePt t="86591" x="7359650" y="1741488"/>
          <p14:tracePt t="86604" x="7377113" y="1733550"/>
          <p14:tracePt t="86623" x="7427913" y="1725613"/>
          <p14:tracePt t="86631" x="7461250" y="1708150"/>
          <p14:tracePt t="86632" x="7469188" y="1708150"/>
          <p14:tracePt t="86642" x="7512050" y="1708150"/>
          <p14:tracePt t="86664" x="7572375" y="1708150"/>
          <p14:tracePt t="86667" x="7613650" y="1708150"/>
          <p14:tracePt t="86681" x="7673975" y="1708150"/>
          <p14:tracePt t="86683" x="7716838" y="1708150"/>
          <p14:tracePt t="86698" x="7818438" y="1708150"/>
          <p14:tracePt t="86712" x="7835900" y="1708150"/>
          <p14:tracePt t="86714" x="7869238" y="1708150"/>
          <p14:tracePt t="86729" x="7912100" y="1708150"/>
          <p14:tracePt t="86733" x="7954963" y="1708150"/>
          <p14:tracePt t="86748" x="7980363" y="1708150"/>
          <p14:tracePt t="86748" x="8021638" y="1708150"/>
          <p14:tracePt t="86762" x="8056563" y="1708150"/>
          <p14:tracePt t="86765" x="8074025" y="1708150"/>
          <p14:tracePt t="86780" x="8124825" y="1708150"/>
          <p14:tracePt t="86797" x="8150225" y="1708150"/>
          <p14:tracePt t="86811" x="8158163" y="1708150"/>
          <p14:tracePt t="86828" x="8166100" y="1708150"/>
          <p14:tracePt t="86831" x="8183563" y="1708150"/>
          <p14:tracePt t="86833" x="8201025" y="1708150"/>
          <p14:tracePt t="86850" x="8226425" y="1708150"/>
          <p14:tracePt t="86853" x="8243888" y="1708150"/>
          <p14:tracePt t="86863" x="8269288" y="1708150"/>
          <p14:tracePt t="86869" x="8302625" y="1708150"/>
          <p14:tracePt t="86884" x="8335963" y="1708150"/>
          <p14:tracePt t="86901" x="8362950" y="1708150"/>
          <p14:tracePt t="86917" x="8378825" y="1700213"/>
          <p14:tracePt t="86935" x="8396288" y="1700213"/>
          <p14:tracePt t="86951" x="8464550" y="1700213"/>
          <p14:tracePt t="86968" x="8540750" y="1700213"/>
          <p14:tracePt t="86984" x="8609013" y="1700213"/>
          <p14:tracePt t="86985" x="8667750" y="1700213"/>
          <p14:tracePt t="87000" x="8710613" y="1700213"/>
          <p14:tracePt t="87017" x="8753475" y="1700213"/>
          <p14:tracePt t="87034" x="8769350" y="1700213"/>
          <p14:tracePt t="87037" x="8778875" y="1700213"/>
          <p14:tracePt t="87051" x="8796338" y="1708150"/>
          <p14:tracePt t="87068" x="8804275" y="1708150"/>
          <p14:tracePt t="87084" x="8804275" y="1716088"/>
          <p14:tracePt t="87087" x="8829675" y="1725613"/>
          <p14:tracePt t="87101" x="8847138" y="1733550"/>
          <p14:tracePt t="87118" x="8872538" y="1758950"/>
          <p14:tracePt t="87143" x="8888413" y="1776413"/>
          <p14:tracePt t="87153" x="8897938" y="1776413"/>
          <p14:tracePt t="87157" x="8905875" y="1793875"/>
          <p14:tracePt t="87170" x="8913813" y="1801813"/>
          <p14:tracePt t="87187" x="8940800" y="1835150"/>
          <p14:tracePt t="87204" x="8948738" y="1860550"/>
          <p14:tracePt t="87221" x="8956675" y="1885950"/>
          <p14:tracePt t="87223" x="8966200" y="1911350"/>
          <p14:tracePt t="87237" x="8982075" y="1946275"/>
          <p14:tracePt t="87237" x="8991600" y="1963738"/>
          <p14:tracePt t="87253" x="9007475" y="1979613"/>
          <p14:tracePt t="87271" x="9024938" y="2014538"/>
          <p14:tracePt t="87289" x="9032875" y="2030413"/>
          <p14:tracePt t="87290" x="9050338" y="2073275"/>
          <p14:tracePt t="87294" x="9050338" y="2082800"/>
          <p14:tracePt t="87305" x="9067800" y="2090738"/>
          <p14:tracePt t="87309" x="9067800" y="2098675"/>
          <p14:tracePt t="87324" x="9067800" y="2116138"/>
          <p14:tracePt t="87342" x="9075738" y="2124075"/>
          <p14:tracePt t="87348" x="9075738" y="2141538"/>
          <p14:tracePt t="87359" x="9075738" y="2149475"/>
          <p14:tracePt t="87365" x="9075738" y="2159000"/>
          <p14:tracePt t="87378" x="9075738" y="2166938"/>
          <p14:tracePt t="87381" x="9075738" y="2174875"/>
          <p14:tracePt t="87397" x="9050338" y="2200275"/>
          <p14:tracePt t="87410" x="9032875" y="2209800"/>
          <p14:tracePt t="87428" x="8966200" y="2235200"/>
          <p14:tracePt t="87429" x="8948738" y="2243138"/>
          <p14:tracePt t="87450" x="8837613" y="2260600"/>
          <p14:tracePt t="87453" x="8753475" y="2268538"/>
          <p14:tracePt t="87469" x="8667750" y="2278063"/>
          <p14:tracePt t="87470" x="8566150" y="2293938"/>
          <p14:tracePt t="87486" x="8328025" y="2311400"/>
          <p14:tracePt t="87504" x="8183563" y="2311400"/>
          <p14:tracePt t="87506" x="8047038" y="2311400"/>
          <p14:tracePt t="87521" x="7920038" y="2311400"/>
          <p14:tracePt t="87524" x="7775575" y="2311400"/>
          <p14:tracePt t="87525" x="7666038" y="2311400"/>
          <p14:tracePt t="87539" x="7562850" y="2311400"/>
          <p14:tracePt t="87541" x="7478713" y="2311400"/>
          <p14:tracePt t="87554" x="7392988" y="2311400"/>
          <p14:tracePt t="87570" x="7291388" y="2311400"/>
          <p14:tracePt t="87587" x="7248525" y="2293938"/>
          <p14:tracePt t="87603" x="7248525" y="2286000"/>
          <p14:tracePt t="87607" x="7232650" y="2278063"/>
          <p14:tracePt t="87619" x="7232650" y="2268538"/>
          <p14:tracePt t="87636" x="7215188" y="2268538"/>
          <p14:tracePt t="87654" x="7205663" y="2268538"/>
          <p14:tracePt t="87669" x="7197725" y="2268538"/>
          <p14:tracePt t="87685" x="7180263" y="2268538"/>
          <p14:tracePt t="87701" x="7129463" y="2268538"/>
          <p14:tracePt t="87717" x="7070725" y="2268538"/>
          <p14:tracePt t="87734" x="6977063" y="2268538"/>
          <p14:tracePt t="87737" x="6934200" y="2268538"/>
          <p14:tracePt t="87751" x="6900863" y="2268538"/>
          <p14:tracePt t="87767" x="6840538" y="2268538"/>
          <p14:tracePt t="87784" x="6807200" y="2268538"/>
          <p14:tracePt t="87787" x="6772275" y="2268538"/>
          <p14:tracePt t="87800" x="6746875" y="2268538"/>
          <p14:tracePt t="87803" x="6738938" y="2268538"/>
          <p14:tracePt t="87817" x="6696075" y="2260600"/>
          <p14:tracePt t="87833" x="6688138" y="2260600"/>
          <p14:tracePt t="87837" x="6654800" y="2260600"/>
          <p14:tracePt t="87850" x="6619875" y="2252663"/>
          <p14:tracePt t="87853" x="6586538" y="2243138"/>
          <p14:tracePt t="87867" x="6551613" y="2227263"/>
          <p14:tracePt t="87869" x="6535738" y="2227263"/>
          <p14:tracePt t="87887" x="6518275" y="2217738"/>
          <p14:tracePt t="87897" x="6500813" y="2200275"/>
          <p14:tracePt t="87907" x="6500813" y="2192338"/>
          <p14:tracePt t="87914" x="6492875" y="2174875"/>
          <p14:tracePt t="87925" x="6492875" y="2166938"/>
          <p14:tracePt t="87931" x="6475413" y="2149475"/>
          <p14:tracePt t="87948" x="6467475" y="2098675"/>
          <p14:tracePt t="87961" x="6467475" y="2082800"/>
          <p14:tracePt t="87965" x="6467475" y="2039938"/>
          <p14:tracePt t="87969" x="6467475" y="2005013"/>
          <p14:tracePt t="87984" x="6467475" y="1979613"/>
          <p14:tracePt t="87985" x="6467475" y="1954213"/>
          <p14:tracePt t="88001" x="6467475" y="1928813"/>
          <p14:tracePt t="88017" x="6467475" y="1885950"/>
          <p14:tracePt t="88019" x="6467475" y="1852613"/>
          <p14:tracePt t="88034" x="6475413" y="1827213"/>
          <p14:tracePt t="88036" x="6492875" y="1809750"/>
          <p14:tracePt t="88051" x="6551613" y="1758950"/>
          <p14:tracePt t="88069" x="6569075" y="1758950"/>
          <p14:tracePt t="88086" x="6611938" y="1758950"/>
          <p14:tracePt t="88089" x="6637338" y="1758950"/>
          <p14:tracePt t="88103" x="6662738" y="1758950"/>
          <p14:tracePt t="88108" x="6705600" y="1758950"/>
          <p14:tracePt t="88119" x="6738938" y="1758950"/>
          <p14:tracePt t="88135" x="6807200" y="1776413"/>
          <p14:tracePt t="88151" x="6858000" y="1819275"/>
          <p14:tracePt t="88170" x="6900863" y="1844675"/>
          <p14:tracePt t="88186" x="6900863" y="1870075"/>
          <p14:tracePt t="88202" x="6900863" y="1895475"/>
          <p14:tracePt t="88206" x="6891338" y="1911350"/>
          <p14:tracePt t="88220" x="6883400" y="1946275"/>
          <p14:tracePt t="88223" x="6865938" y="1963738"/>
          <p14:tracePt t="88236" x="6865938" y="1979613"/>
          <p14:tracePt t="88253" x="6858000" y="2005013"/>
          <p14:tracePt t="88257" x="6858000" y="2039938"/>
          <p14:tracePt t="88270" x="6858000" y="2065338"/>
          <p14:tracePt t="88273" x="6858000" y="2082800"/>
          <p14:tracePt t="88287" x="6926263" y="2108200"/>
          <p14:tracePt t="88303" x="6985000" y="2133600"/>
          <p14:tracePt t="88321" x="7035800" y="2141538"/>
          <p14:tracePt t="88323" x="7061200" y="2149475"/>
          <p14:tracePt t="88338" x="7180263" y="2149475"/>
          <p14:tracePt t="88346" x="7248525" y="2149475"/>
          <p14:tracePt t="88357" x="7308850" y="2149475"/>
          <p14:tracePt t="88364" x="7367588" y="2149475"/>
          <p14:tracePt t="88376" x="7410450" y="2149475"/>
          <p14:tracePt t="88380" x="7453313" y="2149475"/>
          <p14:tracePt t="88384" x="7478713" y="2149475"/>
          <p14:tracePt t="88396" x="7512050" y="2149475"/>
          <p14:tracePt t="88413" x="7562850" y="2149475"/>
          <p14:tracePt t="88428" x="7588250" y="2149475"/>
          <p14:tracePt t="88434" x="7597775" y="2149475"/>
          <p14:tracePt t="88445" x="7605713" y="2149475"/>
          <p14:tracePt t="88463" x="7613650" y="2149475"/>
          <p14:tracePt t="88464" x="7631113" y="2149475"/>
          <p14:tracePt t="88480" x="7656513" y="2149475"/>
          <p14:tracePt t="88480" x="7716838" y="2149475"/>
          <p14:tracePt t="88483" x="7758113" y="2149475"/>
          <p14:tracePt t="88495" x="7818438" y="2149475"/>
          <p14:tracePt t="88512" x="7902575" y="2149475"/>
          <p14:tracePt t="88527" x="8099425" y="2149475"/>
          <p14:tracePt t="88542" x="8370888" y="2149475"/>
          <p14:tracePt t="88558" x="8507413" y="2149475"/>
          <p14:tracePt t="88559" x="8651875" y="2149475"/>
          <p14:tracePt t="88574" x="8778875" y="2149475"/>
          <p14:tracePt t="88575" x="8905875" y="2159000"/>
          <p14:tracePt t="88590" x="8999538" y="2166938"/>
          <p14:tracePt t="88591" x="9058275" y="2166938"/>
          <p14:tracePt t="88607" x="9126538" y="2174875"/>
          <p14:tracePt t="88960" x="9126538" y="2184400"/>
          <p14:tracePt t="88969" x="9101138" y="2200275"/>
          <p14:tracePt t="88982" x="9024938" y="2227263"/>
          <p14:tracePt t="88983" x="8913813" y="2252663"/>
          <p14:tracePt t="89000" x="8489950" y="2354263"/>
          <p14:tracePt t="89020" x="7793038" y="2481263"/>
          <p14:tracePt t="89023" x="7342188" y="2557463"/>
          <p14:tracePt t="89039" x="6865938" y="2617788"/>
          <p14:tracePt t="89040" x="6424613" y="2676525"/>
          <p14:tracePt t="89055" x="5999163" y="2736850"/>
          <p14:tracePt t="89059" x="5651500" y="2752725"/>
          <p14:tracePt t="89072" x="5362575" y="2752725"/>
          <p14:tracePt t="89075" x="5208588" y="2752725"/>
          <p14:tracePt t="89087" x="5081588" y="2752725"/>
          <p14:tracePt t="89092" x="5005388" y="2752725"/>
          <p14:tracePt t="89228" x="4997450" y="2752725"/>
          <p14:tracePt t="89384" x="5022850" y="2787650"/>
          <p14:tracePt t="89393" x="5030788" y="2795588"/>
          <p14:tracePt t="89397" x="5048250" y="2838450"/>
          <p14:tracePt t="89407" x="5056188" y="2855913"/>
          <p14:tracePt t="89425" x="5081588" y="2897188"/>
          <p14:tracePt t="89435" x="5099050" y="2922588"/>
          <p14:tracePt t="89448" x="5141913" y="2974975"/>
          <p14:tracePt t="89462" x="5149850" y="2982913"/>
          <p14:tracePt t="89468" x="5200650" y="3008313"/>
          <p14:tracePt t="89484" x="5268913" y="3041650"/>
          <p14:tracePt t="89487" x="5327650" y="3051175"/>
          <p14:tracePt t="89502" x="5362575" y="3067050"/>
          <p14:tracePt t="89519" x="5387975" y="3076575"/>
          <p14:tracePt t="89523" x="5413375" y="3084513"/>
          <p14:tracePt t="89537" x="5472113" y="3119438"/>
          <p14:tracePt t="89554" x="5507038" y="3119438"/>
          <p14:tracePt t="89571" x="5524500" y="3119438"/>
          <p14:tracePt t="89746" x="5532438" y="3119438"/>
          <p14:tracePt t="89759" x="5549900" y="3101975"/>
          <p14:tracePt t="89782" x="5557838" y="3076575"/>
          <p14:tracePt t="89790" x="5575300" y="3041650"/>
          <p14:tracePt t="89797" x="5600700" y="3016250"/>
          <p14:tracePt t="89810" x="5608638" y="2990850"/>
          <p14:tracePt t="89829" x="5634038" y="2965450"/>
          <p14:tracePt t="89847" x="5641975" y="2940050"/>
          <p14:tracePt t="89851" x="5641975" y="2932113"/>
          <p14:tracePt t="89861" x="5651500" y="2922588"/>
          <p14:tracePt t="89884" x="5651500" y="2914650"/>
          <p14:tracePt t="89980" x="5641975" y="2914650"/>
          <p14:tracePt t="89994" x="5575300" y="2881313"/>
          <p14:tracePt t="90004" x="5524500" y="2881313"/>
          <p14:tracePt t="90021" x="5446713" y="2855913"/>
          <p14:tracePt t="90023" x="5413375" y="2846388"/>
          <p14:tracePt t="90037" x="5395913" y="2846388"/>
          <p14:tracePt t="90055" x="5387975" y="2846388"/>
          <p14:tracePt t="90398" x="5387975" y="2838450"/>
          <p14:tracePt t="90424" x="5387975" y="2830513"/>
          <p14:tracePt t="90457" x="5387975" y="2813050"/>
          <p14:tracePt t="90468" x="5405438" y="2805113"/>
          <p14:tracePt t="90481" x="5413375" y="2805113"/>
          <p14:tracePt t="90483" x="5430838" y="2795588"/>
          <p14:tracePt t="90500" x="5481638" y="2778125"/>
          <p14:tracePt t="90518" x="5514975" y="2744788"/>
          <p14:tracePt t="90525" x="5540375" y="2736850"/>
          <p14:tracePt t="90536" x="5583238" y="2719388"/>
          <p14:tracePt t="90540" x="5608638" y="2711450"/>
          <p14:tracePt t="90553" x="5710238" y="2693988"/>
          <p14:tracePt t="90571" x="5770563" y="2676525"/>
          <p14:tracePt t="90573" x="5813425" y="2676525"/>
          <p14:tracePt t="90589" x="5872163" y="2676525"/>
          <p14:tracePt t="90590" x="5915025" y="2676525"/>
          <p14:tracePt t="90597" x="5957888" y="2676525"/>
          <p14:tracePt t="90607" x="5983288" y="2676525"/>
          <p14:tracePt t="90617" x="5999163" y="2676525"/>
          <p14:tracePt t="90842" x="6008688" y="2676525"/>
          <p14:tracePt t="90853" x="6016625" y="2676525"/>
          <p14:tracePt t="90856" x="6034088" y="2676525"/>
          <p14:tracePt t="90866" x="6076950" y="2676525"/>
          <p14:tracePt t="90884" x="6161088" y="2676525"/>
          <p14:tracePt t="90888" x="6194425" y="2676525"/>
          <p14:tracePt t="90901" x="6237288" y="2676525"/>
          <p14:tracePt t="90917" x="6348413" y="2676525"/>
          <p14:tracePt t="90935" x="6483350" y="2676525"/>
          <p14:tracePt t="90937" x="6526213" y="2676525"/>
          <p14:tracePt t="90953" x="6535738" y="2676525"/>
          <p14:tracePt t="91204" x="6543675" y="2676525"/>
          <p14:tracePt t="91217" x="6551613" y="2668588"/>
          <p14:tracePt t="91225" x="6561138" y="2668588"/>
          <p14:tracePt t="91231" x="6569075" y="2668588"/>
          <p14:tracePt t="91245" x="6577013" y="2660650"/>
          <p14:tracePt t="91922" x="6577013" y="2668588"/>
          <p14:tracePt t="91931" x="6526213" y="2686050"/>
          <p14:tracePt t="91948" x="6457950" y="2736850"/>
          <p14:tracePt t="91952" x="6424613" y="2744788"/>
          <p14:tracePt t="91962" x="6373813" y="2778125"/>
          <p14:tracePt t="91965" x="6297613" y="2805113"/>
          <p14:tracePt t="91984" x="6169025" y="2830513"/>
          <p14:tracePt t="91985" x="6042025" y="2881313"/>
          <p14:tracePt t="92003" x="5735638" y="2949575"/>
          <p14:tracePt t="92007" x="5575300" y="2974975"/>
          <p14:tracePt t="92020" x="5302250" y="2990850"/>
          <p14:tracePt t="92026" x="5005388" y="3008313"/>
          <p14:tracePt t="92040" x="4683125" y="3025775"/>
          <p14:tracePt t="92041" x="4394200" y="3025775"/>
          <p14:tracePt t="92048" x="4079875" y="3025775"/>
          <p14:tracePt t="92058" x="3849688" y="3025775"/>
          <p14:tracePt t="92075" x="3543300" y="3025775"/>
          <p14:tracePt t="92092" x="3373438" y="3025775"/>
          <p14:tracePt t="92097" x="3355975" y="3025775"/>
          <p14:tracePt t="92108" x="3348038" y="3025775"/>
          <p14:tracePt t="92114" x="3330575" y="3025775"/>
          <p14:tracePt t="92125" x="3297238" y="3025775"/>
          <p14:tracePt t="92130" x="3271838" y="3025775"/>
          <p14:tracePt t="92141" x="3246438" y="3025775"/>
          <p14:tracePt t="92147" x="3221038" y="3025775"/>
          <p14:tracePt t="92160" x="3178175" y="3016250"/>
          <p14:tracePt t="92165" x="3144838" y="3016250"/>
          <p14:tracePt t="92181" x="3051175" y="3016250"/>
          <p14:tracePt t="92183" x="2974975" y="3008313"/>
          <p14:tracePt t="92194" x="2932113" y="2990850"/>
          <p14:tracePt t="92203" x="2871788" y="2982913"/>
          <p14:tracePt t="92219" x="2805113" y="2957513"/>
          <p14:tracePt t="92224" x="2736850" y="2949575"/>
          <p14:tracePt t="92225" x="2686050" y="2940050"/>
          <p14:tracePt t="92240" x="2566988" y="2922588"/>
          <p14:tracePt t="92258" x="2506663" y="2897188"/>
          <p14:tracePt t="92264" x="2455863" y="2881313"/>
          <p14:tracePt t="92265" x="2430463" y="2871788"/>
          <p14:tracePt t="92281" x="2362200" y="2855913"/>
          <p14:tracePt t="92295" x="2336800" y="2846388"/>
          <p14:tracePt t="92297" x="2303463" y="2830513"/>
          <p14:tracePt t="92317" x="2243138" y="2795588"/>
          <p14:tracePt t="92335" x="2166938" y="2762250"/>
          <p14:tracePt t="92340" x="2133600" y="2744788"/>
          <p14:tracePt t="92353" x="2055813" y="2711450"/>
          <p14:tracePt t="92371" x="2022475" y="2693988"/>
          <p14:tracePt t="92373" x="1997075" y="2676525"/>
          <p14:tracePt t="92389" x="1963738" y="2651125"/>
          <p14:tracePt t="92396" x="1938338" y="2643188"/>
          <p14:tracePt t="92407" x="1920875" y="2633663"/>
          <p14:tracePt t="92414" x="1903413" y="2633663"/>
          <p14:tracePt t="92426" x="1885950" y="2617788"/>
          <p14:tracePt t="92430" x="1870075" y="2608263"/>
          <p14:tracePt t="92448" x="1860550" y="2600325"/>
          <p14:tracePt t="92462" x="1852613" y="2592388"/>
          <p14:tracePt t="92465" x="1827213" y="2592388"/>
          <p14:tracePt t="92469" x="1819275" y="2592388"/>
          <p14:tracePt t="92484" x="1801813" y="2582863"/>
          <p14:tracePt t="92485" x="1793875" y="2574925"/>
          <p14:tracePt t="92502" x="1776413" y="2557463"/>
          <p14:tracePt t="92506" x="1766888" y="2549525"/>
          <p14:tracePt t="92519" x="1758950" y="2549525"/>
          <p14:tracePt t="92536" x="1733550" y="2549525"/>
          <p14:tracePt t="92555" x="1725613" y="2549525"/>
          <p14:tracePt t="92568" x="1716088" y="2549525"/>
          <p14:tracePt t="92682" x="1741488" y="2557463"/>
          <p14:tracePt t="92694" x="1758950" y="2566988"/>
          <p14:tracePt t="92698" x="1793875" y="2574925"/>
          <p14:tracePt t="92707" x="1852613" y="2592388"/>
          <p14:tracePt t="92714" x="1920875" y="2617788"/>
          <p14:tracePt t="92728" x="2022475" y="2633663"/>
          <p14:tracePt t="92731" x="2090738" y="2633663"/>
          <p14:tracePt t="92745" x="2235200" y="2668588"/>
          <p14:tracePt t="92753" x="2286000" y="2676525"/>
          <p14:tracePt t="92767" x="2293938" y="2676525"/>
          <p14:tracePt t="92876" x="2293938" y="2693988"/>
          <p14:tracePt t="92887" x="2293938" y="2701925"/>
          <p14:tracePt t="92890" x="2286000" y="2701925"/>
          <p14:tracePt t="92900" x="2235200" y="2701925"/>
          <p14:tracePt t="92918" x="2184400" y="2711450"/>
          <p14:tracePt t="92919" x="2166938" y="2711450"/>
          <p14:tracePt t="92936" x="2124075" y="2719388"/>
          <p14:tracePt t="92943" x="2108200" y="2719388"/>
          <p14:tracePt t="92954" x="2022475" y="2719388"/>
          <p14:tracePt t="92972" x="1997075" y="2719388"/>
          <p14:tracePt t="92973" x="1989138" y="2719388"/>
          <p14:tracePt t="92981" x="1979613" y="2719388"/>
          <p14:tracePt t="92991" x="1971675" y="2719388"/>
          <p14:tracePt t="92998" x="1963738" y="2719388"/>
          <p14:tracePt t="93010" x="1928813" y="2719388"/>
          <p14:tracePt t="93030" x="1920875" y="2719388"/>
          <p14:tracePt t="93049" x="1911350" y="2719388"/>
          <p14:tracePt t="93064" x="1885950" y="2701925"/>
          <p14:tracePt t="93080" x="1852613" y="2693988"/>
          <p14:tracePt t="93099" x="1827213" y="2686050"/>
          <p14:tracePt t="93114" x="1801813" y="2686050"/>
          <p14:tracePt t="93131" x="1776413" y="2668588"/>
          <p14:tracePt t="93149" x="1766888" y="2660650"/>
          <p14:tracePt t="93282" x="1766888" y="2651125"/>
          <p14:tracePt t="93294" x="1776413" y="2651125"/>
          <p14:tracePt t="93307" x="1835150" y="2651125"/>
          <p14:tracePt t="93324" x="1911350" y="2651125"/>
          <p14:tracePt t="93325" x="1997075" y="2651125"/>
          <p14:tracePt t="93334" x="2108200" y="2651125"/>
          <p14:tracePt t="93341" x="2252663" y="2651125"/>
          <p14:tracePt t="93347" x="2422525" y="2651125"/>
          <p14:tracePt t="93359" x="2592388" y="2651125"/>
          <p14:tracePt t="93365" x="2770188" y="2651125"/>
          <p14:tracePt t="93376" x="2922588" y="2651125"/>
          <p14:tracePt t="93381" x="3051175" y="2651125"/>
          <p14:tracePt t="93397" x="3152775" y="2651125"/>
          <p14:tracePt t="93399" x="3221038" y="2651125"/>
          <p14:tracePt t="93411" x="3279775" y="2651125"/>
          <p14:tracePt t="93482" x="3289300" y="2643188"/>
          <p14:tracePt t="93492" x="3289300" y="2633663"/>
          <p14:tracePt t="93505" x="3289300" y="2625725"/>
          <p14:tracePt t="93507" x="3289300" y="2592388"/>
          <p14:tracePt t="93522" x="3289300" y="2566988"/>
          <p14:tracePt t="93523" x="3289300" y="2557463"/>
          <p14:tracePt t="93539" x="3279775" y="2532063"/>
          <p14:tracePt t="93555" x="3263900" y="2489200"/>
          <p14:tracePt t="93557" x="3254375" y="2473325"/>
          <p14:tracePt t="93572" x="3238500" y="2455863"/>
          <p14:tracePt t="93573" x="3221038" y="2438400"/>
          <p14:tracePt t="93590" x="3203575" y="2413000"/>
          <p14:tracePt t="93598" x="3170238" y="2413000"/>
          <p14:tracePt t="93614" x="3094038" y="2387600"/>
          <p14:tracePt t="93629" x="3041650" y="2371725"/>
          <p14:tracePt t="93629" x="3016250" y="2371725"/>
          <p14:tracePt t="93650" x="2906713" y="2336800"/>
          <p14:tracePt t="93653" x="2838450" y="2328863"/>
          <p14:tracePt t="93668" x="2762250" y="2328863"/>
          <p14:tracePt t="93673" x="2693988" y="2319338"/>
          <p14:tracePt t="93686" x="2608263" y="2311400"/>
          <p14:tracePt t="93687" x="2549525" y="2311400"/>
          <p14:tracePt t="93702" x="2430463" y="2286000"/>
          <p14:tracePt t="93720" x="2311400" y="2278063"/>
          <p14:tracePt t="93736" x="2227263" y="2278063"/>
          <p14:tracePt t="93753" x="2133600" y="2278063"/>
          <p14:tracePt t="93757" x="2090738" y="2278063"/>
          <p14:tracePt t="93770" x="2055813" y="2278063"/>
          <p14:tracePt t="93773" x="2039938" y="2278063"/>
          <p14:tracePt t="93786" x="2005013" y="2278063"/>
          <p14:tracePt t="93801" x="1963738" y="2278063"/>
          <p14:tracePt t="93818" x="1938338" y="2278063"/>
          <p14:tracePt t="93834" x="1928813" y="2278063"/>
          <p14:tracePt t="93851" x="1920875" y="2278063"/>
          <p14:tracePt t="93881" x="1911350" y="2278063"/>
          <p14:tracePt t="93966" x="1903413" y="2278063"/>
          <p14:tracePt t="94012" x="1895475" y="2278063"/>
          <p14:tracePt t="94035" x="1870075" y="2286000"/>
          <p14:tracePt t="94053" x="1860550" y="2286000"/>
          <p14:tracePt t="94064" x="1844675" y="2311400"/>
          <p14:tracePt t="94081" x="1844675" y="2319338"/>
          <p14:tracePt t="94081" x="1844675" y="2328863"/>
          <p14:tracePt t="94098" x="1844675" y="2387600"/>
          <p14:tracePt t="94101" x="1844675" y="2397125"/>
          <p14:tracePt t="94112" x="1860550" y="2430463"/>
          <p14:tracePt t="94134" x="1938338" y="2455863"/>
          <p14:tracePt t="94138" x="2039938" y="2489200"/>
          <p14:tracePt t="94152" x="2303463" y="2549525"/>
          <p14:tracePt t="94169" x="2566988" y="2566988"/>
          <p14:tracePt t="94186" x="2813050" y="2574925"/>
          <p14:tracePt t="94202" x="2982913" y="2574925"/>
          <p14:tracePt t="94218" x="3051175" y="2574925"/>
          <p14:tracePt t="94254" x="3059113" y="2574925"/>
          <p14:tracePt t="94267" x="3067050" y="2574925"/>
          <p14:tracePt t="94279" x="3076575" y="2574925"/>
          <p14:tracePt t="94287" x="3084513" y="2574925"/>
          <p14:tracePt t="94300" x="3084513" y="2557463"/>
          <p14:tracePt t="94317" x="3084513" y="2549525"/>
          <p14:tracePt t="94335" x="3101975" y="2549525"/>
          <p14:tracePt t="94350" x="3119438" y="2549525"/>
          <p14:tracePt t="94369" x="3135313" y="2549525"/>
          <p14:tracePt t="94384" x="3160713" y="2549525"/>
          <p14:tracePt t="94400" x="3221038" y="2549525"/>
          <p14:tracePt t="94417" x="3246438" y="2549525"/>
          <p14:tracePt t="94419" x="3279775" y="2566988"/>
          <p14:tracePt t="94434" x="3305175" y="2566988"/>
          <p14:tracePt t="94435" x="3340100" y="2574925"/>
          <p14:tracePt t="94450" x="3433763" y="2617788"/>
          <p14:tracePt t="94468" x="3543300" y="2651125"/>
          <p14:tracePt t="94484" x="3603625" y="2676525"/>
          <p14:tracePt t="94490" x="3629025" y="2676525"/>
          <p14:tracePt t="94502" x="3646488" y="2676525"/>
          <p14:tracePt t="94520" x="3662363" y="2676525"/>
          <p14:tracePt t="94668" x="3671888" y="2676525"/>
          <p14:tracePt t="94681" x="3679825" y="2676525"/>
          <p14:tracePt t="94692" x="3697288" y="2676525"/>
          <p14:tracePt t="94708" x="3713163" y="2676525"/>
          <p14:tracePt t="94714" x="3748088" y="2676525"/>
          <p14:tracePt t="94725" x="3763963" y="2676525"/>
          <p14:tracePt t="94731" x="3798888" y="2676525"/>
          <p14:tracePt t="94742" x="3824288" y="2676525"/>
          <p14:tracePt t="94748" x="3832225" y="2676525"/>
          <p14:tracePt t="94758" x="3857625" y="2676525"/>
          <p14:tracePt t="94764" x="3867150" y="2676525"/>
          <p14:tracePt t="94775" x="3875088" y="2676525"/>
          <p14:tracePt t="94809" x="3883025" y="2676525"/>
          <p14:tracePt t="94825" x="3892550" y="2676525"/>
          <p14:tracePt t="94853" x="3908425" y="2676525"/>
          <p14:tracePt t="94864" x="3917950" y="2676525"/>
          <p14:tracePt t="94867" x="3925888" y="2676525"/>
          <p14:tracePt t="94880" x="3960813" y="2676525"/>
          <p14:tracePt t="94898" x="3986213" y="2676525"/>
          <p14:tracePt t="94915" x="4037013" y="2660650"/>
          <p14:tracePt t="94928" x="4037013" y="2651125"/>
          <p14:tracePt t="94929" x="4044950" y="2651125"/>
          <p14:tracePt t="94951" x="4062413" y="2643188"/>
          <p14:tracePt t="94953" x="4062413" y="2625725"/>
          <p14:tracePt t="94969" x="4070350" y="2608263"/>
          <p14:tracePt t="94975" x="4079875" y="2608263"/>
          <p14:tracePt t="94990" x="4079875" y="2592388"/>
          <p14:tracePt t="95003" x="4079875" y="2566988"/>
          <p14:tracePt t="95007" x="4079875" y="2557463"/>
          <p14:tracePt t="95020" x="4079875" y="2532063"/>
          <p14:tracePt t="95023" x="4079875" y="2498725"/>
          <p14:tracePt t="95036" x="4052888" y="2473325"/>
          <p14:tracePt t="95037" x="4044950" y="2430463"/>
          <p14:tracePt t="95054" x="4011613" y="2397125"/>
          <p14:tracePt t="95064" x="3994150" y="2371725"/>
          <p14:tracePt t="95074" x="3943350" y="2362200"/>
          <p14:tracePt t="95080" x="3908425" y="2344738"/>
          <p14:tracePt t="95092" x="3832225" y="2336800"/>
          <p14:tracePt t="95103" x="3798888" y="2336800"/>
          <p14:tracePt t="95111" x="3773488" y="2336800"/>
          <p14:tracePt t="95117" x="3748088" y="2336800"/>
          <p14:tracePt t="95134" x="3705225" y="2336800"/>
          <p14:tracePt t="95150" x="3662363" y="2336800"/>
          <p14:tracePt t="95167" x="3586163" y="2362200"/>
          <p14:tracePt t="95184" x="3552825" y="2379663"/>
          <p14:tracePt t="95187" x="3543300" y="2397125"/>
          <p14:tracePt t="95201" x="3527425" y="2413000"/>
          <p14:tracePt t="95219" x="3475038" y="2463800"/>
          <p14:tracePt t="95223" x="3467100" y="2481263"/>
          <p14:tracePt t="95236" x="3449638" y="2498725"/>
          <p14:tracePt t="95237" x="3441700" y="2506663"/>
          <p14:tracePt t="95253" x="3416300" y="2592388"/>
          <p14:tracePt t="95275" x="3398838" y="2633663"/>
          <p14:tracePt t="95280" x="3398838" y="2643188"/>
          <p14:tracePt t="95298" x="3398838" y="2686050"/>
          <p14:tracePt t="95311" x="3398838" y="2701925"/>
          <p14:tracePt t="95313" x="3398838" y="2711450"/>
          <p14:tracePt t="95334" x="3441700" y="2727325"/>
          <p14:tracePt t="95351" x="3492500" y="2727325"/>
          <p14:tracePt t="95353" x="3535363" y="2727325"/>
          <p14:tracePt t="95371" x="3594100" y="2727325"/>
          <p14:tracePt t="95373" x="3619500" y="2727325"/>
          <p14:tracePt t="95388" x="3654425" y="2727325"/>
          <p14:tracePt t="95403" x="3748088" y="2727325"/>
          <p14:tracePt t="95419" x="3824288" y="2727325"/>
          <p14:tracePt t="95424" x="3841750" y="2727325"/>
          <p14:tracePt t="95436" x="3867150" y="2727325"/>
          <p14:tracePt t="95451" x="3908425" y="2727325"/>
          <p14:tracePt t="95453" x="3925888" y="2719388"/>
          <p14:tracePt t="95468" x="3935413" y="2719388"/>
          <p14:tracePt t="95484" x="3976688" y="2686050"/>
          <p14:tracePt t="95502" x="3994150" y="2668588"/>
          <p14:tracePt t="95518" x="3994150" y="2660650"/>
          <p14:tracePt t="95519" x="4002088" y="2651125"/>
          <p14:tracePt t="95536" x="4011613" y="2633663"/>
          <p14:tracePt t="95652" x="4011613" y="2625725"/>
          <p14:tracePt t="95672" x="4011613" y="2617788"/>
          <p14:tracePt t="95682" x="4011613" y="2608263"/>
          <p14:tracePt t="95695" x="4011613" y="2592388"/>
          <p14:tracePt t="95697" x="4011613" y="2582863"/>
          <p14:tracePt t="95718" x="4011613" y="2574925"/>
          <p14:tracePt t="95734" x="4011613" y="2541588"/>
          <p14:tracePt t="95738" x="4011613" y="2524125"/>
          <p14:tracePt t="95752" x="3986213" y="2506663"/>
          <p14:tracePt t="95767" x="3935413" y="2498725"/>
          <p14:tracePt t="95784" x="3883025" y="2481263"/>
          <p14:tracePt t="95787" x="3849688" y="2463800"/>
          <p14:tracePt t="95802" x="3773488" y="2447925"/>
          <p14:tracePt t="95819" x="3756025" y="2447925"/>
          <p14:tracePt t="95823" x="3748088" y="2438400"/>
          <p14:tracePt t="95836" x="3713163" y="2438400"/>
          <p14:tracePt t="96492" x="3697288" y="2438400"/>
          <p14:tracePt t="96503" x="3679825" y="2430463"/>
          <p14:tracePt t="96516" x="3654425" y="2422525"/>
          <p14:tracePt t="96534" x="3603625" y="2422525"/>
          <p14:tracePt t="96551" x="3560763" y="2422525"/>
          <p14:tracePt t="96559" x="3543300" y="2422525"/>
          <p14:tracePt t="96570" x="3527425" y="2422525"/>
          <p14:tracePt t="96573" x="3484563" y="2438400"/>
          <p14:tracePt t="96586" x="3484563" y="2447925"/>
          <p14:tracePt t="96587" x="3467100" y="2463800"/>
          <p14:tracePt t="96603" x="3459163" y="2473325"/>
          <p14:tracePt t="96607" x="3459163" y="2481263"/>
          <p14:tracePt t="96620" x="3449638" y="2489200"/>
          <p14:tracePt t="96623" x="3441700" y="2498725"/>
          <p14:tracePt t="96637" x="3433763" y="2516188"/>
          <p14:tracePt t="96656" x="3433763" y="2524125"/>
          <p14:tracePt t="96660" x="3433763" y="2541588"/>
          <p14:tracePt t="96675" x="3433763" y="2566988"/>
          <p14:tracePt t="96684" x="3433763" y="2582863"/>
          <p14:tracePt t="96697" x="3459163" y="2600325"/>
          <p14:tracePt t="96699" x="3492500" y="2600325"/>
          <p14:tracePt t="96714" x="3586163" y="2608263"/>
          <p14:tracePt t="96731" x="3619500" y="2617788"/>
          <p14:tracePt t="96733" x="3679825" y="2633663"/>
          <p14:tracePt t="96745" x="3722688" y="2643188"/>
          <p14:tracePt t="96750" x="3773488" y="2643188"/>
          <p14:tracePt t="96767" x="3841750" y="2643188"/>
          <p14:tracePt t="96787" x="3875088" y="2643188"/>
          <p14:tracePt t="96829" x="3883025" y="2643188"/>
          <p14:tracePt t="96845" x="3883025" y="2625725"/>
          <p14:tracePt t="96870" x="3883025" y="2617788"/>
          <p14:tracePt t="96886" x="3883025" y="2600325"/>
          <p14:tracePt t="97214" x="3892550" y="2600325"/>
          <p14:tracePt t="97225" x="3986213" y="2592388"/>
          <p14:tracePt t="97237" x="4130675" y="2566988"/>
          <p14:tracePt t="97240" x="4341813" y="2549525"/>
          <p14:tracePt t="97254" x="5022850" y="2516188"/>
          <p14:tracePt t="97272" x="5668963" y="2481263"/>
          <p14:tracePt t="97281" x="5915025" y="2447925"/>
          <p14:tracePt t="97292" x="6067425" y="2447925"/>
          <p14:tracePt t="97296" x="6178550" y="2438400"/>
          <p14:tracePt t="97312" x="6203950" y="2438400"/>
          <p14:tracePt t="97365" x="6221413" y="2438400"/>
          <p14:tracePt t="97375" x="6229350" y="2430463"/>
          <p14:tracePt t="97387" x="6246813" y="2422525"/>
          <p14:tracePt t="97403" x="6262688" y="2422525"/>
          <p14:tracePt t="97407" x="6272213" y="2422525"/>
          <p14:tracePt t="97420" x="6288088" y="2422525"/>
          <p14:tracePt t="97437" x="6305550" y="2413000"/>
          <p14:tracePt t="97465" x="6323013" y="2413000"/>
          <p14:tracePt t="97475" x="6330950" y="2413000"/>
          <p14:tracePt t="97490" x="6348413" y="2430463"/>
          <p14:tracePt t="97491" x="6381750" y="2447925"/>
          <p14:tracePt t="97507" x="6457950" y="2506663"/>
          <p14:tracePt t="97524" x="6492875" y="2524125"/>
          <p14:tracePt t="97525" x="6526213" y="2532063"/>
          <p14:tracePt t="97531" x="6543675" y="2541588"/>
          <p14:tracePt t="97544" x="6543675" y="2549525"/>
          <p14:tracePt t="97648" x="6561138" y="2557463"/>
          <p14:tracePt t="97663" x="6569075" y="2557463"/>
          <p14:tracePt t="97674" x="6569075" y="2566988"/>
          <p14:tracePt t="97681" x="6577013" y="2566988"/>
          <p14:tracePt t="97692" x="6594475" y="2566988"/>
          <p14:tracePt t="97719" x="6611938" y="2566988"/>
          <p14:tracePt t="97730" x="6619875" y="2566988"/>
          <p14:tracePt t="97746" x="6637338" y="2566988"/>
          <p14:tracePt t="97747" x="6662738" y="2566988"/>
          <p14:tracePt t="97996" x="6670675" y="2574925"/>
          <p14:tracePt t="98008" x="6688138" y="2600325"/>
          <p14:tracePt t="98020" x="6713538" y="2617788"/>
          <p14:tracePt t="98037" x="6746875" y="2617788"/>
          <p14:tracePt t="98041" x="6781800" y="2625725"/>
          <p14:tracePt t="98054" x="6824663" y="2633663"/>
          <p14:tracePt t="98057" x="6900863" y="2651125"/>
          <p14:tracePt t="98072" x="6959600" y="2651125"/>
          <p14:tracePt t="98073" x="7027863" y="2660650"/>
          <p14:tracePt t="98091" x="7129463" y="2668588"/>
          <p14:tracePt t="98097" x="7138988" y="2668588"/>
          <p14:tracePt t="98464" x="7138988" y="2660650"/>
          <p14:tracePt t="98475" x="7164388" y="2651125"/>
          <p14:tracePt t="98487" x="7232650" y="2633663"/>
          <p14:tracePt t="98503" x="7258050" y="2617788"/>
          <p14:tracePt t="98506" x="7299325" y="2617788"/>
          <p14:tracePt t="98520" x="7334250" y="2600325"/>
          <p14:tracePt t="98525" x="7350125" y="2600325"/>
          <p14:tracePt t="98539" x="7359650" y="2600325"/>
          <p14:tracePt t="98558" x="7367588" y="2600325"/>
          <p14:tracePt t="98616" x="7342188" y="2600325"/>
          <p14:tracePt t="98624" x="7299325" y="2600325"/>
          <p14:tracePt t="98636" x="7232650" y="2600325"/>
          <p14:tracePt t="98652" x="7002463" y="2600325"/>
          <p14:tracePt t="98659" x="6865938" y="2600325"/>
          <p14:tracePt t="98669" x="6713538" y="2600325"/>
          <p14:tracePt t="98685" x="6305550" y="2600325"/>
          <p14:tracePt t="98687" x="6076950" y="2600325"/>
          <p14:tracePt t="98702" x="5727700" y="2600325"/>
          <p14:tracePt t="98718" x="5591175" y="2600325"/>
          <p14:tracePt t="98734" x="5472113" y="2600325"/>
          <p14:tracePt t="98814" x="5507038" y="2600325"/>
          <p14:tracePt t="98826" x="5540375" y="2600325"/>
          <p14:tracePt t="98839" x="5600700" y="2600325"/>
          <p14:tracePt t="98855" x="5702300" y="2600325"/>
          <p14:tracePt t="98871" x="5770563" y="2600325"/>
          <p14:tracePt t="98873" x="5854700" y="2600325"/>
          <p14:tracePt t="98888" x="6008688" y="2600325"/>
          <p14:tracePt t="98905" x="6169025" y="2600325"/>
          <p14:tracePt t="98922" x="6272213" y="2600325"/>
          <p14:tracePt t="98938" x="6280150" y="2592388"/>
          <p14:tracePt t="98940" x="6288088" y="2592388"/>
          <p14:tracePt t="98955" x="6297613" y="2592388"/>
          <p14:tracePt t="98972" x="6305550" y="2582863"/>
          <p14:tracePt t="98990" x="6305550" y="2566988"/>
          <p14:tracePt t="98998" x="6305550" y="2549525"/>
          <p14:tracePt t="99024" x="6305550" y="2524125"/>
          <p14:tracePt t="99031" x="6305550" y="2506663"/>
          <p14:tracePt t="99041" x="6297613" y="2489200"/>
          <p14:tracePt t="99047" x="6280150" y="2481263"/>
          <p14:tracePt t="99057" x="6237288" y="2463800"/>
          <p14:tracePt t="99064" x="6203950" y="2455863"/>
          <p14:tracePt t="99075" x="6153150" y="2438400"/>
          <p14:tracePt t="99075" x="6067425" y="2422525"/>
          <p14:tracePt t="99097" x="5991225" y="2405063"/>
          <p14:tracePt t="99098" x="5897563" y="2397125"/>
          <p14:tracePt t="99101" x="5770563" y="2387600"/>
          <p14:tracePt t="99112" x="5641975" y="2387600"/>
          <p14:tracePt t="99117" x="5497513" y="2387600"/>
          <p14:tracePt t="99134" x="5218113" y="2387600"/>
          <p14:tracePt t="99153" x="5106988" y="2387600"/>
          <p14:tracePt t="99153" x="4997450" y="2387600"/>
          <p14:tracePt t="99170" x="4818063" y="2405063"/>
          <p14:tracePt t="99173" x="4741863" y="2422525"/>
          <p14:tracePt t="99186" x="4699000" y="2438400"/>
          <p14:tracePt t="99202" x="4630738" y="2455863"/>
          <p14:tracePt t="99206" x="4614863" y="2463800"/>
          <p14:tracePt t="99219" x="4605338" y="2473325"/>
          <p14:tracePt t="99236" x="4589463" y="2481263"/>
          <p14:tracePt t="99239" x="4579938" y="2498725"/>
          <p14:tracePt t="99253" x="4572000" y="2498725"/>
          <p14:tracePt t="99256" x="4564063" y="2498725"/>
          <p14:tracePt t="99270" x="4554538" y="2498725"/>
          <p14:tracePt t="99276" x="4546600" y="2506663"/>
          <p14:tracePt t="99289" x="4546600" y="2516188"/>
          <p14:tracePt t="99306" x="4546600" y="2541588"/>
          <p14:tracePt t="99314" x="4546600" y="2557463"/>
          <p14:tracePt t="99330" x="4546600" y="2574925"/>
          <p14:tracePt t="99347" x="4546600" y="2608263"/>
          <p14:tracePt t="99362" x="4564063" y="2608263"/>
          <p14:tracePt t="99364" x="4589463" y="2608263"/>
          <p14:tracePt t="99380" x="4759325" y="2625725"/>
          <p14:tracePt t="99381" x="4903788" y="2625725"/>
          <p14:tracePt t="99397" x="5091113" y="2625725"/>
          <p14:tracePt t="99414" x="5497513" y="2625725"/>
          <p14:tracePt t="99417" x="5735638" y="2625725"/>
          <p14:tracePt t="99431" x="5940425" y="2625725"/>
          <p14:tracePt t="99433" x="6076950" y="2617788"/>
          <p14:tracePt t="99447" x="6203950" y="2592388"/>
          <p14:tracePt t="99448" x="6313488" y="2557463"/>
          <p14:tracePt t="99464" x="6457950" y="2516188"/>
          <p14:tracePt t="99478" x="6510338" y="2498725"/>
          <p14:tracePt t="99483" x="6510338" y="2489200"/>
          <p14:tracePt t="99487" x="6518275" y="2489200"/>
          <p14:tracePt t="99501" x="6543675" y="2489200"/>
          <p14:tracePt t="99503" x="6561138" y="2489200"/>
          <p14:tracePt t="99519" x="6594475" y="2489200"/>
          <p14:tracePt t="99523" x="6627813" y="2489200"/>
          <p14:tracePt t="99536" x="6645275" y="2489200"/>
          <p14:tracePt t="99539" x="6688138" y="2489200"/>
          <p14:tracePt t="99552" x="6721475" y="2489200"/>
          <p14:tracePt t="99553" x="6764338" y="2489200"/>
          <p14:tracePt t="99569" x="6815138" y="2489200"/>
          <p14:tracePt t="99585" x="6916738" y="2489200"/>
          <p14:tracePt t="99601" x="6959600" y="2489200"/>
          <p14:tracePt t="99617" x="7035800" y="2489200"/>
          <p14:tracePt t="99619" x="7070725" y="2489200"/>
          <p14:tracePt t="99634" x="7113588" y="2498725"/>
          <p14:tracePt t="99650" x="7138988" y="2506663"/>
          <p14:tracePt t="99667" x="7146925" y="2516188"/>
          <p14:tracePt t="99725" x="7146925" y="2524125"/>
          <p14:tracePt t="99742" x="7129463" y="2524125"/>
          <p14:tracePt t="99752" x="7096125" y="2524125"/>
          <p14:tracePt t="99767" x="7070725" y="2524125"/>
          <p14:tracePt t="99784" x="7053263" y="2524125"/>
          <p14:tracePt t="99800" x="7045325" y="2524125"/>
          <p14:tracePt t="99817" x="7035800" y="2524125"/>
          <p14:tracePt t="99835" x="7061200" y="2498725"/>
          <p14:tracePt t="99835" x="7113588" y="2473325"/>
          <p14:tracePt t="99850" x="7138988" y="2463800"/>
          <p14:tracePt t="99851" x="7205663" y="2430463"/>
          <p14:tracePt t="99867" x="7377113" y="2397125"/>
          <p14:tracePt t="99886" x="7648575" y="2362200"/>
          <p14:tracePt t="99891" x="7793038" y="2362200"/>
          <p14:tracePt t="99906" x="7945438" y="2362200"/>
          <p14:tracePt t="99907" x="8056563" y="2362200"/>
          <p14:tracePt t="99923" x="8226425" y="2362200"/>
          <p14:tracePt t="99938" x="8243888" y="2362200"/>
          <p14:tracePt t="99954" x="8243888" y="2371725"/>
          <p14:tracePt t="99958" x="8243888" y="2379663"/>
          <p14:tracePt t="99969" x="8243888" y="2405063"/>
          <p14:tracePt t="99975" x="8243888" y="2422525"/>
          <p14:tracePt t="99986" x="8251825" y="2455863"/>
          <p14:tracePt t="99987" x="8251825" y="2481263"/>
          <p14:tracePt t="100002" x="8251825" y="2489200"/>
          <p14:tracePt t="100003" x="8251825" y="2524125"/>
          <p14:tracePt t="100019" x="8251825" y="2549525"/>
          <p14:tracePt t="100036" x="8251825" y="2574925"/>
          <p14:tracePt t="100037" x="8251825" y="2592388"/>
          <p14:tracePt t="100051" x="8226425" y="2600325"/>
          <p14:tracePt t="100053" x="8218488" y="2600325"/>
          <p14:tracePt t="100067" x="8208963" y="2600325"/>
          <p14:tracePt t="100069" x="8191500" y="2600325"/>
          <p14:tracePt t="100091" x="8183563" y="2600325"/>
          <p14:tracePt t="100103" x="8175625" y="2600325"/>
          <p14:tracePt t="100117" x="8158163" y="2600325"/>
          <p14:tracePt t="100134" x="8132763" y="2600325"/>
          <p14:tracePt t="100151" x="8115300" y="2600325"/>
          <p14:tracePt t="100168" x="8099425" y="2600325"/>
          <p14:tracePt t="100185" x="8081963" y="2600325"/>
          <p14:tracePt t="100552" x="8074025" y="2600325"/>
          <p14:tracePt t="100561" x="8056563" y="2600325"/>
          <p14:tracePt t="100573" x="7996238" y="2600325"/>
          <p14:tracePt t="100590" x="7970838" y="2600325"/>
          <p14:tracePt t="100595" x="7920038" y="2600325"/>
          <p14:tracePt t="100601" x="7835900" y="2600325"/>
          <p14:tracePt t="100609" x="7758113" y="2600325"/>
          <p14:tracePt t="100614" x="7707313" y="2600325"/>
          <p14:tracePt t="100626" x="7648575" y="2600325"/>
          <p14:tracePt t="100633" x="7572375" y="2600325"/>
          <p14:tracePt t="100646" x="7478713" y="2600325"/>
          <p14:tracePt t="100648" x="7324725" y="2600325"/>
          <p14:tracePt t="100664" x="6746875" y="2549525"/>
          <p14:tracePt t="100682" x="6102350" y="2498725"/>
          <p14:tracePt t="100698" x="5319713" y="2405063"/>
          <p14:tracePt t="100714" x="4554538" y="2354263"/>
          <p14:tracePt t="100730" x="3806825" y="2243138"/>
          <p14:tracePt t="100733" x="3433763" y="2166938"/>
          <p14:tracePt t="100748" x="3127375" y="2116138"/>
          <p14:tracePt t="100764" x="2574925" y="2030413"/>
          <p14:tracePt t="100781" x="2209800" y="1954213"/>
          <p14:tracePt t="100783" x="2065338" y="1903413"/>
          <p14:tracePt t="100794" x="1928813" y="1852613"/>
          <p14:tracePt t="100799" x="1801813" y="1793875"/>
          <p14:tracePt t="100817" x="1614488" y="1708150"/>
          <p14:tracePt t="100836" x="1495425" y="1631950"/>
          <p14:tracePt t="100839" x="1452563" y="1606550"/>
          <p14:tracePt t="100853" x="1444625" y="1597025"/>
          <p14:tracePt t="100856" x="1444625" y="1581150"/>
          <p14:tracePt t="101012" x="1452563" y="1589088"/>
          <p14:tracePt t="101025" x="1487488" y="1597025"/>
          <p14:tracePt t="101027" x="1555750" y="1614488"/>
          <p14:tracePt t="101038" x="1649413" y="1639888"/>
          <p14:tracePt t="101041" x="1793875" y="1657350"/>
          <p14:tracePt t="101056" x="1938338" y="1682750"/>
          <p14:tracePt t="101064" x="2116138" y="1708150"/>
          <p14:tracePt t="101078" x="2268538" y="1725613"/>
          <p14:tracePt t="101080" x="2413000" y="1725613"/>
          <p14:tracePt t="101081" x="2549525" y="1725613"/>
          <p14:tracePt t="101094" x="2668588" y="1725613"/>
          <p14:tracePt t="101103" x="2778125" y="1725613"/>
          <p14:tracePt t="101117" x="2846388" y="1725613"/>
          <p14:tracePt t="101118" x="2897188" y="1725613"/>
          <p14:tracePt t="101136" x="3000375" y="1725613"/>
          <p14:tracePt t="101152" x="3101975" y="1708150"/>
          <p14:tracePt t="101169" x="3289300" y="1690688"/>
          <p14:tracePt t="101173" x="3433763" y="1674813"/>
          <p14:tracePt t="101186" x="3568700" y="1665288"/>
          <p14:tracePt t="101187" x="3713163" y="1639888"/>
          <p14:tracePt t="101206" x="3925888" y="1606550"/>
          <p14:tracePt t="101215" x="3976688" y="1597025"/>
          <p14:tracePt t="101260" x="3986213" y="1581150"/>
          <p14:tracePt t="101275" x="3960813" y="1555750"/>
          <p14:tracePt t="101282" x="3943350" y="1538288"/>
          <p14:tracePt t="101300" x="3867150" y="1504950"/>
          <p14:tracePt t="101303" x="3832225" y="1495425"/>
          <p14:tracePt t="101318" x="3781425" y="1487488"/>
          <p14:tracePt t="101319" x="3763963" y="1487488"/>
          <p14:tracePt t="101336" x="3722688" y="1470025"/>
          <p14:tracePt t="101340" x="3697288" y="1470025"/>
          <p14:tracePt t="101357" x="3646488" y="1470025"/>
          <p14:tracePt t="101359" x="3629025" y="1470025"/>
          <p14:tracePt t="101374" x="3619500" y="1470025"/>
          <p14:tracePt t="101380" x="3603625" y="1470025"/>
          <p14:tracePt t="101391" x="3594100" y="1470025"/>
          <p14:tracePt t="101397" x="3578225" y="1470025"/>
          <p14:tracePt t="101400" x="3568700" y="1470025"/>
          <p14:tracePt t="101413" x="3568700" y="1477963"/>
          <p14:tracePt t="101415" x="3552825" y="1504950"/>
          <p14:tracePt t="101425" x="3535363" y="1530350"/>
          <p14:tracePt t="101446" x="3535363" y="1563688"/>
          <p14:tracePt t="101464" x="3535363" y="1597025"/>
          <p14:tracePt t="101465" x="3535363" y="1622425"/>
          <p14:tracePt t="101481" x="3535363" y="1631950"/>
          <p14:tracePt t="101481" x="3535363" y="1639888"/>
          <p14:tracePt t="101498" x="3552825" y="1649413"/>
          <p14:tracePt t="101514" x="3560763" y="1657350"/>
          <p14:tracePt t="101517" x="3586163" y="1657350"/>
          <p14:tracePt t="101530" x="3611563" y="1657350"/>
          <p14:tracePt t="101531" x="3646488" y="1657350"/>
          <p14:tracePt t="101548" x="3687763" y="1657350"/>
          <p14:tracePt t="101564" x="3705225" y="1657350"/>
          <p14:tracePt t="101580" x="3730625" y="1657350"/>
          <p14:tracePt t="101623" x="3722688" y="1631950"/>
          <p14:tracePt t="101633" x="3697288" y="1606550"/>
          <p14:tracePt t="101647" x="3629025" y="1581150"/>
          <p14:tracePt t="101664" x="3449638" y="1546225"/>
          <p14:tracePt t="101680" x="3365500" y="1538288"/>
          <p14:tracePt t="101683" x="3271838" y="1538288"/>
          <p14:tracePt t="101697" x="3109913" y="1538288"/>
          <p14:tracePt t="101715" x="3025775" y="1538288"/>
          <p14:tracePt t="101850" x="3016250" y="1538288"/>
          <p14:tracePt t="101863" x="3000375" y="1538288"/>
          <p14:tracePt t="101876" x="2957513" y="1538288"/>
          <p14:tracePt t="101894" x="2914650" y="1538288"/>
          <p14:tracePt t="101900" x="2889250" y="1538288"/>
          <p14:tracePt t="101911" x="2846388" y="1546225"/>
          <p14:tracePt t="101916" x="2813050" y="1546225"/>
          <p14:tracePt t="101931" x="2778125" y="1546225"/>
          <p14:tracePt t="101932" x="2762250" y="1546225"/>
          <p14:tracePt t="101948" x="2719388" y="1546225"/>
          <p14:tracePt t="101949" x="2660650" y="1546225"/>
          <p14:tracePt t="101961" x="2592388" y="1546225"/>
          <p14:tracePt t="101965" x="2506663" y="1546225"/>
          <p14:tracePt t="101984" x="2328863" y="1546225"/>
          <p14:tracePt t="102001" x="2159000" y="1546225"/>
          <p14:tracePt t="102017" x="2030413" y="1546225"/>
          <p14:tracePt t="102034" x="1954213" y="1546225"/>
          <p14:tracePt t="102035" x="1938338" y="1546225"/>
          <p14:tracePt t="102051" x="1903413" y="1546225"/>
          <p14:tracePt t="102074" x="1885950" y="1555750"/>
          <p14:tracePt t="102085" x="1860550" y="1571625"/>
          <p14:tracePt t="102087" x="1852613" y="1581150"/>
          <p14:tracePt t="102101" x="1819275" y="1597025"/>
          <p14:tracePt t="102119" x="1758950" y="1639888"/>
          <p14:tracePt t="102136" x="1708150" y="1665288"/>
          <p14:tracePt t="102153" x="1665288" y="1690688"/>
          <p14:tracePt t="102158" x="1657350" y="1708150"/>
          <p14:tracePt t="102169" x="1639888" y="1716088"/>
          <p14:tracePt t="102173" x="1622425" y="1741488"/>
          <p14:tracePt t="102186" x="1614488" y="1751013"/>
          <p14:tracePt t="102203" x="1614488" y="1776413"/>
          <p14:tracePt t="102207" x="1614488" y="1819275"/>
          <p14:tracePt t="102221" x="1614488" y="1835150"/>
          <p14:tracePt t="102223" x="1614488" y="1860550"/>
          <p14:tracePt t="102239" x="1639888" y="1911350"/>
          <p14:tracePt t="102255" x="1716088" y="1997075"/>
          <p14:tracePt t="102270" x="1751013" y="2014538"/>
          <p14:tracePt t="102273" x="1784350" y="2030413"/>
          <p14:tracePt t="102288" x="1938338" y="2073275"/>
          <p14:tracePt t="102297" x="2014538" y="2082800"/>
          <p14:tracePt t="102306" x="2082800" y="2090738"/>
          <p14:tracePt t="102314" x="2124075" y="2090738"/>
          <p14:tracePt t="102325" x="2141538" y="2090738"/>
          <p14:tracePt t="102331" x="2174875" y="2090738"/>
          <p14:tracePt t="102354" x="2184400" y="2090738"/>
          <p14:tracePt t="102399" x="2184400" y="2082800"/>
          <p14:tracePt t="102409" x="2184400" y="2073275"/>
          <p14:tracePt t="102421" x="2184400" y="2065338"/>
          <p14:tracePt t="102436" x="2166938" y="2047875"/>
          <p14:tracePt t="102440" x="2149475" y="2030413"/>
          <p14:tracePt t="102453" x="2141538" y="2030413"/>
          <p14:tracePt t="102470" x="2116138" y="2022475"/>
          <p14:tracePt t="102475" x="2108200" y="2022475"/>
          <p14:tracePt t="102487" x="2082800" y="2005013"/>
          <p14:tracePt t="102491" x="2055813" y="2005013"/>
          <p14:tracePt t="102503" x="2047875" y="2005013"/>
          <p14:tracePt t="102506" x="2039938" y="2005013"/>
          <p14:tracePt t="102520" x="2022475" y="2005013"/>
          <p14:tracePt t="102536" x="1997075" y="2005013"/>
          <p14:tracePt t="102552" x="1979613" y="2022475"/>
          <p14:tracePt t="102568" x="1979613" y="2047875"/>
          <p14:tracePt t="102585" x="1979613" y="2116138"/>
          <p14:tracePt t="102602" x="1979613" y="2141538"/>
          <p14:tracePt t="102603" x="1979613" y="2159000"/>
          <p14:tracePt t="102618" x="1989138" y="2209800"/>
          <p14:tracePt t="102619" x="2014538" y="2243138"/>
          <p14:tracePt t="102634" x="2065338" y="2268538"/>
          <p14:tracePt t="102651" x="2184400" y="2293938"/>
          <p14:tracePt t="102670" x="2336800" y="2344738"/>
          <p14:tracePt t="102686" x="2498725" y="2405063"/>
          <p14:tracePt t="102703" x="2608263" y="2430463"/>
          <p14:tracePt t="102706" x="2617788" y="2430463"/>
          <p14:tracePt t="102719" x="2625725" y="2430463"/>
          <p14:tracePt t="102960" x="2633663" y="2430463"/>
          <p14:tracePt t="102970" x="2643188" y="2430463"/>
          <p14:tracePt t="102973" x="2651125" y="2430463"/>
          <p14:tracePt t="102984" x="2660650" y="2430463"/>
          <p14:tracePt t="103000" x="2686050" y="2430463"/>
          <p14:tracePt t="103003" x="2693988" y="2422525"/>
          <p14:tracePt t="103017" x="2711450" y="2422525"/>
          <p14:tracePt t="103034" x="2727325" y="2405063"/>
          <p14:tracePt t="103686" x="2744788" y="2405063"/>
          <p14:tracePt t="103695" x="2762250" y="2413000"/>
          <p14:tracePt t="103707" x="2762250" y="2422525"/>
          <p14:tracePt t="103724" x="2770188" y="2430463"/>
          <p14:tracePt t="103725" x="2778125" y="2438400"/>
          <p14:tracePt t="103744" x="2787650" y="2447925"/>
          <p14:tracePt t="103749" x="2795588" y="2455863"/>
          <p14:tracePt t="103764" x="2795588" y="2463800"/>
          <p14:tracePt t="103778" x="2805113" y="2481263"/>
          <p14:tracePt t="103785" x="2813050" y="2498725"/>
          <p14:tracePt t="103800" x="2813050" y="2506663"/>
          <p14:tracePt t="103818" x="2813050" y="2516188"/>
          <p14:tracePt t="103824" x="2813050" y="2524125"/>
          <p14:tracePt t="103837" x="2813050" y="2532063"/>
          <p14:tracePt t="103858" x="2813050" y="2549525"/>
          <p14:tracePt t="103868" x="2813050" y="2557463"/>
          <p14:tracePt t="103886" x="2813050" y="2574925"/>
          <p14:tracePt t="103903" x="2787650" y="2592388"/>
          <p14:tracePt t="103919" x="2752725" y="2592388"/>
          <p14:tracePt t="103936" x="2719388" y="2592388"/>
          <p14:tracePt t="103953" x="2676525" y="2592388"/>
          <p14:tracePt t="103970" x="2617788" y="2592388"/>
          <p14:tracePt t="103973" x="2574925" y="2566988"/>
          <p14:tracePt t="103986" x="2557463" y="2566988"/>
          <p14:tracePt t="103987" x="2549525" y="2557463"/>
          <p14:tracePt t="104002" x="2541588" y="2557463"/>
          <p14:tracePt t="104020" x="2532063" y="2549525"/>
          <p14:tracePt t="104106" x="2516188" y="2549525"/>
          <p14:tracePt t="104117" x="2516188" y="2541588"/>
          <p14:tracePt t="104131" x="2549525" y="2506663"/>
          <p14:tracePt t="104135" x="2566988" y="2489200"/>
          <p14:tracePt t="104150" x="2592388" y="2463800"/>
          <p14:tracePt t="104151" x="2633663" y="2405063"/>
          <p14:tracePt t="104168" x="2643188" y="2354263"/>
          <p14:tracePt t="104187" x="2643188" y="2268538"/>
          <p14:tracePt t="104191" x="2643188" y="2209800"/>
          <p14:tracePt t="104205" x="2643188" y="2141538"/>
          <p14:tracePt t="104206" x="2643188" y="2082800"/>
          <p14:tracePt t="104222" x="2643188" y="2005013"/>
          <p14:tracePt t="104223" x="2625725" y="1971675"/>
          <p14:tracePt t="104238" x="2617788" y="1928813"/>
          <p14:tracePt t="104241" x="2592388" y="1878013"/>
          <p14:tracePt t="104255" x="2582863" y="1835150"/>
          <p14:tracePt t="104257" x="2574925" y="1758950"/>
          <p14:tracePt t="104266" x="2566988" y="1682750"/>
          <p14:tracePt t="104275" x="2549525" y="1639888"/>
          <p14:tracePt t="104281" x="2524125" y="1546225"/>
          <p14:tracePt t="104298" x="2481263" y="1411288"/>
          <p14:tracePt t="104301" x="2463800" y="1368425"/>
          <p14:tracePt t="104313" x="2455863" y="1308100"/>
          <p14:tracePt t="104319" x="2447925" y="1257300"/>
          <p14:tracePt t="104334" x="2430463" y="1198563"/>
          <p14:tracePt t="104353" x="2430463" y="1163638"/>
          <p14:tracePt t="104356" x="2430463" y="1155700"/>
          <p14:tracePt t="104371" x="2422525" y="1138238"/>
          <p14:tracePt t="104376" x="2413000" y="1130300"/>
          <p14:tracePt t="104456" x="2422525" y="1122363"/>
          <p14:tracePt t="104467" x="2447925" y="1122363"/>
          <p14:tracePt t="104479" x="2498725" y="1122363"/>
          <p14:tracePt t="104482" x="2566988" y="1122363"/>
          <p14:tracePt t="104500" x="2838450" y="1122363"/>
          <p14:tracePt t="104517" x="3297238" y="1231900"/>
          <p14:tracePt t="104534" x="3849688" y="1401763"/>
          <p14:tracePt t="104535" x="4095750" y="1538288"/>
          <p14:tracePt t="104550" x="4283075" y="1622425"/>
          <p14:tracePt t="104551" x="4460875" y="1741488"/>
          <p14:tracePt t="104567" x="4579938" y="1827213"/>
          <p14:tracePt t="104584" x="4818063" y="2039938"/>
          <p14:tracePt t="104587" x="4878388" y="2141538"/>
          <p14:tracePt t="104602" x="4937125" y="2286000"/>
          <p14:tracePt t="104619" x="4937125" y="2328863"/>
          <p14:tracePt t="104636" x="4937125" y="2371725"/>
          <p14:tracePt t="104653" x="4937125" y="2422525"/>
          <p14:tracePt t="104669" x="4937125" y="2438400"/>
          <p14:tracePt t="104685" x="4937125" y="2489200"/>
          <p14:tracePt t="104687" x="4937125" y="2506663"/>
          <p14:tracePt t="104701" x="4937125" y="2524125"/>
          <p14:tracePt t="104717" x="4903788" y="2592388"/>
          <p14:tracePt t="104734" x="4860925" y="2676525"/>
          <p14:tracePt t="104750" x="4818063" y="2762250"/>
          <p14:tracePt t="104753" x="4784725" y="2805113"/>
          <p14:tracePt t="104768" x="4767263" y="2846388"/>
          <p14:tracePt t="104769" x="4724400" y="2897188"/>
          <p14:tracePt t="104786" x="4673600" y="2949575"/>
          <p14:tracePt t="104789" x="4614863" y="2990850"/>
          <p14:tracePt t="104803" x="4546600" y="3059113"/>
          <p14:tracePt t="104803" x="4435475" y="3127375"/>
          <p14:tracePt t="104821" x="4283075" y="3263900"/>
          <p14:tracePt t="104839" x="4206875" y="3314700"/>
          <p14:tracePt t="104847" x="4189413" y="3330575"/>
          <p14:tracePt t="104857" x="4189413" y="3340100"/>
          <p14:tracePt t="104861" x="4181475" y="3340100"/>
          <p14:tracePt t="105002" x="4206875" y="3340100"/>
          <p14:tracePt t="105014" x="4249738" y="3373438"/>
          <p14:tracePt t="105017" x="4316413" y="3398838"/>
          <p14:tracePt t="105031" x="4376738" y="3416300"/>
          <p14:tracePt t="105044" x="4445000" y="3441700"/>
          <p14:tracePt t="105051" x="4478338" y="3459163"/>
          <p14:tracePt t="105067" x="4564063" y="3502025"/>
          <p14:tracePt t="105086" x="4579938" y="3527425"/>
          <p14:tracePt t="105662" x="4589463" y="3527425"/>
          <p14:tracePt t="105674" x="4614863" y="3527425"/>
          <p14:tracePt t="105677" x="4657725" y="3527425"/>
          <p14:tracePt t="105687" x="4691063" y="3527425"/>
          <p14:tracePt t="105703" x="4767263" y="3527425"/>
          <p14:tracePt t="105721" x="4852988" y="3527425"/>
          <p14:tracePt t="105736" x="4954588" y="3527425"/>
          <p14:tracePt t="105752" x="5013325" y="3527425"/>
          <p14:tracePt t="105769" x="5022850" y="3527425"/>
          <p14:tracePt t="105894" x="5022850" y="3517900"/>
          <p14:tracePt t="106076" x="5038725" y="3517900"/>
          <p14:tracePt t="106086" x="5048250" y="3517900"/>
          <p14:tracePt t="106101" x="5056188" y="3517900"/>
          <p14:tracePt t="106118" x="5064125" y="3517900"/>
          <p14:tracePt t="106188" x="5064125" y="3509963"/>
          <p14:tracePt t="106199" x="5064125" y="3492500"/>
          <p14:tracePt t="106201" x="5056188" y="3475038"/>
          <p14:tracePt t="106212" x="5038725" y="3467100"/>
          <p14:tracePt t="106218" x="5005388" y="3449638"/>
          <p14:tracePt t="106234" x="4954588" y="3424238"/>
          <p14:tracePt t="106252" x="4886325" y="3416300"/>
          <p14:tracePt t="106258" x="4835525" y="3398838"/>
          <p14:tracePt t="106270" x="4802188" y="3390900"/>
          <p14:tracePt t="106273" x="4784725" y="3390900"/>
          <p14:tracePt t="106288" x="4767263" y="3390900"/>
          <p14:tracePt t="106291" x="4759325" y="3390900"/>
          <p14:tracePt t="106388" x="4784725" y="3408363"/>
          <p14:tracePt t="106399" x="4818063" y="3416300"/>
          <p14:tracePt t="106412" x="4852988" y="3424238"/>
          <p14:tracePt t="106413" x="4878388" y="3424238"/>
          <p14:tracePt t="106417" x="4919663" y="3424238"/>
          <p14:tracePt t="106435" x="4979988" y="3433763"/>
          <p14:tracePt t="106454" x="5091113" y="3433763"/>
          <p14:tracePt t="106471" x="5268913" y="3459163"/>
          <p14:tracePt t="106473" x="5327650" y="3467100"/>
          <p14:tracePt t="106488" x="5370513" y="3467100"/>
          <p14:tracePt t="106506" x="5387975" y="3467100"/>
          <p14:tracePt t="106596" x="5353050" y="3467100"/>
          <p14:tracePt t="106608" x="5337175" y="3467100"/>
          <p14:tracePt t="106620" x="5311775" y="3459163"/>
          <p14:tracePt t="106636" x="5276850" y="3449638"/>
          <p14:tracePt t="106655" x="5268913" y="3449638"/>
          <p14:tracePt t="106676" x="5260975" y="3449638"/>
          <p14:tracePt t="106692" x="5251450" y="3449638"/>
          <p14:tracePt t="106703" x="5235575" y="3449638"/>
          <p14:tracePt t="106708" x="5218113" y="3449638"/>
          <p14:tracePt t="106719" x="5183188" y="3449638"/>
          <p14:tracePt t="106735" x="5064125" y="3441700"/>
          <p14:tracePt t="106752" x="4997450" y="3441700"/>
          <p14:tracePt t="106769" x="4919663" y="3441700"/>
          <p14:tracePt t="106773" x="4835525" y="3441700"/>
          <p14:tracePt t="106786" x="4724400" y="3424238"/>
          <p14:tracePt t="106787" x="4622800" y="3416300"/>
          <p14:tracePt t="106803" x="4410075" y="3416300"/>
          <p14:tracePt t="106820" x="4189413" y="3416300"/>
          <p14:tracePt t="106838" x="3960813" y="3416300"/>
          <p14:tracePt t="106841" x="3857625" y="3416300"/>
          <p14:tracePt t="106855" x="3763963" y="3416300"/>
          <p14:tracePt t="106857" x="3646488" y="3416300"/>
          <p14:tracePt t="106872" x="3527425" y="3416300"/>
          <p14:tracePt t="106873" x="3408363" y="3408363"/>
          <p14:tracePt t="106890" x="3305175" y="3390900"/>
          <p14:tracePt t="106893" x="3221038" y="3382963"/>
          <p14:tracePt t="106906" x="3135313" y="3382963"/>
          <p14:tracePt t="106907" x="3033713" y="3382963"/>
          <p14:tracePt t="106915" x="2949575" y="3373438"/>
          <p14:tracePt t="106924" x="2846388" y="3365500"/>
          <p14:tracePt t="106931" x="2752725" y="3365500"/>
          <p14:tracePt t="106947" x="2668588" y="3348038"/>
          <p14:tracePt t="106949" x="2592388" y="3348038"/>
          <p14:tracePt t="106964" x="2430463" y="3340100"/>
          <p14:tracePt t="106981" x="2260600" y="3322638"/>
          <p14:tracePt t="106998" x="2098675" y="3305175"/>
          <p14:tracePt t="107011" x="1928813" y="3305175"/>
          <p14:tracePt t="107019" x="1860550" y="3305175"/>
          <p14:tracePt t="107034" x="1758950" y="3305175"/>
          <p14:tracePt t="107035" x="1690688" y="3305175"/>
          <p14:tracePt t="107051" x="1563688" y="3305175"/>
          <p14:tracePt t="107067" x="1487488" y="3305175"/>
          <p14:tracePt t="107069" x="1436688" y="3305175"/>
          <p14:tracePt t="107084" x="1360488" y="3305175"/>
          <p14:tracePt t="107085" x="1300163" y="3305175"/>
          <p14:tracePt t="107100" x="1198563" y="3305175"/>
          <p14:tracePt t="107117" x="1096963" y="3305175"/>
          <p14:tracePt t="107134" x="968375" y="3305175"/>
          <p14:tracePt t="107150" x="909638" y="3305175"/>
          <p14:tracePt t="107151" x="866775" y="3305175"/>
          <p14:tracePt t="107167" x="790575" y="3305175"/>
          <p14:tracePt t="107184" x="739775" y="3305175"/>
          <p14:tracePt t="107187" x="714375" y="3305175"/>
          <p14:tracePt t="107202" x="696913" y="3305175"/>
          <p14:tracePt t="107218" x="646113" y="3305175"/>
          <p14:tracePt t="107234" x="636588" y="3305175"/>
          <p14:tracePt t="107250" x="620713" y="3305175"/>
          <p14:tracePt t="107268" x="603250" y="3305175"/>
          <p14:tracePt t="107283" x="595313" y="3305175"/>
          <p14:tracePt t="107300" x="577850" y="3305175"/>
          <p14:tracePt t="107361" x="577850" y="3314700"/>
          <p14:tracePt t="107375" x="577850" y="3330575"/>
          <p14:tracePt t="107382" x="577850" y="3355975"/>
          <p14:tracePt t="107387" x="577850" y="3390900"/>
          <p14:tracePt t="107400" x="577850" y="3416300"/>
          <p14:tracePt t="107401" x="577850" y="3467100"/>
          <p14:tracePt t="107417" x="577850" y="3509963"/>
          <p14:tracePt t="107434" x="577850" y="3629025"/>
          <p14:tracePt t="107437" x="577850" y="3679825"/>
          <p14:tracePt t="107454" x="577850" y="3824288"/>
          <p14:tracePt t="107471" x="577850" y="3986213"/>
          <p14:tracePt t="107488" x="577850" y="4138613"/>
          <p14:tracePt t="107505" x="577850" y="4283075"/>
          <p14:tracePt t="107520" x="577850" y="4384675"/>
          <p14:tracePt t="107523" x="577850" y="4427538"/>
          <p14:tracePt t="107536" x="577850" y="4486275"/>
          <p14:tracePt t="107541" x="577850" y="4554538"/>
          <p14:tracePt t="107552" x="577850" y="4597400"/>
          <p14:tracePt t="107568" x="577850" y="4716463"/>
          <p14:tracePt t="107584" x="577850" y="4792663"/>
          <p14:tracePt t="107600" x="577850" y="4827588"/>
          <p14:tracePt t="107617" x="577850" y="4868863"/>
          <p14:tracePt t="107619" x="577850" y="4894263"/>
          <p14:tracePt t="107634" x="577850" y="4929188"/>
          <p14:tracePt t="107651" x="569913" y="4979988"/>
          <p14:tracePt t="107667" x="552450" y="5056188"/>
          <p14:tracePt t="107669" x="552450" y="5091113"/>
          <p14:tracePt t="107684" x="534988" y="5149850"/>
          <p14:tracePt t="107685" x="534988" y="5200650"/>
          <p14:tracePt t="107702" x="534988" y="5251450"/>
          <p14:tracePt t="107719" x="534988" y="5276850"/>
          <p14:tracePt t="107719" x="534988" y="5319713"/>
          <p14:tracePt t="107735" x="534988" y="5395913"/>
          <p14:tracePt t="107751" x="534988" y="5472113"/>
          <p14:tracePt t="107767" x="534988" y="5557838"/>
          <p14:tracePt t="107784" x="534988" y="5626100"/>
          <p14:tracePt t="107800" x="534988" y="5651500"/>
          <p14:tracePt t="107801" x="534988" y="5668963"/>
          <p14:tracePt t="107817" x="527050" y="5727700"/>
          <p14:tracePt t="107834" x="527050" y="5803900"/>
          <p14:tracePt t="107851" x="527050" y="5897563"/>
          <p14:tracePt t="107867" x="527050" y="5957888"/>
          <p14:tracePt t="107884" x="527050" y="5983288"/>
          <p14:tracePt t="107887" x="527050" y="6008688"/>
          <p14:tracePt t="107901" x="527050" y="6034088"/>
          <p14:tracePt t="107917" x="527050" y="6042025"/>
          <p14:tracePt t="107935" x="527050" y="6059488"/>
          <p14:tracePt t="107951" x="534988" y="6067425"/>
          <p14:tracePt t="107967" x="544513" y="6067425"/>
          <p14:tracePt t="107984" x="569913" y="6067425"/>
          <p14:tracePt t="107987" x="595313" y="6067425"/>
          <p14:tracePt t="108001" x="611188" y="6067425"/>
          <p14:tracePt t="108003" x="636588" y="6067425"/>
          <p14:tracePt t="108017" x="722313" y="6067425"/>
          <p14:tracePt t="108034" x="892175" y="6067425"/>
          <p14:tracePt t="108051" x="1019175" y="6067425"/>
          <p14:tracePt t="108053" x="1163638" y="6067425"/>
          <p14:tracePt t="108067" x="1333500" y="6067425"/>
          <p14:tracePt t="108070" x="1538288" y="6067425"/>
          <p14:tracePt t="108084" x="2030413" y="6067425"/>
          <p14:tracePt t="108100" x="2524125" y="6067425"/>
          <p14:tracePt t="108117" x="3016250" y="6067425"/>
          <p14:tracePt t="108134" x="3297238" y="6067425"/>
          <p14:tracePt t="108150" x="3475038" y="6042025"/>
          <p14:tracePt t="108167" x="3594100" y="6024563"/>
          <p14:tracePt t="108185" x="3654425" y="6024563"/>
          <p14:tracePt t="108202" x="3705225" y="6024563"/>
          <p14:tracePt t="108207" x="3722688" y="6024563"/>
          <p14:tracePt t="108219" x="3756025" y="6024563"/>
          <p14:tracePt t="108235" x="3875088" y="6024563"/>
          <p14:tracePt t="108252" x="3960813" y="6024563"/>
          <p14:tracePt t="108268" x="4044950" y="6024563"/>
          <p14:tracePt t="108284" x="4214813" y="6024563"/>
          <p14:tracePt t="108285" x="4300538" y="6024563"/>
          <p14:tracePt t="108300" x="4384675" y="6024563"/>
          <p14:tracePt t="108301" x="4460875" y="6008688"/>
          <p14:tracePt t="108318" x="4605338" y="5991225"/>
          <p14:tracePt t="108334" x="4708525" y="5983288"/>
          <p14:tracePt t="108352" x="4810125" y="5983288"/>
          <p14:tracePt t="108358" x="4868863" y="5983288"/>
          <p14:tracePt t="108370" x="4911725" y="5983288"/>
          <p14:tracePt t="108373" x="4954588" y="5983288"/>
          <p14:tracePt t="108387" x="4997450" y="5983288"/>
          <p14:tracePt t="108402" x="5064125" y="5983288"/>
          <p14:tracePt t="108418" x="5116513" y="5983288"/>
          <p14:tracePt t="108434" x="5157788" y="5983288"/>
          <p14:tracePt t="108464" x="5167313" y="5983288"/>
          <p14:tracePt t="108480" x="5175250" y="5983288"/>
          <p14:tracePt t="108491" x="5183188" y="5983288"/>
          <p14:tracePt t="108505" x="5192713" y="5983288"/>
          <p14:tracePt t="108521" x="5200650" y="5983288"/>
          <p14:tracePt t="108820" x="5200650" y="5973763"/>
          <p14:tracePt t="108830" x="5200650" y="5957888"/>
          <p14:tracePt t="108845" x="5200650" y="5922963"/>
          <p14:tracePt t="108848" x="5200650" y="5880100"/>
          <p14:tracePt t="108862" x="5200650" y="5838825"/>
          <p14:tracePt t="108864" x="5200650" y="5803900"/>
          <p14:tracePt t="108880" x="5200650" y="5761038"/>
          <p14:tracePt t="108881" x="5200650" y="5694363"/>
          <p14:tracePt t="108897" x="5200650" y="5464175"/>
          <p14:tracePt t="108915" x="5200650" y="5116513"/>
          <p14:tracePt t="108931" x="5200650" y="4802188"/>
          <p14:tracePt t="108948" x="5200650" y="4564063"/>
          <p14:tracePt t="108964" x="5200650" y="4325938"/>
          <p14:tracePt t="108967" x="5200650" y="4224338"/>
          <p14:tracePt t="108981" x="5200650" y="4121150"/>
          <p14:tracePt t="108981" x="5200650" y="4052888"/>
          <p14:tracePt t="108997" x="5200650" y="3986213"/>
          <p14:tracePt t="109014" x="5200650" y="3883025"/>
          <p14:tracePt t="109018" x="5200650" y="3841750"/>
          <p14:tracePt t="109030" x="5200650" y="3790950"/>
          <p14:tracePt t="109031" x="5200650" y="3748088"/>
          <p14:tracePt t="109047" x="5200650" y="3705225"/>
          <p14:tracePt t="109047" x="5200650" y="3671888"/>
          <p14:tracePt t="109064" x="5200650" y="3586163"/>
          <p14:tracePt t="109080" x="5200650" y="3543300"/>
          <p14:tracePt t="109081" x="5200650" y="3509963"/>
          <p14:tracePt t="109096" x="5200650" y="3484563"/>
          <p14:tracePt t="109097" x="5200650" y="3433763"/>
          <p14:tracePt t="109113" x="5200650" y="3416300"/>
          <p14:tracePt t="109114" x="5208588" y="3382963"/>
          <p14:tracePt t="109128" x="5218113" y="3340100"/>
          <p14:tracePt t="109131" x="5218113" y="3305175"/>
          <p14:tracePt t="109147" x="5226050" y="3263900"/>
          <p14:tracePt t="109165" x="5235575" y="3238500"/>
          <p14:tracePt t="109167" x="5235575" y="3221038"/>
          <p14:tracePt t="109274" x="5235575" y="3211513"/>
          <p14:tracePt t="109290" x="5218113" y="3211513"/>
          <p14:tracePt t="109300" x="5192713" y="3211513"/>
          <p14:tracePt t="109317" x="5081588" y="3211513"/>
          <p14:tracePt t="109319" x="4972050" y="3221038"/>
          <p14:tracePt t="109334" x="4852988" y="3238500"/>
          <p14:tracePt t="109335" x="4716463" y="3246438"/>
          <p14:tracePt t="109351" x="4538663" y="3246438"/>
          <p14:tracePt t="109369" x="4189413" y="3263900"/>
          <p14:tracePt t="109370" x="4011613" y="3263900"/>
          <p14:tracePt t="109388" x="3730625" y="3263900"/>
          <p14:tracePt t="109403" x="3467100" y="3263900"/>
          <p14:tracePt t="109419" x="3271838" y="3263900"/>
          <p14:tracePt t="109436" x="3059113" y="3263900"/>
          <p14:tracePt t="109452" x="2897188" y="3263900"/>
          <p14:tracePt t="109468" x="2795588" y="3263900"/>
          <p14:tracePt t="109486" x="2727325" y="3246438"/>
          <p14:tracePt t="109503" x="2727325" y="3238500"/>
          <p14:tracePt t="109896" x="2744788" y="3238500"/>
          <p14:tracePt t="109906" x="2762250" y="3238500"/>
          <p14:tracePt t="109910" x="2805113" y="3254375"/>
          <p14:tracePt t="109920" x="2820988" y="3254375"/>
          <p14:tracePt t="109925" x="2855913" y="3263900"/>
          <p14:tracePt t="109939" x="2932113" y="3271838"/>
          <p14:tracePt t="109940" x="2990850" y="3289300"/>
          <p14:tracePt t="109958" x="3076575" y="3314700"/>
          <p14:tracePt t="109964" x="3152775" y="3340100"/>
          <p14:tracePt t="109980" x="3305175" y="3390900"/>
          <p14:tracePt t="110050" x="3314700" y="3390900"/>
          <p14:tracePt t="110438" x="3314700" y="3398838"/>
          <p14:tracePt t="110447" x="3289300" y="3398838"/>
          <p14:tracePt t="110463" x="3203575" y="3416300"/>
          <p14:tracePt t="110481" x="3135313" y="3424238"/>
          <p14:tracePt t="110500" x="3067050" y="3441700"/>
          <p14:tracePt t="110504" x="3059113" y="3441700"/>
          <p14:tracePt t="110515" x="3041650" y="3441700"/>
          <p14:tracePt t="110534" x="3033713" y="3441700"/>
          <p14:tracePt t="110550" x="3025775" y="3441700"/>
          <p14:tracePt t="110581" x="3016250" y="3441700"/>
          <p14:tracePt t="110587" x="3008313" y="3441700"/>
          <p14:tracePt t="110603" x="2940050" y="3441700"/>
          <p14:tracePt t="110619" x="2881313" y="3416300"/>
          <p14:tracePt t="110635" x="2820988" y="3416300"/>
          <p14:tracePt t="110652" x="2795588" y="3416300"/>
          <p14:tracePt t="110669" x="2770188" y="3416300"/>
          <p14:tracePt t="110685" x="2762250" y="3416300"/>
          <p14:tracePt t="110707" x="2752725" y="3416300"/>
          <p14:tracePt t="110718" x="2744788" y="3416300"/>
          <p14:tracePt t="110734" x="2719388" y="3416300"/>
          <p14:tracePt t="110750" x="2676525" y="3416300"/>
          <p14:tracePt t="110767" x="2582863" y="3459163"/>
          <p14:tracePt t="110783" x="2489200" y="3509963"/>
          <p14:tracePt t="110785" x="2447925" y="3535363"/>
          <p14:tracePt t="110801" x="2344738" y="3568700"/>
          <p14:tracePt t="110819" x="2328863" y="3578225"/>
          <p14:tracePt t="110823" x="2278063" y="3594100"/>
          <p14:tracePt t="110835" x="2217738" y="3636963"/>
          <p14:tracePt t="110837" x="2124075" y="3671888"/>
          <p14:tracePt t="110852" x="1963738" y="3730625"/>
          <p14:tracePt t="110870" x="1758950" y="3798888"/>
          <p14:tracePt t="110887" x="1581150" y="3841750"/>
          <p14:tracePt t="110905" x="1462088" y="3857625"/>
          <p14:tracePt t="110909" x="1427163" y="3875088"/>
          <p14:tracePt t="110922" x="1393825" y="3883025"/>
          <p14:tracePt t="110923" x="1360488" y="3892550"/>
          <p14:tracePt t="110947" x="1350963" y="3892550"/>
          <p14:tracePt t="110959" x="1343025" y="3892550"/>
          <p14:tracePt t="111003" x="1333500" y="3892550"/>
          <p14:tracePt t="111014" x="1325563" y="3892550"/>
          <p14:tracePt t="111023" x="1317625" y="3892550"/>
          <p14:tracePt t="111037" x="1308100" y="3892550"/>
          <p14:tracePt t="111040" x="1300163" y="3892550"/>
          <p14:tracePt t="111053" x="1292225" y="3892550"/>
          <p14:tracePt t="111068" x="1282700" y="3892550"/>
          <p14:tracePt t="111069" x="1257300" y="3892550"/>
          <p14:tracePt t="111085" x="1223963" y="3892550"/>
          <p14:tracePt t="111101" x="1189038" y="3892550"/>
          <p14:tracePt t="111117" x="1163638" y="3900488"/>
          <p14:tracePt t="111135" x="1130300" y="3925888"/>
          <p14:tracePt t="111151" x="1122363" y="3925888"/>
          <p14:tracePt t="111151" x="1122363" y="3935413"/>
          <p14:tracePt t="111168" x="1122363" y="3943350"/>
          <p14:tracePt t="111185" x="1112838" y="3951288"/>
          <p14:tracePt t="111201" x="1112838" y="3960813"/>
          <p14:tracePt t="111202" x="1112838" y="3976688"/>
          <p14:tracePt t="111218" x="1104900" y="3994150"/>
          <p14:tracePt t="111235" x="1096963" y="4019550"/>
          <p14:tracePt t="111251" x="1096963" y="4044950"/>
          <p14:tracePt t="111251" x="1096963" y="4052888"/>
          <p14:tracePt t="111268" x="1096963" y="4087813"/>
          <p14:tracePt t="111285" x="1096963" y="4138613"/>
          <p14:tracePt t="111300" x="1096963" y="4171950"/>
          <p14:tracePt t="111318" x="1104900" y="4214813"/>
          <p14:tracePt t="111334" x="1155700" y="4232275"/>
          <p14:tracePt t="111337" x="1189038" y="4249738"/>
          <p14:tracePt t="111351" x="1231900" y="4265613"/>
          <p14:tracePt t="111353" x="1274763" y="4265613"/>
          <p14:tracePt t="111369" x="1317625" y="4265613"/>
          <p14:tracePt t="111373" x="1360488" y="4265613"/>
          <p14:tracePt t="111386" x="1411288" y="4265613"/>
          <p14:tracePt t="111387" x="1436688" y="4265613"/>
          <p14:tracePt t="111403" x="1487488" y="4265613"/>
          <p14:tracePt t="111419" x="1504950" y="4265613"/>
          <p14:tracePt t="111436" x="1504950" y="4257675"/>
          <p14:tracePt t="111437" x="1520825" y="4240213"/>
          <p14:tracePt t="111473" x="1520825" y="4232275"/>
          <p14:tracePt t="111656" x="1512888" y="4232275"/>
          <p14:tracePt t="111688" x="1512888" y="4249738"/>
          <p14:tracePt t="111699" x="1512888" y="4265613"/>
          <p14:tracePt t="111712" x="1563688" y="4275138"/>
          <p14:tracePt t="111719" x="1606550" y="4300538"/>
          <p14:tracePt t="111734" x="1665288" y="4300538"/>
          <p14:tracePt t="111751" x="1784350" y="4316413"/>
          <p14:tracePt t="111769" x="1928813" y="4325938"/>
          <p14:tracePt t="111787" x="2030413" y="4325938"/>
          <p14:tracePt t="111789" x="2039938" y="4325938"/>
          <p14:tracePt t="112008" x="2047875" y="4333875"/>
          <p14:tracePt t="112021" x="2065338" y="4333875"/>
          <p14:tracePt t="112023" x="2073275" y="4333875"/>
          <p14:tracePt t="112034" x="2090738" y="4341813"/>
          <p14:tracePt t="112037" x="2108200" y="4341813"/>
          <p14:tracePt t="112160" x="2108200" y="4351338"/>
          <p14:tracePt t="112173" x="2090738" y="4351338"/>
          <p14:tracePt t="112187" x="2073275" y="4359275"/>
          <p14:tracePt t="112204" x="2047875" y="4359275"/>
          <p14:tracePt t="112220" x="2039938" y="4359275"/>
          <p14:tracePt t="112226" x="2030413" y="4368800"/>
          <p14:tracePt t="113034" x="2022475" y="4368800"/>
          <p14:tracePt t="113048" x="2030413" y="4368800"/>
          <p14:tracePt t="113058" x="2055813" y="4351338"/>
          <p14:tracePt t="113064" x="2065338" y="4341813"/>
          <p14:tracePt t="113075" x="2082800" y="4341813"/>
          <p14:tracePt t="113086" x="2090738" y="4333875"/>
          <p14:tracePt t="113098" x="2124075" y="4300538"/>
          <p14:tracePt t="113104" x="2133600" y="4291013"/>
          <p14:tracePt t="113114" x="2141538" y="4265613"/>
          <p14:tracePt t="113134" x="2141538" y="4249738"/>
          <p14:tracePt t="113142" x="2149475" y="4240213"/>
          <p14:tracePt t="113153" x="2149475" y="4232275"/>
          <p14:tracePt t="113170" x="2149475" y="4224338"/>
          <p14:tracePt t="113173" x="2149475" y="4214813"/>
          <p14:tracePt t="113187" x="2149475" y="4206875"/>
          <p14:tracePt t="113202" x="2149475" y="4189413"/>
          <p14:tracePt t="113203" x="2149475" y="4181475"/>
          <p14:tracePt t="113224" x="2149475" y="4164013"/>
          <p14:tracePt t="113235" x="2141538" y="4156075"/>
          <p14:tracePt t="113251" x="2133600" y="4130675"/>
          <p14:tracePt t="113268" x="2124075" y="4113213"/>
          <p14:tracePt t="113269" x="2116138" y="4113213"/>
          <p14:tracePt t="113289" x="2116138" y="4105275"/>
          <p14:tracePt t="113342" x="2116138" y="4095750"/>
          <p14:tracePt t="113351" x="2116138" y="4087813"/>
          <p14:tracePt t="113562" x="2116138" y="4079875"/>
          <p14:tracePt t="113583" x="2141538" y="4079875"/>
          <p14:tracePt t="113590" x="2184400" y="4079875"/>
          <p14:tracePt t="113599" x="2209800" y="4079875"/>
          <p14:tracePt t="113607" x="2260600" y="4079875"/>
          <p14:tracePt t="113616" x="2344738" y="4079875"/>
          <p14:tracePt t="113624" x="2447925" y="4079875"/>
          <p14:tracePt t="113631" x="2574925" y="4079875"/>
          <p14:tracePt t="113640" x="2686050" y="4079875"/>
          <p14:tracePt t="113647" x="2813050" y="4079875"/>
          <p14:tracePt t="113657" x="2897188" y="4079875"/>
          <p14:tracePt t="113664" x="2982913" y="4079875"/>
          <p14:tracePt t="113674" x="3025775" y="4062413"/>
          <p14:tracePt t="113682" x="3084513" y="4062413"/>
          <p14:tracePt t="113690" x="3135313" y="4052888"/>
          <p14:tracePt t="113697" x="3160713" y="4044950"/>
          <p14:tracePt t="113712" x="3170238" y="4044950"/>
          <p14:tracePt t="113713" x="3178175" y="4044950"/>
          <p14:tracePt t="113717" x="3186113" y="4037013"/>
          <p14:tracePt t="113728" x="3203575" y="4037013"/>
          <p14:tracePt t="113735" x="3211513" y="4037013"/>
          <p14:tracePt t="113912" x="3221038" y="4037013"/>
          <p14:tracePt t="113933" x="3221038" y="4044950"/>
          <p14:tracePt t="113947" x="3221038" y="4062413"/>
          <p14:tracePt t="113958" x="3203575" y="4095750"/>
          <p14:tracePt t="113975" x="3170238" y="4113213"/>
          <p14:tracePt t="113984" x="3119438" y="4146550"/>
          <p14:tracePt t="113998" x="3059113" y="4181475"/>
          <p14:tracePt t="114012" x="3033713" y="4189413"/>
          <p14:tracePt t="114013" x="3016250" y="4206875"/>
          <p14:tracePt t="114035" x="2949575" y="4240213"/>
          <p14:tracePt t="114040" x="2922588" y="4265613"/>
          <p14:tracePt t="114054" x="2889250" y="4283075"/>
          <p14:tracePt t="114074" x="2881313" y="4300538"/>
          <p14:tracePt t="114242" x="2881313" y="4265613"/>
          <p14:tracePt t="114254" x="2881313" y="4232275"/>
          <p14:tracePt t="114257" x="2881313" y="4206875"/>
          <p14:tracePt t="114268" x="2881313" y="4164013"/>
          <p14:tracePt t="114284" x="2871788" y="4079875"/>
          <p14:tracePt t="114289" x="2871788" y="4037013"/>
          <p14:tracePt t="114301" x="2863850" y="4011613"/>
          <p14:tracePt t="114304" x="2846388" y="3986213"/>
          <p14:tracePt t="114323" x="2846388" y="3976688"/>
          <p14:tracePt t="114480" x="2846388" y="3968750"/>
          <p14:tracePt t="114496" x="2863850" y="3968750"/>
          <p14:tracePt t="114509" x="2914650" y="3968750"/>
          <p14:tracePt t="114520" x="2965450" y="3986213"/>
          <p14:tracePt t="114537" x="3008313" y="3994150"/>
          <p14:tracePt t="114553" x="3016250" y="3994150"/>
          <p14:tracePt t="114556" x="3025775" y="3994150"/>
          <p14:tracePt t="114884" x="3033713" y="4002088"/>
          <p14:tracePt t="114894" x="3051175" y="4027488"/>
          <p14:tracePt t="114908" x="3084513" y="4095750"/>
          <p14:tracePt t="114916" x="3109913" y="4130675"/>
          <p14:tracePt t="114931" x="3119438" y="4214813"/>
          <p14:tracePt t="114945" x="3127375" y="4232275"/>
          <p14:tracePt t="114947" x="3127375" y="4283075"/>
          <p14:tracePt t="114953" x="3127375" y="4308475"/>
          <p14:tracePt t="114967" x="3127375" y="4359275"/>
          <p14:tracePt t="114985" x="3127375" y="4384675"/>
          <p14:tracePt t="114991" x="3127375" y="4402138"/>
          <p14:tracePt t="115002" x="3127375" y="4419600"/>
          <p14:tracePt t="115003" x="3127375" y="4435475"/>
          <p14:tracePt t="115020" x="3084513" y="4478338"/>
          <p14:tracePt t="115035" x="3067050" y="4486275"/>
          <p14:tracePt t="115052" x="3041650" y="4503738"/>
          <p14:tracePt t="115069" x="3016250" y="4529138"/>
          <p14:tracePt t="115086" x="3000375" y="4538663"/>
          <p14:tracePt t="115089" x="2990850" y="4554538"/>
          <p14:tracePt t="115102" x="2982913" y="4554538"/>
          <p14:tracePt t="115119" x="2965450" y="4564063"/>
          <p14:tracePt t="115139" x="2957513" y="4564063"/>
          <p14:tracePt t="115152" x="2949575" y="4564063"/>
          <p14:tracePt t="115158" x="2932113" y="4564063"/>
          <p14:tracePt t="115169" x="2914650" y="4503738"/>
          <p14:tracePt t="115185" x="2863850" y="4419600"/>
          <p14:tracePt t="115201" x="2830513" y="4333875"/>
          <p14:tracePt t="115218" x="2770188" y="4265613"/>
          <p14:tracePt t="115225" x="2752725" y="4224338"/>
          <p14:tracePt t="115235" x="2727325" y="4189413"/>
          <p14:tracePt t="115253" x="2711450" y="4156075"/>
          <p14:tracePt t="115256" x="2701925" y="4130675"/>
          <p14:tracePt t="115270" x="2701925" y="4121150"/>
          <p14:tracePt t="115273" x="2693988" y="4087813"/>
          <p14:tracePt t="115287" x="2693988" y="4070350"/>
          <p14:tracePt t="115305" x="2693988" y="4037013"/>
          <p14:tracePt t="115314" x="2693988" y="4019550"/>
          <p14:tracePt t="115338" x="2693988" y="4011613"/>
          <p14:tracePt t="115367" x="2693988" y="4002088"/>
          <p14:tracePt t="115381" x="2701925" y="4002088"/>
          <p14:tracePt t="115402" x="2711450" y="4002088"/>
          <p14:tracePt t="115409" x="2719388" y="4002088"/>
          <p14:tracePt t="115425" x="2787650" y="4002088"/>
          <p14:tracePt t="115431" x="2813050" y="4002088"/>
          <p14:tracePt t="115445" x="2855913" y="4002088"/>
          <p14:tracePt t="115448" x="2932113" y="4019550"/>
          <p14:tracePt t="115464" x="3067050" y="4087813"/>
          <p14:tracePt t="115480" x="3152775" y="4113213"/>
          <p14:tracePt t="115483" x="3203575" y="4138613"/>
          <p14:tracePt t="115497" x="3211513" y="4156075"/>
          <p14:tracePt t="115497" x="3221038" y="4189413"/>
          <p14:tracePt t="115514" x="3221038" y="4224338"/>
          <p14:tracePt t="115528" x="3211513" y="4291013"/>
          <p14:tracePt t="115537" x="3186113" y="4333875"/>
          <p14:tracePt t="115551" x="3144838" y="4368800"/>
          <p14:tracePt t="115553" x="3119438" y="4394200"/>
          <p14:tracePt t="115568" x="3084513" y="4445000"/>
          <p14:tracePt t="115569" x="3025775" y="4495800"/>
          <p14:tracePt t="115589" x="2914650" y="4597400"/>
          <p14:tracePt t="115597" x="2863850" y="4648200"/>
          <p14:tracePt t="115607" x="2820988" y="4683125"/>
          <p14:tracePt t="115611" x="2787650" y="4716463"/>
          <p14:tracePt t="115630" x="2744788" y="4749800"/>
          <p14:tracePt t="115647" x="2736850" y="4749800"/>
          <p14:tracePt t="115662" x="2727325" y="4749800"/>
          <p14:tracePt t="115684" x="2719388" y="4749800"/>
          <p14:tracePt t="115685" x="2711450" y="4749800"/>
          <p14:tracePt t="115700" x="2668588" y="4699000"/>
          <p14:tracePt t="115717" x="2660650" y="4657725"/>
          <p14:tracePt t="115734" x="2633663" y="4630738"/>
          <p14:tracePt t="115751" x="2633663" y="4589463"/>
          <p14:tracePt t="115768" x="2633663" y="4572000"/>
          <p14:tracePt t="115773" x="2633663" y="4564063"/>
          <p14:tracePt t="115843" x="2643188" y="4546600"/>
          <p14:tracePt t="115857" x="2651125" y="4546600"/>
          <p14:tracePt t="115867" x="2660650" y="4546600"/>
          <p14:tracePt t="115884" x="2668588" y="4538663"/>
          <p14:tracePt t="115887" x="2676525" y="4538663"/>
          <p14:tracePt t="115902" x="2727325" y="4554538"/>
          <p14:tracePt t="115918" x="2778125" y="4605338"/>
          <p14:tracePt t="115936" x="2846388" y="4673600"/>
          <p14:tracePt t="115937" x="2914650" y="4741863"/>
          <p14:tracePt t="115953" x="3059113" y="4911725"/>
          <p14:tracePt t="115957" x="3119438" y="5005388"/>
          <p14:tracePt t="115970" x="3160713" y="5081588"/>
          <p14:tracePt t="115980" x="3195638" y="5157788"/>
          <p14:tracePt t="115989" x="3211513" y="5226050"/>
          <p14:tracePt t="115997" x="3221038" y="5276850"/>
          <p14:tracePt t="115997" x="3221038" y="5319713"/>
          <p14:tracePt t="116012" x="3221038" y="5337175"/>
          <p14:tracePt t="116028" x="3221038" y="5353050"/>
          <p14:tracePt t="116069" x="3211513" y="5353050"/>
          <p14:tracePt t="116081" x="3195638" y="5353050"/>
          <p14:tracePt t="116083" x="3160713" y="5345113"/>
          <p14:tracePt t="116097" x="3109913" y="5319713"/>
          <p14:tracePt t="116099" x="3041650" y="5268913"/>
          <p14:tracePt t="116111" x="3025775" y="5251450"/>
          <p14:tracePt t="116119" x="2957513" y="5218113"/>
          <p14:tracePt t="116134" x="2881313" y="5175250"/>
          <p14:tracePt t="116135" x="2787650" y="5106988"/>
          <p14:tracePt t="116152" x="2549525" y="5005388"/>
          <p14:tracePt t="116170" x="2344738" y="4911725"/>
          <p14:tracePt t="116187" x="2149475" y="4843463"/>
          <p14:tracePt t="116204" x="1903413" y="4802188"/>
          <p14:tracePt t="116220" x="1860550" y="4802188"/>
          <p14:tracePt t="116223" x="1801813" y="4802188"/>
          <p14:tracePt t="116237" x="1758950" y="4802188"/>
          <p14:tracePt t="116239" x="1716088" y="4818063"/>
          <p14:tracePt t="116252" x="1682750" y="4843463"/>
          <p14:tracePt t="116256" x="1657350" y="4860925"/>
          <p14:tracePt t="116269" x="1597025" y="4911725"/>
          <p14:tracePt t="116286" x="1589088" y="4919663"/>
          <p14:tracePt t="116303" x="1581150" y="4929188"/>
          <p14:tracePt t="116306" x="1571625" y="4937125"/>
          <p14:tracePt t="116320" x="1563688" y="4962525"/>
          <p14:tracePt t="116325" x="1530350" y="4962525"/>
          <p14:tracePt t="116338" x="1520825" y="4972050"/>
          <p14:tracePt t="116356" x="1512888" y="4979988"/>
          <p14:tracePt t="116364" x="1495425" y="4987925"/>
          <p14:tracePt t="116375" x="1487488" y="4987925"/>
          <p14:tracePt t="116442" x="1477963" y="4987925"/>
          <p14:tracePt t="116458" x="1477963" y="4962525"/>
          <p14:tracePt t="116468" x="1477963" y="4911725"/>
          <p14:tracePt t="116484" x="1487488" y="4843463"/>
          <p14:tracePt t="116500" x="1520825" y="4716463"/>
          <p14:tracePt t="116518" x="1555750" y="4589463"/>
          <p14:tracePt t="116535" x="1597025" y="4427538"/>
          <p14:tracePt t="116537" x="1597025" y="4368800"/>
          <p14:tracePt t="116553" x="1606550" y="4325938"/>
          <p14:tracePt t="116557" x="1614488" y="4283075"/>
          <p14:tracePt t="116572" x="1614488" y="4265613"/>
          <p14:tracePt t="116574" x="1614488" y="4249738"/>
          <p14:tracePt t="116658" x="1614488" y="4275138"/>
          <p14:tracePt t="116669" x="1631950" y="4300538"/>
          <p14:tracePt t="116681" x="1639888" y="4325938"/>
          <p14:tracePt t="116683" x="1665288" y="4359275"/>
          <p14:tracePt t="116688" x="1700213" y="4394200"/>
          <p14:tracePt t="116701" x="1751013" y="4445000"/>
          <p14:tracePt t="116720" x="1819275" y="4513263"/>
          <p14:tracePt t="116723" x="1920875" y="4597400"/>
          <p14:tracePt t="116737" x="2014538" y="4673600"/>
          <p14:tracePt t="116740" x="2149475" y="4767263"/>
          <p14:tracePt t="116756" x="2600325" y="5022850"/>
          <p14:tracePt t="116765" x="2881313" y="5141913"/>
          <p14:tracePt t="116778" x="3152775" y="5260975"/>
          <p14:tracePt t="116781" x="3390900" y="5353050"/>
          <p14:tracePt t="116794" x="3722688" y="5464175"/>
          <p14:tracePt t="116803" x="3841750" y="5497513"/>
          <p14:tracePt t="116817" x="3917950" y="5514975"/>
          <p14:tracePt t="116819" x="3976688" y="5524500"/>
          <p14:tracePt t="116835" x="4019550" y="5532438"/>
          <p14:tracePt t="116853" x="4027488" y="5532438"/>
          <p14:tracePt t="116900" x="4037013" y="5532438"/>
          <p14:tracePt t="116928" x="4037013" y="5497513"/>
          <p14:tracePt t="116936" x="4037013" y="5489575"/>
          <p14:tracePt t="116949" x="4037013" y="5481638"/>
          <p14:tracePt t="116951" x="4037013" y="5472113"/>
          <p14:tracePt t="116967" x="4037013" y="5464175"/>
          <p14:tracePt t="116984" x="4037013" y="5456238"/>
          <p14:tracePt t="116985" x="4037013" y="5446713"/>
          <p14:tracePt t="117001" x="4037013" y="5438775"/>
          <p14:tracePt t="117017" x="4037013" y="5430838"/>
          <p14:tracePt t="117208" x="4037013" y="5438775"/>
          <p14:tracePt t="117220" x="4037013" y="5446713"/>
          <p14:tracePt t="117234" x="4044950" y="5456238"/>
          <p14:tracePt t="117250" x="4052888" y="5464175"/>
          <p14:tracePt t="117267" x="4062413" y="5464175"/>
          <p14:tracePt t="117269" x="4070350" y="5464175"/>
          <p14:tracePt t="117285" x="4087813" y="5464175"/>
          <p14:tracePt t="117286" x="4130675" y="5464175"/>
          <p14:tracePt t="117302" x="4164013" y="5464175"/>
          <p14:tracePt t="117319" x="4171950" y="5464175"/>
          <p14:tracePt t="117319" x="4189413" y="5464175"/>
          <p14:tracePt t="117336" x="4224338" y="5464175"/>
          <p14:tracePt t="117351" x="4240213" y="5464175"/>
          <p14:tracePt t="117367" x="4275138" y="5421313"/>
          <p14:tracePt t="117384" x="4291013" y="5370513"/>
          <p14:tracePt t="117400" x="4300538" y="5319713"/>
          <p14:tracePt t="117417" x="4300538" y="5218113"/>
          <p14:tracePt t="117435" x="4300538" y="5132388"/>
          <p14:tracePt t="117437" x="4300538" y="5106988"/>
          <p14:tracePt t="117452" x="4300538" y="5099050"/>
          <p14:tracePt t="117453" x="4300538" y="5081588"/>
          <p14:tracePt t="117580" x="4300538" y="5091113"/>
          <p14:tracePt t="117593" x="4300538" y="5116513"/>
          <p14:tracePt t="117595" x="4300538" y="5132388"/>
          <p14:tracePt t="117607" x="4300538" y="5157788"/>
          <p14:tracePt t="117626" x="4300538" y="5243513"/>
          <p14:tracePt t="117646" x="4300538" y="5311775"/>
          <p14:tracePt t="117661" x="4300538" y="5370513"/>
          <p14:tracePt t="117664" x="4291013" y="5430838"/>
          <p14:tracePt t="117669" x="4275138" y="5464175"/>
          <p14:tracePt t="117681" x="4240213" y="5540375"/>
          <p14:tracePt t="117694" x="4240213" y="5549900"/>
          <p14:tracePt t="117702" x="4240213" y="5565775"/>
          <p14:tracePt t="117717" x="4232275" y="5575300"/>
          <p14:tracePt t="117734" x="4224338" y="5591175"/>
          <p14:tracePt t="117808" x="4214813" y="5591175"/>
          <p14:tracePt t="117823" x="4214813" y="5575300"/>
          <p14:tracePt t="117833" x="4214813" y="5549900"/>
          <p14:tracePt t="117838" x="4214813" y="5514975"/>
          <p14:tracePt t="117851" x="4206875" y="5472113"/>
          <p14:tracePt t="117853" x="4197350" y="5413375"/>
          <p14:tracePt t="117867" x="4197350" y="5327650"/>
          <p14:tracePt t="117884" x="4171950" y="5157788"/>
          <p14:tracePt t="117887" x="4164013" y="5064125"/>
          <p14:tracePt t="117902" x="4164013" y="4979988"/>
          <p14:tracePt t="117904" x="4164013" y="4894263"/>
          <p14:tracePt t="117920" x="4164013" y="4759325"/>
          <p14:tracePt t="117939" x="4164013" y="4657725"/>
          <p14:tracePt t="117954" x="4164013" y="4554538"/>
          <p14:tracePt t="117957" x="4164013" y="4529138"/>
          <p14:tracePt t="117969" x="4164013" y="4495800"/>
          <p14:tracePt t="117975" x="4164013" y="4478338"/>
          <p14:tracePt t="117986" x="4164013" y="4470400"/>
          <p14:tracePt t="118246" x="4164013" y="4460875"/>
          <p14:tracePt t="118256" x="4189413" y="4435475"/>
          <p14:tracePt t="118268" x="4224338" y="4402138"/>
          <p14:tracePt t="118285" x="4333875" y="4275138"/>
          <p14:tracePt t="118302" x="4427538" y="4181475"/>
          <p14:tracePt t="118307" x="4478338" y="4121150"/>
          <p14:tracePt t="118319" x="4572000" y="4027488"/>
          <p14:tracePt t="118323" x="4683125" y="3943350"/>
          <p14:tracePt t="118336" x="4835525" y="3849688"/>
          <p14:tracePt t="118337" x="4972050" y="3773488"/>
          <p14:tracePt t="118355" x="5192713" y="3671888"/>
          <p14:tracePt t="118364" x="5260975" y="3629025"/>
          <p14:tracePt t="118375" x="5311775" y="3611563"/>
          <p14:tracePt t="118380" x="5311775" y="3603625"/>
          <p14:tracePt t="118534" x="5319713" y="3603625"/>
          <p14:tracePt t="118619" x="5319713" y="3594100"/>
          <p14:tracePt t="118628" x="5319713" y="3586163"/>
          <p14:tracePt t="118641" x="5208588" y="3552825"/>
          <p14:tracePt t="118657" x="5167313" y="3543300"/>
          <p14:tracePt t="118661" x="5124450" y="3543300"/>
          <p14:tracePt t="118674" x="4962525" y="3535363"/>
          <p14:tracePt t="118681" x="4835525" y="3517900"/>
          <p14:tracePt t="118696" x="4683125" y="3517900"/>
          <p14:tracePt t="118699" x="4529138" y="3517900"/>
          <p14:tracePt t="118713" x="4333875" y="3517900"/>
          <p14:tracePt t="118715" x="4070350" y="3517900"/>
          <p14:tracePt t="118727" x="3841750" y="3517900"/>
          <p14:tracePt t="118729" x="3578225" y="3517900"/>
          <p14:tracePt t="118751" x="3238500" y="3517900"/>
          <p14:tracePt t="118768" x="2957513" y="3517900"/>
          <p14:tracePt t="118784" x="2686050" y="3517900"/>
          <p14:tracePt t="118785" x="2574925" y="3517900"/>
          <p14:tracePt t="118800" x="2473325" y="3517900"/>
          <p14:tracePt t="118801" x="2379663" y="3517900"/>
          <p14:tracePt t="118818" x="2174875" y="3509963"/>
          <p14:tracePt t="118834" x="2082800" y="3509963"/>
          <p14:tracePt t="118837" x="1997075" y="3509963"/>
          <p14:tracePt t="118850" x="1911350" y="3509963"/>
          <p14:tracePt t="118867" x="1665288" y="3509963"/>
          <p14:tracePt t="118884" x="1538288" y="3509963"/>
          <p14:tracePt t="118900" x="1452563" y="3509963"/>
          <p14:tracePt t="118901" x="1393825" y="3509963"/>
          <p14:tracePt t="118917" x="1308100" y="3509963"/>
          <p14:tracePt t="118918" x="1249363" y="3509963"/>
          <p14:tracePt t="118933" x="1138238" y="3509963"/>
          <p14:tracePt t="118950" x="1036638" y="3509963"/>
          <p14:tracePt t="118967" x="942975" y="3509963"/>
          <p14:tracePt t="118984" x="866775" y="3502025"/>
          <p14:tracePt t="118987" x="823913" y="3492500"/>
          <p14:tracePt t="119000" x="790575" y="3484563"/>
          <p14:tracePt t="119003" x="765175" y="3484563"/>
          <p14:tracePt t="119018" x="755650" y="3475038"/>
          <p14:tracePt t="119019" x="714375" y="3467100"/>
          <p14:tracePt t="119036" x="679450" y="3459163"/>
          <p14:tracePt t="119039" x="628650" y="3449638"/>
          <p14:tracePt t="119054" x="552450" y="3441700"/>
          <p14:tracePt t="119059" x="534988" y="3441700"/>
          <p14:tracePt t="119072" x="509588" y="3441700"/>
          <p14:tracePt t="119075" x="476250" y="3441700"/>
          <p14:tracePt t="119093" x="433388" y="3441700"/>
          <p14:tracePt t="119099" x="415925" y="3441700"/>
          <p14:tracePt t="119099" x="407988" y="3441700"/>
          <p14:tracePt t="119117" x="390525" y="3433763"/>
          <p14:tracePt t="119175" x="407988" y="3459163"/>
          <p14:tracePt t="119186" x="415925" y="3467100"/>
          <p14:tracePt t="119196" x="458788" y="3527425"/>
          <p14:tracePt t="119201" x="466725" y="3560763"/>
          <p14:tracePt t="119217" x="552450" y="3679825"/>
          <p14:tracePt t="119234" x="585788" y="3738563"/>
          <p14:tracePt t="119235" x="595313" y="3763963"/>
          <p14:tracePt t="119252" x="646113" y="3883025"/>
          <p14:tracePt t="119269" x="688975" y="4070350"/>
          <p14:tracePt t="119286" x="722313" y="4291013"/>
          <p14:tracePt t="119303" x="730250" y="4513263"/>
          <p14:tracePt t="119307" x="747713" y="4614863"/>
          <p14:tracePt t="119319" x="755650" y="4733925"/>
          <p14:tracePt t="119323" x="765175" y="4843463"/>
          <p14:tracePt t="119336" x="798513" y="4919663"/>
          <p14:tracePt t="119337" x="833438" y="4972050"/>
          <p14:tracePt t="119355" x="849313" y="5030788"/>
          <p14:tracePt t="119357" x="849313" y="5091113"/>
          <p14:tracePt t="119373" x="858838" y="5157788"/>
          <p14:tracePt t="119373" x="858838" y="5235575"/>
          <p14:tracePt t="119380" x="858838" y="5302250"/>
          <p14:tracePt t="119392" x="866775" y="5362575"/>
          <p14:tracePt t="119398" x="884238" y="5438775"/>
          <p14:tracePt t="119413" x="884238" y="5456238"/>
          <p14:tracePt t="119431" x="884238" y="5481638"/>
          <p14:tracePt t="119448" x="884238" y="5489575"/>
          <p14:tracePt t="119473" x="884238" y="5497513"/>
          <p14:tracePt t="119517" x="884238" y="5507038"/>
          <p14:tracePt t="119533" x="884238" y="5524500"/>
          <p14:tracePt t="119579" x="884238" y="5532438"/>
          <p14:tracePt t="119588" x="884238" y="5540375"/>
          <p14:tracePt t="119600" x="884238" y="5557838"/>
          <p14:tracePt t="119617" x="884238" y="5565775"/>
          <p14:tracePt t="119619" x="884238" y="5575300"/>
          <p14:tracePt t="119635" x="874713" y="5608638"/>
          <p14:tracePt t="119655" x="866775" y="5676900"/>
          <p14:tracePt t="119659" x="866775" y="5710238"/>
          <p14:tracePt t="119673" x="866775" y="5727700"/>
          <p14:tracePt t="119675" x="866775" y="5788025"/>
          <p14:tracePt t="119691" x="866775" y="5813425"/>
          <p14:tracePt t="119701" x="866775" y="5838825"/>
          <p14:tracePt t="119713" x="866775" y="5846763"/>
          <p14:tracePt t="119713" x="866775" y="5872163"/>
          <p14:tracePt t="119727" x="866775" y="5905500"/>
          <p14:tracePt t="119731" x="866775" y="5922963"/>
          <p14:tracePt t="119747" x="884238" y="5948363"/>
          <p14:tracePt t="119748" x="909638" y="5965825"/>
          <p14:tracePt t="119762" x="942975" y="5991225"/>
          <p14:tracePt t="119765" x="977900" y="6008688"/>
          <p14:tracePt t="119781" x="1036638" y="6016625"/>
          <p14:tracePt t="119785" x="1062038" y="6016625"/>
          <p14:tracePt t="119796" x="1122363" y="6016625"/>
          <p14:tracePt t="119818" x="1274763" y="6016625"/>
          <p14:tracePt t="119819" x="1343025" y="6016625"/>
          <p14:tracePt t="119836" x="1520825" y="5983288"/>
          <p14:tracePt t="119852" x="1766888" y="5922963"/>
          <p14:tracePt t="119869" x="2116138" y="5872163"/>
          <p14:tracePt t="119886" x="2516188" y="5846763"/>
          <p14:tracePt t="119890" x="2693988" y="5829300"/>
          <p14:tracePt t="119902" x="2871788" y="5829300"/>
          <p14:tracePt t="119919" x="3186113" y="5829300"/>
          <p14:tracePt t="119937" x="3449638" y="5829300"/>
          <p14:tracePt t="119953" x="3687763" y="5829300"/>
          <p14:tracePt t="119956" x="3790950" y="5829300"/>
          <p14:tracePt t="119969" x="3867150" y="5829300"/>
          <p14:tracePt t="119973" x="3951288" y="5829300"/>
          <p14:tracePt t="119985" x="4019550" y="5829300"/>
          <p14:tracePt t="119987" x="4087813" y="5829300"/>
          <p14:tracePt t="120001" x="4164013" y="5829300"/>
          <p14:tracePt t="120017" x="4316413" y="5838825"/>
          <p14:tracePt t="120034" x="4521200" y="5854700"/>
          <p14:tracePt t="120037" x="4622800" y="5864225"/>
          <p14:tracePt t="120051" x="4733925" y="5864225"/>
          <p14:tracePt t="120053" x="4818063" y="5864225"/>
          <p14:tracePt t="120068" x="4962525" y="5864225"/>
          <p14:tracePt t="120085" x="4997450" y="5864225"/>
          <p14:tracePt t="120087" x="5022850" y="5864225"/>
          <p14:tracePt t="120101" x="5030788" y="5864225"/>
          <p14:tracePt t="120103" x="5038725" y="5864225"/>
          <p14:tracePt t="120234" x="5048250" y="5872163"/>
          <p14:tracePt t="120253" x="5048250" y="5880100"/>
          <p14:tracePt t="120264" x="5048250" y="5889625"/>
          <p14:tracePt t="120286" x="5048250" y="5897563"/>
          <p14:tracePt t="120297" x="5048250" y="5905500"/>
          <p14:tracePt t="120313" x="5048250" y="5915025"/>
          <p14:tracePt t="120327" x="5064125" y="5915025"/>
          <p14:tracePt t="120331" x="5099050" y="5915025"/>
          <p14:tracePt t="120346" x="5106988" y="5915025"/>
          <p14:tracePt t="120349" x="5124450" y="5915025"/>
          <p14:tracePt t="120363" x="5132388" y="5915025"/>
          <p14:tracePt t="120416" x="5141913" y="5915025"/>
          <p14:tracePt t="120598" x="5141913" y="5889625"/>
          <p14:tracePt t="120608" x="5149850" y="5854700"/>
          <p14:tracePt t="120620" x="5175250" y="5761038"/>
          <p14:tracePt t="120636" x="5183188" y="5735638"/>
          <p14:tracePt t="120637" x="5200650" y="5676900"/>
          <p14:tracePt t="120655" x="5251450" y="5464175"/>
          <p14:tracePt t="120657" x="5276850" y="5319713"/>
          <p14:tracePt t="120676" x="5286375" y="5141913"/>
          <p14:tracePt t="120679" x="5302250" y="4903788"/>
          <p14:tracePt t="120684" x="5311775" y="4724400"/>
          <p14:tracePt t="120695" x="5311775" y="4546600"/>
          <p14:tracePt t="120697" x="5327650" y="4359275"/>
          <p14:tracePt t="120718" x="5327650" y="4121150"/>
          <p14:tracePt t="120723" x="5327650" y="4062413"/>
          <p14:tracePt t="120738" x="5327650" y="4011613"/>
          <p14:tracePt t="120740" x="5327650" y="3968750"/>
          <p14:tracePt t="120755" x="5327650" y="3960813"/>
          <p14:tracePt t="120770" x="5327650" y="3951288"/>
          <p14:tracePt t="121066" x="5327650" y="3935413"/>
          <p14:tracePt t="121076" x="5319713" y="3908425"/>
          <p14:tracePt t="121088" x="5311775" y="3883025"/>
          <p14:tracePt t="121091" x="5294313" y="3841750"/>
          <p14:tracePt t="121105" x="5260975" y="3798888"/>
          <p14:tracePt t="121123" x="5192713" y="3679825"/>
          <p14:tracePt t="121130" x="5167313" y="3629025"/>
          <p14:tracePt t="121131" x="5132388" y="3560763"/>
          <p14:tracePt t="121142" x="5106988" y="3517900"/>
          <p14:tracePt t="121152" x="5099050" y="3502025"/>
          <p14:tracePt t="121162" x="5081588" y="3475038"/>
          <p14:tracePt t="121168" x="5081588" y="3441700"/>
          <p14:tracePt t="121184" x="5064125" y="3433763"/>
          <p14:tracePt t="121274" x="5048250" y="3433763"/>
          <p14:tracePt t="121286" x="5005388" y="3433763"/>
          <p14:tracePt t="121287" x="4997450" y="3433763"/>
          <p14:tracePt t="121300" x="4979988" y="3433763"/>
          <p14:tracePt t="121317" x="4868863" y="3433763"/>
          <p14:tracePt t="121334" x="4648200" y="3467100"/>
          <p14:tracePt t="121350" x="4333875" y="3475038"/>
          <p14:tracePt t="121353" x="4011613" y="3475038"/>
          <p14:tracePt t="121367" x="3662363" y="3475038"/>
          <p14:tracePt t="121370" x="3263900" y="3475038"/>
          <p14:tracePt t="121385" x="2830513" y="3475038"/>
          <p14:tracePt t="121401" x="1963738" y="3475038"/>
          <p14:tracePt t="121403" x="1520825" y="3449638"/>
          <p14:tracePt t="121418" x="1112838" y="3416300"/>
          <p14:tracePt t="121419" x="781050" y="3373438"/>
          <p14:tracePt t="121434" x="322263" y="3330575"/>
          <p14:tracePt t="121450" x="33338" y="3322638"/>
          <p14:tracePt t="121764" x="169863" y="3705225"/>
          <p14:tracePt t="121776" x="238125" y="3816350"/>
          <p14:tracePt t="121781" x="296863" y="3935413"/>
          <p14:tracePt t="121797" x="365125" y="4146550"/>
          <p14:tracePt t="121811" x="390525" y="4249738"/>
          <p14:tracePt t="121813" x="407988" y="4351338"/>
          <p14:tracePt t="121819" x="425450" y="4452938"/>
          <p14:tracePt t="121834" x="433388" y="4538663"/>
          <p14:tracePt t="121841" x="433388" y="4622800"/>
          <p14:tracePt t="121852" x="433388" y="4665663"/>
          <p14:tracePt t="121853" x="433388" y="4741863"/>
          <p14:tracePt t="121872" x="433388" y="4843463"/>
          <p14:tracePt t="121889" x="441325" y="4903788"/>
          <p14:tracePt t="121907" x="466725" y="4937125"/>
          <p14:tracePt t="121909" x="466725" y="4946650"/>
          <p14:tracePt t="121923" x="509588" y="4962525"/>
          <p14:tracePt t="121931" x="534988" y="4962525"/>
          <p14:tracePt t="121933" x="560388" y="4962525"/>
          <p14:tracePt t="121948" x="636588" y="4962525"/>
          <p14:tracePt t="121949" x="722313" y="4962525"/>
          <p14:tracePt t="121961" x="849313" y="4962525"/>
          <p14:tracePt t="121963" x="993775" y="4962525"/>
          <p14:tracePt t="121985" x="1436688" y="4946650"/>
          <p14:tracePt t="122001" x="1938338" y="4843463"/>
          <p14:tracePt t="122003" x="2174875" y="4767263"/>
          <p14:tracePt t="122017" x="2362200" y="4699000"/>
          <p14:tracePt t="122034" x="2660650" y="4538663"/>
          <p14:tracePt t="122051" x="2932113" y="4394200"/>
          <p14:tracePt t="122068" x="3144838" y="4249738"/>
          <p14:tracePt t="122069" x="3228975" y="4181475"/>
          <p14:tracePt t="122084" x="3322638" y="4113213"/>
          <p14:tracePt t="122085" x="3398838" y="4079875"/>
          <p14:tracePt t="122102" x="3459163" y="4044950"/>
          <p14:tracePt t="122106" x="3502025" y="4011613"/>
          <p14:tracePt t="122119" x="3552825" y="3986213"/>
          <p14:tracePt t="122123" x="3560763" y="3986213"/>
          <p14:tracePt t="122162" x="3568700" y="3986213"/>
          <p14:tracePt t="122175" x="3586163" y="3986213"/>
          <p14:tracePt t="122182" x="3594100" y="3986213"/>
          <p14:tracePt t="122185" x="3619500" y="3986213"/>
          <p14:tracePt t="122200" x="3629025" y="3986213"/>
          <p14:tracePt t="122201" x="3654425" y="3986213"/>
          <p14:tracePt t="122217" x="3697288" y="3986213"/>
          <p14:tracePt t="122234" x="3790950" y="3994150"/>
          <p14:tracePt t="122235" x="3849688" y="4011613"/>
          <p14:tracePt t="122250" x="3900488" y="4019550"/>
          <p14:tracePt t="122251" x="3917950" y="4027488"/>
          <p14:tracePt t="122268" x="4037013" y="4070350"/>
          <p14:tracePt t="122287" x="4130675" y="4095750"/>
          <p14:tracePt t="122291" x="4206875" y="4130675"/>
          <p14:tracePt t="122303" x="4257675" y="4146550"/>
          <p14:tracePt t="122307" x="4291013" y="4164013"/>
          <p14:tracePt t="122321" x="4325938" y="4181475"/>
          <p14:tracePt t="122330" x="4333875" y="4181475"/>
          <p14:tracePt t="122339" x="4333875" y="4189413"/>
          <p14:tracePt t="122434" x="4325938" y="4189413"/>
          <p14:tracePt t="122446" x="4291013" y="4189413"/>
          <p14:tracePt t="122447" x="4257675" y="4189413"/>
          <p14:tracePt t="122462" x="4240213" y="4171950"/>
          <p14:tracePt t="122464" x="4224338" y="4171950"/>
          <p14:tracePt t="122478" x="4189413" y="4138613"/>
          <p14:tracePt t="122483" x="4171950" y="4138613"/>
          <p14:tracePt t="122534" x="4164013" y="4130675"/>
          <p14:tracePt t="122544" x="4156075" y="4121150"/>
          <p14:tracePt t="122558" x="4130675" y="4121150"/>
          <p14:tracePt t="122626" x="4113213" y="4113213"/>
          <p14:tracePt t="122637" x="4105275" y="4105275"/>
          <p14:tracePt t="122650" x="4079875" y="4095750"/>
          <p14:tracePt t="122668" x="4044950" y="4087813"/>
          <p14:tracePt t="122685" x="4037013" y="4079875"/>
          <p14:tracePt t="122704" x="4027488" y="4079875"/>
          <p14:tracePt t="122725" x="4011613" y="4070350"/>
          <p14:tracePt t="122732" x="4002088" y="4070350"/>
          <p14:tracePt t="122744" x="3994150" y="4070350"/>
          <p14:tracePt t="122764" x="3986213" y="4062413"/>
          <p14:tracePt t="122832" x="3976688" y="4052888"/>
          <p14:tracePt t="122850" x="3968750" y="4044950"/>
          <p14:tracePt t="122872" x="3968750" y="4037013"/>
          <p14:tracePt t="122882" x="3968750" y="4027488"/>
          <p14:tracePt t="122897" x="3960813" y="4019550"/>
          <p14:tracePt t="122917" x="3951288" y="4019550"/>
          <p14:tracePt t="122935" x="3935413" y="4019550"/>
          <p14:tracePt t="122953" x="3892550" y="4002088"/>
          <p14:tracePt t="122969" x="3841750" y="4002088"/>
          <p14:tracePt t="122975" x="3824288" y="3994150"/>
          <p14:tracePt t="122986" x="3790950" y="3994150"/>
          <p14:tracePt t="122987" x="3773488" y="3994150"/>
          <p14:tracePt t="123003" x="3763963" y="3994150"/>
          <p14:tracePt t="123021" x="3738563" y="3976688"/>
          <p14:tracePt t="123023" x="3730625" y="3976688"/>
          <p14:tracePt t="123037" x="3722688" y="3976688"/>
          <p14:tracePt t="123062" x="3713163" y="3976688"/>
          <p14:tracePt t="123071" x="3697288" y="3976688"/>
          <p14:tracePt t="123087" x="3679825" y="3968750"/>
          <p14:tracePt t="123089" x="3671888" y="3968750"/>
          <p14:tracePt t="123104" x="3662363" y="3968750"/>
          <p14:tracePt t="123120" x="3654425" y="3968750"/>
          <p14:tracePt t="123206" x="3654425" y="3960813"/>
          <p14:tracePt t="123362" x="3654425" y="3951288"/>
          <p14:tracePt t="123378" x="3679825" y="3951288"/>
          <p14:tracePt t="123388" x="3713163" y="3951288"/>
          <p14:tracePt t="123401" x="3798888" y="3943350"/>
          <p14:tracePt t="123418" x="3900488" y="3917950"/>
          <p14:tracePt t="123434" x="3976688" y="3900488"/>
          <p14:tracePt t="123437" x="4027488" y="3892550"/>
          <p14:tracePt t="123451" x="4095750" y="3875088"/>
          <p14:tracePt t="123451" x="4130675" y="3867150"/>
          <p14:tracePt t="123469" x="4224338" y="3849688"/>
          <p14:tracePt t="123487" x="4283075" y="3832225"/>
          <p14:tracePt t="123491" x="4308475" y="3832225"/>
          <p14:tracePt t="123504" x="4333875" y="3832225"/>
          <p14:tracePt t="123507" x="4359275" y="3832225"/>
          <p14:tracePt t="123521" x="4376738" y="3824288"/>
          <p14:tracePt t="123524" x="4384675" y="3824288"/>
          <p14:tracePt t="123539" x="4402138" y="3816350"/>
          <p14:tracePt t="123549" x="4410075" y="3816350"/>
          <p14:tracePt t="123564" x="4419600" y="3816350"/>
          <p14:tracePt t="123575" x="4427538" y="3816350"/>
          <p14:tracePt t="123580" x="4435475" y="3806825"/>
          <p14:tracePt t="123596" x="4445000" y="3806825"/>
          <p14:tracePt t="123597" x="4452938" y="3806825"/>
          <p14:tracePt t="123613" x="4478338" y="3806825"/>
          <p14:tracePt t="123617" x="4486275" y="3806825"/>
          <p14:tracePt t="123700" x="4495800" y="3806825"/>
          <p14:tracePt t="123713" x="4495800" y="3824288"/>
          <p14:tracePt t="123733" x="4495800" y="3841750"/>
          <p14:tracePt t="123746" x="4495800" y="3867150"/>
          <p14:tracePt t="123750" x="4495800" y="3875088"/>
          <p14:tracePt t="123753" x="4495800" y="3892550"/>
          <p14:tracePt t="123768" x="4495800" y="3900488"/>
          <p14:tracePt t="123769" x="4495800" y="3951288"/>
          <p14:tracePt t="123784" x="4478338" y="3968750"/>
          <p14:tracePt t="123801" x="4427538" y="4044950"/>
          <p14:tracePt t="123818" x="4384675" y="4095750"/>
          <p14:tracePt t="123819" x="4376738" y="4105275"/>
          <p14:tracePt t="123836" x="4333875" y="4130675"/>
          <p14:tracePt t="123853" x="4291013" y="4138613"/>
          <p14:tracePt t="123870" x="4275138" y="4138613"/>
          <p14:tracePt t="123873" x="4249738" y="4156075"/>
          <p14:tracePt t="123886" x="4171950" y="4156075"/>
          <p14:tracePt t="123904" x="4070350" y="4156075"/>
          <p14:tracePt t="123907" x="4044950" y="4156075"/>
          <p14:tracePt t="123921" x="4002088" y="4156075"/>
          <p14:tracePt t="123923" x="3986213" y="4164013"/>
          <p14:tracePt t="123939" x="3943350" y="4164013"/>
          <p14:tracePt t="123945" x="3917950" y="4171950"/>
          <p14:tracePt t="123964" x="3908425" y="4171950"/>
          <p14:tracePt t="123965" x="3900488" y="4171950"/>
          <p14:tracePt t="123976" x="3892550" y="4171950"/>
          <p14:tracePt t="124264" x="3883025" y="4181475"/>
          <p14:tracePt t="124274" x="3867150" y="4181475"/>
          <p14:tracePt t="124277" x="3841750" y="4189413"/>
          <p14:tracePt t="124288" x="3832225" y="4206875"/>
          <p14:tracePt t="124304" x="3816350" y="4224338"/>
          <p14:tracePt t="124672" x="3849688" y="4232275"/>
          <p14:tracePt t="124682" x="3875088" y="4232275"/>
          <p14:tracePt t="124695" x="3900488" y="4232275"/>
          <p14:tracePt t="124697" x="3917950" y="4232275"/>
          <p14:tracePt t="124717" x="3960813" y="4232275"/>
          <p14:tracePt t="124735" x="3968750" y="4240213"/>
          <p14:tracePt t="124737" x="3976688" y="4240213"/>
          <p14:tracePt t="124754" x="3986213" y="4240213"/>
          <p14:tracePt t="125056" x="3994150" y="4240213"/>
          <p14:tracePt t="125066" x="4019550" y="4240213"/>
          <p14:tracePt t="125078" x="4044950" y="4240213"/>
          <p14:tracePt t="125079" x="4079875" y="4240213"/>
          <p14:tracePt t="125085" x="4121150" y="4240213"/>
          <p14:tracePt t="125101" x="4146550" y="4240213"/>
          <p14:tracePt t="125118" x="4197350" y="4224338"/>
          <p14:tracePt t="125134" x="4232275" y="4214813"/>
          <p14:tracePt t="125135" x="4240213" y="4214813"/>
          <p14:tracePt t="125151" x="4249738" y="4214813"/>
          <p14:tracePt t="125169" x="4257675" y="4206875"/>
          <p14:tracePt t="125187" x="4283075" y="4206875"/>
          <p14:tracePt t="125203" x="4300538" y="4206875"/>
          <p14:tracePt t="125219" x="4316413" y="4206875"/>
          <p14:tracePt t="125235" x="4325938" y="4197350"/>
          <p14:tracePt t="125251" x="4333875" y="4197350"/>
          <p14:tracePt t="125268" x="4359275" y="4197350"/>
          <p14:tracePt t="125285" x="4402138" y="4189413"/>
          <p14:tracePt t="125301" x="4410075" y="4181475"/>
          <p14:tracePt t="125303" x="4419600" y="4181475"/>
          <p14:tracePt t="125318" x="4452938" y="4181475"/>
          <p14:tracePt t="125335" x="4513263" y="4181475"/>
          <p14:tracePt t="125352" x="4546600" y="4181475"/>
          <p14:tracePt t="125368" x="4564063" y="4181475"/>
          <p14:tracePt t="125818" x="4572000" y="4181475"/>
          <p14:tracePt t="126116" x="4579938" y="4181475"/>
          <p14:tracePt t="126127" x="4589463" y="4181475"/>
          <p14:tracePt t="126382" x="4589463" y="4206875"/>
          <p14:tracePt t="126391" x="4589463" y="4232275"/>
          <p14:tracePt t="126409" x="4589463" y="4249738"/>
          <p14:tracePt t="126420" x="4589463" y="4283075"/>
          <p14:tracePt t="126425" x="4579938" y="4325938"/>
          <p14:tracePt t="126436" x="4579938" y="4351338"/>
          <p14:tracePt t="126441" x="4579938" y="4376738"/>
          <p14:tracePt t="126453" x="4579938" y="4452938"/>
          <p14:tracePt t="126470" x="4579938" y="4470400"/>
          <p14:tracePt t="126473" x="4579938" y="4503738"/>
          <p14:tracePt t="126487" x="4589463" y="4521200"/>
          <p14:tracePt t="126490" x="4614863" y="4538663"/>
          <p14:tracePt t="126503" x="4622800" y="4554538"/>
          <p14:tracePt t="126504" x="4630738" y="4554538"/>
          <p14:tracePt t="126652" x="4630738" y="4564063"/>
          <p14:tracePt t="126665" x="4630738" y="4579938"/>
          <p14:tracePt t="126678" x="4630738" y="4589463"/>
          <p14:tracePt t="126682" x="4630738" y="4605338"/>
          <p14:tracePt t="126701" x="4630738" y="4630738"/>
          <p14:tracePt t="126718" x="4630738" y="4648200"/>
          <p14:tracePt t="126735" x="4630738" y="4683125"/>
          <p14:tracePt t="126751" x="4630738" y="4716463"/>
          <p14:tracePt t="126769" x="4614863" y="4818063"/>
          <p14:tracePt t="126787" x="4614863" y="4835525"/>
          <p14:tracePt t="126789" x="4614863" y="4868863"/>
          <p14:tracePt t="126803" x="4614863" y="4886325"/>
          <p14:tracePt t="126806" x="4614863" y="4894263"/>
          <p14:tracePt t="129418" x="4614863" y="4903788"/>
          <p14:tracePt t="129457" x="4614863" y="4886325"/>
          <p14:tracePt t="129465" x="4614863" y="4868863"/>
          <p14:tracePt t="129484" x="4614863" y="4860925"/>
          <p14:tracePt t="129646" x="4614863" y="4852988"/>
          <p14:tracePt t="129665" x="4614863" y="4835525"/>
          <p14:tracePt t="129677" x="4614863" y="4827588"/>
          <p14:tracePt t="129687" x="4630738" y="4818063"/>
          <p14:tracePt t="129704" x="4648200" y="4802188"/>
          <p14:tracePt t="129720" x="4665663" y="4784725"/>
          <p14:tracePt t="129727" x="4691063" y="4775200"/>
          <p14:tracePt t="129738" x="4716463" y="4749800"/>
          <p14:tracePt t="129740" x="4733925" y="4741863"/>
          <p14:tracePt t="129757" x="4741863" y="4733925"/>
          <p14:tracePt t="129774" x="4749800" y="4724400"/>
          <p14:tracePt t="129781" x="4759325" y="4716463"/>
          <p14:tracePt t="132000" x="4775200" y="4691063"/>
          <p14:tracePt t="132010" x="4775200" y="4640263"/>
          <p14:tracePt t="132023" x="4802188" y="4579938"/>
          <p14:tracePt t="132025" x="4827588" y="4521200"/>
          <p14:tracePt t="132042" x="4860925" y="4410075"/>
          <p14:tracePt t="132058" x="4886325" y="4275138"/>
          <p14:tracePt t="132065" x="4894263" y="4275138"/>
          <p14:tracePt t="132082" x="4903788" y="4240213"/>
          <p14:tracePt t="132095" x="4911725" y="4232275"/>
          <p14:tracePt t="132101" x="4911725" y="4214813"/>
          <p14:tracePt t="132117" x="4911725" y="4197350"/>
          <p14:tracePt t="132135" x="4929188" y="4181475"/>
          <p14:tracePt t="132152" x="4972050" y="4113213"/>
          <p14:tracePt t="132169" x="5013325" y="4052888"/>
          <p14:tracePt t="132173" x="5030788" y="4044950"/>
          <p14:tracePt t="132188" x="5056188" y="3994150"/>
          <p14:tracePt t="132207" x="5064125" y="3960813"/>
          <p14:tracePt t="132225" x="5116513" y="3925888"/>
          <p14:tracePt t="132231" x="5132388" y="3908425"/>
          <p14:tracePt t="132245" x="5167313" y="3883025"/>
          <p14:tracePt t="132247" x="5192713" y="3857625"/>
          <p14:tracePt t="132264" x="5276850" y="3790950"/>
          <p14:tracePt t="132278" x="5302250" y="3763963"/>
          <p14:tracePt t="132283" x="5319713" y="3705225"/>
          <p14:tracePt t="132287" x="5327650" y="3671888"/>
          <p14:tracePt t="132300" x="5345113" y="3636963"/>
          <p14:tracePt t="132303" x="5362575" y="3603625"/>
          <p14:tracePt t="132318" x="5362575" y="3560763"/>
          <p14:tracePt t="132323" x="5380038" y="3535363"/>
          <p14:tracePt t="132336" x="5387975" y="3475038"/>
          <p14:tracePt t="132337" x="5395913" y="3459163"/>
          <p14:tracePt t="132354" x="5405438" y="3408363"/>
          <p14:tracePt t="132504" x="5362575" y="3408363"/>
          <p14:tracePt t="132516" x="5319713" y="3408363"/>
          <p14:tracePt t="132528" x="5268913" y="3408363"/>
          <p14:tracePt t="132529" x="5226050" y="3408363"/>
          <p14:tracePt t="132551" x="5048250" y="3408363"/>
          <p14:tracePt t="132567" x="4802188" y="3408363"/>
          <p14:tracePt t="132569" x="4683125" y="3408363"/>
          <p14:tracePt t="132584" x="4554538" y="3408363"/>
          <p14:tracePt t="132585" x="4410075" y="3408363"/>
          <p14:tracePt t="132601" x="4257675" y="3408363"/>
          <p14:tracePt t="132617" x="3960813" y="3408363"/>
          <p14:tracePt t="132619" x="3806825" y="3408363"/>
          <p14:tracePt t="132633" x="3654425" y="3408363"/>
          <p14:tracePt t="132635" x="3502025" y="3408363"/>
          <p14:tracePt t="132651" x="3348038" y="3408363"/>
          <p14:tracePt t="132651" x="3203575" y="3408363"/>
          <p14:tracePt t="132667" x="3076575" y="3408363"/>
          <p14:tracePt t="132668" x="2940050" y="3408363"/>
          <p14:tracePt t="132684" x="2686050" y="3408363"/>
          <p14:tracePt t="132700" x="2557463" y="3408363"/>
          <p14:tracePt t="132701" x="2438400" y="3408363"/>
          <p14:tracePt t="132717" x="2268538" y="3382963"/>
          <p14:tracePt t="132734" x="2149475" y="3382963"/>
          <p14:tracePt t="132751" x="2039938" y="3382963"/>
          <p14:tracePt t="132768" x="1911350" y="3382963"/>
          <p14:tracePt t="132784" x="1784350" y="3382963"/>
          <p14:tracePt t="132787" x="1708150" y="3382963"/>
          <p14:tracePt t="132800" x="1639888" y="3382963"/>
          <p14:tracePt t="132803" x="1555750" y="3382963"/>
          <p14:tracePt t="132817" x="1452563" y="3382963"/>
          <p14:tracePt t="132834" x="1282700" y="3382963"/>
          <p14:tracePt t="132852" x="1087438" y="3382963"/>
          <p14:tracePt t="132853" x="1003300" y="3382963"/>
          <p14:tracePt t="132869" x="841375" y="3382963"/>
          <p14:tracePt t="132886" x="714375" y="3382963"/>
          <p14:tracePt t="132902" x="628650" y="3382963"/>
          <p14:tracePt t="132918" x="595313" y="3382963"/>
          <p14:tracePt t="132935" x="577850" y="3373438"/>
          <p14:tracePt t="132950" x="569913" y="3373438"/>
          <p14:tracePt t="132951" x="560388" y="3373438"/>
          <p14:tracePt t="132968" x="544513" y="3373438"/>
          <p14:tracePt t="132985" x="519113" y="3373438"/>
          <p14:tracePt t="133002" x="501650" y="3373438"/>
          <p14:tracePt t="133018" x="484188" y="3373438"/>
          <p14:tracePt t="133220" x="476250" y="3382963"/>
          <p14:tracePt t="133233" x="476250" y="3390900"/>
          <p14:tracePt t="133245" x="476250" y="3441700"/>
          <p14:tracePt t="133253" x="476250" y="3475038"/>
          <p14:tracePt t="133267" x="476250" y="3502025"/>
          <p14:tracePt t="133269" x="476250" y="3509963"/>
          <p14:tracePt t="133284" x="476250" y="3552825"/>
          <p14:tracePt t="133285" x="476250" y="3586163"/>
          <p14:tracePt t="133301" x="476250" y="3629025"/>
          <p14:tracePt t="133301" x="476250" y="3671888"/>
          <p14:tracePt t="133317" x="476250" y="3763963"/>
          <p14:tracePt t="133334" x="476250" y="3781425"/>
          <p14:tracePt t="133335" x="476250" y="3841750"/>
          <p14:tracePt t="133350" x="476250" y="3875088"/>
          <p14:tracePt t="133351" x="476250" y="3917950"/>
          <p14:tracePt t="133367" x="458788" y="4002088"/>
          <p14:tracePt t="133384" x="450850" y="4062413"/>
          <p14:tracePt t="133402" x="433388" y="4130675"/>
          <p14:tracePt t="133408" x="433388" y="4138613"/>
          <p14:tracePt t="133419" x="433388" y="4146550"/>
          <p14:tracePt t="133423" x="433388" y="4171950"/>
          <p14:tracePt t="133441" x="433388" y="4181475"/>
          <p14:tracePt t="133455" x="433388" y="4189413"/>
          <p14:tracePt t="133654" x="415925" y="4232275"/>
          <p14:tracePt t="133666" x="415925" y="4249738"/>
          <p14:tracePt t="133679" x="407988" y="4265613"/>
          <p14:tracePt t="133700" x="390525" y="4316413"/>
          <p14:tracePt t="133703" x="390525" y="4359275"/>
          <p14:tracePt t="133717" x="390525" y="4394200"/>
          <p14:tracePt t="133719" x="390525" y="4427538"/>
          <p14:tracePt t="133735" x="390525" y="4521200"/>
          <p14:tracePt t="133753" x="382588" y="4657725"/>
          <p14:tracePt t="133770" x="382588" y="4724400"/>
          <p14:tracePt t="133773" x="382588" y="4802188"/>
          <p14:tracePt t="133786" x="382588" y="4972050"/>
          <p14:tracePt t="133790" x="382588" y="5056188"/>
          <p14:tracePt t="133803" x="382588" y="5099050"/>
          <p14:tracePt t="133820" x="374650" y="5243513"/>
          <p14:tracePt t="133836" x="374650" y="5353050"/>
          <p14:tracePt t="133852" x="374650" y="5472113"/>
          <p14:tracePt t="133857" x="357188" y="5549900"/>
          <p14:tracePt t="133871" x="357188" y="5591175"/>
          <p14:tracePt t="133874" x="347663" y="5651500"/>
          <p14:tracePt t="133890" x="339725" y="5684838"/>
          <p14:tracePt t="133892" x="339725" y="5710238"/>
          <p14:tracePt t="133898" x="339725" y="5735638"/>
          <p14:tracePt t="133914" x="339725" y="5795963"/>
          <p14:tracePt t="133934" x="339725" y="5813425"/>
          <p14:tracePt t="133951" x="339725" y="5846763"/>
          <p14:tracePt t="133953" x="339725" y="5854700"/>
          <p14:tracePt t="133967" x="339725" y="5872163"/>
          <p14:tracePt t="133969" x="357188" y="5889625"/>
          <p14:tracePt t="133984" x="400050" y="5932488"/>
          <p14:tracePt t="134000" x="407988" y="5940425"/>
          <p14:tracePt t="134003" x="415925" y="5973763"/>
          <p14:tracePt t="134017" x="433388" y="5999163"/>
          <p14:tracePt t="134019" x="458788" y="6024563"/>
          <p14:tracePt t="134038" x="492125" y="6084888"/>
          <p14:tracePt t="134047" x="509588" y="6118225"/>
          <p14:tracePt t="134057" x="534988" y="6153150"/>
          <p14:tracePt t="134059" x="552450" y="6178550"/>
          <p14:tracePt t="134078" x="595313" y="6221413"/>
          <p14:tracePt t="134083" x="603250" y="6229350"/>
          <p14:tracePt t="134093" x="646113" y="6280150"/>
          <p14:tracePt t="134099" x="688975" y="6280150"/>
          <p14:tracePt t="134117" x="765175" y="6288088"/>
          <p14:tracePt t="134135" x="874713" y="6288088"/>
          <p14:tracePt t="134140" x="952500" y="6288088"/>
          <p14:tracePt t="134153" x="1138238" y="6288088"/>
          <p14:tracePt t="134170" x="1231900" y="6288088"/>
          <p14:tracePt t="134173" x="1360488" y="6288088"/>
          <p14:tracePt t="134186" x="1631950" y="6288088"/>
          <p14:tracePt t="134203" x="1766888" y="6288088"/>
          <p14:tracePt t="134206" x="1920875" y="6288088"/>
          <p14:tracePt t="134222" x="2073275" y="6288088"/>
          <p14:tracePt t="134223" x="2235200" y="6288088"/>
          <p14:tracePt t="134237" x="2516188" y="6288088"/>
          <p14:tracePt t="134254" x="2752725" y="6288088"/>
          <p14:tracePt t="134269" x="2974975" y="6288088"/>
          <p14:tracePt t="134285" x="3094038" y="6288088"/>
          <p14:tracePt t="134287" x="3178175" y="6288088"/>
          <p14:tracePt t="134302" x="3348038" y="6288088"/>
          <p14:tracePt t="134317" x="3459163" y="6288088"/>
          <p14:tracePt t="134334" x="3578225" y="6288088"/>
          <p14:tracePt t="134351" x="3687763" y="6288088"/>
          <p14:tracePt t="134367" x="3806825" y="6288088"/>
          <p14:tracePt t="134384" x="3925888" y="6297613"/>
          <p14:tracePt t="134400" x="4027488" y="6313488"/>
          <p14:tracePt t="134417" x="4146550" y="6338888"/>
          <p14:tracePt t="134419" x="4206875" y="6348413"/>
          <p14:tracePt t="134434" x="4265613" y="6356350"/>
          <p14:tracePt t="134452" x="4410075" y="6365875"/>
          <p14:tracePt t="134456" x="4495800" y="6381750"/>
          <p14:tracePt t="134469" x="4589463" y="6391275"/>
          <p14:tracePt t="134473" x="4657725" y="6391275"/>
          <p14:tracePt t="134486" x="4733925" y="6391275"/>
          <p14:tracePt t="134504" x="4741863" y="6391275"/>
          <p14:tracePt t="134520" x="4749800" y="6391275"/>
          <p14:tracePt t="134551" x="4759325" y="6381750"/>
          <p14:tracePt t="134561" x="4767263" y="6373813"/>
          <p14:tracePt t="134580" x="4767263" y="6356350"/>
          <p14:tracePt t="134583" x="4775200" y="6330950"/>
          <p14:tracePt t="134598" x="4802188" y="6272213"/>
          <p14:tracePt t="134611" x="4818063" y="6254750"/>
          <p14:tracePt t="134613" x="4835525" y="6221413"/>
          <p14:tracePt t="134634" x="4878388" y="6153150"/>
          <p14:tracePt t="134637" x="4919663" y="6076950"/>
          <p14:tracePt t="134652" x="4954588" y="5999163"/>
          <p14:tracePt t="134653" x="5013325" y="5897563"/>
          <p14:tracePt t="134671" x="5064125" y="5795963"/>
          <p14:tracePt t="134673" x="5099050" y="5676900"/>
          <p14:tracePt t="134680" x="5132388" y="5514975"/>
          <p14:tracePt t="134690" x="5175250" y="5319713"/>
          <p14:tracePt t="134696" x="5200650" y="5149850"/>
          <p14:tracePt t="134708" x="5208588" y="5013325"/>
          <p14:tracePt t="134714" x="5226050" y="4868863"/>
          <p14:tracePt t="134717" x="5226050" y="4775200"/>
          <p14:tracePt t="134731" x="5226050" y="4673600"/>
          <p14:tracePt t="134733" x="5226050" y="4572000"/>
          <p14:tracePt t="134746" x="5226050" y="4445000"/>
          <p14:tracePt t="134753" x="5226050" y="4359275"/>
          <p14:tracePt t="134767" x="5208588" y="4283075"/>
          <p14:tracePt t="134769" x="5200650" y="4224338"/>
          <p14:tracePt t="134783" x="5192713" y="4138613"/>
          <p14:tracePt t="134785" x="5192713" y="4079875"/>
          <p14:tracePt t="134801" x="5192713" y="3943350"/>
          <p14:tracePt t="134819" x="5192713" y="3806825"/>
          <p14:tracePt t="134823" x="5192713" y="3722688"/>
          <p14:tracePt t="134836" x="5192713" y="3654425"/>
          <p14:tracePt t="134841" x="5192713" y="3594100"/>
          <p14:tracePt t="134852" x="5192713" y="3527425"/>
          <p14:tracePt t="134868" x="5192713" y="3449638"/>
          <p14:tracePt t="134884" x="5192713" y="3424238"/>
          <p14:tracePt t="134903" x="5192713" y="3408363"/>
          <p14:tracePt t="134918" x="5192713" y="3382963"/>
          <p14:tracePt t="134919" x="5183188" y="3382963"/>
          <p14:tracePt t="134934" x="5175250" y="3373438"/>
          <p14:tracePt t="134952" x="5091113" y="3322638"/>
          <p14:tracePt t="134956" x="5038725" y="3297238"/>
          <p14:tracePt t="134969" x="5005388" y="3297238"/>
          <p14:tracePt t="134973" x="4954588" y="3271838"/>
          <p14:tracePt t="134986" x="4878388" y="3238500"/>
          <p14:tracePt t="135003" x="4835525" y="3228975"/>
          <p14:tracePt t="135020" x="4802188" y="3221038"/>
          <p14:tracePt t="135026" x="4792663" y="3221038"/>
          <p14:tracePt t="135122" x="4810125" y="3221038"/>
          <p14:tracePt t="135135" x="4835525" y="3221038"/>
          <p14:tracePt t="135148" x="4962525" y="3221038"/>
          <p14:tracePt t="135167" x="5200650" y="3221038"/>
          <p14:tracePt t="135184" x="5405438" y="3228975"/>
          <p14:tracePt t="135188" x="5464175" y="3254375"/>
          <p14:tracePt t="135304" x="5472113" y="3254375"/>
          <p14:tracePt t="135316" x="5472113" y="3271838"/>
          <p14:tracePt t="135320" x="5472113" y="3297238"/>
          <p14:tracePt t="135330" x="5464175" y="3314700"/>
          <p14:tracePt t="135335" x="5456238" y="3340100"/>
          <p14:tracePt t="135351" x="5421313" y="3398838"/>
          <p14:tracePt t="135368" x="5413375" y="3433763"/>
          <p14:tracePt t="135369" x="5395913" y="3467100"/>
          <p14:tracePt t="135386" x="5370513" y="3517900"/>
          <p14:tracePt t="135389" x="5362575" y="3527425"/>
          <p14:tracePt t="135403" x="5362575" y="3543300"/>
          <p14:tracePt t="135422" x="5362575" y="3552825"/>
          <p14:tracePt t="135439" x="5362575" y="3560763"/>
          <p14:tracePt t="135441" x="5353050" y="3578225"/>
          <p14:tracePt t="135456" x="5353050" y="3586163"/>
          <p14:tracePt t="135456" x="5353050" y="3603625"/>
          <p14:tracePt t="135472" x="5353050" y="3611563"/>
          <p14:tracePt t="135475" x="5353050" y="3619500"/>
          <p14:tracePt t="135498" x="5353050" y="3629025"/>
          <p14:tracePt t="135592" x="5337175" y="3629025"/>
          <p14:tracePt t="135604" x="5294313" y="3568700"/>
          <p14:tracePt t="135608" x="5268913" y="3517900"/>
          <p14:tracePt t="135617" x="5260975" y="3492500"/>
          <p14:tracePt t="135635" x="5235575" y="3424238"/>
          <p14:tracePt t="135653" x="5183188" y="3314700"/>
          <p14:tracePt t="135657" x="5167313" y="3271838"/>
          <p14:tracePt t="135671" x="5141913" y="3203575"/>
          <p14:tracePt t="135673" x="5124450" y="3170238"/>
          <p14:tracePt t="135687" x="5099050" y="3101975"/>
          <p14:tracePt t="135706" x="5081588" y="3059113"/>
          <p14:tracePt t="135716" x="5081588" y="3041650"/>
          <p14:tracePt t="135723" x="5073650" y="3025775"/>
          <p14:tracePt t="135731" x="5073650" y="3016250"/>
          <p14:tracePt t="135741" x="5073650" y="2990850"/>
          <p14:tracePt t="135746" x="5064125" y="2982913"/>
          <p14:tracePt t="135764" x="5056188" y="2957513"/>
          <p14:tracePt t="135783" x="5056188" y="2949575"/>
          <p14:tracePt t="135798" x="5048250" y="2940050"/>
          <p14:tracePt t="135950" x="5048250" y="2974975"/>
          <p14:tracePt t="135963" x="5048250" y="3000375"/>
          <p14:tracePt t="135965" x="5048250" y="3051175"/>
          <p14:tracePt t="135976" x="5048250" y="3127375"/>
          <p14:tracePt t="135981" x="5064125" y="3228975"/>
          <p14:tracePt t="135997" x="5091113" y="3330575"/>
          <p14:tracePt t="135997" x="5099050" y="3459163"/>
          <p14:tracePt t="136014" x="5149850" y="3713163"/>
          <p14:tracePt t="136031" x="5183188" y="3857625"/>
          <p14:tracePt t="136031" x="5218113" y="3968750"/>
          <p14:tracePt t="136036" x="5243513" y="4087813"/>
          <p14:tracePt t="136046" x="5268913" y="4189413"/>
          <p14:tracePt t="136051" x="5276850" y="4300538"/>
          <p14:tracePt t="136068" x="5286375" y="4402138"/>
          <p14:tracePt t="136073" x="5302250" y="4486275"/>
          <p14:tracePt t="136087" x="5311775" y="4673600"/>
          <p14:tracePt t="136091" x="5311775" y="4759325"/>
          <p14:tracePt t="136106" x="5311775" y="4835525"/>
          <p14:tracePt t="136114" x="5311775" y="4919663"/>
          <p14:tracePt t="136125" x="5311775" y="5005388"/>
          <p14:tracePt t="136130" x="5311775" y="5091113"/>
          <p14:tracePt t="136131" x="5319713" y="5157788"/>
          <p14:tracePt t="136145" x="5319713" y="5243513"/>
          <p14:tracePt t="136162" x="5319713" y="5413375"/>
          <p14:tracePt t="136168" x="5327650" y="5507038"/>
          <p14:tracePt t="136182" x="5362575" y="5668963"/>
          <p14:tracePt t="136195" x="5370513" y="5753100"/>
          <p14:tracePt t="136197" x="5395913" y="5829300"/>
          <p14:tracePt t="136217" x="5413375" y="5973763"/>
          <p14:tracePt t="136236" x="5438775" y="6118225"/>
          <p14:tracePt t="136237" x="5446713" y="6194425"/>
          <p14:tracePt t="136254" x="5481638" y="6365875"/>
          <p14:tracePt t="136272" x="5532438" y="6518275"/>
          <p14:tracePt t="136290" x="5575300" y="6654800"/>
          <p14:tracePt t="136297" x="5583238" y="6696075"/>
          <p14:tracePt t="136307" x="5608638" y="6746875"/>
          <p14:tracePt t="136310" x="5608638" y="6756400"/>
          <p14:tracePt t="136324" x="5608638" y="6764338"/>
          <p14:tracePt t="136426" x="5616575" y="6772275"/>
          <p14:tracePt t="136438" x="5626100" y="6772275"/>
          <p14:tracePt t="136440" x="5659438" y="6772275"/>
          <p14:tracePt t="136451" x="5702300" y="6772275"/>
          <p14:tracePt t="136468" x="5735638" y="6772275"/>
          <p14:tracePt t="136469" x="5778500" y="6772275"/>
          <p14:tracePt t="136485" x="5905500" y="6772275"/>
          <p14:tracePt t="136501" x="6008688" y="6772275"/>
          <p14:tracePt t="136518" x="6110288" y="6764338"/>
          <p14:tracePt t="136534" x="6211888" y="6756400"/>
          <p14:tracePt t="136550" x="6348413" y="6731000"/>
          <p14:tracePt t="136568" x="6518275" y="6731000"/>
          <p14:tracePt t="136569" x="6602413" y="6731000"/>
          <p14:tracePt t="136585" x="6832600" y="6731000"/>
          <p14:tracePt t="136602" x="7053263" y="6731000"/>
          <p14:tracePt t="136618" x="7172325" y="6731000"/>
          <p14:tracePt t="136634" x="7367588" y="6731000"/>
          <p14:tracePt t="136637" x="7478713" y="6731000"/>
          <p14:tracePt t="136650" x="7588250" y="6731000"/>
          <p14:tracePt t="136651" x="7707313" y="6731000"/>
          <p14:tracePt t="136667" x="7920038" y="6721475"/>
          <p14:tracePt t="136684" x="8132763" y="6705600"/>
          <p14:tracePt t="136700" x="8243888" y="6696075"/>
          <p14:tracePt t="136701" x="8328025" y="6696075"/>
          <p14:tracePt t="136717" x="8507413" y="6680200"/>
          <p14:tracePt t="136735" x="8609013" y="6654800"/>
          <p14:tracePt t="136753" x="8702675" y="6637338"/>
          <p14:tracePt t="136757" x="8778875" y="6627813"/>
          <p14:tracePt t="136770" x="8829675" y="6627813"/>
          <p14:tracePt t="136773" x="8913813" y="6627813"/>
          <p14:tracePt t="136788" x="9126538" y="6627813"/>
          <p14:tracePt t="137714" x="9126538" y="3552825"/>
          <p14:tracePt t="137715" x="9110663" y="3467100"/>
          <p14:tracePt t="137731" x="9101138" y="3390900"/>
          <p14:tracePt t="137732" x="9093200" y="3305175"/>
          <p14:tracePt t="137747" x="9093200" y="3238500"/>
          <p14:tracePt t="137751" x="9085263" y="3178175"/>
          <p14:tracePt t="137769" x="9075738" y="3041650"/>
          <p14:tracePt t="137773" x="9050338" y="3000375"/>
          <p14:tracePt t="137783" x="9050338" y="2990850"/>
          <p14:tracePt t="137791" x="9050338" y="2965450"/>
          <p14:tracePt t="137798" x="9050338" y="2949575"/>
          <p14:tracePt t="137812" x="9050338" y="2940050"/>
          <p14:tracePt t="137968" x="9050338" y="2932113"/>
          <p14:tracePt t="137980" x="9024938" y="2932113"/>
          <p14:tracePt t="137985" x="8999538" y="2932113"/>
          <p14:tracePt t="137995" x="8956675" y="2932113"/>
          <p14:tracePt t="137998" x="8931275" y="2932113"/>
          <p14:tracePt t="138014" x="8888413" y="2932113"/>
          <p14:tracePt t="138027" x="8702675" y="2932113"/>
          <p14:tracePt t="138047" x="8429625" y="2957513"/>
          <p14:tracePt t="138049" x="8259763" y="2974975"/>
          <p14:tracePt t="138063" x="8021638" y="2974975"/>
          <p14:tracePt t="138065" x="7707313" y="2974975"/>
          <p14:tracePt t="138081" x="7010400" y="2974975"/>
          <p14:tracePt t="138098" x="6348413" y="2974975"/>
          <p14:tracePt t="138115" x="5829300" y="2974975"/>
          <p14:tracePt t="138131" x="5446713" y="2974975"/>
          <p14:tracePt t="138148" x="5208588" y="2974975"/>
          <p14:tracePt t="138152" x="5132388" y="2974975"/>
          <p14:tracePt t="138164" x="5081588" y="2974975"/>
          <p14:tracePt t="138168" x="5073650" y="2974975"/>
          <p14:tracePt t="138510" x="5106988" y="2974975"/>
          <p14:tracePt t="138519" x="5183188" y="2965450"/>
          <p14:tracePt t="138531" x="5294313" y="2957513"/>
          <p14:tracePt t="138535" x="5446713" y="2957513"/>
          <p14:tracePt t="138552" x="5838825" y="2932113"/>
          <p14:tracePt t="138569" x="6272213" y="2932113"/>
          <p14:tracePt t="138587" x="6705600" y="2932113"/>
          <p14:tracePt t="138603" x="7113588" y="2932113"/>
          <p14:tracePt t="138606" x="7258050" y="2932113"/>
          <p14:tracePt t="138620" x="7367588" y="2932113"/>
          <p14:tracePt t="138623" x="7453313" y="2932113"/>
          <p14:tracePt t="138640" x="7529513" y="2932113"/>
          <p14:tracePt t="138647" x="7554913" y="2932113"/>
          <p14:tracePt t="138649" x="7562850" y="2932113"/>
          <p14:tracePt t="138658" x="7572375" y="2932113"/>
          <p14:tracePt t="140308" x="7613650" y="2932113"/>
          <p14:tracePt t="140318" x="7639050" y="2932113"/>
          <p14:tracePt t="140330" x="7656513" y="2932113"/>
          <p14:tracePt t="140333" x="7666038" y="2932113"/>
          <p14:tracePt t="140338" x="7673975" y="2932113"/>
          <p14:tracePt t="140656" x="7681913" y="2932113"/>
          <p14:tracePt t="140666" x="7681913" y="2957513"/>
          <p14:tracePt t="140678" x="7666038" y="2982913"/>
          <p14:tracePt t="140681" x="7631113" y="3008313"/>
          <p14:tracePt t="140685" x="7623175" y="3033713"/>
          <p14:tracePt t="140701" x="7588250" y="3067050"/>
          <p14:tracePt t="140719" x="7580313" y="3094038"/>
          <p14:tracePt t="140723" x="7562850" y="3127375"/>
          <p14:tracePt t="140736" x="7537450" y="3195638"/>
          <p14:tracePt t="140741" x="7529513" y="3203575"/>
          <p14:tracePt t="140754" x="7529513" y="3221038"/>
          <p14:tracePt t="140773" x="7512050" y="3238500"/>
          <p14:tracePt t="140791" x="7504113" y="3246438"/>
          <p14:tracePt t="140809" x="7504113" y="3254375"/>
          <p14:tracePt t="140815" x="7494588" y="3263900"/>
          <p14:tracePt t="140830" x="7478713" y="3271838"/>
          <p14:tracePt t="141040" x="7494588" y="3271838"/>
          <p14:tracePt t="141052" x="7504113" y="3271838"/>
          <p14:tracePt t="141053" x="7512050" y="3263900"/>
          <p14:tracePt t="141065" x="7512050" y="3254375"/>
          <p14:tracePt t="141085" x="7521575" y="3246438"/>
          <p14:tracePt t="141090" x="7529513" y="3238500"/>
          <p14:tracePt t="141102" x="7537450" y="3221038"/>
          <p14:tracePt t="141103" x="7554913" y="3211513"/>
          <p14:tracePt t="141120" x="7572375" y="3186113"/>
          <p14:tracePt t="141139" x="7580313" y="3178175"/>
          <p14:tracePt t="141548" x="7580313" y="3195638"/>
          <p14:tracePt t="141557" x="7580313" y="3221038"/>
          <p14:tracePt t="141569" x="7580313" y="3238500"/>
          <p14:tracePt t="141575" x="7580313" y="3263900"/>
          <p14:tracePt t="141586" x="7572375" y="3279775"/>
          <p14:tracePt t="141602" x="7546975" y="3330575"/>
          <p14:tracePt t="141603" x="7546975" y="3340100"/>
          <p14:tracePt t="141619" x="7521575" y="3382963"/>
          <p14:tracePt t="141637" x="7504113" y="3408363"/>
          <p14:tracePt t="141654" x="7478713" y="3433763"/>
          <p14:tracePt t="141673" x="7478713" y="3441700"/>
          <p14:tracePt t="141686" x="7478713" y="3449638"/>
          <p14:tracePt t="141703" x="7469188" y="3449638"/>
          <p14:tracePt t="144374" x="7469188" y="3459163"/>
          <p14:tracePt t="144384" x="7469188" y="3467100"/>
          <p14:tracePt t="144388" x="7469188" y="3475038"/>
          <p14:tracePt t="144397" x="7461250" y="3484563"/>
          <p14:tracePt t="144401" x="7461250" y="3492500"/>
          <p14:tracePt t="144418" x="7461250" y="3502025"/>
          <p14:tracePt t="144435" x="7461250" y="3509963"/>
          <p14:tracePt t="146134" x="7461250" y="3517900"/>
          <p14:tracePt t="146144" x="7461250" y="3568700"/>
          <p14:tracePt t="146149" x="7461250" y="3687763"/>
          <p14:tracePt t="146157" x="7453313" y="3857625"/>
          <p14:tracePt t="146174" x="7410450" y="4232275"/>
          <p14:tracePt t="146181" x="7392988" y="4445000"/>
          <p14:tracePt t="146191" x="7350125" y="4640263"/>
          <p14:tracePt t="146197" x="7291388" y="4868863"/>
          <p14:tracePt t="146214" x="7197725" y="5192713"/>
          <p14:tracePt t="146217" x="7154863" y="5345113"/>
          <p14:tracePt t="146228" x="7104063" y="5430838"/>
          <p14:tracePt t="146238" x="7088188" y="5524500"/>
          <p14:tracePt t="146251" x="7053263" y="5575300"/>
          <p14:tracePt t="146253" x="7019925" y="5634038"/>
          <p14:tracePt t="146272" x="6977063" y="5684838"/>
          <p14:tracePt t="146281" x="6969125" y="5684838"/>
          <p14:tracePt t="146283" x="6943725" y="5710238"/>
          <p14:tracePt t="146295" x="6916738" y="5710238"/>
          <p14:tracePt t="146299" x="6900863" y="5710238"/>
          <p14:tracePt t="146319" x="6850063" y="5710238"/>
          <p14:tracePt t="146323" x="6840538" y="5710238"/>
          <p14:tracePt t="146341" x="6815138" y="5710238"/>
          <p14:tracePt t="146358" x="6807200" y="5710238"/>
          <p14:tracePt t="146359" x="6789738" y="5710238"/>
          <p14:tracePt t="146365" x="6772275" y="5710238"/>
          <p14:tracePt t="146377" x="6746875" y="5710238"/>
          <p14:tracePt t="146382" x="6721475" y="5710238"/>
          <p14:tracePt t="146398" x="6713538" y="5710238"/>
          <p14:tracePt t="146399" x="6680200" y="5710238"/>
          <p14:tracePt t="146414" x="6662738" y="5710238"/>
          <p14:tracePt t="146415" x="6645275" y="5710238"/>
          <p14:tracePt t="146427" x="6637338" y="5710238"/>
          <p14:tracePt t="146536" x="6645275" y="5727700"/>
          <p14:tracePt t="146548" x="6662738" y="5753100"/>
          <p14:tracePt t="146564" x="6713538" y="5795963"/>
          <p14:tracePt t="146579" x="6772275" y="5846763"/>
          <p14:tracePt t="146588" x="6781800" y="5864225"/>
          <p14:tracePt t="146603" x="6781800" y="5872163"/>
          <p14:tracePt t="146608" x="6781800" y="5880100"/>
          <p14:tracePt t="146638" x="6772275" y="5915025"/>
          <p14:tracePt t="146654" x="6731000" y="5932488"/>
          <p14:tracePt t="146657" x="6696075" y="5948363"/>
          <p14:tracePt t="146670" x="6645275" y="5957888"/>
          <p14:tracePt t="146673" x="6637338" y="5957888"/>
          <p14:tracePt t="146687" x="6602413" y="5957888"/>
          <p14:tracePt t="146697" x="6569075" y="5957888"/>
          <p14:tracePt t="146706" x="6526213" y="5957888"/>
          <p14:tracePt t="146711" x="6475413" y="5957888"/>
          <p14:tracePt t="146714" x="6442075" y="5957888"/>
          <p14:tracePt t="146724" x="6399213" y="5957888"/>
          <p14:tracePt t="146740" x="6365875" y="5957888"/>
          <p14:tracePt t="146982" x="6348413" y="5965825"/>
          <p14:tracePt t="146996" x="6313488" y="5999163"/>
          <p14:tracePt t="147008" x="6262688" y="6016625"/>
          <p14:tracePt t="147014" x="6237288" y="6034088"/>
          <p14:tracePt t="147031" x="6153150" y="6067425"/>
          <p14:tracePt t="147044" x="6084888" y="6076950"/>
          <p14:tracePt t="147053" x="6067425" y="6084888"/>
          <p14:tracePt t="147067" x="6042025" y="6084888"/>
          <p14:tracePt t="147085" x="6016625" y="6084888"/>
          <p14:tracePt t="147102" x="5999163" y="6084888"/>
          <p14:tracePt t="147103" x="5991225" y="6084888"/>
          <p14:tracePt t="147119" x="5965825" y="6084888"/>
          <p14:tracePt t="147135" x="5948363" y="6084888"/>
          <p14:tracePt t="147152" x="5905500" y="6084888"/>
          <p14:tracePt t="147169" x="5897563" y="6084888"/>
          <p14:tracePt t="147170" x="5880100" y="6084888"/>
          <p14:tracePt t="147185" x="5854700" y="6084888"/>
          <p14:tracePt t="147201" x="5838825" y="6076950"/>
          <p14:tracePt t="147217" x="5821363" y="6076950"/>
          <p14:tracePt t="147234" x="5813425" y="6076950"/>
          <p14:tracePt t="147251" x="5795963" y="6067425"/>
          <p14:tracePt t="147267" x="5788025" y="6067425"/>
          <p14:tracePt t="147269" x="5778500" y="6059488"/>
          <p14:tracePt t="147284" x="5761038" y="6059488"/>
          <p14:tracePt t="147302" x="5745163" y="6059488"/>
          <p14:tracePt t="147318" x="5710238" y="6049963"/>
          <p14:tracePt t="147334" x="5694363" y="6042025"/>
          <p14:tracePt t="147335" x="5684838" y="6042025"/>
          <p14:tracePt t="147355" x="5676900" y="6042025"/>
          <p14:tracePt t="147368" x="5676900" y="6034088"/>
          <p14:tracePt t="147369" x="5668963" y="6034088"/>
          <p14:tracePt t="147562" x="5668963" y="6024563"/>
          <p14:tracePt t="147577" x="5676900" y="6024563"/>
          <p14:tracePt t="147587" x="5702300" y="6024563"/>
          <p14:tracePt t="147603" x="5745163" y="6024563"/>
          <p14:tracePt t="147620" x="5788025" y="6024563"/>
          <p14:tracePt t="147637" x="5813425" y="6024563"/>
          <p14:tracePt t="147653" x="5821363" y="6024563"/>
          <p14:tracePt t="147710" x="5829300" y="6024563"/>
          <p14:tracePt t="147731" x="5838825" y="6024563"/>
          <p14:tracePt t="147738" x="5854700" y="6016625"/>
          <p14:tracePt t="148000" x="5889625" y="6016625"/>
          <p14:tracePt t="148011" x="5922963" y="6024563"/>
          <p14:tracePt t="148013" x="5940425" y="6034088"/>
          <p14:tracePt t="148025" x="5999163" y="6042025"/>
          <p14:tracePt t="148031" x="6059488" y="6049963"/>
          <p14:tracePt t="148047" x="6203950" y="6076950"/>
          <p14:tracePt t="148063" x="6323013" y="6084888"/>
          <p14:tracePt t="148069" x="6348413" y="6084888"/>
          <p14:tracePt t="148084" x="6365875" y="6084888"/>
          <p14:tracePt t="148085" x="6373813" y="6084888"/>
          <p14:tracePt t="148666" x="6391275" y="6084888"/>
          <p14:tracePt t="148675" x="6424613" y="6084888"/>
          <p14:tracePt t="148687" x="6450013" y="6084888"/>
          <p14:tracePt t="148703" x="6594475" y="6084888"/>
          <p14:tracePt t="148706" x="6696075" y="6084888"/>
          <p14:tracePt t="148719" x="6824663" y="6084888"/>
          <p14:tracePt t="148723" x="6926263" y="6084888"/>
          <p14:tracePt t="148736" x="7078663" y="6084888"/>
          <p14:tracePt t="148753" x="7104063" y="6084888"/>
          <p14:tracePt t="149044" x="7113588" y="6084888"/>
          <p14:tracePt t="149053" x="7121525" y="6084888"/>
          <p14:tracePt t="149065" x="7146925" y="6084888"/>
          <p14:tracePt t="149069" x="7164388" y="6084888"/>
          <p14:tracePt t="149087" x="7205663" y="6084888"/>
          <p14:tracePt t="149103" x="7240588" y="6084888"/>
          <p14:tracePt t="149119" x="7291388" y="6084888"/>
          <p14:tracePt t="149135" x="7324725" y="6084888"/>
          <p14:tracePt t="149152" x="7350125" y="6084888"/>
          <p14:tracePt t="149169" x="7402513" y="6084888"/>
          <p14:tracePt t="149185" x="7418388" y="6084888"/>
          <p14:tracePt t="149202" x="7435850" y="6084888"/>
          <p14:tracePt t="149218" x="7453313" y="6076950"/>
          <p14:tracePt t="149348" x="7461250" y="6076950"/>
          <p14:tracePt t="149366" x="7469188" y="6076950"/>
          <p14:tracePt t="149508" x="7461250" y="6076950"/>
          <p14:tracePt t="149521" x="7443788" y="6076950"/>
          <p14:tracePt t="149523" x="7418388" y="6076950"/>
          <p14:tracePt t="149533" x="7385050" y="6076950"/>
          <p14:tracePt t="149538" x="7359650" y="6076950"/>
          <p14:tracePt t="149551" x="7334250" y="6076950"/>
          <p14:tracePt t="149567" x="7265988" y="6076950"/>
          <p14:tracePt t="149585" x="7215188" y="6076950"/>
          <p14:tracePt t="149601" x="7172325" y="6076950"/>
          <p14:tracePt t="149603" x="7146925" y="6076950"/>
          <p14:tracePt t="149618" x="7138988" y="6076950"/>
          <p14:tracePt t="149619" x="7121525" y="6076950"/>
          <p14:tracePt t="149634" x="7113588" y="6076950"/>
          <p14:tracePt t="149650" x="7104063" y="6076950"/>
          <p14:tracePt t="149705" x="7088188" y="6067425"/>
          <p14:tracePt t="149713" x="7061200" y="6049963"/>
          <p14:tracePt t="149728" x="7027863" y="6024563"/>
          <p14:tracePt t="149748" x="7002463" y="5999163"/>
          <p14:tracePt t="149765" x="7002463" y="5991225"/>
          <p14:tracePt t="149765" x="6994525" y="5983288"/>
          <p14:tracePt t="149785" x="6985000" y="5983288"/>
          <p14:tracePt t="149807" x="6977063" y="5983288"/>
          <p14:tracePt t="149817" x="6977063" y="5973763"/>
          <p14:tracePt t="149841" x="6969125" y="5973763"/>
          <p14:tracePt t="149852" x="6959600" y="5973763"/>
          <p14:tracePt t="149867" x="6951663" y="5973763"/>
          <p14:tracePt t="149883" x="6934200" y="5973763"/>
          <p14:tracePt t="149885" x="6926263" y="5973763"/>
          <p14:tracePt t="149900" x="6916738" y="5973763"/>
          <p14:tracePt t="149918" x="6908800" y="5973763"/>
          <p14:tracePt t="149935" x="6883400" y="5973763"/>
          <p14:tracePt t="149950" x="6875463" y="5973763"/>
          <p14:tracePt t="149968" x="6824663" y="5973763"/>
          <p14:tracePt t="149983" x="6799263" y="5973763"/>
          <p14:tracePt t="149987" x="6764338" y="5973763"/>
          <p14:tracePt t="150000" x="6756400" y="5973763"/>
          <p14:tracePt t="150001" x="6738938" y="5973763"/>
          <p14:tracePt t="150017" x="6705600" y="5973763"/>
          <p14:tracePt t="150033" x="6680200" y="5973763"/>
          <p14:tracePt t="150037" x="6662738" y="5965825"/>
          <p14:tracePt t="150050" x="6645275" y="5957888"/>
          <p14:tracePt t="150053" x="6627813" y="5940425"/>
          <p14:tracePt t="150067" x="6577013" y="5922963"/>
          <p14:tracePt t="150085" x="6543675" y="5889625"/>
          <p14:tracePt t="150105" x="6492875" y="5864225"/>
          <p14:tracePt t="150107" x="6467475" y="5854700"/>
          <p14:tracePt t="150121" x="6457950" y="5846763"/>
          <p14:tracePt t="150123" x="6450013" y="5846763"/>
          <p14:tracePt t="150140" x="6424613" y="5821363"/>
          <p14:tracePt t="150149" x="6416675" y="5821363"/>
          <p14:tracePt t="150270" x="6424613" y="5821363"/>
          <p14:tracePt t="150282" x="6432550" y="5821363"/>
          <p14:tracePt t="150285" x="6442075" y="5821363"/>
          <p14:tracePt t="150300" x="6450013" y="5821363"/>
          <p14:tracePt t="150356" x="6450013" y="5795963"/>
          <p14:tracePt t="150365" x="6450013" y="5753100"/>
          <p14:tracePt t="150376" x="6416675" y="5668963"/>
          <p14:tracePt t="150380" x="6356350" y="5549900"/>
          <p14:tracePt t="150394" x="6297613" y="5395913"/>
          <p14:tracePt t="150397" x="6194425" y="5226050"/>
          <p14:tracePt t="150411" x="5897563" y="4741863"/>
          <p14:tracePt t="150434" x="5507038" y="4087813"/>
          <p14:tracePt t="150435" x="5302250" y="3798888"/>
          <p14:tracePt t="150453" x="5013325" y="3365500"/>
          <p14:tracePt t="150472" x="4937125" y="3228975"/>
          <p14:tracePt t="150473" x="4860925" y="3067050"/>
          <p14:tracePt t="150475" x="4775200" y="2906713"/>
          <p14:tracePt t="150491" x="4716463" y="2770188"/>
          <p14:tracePt t="150491" x="4683125" y="2651125"/>
          <p14:tracePt t="150513" x="4630738" y="2516188"/>
          <p14:tracePt t="150517" x="4605338" y="2455863"/>
          <p14:tracePt t="150528" x="4597400" y="2422525"/>
          <p14:tracePt t="150531" x="4589463" y="2387600"/>
          <p14:tracePt t="150550" x="4579938" y="2362200"/>
          <p14:tracePt t="150551" x="4579938" y="2328863"/>
          <p14:tracePt t="150568" x="4579938" y="2278063"/>
          <p14:tracePt t="150573" x="4579938" y="2252663"/>
          <p14:tracePt t="150586" x="4579938" y="2217738"/>
          <p14:tracePt t="150603" x="4564063" y="2133600"/>
          <p14:tracePt t="150619" x="4513263" y="1963738"/>
          <p14:tracePt t="150624" x="4478338" y="1885950"/>
          <p14:tracePt t="150635" x="4445000" y="1844675"/>
          <p14:tracePt t="150637" x="4419600" y="1766888"/>
          <p14:tracePt t="150652" x="4394200" y="1716088"/>
          <p14:tracePt t="150653" x="4368800" y="1657350"/>
          <p14:tracePt t="150670" x="4333875" y="1589088"/>
          <p14:tracePt t="150673" x="4316413" y="1555750"/>
          <p14:tracePt t="150687" x="4283075" y="1470025"/>
          <p14:tracePt t="150695" x="4265613" y="1462088"/>
          <p14:tracePt t="150706" x="4249738" y="1436688"/>
          <p14:tracePt t="150715" x="4224338" y="1427163"/>
          <p14:tracePt t="150725" x="4206875" y="1419225"/>
          <p14:tracePt t="150730" x="4197350" y="1419225"/>
          <p14:tracePt t="150733" x="4171950" y="1419225"/>
          <p14:tracePt t="150744" x="4138613" y="1411288"/>
          <p14:tracePt t="150767" x="4105275" y="1411288"/>
          <p14:tracePt t="150769" x="4079875" y="1411288"/>
          <p14:tracePt t="150784" x="4019550" y="1411288"/>
          <p14:tracePt t="150801" x="3943350" y="1401763"/>
          <p14:tracePt t="150818" x="3917950" y="1401763"/>
          <p14:tracePt t="150834" x="3892550" y="1401763"/>
          <p14:tracePt t="150850" x="3883025" y="1393825"/>
          <p14:tracePt t="151052" x="3875088" y="1393825"/>
          <p14:tracePt t="151065" x="3857625" y="1368425"/>
          <p14:tracePt t="151067" x="3841750" y="1343025"/>
          <p14:tracePt t="151078" x="3816350" y="1325563"/>
          <p14:tracePt t="151081" x="3781425" y="1308100"/>
          <p14:tracePt t="151100" x="3773488" y="1300163"/>
          <p14:tracePt t="151101" x="3756025" y="1292225"/>
          <p14:tracePt t="151108" x="3730625" y="1282700"/>
          <p14:tracePt t="151123" x="3662363" y="1274763"/>
          <p14:tracePt t="151132" x="3636963" y="1266825"/>
          <p14:tracePt t="151142" x="3611563" y="1266825"/>
          <p14:tracePt t="151148" x="3578225" y="1257300"/>
          <p14:tracePt t="151165" x="3509963" y="1249363"/>
          <p14:tracePt t="151179" x="3467100" y="1249363"/>
          <p14:tracePt t="151181" x="3441700" y="1249363"/>
          <p14:tracePt t="151188" x="3408363" y="1249363"/>
          <p14:tracePt t="151201" x="3398838" y="1249363"/>
          <p14:tracePt t="151203" x="3373438" y="1249363"/>
          <p14:tracePt t="151219" x="3365500" y="1257300"/>
          <p14:tracePt t="151225" x="3348038" y="1266825"/>
          <p14:tracePt t="151236" x="3322638" y="1292225"/>
          <p14:tracePt t="151237" x="3305175" y="1317625"/>
          <p14:tracePt t="151254" x="3289300" y="1385888"/>
          <p14:tracePt t="151271" x="3271838" y="1427163"/>
          <p14:tracePt t="151290" x="3271838" y="1477963"/>
          <p14:tracePt t="151307" x="3271838" y="1512888"/>
          <p14:tracePt t="151314" x="3289300" y="1512888"/>
          <p14:tracePt t="151325" x="3297238" y="1520825"/>
          <p14:tracePt t="151331" x="3322638" y="1520825"/>
          <p14:tracePt t="151334" x="3348038" y="1520825"/>
          <p14:tracePt t="151348" x="3382963" y="1530350"/>
          <p14:tracePt t="151365" x="3449638" y="1530350"/>
          <p14:tracePt t="151378" x="3527425" y="1530350"/>
          <p14:tracePt t="151385" x="3543300" y="1530350"/>
          <p14:tracePt t="151400" x="3568700" y="1530350"/>
          <p14:tracePt t="151417" x="3594100" y="1530350"/>
          <p14:tracePt t="151434" x="3594100" y="1520825"/>
          <p14:tracePt t="151491" x="3560763" y="1520825"/>
          <p14:tracePt t="151502" x="3509963" y="1563688"/>
          <p14:tracePt t="151511" x="3492500" y="1563688"/>
          <p14:tracePt t="151515" x="3433763" y="1597025"/>
          <p14:tracePt t="151534" x="3279775" y="1674813"/>
          <p14:tracePt t="151551" x="3109913" y="1751013"/>
          <p14:tracePt t="151568" x="2957513" y="1835150"/>
          <p14:tracePt t="151575" x="2906713" y="1870075"/>
          <p14:tracePt t="151586" x="2897188" y="1878013"/>
          <p14:tracePt t="151603" x="2897188" y="1885950"/>
          <p14:tracePt t="151734" x="2889250" y="1895475"/>
          <p14:tracePt t="151746" x="2838450" y="1895475"/>
          <p14:tracePt t="151761" x="2762250" y="1903413"/>
          <p14:tracePt t="151768" x="2686050" y="1911350"/>
          <p14:tracePt t="151778" x="2600325" y="1946275"/>
          <p14:tracePt t="151783" x="2566988" y="1971675"/>
          <p14:tracePt t="151800" x="2498725" y="2039938"/>
          <p14:tracePt t="151819" x="2498725" y="2108200"/>
          <p14:tracePt t="151823" x="2557463" y="2149475"/>
          <p14:tracePt t="151836" x="2660650" y="2192338"/>
          <p14:tracePt t="151840" x="2805113" y="2235200"/>
          <p14:tracePt t="151855" x="3238500" y="2328863"/>
          <p14:tracePt t="151866" x="3424238" y="2344738"/>
          <p14:tracePt t="151874" x="3636963" y="2371725"/>
          <p14:tracePt t="151881" x="3781425" y="2387600"/>
          <p14:tracePt t="151895" x="3908425" y="2387600"/>
          <p14:tracePt t="151898" x="3994150" y="2387600"/>
          <p14:tracePt t="151912" x="4052888" y="2387600"/>
          <p14:tracePt t="151980" x="4052888" y="2397125"/>
          <p14:tracePt t="152005" x="4052888" y="2413000"/>
          <p14:tracePt t="152052" x="4052888" y="2422525"/>
          <p14:tracePt t="152061" x="4052888" y="2430463"/>
          <p14:tracePt t="152071" x="4052888" y="2438400"/>
          <p14:tracePt t="152087" x="4052888" y="2489200"/>
          <p14:tracePt t="152103" x="4052888" y="2532063"/>
          <p14:tracePt t="152106" x="4052888" y="2541588"/>
          <p14:tracePt t="152120" x="4052888" y="2549525"/>
          <p14:tracePt t="152222" x="4037013" y="2549525"/>
          <p14:tracePt t="152235" x="4027488" y="2541588"/>
          <p14:tracePt t="152248" x="3994150" y="2506663"/>
          <p14:tracePt t="152268" x="3892550" y="2473325"/>
          <p14:tracePt t="152285" x="3798888" y="2463800"/>
          <p14:tracePt t="152287" x="3773488" y="2455863"/>
          <p14:tracePt t="152302" x="3738563" y="2455863"/>
          <p14:tracePt t="152303" x="3697288" y="2447925"/>
          <p14:tracePt t="152320" x="3671888" y="2447925"/>
          <p14:tracePt t="152323" x="3636963" y="2447925"/>
          <p14:tracePt t="152338" x="3619500" y="2447925"/>
          <p14:tracePt t="152594" x="3611563" y="2447925"/>
          <p14:tracePt t="152605" x="3611563" y="2455863"/>
          <p14:tracePt t="152607" x="3611563" y="2473325"/>
          <p14:tracePt t="152618" x="3619500" y="2524125"/>
          <p14:tracePt t="152635" x="3730625" y="2651125"/>
          <p14:tracePt t="152637" x="3806825" y="2727325"/>
          <p14:tracePt t="152652" x="3892550" y="2813050"/>
          <p14:tracePt t="152657" x="3986213" y="2914650"/>
          <p14:tracePt t="152671" x="4105275" y="3016250"/>
          <p14:tracePt t="152673" x="4257675" y="3144838"/>
          <p14:tracePt t="152684" x="4376738" y="3228975"/>
          <p14:tracePt t="152691" x="4503738" y="3322638"/>
          <p14:tracePt t="152700" x="4630738" y="3424238"/>
          <p14:tracePt t="152714" x="4852988" y="3568700"/>
          <p14:tracePt t="152717" x="4954588" y="3646488"/>
          <p14:tracePt t="152730" x="5038725" y="3705225"/>
          <p14:tracePt t="152751" x="5167313" y="3816350"/>
          <p14:tracePt t="152753" x="5218113" y="3849688"/>
          <p14:tracePt t="152769" x="5251450" y="3892550"/>
          <p14:tracePt t="152769" x="5268913" y="3908425"/>
          <p14:tracePt t="152786" x="5319713" y="3943350"/>
          <p14:tracePt t="152804" x="5362575" y="3960813"/>
          <p14:tracePt t="152822" x="5395913" y="3968750"/>
          <p14:tracePt t="152825" x="5405438" y="3986213"/>
          <p14:tracePt t="152839" x="5430838" y="3994150"/>
          <p14:tracePt t="152841" x="5430838" y="4011613"/>
          <p14:tracePt t="152857" x="5524500" y="4070350"/>
          <p14:tracePt t="152865" x="5565775" y="4105275"/>
          <p14:tracePt t="152877" x="5634038" y="4146550"/>
          <p14:tracePt t="152881" x="5684838" y="4197350"/>
          <p14:tracePt t="152898" x="5770563" y="4257675"/>
          <p14:tracePt t="152914" x="5829300" y="4275138"/>
          <p14:tracePt t="152915" x="5897563" y="4308475"/>
          <p14:tracePt t="152934" x="5991225" y="4359275"/>
          <p14:tracePt t="152937" x="6016625" y="4384675"/>
          <p14:tracePt t="152953" x="6049963" y="4402138"/>
          <p14:tracePt t="152971" x="6059488" y="4402138"/>
          <p14:tracePt t="152973" x="6067425" y="4402138"/>
          <p14:tracePt t="152989" x="6076950" y="4419600"/>
          <p14:tracePt t="153006" x="6092825" y="4427538"/>
          <p14:tracePt t="153007" x="6092825" y="4435475"/>
          <p14:tracePt t="153023" x="6110288" y="4452938"/>
          <p14:tracePt t="153023" x="6110288" y="4460875"/>
          <p14:tracePt t="153031" x="6110288" y="4478338"/>
          <p14:tracePt t="153041" x="6110288" y="4495800"/>
          <p14:tracePt t="153047" x="6110288" y="4513263"/>
          <p14:tracePt t="153063" x="6110288" y="4529138"/>
          <p14:tracePt t="153064" x="6135688" y="4572000"/>
          <p14:tracePt t="153081" x="6143625" y="4630738"/>
          <p14:tracePt t="153097" x="6169025" y="4708525"/>
          <p14:tracePt t="153114" x="6186488" y="4767263"/>
          <p14:tracePt t="153117" x="6186488" y="4792663"/>
          <p14:tracePt t="153129" x="6211888" y="4843463"/>
          <p14:tracePt t="153150" x="6211888" y="4878388"/>
          <p14:tracePt t="153153" x="6221413" y="4937125"/>
          <p14:tracePt t="153171" x="6237288" y="5022850"/>
          <p14:tracePt t="153186" x="6237288" y="5099050"/>
          <p14:tracePt t="153203" x="6237288" y="5132388"/>
          <p14:tracePt t="153219" x="6237288" y="5157788"/>
          <p14:tracePt t="153224" x="6237288" y="5167313"/>
          <p14:tracePt t="153236" x="6237288" y="5183188"/>
          <p14:tracePt t="153251" x="6237288" y="5218113"/>
          <p14:tracePt t="153268" x="6237288" y="5251450"/>
          <p14:tracePt t="153284" x="6229350" y="5276850"/>
          <p14:tracePt t="153301" x="6229350" y="5302250"/>
          <p14:tracePt t="153318" x="6229350" y="5311775"/>
          <p14:tracePt t="153336" x="6221413" y="5319713"/>
          <p14:tracePt t="153352" x="6221413" y="5327650"/>
          <p14:tracePt t="153370" x="6221413" y="5345113"/>
          <p14:tracePt t="153388" x="6211888" y="5362575"/>
          <p14:tracePt t="153404" x="6203950" y="5370513"/>
          <p14:tracePt t="153518" x="6203950" y="5380038"/>
          <p14:tracePt t="153531" x="6194425" y="5387975"/>
          <p14:tracePt t="153579" x="6186488" y="5387975"/>
          <p14:tracePt t="153587" x="6186488" y="5380038"/>
          <p14:tracePt t="153591" x="6143625" y="5319713"/>
          <p14:tracePt t="153603" x="6127750" y="5319713"/>
          <p14:tracePt t="153609" x="6118225" y="5268913"/>
          <p14:tracePt t="153620" x="6102350" y="5235575"/>
          <p14:tracePt t="153632" x="6067425" y="5183188"/>
          <p14:tracePt t="153641" x="6067425" y="5175250"/>
          <p14:tracePt t="153648" x="6067425" y="5149850"/>
          <p14:tracePt t="153662" x="6067425" y="5141913"/>
          <p14:tracePt t="153668" x="6067425" y="5132388"/>
          <p14:tracePt t="153810" x="6059488" y="5124450"/>
          <p14:tracePt t="153823" x="6049963" y="5124450"/>
          <p14:tracePt t="153836" x="6042025" y="5124450"/>
          <p14:tracePt t="153853" x="6042025" y="5157788"/>
          <p14:tracePt t="153870" x="6024563" y="5183188"/>
          <p14:tracePt t="153873" x="6024563" y="5200650"/>
          <p14:tracePt t="153887" x="6024563" y="5208588"/>
          <p14:tracePt t="153890" x="6024563" y="5218113"/>
          <p14:tracePt t="153907" x="6016625" y="5235575"/>
          <p14:tracePt t="153924" x="6016625" y="5243513"/>
          <p14:tracePt t="153931" x="6016625" y="5251450"/>
          <p14:tracePt t="153947" x="6008688" y="5260975"/>
          <p14:tracePt t="154056" x="6008688" y="5251450"/>
          <p14:tracePt t="154068" x="6008688" y="5208588"/>
          <p14:tracePt t="154073" x="6024563" y="5183188"/>
          <p14:tracePt t="154084" x="6034088" y="5175250"/>
          <p14:tracePt t="154087" x="6034088" y="5157788"/>
          <p14:tracePt t="154101" x="6049963" y="5132388"/>
          <p14:tracePt t="154107" x="6049963" y="5116513"/>
          <p14:tracePt t="154122" x="6059488" y="5106988"/>
          <p14:tracePt t="154123" x="6059488" y="5099050"/>
          <p14:tracePt t="154250" x="6067425" y="5099050"/>
          <p14:tracePt t="154274" x="6067425" y="5106988"/>
          <p14:tracePt t="154283" x="6067425" y="5116513"/>
          <p14:tracePt t="154295" x="6067425" y="5124450"/>
          <p14:tracePt t="154376" x="6067425" y="5132388"/>
          <p14:tracePt t="154419" x="6076950" y="5141913"/>
          <p14:tracePt t="154552" x="6084888" y="5149850"/>
          <p14:tracePt t="154581" x="6092825" y="5157788"/>
          <p14:tracePt t="154597" x="6102350" y="5167313"/>
          <p14:tracePt t="154629" x="6102350" y="5175250"/>
          <p14:tracePt t="154647" x="6102350" y="5183188"/>
          <p14:tracePt t="154657" x="6102350" y="5192713"/>
          <p14:tracePt t="154683" x="6102350" y="5200650"/>
          <p14:tracePt t="154697" x="6102350" y="5208588"/>
          <p14:tracePt t="154698" x="6110288" y="5226050"/>
          <p14:tracePt t="154719" x="6110288" y="5235575"/>
          <p14:tracePt t="154730" x="6127750" y="5243513"/>
          <p14:tracePt t="154749" x="6127750" y="5251450"/>
          <p14:tracePt t="154768" x="6135688" y="5268913"/>
          <p14:tracePt t="154775" x="6135688" y="5286375"/>
          <p14:tracePt t="154803" x="6143625" y="5294313"/>
          <p14:tracePt t="155010" x="6153150" y="5294313"/>
          <p14:tracePt t="155024" x="6153150" y="5268913"/>
          <p14:tracePt t="155037" x="6153150" y="5200650"/>
          <p14:tracePt t="155054" x="6153150" y="5141913"/>
          <p14:tracePt t="155056" x="6153150" y="5081588"/>
          <p14:tracePt t="155070" x="6153150" y="4979988"/>
          <p14:tracePt t="155073" x="6153150" y="4911725"/>
          <p14:tracePt t="155087" x="6153150" y="4716463"/>
          <p14:tracePt t="155104" x="6153150" y="4554538"/>
          <p14:tracePt t="155120" x="6169025" y="4452938"/>
          <p14:tracePt t="155136" x="6186488" y="4435475"/>
          <p14:tracePt t="155137" x="6186488" y="4427538"/>
          <p14:tracePt t="155191" x="6194425" y="4427538"/>
          <p14:tracePt t="155200" x="6221413" y="4470400"/>
          <p14:tracePt t="155213" x="6272213" y="4521200"/>
          <p14:tracePt t="155217" x="6288088" y="4572000"/>
          <p14:tracePt t="155234" x="6356350" y="4657725"/>
          <p14:tracePt t="155237" x="6399213" y="4683125"/>
          <p14:tracePt t="155252" x="6416675" y="4716463"/>
          <p14:tracePt t="155257" x="6424613" y="4724400"/>
          <p14:tracePt t="155334" x="6432550" y="4724400"/>
          <p14:tracePt t="155346" x="6442075" y="4699000"/>
          <p14:tracePt t="155349" x="6475413" y="4640263"/>
          <p14:tracePt t="155364" x="6475413" y="4564063"/>
          <p14:tracePt t="155378" x="6483350" y="4513263"/>
          <p14:tracePt t="155379" x="6492875" y="4470400"/>
          <p14:tracePt t="155400" x="6492875" y="4368800"/>
          <p14:tracePt t="155403" x="6492875" y="4308475"/>
          <p14:tracePt t="155418" x="6492875" y="4257675"/>
          <p14:tracePt t="155419" x="6492875" y="4206875"/>
          <p14:tracePt t="155435" x="6492875" y="4156075"/>
          <p14:tracePt t="155451" x="6492875" y="4052888"/>
          <p14:tracePt t="155467" x="6492875" y="3976688"/>
          <p14:tracePt t="155469" x="6492875" y="3960813"/>
          <p14:tracePt t="155484" x="6492875" y="3925888"/>
          <p14:tracePt t="155500" x="6492875" y="3917950"/>
          <p14:tracePt t="155611" x="6526213" y="3917950"/>
          <p14:tracePt t="155624" x="6551613" y="3943350"/>
          <p14:tracePt t="155632" x="6586538" y="3976688"/>
          <p14:tracePt t="155636" x="6627813" y="4027488"/>
          <p14:tracePt t="155650" x="6680200" y="4087813"/>
          <p14:tracePt t="155651" x="6721475" y="4138613"/>
          <p14:tracePt t="155669" x="6764338" y="4265613"/>
          <p14:tracePt t="155687" x="6764338" y="4316413"/>
          <p14:tracePt t="155691" x="6764338" y="4376738"/>
          <p14:tracePt t="155704" x="6764338" y="4394200"/>
          <p14:tracePt t="155707" x="6764338" y="4435475"/>
          <p14:tracePt t="155722" x="6764338" y="4452938"/>
          <p14:tracePt t="155726" x="6764338" y="4460875"/>
          <p14:tracePt t="155822" x="6772275" y="4419600"/>
          <p14:tracePt t="155834" x="6789738" y="4402138"/>
          <p14:tracePt t="155837" x="6789738" y="4384675"/>
          <p14:tracePt t="155848" x="6807200" y="4333875"/>
          <p14:tracePt t="155851" x="6815138" y="4291013"/>
          <p14:tracePt t="155868" x="6840538" y="4197350"/>
          <p14:tracePt t="155886" x="6908800" y="4105275"/>
          <p14:tracePt t="155892" x="6943725" y="4052888"/>
          <p14:tracePt t="155906" x="6951663" y="4044950"/>
          <p14:tracePt t="155908" x="6969125" y="4011613"/>
          <p14:tracePt t="155924" x="7010400" y="3976688"/>
          <p14:tracePt t="155944" x="7053263" y="3935413"/>
          <p14:tracePt t="155948" x="7061200" y="3925888"/>
          <p14:tracePt t="155961" x="7088188" y="3908425"/>
          <p14:tracePt t="155963" x="7104063" y="3892550"/>
          <p14:tracePt t="155984" x="7121525" y="3883025"/>
          <p14:tracePt t="155987" x="7129463" y="3875088"/>
          <p14:tracePt t="157940" x="7096125" y="3875088"/>
          <p14:tracePt t="157950" x="7061200" y="3875088"/>
          <p14:tracePt t="157963" x="7027863" y="3875088"/>
          <p14:tracePt t="157965" x="6977063" y="3875088"/>
          <p14:tracePt t="157969" x="6926263" y="3900488"/>
          <p14:tracePt t="157985" x="6875463" y="3908425"/>
          <p14:tracePt t="158001" x="6824663" y="3908425"/>
          <p14:tracePt t="158007" x="6789738" y="3908425"/>
          <p14:tracePt t="158019" x="6781800" y="3908425"/>
          <p14:tracePt t="158023" x="6764338" y="3908425"/>
          <p14:tracePt t="158037" x="6756400" y="3908425"/>
          <p14:tracePt t="158053" x="6746875" y="3917950"/>
          <p14:tracePt t="158436" x="6738938" y="3917950"/>
          <p14:tracePt t="158496" x="6721475" y="3917950"/>
          <p14:tracePt t="158508" x="6713538" y="3917950"/>
          <p14:tracePt t="158509" x="6688138" y="3917950"/>
          <p14:tracePt t="158520" x="6662738" y="3917950"/>
          <p14:tracePt t="158537" x="6602413" y="3925888"/>
          <p14:tracePt t="158553" x="6561138" y="3943350"/>
          <p14:tracePt t="158569" x="6526213" y="3951288"/>
          <p14:tracePt t="158573" x="6492875" y="3968750"/>
          <p14:tracePt t="158586" x="6424613" y="3994150"/>
          <p14:tracePt t="158591" x="6416675" y="3994150"/>
          <p14:tracePt t="158605" x="6391275" y="4002088"/>
          <p14:tracePt t="158611" x="6365875" y="4011613"/>
          <p14:tracePt t="158625" x="6356350" y="4011613"/>
          <p14:tracePt t="158631" x="6348413" y="4011613"/>
          <p14:tracePt t="158648" x="6338888" y="4019550"/>
          <p14:tracePt t="158758" x="6330950" y="4019550"/>
          <p14:tracePt t="158797" x="6323013" y="4019550"/>
          <p14:tracePt t="158805" x="6313488" y="4019550"/>
          <p14:tracePt t="158827" x="6288088" y="4019550"/>
          <p14:tracePt t="158843" x="6280150" y="4002088"/>
          <p14:tracePt t="158858" x="6254750" y="4002088"/>
          <p14:tracePt t="158870" x="6254750" y="3994150"/>
          <p14:tracePt t="158873" x="6246813" y="3994150"/>
          <p14:tracePt t="158887" x="6237288" y="3994150"/>
          <p14:tracePt t="158907" x="6229350" y="3994150"/>
          <p14:tracePt t="158921" x="6221413" y="3986213"/>
          <p14:tracePt t="159010" x="6211888" y="3976688"/>
          <p14:tracePt t="159049" x="6203950" y="3976688"/>
          <p14:tracePt t="159065" x="6194425" y="3968750"/>
          <p14:tracePt t="159090" x="6186488" y="3968750"/>
          <p14:tracePt t="159162" x="6178550" y="3968750"/>
          <p14:tracePt t="159174" x="6194425" y="3943350"/>
          <p14:tracePt t="159175" x="6254750" y="3892550"/>
          <p14:tracePt t="159186" x="6305550" y="3857625"/>
          <p14:tracePt t="159203" x="6356350" y="3806825"/>
          <p14:tracePt t="159206" x="6365875" y="3781425"/>
          <p14:tracePt t="159220" x="6381750" y="3773488"/>
          <p14:tracePt t="159225" x="6399213" y="3756025"/>
          <p14:tracePt t="159238" x="6407150" y="3738563"/>
          <p14:tracePt t="159241" x="6424613" y="3730625"/>
          <p14:tracePt t="159248" x="6432550" y="3722688"/>
          <p14:tracePt t="159297" x="6442075" y="3713163"/>
          <p14:tracePt t="159307" x="6450013" y="3697288"/>
          <p14:tracePt t="159323" x="6450013" y="3687763"/>
          <p14:tracePt t="159336" x="6450013" y="3671888"/>
          <p14:tracePt t="159337" x="6457950" y="3654425"/>
          <p14:tracePt t="159355" x="6483350" y="3619500"/>
          <p14:tracePt t="159373" x="6526213" y="3560763"/>
          <p14:tracePt t="159381" x="6535738" y="3527425"/>
          <p14:tracePt t="159391" x="6551613" y="3509963"/>
          <p14:tracePt t="159397" x="6551613" y="3502025"/>
          <p14:tracePt t="159414" x="6569075" y="3459163"/>
          <p14:tracePt t="159417" x="6569075" y="3424238"/>
          <p14:tracePt t="159427" x="6586538" y="3416300"/>
          <p14:tracePt t="159434" x="6594475" y="3398838"/>
          <p14:tracePt t="159451" x="6602413" y="3373438"/>
          <p14:tracePt t="159457" x="6602413" y="3365500"/>
          <p14:tracePt t="159680" x="6602413" y="3355975"/>
          <p14:tracePt t="159690" x="6611938" y="3340100"/>
          <p14:tracePt t="159703" x="6619875" y="3314700"/>
          <p14:tracePt t="159706" x="6637338" y="3314700"/>
          <p14:tracePt t="159720" x="6637338" y="3297238"/>
          <p14:tracePt t="159726" x="6637338" y="3271838"/>
          <p14:tracePt t="159738" x="6645275" y="3254375"/>
          <p14:tracePt t="159741" x="6645275" y="3246438"/>
          <p14:tracePt t="159755" x="6645275" y="3238500"/>
          <p14:tracePt t="159756" x="6654800" y="3228975"/>
          <p14:tracePt t="159772" x="6662738" y="3221038"/>
          <p14:tracePt t="159790" x="6662738" y="3211513"/>
          <p14:tracePt t="159892" x="6662738" y="3228975"/>
          <p14:tracePt t="159905" x="6662738" y="3271838"/>
          <p14:tracePt t="159907" x="6662738" y="3289300"/>
          <p14:tracePt t="159918" x="6662738" y="3314700"/>
          <p14:tracePt t="159934" x="6637338" y="3390900"/>
          <p14:tracePt t="159951" x="6619875" y="3467100"/>
          <p14:tracePt t="159968" x="6594475" y="3578225"/>
          <p14:tracePt t="159975" x="6594475" y="3603625"/>
          <p14:tracePt t="159988" x="6577013" y="3679825"/>
          <p14:tracePt t="160007" x="6577013" y="3687763"/>
          <p14:tracePt t="160014" x="6569075" y="3697288"/>
          <p14:tracePt t="160025" x="6569075" y="3705225"/>
          <p14:tracePt t="160047" x="6561138" y="3713163"/>
          <p14:tracePt t="160064" x="6551613" y="3722688"/>
          <p14:tracePt t="160080" x="6551613" y="3748088"/>
          <p14:tracePt t="160083" x="6551613" y="3756025"/>
          <p14:tracePt t="160098" x="6535738" y="3798888"/>
          <p14:tracePt t="160110" x="6526213" y="3806825"/>
          <p14:tracePt t="160113" x="6518275" y="3806825"/>
          <p14:tracePt t="160134" x="6518275" y="3824288"/>
          <p14:tracePt t="160151" x="6500813" y="3841750"/>
          <p14:tracePt t="160153" x="6492875" y="3849688"/>
          <p14:tracePt t="160169" x="6483350" y="3867150"/>
          <p14:tracePt t="160186" x="6475413" y="3883025"/>
          <p14:tracePt t="160189" x="6467475" y="3892550"/>
          <p14:tracePt t="160206" x="6457950" y="3900488"/>
          <p14:tracePt t="160220" x="6424613" y="3917950"/>
          <p14:tracePt t="160236" x="6399213" y="3935413"/>
          <p14:tracePt t="160253" x="6391275" y="3943350"/>
          <p14:tracePt t="160270" x="6373813" y="3968750"/>
          <p14:tracePt t="160290" x="6356350" y="3986213"/>
          <p14:tracePt t="160307" x="6338888" y="4002088"/>
          <p14:tracePt t="160324" x="6323013" y="4011613"/>
          <p14:tracePt t="160325" x="6313488" y="4011613"/>
          <p14:tracePt t="160342" x="6305550" y="4019550"/>
          <p14:tracePt t="160347" x="6305550" y="4027488"/>
          <p14:tracePt t="160364" x="6297613" y="4052888"/>
          <p14:tracePt t="160816" x="6297613" y="4037013"/>
          <p14:tracePt t="160827" x="6313488" y="4011613"/>
          <p14:tracePt t="160829" x="6330950" y="3976688"/>
          <p14:tracePt t="160840" x="6356350" y="3917950"/>
          <p14:tracePt t="160848" x="6373813" y="3900488"/>
          <p14:tracePt t="160859" x="6399213" y="3867150"/>
          <p14:tracePt t="160865" x="6407150" y="3841750"/>
          <p14:tracePt t="160880" x="6432550" y="3798888"/>
          <p14:tracePt t="160881" x="6457950" y="3748088"/>
          <p14:tracePt t="160885" x="6500813" y="3722688"/>
          <p14:tracePt t="160896" x="6518275" y="3679825"/>
          <p14:tracePt t="160917" x="6543675" y="3611563"/>
          <p14:tracePt t="160926" x="6561138" y="3603625"/>
          <p14:tracePt t="160936" x="6594475" y="3552825"/>
          <p14:tracePt t="160956" x="6602413" y="3517900"/>
          <p14:tracePt t="160964" x="6611938" y="3517900"/>
          <p14:tracePt t="161142" x="6611938" y="3509963"/>
          <p14:tracePt t="161158" x="6602413" y="3509963"/>
          <p14:tracePt t="161688" x="6594475" y="3509963"/>
          <p14:tracePt t="161697" x="6611938" y="3509963"/>
          <p14:tracePt t="161709" x="6637338" y="3535363"/>
          <p14:tracePt t="161714" x="6688138" y="3560763"/>
          <p14:tracePt t="161731" x="6756400" y="3629025"/>
          <p14:tracePt t="161747" x="6815138" y="3679825"/>
          <p14:tracePt t="161753" x="6832600" y="3697288"/>
          <p14:tracePt t="161767" x="6832600" y="3705225"/>
          <p14:tracePt t="161769" x="6850063" y="3730625"/>
          <p14:tracePt t="161776" x="6858000" y="3738563"/>
          <p14:tracePt t="161786" x="6865938" y="3748088"/>
          <p14:tracePt t="161805" x="6865938" y="3798888"/>
          <p14:tracePt t="161811" x="6865938" y="3806825"/>
          <p14:tracePt t="161823" x="6865938" y="3875088"/>
          <p14:tracePt t="161841" x="6858000" y="3943350"/>
          <p14:tracePt t="161858" x="6824663" y="4019550"/>
          <p14:tracePt t="161865" x="6815138" y="4044950"/>
          <p14:tracePt t="161876" x="6807200" y="4070350"/>
          <p14:tracePt t="161880" x="6799263" y="4095750"/>
          <p14:tracePt t="161897" x="6756400" y="4164013"/>
          <p14:tracePt t="161911" x="6746875" y="4189413"/>
          <p14:tracePt t="161915" x="6731000" y="4214813"/>
          <p14:tracePt t="161919" x="6721475" y="4240213"/>
          <p14:tracePt t="161935" x="6696075" y="4249738"/>
          <p14:tracePt t="161936" x="6680200" y="4283075"/>
          <p14:tracePt t="161952" x="6670675" y="4291013"/>
          <p14:tracePt t="161956" x="6662738" y="4308475"/>
          <p14:tracePt t="161971" x="6654800" y="4308475"/>
          <p14:tracePt t="161973" x="6645275" y="4316413"/>
          <p14:tracePt t="161990" x="6627813" y="4351338"/>
          <p14:tracePt t="161997" x="6602413" y="4351338"/>
          <p14:tracePt t="162008" x="6577013" y="4368800"/>
          <p14:tracePt t="162013" x="6561138" y="4394200"/>
          <p14:tracePt t="162030" x="6535738" y="4435475"/>
          <p14:tracePt t="162048" x="6492875" y="4478338"/>
          <p14:tracePt t="162051" x="6475413" y="4486275"/>
          <p14:tracePt t="162062" x="6450013" y="4495800"/>
          <p14:tracePt t="162067" x="6450013" y="4513263"/>
          <p14:tracePt t="162084" x="6442075" y="4529138"/>
          <p14:tracePt t="162087" x="6432550" y="4529138"/>
          <p14:tracePt t="162101" x="6424613" y="4538663"/>
          <p14:tracePt t="162119" x="6399213" y="4546600"/>
          <p14:tracePt t="162136" x="6381750" y="4554538"/>
          <p14:tracePt t="162152" x="6373813" y="4554538"/>
          <p14:tracePt t="162294" x="6365875" y="4554538"/>
          <p14:tracePt t="162309" x="6365875" y="4546600"/>
          <p14:tracePt t="162322" x="6365875" y="4529138"/>
          <p14:tracePt t="162338" x="6365875" y="4521200"/>
          <p14:tracePt t="162353" x="6365875" y="4503738"/>
          <p14:tracePt t="162386" x="6365875" y="4495800"/>
          <p14:tracePt t="162436" x="6365875" y="4486275"/>
          <p14:tracePt t="162444" x="6365875" y="4478338"/>
          <p14:tracePt t="162460" x="6365875" y="4470400"/>
          <p14:tracePt t="162473" x="6373813" y="4460875"/>
          <p14:tracePt t="162491" x="6381750" y="4460875"/>
          <p14:tracePt t="162506" x="6381750" y="4452938"/>
          <p14:tracePt t="162514" x="6381750" y="4445000"/>
          <p14:tracePt t="162524" x="6391275" y="4435475"/>
          <p14:tracePt t="162562" x="6407150" y="4435475"/>
          <p14:tracePt t="162568" x="6407150" y="4427538"/>
          <p14:tracePt t="163142" x="6399213" y="4427538"/>
          <p14:tracePt t="163152" x="6381750" y="4427538"/>
          <p14:tracePt t="163165" x="6373813" y="4419600"/>
          <p14:tracePt t="163222" x="6373813" y="4410075"/>
          <p14:tracePt t="163230" x="6373813" y="4384675"/>
          <p14:tracePt t="163245" x="6381750" y="4325938"/>
          <p14:tracePt t="163263" x="6399213" y="4291013"/>
          <p14:tracePt t="163264" x="6416675" y="4257675"/>
          <p14:tracePt t="163267" x="6457950" y="4206875"/>
          <p14:tracePt t="163281" x="6500813" y="4156075"/>
          <p14:tracePt t="163281" x="6510338" y="4121150"/>
          <p14:tracePt t="163296" x="6526213" y="4087813"/>
          <p14:tracePt t="163301" x="6543675" y="4052888"/>
          <p14:tracePt t="163317" x="6577013" y="3968750"/>
          <p14:tracePt t="163393" x="6561138" y="4027488"/>
          <p14:tracePt t="163400" x="6526213" y="4070350"/>
          <p14:tracePt t="163413" x="6492875" y="4113213"/>
          <p14:tracePt t="163418" x="6432550" y="4164013"/>
          <p14:tracePt t="163434" x="6348413" y="4232275"/>
          <p14:tracePt t="163452" x="6237288" y="4308475"/>
          <p14:tracePt t="163469" x="6118225" y="4402138"/>
          <p14:tracePt t="163473" x="6084888" y="4427538"/>
          <p14:tracePt t="163486" x="6034088" y="4470400"/>
          <p14:tracePt t="163489" x="6008688" y="4486275"/>
          <p14:tracePt t="163503" x="5983288" y="4513263"/>
          <p14:tracePt t="163806" x="5983288" y="4521200"/>
          <p14:tracePt t="163823" x="5983288" y="4529138"/>
          <p14:tracePt t="163948" x="5965825" y="4495800"/>
          <p14:tracePt t="163960" x="5948363" y="4470400"/>
          <p14:tracePt t="163974" x="5897563" y="4394200"/>
          <p14:tracePt t="163992" x="5864225" y="4308475"/>
          <p14:tracePt t="163997" x="5854700" y="4283075"/>
          <p14:tracePt t="164015" x="5838825" y="4240213"/>
          <p14:tracePt t="164028" x="5829300" y="4214813"/>
          <p14:tracePt t="164029" x="5821363" y="4181475"/>
          <p14:tracePt t="164050" x="5813425" y="4138613"/>
          <p14:tracePt t="164053" x="5813425" y="4105275"/>
          <p14:tracePt t="164068" x="5813425" y="4087813"/>
          <p14:tracePt t="164069" x="5813425" y="4044950"/>
          <p14:tracePt t="164087" x="5813425" y="4037013"/>
          <p14:tracePt t="164089" x="5813425" y="4027488"/>
          <p14:tracePt t="164103" x="5813425" y="3986213"/>
          <p14:tracePt t="164119" x="5813425" y="3960813"/>
          <p14:tracePt t="164120" x="5813425" y="3951288"/>
          <p14:tracePt t="164135" x="5813425" y="3943350"/>
          <p14:tracePt t="164232" x="5813425" y="3951288"/>
          <p14:tracePt t="164243" x="5854700" y="4002088"/>
          <p14:tracePt t="164245" x="5905500" y="4044950"/>
          <p14:tracePt t="164257" x="5932488" y="4087813"/>
          <p14:tracePt t="164261" x="5973763" y="4121150"/>
          <p14:tracePt t="164273" x="5999163" y="4171950"/>
          <p14:tracePt t="164283" x="6016625" y="4206875"/>
          <p14:tracePt t="164297" x="6049963" y="4265613"/>
          <p14:tracePt t="164298" x="6059488" y="4300538"/>
          <p14:tracePt t="164301" x="6067425" y="4351338"/>
          <p14:tracePt t="164311" x="6084888" y="4394200"/>
          <p14:tracePt t="164334" x="6143625" y="4529138"/>
          <p14:tracePt t="164338" x="6143625" y="4605338"/>
          <p14:tracePt t="164343" x="6153150" y="4683125"/>
          <p14:tracePt t="164354" x="6153150" y="4767263"/>
          <p14:tracePt t="164364" x="6153150" y="4810125"/>
          <p14:tracePt t="164366" x="6153150" y="4860925"/>
          <p14:tracePt t="164376" x="6153150" y="4911725"/>
          <p14:tracePt t="164381" x="6153150" y="4937125"/>
          <p14:tracePt t="164397" x="6153150" y="4979988"/>
          <p14:tracePt t="164413" x="6153150" y="5048250"/>
          <p14:tracePt t="164428" x="6153150" y="5064125"/>
          <p14:tracePt t="164431" x="6153150" y="5091113"/>
          <p14:tracePt t="164447" x="6153150" y="5099050"/>
          <p14:tracePt t="164448" x="6153150" y="5116513"/>
          <p14:tracePt t="164464" x="6153150" y="5141913"/>
          <p14:tracePt t="164480" x="6143625" y="5149850"/>
          <p14:tracePt t="164483" x="6135688" y="5167313"/>
          <p14:tracePt t="164497" x="6127750" y="5192713"/>
          <p14:tracePt t="164515" x="6118225" y="5208588"/>
          <p14:tracePt t="164529" x="6110288" y="5235575"/>
          <p14:tracePt t="164533" x="6110288" y="5243513"/>
          <p14:tracePt t="164537" x="6110288" y="5260975"/>
          <p14:tracePt t="164550" x="6102350" y="5268913"/>
          <p14:tracePt t="164568" x="6102350" y="5276850"/>
          <p14:tracePt t="164573" x="6102350" y="5302250"/>
          <p14:tracePt t="164586" x="6102350" y="5311775"/>
          <p14:tracePt t="164590" x="6102350" y="5327650"/>
          <p14:tracePt t="164604" x="6102350" y="5345113"/>
          <p14:tracePt t="164622" x="6102350" y="5370513"/>
          <p14:tracePt t="164638" x="6102350" y="5387975"/>
          <p14:tracePt t="164640" x="6102350" y="5395913"/>
          <p14:tracePt t="164654" x="6110288" y="5430838"/>
          <p14:tracePt t="164670" x="6135688" y="5464175"/>
          <p14:tracePt t="164687" x="6153150" y="5481638"/>
          <p14:tracePt t="164729" x="6153150" y="5489575"/>
          <p14:tracePt t="164826" x="6153150" y="5497513"/>
          <p14:tracePt t="165002" x="6153150" y="5464175"/>
          <p14:tracePt t="165013" x="6153150" y="5405438"/>
          <p14:tracePt t="165028" x="6161088" y="5345113"/>
          <p14:tracePt t="165031" x="6161088" y="5319713"/>
          <p14:tracePt t="165048" x="6178550" y="5226050"/>
          <p14:tracePt t="165062" x="6211888" y="5175250"/>
          <p14:tracePt t="165063" x="6211888" y="5141913"/>
          <p14:tracePt t="165084" x="6237288" y="5091113"/>
          <p14:tracePt t="165103" x="6237288" y="5073650"/>
          <p14:tracePt t="165121" x="6237288" y="5056188"/>
          <p14:tracePt t="165270" x="6237288" y="5048250"/>
          <p14:tracePt t="165282" x="6237288" y="5038725"/>
          <p14:tracePt t="165287" x="6237288" y="5030788"/>
          <p14:tracePt t="165296" x="6237288" y="5022850"/>
          <p14:tracePt t="165299" x="6237288" y="5013325"/>
          <p14:tracePt t="165317" x="6237288" y="4987925"/>
          <p14:tracePt t="165319" x="6237288" y="4979988"/>
          <p14:tracePt t="165334" x="6237288" y="4962525"/>
          <p14:tracePt t="165335" x="6237288" y="4929188"/>
          <p14:tracePt t="165350" x="6246813" y="4860925"/>
          <p14:tracePt t="165370" x="6246813" y="4802188"/>
          <p14:tracePt t="165387" x="6246813" y="4784725"/>
          <p14:tracePt t="165391" x="6246813" y="4767263"/>
          <p14:tracePt t="165404" x="6246813" y="4759325"/>
          <p14:tracePt t="165598" x="6246813" y="4784725"/>
          <p14:tracePt t="165611" x="6246813" y="4810125"/>
          <p14:tracePt t="165613" x="6246813" y="4843463"/>
          <p14:tracePt t="165623" x="6246813" y="4878388"/>
          <p14:tracePt t="165640" x="6246813" y="4979988"/>
          <p14:tracePt t="165656" x="6246813" y="5048250"/>
          <p14:tracePt t="165673" x="6246813" y="5106988"/>
          <p14:tracePt t="165690" x="6246813" y="5149850"/>
          <p14:tracePt t="165696" x="6246813" y="5167313"/>
          <p14:tracePt t="165707" x="6246813" y="5183188"/>
          <p14:tracePt t="165716" x="6246813" y="5208588"/>
          <p14:tracePt t="165724" x="6246813" y="5235575"/>
          <p14:tracePt t="165742" x="6246813" y="5251450"/>
          <p14:tracePt t="165743" x="6246813" y="5276850"/>
          <p14:tracePt t="165765" x="6246813" y="5311775"/>
          <p14:tracePt t="165771" x="6246813" y="5319713"/>
          <p14:tracePt t="165779" x="6246813" y="5337175"/>
          <p14:tracePt t="165803" x="6246813" y="5345113"/>
          <p14:tracePt t="166052" x="6246813" y="5327650"/>
          <p14:tracePt t="166063" x="6254750" y="5294313"/>
          <p14:tracePt t="166065" x="6254750" y="5235575"/>
          <p14:tracePt t="166078" x="6280150" y="5192713"/>
          <p14:tracePt t="166081" x="6288088" y="5132388"/>
          <p14:tracePt t="166095" x="6297613" y="5099050"/>
          <p14:tracePt t="166097" x="6313488" y="5038725"/>
          <p14:tracePt t="166117" x="6348413" y="4886325"/>
          <p14:tracePt t="166123" x="6365875" y="4802188"/>
          <p14:tracePt t="166136" x="6365875" y="4716463"/>
          <p14:tracePt t="166137" x="6391275" y="4614863"/>
          <p14:tracePt t="166156" x="6424613" y="4452938"/>
          <p14:tracePt t="166164" x="6432550" y="4394200"/>
          <p14:tracePt t="166175" x="6450013" y="4333875"/>
          <p14:tracePt t="166180" x="6467475" y="4275138"/>
          <p14:tracePt t="166197" x="6492875" y="4164013"/>
          <p14:tracePt t="166212" x="6500813" y="4130675"/>
          <p14:tracePt t="166213" x="6510338" y="4113213"/>
          <p14:tracePt t="166219" x="6510338" y="4105275"/>
          <p14:tracePt t="166234" x="6510338" y="4087813"/>
          <p14:tracePt t="166416" x="6510338" y="4079875"/>
          <p14:tracePt t="166429" x="6510338" y="4070350"/>
          <p14:tracePt t="166442" x="6518275" y="4052888"/>
          <p14:tracePt t="166458" x="6518275" y="4044950"/>
          <p14:tracePt t="166516" x="6510338" y="4062413"/>
          <p14:tracePt t="166525" x="6483350" y="4087813"/>
          <p14:tracePt t="166540" x="6457950" y="4121150"/>
          <p14:tracePt t="166541" x="6442075" y="4156075"/>
          <p14:tracePt t="166554" x="6424613" y="4206875"/>
          <p14:tracePt t="166557" x="6416675" y="4232275"/>
          <p14:tracePt t="166572" x="6407150" y="4265613"/>
          <p14:tracePt t="166575" x="6391275" y="4291013"/>
          <p14:tracePt t="166582" x="6373813" y="4325938"/>
          <p14:tracePt t="166594" x="6356350" y="4351338"/>
          <p14:tracePt t="166597" x="6330950" y="4384675"/>
          <p14:tracePt t="166612" x="6313488" y="4419600"/>
          <p14:tracePt t="166618" x="6305550" y="4452938"/>
          <p14:tracePt t="166634" x="6237288" y="4538663"/>
          <p14:tracePt t="166637" x="6211888" y="4564063"/>
          <p14:tracePt t="166653" x="6203950" y="4597400"/>
          <p14:tracePt t="166657" x="6178550" y="4622800"/>
          <p14:tracePt t="166671" x="6153150" y="4648200"/>
          <p14:tracePt t="166673" x="6127750" y="4665663"/>
          <p14:tracePt t="166681" x="6110288" y="4683125"/>
          <p14:tracePt t="166691" x="6092825" y="4699000"/>
          <p14:tracePt t="166697" x="6067425" y="4724400"/>
          <p14:tracePt t="166714" x="6049963" y="4741863"/>
          <p14:tracePt t="166717" x="6034088" y="4767263"/>
          <p14:tracePt t="166770" x="6016625" y="4767263"/>
          <p14:tracePt t="166834" x="6008688" y="4767263"/>
          <p14:tracePt t="166851" x="5999163" y="4775200"/>
          <p14:tracePt t="166861" x="5991225" y="4775200"/>
          <p14:tracePt t="167056" x="5983288" y="4775200"/>
          <p14:tracePt t="167091" x="5973763" y="4775200"/>
          <p14:tracePt t="167129" x="5973763" y="4741863"/>
          <p14:tracePt t="167136" x="5973763" y="4724400"/>
          <p14:tracePt t="167148" x="5948363" y="4640263"/>
          <p14:tracePt t="167168" x="5932488" y="4572000"/>
          <p14:tracePt t="167184" x="5889625" y="4513263"/>
          <p14:tracePt t="167202" x="5864225" y="4452938"/>
          <p14:tracePt t="167203" x="5854700" y="4445000"/>
          <p14:tracePt t="167220" x="5838825" y="4410075"/>
          <p14:tracePt t="167239" x="5838825" y="4384675"/>
          <p14:tracePt t="167254" x="5829300" y="4351338"/>
          <p14:tracePt t="167272" x="5829300" y="4325938"/>
          <p14:tracePt t="167289" x="5821363" y="4291013"/>
          <p14:tracePt t="167298" x="5813425" y="4283075"/>
          <p14:tracePt t="167307" x="5795963" y="4257675"/>
          <p14:tracePt t="167310" x="5795963" y="4249738"/>
          <p14:tracePt t="167326" x="5778500" y="4224338"/>
          <p14:tracePt t="167348" x="5761038" y="4214813"/>
          <p14:tracePt t="167349" x="5761038" y="4206875"/>
          <p14:tracePt t="167366" x="5761038" y="4197350"/>
          <p14:tracePt t="167384" x="5761038" y="4189413"/>
          <p14:tracePt t="167385" x="5753100" y="4181475"/>
          <p14:tracePt t="167404" x="5735638" y="4164013"/>
          <p14:tracePt t="167407" x="5735638" y="4138613"/>
          <p14:tracePt t="167419" x="5719763" y="4105275"/>
          <p14:tracePt t="167423" x="5702300" y="4079875"/>
          <p14:tracePt t="167437" x="5694363" y="4044950"/>
          <p14:tracePt t="167446" x="5694363" y="4019550"/>
          <p14:tracePt t="167458" x="5668963" y="3968750"/>
          <p14:tracePt t="167465" x="5668963" y="3943350"/>
          <p14:tracePt t="167483" x="5659438" y="3908425"/>
          <p14:tracePt t="167496" x="5651500" y="3900488"/>
          <p14:tracePt t="167499" x="5641975" y="3892550"/>
          <p14:tracePt t="167610" x="5651500" y="3908425"/>
          <p14:tracePt t="167622" x="5684838" y="3935413"/>
          <p14:tracePt t="167634" x="5735638" y="3976688"/>
          <p14:tracePt t="167635" x="5761038" y="4002088"/>
          <p14:tracePt t="167651" x="5829300" y="4037013"/>
          <p14:tracePt t="167669" x="5922963" y="4113213"/>
          <p14:tracePt t="167687" x="6049963" y="4189413"/>
          <p14:tracePt t="167689" x="6110288" y="4232275"/>
          <p14:tracePt t="167703" x="6161088" y="4257675"/>
          <p14:tracePt t="167720" x="6229350" y="4291013"/>
          <p14:tracePt t="167725" x="6237288" y="4291013"/>
          <p14:tracePt t="167738" x="6246813" y="4300538"/>
          <p14:tracePt t="167756" x="6254750" y="4308475"/>
          <p14:tracePt t="167764" x="6262688" y="4316413"/>
          <p14:tracePt t="167787" x="6272213" y="4316413"/>
          <p14:tracePt t="167798" x="6280150" y="4333875"/>
          <p14:tracePt t="167812" x="6288088" y="4351338"/>
          <p14:tracePt t="167818" x="6305550" y="4359275"/>
          <p14:tracePt t="167868" x="6313488" y="4359275"/>
          <p14:tracePt t="167892" x="6323013" y="4359275"/>
          <p14:tracePt t="167903" x="6330950" y="4359275"/>
          <p14:tracePt t="167918" x="6338888" y="4359275"/>
          <p14:tracePt t="167934" x="6356350" y="4359275"/>
          <p14:tracePt t="167951" x="6365875" y="4368800"/>
          <p14:tracePt t="167953" x="6373813" y="4368800"/>
          <p14:tracePt t="168332" x="6381750" y="4368800"/>
          <p14:tracePt t="168343" x="6391275" y="4359275"/>
          <p14:tracePt t="168345" x="6407150" y="4341813"/>
          <p14:tracePt t="168356" x="6416675" y="4316413"/>
          <p14:tracePt t="168374" x="6450013" y="4257675"/>
          <p14:tracePt t="168382" x="6467475" y="4181475"/>
          <p14:tracePt t="168396" x="6518275" y="4105275"/>
          <p14:tracePt t="168398" x="6561138" y="4027488"/>
          <p14:tracePt t="168415" x="6619875" y="3892550"/>
          <p14:tracePt t="168433" x="6670675" y="3790950"/>
          <p14:tracePt t="168437" x="6688138" y="3756025"/>
          <p14:tracePt t="168452" x="6696075" y="3738563"/>
          <p14:tracePt t="168558" x="6696075" y="3756025"/>
          <p14:tracePt t="168570" x="6680200" y="3798888"/>
          <p14:tracePt t="168573" x="6662738" y="3841750"/>
          <p14:tracePt t="168583" x="6627813" y="3900488"/>
          <p14:tracePt t="168600" x="6602413" y="3951288"/>
          <p14:tracePt t="168618" x="6535738" y="4079875"/>
          <p14:tracePt t="168625" x="6500813" y="4146550"/>
          <p14:tracePt t="168636" x="6457950" y="4224338"/>
          <p14:tracePt t="168637" x="6424613" y="4275138"/>
          <p14:tracePt t="168654" x="6373813" y="4384675"/>
          <p14:tracePt t="168672" x="6348413" y="4419600"/>
          <p14:tracePt t="168673" x="6330950" y="4470400"/>
          <p14:tracePt t="168682" x="6297613" y="4503738"/>
          <p14:tracePt t="168697" x="6280150" y="4554538"/>
          <p14:tracePt t="168712" x="6262688" y="4579938"/>
          <p14:tracePt t="168713" x="6254750" y="4589463"/>
          <p14:tracePt t="168719" x="6246813" y="4605338"/>
          <p14:tracePt t="168734" x="6237288" y="4614863"/>
          <p14:tracePt t="168752" x="6229350" y="4630738"/>
          <p14:tracePt t="168769" x="6221413" y="4630738"/>
          <p14:tracePt t="168787" x="6211888" y="4640263"/>
          <p14:tracePt t="168791" x="6186488" y="4648200"/>
          <p14:tracePt t="168804" x="6178550" y="4648200"/>
          <p14:tracePt t="168806" x="6161088" y="4648200"/>
          <p14:tracePt t="168820" x="6135688" y="4665663"/>
          <p14:tracePt t="168823" x="6110288" y="4673600"/>
          <p14:tracePt t="168838" x="6067425" y="4699000"/>
          <p14:tracePt t="168854" x="6008688" y="4699000"/>
          <p14:tracePt t="168872" x="5999163" y="4716463"/>
          <p14:tracePt t="168873" x="5983288" y="4716463"/>
          <p14:tracePt t="168879" x="5973763" y="4716463"/>
          <p14:tracePt t="168892" x="5965825" y="4716463"/>
          <p14:tracePt t="168899" x="5948363" y="4716463"/>
          <p14:tracePt t="169026" x="5940425" y="4716463"/>
          <p14:tracePt t="169050" x="5940425" y="4708525"/>
          <p14:tracePt t="169056" x="5940425" y="4691063"/>
          <p14:tracePt t="169083" x="5957888" y="4683125"/>
          <p14:tracePt t="169091" x="5965825" y="4673600"/>
          <p14:tracePt t="169109" x="5991225" y="4665663"/>
          <p14:tracePt t="169115" x="6016625" y="4665663"/>
          <p14:tracePt t="169130" x="6016625" y="4657725"/>
          <p14:tracePt t="169131" x="6049963" y="4648200"/>
          <p14:tracePt t="169144" x="6059488" y="4648200"/>
          <p14:tracePt t="169147" x="6076950" y="4630738"/>
          <p14:tracePt t="169167" x="6084888" y="4622800"/>
          <p14:tracePt t="169185" x="6102350" y="4614863"/>
          <p14:tracePt t="169202" x="6118225" y="4614863"/>
          <p14:tracePt t="169225" x="6127750" y="4605338"/>
          <p14:tracePt t="169355" x="6127750" y="4589463"/>
          <p14:tracePt t="169367" x="6143625" y="4579938"/>
          <p14:tracePt t="169379" x="6178550" y="4564063"/>
          <p14:tracePt t="169401" x="6211888" y="4521200"/>
          <p14:tracePt t="169403" x="6237288" y="4513263"/>
          <p14:tracePt t="169421" x="6254750" y="4495800"/>
          <p14:tracePt t="169441" x="6313488" y="4460875"/>
          <p14:tracePt t="169447" x="6323013" y="4452938"/>
          <p14:tracePt t="169464" x="6356350" y="4452938"/>
          <p14:tracePt t="169477" x="6373813" y="4445000"/>
          <p14:tracePt t="169479" x="6391275" y="4435475"/>
          <p14:tracePt t="169485" x="6399213" y="4435475"/>
          <p14:tracePt t="169501" x="6407150" y="4427538"/>
          <p14:tracePt t="169535" x="6416675" y="4427538"/>
          <p14:tracePt t="169547" x="6424613" y="4427538"/>
          <p14:tracePt t="169564" x="6432550" y="4419600"/>
          <p14:tracePt t="169579" x="6467475" y="4402138"/>
          <p14:tracePt t="169605" x="6475413" y="4402138"/>
          <p14:tracePt t="169616" x="6483350" y="4394200"/>
          <p14:tracePt t="169692" x="6467475" y="4394200"/>
          <p14:tracePt t="169705" x="6432550" y="4410075"/>
          <p14:tracePt t="169707" x="6416675" y="4419600"/>
          <p14:tracePt t="169718" x="6365875" y="4435475"/>
          <p14:tracePt t="169734" x="6297613" y="4460875"/>
          <p14:tracePt t="169737" x="6288088" y="4460875"/>
          <p14:tracePt t="169752" x="6280150" y="4460875"/>
          <p14:tracePt t="169757" x="6254750" y="4460875"/>
          <p14:tracePt t="169858" x="6262688" y="4460875"/>
          <p14:tracePt t="169869" x="6272213" y="4460875"/>
          <p14:tracePt t="169882" x="6272213" y="4452938"/>
          <p14:tracePt t="169883" x="6280150" y="4452938"/>
          <p14:tracePt t="169900" x="6288088" y="4445000"/>
          <p14:tracePt t="170116" x="6305550" y="4435475"/>
          <p14:tracePt t="170127" x="6313488" y="4435475"/>
          <p14:tracePt t="170140" x="6356350" y="4419600"/>
          <p14:tracePt t="170147" x="6381750" y="4410075"/>
          <p14:tracePt t="170158" x="6381750" y="4402138"/>
          <p14:tracePt t="170178" x="6391275" y="4402138"/>
          <p14:tracePt t="170258" x="6399213" y="4402138"/>
          <p14:tracePt t="170318" x="6391275" y="4402138"/>
          <p14:tracePt t="170474" x="6391275" y="4410075"/>
          <p14:tracePt t="170485" x="6356350" y="4419600"/>
          <p14:tracePt t="170497" x="6323013" y="4427538"/>
          <p14:tracePt t="170499" x="6305550" y="4445000"/>
          <p14:tracePt t="170518" x="6211888" y="4478338"/>
          <p14:tracePt t="170535" x="6143625" y="4503738"/>
          <p14:tracePt t="170540" x="6092825" y="4521200"/>
          <p14:tracePt t="170553" x="6016625" y="4564063"/>
          <p14:tracePt t="170570" x="5991225" y="4572000"/>
          <p14:tracePt t="170575" x="5948363" y="4579938"/>
          <p14:tracePt t="170588" x="5922963" y="4589463"/>
          <p14:tracePt t="170590" x="5905500" y="4589463"/>
          <p14:tracePt t="170593" x="5897563" y="4589463"/>
          <p14:tracePt t="170702" x="5889625" y="4589463"/>
          <p14:tracePt t="170722" x="5897563" y="4572000"/>
          <p14:tracePt t="170732" x="5932488" y="4564063"/>
          <p14:tracePt t="170736" x="5973763" y="4538663"/>
          <p14:tracePt t="170746" x="5999163" y="4503738"/>
          <p14:tracePt t="170751" x="6024563" y="4495800"/>
          <p14:tracePt t="170767" x="6092825" y="4470400"/>
          <p14:tracePt t="170785" x="6110288" y="4452938"/>
          <p14:tracePt t="170787" x="6135688" y="4427538"/>
          <p14:tracePt t="170803" x="6169025" y="4410075"/>
          <p14:tracePt t="170822" x="6186488" y="4410075"/>
          <p14:tracePt t="170836" x="6194425" y="4402138"/>
          <p14:tracePt t="170958" x="6186488" y="4402138"/>
          <p14:tracePt t="170970" x="6161088" y="4445000"/>
          <p14:tracePt t="170973" x="6135688" y="4452938"/>
          <p14:tracePt t="170984" x="6076950" y="4486275"/>
          <p14:tracePt t="170987" x="6059488" y="4503738"/>
          <p14:tracePt t="171002" x="6042025" y="4513263"/>
          <p14:tracePt t="171003" x="6024563" y="4521200"/>
          <p14:tracePt t="171020" x="6008688" y="4538663"/>
          <p14:tracePt t="171023" x="5999163" y="4546600"/>
          <p14:tracePt t="171090" x="6008688" y="4538663"/>
          <p14:tracePt t="171100" x="6042025" y="4521200"/>
          <p14:tracePt t="171103" x="6084888" y="4503738"/>
          <p14:tracePt t="171114" x="6153150" y="4478338"/>
          <p14:tracePt t="171119" x="6221413" y="4435475"/>
          <p14:tracePt t="171134" x="6399213" y="4351338"/>
          <p14:tracePt t="171152" x="6467475" y="4316413"/>
          <p14:tracePt t="171153" x="6543675" y="4275138"/>
          <p14:tracePt t="171170" x="6637338" y="4214813"/>
          <p14:tracePt t="171176" x="6688138" y="4197350"/>
          <p14:tracePt t="171188" x="6696075" y="4189413"/>
          <p14:tracePt t="171198" x="6696075" y="4171950"/>
          <p14:tracePt t="171382" x="6705600" y="4171950"/>
          <p14:tracePt t="171394" x="6713538" y="4156075"/>
          <p14:tracePt t="171407" x="6738938" y="4138613"/>
          <p14:tracePt t="171425" x="6772275" y="4079875"/>
          <p14:tracePt t="171431" x="6799263" y="4052888"/>
          <p14:tracePt t="171443" x="6858000" y="4002088"/>
          <p14:tracePt t="171448" x="6900863" y="3935413"/>
          <p14:tracePt t="171463" x="6951663" y="3883025"/>
          <p14:tracePt t="171484" x="7045325" y="3781425"/>
          <p14:tracePt t="171487" x="7096125" y="3730625"/>
          <p14:tracePt t="171502" x="7154863" y="3654425"/>
          <p14:tracePt t="171519" x="7172325" y="3646488"/>
          <p14:tracePt t="171523" x="7180263" y="3636963"/>
          <p14:tracePt t="171537" x="7180263" y="3629025"/>
          <p14:tracePt t="171770" x="7180263" y="3619500"/>
          <p14:tracePt t="171782" x="7197725" y="3594100"/>
          <p14:tracePt t="171794" x="7215188" y="3578225"/>
          <p14:tracePt t="171795" x="7232650" y="3560763"/>
          <p14:tracePt t="171818" x="7283450" y="3527425"/>
          <p14:tracePt t="171819" x="7291388" y="3517900"/>
          <p14:tracePt t="171836" x="7308850" y="3484563"/>
          <p14:tracePt t="171854" x="7316788" y="3475038"/>
          <p14:tracePt t="173340" x="7316788" y="3492500"/>
          <p14:tracePt t="173350" x="7316788" y="3509963"/>
          <p14:tracePt t="173353" x="7316788" y="3527425"/>
          <p14:tracePt t="173363" x="7316788" y="3560763"/>
          <p14:tracePt t="173367" x="7316788" y="3594100"/>
          <p14:tracePt t="173385" x="7316788" y="3636963"/>
          <p14:tracePt t="173400" x="7316788" y="3654425"/>
          <p14:tracePt t="173698" x="7334250" y="3654425"/>
          <p14:tracePt t="173708" x="7342188" y="3654425"/>
          <p14:tracePt t="173751" x="7342188" y="3662363"/>
          <p14:tracePt t="173761" x="7342188" y="3705225"/>
          <p14:tracePt t="173771" x="7308850" y="3738563"/>
          <p14:tracePt t="173788" x="7258050" y="3790950"/>
          <p14:tracePt t="173804" x="7223125" y="3824288"/>
          <p14:tracePt t="173807" x="7215188" y="3841750"/>
          <p14:tracePt t="173822" x="7180263" y="3857625"/>
          <p14:tracePt t="173823" x="7146925" y="3867150"/>
          <p14:tracePt t="173840" x="7129463" y="3883025"/>
          <p14:tracePt t="173847" x="7113588" y="3908425"/>
          <p14:tracePt t="173848" x="7088188" y="3917950"/>
          <p14:tracePt t="173862" x="7088188" y="3925888"/>
          <p14:tracePt t="173864" x="7070725" y="3925888"/>
          <p14:tracePt t="173878" x="7061200" y="3935413"/>
          <p14:tracePt t="173885" x="7053263" y="3943350"/>
          <p14:tracePt t="173901" x="7035800" y="3960813"/>
          <p14:tracePt t="173919" x="7035800" y="3968750"/>
          <p14:tracePt t="173923" x="7027863" y="3968750"/>
          <p14:tracePt t="173937" x="7019925" y="3968750"/>
          <p14:tracePt t="174004" x="7010400" y="3968750"/>
          <p14:tracePt t="174014" x="7002463" y="3960813"/>
          <p14:tracePt t="174031" x="7002463" y="3875088"/>
          <p14:tracePt t="174045" x="7002463" y="3806825"/>
          <p14:tracePt t="174067" x="7002463" y="3756025"/>
          <p14:tracePt t="174069" x="7002463" y="3748088"/>
          <p14:tracePt t="174084" x="7002463" y="3738563"/>
          <p14:tracePt t="174107" x="7002463" y="3730625"/>
          <p14:tracePt t="174118" x="7010400" y="3705225"/>
          <p14:tracePt t="174119" x="7019925" y="3705225"/>
          <p14:tracePt t="174134" x="7035800" y="3705225"/>
          <p14:tracePt t="174135" x="7096125" y="3671888"/>
          <p14:tracePt t="174152" x="7138988" y="3662363"/>
          <p14:tracePt t="174157" x="7189788" y="3619500"/>
          <p14:tracePt t="174168" x="7240588" y="3603625"/>
          <p14:tracePt t="174173" x="7258050" y="3594100"/>
          <p14:tracePt t="174186" x="7299325" y="3560763"/>
          <p14:tracePt t="174203" x="7308850" y="3552825"/>
          <p14:tracePt t="174220" x="7316788" y="3543300"/>
          <p14:tracePt t="174223" x="7324725" y="3535363"/>
          <p14:tracePt t="174513" x="7342188" y="3535363"/>
          <p14:tracePt t="174524" x="7385050" y="3527425"/>
          <p14:tracePt t="174534" x="7486650" y="3502025"/>
          <p14:tracePt t="174551" x="7810500" y="3467100"/>
          <p14:tracePt t="174553" x="8074025" y="3449638"/>
          <p14:tracePt t="174568" x="8335963" y="3449638"/>
          <p14:tracePt t="174574" x="8651875" y="3449638"/>
          <p14:tracePt t="174587" x="8999538" y="3449638"/>
          <p14:tracePt t="175770" x="8532813" y="4308475"/>
          <p14:tracePt t="175773" x="8158163" y="4402138"/>
          <p14:tracePt t="175785" x="7767638" y="4452938"/>
          <p14:tracePt t="175800" x="7027863" y="4513263"/>
          <p14:tracePt t="175817" x="6483350" y="4513263"/>
          <p14:tracePt t="175834" x="6246813" y="4513263"/>
          <p14:tracePt t="175835" x="6034088" y="4486275"/>
          <p14:tracePt t="175850" x="5788025" y="4419600"/>
          <p14:tracePt t="175869" x="5634038" y="4341813"/>
          <p14:tracePt t="175886" x="5549900" y="4300538"/>
          <p14:tracePt t="175904" x="5524500" y="4257675"/>
          <p14:tracePt t="175947" x="5514975" y="4257675"/>
          <p14:tracePt t="176078" x="5514975" y="4249738"/>
          <p14:tracePt t="176091" x="5532438" y="4249738"/>
          <p14:tracePt t="176092" x="5591175" y="4232275"/>
          <p14:tracePt t="176103" x="5608638" y="4232275"/>
          <p14:tracePt t="176107" x="5651500" y="4214813"/>
          <p14:tracePt t="176121" x="5694363" y="4206875"/>
          <p14:tracePt t="176138" x="5770563" y="4156075"/>
          <p14:tracePt t="176141" x="5803900" y="4121150"/>
          <p14:tracePt t="176157" x="5829300" y="4095750"/>
          <p14:tracePt t="176174" x="5846763" y="4079875"/>
          <p14:tracePt t="176192" x="5846763" y="4052888"/>
          <p14:tracePt t="176197" x="5854700" y="4044950"/>
          <p14:tracePt t="176209" x="5854700" y="4027488"/>
          <p14:tracePt t="176214" x="5854700" y="4011613"/>
          <p14:tracePt t="176231" x="5854700" y="3986213"/>
          <p14:tracePt t="176248" x="5854700" y="3968750"/>
          <p14:tracePt t="176249" x="5854700" y="3951288"/>
          <p14:tracePt t="176261" x="5854700" y="3925888"/>
          <p14:tracePt t="176263" x="5838825" y="3908425"/>
          <p14:tracePt t="176334" x="5864225" y="3917950"/>
          <p14:tracePt t="176345" x="5897563" y="3917950"/>
          <p14:tracePt t="176351" x="5932488" y="3935413"/>
          <p14:tracePt t="176359" x="5957888" y="3935413"/>
          <p14:tracePt t="176365" x="5973763" y="3935413"/>
          <p14:tracePt t="176381" x="6042025" y="3935413"/>
          <p14:tracePt t="176397" x="6092825" y="3935413"/>
          <p14:tracePt t="176412" x="6127750" y="3935413"/>
          <p14:tracePt t="176415" x="6153150" y="3935413"/>
          <p14:tracePt t="176430" x="6186488" y="3935413"/>
          <p14:tracePt t="176444" x="6203950" y="3925888"/>
          <p14:tracePt t="176447" x="6221413" y="3892550"/>
          <p14:tracePt t="176460" x="6229350" y="3875088"/>
          <p14:tracePt t="176464" x="6229350" y="3857625"/>
          <p14:tracePt t="176480" x="6262688" y="3806825"/>
          <p14:tracePt t="176485" x="6272213" y="3790950"/>
          <p14:tracePt t="176495" x="6280150" y="3763963"/>
          <p14:tracePt t="176556" x="6280150" y="3773488"/>
          <p14:tracePt t="176565" x="6280150" y="3790950"/>
          <p14:tracePt t="176580" x="6288088" y="3798888"/>
          <p14:tracePt t="176581" x="6305550" y="3824288"/>
          <p14:tracePt t="176595" x="6305550" y="3832225"/>
          <p14:tracePt t="176598" x="6305550" y="3841750"/>
          <p14:tracePt t="176614" x="6330950" y="3867150"/>
          <p14:tracePt t="176631" x="6338888" y="3875088"/>
          <p14:tracePt t="176632" x="6338888" y="3883025"/>
          <p14:tracePt t="176645" x="6348413" y="3883025"/>
          <p14:tracePt t="176647" x="6348413" y="3892550"/>
          <p14:tracePt t="176667" x="6348413" y="3900488"/>
          <p14:tracePt t="176685" x="6348413" y="3908425"/>
          <p14:tracePt t="176700" x="6348413" y="3925888"/>
          <p14:tracePt t="176717" x="6348413" y="3935413"/>
          <p14:tracePt t="176733" x="6338888" y="3951288"/>
          <p14:tracePt t="176753" x="6313488" y="3951288"/>
          <p14:tracePt t="176767" x="6297613" y="3951288"/>
          <p14:tracePt t="176784" x="6288088" y="3976688"/>
          <p14:tracePt t="176800" x="6280150" y="3976688"/>
          <p14:tracePt t="176803" x="6272213" y="3976688"/>
          <p14:tracePt t="177086" x="6262688" y="3976688"/>
          <p14:tracePt t="177096" x="6262688" y="3986213"/>
          <p14:tracePt t="177107" x="6254750" y="3986213"/>
          <p14:tracePt t="177282" x="6262688" y="3960813"/>
          <p14:tracePt t="177294" x="6262688" y="3951288"/>
          <p14:tracePt t="177299" x="6280150" y="3935413"/>
          <p14:tracePt t="177307" x="6288088" y="3900488"/>
          <p14:tracePt t="177325" x="6313488" y="3857625"/>
          <p14:tracePt t="177344" x="6338888" y="3841750"/>
          <p14:tracePt t="177348" x="6338888" y="3816350"/>
          <p14:tracePt t="177364" x="6348413" y="3790950"/>
          <p14:tracePt t="177367" x="6356350" y="3781425"/>
          <p14:tracePt t="177384" x="6365875" y="3773488"/>
          <p14:tracePt t="177401" x="6373813" y="3756025"/>
          <p14:tracePt t="177419" x="6391275" y="3730625"/>
          <p14:tracePt t="177423" x="6391275" y="3713163"/>
          <p14:tracePt t="177437" x="6407150" y="3662363"/>
          <p14:tracePt t="177439" x="6416675" y="3646488"/>
          <p14:tracePt t="177455" x="6450013" y="3586163"/>
          <p14:tracePt t="177465" x="6457950" y="3560763"/>
          <p14:tracePt t="177475" x="6467475" y="3527425"/>
          <p14:tracePt t="177480" x="6467475" y="3517900"/>
          <p14:tracePt t="177498" x="6483350" y="3475038"/>
          <p14:tracePt t="177512" x="6483350" y="3467100"/>
          <p14:tracePt t="177519" x="6500813" y="3449638"/>
          <p14:tracePt t="177534" x="6510338" y="3441700"/>
          <p14:tracePt t="177554" x="6526213" y="3416300"/>
          <p14:tracePt t="177571" x="6551613" y="3408363"/>
          <p14:tracePt t="177573" x="6551613" y="3398838"/>
          <p14:tracePt t="177575" x="6551613" y="3390900"/>
          <p14:tracePt t="177587" x="6569075" y="3390900"/>
          <p14:tracePt t="177591" x="6594475" y="3373438"/>
          <p14:tracePt t="177604" x="6602413" y="3373438"/>
          <p14:tracePt t="177622" x="6627813" y="3355975"/>
          <p14:tracePt t="177718" x="6627813" y="3390900"/>
          <p14:tracePt t="177729" x="6627813" y="3416300"/>
          <p14:tracePt t="177731" x="6627813" y="3441700"/>
          <p14:tracePt t="177745" x="6619875" y="3509963"/>
          <p14:tracePt t="177748" x="6602413" y="3527425"/>
          <p14:tracePt t="177763" x="6594475" y="3568700"/>
          <p14:tracePt t="177768" x="6577013" y="3611563"/>
          <p14:tracePt t="177778" x="6569075" y="3636963"/>
          <p14:tracePt t="177784" x="6561138" y="3662363"/>
          <p14:tracePt t="177787" x="6551613" y="3697288"/>
          <p14:tracePt t="177801" x="6526213" y="3748088"/>
          <p14:tracePt t="177808" x="6510338" y="3773488"/>
          <p14:tracePt t="177820" x="6492875" y="3806825"/>
          <p14:tracePt t="177823" x="6492875" y="3816350"/>
          <p14:tracePt t="177831" x="6492875" y="3832225"/>
          <p14:tracePt t="177841" x="6483350" y="3841750"/>
          <p14:tracePt t="177848" x="6475413" y="3841750"/>
          <p14:tracePt t="177863" x="6467475" y="3849688"/>
          <p14:tracePt t="177880" x="6467475" y="3867150"/>
          <p14:tracePt t="177883" x="6457950" y="3867150"/>
          <p14:tracePt t="177899" x="6442075" y="3875088"/>
          <p14:tracePt t="177917" x="6442075" y="3883025"/>
          <p14:tracePt t="177919" x="6432550" y="3883025"/>
          <p14:tracePt t="177935" x="6416675" y="3900488"/>
          <p14:tracePt t="177952" x="6416675" y="3917950"/>
          <p14:tracePt t="177953" x="6399213" y="3935413"/>
          <p14:tracePt t="177969" x="6391275" y="3943350"/>
          <p14:tracePt t="177988" x="6381750" y="3951288"/>
          <p14:tracePt t="177990" x="6373813" y="3976688"/>
          <p14:tracePt t="178005" x="6365875" y="3976688"/>
          <p14:tracePt t="178024" x="6356350" y="3986213"/>
          <p14:tracePt t="178025" x="6338888" y="3994150"/>
          <p14:tracePt t="178063" x="6330950" y="3994150"/>
          <p14:tracePt t="178073" x="6323013" y="4002088"/>
          <p14:tracePt t="178236" x="6330950" y="4002088"/>
          <p14:tracePt t="178249" x="6356350" y="3976688"/>
          <p14:tracePt t="178251" x="6381750" y="3960813"/>
          <p14:tracePt t="178261" x="6399213" y="3935413"/>
          <p14:tracePt t="178266" x="6416675" y="3900488"/>
          <p14:tracePt t="178286" x="6483350" y="3849688"/>
          <p14:tracePt t="178291" x="6500813" y="3832225"/>
          <p14:tracePt t="178303" x="6518275" y="3806825"/>
          <p14:tracePt t="178307" x="6535738" y="3790950"/>
          <p14:tracePt t="178320" x="6551613" y="3763963"/>
          <p14:tracePt t="178338" x="6586538" y="3738563"/>
          <p14:tracePt t="178341" x="6594475" y="3730625"/>
          <p14:tracePt t="178355" x="6602413" y="3730625"/>
          <p14:tracePt t="178357" x="6611938" y="3722688"/>
          <p14:tracePt t="178374" x="6627813" y="3713163"/>
          <p14:tracePt t="178382" x="6637338" y="3705225"/>
          <p14:tracePt t="178395" x="6645275" y="3697288"/>
          <p14:tracePt t="178488" x="6645275" y="3713163"/>
          <p14:tracePt t="178500" x="6637338" y="3730625"/>
          <p14:tracePt t="178503" x="6619875" y="3773488"/>
          <p14:tracePt t="178513" x="6602413" y="3798888"/>
          <p14:tracePt t="178519" x="6586538" y="3824288"/>
          <p14:tracePt t="178534" x="6551613" y="3892550"/>
          <p14:tracePt t="178554" x="6492875" y="3994150"/>
          <p14:tracePt t="178557" x="6457950" y="4027488"/>
          <p14:tracePt t="178574" x="6381750" y="4130675"/>
          <p14:tracePt t="178584" x="6338888" y="4164013"/>
          <p14:tracePt t="178597" x="6313488" y="4197350"/>
          <p14:tracePt t="178599" x="6297613" y="4214813"/>
          <p14:tracePt t="178612" x="6280150" y="4240213"/>
          <p14:tracePt t="178613" x="6272213" y="4257675"/>
          <p14:tracePt t="178634" x="6254750" y="4265613"/>
          <p14:tracePt t="178640" x="6254750" y="4275138"/>
          <p14:tracePt t="178670" x="6254750" y="4283075"/>
          <p14:tracePt t="178687" x="6246813" y="4291013"/>
          <p14:tracePt t="178766" x="6237288" y="4291013"/>
          <p14:tracePt t="178777" x="6229350" y="4291013"/>
          <p14:tracePt t="178790" x="6211888" y="4291013"/>
          <p14:tracePt t="178806" x="6203950" y="4291013"/>
          <p14:tracePt t="178821" x="6194425" y="4283075"/>
          <p14:tracePt t="178824" x="6178550" y="4275138"/>
          <p14:tracePt t="178826" x="6178550" y="4265613"/>
          <p14:tracePt t="178837" x="6161088" y="4257675"/>
          <p14:tracePt t="178856" x="6153150" y="4240213"/>
          <p14:tracePt t="178865" x="6143625" y="4232275"/>
          <p14:tracePt t="178878" x="6118225" y="4214813"/>
          <p14:tracePt t="178894" x="6102350" y="4197350"/>
          <p14:tracePt t="178901" x="6092825" y="4197350"/>
          <p14:tracePt t="178918" x="6076950" y="4171950"/>
          <p14:tracePt t="178935" x="6067425" y="4171950"/>
          <p14:tracePt t="178937" x="6067425" y="4164013"/>
          <p14:tracePt t="178954" x="6067425" y="4156075"/>
          <p14:tracePt t="178957" x="6059488" y="4146550"/>
          <p14:tracePt t="178970" x="6059488" y="4138613"/>
          <p14:tracePt t="178988" x="6049963" y="4121150"/>
          <p14:tracePt t="179007" x="6049963" y="4095750"/>
          <p14:tracePt t="179024" x="6049963" y="4087813"/>
          <p14:tracePt t="179140" x="6059488" y="4105275"/>
          <p14:tracePt t="179152" x="6076950" y="4130675"/>
          <p14:tracePt t="179153" x="6092825" y="4164013"/>
          <p14:tracePt t="179166" x="6118225" y="4189413"/>
          <p14:tracePt t="179169" x="6135688" y="4197350"/>
          <p14:tracePt t="179184" x="6194425" y="4275138"/>
          <p14:tracePt t="179202" x="6194425" y="4308475"/>
          <p14:tracePt t="179203" x="6211888" y="4316413"/>
          <p14:tracePt t="179220" x="6246813" y="4341813"/>
          <p14:tracePt t="179225" x="6262688" y="4394200"/>
          <p14:tracePt t="179262" x="6272213" y="4410075"/>
          <p14:tracePt t="179320" x="6272213" y="4419600"/>
          <p14:tracePt t="179432" x="6272213" y="4427538"/>
          <p14:tracePt t="179445" x="6272213" y="4435475"/>
          <p14:tracePt t="179468" x="6272213" y="4445000"/>
          <p14:tracePt t="179476" x="6272213" y="4460875"/>
          <p14:tracePt t="179494" x="6297613" y="4503738"/>
          <p14:tracePt t="179511" x="6313488" y="4564063"/>
          <p14:tracePt t="179518" x="6330950" y="4579938"/>
          <p14:tracePt t="179531" x="6348413" y="4597400"/>
          <p14:tracePt t="179533" x="6365875" y="4622800"/>
          <p14:tracePt t="179545" x="6373813" y="4640263"/>
          <p14:tracePt t="179547" x="6381750" y="4657725"/>
          <p14:tracePt t="179568" x="6381750" y="4683125"/>
          <p14:tracePt t="179574" x="6381750" y="4691063"/>
          <p14:tracePt t="179780" x="6381750" y="4665663"/>
          <p14:tracePt t="179791" x="6407150" y="4622800"/>
          <p14:tracePt t="179803" x="6416675" y="4597400"/>
          <p14:tracePt t="179806" x="6432550" y="4572000"/>
          <p14:tracePt t="179820" x="6450013" y="4529138"/>
          <p14:tracePt t="179823" x="6457950" y="4513263"/>
          <p14:tracePt t="179826" x="6475413" y="4470400"/>
          <p14:tracePt t="179838" x="6492875" y="4445000"/>
          <p14:tracePt t="179848" x="6518275" y="4402138"/>
          <p14:tracePt t="179858" x="6551613" y="4376738"/>
          <p14:tracePt t="179864" x="6577013" y="4333875"/>
          <p14:tracePt t="179865" x="6594475" y="4300538"/>
          <p14:tracePt t="179878" x="6637338" y="4275138"/>
          <p14:tracePt t="179886" x="6670675" y="4249738"/>
          <p14:tracePt t="179902" x="6713538" y="4224338"/>
          <p14:tracePt t="179907" x="6731000" y="4214813"/>
          <p14:tracePt t="179922" x="6746875" y="4214813"/>
          <p14:tracePt t="179931" x="6764338" y="4214813"/>
          <p14:tracePt t="179933" x="6772275" y="4206875"/>
          <p14:tracePt t="179947" x="6781800" y="4189413"/>
          <p14:tracePt t="180084" x="6781800" y="4197350"/>
          <p14:tracePt t="180097" x="6772275" y="4197350"/>
          <p14:tracePt t="180114" x="6756400" y="4206875"/>
          <p14:tracePt t="180139" x="6746875" y="4206875"/>
          <p14:tracePt t="180173" x="6731000" y="4214813"/>
          <p14:tracePt t="180199" x="6721475" y="4214813"/>
          <p14:tracePt t="180210" x="6713538" y="4224338"/>
          <p14:tracePt t="180231" x="6696075" y="4232275"/>
          <p14:tracePt t="180247" x="6688138" y="4232275"/>
          <p14:tracePt t="180264" x="6662738" y="4240213"/>
          <p14:tracePt t="180280" x="6654800" y="4240213"/>
          <p14:tracePt t="180297" x="6645275" y="4249738"/>
          <p14:tracePt t="180314" x="6637338" y="4249738"/>
          <p14:tracePt t="180392" x="6627813" y="4249738"/>
          <p14:tracePt t="180405" x="6619875" y="4249738"/>
          <p14:tracePt t="180418" x="6611938" y="4249738"/>
          <p14:tracePt t="180434" x="6594475" y="4249738"/>
          <p14:tracePt t="180451" x="6577013" y="4240213"/>
          <p14:tracePt t="180453" x="6569075" y="4240213"/>
          <p14:tracePt t="180468" x="6569075" y="4224338"/>
          <p14:tracePt t="180484" x="6569075" y="4214813"/>
          <p14:tracePt t="180502" x="6569075" y="4206875"/>
          <p14:tracePt t="180563" x="6569075" y="4197350"/>
          <p14:tracePt t="180570" x="6569075" y="4189413"/>
          <p14:tracePt t="180582" x="6569075" y="4181475"/>
          <p14:tracePt t="180601" x="6577013" y="4171950"/>
          <p14:tracePt t="180619" x="6602413" y="4156075"/>
          <p14:tracePt t="180620" x="6619875" y="4156075"/>
          <p14:tracePt t="180732" x="6619875" y="4164013"/>
          <p14:tracePt t="180747" x="6602413" y="4197350"/>
          <p14:tracePt t="180758" x="6586538" y="4214813"/>
          <p14:tracePt t="180764" x="6569075" y="4224338"/>
          <p14:tracePt t="180776" x="6551613" y="4257675"/>
          <p14:tracePt t="180781" x="6535738" y="4257675"/>
          <p14:tracePt t="180798" x="6518275" y="4275138"/>
          <p14:tracePt t="180801" x="6510338" y="4283075"/>
          <p14:tracePt t="180812" x="6500813" y="4283075"/>
          <p14:tracePt t="180834" x="6492875" y="4291013"/>
          <p14:tracePt t="180918" x="6483350" y="4308475"/>
          <p14:tracePt t="180946" x="6467475" y="4316413"/>
          <p14:tracePt t="181120" x="6467475" y="4291013"/>
          <p14:tracePt t="181131" x="6475413" y="4265613"/>
          <p14:tracePt t="181147" x="6500813" y="4197350"/>
          <p14:tracePt t="181164" x="6586538" y="4087813"/>
          <p14:tracePt t="181178" x="6645275" y="3960813"/>
          <p14:tracePt t="181185" x="6670675" y="3935413"/>
          <p14:tracePt t="181201" x="6731000" y="3849688"/>
          <p14:tracePt t="181219" x="6764338" y="3816350"/>
          <p14:tracePt t="181238" x="6772275" y="3806825"/>
          <p14:tracePt t="181264" x="6772275" y="3798888"/>
          <p14:tracePt t="181280" x="6781800" y="3798888"/>
          <p14:tracePt t="181420" x="6772275" y="3806825"/>
          <p14:tracePt t="181433" x="6764338" y="3816350"/>
          <p14:tracePt t="181445" x="6756400" y="3824288"/>
          <p14:tracePt t="181453" x="6738938" y="3841750"/>
          <p14:tracePt t="181467" x="6731000" y="3867150"/>
          <p14:tracePt t="181469" x="6721475" y="3875088"/>
          <p14:tracePt t="181485" x="6688138" y="3917950"/>
          <p14:tracePt t="181503" x="6662738" y="3943350"/>
          <p14:tracePt t="181520" x="6627813" y="3960813"/>
          <p14:tracePt t="181523" x="6611938" y="3976688"/>
          <p14:tracePt t="181537" x="6594475" y="3976688"/>
          <p14:tracePt t="181540" x="6577013" y="3994150"/>
          <p14:tracePt t="181555" x="6561138" y="3994150"/>
          <p14:tracePt t="181574" x="6551613" y="4002088"/>
          <p14:tracePt t="181575" x="6543675" y="4002088"/>
          <p14:tracePt t="181581" x="6535738" y="4002088"/>
          <p14:tracePt t="181594" x="6500813" y="4011613"/>
          <p14:tracePt t="181599" x="6492875" y="4011613"/>
          <p14:tracePt t="181614" x="6483350" y="4011613"/>
          <p14:tracePt t="181615" x="6467475" y="4019550"/>
          <p14:tracePt t="181629" x="6450013" y="4027488"/>
          <p14:tracePt t="181650" x="6442075" y="4037013"/>
          <p14:tracePt t="181667" x="6432550" y="4037013"/>
          <p14:tracePt t="181684" x="6424613" y="4037013"/>
          <p14:tracePt t="181701" x="6407150" y="4037013"/>
          <p14:tracePt t="181717" x="6399213" y="4037013"/>
          <p14:tracePt t="181734" x="6373813" y="4037013"/>
          <p14:tracePt t="181750" x="6348413" y="4037013"/>
          <p14:tracePt t="181768" x="6323013" y="4037013"/>
          <p14:tracePt t="181784" x="6280150" y="4037013"/>
          <p14:tracePt t="181787" x="6272213" y="4037013"/>
          <p14:tracePt t="181801" x="6262688" y="4027488"/>
          <p14:tracePt t="181817" x="6254750" y="4019550"/>
          <p14:tracePt t="181834" x="6254750" y="4011613"/>
          <p14:tracePt t="181851" x="6237288" y="3986213"/>
          <p14:tracePt t="181868" x="6229350" y="3968750"/>
          <p14:tracePt t="181885" x="6229350" y="3951288"/>
          <p14:tracePt t="181958" x="6229350" y="3943350"/>
          <p14:tracePt t="181973" x="6229350" y="3935413"/>
          <p14:tracePt t="182200" x="6237288" y="3925888"/>
          <p14:tracePt t="182211" x="6254750" y="3900488"/>
          <p14:tracePt t="182224" x="6262688" y="3883025"/>
          <p14:tracePt t="182225" x="6280150" y="3857625"/>
          <p14:tracePt t="182232" x="6305550" y="3824288"/>
          <p14:tracePt t="182242" x="6323013" y="3798888"/>
          <p14:tracePt t="182247" x="6348413" y="3756025"/>
          <p14:tracePt t="182263" x="6381750" y="3713163"/>
          <p14:tracePt t="182265" x="6416675" y="3662363"/>
          <p14:tracePt t="182284" x="6475413" y="3578225"/>
          <p14:tracePt t="182285" x="6500813" y="3552825"/>
          <p14:tracePt t="182302" x="6526213" y="3502025"/>
          <p14:tracePt t="182306" x="6543675" y="3467100"/>
          <p14:tracePt t="182320" x="6569075" y="3424238"/>
          <p14:tracePt t="182323" x="6594475" y="3408363"/>
          <p14:tracePt t="182325" x="6602413" y="3382963"/>
          <p14:tracePt t="182339" x="6619875" y="3348038"/>
          <p14:tracePt t="182348" x="6619875" y="3330575"/>
          <p14:tracePt t="182364" x="6637338" y="3314700"/>
          <p14:tracePt t="182381" x="6637338" y="3305175"/>
          <p14:tracePt t="182458" x="6637338" y="3314700"/>
          <p14:tracePt t="182470" x="6637338" y="3330575"/>
          <p14:tracePt t="182482" x="6637338" y="3365500"/>
          <p14:tracePt t="182483" x="6627813" y="3382963"/>
          <p14:tracePt t="182501" x="6569075" y="3467100"/>
          <p14:tracePt t="182519" x="6510338" y="3552825"/>
          <p14:tracePt t="182524" x="6492875" y="3586163"/>
          <p14:tracePt t="182539" x="6399213" y="3687763"/>
          <p14:tracePt t="182549" x="6381750" y="3713163"/>
          <p14:tracePt t="182558" x="6356350" y="3773488"/>
          <p14:tracePt t="182564" x="6348413" y="3806825"/>
          <p14:tracePt t="182578" x="6313488" y="3841750"/>
          <p14:tracePt t="182579" x="6297613" y="3867150"/>
          <p14:tracePt t="182601" x="6297613" y="3900488"/>
          <p14:tracePt t="182603" x="6280150" y="3917950"/>
          <p14:tracePt t="182620" x="6272213" y="3935413"/>
          <p14:tracePt t="182637" x="6262688" y="3951288"/>
          <p14:tracePt t="182659" x="6254750" y="3968750"/>
          <p14:tracePt t="182876" x="6262688" y="3960813"/>
          <p14:tracePt t="182888" x="6305550" y="3908425"/>
          <p14:tracePt t="182892" x="6323013" y="3875088"/>
          <p14:tracePt t="182902" x="6348413" y="3824288"/>
          <p14:tracePt t="182909" x="6391275" y="3781425"/>
          <p14:tracePt t="182920" x="6399213" y="3763963"/>
          <p14:tracePt t="182923" x="6407150" y="3730625"/>
          <p14:tracePt t="182940" x="6467475" y="3646488"/>
          <p14:tracePt t="182948" x="6492875" y="3603625"/>
          <p14:tracePt t="182958" x="6500813" y="3586163"/>
          <p14:tracePt t="182964" x="6510338" y="3578225"/>
          <p14:tracePt t="183032" x="6510338" y="3603625"/>
          <p14:tracePt t="183043" x="6492875" y="3629025"/>
          <p14:tracePt t="183048" x="6467475" y="3662363"/>
          <p14:tracePt t="183057" x="6457950" y="3687763"/>
          <p14:tracePt t="183075" x="6407150" y="3756025"/>
          <p14:tracePt t="183083" x="6381750" y="3806825"/>
          <p14:tracePt t="183097" x="6348413" y="3867150"/>
          <p14:tracePt t="183097" x="6305550" y="3943350"/>
          <p14:tracePt t="183111" x="6262688" y="3994150"/>
          <p14:tracePt t="183113" x="6237288" y="4062413"/>
          <p14:tracePt t="183134" x="6169025" y="4206875"/>
          <p14:tracePt t="183137" x="6135688" y="4275138"/>
          <p14:tracePt t="183152" x="6110288" y="4333875"/>
          <p14:tracePt t="183153" x="6076950" y="4410075"/>
          <p14:tracePt t="183171" x="6016625" y="4521200"/>
          <p14:tracePt t="183183" x="5983288" y="4589463"/>
          <p14:tracePt t="183191" x="5957888" y="4614863"/>
          <p14:tracePt t="183196" x="5948363" y="4622800"/>
          <p14:tracePt t="183214" x="5932488" y="4665663"/>
          <p14:tracePt t="183229" x="5922963" y="4673600"/>
          <p14:tracePt t="183233" x="5915025" y="4683125"/>
          <p14:tracePt t="183273" x="5905500" y="4691063"/>
          <p14:tracePt t="183628" x="5915025" y="4683125"/>
          <p14:tracePt t="183639" x="5915025" y="4673600"/>
          <p14:tracePt t="183644" x="5915025" y="4657725"/>
          <p14:tracePt t="183653" x="5915025" y="4630738"/>
          <p14:tracePt t="183657" x="5915025" y="4614863"/>
          <p14:tracePt t="183673" x="5905500" y="4579938"/>
          <p14:tracePt t="183689" x="5872163" y="4495800"/>
          <p14:tracePt t="183700" x="5864225" y="4470400"/>
          <p14:tracePt t="183708" x="5854700" y="4460875"/>
          <p14:tracePt t="183714" x="5829300" y="4410075"/>
          <p14:tracePt t="183731" x="5770563" y="4316413"/>
          <p14:tracePt t="183745" x="5753100" y="4249738"/>
          <p14:tracePt t="183750" x="5727700" y="4206875"/>
          <p14:tracePt t="183754" x="5710238" y="4171950"/>
          <p14:tracePt t="183767" x="5694363" y="4130675"/>
          <p14:tracePt t="183786" x="5694363" y="4095750"/>
          <p14:tracePt t="183806" x="5694363" y="4070350"/>
          <p14:tracePt t="183896" x="5702300" y="4070350"/>
          <p14:tracePt t="183907" x="5727700" y="4070350"/>
          <p14:tracePt t="183909" x="5778500" y="4070350"/>
          <p14:tracePt t="183919" x="5880100" y="4070350"/>
          <p14:tracePt t="183936" x="6143625" y="4070350"/>
          <p14:tracePt t="183954" x="6381750" y="4070350"/>
          <p14:tracePt t="183956" x="6483350" y="4070350"/>
          <p14:tracePt t="183970" x="6551613" y="4070350"/>
          <p14:tracePt t="183986" x="6602413" y="4052888"/>
          <p14:tracePt t="184003" x="6611938" y="4019550"/>
          <p14:tracePt t="184006" x="6611938" y="3986213"/>
          <p14:tracePt t="184020" x="6611938" y="3968750"/>
          <p14:tracePt t="184038" x="6602413" y="3925888"/>
          <p14:tracePt t="184041" x="6594475" y="3917950"/>
          <p14:tracePt t="184056" x="6577013" y="3892550"/>
          <p14:tracePt t="184064" x="6569075" y="3892550"/>
          <p14:tracePt t="184074" x="6561138" y="3892550"/>
          <p14:tracePt t="184081" x="6551613" y="3892550"/>
          <p14:tracePt t="184097" x="6535738" y="3892550"/>
          <p14:tracePt t="184114" x="6526213" y="3892550"/>
          <p14:tracePt t="184130" x="6483350" y="3892550"/>
          <p14:tracePt t="184146" x="6457950" y="3892550"/>
          <p14:tracePt t="184163" x="6424613" y="3900488"/>
          <p14:tracePt t="184164" x="6399213" y="3900488"/>
          <p14:tracePt t="184168" x="6381750" y="3900488"/>
          <p14:tracePt t="184181" x="6365875" y="3908425"/>
          <p14:tracePt t="184204" x="6356350" y="3908425"/>
          <p14:tracePt t="184215" x="6348413" y="3908425"/>
          <p14:tracePt t="184217" x="6338888" y="3908425"/>
          <p14:tracePt t="184229" x="6330950" y="3908425"/>
          <p14:tracePt t="184233" x="6313488" y="3908425"/>
          <p14:tracePt t="184253" x="6305550" y="3908425"/>
          <p14:tracePt t="184280" x="6297613" y="3908425"/>
          <p14:tracePt t="184287" x="6288088" y="3908425"/>
          <p14:tracePt t="184304" x="6280150" y="3908425"/>
          <p14:tracePt t="184320" x="6272213" y="3908425"/>
          <p14:tracePt t="184336" x="6262688" y="3908425"/>
          <p14:tracePt t="184460" x="6254750" y="3908425"/>
          <p14:tracePt t="184472" x="6246813" y="3925888"/>
          <p14:tracePt t="184492" x="6237288" y="3925888"/>
          <p14:tracePt t="184566" x="6229350" y="3935413"/>
          <p14:tracePt t="184688" x="6229350" y="3925888"/>
          <p14:tracePt t="184698" x="6237288" y="3900488"/>
          <p14:tracePt t="184714" x="6272213" y="3849688"/>
          <p14:tracePt t="184731" x="6330950" y="3781425"/>
          <p14:tracePt t="184744" x="6381750" y="3730625"/>
          <p14:tracePt t="184747" x="6424613" y="3687763"/>
          <p14:tracePt t="184751" x="6432550" y="3671888"/>
          <p14:tracePt t="184767" x="6483350" y="3603625"/>
          <p14:tracePt t="184786" x="6510338" y="3568700"/>
          <p14:tracePt t="184787" x="6526213" y="3535363"/>
          <p14:tracePt t="184791" x="6535738" y="3502025"/>
          <p14:tracePt t="184804" x="6551613" y="3484563"/>
          <p14:tracePt t="184807" x="6551613" y="3475038"/>
          <p14:tracePt t="184823" x="6561138" y="3449638"/>
          <p14:tracePt t="184833" x="6569075" y="3441700"/>
          <p14:tracePt t="184863" x="6569075" y="3433763"/>
          <p14:tracePt t="184869" x="6577013" y="3424238"/>
          <p14:tracePt t="184884" x="6577013" y="3416300"/>
          <p14:tracePt t="184909" x="6577013" y="3408363"/>
          <p14:tracePt t="184919" x="6577013" y="3398838"/>
          <p14:tracePt t="184935" x="6594475" y="3390900"/>
          <p14:tracePt t="184973" x="6602413" y="3390900"/>
          <p14:tracePt t="184984" x="6611938" y="3382963"/>
          <p14:tracePt t="185112" x="6611938" y="3398838"/>
          <p14:tracePt t="185126" x="6594475" y="3459163"/>
          <p14:tracePt t="185137" x="6551613" y="3509963"/>
          <p14:tracePt t="185153" x="6500813" y="3594100"/>
          <p14:tracePt t="185170" x="6467475" y="3654425"/>
          <p14:tracePt t="185177" x="6442075" y="3705225"/>
          <p14:tracePt t="185187" x="6416675" y="3738563"/>
          <p14:tracePt t="185191" x="6391275" y="3806825"/>
          <p14:tracePt t="185204" x="6391275" y="3816350"/>
          <p14:tracePt t="185206" x="6365875" y="3857625"/>
          <p14:tracePt t="185224" x="6365875" y="3875088"/>
          <p14:tracePt t="185225" x="6356350" y="3883025"/>
          <p14:tracePt t="185232" x="6348413" y="3892550"/>
          <p14:tracePt t="185247" x="6348413" y="3900488"/>
          <p14:tracePt t="185248" x="6338888" y="3908425"/>
          <p14:tracePt t="185261" x="6338888" y="3917950"/>
          <p14:tracePt t="185268" x="6330950" y="3925888"/>
          <p14:tracePt t="185284" x="6323013" y="3943350"/>
          <p14:tracePt t="185322" x="6323013" y="3951288"/>
          <p14:tracePt t="185341" x="6323013" y="3960813"/>
          <p14:tracePt t="185348" x="6323013" y="3968750"/>
          <p14:tracePt t="185374" x="6313488" y="3976688"/>
          <p14:tracePt t="185399" x="6305550" y="3986213"/>
          <p14:tracePt t="185616" x="6313488" y="3976688"/>
          <p14:tracePt t="185627" x="6338888" y="3951288"/>
          <p14:tracePt t="185629" x="6365875" y="3917950"/>
          <p14:tracePt t="185640" x="6373813" y="3892550"/>
          <p14:tracePt t="185647" x="6391275" y="3867150"/>
          <p14:tracePt t="185664" x="6407150" y="3832225"/>
          <p14:tracePt t="185678" x="6467475" y="3824288"/>
          <p14:tracePt t="185679" x="6483350" y="3790950"/>
          <p14:tracePt t="185685" x="6510338" y="3748088"/>
          <p14:tracePt t="185702" x="6543675" y="3713163"/>
          <p14:tracePt t="185722" x="6569075" y="3697288"/>
          <p14:tracePt t="185723" x="6602413" y="3671888"/>
          <p14:tracePt t="185725" x="6602413" y="3662363"/>
          <p14:tracePt t="185741" x="6619875" y="3646488"/>
          <p14:tracePt t="185942" x="6619875" y="3662363"/>
          <p14:tracePt t="185954" x="6619875" y="3679825"/>
          <p14:tracePt t="185958" x="6637338" y="3713163"/>
          <p14:tracePt t="185968" x="6637338" y="3738563"/>
          <p14:tracePt t="185985" x="6654800" y="3806825"/>
          <p14:tracePt t="186001" x="6662738" y="3849688"/>
          <p14:tracePt t="186019" x="6670675" y="3908425"/>
          <p14:tracePt t="186036" x="6680200" y="3943350"/>
          <p14:tracePt t="186037" x="6680200" y="3976688"/>
          <p14:tracePt t="186055" x="6680200" y="4002088"/>
          <p14:tracePt t="186072" x="6680200" y="4027488"/>
          <p14:tracePt t="186073" x="6680200" y="4037013"/>
          <p14:tracePt t="186089" x="6680200" y="4062413"/>
          <p14:tracePt t="186105" x="6680200" y="4079875"/>
          <p14:tracePt t="186121" x="6645275" y="4113213"/>
          <p14:tracePt t="186137" x="6619875" y="4121150"/>
          <p14:tracePt t="186154" x="6594475" y="4156075"/>
          <p14:tracePt t="186170" x="6569075" y="4164013"/>
          <p14:tracePt t="186199" x="6561138" y="4164013"/>
          <p14:tracePt t="186209" x="6551613" y="4171950"/>
          <p14:tracePt t="186246" x="6551613" y="4181475"/>
          <p14:tracePt t="186282" x="6543675" y="4197350"/>
          <p14:tracePt t="186296" x="6535738" y="4206875"/>
          <p14:tracePt t="186328" x="6526213" y="4206875"/>
          <p14:tracePt t="186335" x="6518275" y="4214813"/>
          <p14:tracePt t="186348" x="6510338" y="4214813"/>
          <p14:tracePt t="186368" x="6500813" y="4224338"/>
          <p14:tracePt t="186384" x="6492875" y="4232275"/>
          <p14:tracePt t="186402" x="6475413" y="4232275"/>
          <p14:tracePt t="186418" x="6475413" y="4240213"/>
          <p14:tracePt t="186423" x="6475413" y="4257675"/>
          <p14:tracePt t="186437" x="6467475" y="4257675"/>
          <p14:tracePt t="186441" x="6457950" y="4257675"/>
          <p14:tracePt t="186454" x="6450013" y="4257675"/>
          <p14:tracePt t="186457" x="6442075" y="4257675"/>
          <p14:tracePt t="186470" x="6416675" y="4265613"/>
          <p14:tracePt t="186473" x="6407150" y="4275138"/>
          <p14:tracePt t="186487" x="6399213" y="4275138"/>
          <p14:tracePt t="186522" x="6399213" y="4283075"/>
          <p14:tracePt t="186534" x="6399213" y="4291013"/>
          <p14:tracePt t="186548" x="6391275" y="4300538"/>
          <p14:tracePt t="186567" x="6381750" y="4308475"/>
          <p14:tracePt t="186584" x="6381750" y="4316413"/>
          <p14:tracePt t="186600" x="6381750" y="4325938"/>
          <p14:tracePt t="186619" x="6381750" y="4351338"/>
          <p14:tracePt t="186625" x="6373813" y="4359275"/>
          <p14:tracePt t="186636" x="6373813" y="4376738"/>
          <p14:tracePt t="186653" x="6373813" y="4394200"/>
          <p14:tracePt t="186670" x="6365875" y="4427538"/>
          <p14:tracePt t="186673" x="6365875" y="4445000"/>
          <p14:tracePt t="186686" x="6356350" y="4478338"/>
          <p14:tracePt t="186690" x="6348413" y="4495800"/>
          <p14:tracePt t="186703" x="6338888" y="4513263"/>
          <p14:tracePt t="186706" x="6330950" y="4529138"/>
          <p14:tracePt t="186724" x="6313488" y="4579938"/>
          <p14:tracePt t="186731" x="6313488" y="4589463"/>
          <p14:tracePt t="186742" x="6288088" y="4640263"/>
          <p14:tracePt t="186746" x="6288088" y="4648200"/>
          <p14:tracePt t="186761" x="6272213" y="4665663"/>
          <p14:tracePt t="186765" x="6262688" y="4699000"/>
          <p14:tracePt t="186769" x="6246813" y="4716463"/>
          <p14:tracePt t="186784" x="6229350" y="4749800"/>
          <p14:tracePt t="186785" x="6221413" y="4759325"/>
          <p14:tracePt t="186803" x="6221413" y="4775200"/>
          <p14:tracePt t="186806" x="6221413" y="4784725"/>
          <p14:tracePt t="186820" x="6203950" y="4810125"/>
          <p14:tracePt t="186825" x="6186488" y="4810125"/>
          <p14:tracePt t="186836" x="6186488" y="4818063"/>
          <p14:tracePt t="186853" x="6178550" y="4818063"/>
          <p14:tracePt t="186872" x="6169025" y="4818063"/>
          <p14:tracePt t="186886" x="6169025" y="4827588"/>
          <p14:tracePt t="186935" x="6161088" y="4835525"/>
          <p14:tracePt t="186952" x="6153150" y="4835525"/>
          <p14:tracePt t="186959" x="6143625" y="4835525"/>
          <p14:tracePt t="187048" x="6143625" y="4810125"/>
          <p14:tracePt t="187061" x="6143625" y="4784725"/>
          <p14:tracePt t="187073" x="6143625" y="4775200"/>
          <p14:tracePt t="187088" x="6143625" y="4733925"/>
          <p14:tracePt t="187104" x="6143625" y="4673600"/>
          <p14:tracePt t="187120" x="6143625" y="4648200"/>
          <p14:tracePt t="187124" x="6143625" y="4605338"/>
          <p14:tracePt t="187136" x="6143625" y="4579938"/>
          <p14:tracePt t="187137" x="6143625" y="4554538"/>
          <p14:tracePt t="187152" x="6143625" y="4521200"/>
          <p14:tracePt t="187153" x="6143625" y="4503738"/>
          <p14:tracePt t="187169" x="6161088" y="4460875"/>
          <p14:tracePt t="187185" x="6203950" y="4435475"/>
          <p14:tracePt t="187201" x="6221413" y="4419600"/>
          <p14:tracePt t="187203" x="6229350" y="4410075"/>
          <p14:tracePt t="187218" x="6280150" y="4394200"/>
          <p14:tracePt t="187223" x="6313488" y="4384675"/>
          <p14:tracePt t="187237" x="6330950" y="4384675"/>
          <p14:tracePt t="187243" x="6365875" y="4376738"/>
          <p14:tracePt t="187258" x="6407150" y="4376738"/>
          <p14:tracePt t="187259" x="6432550" y="4376738"/>
          <p14:tracePt t="187264" x="6475413" y="4376738"/>
          <p14:tracePt t="187280" x="6510338" y="4376738"/>
          <p14:tracePt t="187283" x="6551613" y="4376738"/>
          <p14:tracePt t="187297" x="6594475" y="4376738"/>
          <p14:tracePt t="187299" x="6602413" y="4376738"/>
          <p14:tracePt t="187314" x="6611938" y="4376738"/>
          <p14:tracePt t="187385" x="6619875" y="4376738"/>
          <p14:tracePt t="187415" x="6619875" y="4410075"/>
          <p14:tracePt t="187422" x="6619875" y="4435475"/>
          <p14:tracePt t="187434" x="6611938" y="4452938"/>
          <p14:tracePt t="187435" x="6602413" y="4460875"/>
          <p14:tracePt t="187451" x="6602413" y="4478338"/>
          <p14:tracePt t="187469" x="6594475" y="4529138"/>
          <p14:tracePt t="187473" x="6594475" y="4554538"/>
          <p14:tracePt t="187486" x="6594475" y="4597400"/>
          <p14:tracePt t="187503" x="6594475" y="4673600"/>
          <p14:tracePt t="187520" x="6594475" y="4716463"/>
          <p14:tracePt t="187536" x="6594475" y="4759325"/>
          <p14:tracePt t="187537" x="6594475" y="4767263"/>
          <p14:tracePt t="187553" x="6594475" y="4792663"/>
          <p14:tracePt t="187556" x="6586538" y="4802188"/>
          <p14:tracePt t="187569" x="6586538" y="4810125"/>
          <p14:tracePt t="187601" x="6569075" y="4818063"/>
          <p14:tracePt t="187619" x="6535738" y="4818063"/>
          <p14:tracePt t="187630" x="6526213" y="4818063"/>
          <p14:tracePt t="187631" x="6483350" y="4818063"/>
          <p14:tracePt t="187647" x="6424613" y="4818063"/>
          <p14:tracePt t="187664" x="6391275" y="4818063"/>
          <p14:tracePt t="187680" x="6373813" y="4818063"/>
          <p14:tracePt t="187696" x="6365875" y="4818063"/>
          <p14:tracePt t="187697" x="6356350" y="4818063"/>
          <p14:tracePt t="187713" x="6338888" y="4818063"/>
          <p14:tracePt t="187714" x="6313488" y="4810125"/>
          <p14:tracePt t="187730" x="6297613" y="4810125"/>
          <p14:tracePt t="187748" x="6288088" y="4810125"/>
          <p14:tracePt t="187761" x="6280150" y="4802188"/>
          <p14:tracePt t="187784" x="6254750" y="4767263"/>
          <p14:tracePt t="187800" x="6246813" y="4733925"/>
          <p14:tracePt t="187803" x="6237288" y="4724400"/>
          <p14:tracePt t="187818" x="6229350" y="4716463"/>
          <p14:tracePt t="187819" x="6229350" y="4708525"/>
          <p14:tracePt t="187836" x="6229350" y="4699000"/>
          <p14:tracePt t="187854" x="6229350" y="4673600"/>
          <p14:tracePt t="187861" x="6229350" y="4665663"/>
          <p14:tracePt t="187871" x="6221413" y="4657725"/>
          <p14:tracePt t="187887" x="6221413" y="4648200"/>
          <p14:tracePt t="187890" x="6203950" y="4630738"/>
          <p14:tracePt t="188026" x="6203950" y="4622800"/>
          <p14:tracePt t="188051" x="6203950" y="4630738"/>
          <p14:tracePt t="188065" x="6203950" y="4640263"/>
          <p14:tracePt t="188077" x="6203950" y="4648200"/>
          <p14:tracePt t="188094" x="6203950" y="4673600"/>
          <p14:tracePt t="188112" x="6186488" y="4691063"/>
          <p14:tracePt t="188128" x="6178550" y="4691063"/>
          <p14:tracePt t="188131" x="6178550" y="4699000"/>
          <p14:tracePt t="188148" x="6169025" y="4716463"/>
          <p14:tracePt t="188318" x="6169025" y="4699000"/>
          <p14:tracePt t="188330" x="6169025" y="4691063"/>
          <p14:tracePt t="188333" x="6186488" y="4665663"/>
          <p14:tracePt t="188348" x="6203950" y="4640263"/>
          <p14:tracePt t="188349" x="6237288" y="4605338"/>
          <p14:tracePt t="188361" x="6305550" y="4564063"/>
          <p14:tracePt t="188370" x="6313488" y="4554538"/>
          <p14:tracePt t="188384" x="6399213" y="4495800"/>
          <p14:tracePt t="188390" x="6450013" y="4470400"/>
          <p14:tracePt t="188403" x="6518275" y="4435475"/>
          <p14:tracePt t="188410" x="6561138" y="4419600"/>
          <p14:tracePt t="188424" x="6645275" y="4384675"/>
          <p14:tracePt t="188431" x="6680200" y="4376738"/>
          <p14:tracePt t="188445" x="6696075" y="4368800"/>
          <p14:tracePt t="188449" x="6705600" y="4359275"/>
          <p14:tracePt t="188469" x="6713538" y="4359275"/>
          <p14:tracePt t="188484" x="6721475" y="4351338"/>
          <p14:tracePt t="188501" x="6731000" y="4351338"/>
          <p14:tracePt t="188517" x="6738938" y="4341813"/>
          <p14:tracePt t="188519" x="6746875" y="4341813"/>
          <p14:tracePt t="188535" x="6756400" y="4341813"/>
          <p14:tracePt t="188551" x="6764338" y="4325938"/>
          <p14:tracePt t="188569" x="6789738" y="4325938"/>
          <p14:tracePt t="188586" x="6840538" y="4316413"/>
          <p14:tracePt t="188589" x="6858000" y="4316413"/>
          <p14:tracePt t="188604" x="6891338" y="4308475"/>
          <p14:tracePt t="188606" x="6916738" y="4308475"/>
          <p14:tracePt t="188622" x="6969125" y="4308475"/>
          <p14:tracePt t="188623" x="7019925" y="4300538"/>
          <p14:tracePt t="188640" x="7180263" y="4275138"/>
          <p14:tracePt t="188647" x="7283450" y="4257675"/>
          <p14:tracePt t="188658" x="7392988" y="4240213"/>
          <p14:tracePt t="188664" x="7504113" y="4224338"/>
          <p14:tracePt t="188680" x="7691438" y="4197350"/>
          <p14:tracePt t="188695" x="7767638" y="4181475"/>
          <p14:tracePt t="188697" x="7843838" y="4164013"/>
          <p14:tracePt t="188701" x="7886700" y="4156075"/>
          <p14:tracePt t="188718" x="7988300" y="4146550"/>
          <p14:tracePt t="188736" x="8013700" y="4146550"/>
          <p14:tracePt t="188737" x="8039100" y="4146550"/>
          <p14:tracePt t="188753" x="8081963" y="4146550"/>
          <p14:tracePt t="188757" x="8107363" y="4146550"/>
          <p14:tracePt t="188773" x="8140700" y="4146550"/>
          <p14:tracePt t="188779" x="8150225" y="4146550"/>
          <p14:tracePt t="188789" x="8175625" y="4171950"/>
          <p14:tracePt t="188804" x="8226425" y="4224338"/>
          <p14:tracePt t="188820" x="8259763" y="4240213"/>
          <p14:tracePt t="188823" x="8277225" y="4257675"/>
          <p14:tracePt t="188838" x="8310563" y="4257675"/>
          <p14:tracePt t="188839" x="8335963" y="4283075"/>
          <p14:tracePt t="188854" x="8353425" y="4291013"/>
          <p14:tracePt t="188860" x="8362950" y="4291013"/>
          <p14:tracePt t="188872" x="8396288" y="4300538"/>
          <p14:tracePt t="188873" x="8413750" y="4308475"/>
          <p14:tracePt t="188890" x="8489950" y="4316413"/>
          <p14:tracePt t="188908" x="8574088" y="4316413"/>
          <p14:tracePt t="188916" x="8634413" y="4316413"/>
          <p14:tracePt t="188926" x="8659813" y="4316413"/>
          <p14:tracePt t="188930" x="8718550" y="4316413"/>
          <p14:tracePt t="188947" x="8812213" y="4275138"/>
          <p14:tracePt t="188961" x="8888413" y="4257675"/>
          <p14:tracePt t="188978" x="8991600" y="4240213"/>
          <p14:tracePt t="188981" x="9085263" y="4214813"/>
          <p14:tracePt t="190419" x="8897938" y="5514975"/>
          <p14:tracePt t="190432" x="8786813" y="5514975"/>
          <p14:tracePt t="190433" x="8659813" y="5514975"/>
          <p14:tracePt t="190450" x="8523288" y="5514975"/>
          <p14:tracePt t="190453" x="8396288" y="5514975"/>
          <p14:tracePt t="190469" x="8115300" y="5514975"/>
          <p14:tracePt t="190473" x="7988300" y="5514975"/>
          <p14:tracePt t="190486" x="7843838" y="5489575"/>
          <p14:tracePt t="190503" x="7453313" y="5387975"/>
          <p14:tracePt t="190509" x="7273925" y="5319713"/>
          <p14:tracePt t="190523" x="7002463" y="5208588"/>
          <p14:tracePt t="190547" x="6781800" y="5073650"/>
          <p14:tracePt t="190551" x="6670675" y="4979988"/>
          <p14:tracePt t="190562" x="6594475" y="4911725"/>
          <p14:tracePt t="190565" x="6526213" y="4827588"/>
          <p14:tracePt t="190584" x="6457950" y="4724400"/>
          <p14:tracePt t="190603" x="6416675" y="4630738"/>
          <p14:tracePt t="190606" x="6399213" y="4572000"/>
          <p14:tracePt t="190620" x="6391275" y="4521200"/>
          <p14:tracePt t="190623" x="6391275" y="4495800"/>
          <p14:tracePt t="190637" x="6391275" y="4410075"/>
          <p14:tracePt t="190647" x="6391275" y="4384675"/>
          <p14:tracePt t="190658" x="6391275" y="4368800"/>
          <p14:tracePt t="190664" x="6391275" y="4351338"/>
          <p14:tracePt t="190675" x="6391275" y="4333875"/>
          <p14:tracePt t="190680" x="6391275" y="4325938"/>
          <p14:tracePt t="190697" x="6391275" y="4316413"/>
          <p14:tracePt t="190714" x="6399213" y="4316413"/>
          <p14:tracePt t="190725" x="6407150" y="4316413"/>
          <p14:tracePt t="190730" x="6424613" y="4316413"/>
          <p14:tracePt t="190742" x="6457950" y="4316413"/>
          <p14:tracePt t="190745" x="6500813" y="4316413"/>
          <p14:tracePt t="190758" x="6535738" y="4325938"/>
          <p14:tracePt t="190765" x="6569075" y="4341813"/>
          <p14:tracePt t="190775" x="6627813" y="4376738"/>
          <p14:tracePt t="190780" x="6696075" y="4402138"/>
          <p14:tracePt t="190796" x="6815138" y="4470400"/>
          <p14:tracePt t="190803" x="6900863" y="4521200"/>
          <p14:tracePt t="190813" x="6934200" y="4564063"/>
          <p14:tracePt t="190819" x="6977063" y="4597400"/>
          <p14:tracePt t="190833" x="6994525" y="4640263"/>
          <p14:tracePt t="190835" x="7010400" y="4683125"/>
          <p14:tracePt t="190851" x="7010400" y="4699000"/>
          <p14:tracePt t="190869" x="7010400" y="4802188"/>
          <p14:tracePt t="190886" x="7010400" y="4860925"/>
          <p14:tracePt t="190889" x="7010400" y="4886325"/>
          <p14:tracePt t="190902" x="7010400" y="4911725"/>
          <p14:tracePt t="190918" x="7010400" y="4937125"/>
          <p14:tracePt t="190971" x="7019925" y="4946650"/>
          <p14:tracePt t="190982" x="7027863" y="4954588"/>
          <p14:tracePt t="191048" x="7027863" y="4962525"/>
          <p14:tracePt t="191060" x="7027863" y="4972050"/>
          <p14:tracePt t="191063" x="7027863" y="4979988"/>
          <p14:tracePt t="191074" x="7027863" y="5005388"/>
          <p14:tracePt t="191081" x="7027863" y="5022850"/>
          <p14:tracePt t="191092" x="7035800" y="5022850"/>
          <p14:tracePt t="191098" x="7035800" y="5030788"/>
          <p14:tracePt t="191108" x="7035800" y="5038725"/>
          <p14:tracePt t="191114" x="7045325" y="5038725"/>
          <p14:tracePt t="191130" x="7045325" y="5048250"/>
          <p14:tracePt t="191131" x="7045325" y="5056188"/>
          <p14:tracePt t="191147" x="7045325" y="5081588"/>
          <p14:tracePt t="191163" x="7061200" y="5132388"/>
          <p14:tracePt t="191180" x="7070725" y="5149850"/>
          <p14:tracePt t="191183" x="7088188" y="5167313"/>
          <p14:tracePt t="191197" x="7096125" y="5192713"/>
          <p14:tracePt t="191199" x="7096125" y="5218113"/>
          <p14:tracePt t="191212" x="7096125" y="5226050"/>
          <p14:tracePt t="191219" x="7113588" y="5251450"/>
          <p14:tracePt t="191234" x="7113588" y="5260975"/>
          <p14:tracePt t="191350" x="7113588" y="5226050"/>
          <p14:tracePt t="191363" x="7113588" y="5208588"/>
          <p14:tracePt t="191380" x="7096125" y="5141913"/>
          <p14:tracePt t="191397" x="7096125" y="5056188"/>
          <p14:tracePt t="191402" x="7088188" y="5005388"/>
          <p14:tracePt t="191412" x="7088188" y="4962525"/>
          <p14:tracePt t="191415" x="7088188" y="4919663"/>
          <p14:tracePt t="191434" x="7078663" y="4827588"/>
          <p14:tracePt t="191452" x="7078663" y="4749800"/>
          <p14:tracePt t="191457" x="7078663" y="4724400"/>
          <p14:tracePt t="191470" x="7078663" y="4708525"/>
          <p14:tracePt t="191473" x="7078663" y="4665663"/>
          <p14:tracePt t="191487" x="7078663" y="4630738"/>
          <p14:tracePt t="191492" x="7078663" y="4589463"/>
          <p14:tracePt t="191505" x="7070725" y="4554538"/>
          <p14:tracePt t="191507" x="7070725" y="4513263"/>
          <p14:tracePt t="191520" x="7070725" y="4503738"/>
          <p14:tracePt t="191523" x="7070725" y="4445000"/>
          <p14:tracePt t="191536" x="7070725" y="4427538"/>
          <p14:tracePt t="191537" x="7070725" y="4368800"/>
          <p14:tracePt t="191553" x="7070725" y="4316413"/>
          <p14:tracePt t="191569" x="7070725" y="4300538"/>
          <p14:tracePt t="191585" x="7070725" y="4224338"/>
          <p14:tracePt t="191587" x="7070725" y="4206875"/>
          <p14:tracePt t="191601" x="7078663" y="4146550"/>
          <p14:tracePt t="191603" x="7088188" y="4130675"/>
          <p14:tracePt t="191618" x="7104063" y="4095750"/>
          <p14:tracePt t="191635" x="7113588" y="4070350"/>
          <p14:tracePt t="191652" x="7113588" y="4052888"/>
          <p14:tracePt t="191653" x="7113588" y="4044950"/>
          <p14:tracePt t="191703" x="7113588" y="4037013"/>
          <p14:tracePt t="191710" x="7129463" y="4037013"/>
          <p14:tracePt t="191723" x="7164388" y="4079875"/>
          <p14:tracePt t="191739" x="7172325" y="4130675"/>
          <p14:tracePt t="191747" x="7180263" y="4171950"/>
          <p14:tracePt t="191757" x="7180263" y="4206875"/>
          <p14:tracePt t="191760" x="7180263" y="4275138"/>
          <p14:tracePt t="191764" x="7180263" y="4359275"/>
          <p14:tracePt t="191780" x="7180263" y="4445000"/>
          <p14:tracePt t="191783" x="7180263" y="4546600"/>
          <p14:tracePt t="191794" x="7180263" y="4614863"/>
          <p14:tracePt t="191799" x="7180263" y="4724400"/>
          <p14:tracePt t="191817" x="7164388" y="4929188"/>
          <p14:tracePt t="191834" x="7096125" y="5106988"/>
          <p14:tracePt t="191851" x="7078663" y="5183188"/>
          <p14:tracePt t="191868" x="7070725" y="5208588"/>
          <p14:tracePt t="192036" x="7061200" y="5218113"/>
          <p14:tracePt t="192088" x="7053263" y="5218113"/>
          <p14:tracePt t="192102" x="7045325" y="5218113"/>
          <p14:tracePt t="192112" x="7019925" y="5200650"/>
          <p14:tracePt t="192134" x="7019925" y="5192713"/>
          <p14:tracePt t="192137" x="7010400" y="5175250"/>
          <p14:tracePt t="192151" x="7002463" y="5167313"/>
          <p14:tracePt t="192153" x="6985000" y="5116513"/>
          <p14:tracePt t="192170" x="6977063" y="5106988"/>
          <p14:tracePt t="192180" x="6977063" y="5099050"/>
          <p14:tracePt t="192190" x="6977063" y="5073650"/>
          <p14:tracePt t="192196" x="6977063" y="5048250"/>
          <p14:tracePt t="192214" x="6969125" y="4987925"/>
          <p14:tracePt t="192217" x="6951663" y="4937125"/>
          <p14:tracePt t="192230" x="6943725" y="4886325"/>
          <p14:tracePt t="192233" x="6934200" y="4852988"/>
          <p14:tracePt t="192245" x="6934200" y="4827588"/>
          <p14:tracePt t="192247" x="6926263" y="4775200"/>
          <p14:tracePt t="192267" x="6916738" y="4749800"/>
          <p14:tracePt t="192275" x="6916738" y="4733925"/>
          <p14:tracePt t="192286" x="6916738" y="4708525"/>
          <p14:tracePt t="192290" x="6916738" y="4683125"/>
          <p14:tracePt t="192303" x="6916738" y="4648200"/>
          <p14:tracePt t="192319" x="6916738" y="4640263"/>
          <p14:tracePt t="192324" x="6916738" y="4630738"/>
          <p14:tracePt t="192336" x="6916738" y="4614863"/>
          <p14:tracePt t="192352" x="6926263" y="4572000"/>
          <p14:tracePt t="192353" x="6943725" y="4546600"/>
          <p14:tracePt t="192368" x="6943725" y="4529138"/>
          <p14:tracePt t="192369" x="6959600" y="4521200"/>
          <p14:tracePt t="192386" x="6969125" y="4513263"/>
          <p14:tracePt t="192404" x="6977063" y="4486275"/>
          <p14:tracePt t="192409" x="6985000" y="4478338"/>
          <p14:tracePt t="192421" x="6985000" y="4470400"/>
          <p14:tracePt t="192440" x="7002463" y="4460875"/>
          <p14:tracePt t="192572" x="7010400" y="4478338"/>
          <p14:tracePt t="192585" x="7010400" y="4495800"/>
          <p14:tracePt t="192598" x="7010400" y="4503738"/>
          <p14:tracePt t="192754" x="7019925" y="4503738"/>
          <p14:tracePt t="192767" x="7027863" y="4538663"/>
          <p14:tracePt t="192779" x="7027863" y="4622800"/>
          <p14:tracePt t="192787" x="7027863" y="4648200"/>
          <p14:tracePt t="192800" x="7027863" y="4691063"/>
          <p14:tracePt t="192803" x="7035800" y="4724400"/>
          <p14:tracePt t="192819" x="7035800" y="4784725"/>
          <p14:tracePt t="192819" x="7035800" y="4802188"/>
          <p14:tracePt t="192839" x="7035800" y="4868863"/>
          <p14:tracePt t="192856" x="7035800" y="4972050"/>
          <p14:tracePt t="192861" x="7035800" y="5030788"/>
          <p14:tracePt t="192874" x="7035800" y="5064125"/>
          <p14:tracePt t="192875" x="7035800" y="5099050"/>
          <p14:tracePt t="192889" x="7035800" y="5124450"/>
          <p14:tracePt t="192898" x="7035800" y="5141913"/>
          <p14:tracePt t="192907" x="7035800" y="5157788"/>
          <p14:tracePt t="192924" x="7035800" y="5167313"/>
          <p14:tracePt t="192940" x="7035800" y="5175250"/>
          <p14:tracePt t="192946" x="7035800" y="5183188"/>
          <p14:tracePt t="192958" x="7035800" y="5200650"/>
          <p14:tracePt t="192960" x="7035800" y="5208588"/>
          <p14:tracePt t="192977" x="7035800" y="5218113"/>
          <p14:tracePt t="192981" x="7035800" y="5226050"/>
          <p14:tracePt t="192996" x="7035800" y="5235575"/>
          <p14:tracePt t="192999" x="7035800" y="5243513"/>
          <p14:tracePt t="193012" x="7035800" y="5251450"/>
          <p14:tracePt t="193039" x="7035800" y="5260975"/>
          <p14:tracePt t="193049" x="7027863" y="5268913"/>
          <p14:tracePt t="193075" x="7027863" y="5276850"/>
          <p14:tracePt t="193085" x="7027863" y="5286375"/>
          <p14:tracePt t="193122" x="7027863" y="5294313"/>
          <p14:tracePt t="193145" x="7027863" y="5311775"/>
          <p14:tracePt t="193288" x="7010400" y="5319713"/>
          <p14:tracePt t="193302" x="7002463" y="5302250"/>
          <p14:tracePt t="193316" x="7002463" y="5268913"/>
          <p14:tracePt t="193334" x="6994525" y="5226050"/>
          <p14:tracePt t="193337" x="6994525" y="5208588"/>
          <p14:tracePt t="193354" x="6994525" y="5149850"/>
          <p14:tracePt t="193371" x="6985000" y="5099050"/>
          <p14:tracePt t="193381" x="6977063" y="5081588"/>
          <p14:tracePt t="193391" x="6977063" y="5038725"/>
          <p14:tracePt t="193397" x="6977063" y="5013325"/>
          <p14:tracePt t="193414" x="6959600" y="4954588"/>
          <p14:tracePt t="193417" x="6951663" y="4911725"/>
          <p14:tracePt t="193428" x="6934200" y="4886325"/>
          <p14:tracePt t="193434" x="6926263" y="4843463"/>
          <p14:tracePt t="193450" x="6908800" y="4792663"/>
          <p14:tracePt t="193469" x="6891338" y="4767263"/>
          <p14:tracePt t="193473" x="6883400" y="4741863"/>
          <p14:tracePt t="193490" x="6883400" y="4733925"/>
          <p14:tracePt t="193504" x="6883400" y="4699000"/>
          <p14:tracePt t="193522" x="6883400" y="4673600"/>
          <p14:tracePt t="193539" x="6883400" y="4640263"/>
          <p14:tracePt t="193555" x="6883400" y="4605338"/>
          <p14:tracePt t="193571" x="6883400" y="4546600"/>
          <p14:tracePt t="193586" x="6883400" y="4495800"/>
          <p14:tracePt t="193589" x="6883400" y="4460875"/>
          <p14:tracePt t="193602" x="6883400" y="4427538"/>
          <p14:tracePt t="193618" x="6883400" y="4368800"/>
          <p14:tracePt t="193635" x="6891338" y="4283075"/>
          <p14:tracePt t="193650" x="6900863" y="4197350"/>
          <p14:tracePt t="193668" x="6934200" y="4146550"/>
          <p14:tracePt t="193685" x="6943725" y="4113213"/>
          <p14:tracePt t="193701" x="6969125" y="4070350"/>
          <p14:tracePt t="193718" x="6977063" y="4044950"/>
          <p14:tracePt t="193723" x="6977063" y="4037013"/>
          <p14:tracePt t="193735" x="7002463" y="3994150"/>
          <p14:tracePt t="193753" x="7035800" y="3951288"/>
          <p14:tracePt t="193770" x="7053263" y="3935413"/>
          <p14:tracePt t="193773" x="7053263" y="3917950"/>
          <p14:tracePt t="193787" x="7078663" y="3883025"/>
          <p14:tracePt t="193791" x="7088188" y="3883025"/>
          <p14:tracePt t="193804" x="7096125" y="3867150"/>
          <p14:tracePt t="193821" x="7096125" y="3857625"/>
          <p14:tracePt t="193823" x="7113588" y="3857625"/>
          <p14:tracePt t="193839" x="7121525" y="3857625"/>
          <p14:tracePt t="193857" x="7129463" y="3857625"/>
          <p14:tracePt t="193873" x="7154863" y="3857625"/>
          <p14:tracePt t="193889" x="7180263" y="3857625"/>
          <p14:tracePt t="193905" x="7240588" y="3900488"/>
          <p14:tracePt t="193907" x="7248525" y="3935413"/>
          <p14:tracePt t="193921" x="7265988" y="3951288"/>
          <p14:tracePt t="193924" x="7273925" y="4011613"/>
          <p14:tracePt t="193939" x="7291388" y="4079875"/>
          <p14:tracePt t="193948" x="7291388" y="4113213"/>
          <p14:tracePt t="193959" x="7291388" y="4181475"/>
          <p14:tracePt t="193964" x="7291388" y="4232275"/>
          <p14:tracePt t="193980" x="7291388" y="4394200"/>
          <p14:tracePt t="193997" x="7291388" y="4546600"/>
          <p14:tracePt t="194014" x="7291388" y="4708525"/>
          <p14:tracePt t="194018" x="7291388" y="4792663"/>
          <p14:tracePt t="194030" x="7291388" y="4835525"/>
          <p14:tracePt t="194033" x="7265988" y="4878388"/>
          <p14:tracePt t="194046" x="7258050" y="4946650"/>
          <p14:tracePt t="194063" x="7232650" y="5064125"/>
          <p14:tracePt t="194080" x="7215188" y="5149850"/>
          <p14:tracePt t="194083" x="7197725" y="5183188"/>
          <p14:tracePt t="194101" x="7180263" y="5251450"/>
          <p14:tracePt t="194120" x="7172325" y="5286375"/>
          <p14:tracePt t="194123" x="7154863" y="5327650"/>
          <p14:tracePt t="194139" x="7154863" y="5353050"/>
          <p14:tracePt t="194139" x="7154863" y="5380038"/>
          <p14:tracePt t="194158" x="7154863" y="5413375"/>
          <p14:tracePt t="194165" x="7154863" y="5438775"/>
          <p14:tracePt t="194180" x="7146925" y="5456238"/>
          <p14:tracePt t="194197" x="7129463" y="5489575"/>
          <p14:tracePt t="194211" x="7129463" y="5497513"/>
          <p14:tracePt t="194215" x="7129463" y="5507038"/>
          <p14:tracePt t="194219" x="7113588" y="5524500"/>
          <p14:tracePt t="194234" x="7113588" y="5540375"/>
          <p14:tracePt t="194253" x="7104063" y="5565775"/>
          <p14:tracePt t="194256" x="7078663" y="5600700"/>
          <p14:tracePt t="194264" x="7070725" y="5600700"/>
          <p14:tracePt t="194273" x="7061200" y="5616575"/>
          <p14:tracePt t="194275" x="7053263" y="5626100"/>
          <p14:tracePt t="194286" x="7045325" y="5651500"/>
          <p14:tracePt t="194295" x="7035800" y="5651500"/>
          <p14:tracePt t="194318" x="7027863" y="5651500"/>
          <p14:tracePt t="194388" x="7019925" y="5651500"/>
          <p14:tracePt t="194408" x="7002463" y="5641975"/>
          <p14:tracePt t="194417" x="7002463" y="5626100"/>
          <p14:tracePt t="194431" x="7002463" y="5591175"/>
          <p14:tracePt t="194450" x="6985000" y="5540375"/>
          <p14:tracePt t="194468" x="6969125" y="5507038"/>
          <p14:tracePt t="194473" x="6943725" y="5489575"/>
          <p14:tracePt t="194486" x="6916738" y="5456238"/>
          <p14:tracePt t="194487" x="6865938" y="5430838"/>
          <p14:tracePt t="194498" x="6832600" y="5405438"/>
          <p14:tracePt t="194507" x="6772275" y="5362575"/>
          <p14:tracePt t="194514" x="6680200" y="5327650"/>
          <p14:tracePt t="194523" x="6561138" y="5251450"/>
          <p14:tracePt t="194532" x="6391275" y="5175250"/>
          <p14:tracePt t="194537" x="6178550" y="5099050"/>
          <p14:tracePt t="194556" x="5753100" y="4929188"/>
          <p14:tracePt t="194565" x="5575300" y="4860925"/>
          <p14:tracePt t="194567" x="5405438" y="4775200"/>
          <p14:tracePt t="194582" x="5276850" y="4733925"/>
          <p14:tracePt t="194587" x="5157788" y="4683125"/>
          <p14:tracePt t="194601" x="5056188" y="4640263"/>
          <p14:tracePt t="194603" x="4979988" y="4597400"/>
          <p14:tracePt t="194619" x="4903788" y="4564063"/>
          <p14:tracePt t="194620" x="4852988" y="4529138"/>
          <p14:tracePt t="194637" x="4759325" y="4486275"/>
          <p14:tracePt t="194654" x="4683125" y="4435475"/>
          <p14:tracePt t="194659" x="4648200" y="4427538"/>
          <p14:tracePt t="194672" x="4605338" y="4419600"/>
          <p14:tracePt t="194673" x="4579938" y="4410075"/>
          <p14:tracePt t="194690" x="4486275" y="4376738"/>
          <p14:tracePt t="194707" x="4402138" y="4325938"/>
          <p14:tracePt t="194715" x="4368800" y="4308475"/>
          <p14:tracePt t="194726" x="4316413" y="4291013"/>
          <p14:tracePt t="194731" x="4275138" y="4283075"/>
          <p14:tracePt t="194747" x="4206875" y="4257675"/>
          <p14:tracePt t="194761" x="4171950" y="4240213"/>
          <p14:tracePt t="194765" x="4146550" y="4232275"/>
          <p14:tracePt t="194784" x="4113213" y="4214813"/>
          <p14:tracePt t="194785" x="4105275" y="4214813"/>
          <p14:tracePt t="194801" x="4087813" y="4206875"/>
          <p14:tracePt t="194809" x="4079875" y="4189413"/>
          <p14:tracePt t="194819" x="4062413" y="4164013"/>
          <p14:tracePt t="194823" x="4044950" y="4164013"/>
          <p14:tracePt t="194836" x="4027488" y="4156075"/>
          <p14:tracePt t="194837" x="4002088" y="4105275"/>
          <p14:tracePt t="194858" x="3925888" y="4037013"/>
          <p14:tracePt t="194864" x="3867150" y="3994150"/>
          <p14:tracePt t="194867" x="3832225" y="3960813"/>
          <p14:tracePt t="194880" x="3816350" y="3935413"/>
          <p14:tracePt t="194895" x="3738563" y="3883025"/>
          <p14:tracePt t="194903" x="3705225" y="3849688"/>
          <p14:tracePt t="194917" x="3662363" y="3824288"/>
          <p14:tracePt t="195004" x="3671888" y="3824288"/>
          <p14:tracePt t="195016" x="3713163" y="3824288"/>
          <p14:tracePt t="195020" x="3730625" y="3824288"/>
          <p14:tracePt t="195030" x="3790950" y="3824288"/>
          <p14:tracePt t="195034" x="3875088" y="3824288"/>
          <p14:tracePt t="195050" x="3968750" y="3824288"/>
          <p14:tracePt t="195053" x="4113213" y="3824288"/>
          <p14:tracePt t="195067" x="4249738" y="3824288"/>
          <p14:tracePt t="195069" x="4368800" y="3824288"/>
          <p14:tracePt t="195084" x="4579938" y="3824288"/>
          <p14:tracePt t="195101" x="4691063" y="3824288"/>
          <p14:tracePt t="195180" x="4699000" y="3832225"/>
          <p14:tracePt t="195193" x="4699000" y="3841750"/>
          <p14:tracePt t="195195" x="4691063" y="3857625"/>
          <p14:tracePt t="195207" x="4648200" y="3892550"/>
          <p14:tracePt t="195209" x="4597400" y="3925888"/>
          <p14:tracePt t="195225" x="4572000" y="3960813"/>
          <p14:tracePt t="195230" x="4529138" y="3994150"/>
          <p14:tracePt t="195247" x="4478338" y="4037013"/>
          <p14:tracePt t="195251" x="4470400" y="4037013"/>
          <p14:tracePt t="195261" x="4427538" y="4070350"/>
          <p14:tracePt t="195265" x="4419600" y="4070350"/>
          <p14:tracePt t="195284" x="4394200" y="4079875"/>
          <p14:tracePt t="195287" x="4359275" y="4095750"/>
          <p14:tracePt t="195301" x="4333875" y="4095750"/>
          <p14:tracePt t="195302" x="4308475" y="4105275"/>
          <p14:tracePt t="195307" x="4283075" y="4113213"/>
          <p14:tracePt t="195320" x="4257675" y="4113213"/>
          <p14:tracePt t="195340" x="4197350" y="4113213"/>
          <p14:tracePt t="195347" x="4164013" y="4113213"/>
          <p14:tracePt t="195349" x="4121150" y="4113213"/>
          <p14:tracePt t="195364" x="4070350" y="4113213"/>
          <p14:tracePt t="195380" x="4019550" y="4121150"/>
          <p14:tracePt t="195384" x="4011613" y="4121150"/>
          <p14:tracePt t="195397" x="3986213" y="4130675"/>
          <p14:tracePt t="195399" x="3976688" y="4130675"/>
          <p14:tracePt t="195419" x="3968750" y="4130675"/>
          <p14:tracePt t="195434" x="3951288" y="4130675"/>
          <p14:tracePt t="195453" x="3943350" y="4130675"/>
          <p14:tracePt t="195467" x="3935413" y="4130675"/>
          <p14:tracePt t="195469" x="3917950" y="4130675"/>
          <p14:tracePt t="195484" x="3908425" y="4130675"/>
          <p14:tracePt t="195500" x="3900488" y="4138613"/>
          <p14:tracePt t="195519" x="3883025" y="4138613"/>
          <p14:tracePt t="195536" x="3867150" y="4138613"/>
          <p14:tracePt t="195539" x="3857625" y="4146550"/>
          <p14:tracePt t="195559" x="3849688" y="4146550"/>
          <p14:tracePt t="195570" x="3841750" y="4146550"/>
          <p14:tracePt t="195589" x="3832225" y="4146550"/>
          <p14:tracePt t="195605" x="3824288" y="4146550"/>
          <p14:tracePt t="195625" x="3816350" y="4156075"/>
          <p14:tracePt t="195643" x="3806825" y="4156075"/>
          <p14:tracePt t="195653" x="3798888" y="4164013"/>
          <p14:tracePt t="195670" x="3790950" y="4171950"/>
          <p14:tracePt t="195697" x="3781425" y="4171950"/>
          <p14:tracePt t="195722" x="3773488" y="4171950"/>
          <p14:tracePt t="195741" x="3763963" y="4181475"/>
          <p14:tracePt t="195767" x="3763963" y="4189413"/>
          <p14:tracePt t="196110" x="3773488" y="4189413"/>
          <p14:tracePt t="196119" x="3806825" y="4189413"/>
          <p14:tracePt t="196132" x="3883025" y="4189413"/>
          <p14:tracePt t="196151" x="4027488" y="4197350"/>
          <p14:tracePt t="196167" x="4197350" y="4197350"/>
          <p14:tracePt t="196184" x="4351338" y="4197350"/>
          <p14:tracePt t="196187" x="4435475" y="4197350"/>
          <p14:tracePt t="196202" x="4495800" y="4197350"/>
          <p14:tracePt t="196219" x="4546600" y="4197350"/>
          <p14:tracePt t="196235" x="4564063" y="4197350"/>
          <p14:tracePt t="196536" x="4564063" y="4206875"/>
          <p14:tracePt t="196551" x="4554538" y="4206875"/>
          <p14:tracePt t="196562" x="4546600" y="4206875"/>
          <p14:tracePt t="196566" x="4529138" y="4206875"/>
          <p14:tracePt t="196580" x="4513263" y="4214813"/>
          <p14:tracePt t="196581" x="4503738" y="4224338"/>
          <p14:tracePt t="196597" x="4486275" y="4224338"/>
          <p14:tracePt t="196599" x="4478338" y="4232275"/>
          <p14:tracePt t="196776" x="4495800" y="4232275"/>
          <p14:tracePt t="196788" x="4513263" y="4232275"/>
          <p14:tracePt t="196791" x="4564063" y="4206875"/>
          <p14:tracePt t="196801" x="4579938" y="4197350"/>
          <p14:tracePt t="196818" x="4665663" y="4171950"/>
          <p14:tracePt t="196825" x="4683125" y="4171950"/>
          <p14:tracePt t="196837" x="4716463" y="4164013"/>
          <p14:tracePt t="196838" x="4767263" y="4146550"/>
          <p14:tracePt t="196855" x="4827588" y="4113213"/>
          <p14:tracePt t="196857" x="4868863" y="4105275"/>
          <p14:tracePt t="196864" x="4919663" y="4087813"/>
          <p14:tracePt t="196875" x="4979988" y="4070350"/>
          <p14:tracePt t="196880" x="5030788" y="4062413"/>
          <p14:tracePt t="196888" x="5099050" y="4052888"/>
          <p14:tracePt t="196900" x="5157788" y="4052888"/>
          <p14:tracePt t="196903" x="5243513" y="4052888"/>
          <p14:tracePt t="196921" x="5472113" y="4052888"/>
          <p14:tracePt t="196931" x="5583238" y="4062413"/>
          <p14:tracePt t="196940" x="5694363" y="4070350"/>
          <p14:tracePt t="196947" x="5813425" y="4079875"/>
          <p14:tracePt t="196959" x="5999163" y="4113213"/>
          <p14:tracePt t="196968" x="6076950" y="4138613"/>
          <p14:tracePt t="196981" x="6143625" y="4146550"/>
          <p14:tracePt t="196983" x="6178550" y="4156075"/>
          <p14:tracePt t="196996" x="6237288" y="4171950"/>
          <p14:tracePt t="196997" x="6262688" y="4189413"/>
          <p14:tracePt t="197017" x="6288088" y="4197350"/>
          <p14:tracePt t="197025" x="6313488" y="4214813"/>
          <p14:tracePt t="197035" x="6330950" y="4224338"/>
          <p14:tracePt t="197039" x="6348413" y="4240213"/>
          <p14:tracePt t="197053" x="6399213" y="4240213"/>
          <p14:tracePt t="197062" x="6432550" y="4257675"/>
          <p14:tracePt t="197074" x="6543675" y="4325938"/>
          <p14:tracePt t="197081" x="6569075" y="4333875"/>
          <p14:tracePt t="197092" x="6594475" y="4333875"/>
          <p14:tracePt t="197099" x="6637338" y="4359275"/>
          <p14:tracePt t="197111" x="6670675" y="4376738"/>
          <p14:tracePt t="197114" x="6721475" y="4384675"/>
          <p14:tracePt t="197131" x="6756400" y="4394200"/>
          <p14:tracePt t="197144" x="6772275" y="4402138"/>
          <p14:tracePt t="197167" x="6789738" y="4410075"/>
          <p14:tracePt t="197184" x="6789738" y="4419600"/>
          <p14:tracePt t="197201" x="6789738" y="4445000"/>
          <p14:tracePt t="197218" x="6789738" y="4470400"/>
          <p14:tracePt t="197219" x="6789738" y="4495800"/>
          <p14:tracePt t="197234" x="6799263" y="4529138"/>
          <p14:tracePt t="197235" x="6799263" y="4538663"/>
          <p14:tracePt t="197250" x="6799263" y="4572000"/>
          <p14:tracePt t="197268" x="6824663" y="4622800"/>
          <p14:tracePt t="197286" x="6850063" y="4691063"/>
          <p14:tracePt t="197302" x="6883400" y="4733925"/>
          <p14:tracePt t="197319" x="6943725" y="4802188"/>
          <p14:tracePt t="197336" x="6985000" y="4852988"/>
          <p14:tracePt t="197352" x="7002463" y="4868863"/>
          <p14:tracePt t="197353" x="7002463" y="4878388"/>
          <p14:tracePt t="197370" x="7010400" y="4911725"/>
          <p14:tracePt t="197373" x="7010400" y="4919663"/>
          <p14:tracePt t="197386" x="7010400" y="4937125"/>
          <p14:tracePt t="197392" x="7010400" y="4962525"/>
          <p14:tracePt t="197403" x="7010400" y="4972050"/>
          <p14:tracePt t="197407" x="7010400" y="4987925"/>
          <p14:tracePt t="197420" x="7010400" y="5022850"/>
          <p14:tracePt t="197423" x="7010400" y="5030788"/>
          <p14:tracePt t="197436" x="7010400" y="5048250"/>
          <p14:tracePt t="197437" x="7010400" y="5056188"/>
          <p14:tracePt t="197455" x="7010400" y="5064125"/>
          <p14:tracePt t="197468" x="7010400" y="5073650"/>
          <p14:tracePt t="197469" x="7010400" y="5081588"/>
          <p14:tracePt t="197572" x="7010400" y="5073650"/>
          <p14:tracePt t="197584" x="7010400" y="5064125"/>
          <p14:tracePt t="197585" x="7010400" y="5056188"/>
          <p14:tracePt t="197597" x="7002463" y="5013325"/>
          <p14:tracePt t="197601" x="6994525" y="5005388"/>
          <p14:tracePt t="197618" x="6985000" y="4954588"/>
          <p14:tracePt t="197636" x="6985000" y="4929188"/>
          <p14:tracePt t="197637" x="6985000" y="4886325"/>
          <p14:tracePt t="197641" x="6985000" y="4827588"/>
          <p14:tracePt t="197656" x="6985000" y="4784725"/>
          <p14:tracePt t="197657" x="6985000" y="4759325"/>
          <p14:tracePt t="197673" x="6985000" y="4724400"/>
          <p14:tracePt t="197681" x="6985000" y="4708525"/>
          <p14:tracePt t="197691" x="6985000" y="4665663"/>
          <p14:tracePt t="197691" x="6985000" y="4630738"/>
          <p14:tracePt t="197698" x="6985000" y="4597400"/>
          <p14:tracePt t="197708" x="6985000" y="4579938"/>
          <p14:tracePt t="197725" x="6985000" y="4513263"/>
          <p14:tracePt t="197741" x="6985000" y="4460875"/>
          <p14:tracePt t="197748" x="6985000" y="4427538"/>
          <p14:tracePt t="197758" x="6985000" y="4402138"/>
          <p14:tracePt t="197764" x="6985000" y="4394200"/>
          <p14:tracePt t="197774" x="6985000" y="4359275"/>
          <p14:tracePt t="197781" x="6985000" y="4351338"/>
          <p14:tracePt t="197791" x="6994525" y="4333875"/>
          <p14:tracePt t="197797" x="7002463" y="4300538"/>
          <p14:tracePt t="197807" x="7002463" y="4283075"/>
          <p14:tracePt t="197810" x="7010400" y="4240213"/>
          <p14:tracePt t="197826" x="7010400" y="4214813"/>
          <p14:tracePt t="197831" x="7035800" y="4171950"/>
          <p14:tracePt t="197836" x="7045325" y="4138613"/>
          <p14:tracePt t="197845" x="7045325" y="4095750"/>
          <p14:tracePt t="197851" x="7061200" y="4070350"/>
          <p14:tracePt t="197867" x="7061200" y="4052888"/>
          <p14:tracePt t="197885" x="7078663" y="4002088"/>
          <p14:tracePt t="197886" x="7078663" y="3994150"/>
          <p14:tracePt t="197904" x="7096125" y="3968750"/>
          <p14:tracePt t="197921" x="7104063" y="3960813"/>
          <p14:tracePt t="197938" x="7113588" y="3943350"/>
          <p14:tracePt t="197941" x="7121525" y="3935413"/>
          <p14:tracePt t="197954" x="7138988" y="3908425"/>
          <p14:tracePt t="197981" x="7146925" y="3908425"/>
          <p14:tracePt t="198042" x="7154863" y="3908425"/>
          <p14:tracePt t="198063" x="7164388" y="3908425"/>
          <p14:tracePt t="198077" x="7172325" y="3917950"/>
          <p14:tracePt t="198088" x="7172325" y="3925888"/>
          <p14:tracePt t="198104" x="7180263" y="3943350"/>
          <p14:tracePt t="198107" x="7197725" y="3976688"/>
          <p14:tracePt t="198121" x="7197725" y="3986213"/>
          <p14:tracePt t="198137" x="7197725" y="4011613"/>
          <p14:tracePt t="198147" x="7205663" y="4019550"/>
          <p14:tracePt t="198157" x="7205663" y="4037013"/>
          <p14:tracePt t="198164" x="7205663" y="4044950"/>
          <p14:tracePt t="198180" x="7215188" y="4062413"/>
          <p14:tracePt t="199158" x="7215188" y="4087813"/>
          <p14:tracePt t="199167" x="7215188" y="4095750"/>
          <p14:tracePt t="199180" x="7215188" y="4138613"/>
          <p14:tracePt t="199181" x="7215188" y="4197350"/>
          <p14:tracePt t="199201" x="7215188" y="4351338"/>
          <p14:tracePt t="199203" x="7215188" y="4427538"/>
          <p14:tracePt t="199218" x="7215188" y="4513263"/>
          <p14:tracePt t="199235" x="7215188" y="4665663"/>
          <p14:tracePt t="199253" x="7215188" y="4886325"/>
          <p14:tracePt t="199269" x="7205663" y="4972050"/>
          <p14:tracePt t="199269" x="7189788" y="5030788"/>
          <p14:tracePt t="199286" x="7172325" y="5149850"/>
          <p14:tracePt t="199303" x="7164388" y="5192713"/>
          <p14:tracePt t="199306" x="7146925" y="5260975"/>
          <p14:tracePt t="199321" x="7113588" y="5337175"/>
          <p14:tracePt t="199323" x="7113588" y="5353050"/>
          <p14:tracePt t="199341" x="7113588" y="5380038"/>
          <p14:tracePt t="199348" x="7113588" y="5387975"/>
          <p14:tracePt t="199452" x="7113588" y="5395913"/>
          <p14:tracePt t="199472" x="7104063" y="5395913"/>
          <p14:tracePt t="199498" x="7096125" y="5395913"/>
          <p14:tracePt t="199528" x="7088188" y="5387975"/>
          <p14:tracePt t="199535" x="7078663" y="5387975"/>
          <p14:tracePt t="199573" x="7070725" y="5380038"/>
          <p14:tracePt t="199748" x="7070725" y="5362575"/>
          <p14:tracePt t="199763" x="7070725" y="5353050"/>
          <p14:tracePt t="199776" x="7070725" y="5327650"/>
          <p14:tracePt t="199797" x="7070725" y="5319713"/>
          <p14:tracePt t="199799" x="7070725" y="5302250"/>
          <p14:tracePt t="199812" x="7070725" y="5268913"/>
          <p14:tracePt t="199813" x="7070725" y="5243513"/>
          <p14:tracePt t="199834" x="7070725" y="5192713"/>
          <p14:tracePt t="199851" x="7070725" y="5132388"/>
          <p14:tracePt t="199853" x="7070725" y="5091113"/>
          <p14:tracePt t="199869" x="7070725" y="4937125"/>
          <p14:tracePt t="199887" x="7070725" y="4767263"/>
          <p14:tracePt t="199905" x="7070725" y="4538663"/>
          <p14:tracePt t="199923" x="7070725" y="4316413"/>
          <p14:tracePt t="199925" x="7078663" y="4214813"/>
          <p14:tracePt t="199943" x="7096125" y="4095750"/>
          <p14:tracePt t="199949" x="7113588" y="4011613"/>
          <p14:tracePt t="199949" x="7121525" y="3935413"/>
          <p14:tracePt t="199964" x="7138988" y="3867150"/>
          <p14:tracePt t="199965" x="7154863" y="3806825"/>
          <p14:tracePt t="199979" x="7164388" y="3773488"/>
          <p14:tracePt t="199985" x="7180263" y="3722688"/>
          <p14:tracePt t="200000" x="7180263" y="3713163"/>
          <p14:tracePt t="200208" x="7189788" y="3705225"/>
          <p14:tracePt t="200227" x="7197725" y="3705225"/>
          <p14:tracePt t="200243" x="7205663" y="3730625"/>
          <p14:tracePt t="200253" x="7215188" y="3756025"/>
          <p14:tracePt t="200271" x="7248525" y="3816350"/>
          <p14:tracePt t="200291" x="7316788" y="3857625"/>
          <p14:tracePt t="200297" x="7385050" y="3892550"/>
          <p14:tracePt t="200300" x="7469188" y="3925888"/>
          <p14:tracePt t="200313" x="7546975" y="3960813"/>
          <p14:tracePt t="200321" x="7639050" y="3994150"/>
          <p14:tracePt t="200328" x="7724775" y="4037013"/>
          <p14:tracePt t="200335" x="7818438" y="4070350"/>
          <p14:tracePt t="200350" x="7970838" y="4130675"/>
          <p14:tracePt t="200370" x="8039100" y="4181475"/>
          <p14:tracePt t="200376" x="8074025" y="4206875"/>
          <p14:tracePt t="200389" x="8074025" y="4214813"/>
          <p14:tracePt t="200391" x="8081963" y="4214813"/>
          <p14:tracePt t="200398" x="8081963" y="4224338"/>
          <p14:tracePt t="200407" x="8081963" y="4232275"/>
          <p14:tracePt t="200415" x="8081963" y="4240213"/>
          <p14:tracePt t="200426" x="8081963" y="4257675"/>
          <p14:tracePt t="200432" x="8081963" y="4275138"/>
          <p14:tracePt t="200448" x="8081963" y="4300538"/>
          <p14:tracePt t="200458" x="8081963" y="4316413"/>
          <p14:tracePt t="200464" x="8081963" y="4325938"/>
          <p14:tracePt t="200475" x="8081963" y="4359275"/>
          <p14:tracePt t="200491" x="8081963" y="4394200"/>
          <p14:tracePt t="200498" x="8081963" y="4419600"/>
          <p14:tracePt t="200507" x="8081963" y="4435475"/>
          <p14:tracePt t="200514" x="8074025" y="4452938"/>
          <p14:tracePt t="200524" x="8074025" y="4478338"/>
          <p14:tracePt t="200530" x="8074025" y="4513263"/>
          <p14:tracePt t="200541" x="8064500" y="4554538"/>
          <p14:tracePt t="200558" x="8064500" y="4597400"/>
          <p14:tracePt t="200574" x="8064500" y="4622800"/>
          <p14:tracePt t="200580" x="8064500" y="4648200"/>
          <p14:tracePt t="200592" x="8064500" y="4657725"/>
          <p14:tracePt t="200598" x="8064500" y="4665663"/>
          <p14:tracePt t="200608" x="8074025" y="4673600"/>
          <p14:tracePt t="200625" x="8107363" y="4724400"/>
          <p14:tracePt t="200642" x="8140700" y="4767263"/>
          <p14:tracePt t="200648" x="8175625" y="4775200"/>
          <p14:tracePt t="200661" x="8191500" y="4775200"/>
          <p14:tracePt t="200665" x="8201025" y="4775200"/>
          <p14:tracePt t="200678" x="8208963" y="4775200"/>
          <p14:tracePt t="200679" x="8226425" y="4775200"/>
          <p14:tracePt t="200766" x="8218488" y="4775200"/>
          <p14:tracePt t="200779" x="8201025" y="4775200"/>
          <p14:tracePt t="200781" x="8191500" y="4775200"/>
          <p14:tracePt t="200792" x="8175625" y="4775200"/>
          <p14:tracePt t="200819" x="8166100" y="4775200"/>
          <p14:tracePt t="200830" x="8158163" y="4775200"/>
          <p14:tracePt t="200843" x="8158163" y="4767263"/>
          <p14:tracePt t="200859" x="8150225" y="4767263"/>
          <p14:tracePt t="200864" x="8132763" y="4749800"/>
          <p14:tracePt t="200887" x="8132763" y="4741863"/>
          <p14:tracePt t="201022" x="8132763" y="4716463"/>
          <p14:tracePt t="201034" x="8140700" y="4716463"/>
          <p14:tracePt t="201039" x="8175625" y="4716463"/>
          <p14:tracePt t="201047" x="8201025" y="4708525"/>
          <p14:tracePt t="201053" x="8251825" y="4691063"/>
          <p14:tracePt t="201067" x="8277225" y="4691063"/>
          <p14:tracePt t="201084" x="8345488" y="4673600"/>
          <p14:tracePt t="201087" x="8362950" y="4673600"/>
          <p14:tracePt t="201102" x="8370888" y="4673600"/>
          <p14:tracePt t="201103" x="8388350" y="4673600"/>
          <p14:tracePt t="201120" x="8404225" y="4673600"/>
          <p14:tracePt t="201137" x="8421688" y="4673600"/>
          <p14:tracePt t="201153" x="8439150" y="4673600"/>
          <p14:tracePt t="201168" x="8447088" y="4673600"/>
          <p14:tracePt t="201169" x="8464550" y="4673600"/>
          <p14:tracePt t="201193" x="8480425" y="4657725"/>
          <p14:tracePt t="201204" x="8489950" y="4657725"/>
          <p14:tracePt t="201223" x="8497888" y="4657725"/>
          <p14:tracePt t="201236" x="8515350" y="4657725"/>
          <p14:tracePt t="201251" x="8532813" y="4648200"/>
          <p14:tracePt t="201253" x="8558213" y="4648200"/>
          <p14:tracePt t="201268" x="8574088" y="4648200"/>
          <p14:tracePt t="201269" x="8609013" y="4648200"/>
          <p14:tracePt t="201286" x="8642350" y="4648200"/>
          <p14:tracePt t="201302" x="8685213" y="4648200"/>
          <p14:tracePt t="201303" x="8718550" y="4648200"/>
          <p14:tracePt t="201320" x="8778875" y="4648200"/>
          <p14:tracePt t="201336" x="8796338" y="4648200"/>
          <p14:tracePt t="201399" x="8804275" y="4648200"/>
          <p14:tracePt t="201428" x="8812213" y="4648200"/>
          <p14:tracePt t="201436" x="8821738" y="4648200"/>
          <p14:tracePt t="201464" x="8837613" y="4648200"/>
          <p14:tracePt t="201470" x="8872538" y="4648200"/>
          <p14:tracePt t="201487" x="8905875" y="4648200"/>
          <p14:tracePt t="201503" x="8974138" y="4648200"/>
          <p14:tracePt t="201508" x="8991600" y="4648200"/>
          <p14:tracePt t="201520" x="9024938" y="4648200"/>
          <p14:tracePt t="201524" x="9058275" y="4648200"/>
          <p14:tracePt t="201536" x="9085263" y="4648200"/>
          <p14:tracePt t="201552" x="9093200" y="4648200"/>
          <p14:tracePt t="201568" x="9101138" y="4648200"/>
          <p14:tracePt t="201603" x="9110663" y="4648200"/>
          <p14:tracePt t="201614" x="9118600" y="4648200"/>
          <p14:tracePt t="201745" x="9110663" y="4648200"/>
          <p14:tracePt t="201759" x="9085263" y="4648200"/>
          <p14:tracePt t="201769" x="9075738" y="4648200"/>
          <p14:tracePt t="201784" x="9067800" y="4648200"/>
          <p14:tracePt t="201785" x="9032875" y="4630738"/>
          <p14:tracePt t="201800" x="9007475" y="4630738"/>
          <p14:tracePt t="201819" x="8999538" y="4630738"/>
          <p14:tracePt t="201820" x="8982075" y="4630738"/>
          <p14:tracePt t="201827" x="8974138" y="4630738"/>
          <p14:tracePt t="201852" x="8940800" y="4630738"/>
          <p14:tracePt t="201869" x="8888413" y="4630738"/>
          <p14:tracePt t="201886" x="8821738" y="4673600"/>
          <p14:tracePt t="201902" x="8702675" y="4775200"/>
          <p14:tracePt t="201920" x="8651875" y="4886325"/>
          <p14:tracePt t="201923" x="8634413" y="4911725"/>
          <p14:tracePt t="201936" x="8609013" y="4972050"/>
          <p14:tracePt t="201942" x="8566150" y="5022850"/>
          <p14:tracePt t="201956" x="8515350" y="5081588"/>
          <p14:tracePt t="201957" x="8455025" y="5149850"/>
          <p14:tracePt t="201963" x="8378825" y="5235575"/>
          <p14:tracePt t="201975" x="8285163" y="5311775"/>
          <p14:tracePt t="201981" x="8191500" y="5380038"/>
          <p14:tracePt t="201994" x="8056563" y="5472113"/>
          <p14:tracePt t="201997" x="7886700" y="5565775"/>
          <p14:tracePt t="202001" x="7691438" y="5694363"/>
          <p14:tracePt t="202018" x="7443788" y="5803900"/>
          <p14:tracePt t="202023" x="7172325" y="5922963"/>
          <p14:tracePt t="202030" x="6908800" y="6008688"/>
          <p14:tracePt t="202040" x="6637338" y="6110288"/>
          <p14:tracePt t="202041" x="6407150" y="6169025"/>
          <p14:tracePt t="202051" x="6262688" y="6203950"/>
          <p14:tracePt t="202062" x="6153150" y="6229350"/>
          <p14:tracePt t="202067" x="6084888" y="6246813"/>
          <p14:tracePt t="202084" x="5999163" y="6262688"/>
          <p14:tracePt t="202102" x="5991225" y="6262688"/>
          <p14:tracePt t="202103" x="5983288" y="6272213"/>
          <p14:tracePt t="202119" x="5932488" y="6288088"/>
          <p14:tracePt t="202123" x="5897563" y="6305550"/>
          <p14:tracePt t="202136" x="5880100" y="6313488"/>
          <p14:tracePt t="202153" x="5770563" y="6323013"/>
          <p14:tracePt t="202157" x="5668963" y="6330950"/>
          <p14:tracePt t="202170" x="5565775" y="6330950"/>
          <p14:tracePt t="202173" x="5456238" y="6330950"/>
          <p14:tracePt t="202186" x="5353050" y="6330950"/>
          <p14:tracePt t="202189" x="5260975" y="6330950"/>
          <p14:tracePt t="202204" x="5175250" y="6330950"/>
          <p14:tracePt t="202219" x="5167313" y="6330950"/>
          <p14:tracePt t="202287" x="5167313" y="6323013"/>
          <p14:tracePt t="202297" x="5167313" y="6305550"/>
          <p14:tracePt t="202309" x="5183188" y="6280150"/>
          <p14:tracePt t="202327" x="5218113" y="6229350"/>
          <p14:tracePt t="202345" x="5268913" y="6194425"/>
          <p14:tracePt t="202347" x="5286375" y="6186488"/>
          <p14:tracePt t="202353" x="5294313" y="6169025"/>
          <p14:tracePt t="202364" x="5302250" y="6169025"/>
          <p14:tracePt t="202378" x="5311775" y="6161088"/>
          <p14:tracePt t="202414" x="5319713" y="6161088"/>
          <p14:tracePt t="202428" x="5337175" y="6161088"/>
          <p14:tracePt t="202438" x="5362575" y="6161088"/>
          <p14:tracePt t="202441" x="5421313" y="6153150"/>
          <p14:tracePt t="202454" x="5446713" y="6153150"/>
          <p14:tracePt t="202457" x="5489575" y="6153150"/>
          <p14:tracePt t="202469" x="5507038" y="6153150"/>
          <p14:tracePt t="202486" x="5600700" y="6127750"/>
          <p14:tracePt t="202503" x="5702300" y="6127750"/>
          <p14:tracePt t="202507" x="5745163" y="6127750"/>
          <p14:tracePt t="202519" x="5803900" y="6127750"/>
          <p14:tracePt t="202523" x="5846763" y="6127750"/>
          <p14:tracePt t="202537" x="5854700" y="6127750"/>
          <p14:tracePt t="202539" x="5872163" y="6127750"/>
          <p14:tracePt t="202554" x="5880100" y="6127750"/>
          <p14:tracePt t="202684" x="5897563" y="6127750"/>
          <p14:tracePt t="202704" x="5905500" y="6127750"/>
          <p14:tracePt t="202715" x="5922963" y="6118225"/>
          <p14:tracePt t="202727" x="5932488" y="6118225"/>
          <p14:tracePt t="202729" x="5983288" y="6118225"/>
          <p14:tracePt t="202750" x="6059488" y="6110288"/>
          <p14:tracePt t="202753" x="6092825" y="6102350"/>
          <p14:tracePt t="202769" x="6178550" y="6102350"/>
          <p14:tracePt t="202786" x="6221413" y="6102350"/>
          <p14:tracePt t="202803" x="6237288" y="6102350"/>
          <p14:tracePt t="202819" x="6237288" y="6092825"/>
          <p14:tracePt t="202957" x="6237288" y="6084888"/>
          <p14:tracePt t="203005" x="6229350" y="6084888"/>
          <p14:tracePt t="203294" x="6237288" y="6076950"/>
          <p14:tracePt t="203303" x="6246813" y="6067425"/>
          <p14:tracePt t="203316" x="6262688" y="6067425"/>
          <p14:tracePt t="203319" x="6297613" y="6059488"/>
          <p14:tracePt t="203334" x="6338888" y="6059488"/>
          <p14:tracePt t="203352" x="6399213" y="6059488"/>
          <p14:tracePt t="203354" x="6442075" y="6059488"/>
          <p14:tracePt t="203370" x="6492875" y="6059488"/>
          <p14:tracePt t="203386" x="6594475" y="6049963"/>
          <p14:tracePt t="203403" x="6670675" y="6049963"/>
          <p14:tracePt t="203419" x="6705600" y="6042025"/>
          <p14:tracePt t="203436" x="6721475" y="6042025"/>
          <p14:tracePt t="203452" x="6731000" y="6042025"/>
          <p14:tracePt t="203470" x="6738938" y="6042025"/>
          <p14:tracePt t="203486" x="6772275" y="6042025"/>
          <p14:tracePt t="203501" x="6789738" y="6042025"/>
          <p14:tracePt t="203501" x="6815138" y="6042025"/>
          <p14:tracePt t="203517" x="6865938" y="6042025"/>
          <p14:tracePt t="203534" x="6900863" y="6034088"/>
          <p14:tracePt t="203551" x="6943725" y="6024563"/>
          <p14:tracePt t="203568" x="6969125" y="6008688"/>
          <p14:tracePt t="203584" x="7019925" y="5999163"/>
          <p14:tracePt t="203587" x="7035800" y="5999163"/>
          <p14:tracePt t="203601" x="7045325" y="5999163"/>
          <p14:tracePt t="203619" x="7078663" y="5999163"/>
          <p14:tracePt t="203623" x="7096125" y="5999163"/>
          <p14:tracePt t="203636" x="7104063" y="5999163"/>
          <p14:tracePt t="203637" x="7113588" y="5999163"/>
          <p14:tracePt t="203652" x="7121525" y="5999163"/>
          <p14:tracePt t="203668" x="7146925" y="5999163"/>
          <p14:tracePt t="203687" x="7172325" y="5999163"/>
          <p14:tracePt t="203700" x="7180263" y="5999163"/>
          <p14:tracePt t="203717" x="7189788" y="5999163"/>
          <p14:tracePt t="203860" x="7180263" y="5999163"/>
          <p14:tracePt t="203873" x="7164388" y="5999163"/>
          <p14:tracePt t="203885" x="7154863" y="5999163"/>
          <p14:tracePt t="203885" x="7146925" y="5999163"/>
          <p14:tracePt t="203902" x="7129463" y="5999163"/>
          <p14:tracePt t="203918" x="7121525" y="5991225"/>
          <p14:tracePt t="203935" x="7113588" y="5991225"/>
          <p14:tracePt t="204016" x="7113588" y="5983288"/>
          <p14:tracePt t="204027" x="7138988" y="5983288"/>
          <p14:tracePt t="204040" x="7232650" y="5965825"/>
          <p14:tracePt t="204056" x="7265988" y="5948363"/>
          <p14:tracePt t="204057" x="7308850" y="5932488"/>
          <p14:tracePt t="204064" x="7350125" y="5915025"/>
          <p14:tracePt t="204073" x="7392988" y="5880100"/>
          <p14:tracePt t="204081" x="7461250" y="5846763"/>
          <p14:tracePt t="204095" x="7512050" y="5795963"/>
          <p14:tracePt t="204097" x="7588250" y="5753100"/>
          <p14:tracePt t="204101" x="7681913" y="5694363"/>
          <p14:tracePt t="204112" x="7775575" y="5626100"/>
          <p14:tracePt t="204117" x="7877175" y="5565775"/>
          <p14:tracePt t="204134" x="7996238" y="5524500"/>
          <p14:tracePt t="204137" x="8089900" y="5456238"/>
          <p14:tracePt t="204142" x="8175625" y="5405438"/>
          <p14:tracePt t="204157" x="8251825" y="5380038"/>
          <p14:tracePt t="204159" x="8302625" y="5362575"/>
          <p14:tracePt t="204180" x="8320088" y="5345113"/>
          <p14:tracePt t="204185" x="8345488" y="5327650"/>
          <p14:tracePt t="204205" x="8353425" y="5319713"/>
          <p14:tracePt t="204235" x="8353425" y="5311775"/>
          <p14:tracePt t="204247" x="8353425" y="5302250"/>
          <p14:tracePt t="204261" x="8353425" y="5294313"/>
          <p14:tracePt t="204284" x="8353425" y="5268913"/>
          <p14:tracePt t="204301" x="8353425" y="5260975"/>
          <p14:tracePt t="204318" x="8353425" y="5243513"/>
          <p14:tracePt t="204334" x="8353425" y="5235575"/>
          <p14:tracePt t="204351" x="8353425" y="5226050"/>
          <p14:tracePt t="204368" x="8353425" y="5218113"/>
          <p14:tracePt t="204384" x="8353425" y="5200650"/>
          <p14:tracePt t="204400" x="8353425" y="5157788"/>
          <p14:tracePt t="204417" x="8335963" y="5132388"/>
          <p14:tracePt t="204434" x="8328025" y="5091113"/>
          <p14:tracePt t="204437" x="8310563" y="5091113"/>
          <p14:tracePt t="204451" x="8310563" y="5073650"/>
          <p14:tracePt t="204453" x="8310563" y="5056188"/>
          <p14:tracePt t="204469" x="8302625" y="5048250"/>
          <p14:tracePt t="204473" x="8294688" y="5030788"/>
          <p14:tracePt t="204487" x="8285163" y="5005388"/>
          <p14:tracePt t="204487" x="8285163" y="4972050"/>
          <p14:tracePt t="204503" x="8277225" y="4954588"/>
          <p14:tracePt t="204521" x="8269288" y="4937125"/>
          <p14:tracePt t="204646" x="8285163" y="4937125"/>
          <p14:tracePt t="204659" x="8320088" y="4937125"/>
          <p14:tracePt t="204670" x="8404225" y="4937125"/>
          <p14:tracePt t="204687" x="8532813" y="4937125"/>
          <p14:tracePt t="204703" x="8609013" y="4929188"/>
          <p14:tracePt t="204718" x="8642350" y="4919663"/>
          <p14:tracePt t="204735" x="8659813" y="4911725"/>
          <p14:tracePt t="204815" x="8651875" y="4929188"/>
          <p14:tracePt t="204825" x="8634413" y="4954588"/>
          <p14:tracePt t="204837" x="8599488" y="4972050"/>
          <p14:tracePt t="204853" x="8532813" y="5005388"/>
          <p14:tracePt t="204856" x="8480425" y="5030788"/>
          <p14:tracePt t="204870" x="8421688" y="5064125"/>
          <p14:tracePt t="204888" x="8269288" y="5091113"/>
          <p14:tracePt t="204891" x="8208963" y="5124450"/>
          <p14:tracePt t="204906" x="8132763" y="5157788"/>
          <p14:tracePt t="204908" x="8064500" y="5167313"/>
          <p14:tracePt t="204925" x="7945438" y="5183188"/>
          <p14:tracePt t="204932" x="7912100" y="5183188"/>
          <p14:tracePt t="204944" x="7894638" y="5200650"/>
          <p14:tracePt t="204947" x="7877175" y="5200650"/>
          <p14:tracePt t="205060" x="7886700" y="5200650"/>
          <p14:tracePt t="205074" x="7920038" y="5175250"/>
          <p14:tracePt t="205086" x="7937500" y="5157788"/>
          <p14:tracePt t="205087" x="7970838" y="5132388"/>
          <p14:tracePt t="205103" x="7970838" y="5124450"/>
          <p14:tracePt t="205121" x="7988300" y="5091113"/>
          <p14:tracePt t="205123" x="8005763" y="5048250"/>
          <p14:tracePt t="205140" x="8031163" y="5013325"/>
          <p14:tracePt t="205158" x="8064500" y="4954588"/>
          <p14:tracePt t="205165" x="8081963" y="4946650"/>
          <p14:tracePt t="205178" x="8081963" y="4929188"/>
          <p14:tracePt t="205179" x="8099425" y="4894263"/>
          <p14:tracePt t="205200" x="8099425" y="4868863"/>
          <p14:tracePt t="205207" x="8099425" y="4843463"/>
          <p14:tracePt t="205220" x="8099425" y="4827588"/>
          <p14:tracePt t="205237" x="8107363" y="4810125"/>
          <p14:tracePt t="205306" x="8107363" y="4792663"/>
          <p14:tracePt t="205325" x="8089900" y="4792663"/>
          <p14:tracePt t="205335" x="8064500" y="4784725"/>
          <p14:tracePt t="205351" x="8013700" y="4784725"/>
          <p14:tracePt t="205367" x="7945438" y="4784725"/>
          <p14:tracePt t="205385" x="7894638" y="4784725"/>
          <p14:tracePt t="205402" x="7835900" y="4784725"/>
          <p14:tracePt t="205418" x="7793038" y="4784725"/>
          <p14:tracePt t="205434" x="7775575" y="4784725"/>
          <p14:tracePt t="205450" x="7750175" y="4792663"/>
          <p14:tracePt t="205451" x="7724775" y="4810125"/>
          <p14:tracePt t="205468" x="7699375" y="4843463"/>
          <p14:tracePt t="205485" x="7666038" y="4894263"/>
          <p14:tracePt t="205503" x="7623175" y="5005388"/>
          <p14:tracePt t="205507" x="7623175" y="5022850"/>
          <p14:tracePt t="205519" x="7623175" y="5048250"/>
          <p14:tracePt t="205523" x="7623175" y="5081588"/>
          <p14:tracePt t="205536" x="7623175" y="5116513"/>
          <p14:tracePt t="205537" x="7623175" y="5141913"/>
          <p14:tracePt t="205554" x="7623175" y="5200650"/>
          <p14:tracePt t="205569" x="7623175" y="5208588"/>
          <p14:tracePt t="205573" x="7639050" y="5235575"/>
          <p14:tracePt t="205586" x="7691438" y="5243513"/>
          <p14:tracePt t="205587" x="7732713" y="5243513"/>
          <p14:tracePt t="205603" x="7826375" y="5243513"/>
          <p14:tracePt t="205623" x="8005763" y="5200650"/>
          <p14:tracePt t="205630" x="8099425" y="5149850"/>
          <p14:tracePt t="205641" x="8183563" y="5106988"/>
          <p14:tracePt t="205644" x="8234363" y="5064125"/>
          <p14:tracePt t="205662" x="8328025" y="4979988"/>
          <p14:tracePt t="205669" x="8335963" y="4946650"/>
          <p14:tracePt t="205679" x="8353425" y="4911725"/>
          <p14:tracePt t="205683" x="8353425" y="4894263"/>
          <p14:tracePt t="205700" x="8353425" y="4860925"/>
          <p14:tracePt t="205725" x="8353425" y="4852988"/>
          <p14:tracePt t="206270" x="8353425" y="4843463"/>
          <p14:tracePt t="207082" x="8362950" y="4852988"/>
          <p14:tracePt t="207092" x="8378825" y="4886325"/>
          <p14:tracePt t="207107" x="8396288" y="4919663"/>
          <p14:tracePt t="207120" x="8421688" y="4954588"/>
          <p14:tracePt t="207123" x="8439150" y="4987925"/>
          <p14:tracePt t="207126" x="8464550" y="5038725"/>
          <p14:tracePt t="207138" x="8489950" y="5073650"/>
          <p14:tracePt t="207156" x="8532813" y="5141913"/>
          <p14:tracePt t="207165" x="8540750" y="5175250"/>
          <p14:tracePt t="207175" x="8566150" y="5226050"/>
          <p14:tracePt t="207185" x="8583613" y="5251450"/>
          <p14:tracePt t="207198" x="8599488" y="5276850"/>
          <p14:tracePt t="207217" x="8642350" y="5294313"/>
          <p14:tracePt t="207235" x="8702675" y="5294313"/>
          <p14:tracePt t="207253" x="8753475" y="5294313"/>
          <p14:tracePt t="207257" x="8769350" y="5294313"/>
          <p14:tracePt t="207270" x="8804275" y="5294313"/>
          <p14:tracePt t="207286" x="8829675" y="5294313"/>
          <p14:tracePt t="207287" x="8855075" y="5294313"/>
          <p14:tracePt t="207303" x="8872538" y="5294313"/>
          <p14:tracePt t="207319" x="8880475" y="5294313"/>
          <p14:tracePt t="207335" x="8897938" y="5311775"/>
          <p14:tracePt t="207351" x="8913813" y="5327650"/>
          <p14:tracePt t="207368" x="8923338" y="5337175"/>
          <p14:tracePt t="207369" x="8940800" y="5353050"/>
          <p14:tracePt t="207385" x="8966200" y="5387975"/>
          <p14:tracePt t="207402" x="8982075" y="5430838"/>
          <p14:tracePt t="207407" x="8982075" y="5438775"/>
          <p14:tracePt t="207421" x="8982075" y="5446713"/>
          <p14:tracePt t="207423" x="8982075" y="5472113"/>
          <p14:tracePt t="207438" x="8982075" y="5507038"/>
          <p14:tracePt t="207439" x="8982075" y="5524500"/>
          <p14:tracePt t="207454" x="8982075" y="5616575"/>
          <p14:tracePt t="207470" x="8982075" y="5634038"/>
          <p14:tracePt t="207473" x="8982075" y="5676900"/>
          <p14:tracePt t="207486" x="8982075" y="5719763"/>
          <p14:tracePt t="207490" x="8982075" y="5735638"/>
          <p14:tracePt t="207502" x="8982075" y="5761038"/>
          <p14:tracePt t="207503" x="8974138" y="5803900"/>
          <p14:tracePt t="207518" x="8966200" y="5829300"/>
          <p14:tracePt t="207519" x="8948738" y="5880100"/>
          <p14:tracePt t="207535" x="8931275" y="5948363"/>
          <p14:tracePt t="207552" x="8923338" y="5983288"/>
          <p14:tracePt t="207556" x="8905875" y="6016625"/>
          <p14:tracePt t="207570" x="8897938" y="6059488"/>
          <p14:tracePt t="207575" x="8888413" y="6084888"/>
          <p14:tracePt t="207589" x="8888413" y="6092825"/>
          <p14:tracePt t="207598" x="8888413" y="6102350"/>
          <p14:tracePt t="207608" x="8880475" y="6102350"/>
          <p14:tracePt t="207614" x="8855075" y="6118225"/>
          <p14:tracePt t="207728" x="8837613" y="6118225"/>
          <p14:tracePt t="207740" x="8804275" y="6110288"/>
          <p14:tracePt t="207741" x="8743950" y="6102350"/>
          <p14:tracePt t="207747" x="8728075" y="6102350"/>
          <p14:tracePt t="207757" x="8693150" y="6084888"/>
          <p14:tracePt t="207773" x="8540750" y="6059488"/>
          <p14:tracePt t="207790" x="8328025" y="6059488"/>
          <p14:tracePt t="207800" x="8234363" y="6059488"/>
          <p14:tracePt t="207808" x="8132763" y="6059488"/>
          <p14:tracePt t="207814" x="8005763" y="6067425"/>
          <p14:tracePt t="207830" x="7775575" y="6102350"/>
          <p14:tracePt t="207848" x="7478713" y="6143625"/>
          <p14:tracePt t="207862" x="7334250" y="6161088"/>
          <p14:tracePt t="207864" x="7180263" y="6169025"/>
          <p14:tracePt t="207867" x="7027863" y="6169025"/>
          <p14:tracePt t="207885" x="6865938" y="6169025"/>
          <p14:tracePt t="207890" x="6731000" y="6169025"/>
          <p14:tracePt t="207904" x="6475413" y="6169025"/>
          <p14:tracePt t="207907" x="6373813" y="6169025"/>
          <p14:tracePt t="207921" x="6288088" y="6169025"/>
          <p14:tracePt t="207938" x="6246813" y="6169025"/>
          <p14:tracePt t="208030" x="6280150" y="6169025"/>
          <p14:tracePt t="208043" x="6338888" y="6169025"/>
          <p14:tracePt t="208043" x="6365875" y="6169025"/>
          <p14:tracePt t="208057" x="6407150" y="6169025"/>
          <p14:tracePt t="208060" x="6475413" y="6169025"/>
          <p14:tracePt t="208074" x="6551613" y="6169025"/>
          <p14:tracePt t="208075" x="6602413" y="6169025"/>
          <p14:tracePt t="208091" x="6756400" y="6161088"/>
          <p14:tracePt t="208101" x="6824663" y="6135688"/>
          <p14:tracePt t="208113" x="6883400" y="6127750"/>
          <p14:tracePt t="208115" x="6959600" y="6118225"/>
          <p14:tracePt t="208131" x="7096125" y="6084888"/>
          <p14:tracePt t="208145" x="7172325" y="6067425"/>
          <p14:tracePt t="208149" x="7215188" y="6059488"/>
          <p14:tracePt t="208167" x="7299325" y="6024563"/>
          <p14:tracePt t="208169" x="7316788" y="6024563"/>
          <p14:tracePt t="208185" x="7350125" y="6016625"/>
          <p14:tracePt t="208203" x="7377113" y="6008688"/>
          <p14:tracePt t="208206" x="7392988" y="6008688"/>
          <p14:tracePt t="208220" x="7410450" y="6008688"/>
          <p14:tracePt t="208223" x="7435850" y="6008688"/>
          <p14:tracePt t="208239" x="7512050" y="5999163"/>
          <p14:tracePt t="208247" x="7562850" y="5991225"/>
          <p14:tracePt t="208257" x="7605713" y="5991225"/>
          <p14:tracePt t="208264" x="7631113" y="5983288"/>
          <p14:tracePt t="208274" x="7639050" y="5983288"/>
          <p14:tracePt t="208275" x="7648575" y="5983288"/>
          <p14:tracePt t="208293" x="7656513" y="5983288"/>
          <p14:tracePt t="208337" x="7666038" y="5983288"/>
          <p14:tracePt t="208344" x="7681913" y="5983288"/>
          <p14:tracePt t="208357" x="7691438" y="5983288"/>
          <p14:tracePt t="208357" x="7707313" y="5999163"/>
          <p14:tracePt t="208373" x="7716838" y="6008688"/>
          <p14:tracePt t="208381" x="7732713" y="6024563"/>
          <p14:tracePt t="208390" x="7742238" y="6034088"/>
          <p14:tracePt t="208391" x="7750175" y="6042025"/>
          <p14:tracePt t="208397" x="7750175" y="6049963"/>
          <p14:tracePt t="208408" x="7767638" y="6067425"/>
          <p14:tracePt t="208419" x="7800975" y="6067425"/>
          <p14:tracePt t="208431" x="7835900" y="6084888"/>
          <p14:tracePt t="208431" x="7851775" y="6092825"/>
          <p14:tracePt t="208445" x="7886700" y="6110288"/>
          <p14:tracePt t="208447" x="7902575" y="6110288"/>
          <p14:tracePt t="208467" x="7970838" y="6127750"/>
          <p14:tracePt t="208474" x="7996238" y="6127750"/>
          <p14:tracePt t="208486" x="8013700" y="6127750"/>
          <p14:tracePt t="208487" x="8056563" y="6127750"/>
          <p14:tracePt t="208503" x="8150225" y="6127750"/>
          <p14:tracePt t="208520" x="8201025" y="6127750"/>
          <p14:tracePt t="208536" x="8234363" y="6127750"/>
          <p14:tracePt t="208537" x="8285163" y="6127750"/>
          <p14:tracePt t="208552" x="8328025" y="6127750"/>
          <p14:tracePt t="208553" x="8362950" y="6127750"/>
          <p14:tracePt t="208568" x="8378825" y="6127750"/>
          <p14:tracePt t="208569" x="8388350" y="6118225"/>
          <p14:tracePt t="208585" x="8404225" y="6118225"/>
          <p14:tracePt t="208629" x="8404225" y="6110288"/>
          <p14:tracePt t="208640" x="8404225" y="6084888"/>
          <p14:tracePt t="208650" x="8388350" y="6067425"/>
          <p14:tracePt t="208667" x="8388350" y="6059488"/>
          <p14:tracePt t="208684" x="8378825" y="6049963"/>
          <p14:tracePt t="208872" x="8388350" y="6059488"/>
          <p14:tracePt t="208885" x="8404225" y="6059488"/>
          <p14:tracePt t="209176" x="8413750" y="6059488"/>
          <p14:tracePt t="209186" x="8413750" y="6076950"/>
          <p14:tracePt t="209190" x="8421688" y="6076950"/>
          <p14:tracePt t="209200" x="8429625" y="6076950"/>
          <p14:tracePt t="209217" x="8447088" y="6092825"/>
          <p14:tracePt t="209219" x="8464550" y="6102350"/>
          <p14:tracePt t="209243" x="8472488" y="6110288"/>
          <p14:tracePt t="209292" x="8472488" y="6118225"/>
          <p14:tracePt t="209299" x="8472488" y="6127750"/>
          <p14:tracePt t="209313" x="8472488" y="6143625"/>
          <p14:tracePt t="209334" x="8447088" y="6143625"/>
          <p14:tracePt t="209335" x="8429625" y="6153150"/>
          <p14:tracePt t="209352" x="8353425" y="6161088"/>
          <p14:tracePt t="209369" x="8310563" y="6169025"/>
          <p14:tracePt t="209373" x="8277225" y="6169025"/>
          <p14:tracePt t="209387" x="8166100" y="6178550"/>
          <p14:tracePt t="209391" x="8081963" y="6178550"/>
          <p14:tracePt t="209405" x="7962900" y="6178550"/>
          <p14:tracePt t="209423" x="7758113" y="6178550"/>
          <p14:tracePt t="209430" x="7666038" y="6178550"/>
          <p14:tracePt t="209440" x="7588250" y="6143625"/>
          <p14:tracePt t="209441" x="7562850" y="6135688"/>
          <p14:tracePt t="209457" x="7546975" y="6118225"/>
          <p14:tracePt t="209484" x="7546975" y="6102350"/>
          <p14:tracePt t="209491" x="7546975" y="6076950"/>
          <p14:tracePt t="209497" x="7546975" y="6042025"/>
          <p14:tracePt t="209509" x="7562850" y="6008688"/>
          <p14:tracePt t="209513" x="7572375" y="5983288"/>
          <p14:tracePt t="209525" x="7588250" y="5940425"/>
          <p14:tracePt t="209530" x="7639050" y="5880100"/>
          <p14:tracePt t="209547" x="7732713" y="5795963"/>
          <p14:tracePt t="209562" x="7750175" y="5778500"/>
          <p14:tracePt t="209563" x="7800975" y="5735638"/>
          <p14:tracePt t="209569" x="7835900" y="5710238"/>
          <p14:tracePt t="209584" x="7920038" y="5634038"/>
          <p14:tracePt t="209603" x="7920038" y="5626100"/>
          <p14:tracePt t="209604" x="7927975" y="5626100"/>
          <p14:tracePt t="209676" x="7937500" y="5626100"/>
          <p14:tracePt t="209687" x="7945438" y="5626100"/>
          <p14:tracePt t="209700" x="7980363" y="5626100"/>
          <p14:tracePt t="209717" x="8013700" y="5626100"/>
          <p14:tracePt t="209735" x="8039100" y="5626100"/>
          <p14:tracePt t="209735" x="8064500" y="5626100"/>
          <p14:tracePt t="209751" x="8099425" y="5626100"/>
          <p14:tracePt t="209767" x="8150225" y="5626100"/>
          <p14:tracePt t="209784" x="8166100" y="5616575"/>
          <p14:tracePt t="209806" x="8175625" y="5608638"/>
          <p14:tracePt t="209851" x="8175625" y="5591175"/>
          <p14:tracePt t="209859" x="8175625" y="5583238"/>
          <p14:tracePt t="209872" x="8175625" y="5575300"/>
          <p14:tracePt t="209873" x="8166100" y="5575300"/>
          <p14:tracePt t="209888" x="8140700" y="5565775"/>
          <p14:tracePt t="209891" x="8124825" y="5557838"/>
          <p14:tracePt t="209898" x="8115300" y="5557838"/>
          <p14:tracePt t="209908" x="8099425" y="5540375"/>
          <p14:tracePt t="209914" x="8074025" y="5540375"/>
          <p14:tracePt t="209932" x="8005763" y="5514975"/>
          <p14:tracePt t="209935" x="7996238" y="5507038"/>
          <p14:tracePt t="209949" x="7962900" y="5507038"/>
          <p14:tracePt t="209951" x="7927975" y="5497513"/>
          <p14:tracePt t="209969" x="7912100" y="5489575"/>
          <p14:tracePt t="209973" x="7894638" y="5481638"/>
          <p14:tracePt t="209987" x="7886700" y="5456238"/>
          <p14:tracePt t="209987" x="7877175" y="5446713"/>
          <p14:tracePt t="210005" x="7861300" y="5430838"/>
          <p14:tracePt t="210015" x="7861300" y="5421313"/>
          <p14:tracePt t="210033" x="7861300" y="5405438"/>
          <p14:tracePt t="210045" x="7861300" y="5395913"/>
          <p14:tracePt t="210051" x="7861300" y="5387975"/>
          <p14:tracePt t="210067" x="7861300" y="5380038"/>
          <p14:tracePt t="210086" x="7861300" y="5370513"/>
          <p14:tracePt t="210101" x="7861300" y="5353050"/>
          <p14:tracePt t="210118" x="7861300" y="5337175"/>
          <p14:tracePt t="210138" x="7877175" y="5337175"/>
          <p14:tracePt t="210151" x="7886700" y="5327650"/>
          <p14:tracePt t="210153" x="7894638" y="5327650"/>
          <p14:tracePt t="210168" x="7912100" y="5327650"/>
          <p14:tracePt t="210169" x="7927975" y="5327650"/>
          <p14:tracePt t="210186" x="7954963" y="5327650"/>
          <p14:tracePt t="210204" x="7962900" y="5327650"/>
          <p14:tracePt t="210220" x="7980363" y="5327650"/>
          <p14:tracePt t="210237" x="7988300" y="5327650"/>
          <p14:tracePt t="210402" x="7988300" y="5345113"/>
          <p14:tracePt t="210416" x="7988300" y="5380038"/>
          <p14:tracePt t="210428" x="7988300" y="5387975"/>
          <p14:tracePt t="210431" x="7980363" y="5395913"/>
          <p14:tracePt t="210450" x="7980363" y="5413375"/>
          <p14:tracePt t="210451" x="7980363" y="5430838"/>
          <p14:tracePt t="210468" x="7980363" y="5464175"/>
          <p14:tracePt t="210474" x="7980363" y="5472113"/>
          <p14:tracePt t="210486" x="7980363" y="5481638"/>
          <p14:tracePt t="210503" x="7980363" y="5497513"/>
          <p14:tracePt t="210519" x="7980363" y="5514975"/>
          <p14:tracePt t="210523" x="7980363" y="5524500"/>
          <p14:tracePt t="210580" x="7970838" y="5524500"/>
          <p14:tracePt t="210587" x="7962900" y="5524500"/>
          <p14:tracePt t="210599" x="7954963" y="5524500"/>
          <p14:tracePt t="210601" x="7945438" y="5514975"/>
          <p14:tracePt t="210617" x="7937500" y="5489575"/>
          <p14:tracePt t="210617" x="7920038" y="5446713"/>
          <p14:tracePt t="210634" x="7920038" y="5421313"/>
          <p14:tracePt t="210637" x="7920038" y="5380038"/>
          <p14:tracePt t="210653" x="7894638" y="5235575"/>
          <p14:tracePt t="210657" x="7886700" y="5167313"/>
          <p14:tracePt t="210673" x="7877175" y="5073650"/>
          <p14:tracePt t="210679" x="7861300" y="5005388"/>
          <p14:tracePt t="210684" x="7851775" y="4929188"/>
          <p14:tracePt t="210695" x="7843838" y="4886325"/>
          <p14:tracePt t="210698" x="7835900" y="4827588"/>
          <p14:tracePt t="210712" x="7835900" y="4784725"/>
          <p14:tracePt t="210719" x="7835900" y="4749800"/>
          <p14:tracePt t="210734" x="7835900" y="4673600"/>
          <p14:tracePt t="210751" x="7835900" y="4657725"/>
          <p14:tracePt t="210768" x="7843838" y="4614863"/>
          <p14:tracePt t="210784" x="7851775" y="4589463"/>
          <p14:tracePt t="210833" x="7861300" y="4589463"/>
          <p14:tracePt t="210843" x="7877175" y="4589463"/>
          <p14:tracePt t="210853" x="7912100" y="4648200"/>
          <p14:tracePt t="210869" x="7945438" y="4708525"/>
          <p14:tracePt t="210886" x="8005763" y="4843463"/>
          <p14:tracePt t="210890" x="8056563" y="4946650"/>
          <p14:tracePt t="210903" x="8089900" y="5022850"/>
          <p14:tracePt t="210906" x="8124825" y="5116513"/>
          <p14:tracePt t="210920" x="8158163" y="5218113"/>
          <p14:tracePt t="210925" x="8191500" y="5319713"/>
          <p14:tracePt t="210937" x="8226425" y="5413375"/>
          <p14:tracePt t="210939" x="8243888" y="5497513"/>
          <p14:tracePt t="210957" x="8320088" y="5651500"/>
          <p14:tracePt t="210965" x="8328025" y="5668963"/>
          <p14:tracePt t="210978" x="8345488" y="5668963"/>
          <p14:tracePt t="211028" x="8345488" y="5659438"/>
          <p14:tracePt t="211035" x="8345488" y="5626100"/>
          <p14:tracePt t="211049" x="8345488" y="5583238"/>
          <p14:tracePt t="211051" x="8345488" y="5549900"/>
          <p14:tracePt t="211067" x="8285163" y="5472113"/>
          <p14:tracePt t="211084" x="8243888" y="5395913"/>
          <p14:tracePt t="211104" x="8140700" y="5302250"/>
          <p14:tracePt t="211107" x="8132763" y="5286375"/>
          <p14:tracePt t="211123" x="8115300" y="5268913"/>
          <p14:tracePt t="211123" x="8089900" y="5260975"/>
          <p14:tracePt t="211208" x="8081963" y="5260975"/>
          <p14:tracePt t="211229" x="8089900" y="5286375"/>
          <p14:tracePt t="211236" x="8099425" y="5311775"/>
          <p14:tracePt t="211252" x="8150225" y="5395913"/>
          <p14:tracePt t="211257" x="8201025" y="5472113"/>
          <p14:tracePt t="211270" x="8243888" y="5532438"/>
          <p14:tracePt t="211273" x="8277225" y="5608638"/>
          <p14:tracePt t="211290" x="8404225" y="5778500"/>
          <p14:tracePt t="211299" x="8464550" y="5872163"/>
          <p14:tracePt t="211311" x="8515350" y="5940425"/>
          <p14:tracePt t="211313" x="8540750" y="6016625"/>
          <p14:tracePt t="211335" x="8558213" y="6076950"/>
          <p14:tracePt t="211340" x="8558213" y="6092825"/>
          <p14:tracePt t="211353" x="8558213" y="6143625"/>
          <p14:tracePt t="211370" x="8558213" y="6153150"/>
          <p14:tracePt t="211386" x="8558213" y="6178550"/>
          <p14:tracePt t="211391" x="8558213" y="6186488"/>
          <p14:tracePt t="211402" x="8548688" y="6194425"/>
          <p14:tracePt t="211418" x="8532813" y="6211888"/>
          <p14:tracePt t="211434" x="8489950" y="6246813"/>
          <p14:tracePt t="211440" x="8480425" y="6254750"/>
          <p14:tracePt t="211452" x="8472488" y="6254750"/>
          <p14:tracePt t="211456" x="8455025" y="6262688"/>
          <p14:tracePt t="211470" x="8439150" y="6262688"/>
          <p14:tracePt t="211487" x="8429625" y="6272213"/>
          <p14:tracePt t="211505" x="8421688" y="6280150"/>
          <p14:tracePt t="211616" x="8421688" y="6288088"/>
          <p14:tracePt t="211628" x="8421688" y="6305550"/>
          <p14:tracePt t="211641" x="8439150" y="6313488"/>
          <p14:tracePt t="211657" x="8447088" y="6330950"/>
          <p14:tracePt t="211676" x="8464550" y="6348413"/>
          <p14:tracePt t="211695" x="8472488" y="6356350"/>
          <p14:tracePt t="211698" x="8480425" y="6356350"/>
          <p14:tracePt t="211701" x="8489950" y="6365875"/>
          <p14:tracePt t="211717" x="8489950" y="6373813"/>
          <p14:tracePt t="212085" x="8489950" y="6381750"/>
          <p14:tracePt t="212095" x="8472488" y="6381750"/>
          <p14:tracePt t="212106" x="8455025" y="6391275"/>
          <p14:tracePt t="212109" x="8421688" y="6391275"/>
          <p14:tracePt t="212124" x="8388350" y="6391275"/>
          <p14:tracePt t="212125" x="8353425" y="6391275"/>
          <p14:tracePt t="212142" x="8285163" y="6391275"/>
          <p14:tracePt t="212159" x="8259763" y="6391275"/>
          <p14:tracePt t="212164" x="8234363" y="6391275"/>
          <p14:tracePt t="212165" x="8208963" y="6391275"/>
          <p14:tracePt t="212175" x="8175625" y="6391275"/>
          <p14:tracePt t="212183" x="8150225" y="6391275"/>
          <p14:tracePt t="212192" x="8132763" y="6391275"/>
          <p14:tracePt t="212207" x="8074025" y="6373813"/>
          <p14:tracePt t="212223" x="8005763" y="6348413"/>
          <p14:tracePt t="212239" x="7980363" y="6338888"/>
          <p14:tracePt t="212241" x="7962900" y="6338888"/>
          <p14:tracePt t="212255" x="7927975" y="6323013"/>
          <p14:tracePt t="212257" x="7920038" y="6313488"/>
          <p14:tracePt t="212264" x="7894638" y="6305550"/>
          <p14:tracePt t="212274" x="7886700" y="6297613"/>
          <p14:tracePt t="212281" x="7861300" y="6280150"/>
          <p14:tracePt t="212293" x="7835900" y="6262688"/>
          <p14:tracePt t="212297" x="7835900" y="6246813"/>
          <p14:tracePt t="212301" x="7800975" y="6237288"/>
          <p14:tracePt t="212311" x="7793038" y="6229350"/>
          <p14:tracePt t="212333" x="7750175" y="6194425"/>
          <p14:tracePt t="212337" x="7742238" y="6178550"/>
          <p14:tracePt t="212351" x="7724775" y="6153150"/>
          <p14:tracePt t="212353" x="7699375" y="6135688"/>
          <p14:tracePt t="212369" x="7681913" y="6118225"/>
          <p14:tracePt t="212386" x="7666038" y="6102350"/>
          <p14:tracePt t="212403" x="7656513" y="6092825"/>
          <p14:tracePt t="212404" x="7656513" y="6084888"/>
          <p14:tracePt t="212407" x="7656513" y="6076950"/>
          <p14:tracePt t="212419" x="7656513" y="6067425"/>
          <p14:tracePt t="212423" x="7656513" y="6059488"/>
          <p14:tracePt t="212437" x="7656513" y="6042025"/>
          <p14:tracePt t="212453" x="7656513" y="6008688"/>
          <p14:tracePt t="212470" x="7656513" y="5965825"/>
          <p14:tracePt t="212473" x="7656513" y="5940425"/>
          <p14:tracePt t="212486" x="7656513" y="5922963"/>
          <p14:tracePt t="212491" x="7681913" y="5897563"/>
          <p14:tracePt t="212502" x="7691438" y="5880100"/>
          <p14:tracePt t="212503" x="7707313" y="5846763"/>
          <p14:tracePt t="212519" x="7750175" y="5795963"/>
          <p14:tracePt t="212523" x="7775575" y="5778500"/>
          <p14:tracePt t="212537" x="7800975" y="5735638"/>
          <p14:tracePt t="212540" x="7826375" y="5702300"/>
          <p14:tracePt t="212545" x="7869238" y="5659438"/>
          <p14:tracePt t="212557" x="7877175" y="5651500"/>
          <p14:tracePt t="212564" x="7894638" y="5616575"/>
          <p14:tracePt t="212580" x="7920038" y="5557838"/>
          <p14:tracePt t="212585" x="7927975" y="5549900"/>
          <p14:tracePt t="212597" x="7937500" y="5532438"/>
          <p14:tracePt t="212617" x="7962900" y="5514975"/>
          <p14:tracePt t="212619" x="7962900" y="5497513"/>
          <p14:tracePt t="212636" x="7970838" y="5472113"/>
          <p14:tracePt t="212655" x="7988300" y="5430838"/>
          <p14:tracePt t="212660" x="7996238" y="5405438"/>
          <p14:tracePt t="212665" x="7996238" y="5395913"/>
          <p14:tracePt t="212675" x="8005763" y="5345113"/>
          <p14:tracePt t="212697" x="8013700" y="5327650"/>
          <p14:tracePt t="212701" x="8021638" y="5294313"/>
          <p14:tracePt t="212715" x="8021638" y="5276850"/>
          <p14:tracePt t="212734" x="8021638" y="5243513"/>
          <p14:tracePt t="212753" x="8021638" y="5208588"/>
          <p14:tracePt t="212756" x="8021638" y="5183188"/>
          <p14:tracePt t="212768" x="8021638" y="5175250"/>
          <p14:tracePt t="212786" x="8021638" y="5157788"/>
          <p14:tracePt t="212803" x="8021638" y="5124450"/>
          <p14:tracePt t="212818" x="8021638" y="5091113"/>
          <p14:tracePt t="212834" x="8021638" y="5048250"/>
          <p14:tracePt t="212837" x="8013700" y="5030788"/>
          <p14:tracePt t="212851" x="7996238" y="4997450"/>
          <p14:tracePt t="212851" x="7988300" y="4972050"/>
          <p14:tracePt t="212868" x="7980363" y="4962525"/>
          <p14:tracePt t="212874" x="7954963" y="4919663"/>
          <p14:tracePt t="212887" x="7945438" y="4903788"/>
          <p14:tracePt t="212904" x="7945438" y="4878388"/>
          <p14:tracePt t="212922" x="7945438" y="4868863"/>
          <p14:tracePt t="213140" x="7954963" y="4868863"/>
          <p14:tracePt t="213149" x="7980363" y="4868863"/>
          <p14:tracePt t="213161" x="7988300" y="4868863"/>
          <p14:tracePt t="213184" x="7996238" y="4868863"/>
          <p14:tracePt t="213185" x="8005763" y="4868863"/>
          <p14:tracePt t="213207" x="8021638" y="4852988"/>
          <p14:tracePt t="213218" x="8039100" y="4835525"/>
          <p14:tracePt t="213219" x="8074025" y="4802188"/>
          <p14:tracePt t="213236" x="8089900" y="4767263"/>
          <p14:tracePt t="213253" x="8115300" y="4741863"/>
          <p14:tracePt t="213256" x="8124825" y="4716463"/>
          <p14:tracePt t="213271" x="8150225" y="4673600"/>
          <p14:tracePt t="213275" x="8158163" y="4665663"/>
          <p14:tracePt t="213289" x="8166100" y="4657725"/>
          <p14:tracePt t="213298" x="8166100" y="4648200"/>
          <p14:tracePt t="213307" x="8175625" y="4640263"/>
          <p14:tracePt t="213326" x="8175625" y="4630738"/>
          <p14:tracePt t="213347" x="8175625" y="4622800"/>
          <p14:tracePt t="213381" x="8175625" y="4614863"/>
          <p14:tracePt t="213388" x="8175625" y="4605338"/>
          <p14:tracePt t="213401" x="8175625" y="4597400"/>
          <p14:tracePt t="213402" x="8175625" y="4589463"/>
          <p14:tracePt t="213417" x="8175625" y="4572000"/>
          <p14:tracePt t="213434" x="8158163" y="4564063"/>
          <p14:tracePt t="213437" x="8158163" y="4554538"/>
          <p14:tracePt t="213450" x="8140700" y="4546600"/>
          <p14:tracePt t="213467" x="8132763" y="4546600"/>
          <p14:tracePt t="213484" x="8099425" y="4546600"/>
          <p14:tracePt t="213502" x="8074025" y="4538663"/>
          <p14:tracePt t="213524" x="8064500" y="4521200"/>
          <p14:tracePt t="213846" x="8039100" y="4503738"/>
          <p14:tracePt t="213857" x="8031163" y="4503738"/>
          <p14:tracePt t="213862" x="8031163" y="4486275"/>
          <p14:tracePt t="213871" x="8021638" y="4478338"/>
          <p14:tracePt t="213875" x="8013700" y="4478338"/>
          <p14:tracePt t="213888" x="8005763" y="4452938"/>
          <p14:tracePt t="213906" x="8005763" y="4445000"/>
          <p14:tracePt t="213908" x="8005763" y="4435475"/>
          <p14:tracePt t="213916" x="8005763" y="4427538"/>
          <p14:tracePt t="213927" x="8005763" y="4410075"/>
          <p14:tracePt t="213932" x="8005763" y="4402138"/>
          <p14:tracePt t="213944" x="8005763" y="4394200"/>
          <p14:tracePt t="213951" x="8005763" y="4384675"/>
          <p14:tracePt t="213968" x="8031163" y="4368800"/>
          <p14:tracePt t="213984" x="8064500" y="4341813"/>
          <p14:tracePt t="214001" x="8099425" y="4333875"/>
          <p14:tracePt t="214019" x="8124825" y="4325938"/>
          <p14:tracePt t="214037" x="8132763" y="4325938"/>
          <p14:tracePt t="214144" x="8115300" y="4325938"/>
          <p14:tracePt t="214153" x="8107363" y="4333875"/>
          <p14:tracePt t="214163" x="8089900" y="4341813"/>
          <p14:tracePt t="214167" x="8081963" y="4341813"/>
          <p14:tracePt t="214185" x="8031163" y="4351338"/>
          <p14:tracePt t="214202" x="7988300" y="4359275"/>
          <p14:tracePt t="214221" x="7894638" y="4368800"/>
          <p14:tracePt t="214223" x="7869238" y="4368800"/>
          <p14:tracePt t="214238" x="7818438" y="4376738"/>
          <p14:tracePt t="214240" x="7775575" y="4376738"/>
          <p14:tracePt t="214258" x="7750175" y="4376738"/>
          <p14:tracePt t="214259" x="7716838" y="4376738"/>
          <p14:tracePt t="214265" x="7681913" y="4376738"/>
          <p14:tracePt t="214276" x="7673975" y="4376738"/>
          <p14:tracePt t="214281" x="7648575" y="4376738"/>
          <p14:tracePt t="214298" x="7631113" y="4376738"/>
          <p14:tracePt t="214299" x="7623175" y="4376738"/>
          <p14:tracePt t="214314" x="7588250" y="4376738"/>
          <p14:tracePt t="214315" x="7580313" y="4376738"/>
          <p14:tracePt t="214330" x="7546975" y="4376738"/>
          <p14:tracePt t="214347" x="7537450" y="4368800"/>
          <p14:tracePt t="214363" x="7529513" y="4368800"/>
          <p14:tracePt t="214380" x="7512050" y="4351338"/>
          <p14:tracePt t="214397" x="7494588" y="4325938"/>
          <p14:tracePt t="214413" x="7486650" y="4316413"/>
          <p14:tracePt t="214430" x="7486650" y="4275138"/>
          <p14:tracePt t="214448" x="7486650" y="4240213"/>
          <p14:tracePt t="214449" x="7486650" y="4214813"/>
          <p14:tracePt t="214461" x="7512050" y="4164013"/>
          <p14:tracePt t="214466" x="7562850" y="4130675"/>
          <p14:tracePt t="214484" x="7605713" y="4105275"/>
          <p14:tracePt t="214485" x="7673975" y="4079875"/>
          <p14:tracePt t="214501" x="7750175" y="4052888"/>
          <p14:tracePt t="214506" x="7826375" y="4037013"/>
          <p14:tracePt t="214519" x="7927975" y="4019550"/>
          <p14:tracePt t="214537" x="8081963" y="3994150"/>
          <p14:tracePt t="214541" x="8158163" y="3986213"/>
          <p14:tracePt t="214554" x="8218488" y="3986213"/>
          <p14:tracePt t="214570" x="8234363" y="3986213"/>
          <p14:tracePt t="214587" x="8243888" y="3986213"/>
          <p14:tracePt t="214609" x="8243888" y="3994150"/>
          <p14:tracePt t="214619" x="8226425" y="4002088"/>
          <p14:tracePt t="214635" x="8208963" y="4019550"/>
          <p14:tracePt t="214637" x="8201025" y="4027488"/>
          <p14:tracePt t="214652" x="8175625" y="4044950"/>
          <p14:tracePt t="214669" x="8132763" y="4062413"/>
          <p14:tracePt t="214686" x="8115300" y="4079875"/>
          <p14:tracePt t="214687" x="8099425" y="4087813"/>
          <p14:tracePt t="214703" x="8074025" y="4113213"/>
          <p14:tracePt t="214707" x="8064500" y="4121150"/>
          <p14:tracePt t="214728" x="8056563" y="4130675"/>
          <p14:tracePt t="214737" x="8039100" y="4130675"/>
          <p14:tracePt t="214753" x="8021638" y="4130675"/>
          <p14:tracePt t="214757" x="7970838" y="4130675"/>
          <p14:tracePt t="214770" x="7945438" y="4130675"/>
          <p14:tracePt t="214787" x="7851775" y="4087813"/>
          <p14:tracePt t="214803" x="7783513" y="4019550"/>
          <p14:tracePt t="214820" x="7673975" y="3917950"/>
          <p14:tracePt t="214823" x="7597775" y="3857625"/>
          <p14:tracePt t="214836" x="7512050" y="3790950"/>
          <p14:tracePt t="214839" x="7410450" y="3722688"/>
          <p14:tracePt t="214853" x="7299325" y="3636963"/>
          <p14:tracePt t="214871" x="7146925" y="3502025"/>
          <p14:tracePt t="214874" x="7035800" y="3416300"/>
          <p14:tracePt t="214888" x="6959600" y="3348038"/>
          <p14:tracePt t="214891" x="6865938" y="3254375"/>
          <p14:tracePt t="214908" x="6654800" y="3119438"/>
          <p14:tracePt t="214916" x="6551613" y="3033713"/>
          <p14:tracePt t="214929" x="6457950" y="2957513"/>
          <p14:tracePt t="214930" x="6330950" y="2855913"/>
          <p14:tracePt t="214945" x="6186488" y="2744788"/>
          <p14:tracePt t="214945" x="6059488" y="2643188"/>
          <p14:tracePt t="214967" x="5659438" y="2387600"/>
          <p14:tracePt t="214969" x="5405438" y="2252663"/>
          <p14:tracePt t="214986" x="5099050" y="2108200"/>
          <p14:tracePt t="214987" x="4802188" y="1963738"/>
          <p14:tracePt t="215003" x="4121150" y="1708150"/>
          <p14:tracePt t="215019" x="3305175" y="1452563"/>
          <p14:tracePt t="215036" x="2932113" y="1343025"/>
          <p14:tracePt t="215037" x="2592388" y="1249363"/>
          <p14:tracePt t="215053" x="1844675" y="1069975"/>
          <p14:tracePt t="215059" x="1512888" y="1011238"/>
          <p14:tracePt t="215071" x="1223963" y="952500"/>
          <p14:tracePt t="215087" x="823913" y="833438"/>
          <p14:tracePt t="215091" x="688975" y="808038"/>
          <p14:tracePt t="215104" x="577850" y="773113"/>
          <p14:tracePt t="215108" x="476250" y="739775"/>
          <p14:tracePt t="215120" x="400050" y="704850"/>
          <p14:tracePt t="215123" x="306388" y="663575"/>
          <p14:tracePt t="215137" x="246063" y="636588"/>
          <p14:tracePt t="215137" x="169863" y="595313"/>
          <p14:tracePt t="215156" x="119063" y="569913"/>
          <p14:tracePt t="215157" x="85725" y="534988"/>
          <p14:tracePt t="215164" x="42863" y="509588"/>
        </p14:tracePtLst>
      </p14:laserTraceLst>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B04BE23-A3BB-48E9-91E0-EB36B4BF9C7B}"/>
              </a:ext>
            </a:extLst>
          </p:cNvPr>
          <p:cNvSpPr txBox="1"/>
          <p:nvPr/>
        </p:nvSpPr>
        <p:spPr>
          <a:xfrm>
            <a:off x="3960044" y="113946"/>
            <a:ext cx="1332416" cy="461665"/>
          </a:xfrm>
          <a:prstGeom prst="rect">
            <a:avLst/>
          </a:prstGeom>
          <a:noFill/>
        </p:spPr>
        <p:txBody>
          <a:bodyPr wrap="none" rtlCol="0">
            <a:spAutoFit/>
          </a:bodyPr>
          <a:lstStyle/>
          <a:p>
            <a:r>
              <a:rPr kumimoji="1" lang="ja-JP" altLang="en-US" sz="2400" b="1" dirty="0">
                <a:solidFill>
                  <a:srgbClr val="C00000"/>
                </a:solidFill>
              </a:rPr>
              <a:t>検出例 </a:t>
            </a:r>
            <a:r>
              <a:rPr kumimoji="1" lang="en-US" altLang="ja-JP" sz="2400" b="1" dirty="0">
                <a:solidFill>
                  <a:srgbClr val="C00000"/>
                </a:solidFill>
              </a:rPr>
              <a:t>2</a:t>
            </a:r>
            <a:endParaRPr kumimoji="1" lang="ja-JP" altLang="en-US" sz="2400" b="1" dirty="0">
              <a:solidFill>
                <a:srgbClr val="C00000"/>
              </a:solidFill>
            </a:endParaRPr>
          </a:p>
        </p:txBody>
      </p:sp>
      <p:grpSp>
        <p:nvGrpSpPr>
          <p:cNvPr id="65" name="Group 3">
            <a:extLst>
              <a:ext uri="{FF2B5EF4-FFF2-40B4-BE49-F238E27FC236}">
                <a16:creationId xmlns:a16="http://schemas.microsoft.com/office/drawing/2014/main" id="{4649ECC7-3F46-4303-8FD1-D078F8A69182}"/>
              </a:ext>
            </a:extLst>
          </p:cNvPr>
          <p:cNvGrpSpPr>
            <a:grpSpLocks/>
          </p:cNvGrpSpPr>
          <p:nvPr/>
        </p:nvGrpSpPr>
        <p:grpSpPr bwMode="auto">
          <a:xfrm>
            <a:off x="6237544" y="2079523"/>
            <a:ext cx="1733550" cy="1077913"/>
            <a:chOff x="1226" y="1158"/>
            <a:chExt cx="2729" cy="1697"/>
          </a:xfrm>
        </p:grpSpPr>
        <p:sp>
          <p:nvSpPr>
            <p:cNvPr id="78" name="Rectangle 4">
              <a:extLst>
                <a:ext uri="{FF2B5EF4-FFF2-40B4-BE49-F238E27FC236}">
                  <a16:creationId xmlns:a16="http://schemas.microsoft.com/office/drawing/2014/main" id="{DB2C6D50-755B-4984-9BE7-0ED502F2E7EA}"/>
                </a:ext>
              </a:extLst>
            </p:cNvPr>
            <p:cNvSpPr>
              <a:spLocks noChangeArrowheads="1"/>
            </p:cNvSpPr>
            <p:nvPr/>
          </p:nvSpPr>
          <p:spPr bwMode="auto">
            <a:xfrm>
              <a:off x="1226" y="1158"/>
              <a:ext cx="2729" cy="1697"/>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79" name="Picture 5">
              <a:extLst>
                <a:ext uri="{FF2B5EF4-FFF2-40B4-BE49-F238E27FC236}">
                  <a16:creationId xmlns:a16="http://schemas.microsoft.com/office/drawing/2014/main" id="{23DFDD10-4ABB-42DE-93E7-0096CCF321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7" y="1219"/>
              <a:ext cx="2594" cy="1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6" name="Group 10">
            <a:extLst>
              <a:ext uri="{FF2B5EF4-FFF2-40B4-BE49-F238E27FC236}">
                <a16:creationId xmlns:a16="http://schemas.microsoft.com/office/drawing/2014/main" id="{406B60BC-2259-448C-BD9D-AF0C4B403BCB}"/>
              </a:ext>
            </a:extLst>
          </p:cNvPr>
          <p:cNvGrpSpPr>
            <a:grpSpLocks/>
          </p:cNvGrpSpPr>
          <p:nvPr/>
        </p:nvGrpSpPr>
        <p:grpSpPr bwMode="auto">
          <a:xfrm>
            <a:off x="6237544" y="3165373"/>
            <a:ext cx="1733550" cy="1052513"/>
            <a:chOff x="672" y="1180"/>
            <a:chExt cx="1092" cy="663"/>
          </a:xfrm>
        </p:grpSpPr>
        <p:sp>
          <p:nvSpPr>
            <p:cNvPr id="76" name="Rectangle 8">
              <a:extLst>
                <a:ext uri="{FF2B5EF4-FFF2-40B4-BE49-F238E27FC236}">
                  <a16:creationId xmlns:a16="http://schemas.microsoft.com/office/drawing/2014/main" id="{98820C66-2854-42E8-8A5F-A8F0119F64F7}"/>
                </a:ext>
              </a:extLst>
            </p:cNvPr>
            <p:cNvSpPr>
              <a:spLocks noChangeArrowheads="1"/>
            </p:cNvSpPr>
            <p:nvPr/>
          </p:nvSpPr>
          <p:spPr bwMode="auto">
            <a:xfrm>
              <a:off x="672" y="1180"/>
              <a:ext cx="1092" cy="663"/>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77" name="Picture 9">
              <a:extLst>
                <a:ext uri="{FF2B5EF4-FFF2-40B4-BE49-F238E27FC236}">
                  <a16:creationId xmlns:a16="http://schemas.microsoft.com/office/drawing/2014/main" id="{B0091E01-D7FC-4568-9947-9640403198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 y="1183"/>
              <a:ext cx="1054" cy="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7" name="Group 11">
            <a:extLst>
              <a:ext uri="{FF2B5EF4-FFF2-40B4-BE49-F238E27FC236}">
                <a16:creationId xmlns:a16="http://schemas.microsoft.com/office/drawing/2014/main" id="{23ADE6AD-0AB1-4EA0-8969-60FF6C7C40D8}"/>
              </a:ext>
            </a:extLst>
          </p:cNvPr>
          <p:cNvGrpSpPr>
            <a:grpSpLocks/>
          </p:cNvGrpSpPr>
          <p:nvPr/>
        </p:nvGrpSpPr>
        <p:grpSpPr bwMode="auto">
          <a:xfrm>
            <a:off x="6237544" y="4217886"/>
            <a:ext cx="1733550" cy="879475"/>
            <a:chOff x="1226" y="4580"/>
            <a:chExt cx="2729" cy="1385"/>
          </a:xfrm>
        </p:grpSpPr>
        <p:sp>
          <p:nvSpPr>
            <p:cNvPr id="74" name="Rectangle 12">
              <a:extLst>
                <a:ext uri="{FF2B5EF4-FFF2-40B4-BE49-F238E27FC236}">
                  <a16:creationId xmlns:a16="http://schemas.microsoft.com/office/drawing/2014/main" id="{6BC2D739-3E61-4FB9-BD08-51366E61A434}"/>
                </a:ext>
              </a:extLst>
            </p:cNvPr>
            <p:cNvSpPr>
              <a:spLocks noChangeArrowheads="1"/>
            </p:cNvSpPr>
            <p:nvPr/>
          </p:nvSpPr>
          <p:spPr bwMode="auto">
            <a:xfrm>
              <a:off x="1226" y="4580"/>
              <a:ext cx="2729" cy="1385"/>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75" name="Picture 13">
              <a:extLst>
                <a:ext uri="{FF2B5EF4-FFF2-40B4-BE49-F238E27FC236}">
                  <a16:creationId xmlns:a16="http://schemas.microsoft.com/office/drawing/2014/main" id="{8129667A-CA20-4123-93CD-DCECD64779F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8" y="4655"/>
              <a:ext cx="2580" cy="1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 Box 37">
            <a:extLst>
              <a:ext uri="{FF2B5EF4-FFF2-40B4-BE49-F238E27FC236}">
                <a16:creationId xmlns:a16="http://schemas.microsoft.com/office/drawing/2014/main" id="{5C236B28-B699-4F1B-90C8-F0FE2E1C2888}"/>
              </a:ext>
            </a:extLst>
          </p:cNvPr>
          <p:cNvSpPr txBox="1">
            <a:spLocks noChangeArrowheads="1"/>
          </p:cNvSpPr>
          <p:nvPr/>
        </p:nvSpPr>
        <p:spPr bwMode="auto">
          <a:xfrm>
            <a:off x="5694619" y="2069998"/>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43 kD</a:t>
            </a:r>
          </a:p>
        </p:txBody>
      </p:sp>
      <p:sp>
        <p:nvSpPr>
          <p:cNvPr id="8" name="Line 38">
            <a:extLst>
              <a:ext uri="{FF2B5EF4-FFF2-40B4-BE49-F238E27FC236}">
                <a16:creationId xmlns:a16="http://schemas.microsoft.com/office/drawing/2014/main" id="{2DBE7EB4-1137-4B6F-BBCB-C5B0E92952B9}"/>
              </a:ext>
            </a:extLst>
          </p:cNvPr>
          <p:cNvSpPr>
            <a:spLocks noChangeShapeType="1"/>
          </p:cNvSpPr>
          <p:nvPr/>
        </p:nvSpPr>
        <p:spPr bwMode="auto">
          <a:xfrm>
            <a:off x="6161344" y="2192236"/>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Line 39">
            <a:extLst>
              <a:ext uri="{FF2B5EF4-FFF2-40B4-BE49-F238E27FC236}">
                <a16:creationId xmlns:a16="http://schemas.microsoft.com/office/drawing/2014/main" id="{9DCCCF2D-6DBC-4301-8468-FA95B39F5B54}"/>
              </a:ext>
            </a:extLst>
          </p:cNvPr>
          <p:cNvSpPr>
            <a:spLocks noChangeShapeType="1"/>
          </p:cNvSpPr>
          <p:nvPr/>
        </p:nvSpPr>
        <p:spPr bwMode="auto">
          <a:xfrm>
            <a:off x="6161344" y="237479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 name="Line 40">
            <a:extLst>
              <a:ext uri="{FF2B5EF4-FFF2-40B4-BE49-F238E27FC236}">
                <a16:creationId xmlns:a16="http://schemas.microsoft.com/office/drawing/2014/main" id="{F38F4AC1-50DE-48CA-9713-7259436F625C}"/>
              </a:ext>
            </a:extLst>
          </p:cNvPr>
          <p:cNvSpPr>
            <a:spLocks noChangeShapeType="1"/>
          </p:cNvSpPr>
          <p:nvPr/>
        </p:nvSpPr>
        <p:spPr bwMode="auto">
          <a:xfrm>
            <a:off x="6161344" y="275579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 name="Text Box 42">
            <a:extLst>
              <a:ext uri="{FF2B5EF4-FFF2-40B4-BE49-F238E27FC236}">
                <a16:creationId xmlns:a16="http://schemas.microsoft.com/office/drawing/2014/main" id="{80D025E9-D7C8-481B-9684-160B2C13C577}"/>
              </a:ext>
            </a:extLst>
          </p:cNvPr>
          <p:cNvSpPr txBox="1">
            <a:spLocks noChangeArrowheads="1"/>
          </p:cNvSpPr>
          <p:nvPr/>
        </p:nvSpPr>
        <p:spPr bwMode="auto">
          <a:xfrm>
            <a:off x="5694619" y="225256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30 kD</a:t>
            </a:r>
          </a:p>
        </p:txBody>
      </p:sp>
      <p:sp>
        <p:nvSpPr>
          <p:cNvPr id="12" name="Text Box 43">
            <a:extLst>
              <a:ext uri="{FF2B5EF4-FFF2-40B4-BE49-F238E27FC236}">
                <a16:creationId xmlns:a16="http://schemas.microsoft.com/office/drawing/2014/main" id="{7A2A3222-E085-4987-9233-2D849B22AEC2}"/>
              </a:ext>
            </a:extLst>
          </p:cNvPr>
          <p:cNvSpPr txBox="1">
            <a:spLocks noChangeArrowheads="1"/>
          </p:cNvSpPr>
          <p:nvPr/>
        </p:nvSpPr>
        <p:spPr bwMode="auto">
          <a:xfrm>
            <a:off x="5694619" y="263356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20 kD</a:t>
            </a:r>
          </a:p>
        </p:txBody>
      </p:sp>
      <p:sp>
        <p:nvSpPr>
          <p:cNvPr id="13" name="Text Box 44">
            <a:extLst>
              <a:ext uri="{FF2B5EF4-FFF2-40B4-BE49-F238E27FC236}">
                <a16:creationId xmlns:a16="http://schemas.microsoft.com/office/drawing/2014/main" id="{D4E32C84-790D-4717-AD2A-D53B7198648E}"/>
              </a:ext>
            </a:extLst>
          </p:cNvPr>
          <p:cNvSpPr txBox="1">
            <a:spLocks noChangeArrowheads="1"/>
          </p:cNvSpPr>
          <p:nvPr/>
        </p:nvSpPr>
        <p:spPr bwMode="auto">
          <a:xfrm>
            <a:off x="5694619" y="292566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14 kD</a:t>
            </a:r>
          </a:p>
        </p:txBody>
      </p:sp>
      <p:sp>
        <p:nvSpPr>
          <p:cNvPr id="14" name="Line 45">
            <a:extLst>
              <a:ext uri="{FF2B5EF4-FFF2-40B4-BE49-F238E27FC236}">
                <a16:creationId xmlns:a16="http://schemas.microsoft.com/office/drawing/2014/main" id="{AE25E317-F4FE-4318-B39C-DCCF1CD46BF9}"/>
              </a:ext>
            </a:extLst>
          </p:cNvPr>
          <p:cNvSpPr>
            <a:spLocks noChangeShapeType="1"/>
          </p:cNvSpPr>
          <p:nvPr/>
        </p:nvSpPr>
        <p:spPr bwMode="auto">
          <a:xfrm>
            <a:off x="6161344" y="306059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 name="Text Box 46">
            <a:extLst>
              <a:ext uri="{FF2B5EF4-FFF2-40B4-BE49-F238E27FC236}">
                <a16:creationId xmlns:a16="http://schemas.microsoft.com/office/drawing/2014/main" id="{08970819-D2E2-47D0-8A0A-7FC9AFA71037}"/>
              </a:ext>
            </a:extLst>
          </p:cNvPr>
          <p:cNvSpPr txBox="1">
            <a:spLocks noChangeArrowheads="1"/>
          </p:cNvSpPr>
          <p:nvPr/>
        </p:nvSpPr>
        <p:spPr bwMode="auto">
          <a:xfrm>
            <a:off x="5694619" y="3212998"/>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43 kD</a:t>
            </a:r>
          </a:p>
        </p:txBody>
      </p:sp>
      <p:sp>
        <p:nvSpPr>
          <p:cNvPr id="16" name="Line 47">
            <a:extLst>
              <a:ext uri="{FF2B5EF4-FFF2-40B4-BE49-F238E27FC236}">
                <a16:creationId xmlns:a16="http://schemas.microsoft.com/office/drawing/2014/main" id="{D28C2C98-21FB-49E3-9F50-869F27C91A45}"/>
              </a:ext>
            </a:extLst>
          </p:cNvPr>
          <p:cNvSpPr>
            <a:spLocks noChangeShapeType="1"/>
          </p:cNvSpPr>
          <p:nvPr/>
        </p:nvSpPr>
        <p:spPr bwMode="auto">
          <a:xfrm>
            <a:off x="6161344" y="3335236"/>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 name="Line 48">
            <a:extLst>
              <a:ext uri="{FF2B5EF4-FFF2-40B4-BE49-F238E27FC236}">
                <a16:creationId xmlns:a16="http://schemas.microsoft.com/office/drawing/2014/main" id="{37AF3FE2-2A8B-4BF8-9E8E-2EE075756E85}"/>
              </a:ext>
            </a:extLst>
          </p:cNvPr>
          <p:cNvSpPr>
            <a:spLocks noChangeShapeType="1"/>
          </p:cNvSpPr>
          <p:nvPr/>
        </p:nvSpPr>
        <p:spPr bwMode="auto">
          <a:xfrm>
            <a:off x="6161344" y="351779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 name="Line 49">
            <a:extLst>
              <a:ext uri="{FF2B5EF4-FFF2-40B4-BE49-F238E27FC236}">
                <a16:creationId xmlns:a16="http://schemas.microsoft.com/office/drawing/2014/main" id="{A1F4623D-3711-45C3-AA47-250D8B736E4A}"/>
              </a:ext>
            </a:extLst>
          </p:cNvPr>
          <p:cNvSpPr>
            <a:spLocks noChangeShapeType="1"/>
          </p:cNvSpPr>
          <p:nvPr/>
        </p:nvSpPr>
        <p:spPr bwMode="auto">
          <a:xfrm>
            <a:off x="6161344" y="380354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 name="Text Box 50">
            <a:extLst>
              <a:ext uri="{FF2B5EF4-FFF2-40B4-BE49-F238E27FC236}">
                <a16:creationId xmlns:a16="http://schemas.microsoft.com/office/drawing/2014/main" id="{3C623280-1AB6-4875-9448-3AA12390863E}"/>
              </a:ext>
            </a:extLst>
          </p:cNvPr>
          <p:cNvSpPr txBox="1">
            <a:spLocks noChangeArrowheads="1"/>
          </p:cNvSpPr>
          <p:nvPr/>
        </p:nvSpPr>
        <p:spPr bwMode="auto">
          <a:xfrm>
            <a:off x="5694619" y="339556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30 kD</a:t>
            </a:r>
          </a:p>
        </p:txBody>
      </p:sp>
      <p:sp>
        <p:nvSpPr>
          <p:cNvPr id="20" name="Text Box 51">
            <a:extLst>
              <a:ext uri="{FF2B5EF4-FFF2-40B4-BE49-F238E27FC236}">
                <a16:creationId xmlns:a16="http://schemas.microsoft.com/office/drawing/2014/main" id="{5927D330-A0C7-4D9C-9BB2-AEBAC6CBAAB8}"/>
              </a:ext>
            </a:extLst>
          </p:cNvPr>
          <p:cNvSpPr txBox="1">
            <a:spLocks noChangeArrowheads="1"/>
          </p:cNvSpPr>
          <p:nvPr/>
        </p:nvSpPr>
        <p:spPr bwMode="auto">
          <a:xfrm>
            <a:off x="5694619" y="368131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20 kD</a:t>
            </a:r>
          </a:p>
        </p:txBody>
      </p:sp>
      <p:sp>
        <p:nvSpPr>
          <p:cNvPr id="21" name="Text Box 52">
            <a:extLst>
              <a:ext uri="{FF2B5EF4-FFF2-40B4-BE49-F238E27FC236}">
                <a16:creationId xmlns:a16="http://schemas.microsoft.com/office/drawing/2014/main" id="{9716D4D6-20DD-40C4-8D40-A8B65F5A468C}"/>
              </a:ext>
            </a:extLst>
          </p:cNvPr>
          <p:cNvSpPr txBox="1">
            <a:spLocks noChangeArrowheads="1"/>
          </p:cNvSpPr>
          <p:nvPr/>
        </p:nvSpPr>
        <p:spPr bwMode="auto">
          <a:xfrm>
            <a:off x="5694619" y="397341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14 kD</a:t>
            </a:r>
          </a:p>
        </p:txBody>
      </p:sp>
      <p:sp>
        <p:nvSpPr>
          <p:cNvPr id="22" name="Line 53">
            <a:extLst>
              <a:ext uri="{FF2B5EF4-FFF2-40B4-BE49-F238E27FC236}">
                <a16:creationId xmlns:a16="http://schemas.microsoft.com/office/drawing/2014/main" id="{E530F2CB-91AD-4ED7-B48F-F183197D3D37}"/>
              </a:ext>
            </a:extLst>
          </p:cNvPr>
          <p:cNvSpPr>
            <a:spLocks noChangeShapeType="1"/>
          </p:cNvSpPr>
          <p:nvPr/>
        </p:nvSpPr>
        <p:spPr bwMode="auto">
          <a:xfrm>
            <a:off x="6161344" y="410834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3" name="Text Box 54">
            <a:extLst>
              <a:ext uri="{FF2B5EF4-FFF2-40B4-BE49-F238E27FC236}">
                <a16:creationId xmlns:a16="http://schemas.microsoft.com/office/drawing/2014/main" id="{8B1D5023-2CE8-4251-8706-98DBA69FB5BE}"/>
              </a:ext>
            </a:extLst>
          </p:cNvPr>
          <p:cNvSpPr txBox="1">
            <a:spLocks noChangeArrowheads="1"/>
          </p:cNvSpPr>
          <p:nvPr/>
        </p:nvSpPr>
        <p:spPr bwMode="auto">
          <a:xfrm>
            <a:off x="5694619" y="4265511"/>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43 kD</a:t>
            </a:r>
          </a:p>
        </p:txBody>
      </p:sp>
      <p:sp>
        <p:nvSpPr>
          <p:cNvPr id="24" name="Line 55">
            <a:extLst>
              <a:ext uri="{FF2B5EF4-FFF2-40B4-BE49-F238E27FC236}">
                <a16:creationId xmlns:a16="http://schemas.microsoft.com/office/drawing/2014/main" id="{AB4067D5-BBF9-46E9-8452-3A7658EBD615}"/>
              </a:ext>
            </a:extLst>
          </p:cNvPr>
          <p:cNvSpPr>
            <a:spLocks noChangeShapeType="1"/>
          </p:cNvSpPr>
          <p:nvPr/>
        </p:nvSpPr>
        <p:spPr bwMode="auto">
          <a:xfrm>
            <a:off x="6161344" y="438774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5" name="Line 56">
            <a:extLst>
              <a:ext uri="{FF2B5EF4-FFF2-40B4-BE49-F238E27FC236}">
                <a16:creationId xmlns:a16="http://schemas.microsoft.com/office/drawing/2014/main" id="{6246417F-56A3-4AC5-AF5E-572DA5E25F7C}"/>
              </a:ext>
            </a:extLst>
          </p:cNvPr>
          <p:cNvSpPr>
            <a:spLocks noChangeShapeType="1"/>
          </p:cNvSpPr>
          <p:nvPr/>
        </p:nvSpPr>
        <p:spPr bwMode="auto">
          <a:xfrm>
            <a:off x="6161344" y="4570311"/>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 name="Line 57">
            <a:extLst>
              <a:ext uri="{FF2B5EF4-FFF2-40B4-BE49-F238E27FC236}">
                <a16:creationId xmlns:a16="http://schemas.microsoft.com/office/drawing/2014/main" id="{97310B9C-46AA-4FDA-8B6B-7CC69F1BEECF}"/>
              </a:ext>
            </a:extLst>
          </p:cNvPr>
          <p:cNvSpPr>
            <a:spLocks noChangeShapeType="1"/>
          </p:cNvSpPr>
          <p:nvPr/>
        </p:nvSpPr>
        <p:spPr bwMode="auto">
          <a:xfrm>
            <a:off x="6161344" y="4798911"/>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 name="Text Box 58">
            <a:extLst>
              <a:ext uri="{FF2B5EF4-FFF2-40B4-BE49-F238E27FC236}">
                <a16:creationId xmlns:a16="http://schemas.microsoft.com/office/drawing/2014/main" id="{43B5DDEF-C260-4EFE-84DE-EBC39195DFC3}"/>
              </a:ext>
            </a:extLst>
          </p:cNvPr>
          <p:cNvSpPr txBox="1">
            <a:spLocks noChangeArrowheads="1"/>
          </p:cNvSpPr>
          <p:nvPr/>
        </p:nvSpPr>
        <p:spPr bwMode="auto">
          <a:xfrm>
            <a:off x="5694619" y="4432198"/>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30 kD</a:t>
            </a:r>
          </a:p>
        </p:txBody>
      </p:sp>
      <p:sp>
        <p:nvSpPr>
          <p:cNvPr id="28" name="Text Box 59">
            <a:extLst>
              <a:ext uri="{FF2B5EF4-FFF2-40B4-BE49-F238E27FC236}">
                <a16:creationId xmlns:a16="http://schemas.microsoft.com/office/drawing/2014/main" id="{02A0FF85-2E54-494F-BC9F-DC70CBFE4158}"/>
              </a:ext>
            </a:extLst>
          </p:cNvPr>
          <p:cNvSpPr txBox="1">
            <a:spLocks noChangeArrowheads="1"/>
          </p:cNvSpPr>
          <p:nvPr/>
        </p:nvSpPr>
        <p:spPr bwMode="auto">
          <a:xfrm>
            <a:off x="5694619" y="4676673"/>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20 kD</a:t>
            </a:r>
          </a:p>
        </p:txBody>
      </p:sp>
      <p:sp>
        <p:nvSpPr>
          <p:cNvPr id="29" name="Text Box 60">
            <a:extLst>
              <a:ext uri="{FF2B5EF4-FFF2-40B4-BE49-F238E27FC236}">
                <a16:creationId xmlns:a16="http://schemas.microsoft.com/office/drawing/2014/main" id="{CD94F019-2472-4E22-832B-5EB7A6042216}"/>
              </a:ext>
            </a:extLst>
          </p:cNvPr>
          <p:cNvSpPr txBox="1">
            <a:spLocks noChangeArrowheads="1"/>
          </p:cNvSpPr>
          <p:nvPr/>
        </p:nvSpPr>
        <p:spPr bwMode="auto">
          <a:xfrm>
            <a:off x="5694619" y="4889398"/>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14 kD</a:t>
            </a:r>
          </a:p>
        </p:txBody>
      </p:sp>
      <p:sp>
        <p:nvSpPr>
          <p:cNvPr id="30" name="Line 61">
            <a:extLst>
              <a:ext uri="{FF2B5EF4-FFF2-40B4-BE49-F238E27FC236}">
                <a16:creationId xmlns:a16="http://schemas.microsoft.com/office/drawing/2014/main" id="{DBFD3CEE-5620-461B-A068-A705CF2F056F}"/>
              </a:ext>
            </a:extLst>
          </p:cNvPr>
          <p:cNvSpPr>
            <a:spLocks noChangeShapeType="1"/>
          </p:cNvSpPr>
          <p:nvPr/>
        </p:nvSpPr>
        <p:spPr bwMode="auto">
          <a:xfrm>
            <a:off x="6161344" y="5024336"/>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83" name="グループ化 82">
            <a:extLst>
              <a:ext uri="{FF2B5EF4-FFF2-40B4-BE49-F238E27FC236}">
                <a16:creationId xmlns:a16="http://schemas.microsoft.com/office/drawing/2014/main" id="{806A2F0D-19F4-489A-B282-9B9A6CB051FA}"/>
              </a:ext>
            </a:extLst>
          </p:cNvPr>
          <p:cNvGrpSpPr/>
          <p:nvPr/>
        </p:nvGrpSpPr>
        <p:grpSpPr>
          <a:xfrm>
            <a:off x="1465519" y="2050948"/>
            <a:ext cx="2276475" cy="1225550"/>
            <a:chOff x="561975" y="3484563"/>
            <a:chExt cx="2276475" cy="1225550"/>
          </a:xfrm>
        </p:grpSpPr>
        <p:grpSp>
          <p:nvGrpSpPr>
            <p:cNvPr id="68" name="Group 16">
              <a:extLst>
                <a:ext uri="{FF2B5EF4-FFF2-40B4-BE49-F238E27FC236}">
                  <a16:creationId xmlns:a16="http://schemas.microsoft.com/office/drawing/2014/main" id="{63AD4DDB-6D3A-4D4E-80A6-931ACC3288CC}"/>
                </a:ext>
              </a:extLst>
            </p:cNvPr>
            <p:cNvGrpSpPr>
              <a:grpSpLocks/>
            </p:cNvGrpSpPr>
            <p:nvPr/>
          </p:nvGrpSpPr>
          <p:grpSpPr bwMode="auto">
            <a:xfrm>
              <a:off x="1104900" y="3484563"/>
              <a:ext cx="1733550" cy="1225550"/>
              <a:chOff x="490" y="2402"/>
              <a:chExt cx="1092" cy="772"/>
            </a:xfrm>
          </p:grpSpPr>
          <p:sp>
            <p:nvSpPr>
              <p:cNvPr id="72" name="Rectangle 14">
                <a:extLst>
                  <a:ext uri="{FF2B5EF4-FFF2-40B4-BE49-F238E27FC236}">
                    <a16:creationId xmlns:a16="http://schemas.microsoft.com/office/drawing/2014/main" id="{51EEA130-1A94-43F9-8355-85C5FB974077}"/>
                  </a:ext>
                </a:extLst>
              </p:cNvPr>
              <p:cNvSpPr>
                <a:spLocks noChangeArrowheads="1"/>
              </p:cNvSpPr>
              <p:nvPr/>
            </p:nvSpPr>
            <p:spPr bwMode="auto">
              <a:xfrm>
                <a:off x="490" y="2402"/>
                <a:ext cx="1092" cy="772"/>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73" name="Picture 15">
                <a:extLst>
                  <a:ext uri="{FF2B5EF4-FFF2-40B4-BE49-F238E27FC236}">
                    <a16:creationId xmlns:a16="http://schemas.microsoft.com/office/drawing/2014/main" id="{3A756451-758A-4F77-AF9C-860767E3AC8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1" y="2443"/>
                <a:ext cx="1038" cy="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 name="Text Box 62">
              <a:extLst>
                <a:ext uri="{FF2B5EF4-FFF2-40B4-BE49-F238E27FC236}">
                  <a16:creationId xmlns:a16="http://schemas.microsoft.com/office/drawing/2014/main" id="{37D515BE-060D-469C-8C5E-93F88C2F9CCD}"/>
                </a:ext>
              </a:extLst>
            </p:cNvPr>
            <p:cNvSpPr txBox="1">
              <a:spLocks noChangeArrowheads="1"/>
            </p:cNvSpPr>
            <p:nvPr/>
          </p:nvSpPr>
          <p:spPr bwMode="auto">
            <a:xfrm>
              <a:off x="561975" y="3657600"/>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43 kD</a:t>
              </a:r>
            </a:p>
          </p:txBody>
        </p:sp>
        <p:sp>
          <p:nvSpPr>
            <p:cNvPr id="32" name="Line 63">
              <a:extLst>
                <a:ext uri="{FF2B5EF4-FFF2-40B4-BE49-F238E27FC236}">
                  <a16:creationId xmlns:a16="http://schemas.microsoft.com/office/drawing/2014/main" id="{55240441-13FB-4D3C-B427-7A0FBEB983D8}"/>
                </a:ext>
              </a:extLst>
            </p:cNvPr>
            <p:cNvSpPr>
              <a:spLocks noChangeShapeType="1"/>
            </p:cNvSpPr>
            <p:nvPr/>
          </p:nvSpPr>
          <p:spPr bwMode="auto">
            <a:xfrm>
              <a:off x="1028700" y="3759200"/>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 name="Line 64">
              <a:extLst>
                <a:ext uri="{FF2B5EF4-FFF2-40B4-BE49-F238E27FC236}">
                  <a16:creationId xmlns:a16="http://schemas.microsoft.com/office/drawing/2014/main" id="{755CBE6A-70C3-4926-9BC5-50BCDEEC72A6}"/>
                </a:ext>
              </a:extLst>
            </p:cNvPr>
            <p:cNvSpPr>
              <a:spLocks noChangeShapeType="1"/>
            </p:cNvSpPr>
            <p:nvPr/>
          </p:nvSpPr>
          <p:spPr bwMode="auto">
            <a:xfrm>
              <a:off x="1028700" y="3992563"/>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4" name="Line 65">
              <a:extLst>
                <a:ext uri="{FF2B5EF4-FFF2-40B4-BE49-F238E27FC236}">
                  <a16:creationId xmlns:a16="http://schemas.microsoft.com/office/drawing/2014/main" id="{D5D6213C-6461-4AF4-847D-A18D0F3A4C3C}"/>
                </a:ext>
              </a:extLst>
            </p:cNvPr>
            <p:cNvSpPr>
              <a:spLocks noChangeShapeType="1"/>
            </p:cNvSpPr>
            <p:nvPr/>
          </p:nvSpPr>
          <p:spPr bwMode="auto">
            <a:xfrm>
              <a:off x="1028700" y="4322763"/>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5" name="Text Box 66">
              <a:extLst>
                <a:ext uri="{FF2B5EF4-FFF2-40B4-BE49-F238E27FC236}">
                  <a16:creationId xmlns:a16="http://schemas.microsoft.com/office/drawing/2014/main" id="{8EA04A14-6F41-410E-B571-F4AB07E84A20}"/>
                </a:ext>
              </a:extLst>
            </p:cNvPr>
            <p:cNvSpPr txBox="1">
              <a:spLocks noChangeArrowheads="1"/>
            </p:cNvSpPr>
            <p:nvPr/>
          </p:nvSpPr>
          <p:spPr bwMode="auto">
            <a:xfrm>
              <a:off x="561975" y="3870325"/>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30 kD</a:t>
              </a:r>
            </a:p>
          </p:txBody>
        </p:sp>
        <p:sp>
          <p:nvSpPr>
            <p:cNvPr id="36" name="Text Box 67">
              <a:extLst>
                <a:ext uri="{FF2B5EF4-FFF2-40B4-BE49-F238E27FC236}">
                  <a16:creationId xmlns:a16="http://schemas.microsoft.com/office/drawing/2014/main" id="{5B6CE691-998E-4C44-A2DF-BDF468CAE6ED}"/>
                </a:ext>
              </a:extLst>
            </p:cNvPr>
            <p:cNvSpPr txBox="1">
              <a:spLocks noChangeArrowheads="1"/>
            </p:cNvSpPr>
            <p:nvPr/>
          </p:nvSpPr>
          <p:spPr bwMode="auto">
            <a:xfrm>
              <a:off x="561975" y="4200525"/>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20 kD</a:t>
              </a:r>
            </a:p>
          </p:txBody>
        </p:sp>
        <p:sp>
          <p:nvSpPr>
            <p:cNvPr id="37" name="Text Box 68">
              <a:extLst>
                <a:ext uri="{FF2B5EF4-FFF2-40B4-BE49-F238E27FC236}">
                  <a16:creationId xmlns:a16="http://schemas.microsoft.com/office/drawing/2014/main" id="{D7C078A0-56F5-49F7-8269-C8F533C2F6D0}"/>
                </a:ext>
              </a:extLst>
            </p:cNvPr>
            <p:cNvSpPr txBox="1">
              <a:spLocks noChangeArrowheads="1"/>
            </p:cNvSpPr>
            <p:nvPr/>
          </p:nvSpPr>
          <p:spPr bwMode="auto">
            <a:xfrm>
              <a:off x="561975" y="4432300"/>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14 kD</a:t>
              </a:r>
            </a:p>
          </p:txBody>
        </p:sp>
        <p:sp>
          <p:nvSpPr>
            <p:cNvPr id="38" name="Line 69">
              <a:extLst>
                <a:ext uri="{FF2B5EF4-FFF2-40B4-BE49-F238E27FC236}">
                  <a16:creationId xmlns:a16="http://schemas.microsoft.com/office/drawing/2014/main" id="{52E45A90-B47A-41D5-8880-DF6D3580B10E}"/>
                </a:ext>
              </a:extLst>
            </p:cNvPr>
            <p:cNvSpPr>
              <a:spLocks noChangeShapeType="1"/>
            </p:cNvSpPr>
            <p:nvPr/>
          </p:nvSpPr>
          <p:spPr bwMode="auto">
            <a:xfrm>
              <a:off x="1028700" y="456723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9" name="Text Box 70">
              <a:extLst>
                <a:ext uri="{FF2B5EF4-FFF2-40B4-BE49-F238E27FC236}">
                  <a16:creationId xmlns:a16="http://schemas.microsoft.com/office/drawing/2014/main" id="{7EA6298E-8403-41EA-8CA1-291CD5C3230B}"/>
                </a:ext>
              </a:extLst>
            </p:cNvPr>
            <p:cNvSpPr txBox="1">
              <a:spLocks noChangeArrowheads="1"/>
            </p:cNvSpPr>
            <p:nvPr/>
          </p:nvSpPr>
          <p:spPr bwMode="auto">
            <a:xfrm>
              <a:off x="561975" y="3505200"/>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67 kD</a:t>
              </a:r>
            </a:p>
          </p:txBody>
        </p:sp>
        <p:sp>
          <p:nvSpPr>
            <p:cNvPr id="40" name="Line 72">
              <a:extLst>
                <a:ext uri="{FF2B5EF4-FFF2-40B4-BE49-F238E27FC236}">
                  <a16:creationId xmlns:a16="http://schemas.microsoft.com/office/drawing/2014/main" id="{B9F6A29E-BF02-4F33-9134-BC54DF1DB4C7}"/>
                </a:ext>
              </a:extLst>
            </p:cNvPr>
            <p:cNvSpPr>
              <a:spLocks noChangeShapeType="1"/>
            </p:cNvSpPr>
            <p:nvPr/>
          </p:nvSpPr>
          <p:spPr bwMode="auto">
            <a:xfrm>
              <a:off x="1028700" y="364648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cxnSp>
        <p:nvCxnSpPr>
          <p:cNvPr id="81" name="直線コネクタ 80">
            <a:extLst>
              <a:ext uri="{FF2B5EF4-FFF2-40B4-BE49-F238E27FC236}">
                <a16:creationId xmlns:a16="http://schemas.microsoft.com/office/drawing/2014/main" id="{00BCB2E6-EEF7-46C8-BE46-AE7E12C709F2}"/>
              </a:ext>
            </a:extLst>
          </p:cNvPr>
          <p:cNvCxnSpPr/>
          <p:nvPr/>
        </p:nvCxnSpPr>
        <p:spPr>
          <a:xfrm>
            <a:off x="1927157" y="3380507"/>
            <a:ext cx="1054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Rectangle 22">
            <a:extLst>
              <a:ext uri="{FF2B5EF4-FFF2-40B4-BE49-F238E27FC236}">
                <a16:creationId xmlns:a16="http://schemas.microsoft.com/office/drawing/2014/main" id="{6F2EB129-B4A4-4014-8692-919CFC4C5D65}"/>
              </a:ext>
            </a:extLst>
          </p:cNvPr>
          <p:cNvSpPr>
            <a:spLocks noChangeArrowheads="1"/>
          </p:cNvSpPr>
          <p:nvPr/>
        </p:nvSpPr>
        <p:spPr bwMode="auto">
          <a:xfrm>
            <a:off x="1998919" y="3304883"/>
            <a:ext cx="1733550" cy="1009650"/>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64" name="Picture 23">
            <a:extLst>
              <a:ext uri="{FF2B5EF4-FFF2-40B4-BE49-F238E27FC236}">
                <a16:creationId xmlns:a16="http://schemas.microsoft.com/office/drawing/2014/main" id="{BF7E2430-0A3A-47B8-9E90-613FDF3DE9C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7668" y="3351932"/>
            <a:ext cx="1664945" cy="94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84">
            <a:extLst>
              <a:ext uri="{FF2B5EF4-FFF2-40B4-BE49-F238E27FC236}">
                <a16:creationId xmlns:a16="http://schemas.microsoft.com/office/drawing/2014/main" id="{C4587EC4-B0FB-4B20-AD43-6DB988AC03A2}"/>
              </a:ext>
            </a:extLst>
          </p:cNvPr>
          <p:cNvSpPr txBox="1">
            <a:spLocks noChangeArrowheads="1"/>
          </p:cNvSpPr>
          <p:nvPr/>
        </p:nvSpPr>
        <p:spPr bwMode="auto">
          <a:xfrm>
            <a:off x="1465519" y="3430296"/>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dirty="0"/>
              <a:t>43 </a:t>
            </a:r>
            <a:r>
              <a:rPr lang="en-US" altLang="ja-JP" sz="1000" b="1" dirty="0" err="1"/>
              <a:t>kD</a:t>
            </a:r>
            <a:endParaRPr lang="en-US" altLang="ja-JP" sz="1000" b="1" dirty="0"/>
          </a:p>
        </p:txBody>
      </p:sp>
      <p:sp>
        <p:nvSpPr>
          <p:cNvPr id="52" name="Line 85">
            <a:extLst>
              <a:ext uri="{FF2B5EF4-FFF2-40B4-BE49-F238E27FC236}">
                <a16:creationId xmlns:a16="http://schemas.microsoft.com/office/drawing/2014/main" id="{74B4C388-D34C-456A-9620-BC43D5C22060}"/>
              </a:ext>
            </a:extLst>
          </p:cNvPr>
          <p:cNvSpPr>
            <a:spLocks noChangeShapeType="1"/>
          </p:cNvSpPr>
          <p:nvPr/>
        </p:nvSpPr>
        <p:spPr bwMode="auto">
          <a:xfrm>
            <a:off x="1932244" y="3531896"/>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3" name="Line 86">
            <a:extLst>
              <a:ext uri="{FF2B5EF4-FFF2-40B4-BE49-F238E27FC236}">
                <a16:creationId xmlns:a16="http://schemas.microsoft.com/office/drawing/2014/main" id="{C63A0FE2-B356-47A8-83EE-CC71C61E4CEB}"/>
              </a:ext>
            </a:extLst>
          </p:cNvPr>
          <p:cNvSpPr>
            <a:spLocks noChangeShapeType="1"/>
          </p:cNvSpPr>
          <p:nvPr/>
        </p:nvSpPr>
        <p:spPr bwMode="auto">
          <a:xfrm>
            <a:off x="1932244" y="373985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4" name="Line 87">
            <a:extLst>
              <a:ext uri="{FF2B5EF4-FFF2-40B4-BE49-F238E27FC236}">
                <a16:creationId xmlns:a16="http://schemas.microsoft.com/office/drawing/2014/main" id="{AC91147C-B0FF-43BD-B3DB-746BDA66A29D}"/>
              </a:ext>
            </a:extLst>
          </p:cNvPr>
          <p:cNvSpPr>
            <a:spLocks noChangeShapeType="1"/>
          </p:cNvSpPr>
          <p:nvPr/>
        </p:nvSpPr>
        <p:spPr bwMode="auto">
          <a:xfrm>
            <a:off x="1932244" y="4024021"/>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5" name="Text Box 88">
            <a:extLst>
              <a:ext uri="{FF2B5EF4-FFF2-40B4-BE49-F238E27FC236}">
                <a16:creationId xmlns:a16="http://schemas.microsoft.com/office/drawing/2014/main" id="{F88DE0C8-7B62-41E5-B06F-8785B5468313}"/>
              </a:ext>
            </a:extLst>
          </p:cNvPr>
          <p:cNvSpPr txBox="1">
            <a:spLocks noChangeArrowheads="1"/>
          </p:cNvSpPr>
          <p:nvPr/>
        </p:nvSpPr>
        <p:spPr bwMode="auto">
          <a:xfrm>
            <a:off x="1465519" y="3635083"/>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30 kD</a:t>
            </a:r>
          </a:p>
        </p:txBody>
      </p:sp>
      <p:sp>
        <p:nvSpPr>
          <p:cNvPr id="56" name="Text Box 89">
            <a:extLst>
              <a:ext uri="{FF2B5EF4-FFF2-40B4-BE49-F238E27FC236}">
                <a16:creationId xmlns:a16="http://schemas.microsoft.com/office/drawing/2014/main" id="{BE987D2B-7165-4D98-AB33-A6BCB1A0D6BD}"/>
              </a:ext>
            </a:extLst>
          </p:cNvPr>
          <p:cNvSpPr txBox="1">
            <a:spLocks noChangeArrowheads="1"/>
          </p:cNvSpPr>
          <p:nvPr/>
        </p:nvSpPr>
        <p:spPr bwMode="auto">
          <a:xfrm>
            <a:off x="1465519" y="3901783"/>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20 kD</a:t>
            </a:r>
          </a:p>
        </p:txBody>
      </p:sp>
      <p:sp>
        <p:nvSpPr>
          <p:cNvPr id="57" name="Text Box 90">
            <a:extLst>
              <a:ext uri="{FF2B5EF4-FFF2-40B4-BE49-F238E27FC236}">
                <a16:creationId xmlns:a16="http://schemas.microsoft.com/office/drawing/2014/main" id="{E448BD83-39AD-4C59-B414-9D271DAAC9BF}"/>
              </a:ext>
            </a:extLst>
          </p:cNvPr>
          <p:cNvSpPr txBox="1">
            <a:spLocks noChangeArrowheads="1"/>
          </p:cNvSpPr>
          <p:nvPr/>
        </p:nvSpPr>
        <p:spPr bwMode="auto">
          <a:xfrm>
            <a:off x="1465519" y="4146258"/>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14 kD</a:t>
            </a:r>
          </a:p>
        </p:txBody>
      </p:sp>
      <p:sp>
        <p:nvSpPr>
          <p:cNvPr id="58" name="Line 91">
            <a:extLst>
              <a:ext uri="{FF2B5EF4-FFF2-40B4-BE49-F238E27FC236}">
                <a16:creationId xmlns:a16="http://schemas.microsoft.com/office/drawing/2014/main" id="{A0B57C08-2F16-4B18-8889-6FBC7D225DA4}"/>
              </a:ext>
            </a:extLst>
          </p:cNvPr>
          <p:cNvSpPr>
            <a:spLocks noChangeShapeType="1"/>
          </p:cNvSpPr>
          <p:nvPr/>
        </p:nvSpPr>
        <p:spPr bwMode="auto">
          <a:xfrm>
            <a:off x="1932244" y="4110508"/>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9" name="Text Box 92">
            <a:extLst>
              <a:ext uri="{FF2B5EF4-FFF2-40B4-BE49-F238E27FC236}">
                <a16:creationId xmlns:a16="http://schemas.microsoft.com/office/drawing/2014/main" id="{1D45BE1A-E319-4FAD-A8D5-65E1046C8116}"/>
              </a:ext>
            </a:extLst>
          </p:cNvPr>
          <p:cNvSpPr txBox="1">
            <a:spLocks noChangeArrowheads="1"/>
          </p:cNvSpPr>
          <p:nvPr/>
        </p:nvSpPr>
        <p:spPr bwMode="auto">
          <a:xfrm>
            <a:off x="1465519" y="3265196"/>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dirty="0"/>
              <a:t>67 </a:t>
            </a:r>
            <a:r>
              <a:rPr lang="en-US" altLang="ja-JP" sz="1000" b="1" dirty="0" err="1"/>
              <a:t>kD</a:t>
            </a:r>
            <a:endParaRPr lang="en-US" altLang="ja-JP" sz="1000" b="1" dirty="0"/>
          </a:p>
        </p:txBody>
      </p:sp>
      <p:sp>
        <p:nvSpPr>
          <p:cNvPr id="60" name="Line 93">
            <a:extLst>
              <a:ext uri="{FF2B5EF4-FFF2-40B4-BE49-F238E27FC236}">
                <a16:creationId xmlns:a16="http://schemas.microsoft.com/office/drawing/2014/main" id="{BE529523-B353-4033-B59A-EBFE7A282F04}"/>
              </a:ext>
            </a:extLst>
          </p:cNvPr>
          <p:cNvSpPr>
            <a:spLocks noChangeShapeType="1"/>
          </p:cNvSpPr>
          <p:nvPr/>
        </p:nvSpPr>
        <p:spPr bwMode="auto">
          <a:xfrm>
            <a:off x="1038225" y="-72464"/>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4" name="テキスト ボックス 83">
            <a:extLst>
              <a:ext uri="{FF2B5EF4-FFF2-40B4-BE49-F238E27FC236}">
                <a16:creationId xmlns:a16="http://schemas.microsoft.com/office/drawing/2014/main" id="{D4519EEF-1846-4E98-897C-A59B82516D8F}"/>
              </a:ext>
            </a:extLst>
          </p:cNvPr>
          <p:cNvSpPr txBox="1"/>
          <p:nvPr/>
        </p:nvSpPr>
        <p:spPr>
          <a:xfrm>
            <a:off x="311944" y="1375037"/>
            <a:ext cx="2036198" cy="400110"/>
          </a:xfrm>
          <a:prstGeom prst="rect">
            <a:avLst/>
          </a:prstGeom>
          <a:noFill/>
        </p:spPr>
        <p:txBody>
          <a:bodyPr wrap="none" rtlCol="0">
            <a:spAutoFit/>
          </a:bodyPr>
          <a:lstStyle/>
          <a:p>
            <a:r>
              <a:rPr kumimoji="1" lang="en-US" altLang="ja-JP" sz="2000" b="1" dirty="0">
                <a:solidFill>
                  <a:srgbClr val="0070C0"/>
                </a:solidFill>
              </a:rPr>
              <a:t>Initiator</a:t>
            </a:r>
            <a:r>
              <a:rPr kumimoji="1" lang="ja-JP" altLang="en-US" sz="2000" b="1" dirty="0">
                <a:solidFill>
                  <a:srgbClr val="0070C0"/>
                </a:solidFill>
              </a:rPr>
              <a:t> </a:t>
            </a:r>
            <a:r>
              <a:rPr kumimoji="1" lang="en-US" altLang="ja-JP" sz="2000" b="1" dirty="0">
                <a:solidFill>
                  <a:srgbClr val="0070C0"/>
                </a:solidFill>
              </a:rPr>
              <a:t>caspases</a:t>
            </a:r>
            <a:endParaRPr kumimoji="1" lang="ja-JP" altLang="en-US" sz="2000" b="1" dirty="0">
              <a:solidFill>
                <a:srgbClr val="0070C0"/>
              </a:solidFill>
            </a:endParaRPr>
          </a:p>
        </p:txBody>
      </p:sp>
      <p:sp>
        <p:nvSpPr>
          <p:cNvPr id="85" name="テキスト ボックス 84">
            <a:extLst>
              <a:ext uri="{FF2B5EF4-FFF2-40B4-BE49-F238E27FC236}">
                <a16:creationId xmlns:a16="http://schemas.microsoft.com/office/drawing/2014/main" id="{D197DB16-6B84-4355-8196-12A6CF0CFCFC}"/>
              </a:ext>
            </a:extLst>
          </p:cNvPr>
          <p:cNvSpPr txBox="1"/>
          <p:nvPr/>
        </p:nvSpPr>
        <p:spPr>
          <a:xfrm>
            <a:off x="4625841" y="1339622"/>
            <a:ext cx="2437270" cy="400110"/>
          </a:xfrm>
          <a:prstGeom prst="rect">
            <a:avLst/>
          </a:prstGeom>
          <a:noFill/>
        </p:spPr>
        <p:txBody>
          <a:bodyPr wrap="none" rtlCol="0">
            <a:spAutoFit/>
          </a:bodyPr>
          <a:lstStyle/>
          <a:p>
            <a:r>
              <a:rPr kumimoji="1" lang="en-US" altLang="ja-JP" sz="2000" b="1" dirty="0">
                <a:solidFill>
                  <a:srgbClr val="0070C0"/>
                </a:solidFill>
              </a:rPr>
              <a:t>Executioner caspases</a:t>
            </a:r>
            <a:endParaRPr kumimoji="1" lang="ja-JP" altLang="en-US" sz="2000" b="1" dirty="0">
              <a:solidFill>
                <a:srgbClr val="0070C0"/>
              </a:solidFill>
            </a:endParaRPr>
          </a:p>
        </p:txBody>
      </p:sp>
      <p:sp>
        <p:nvSpPr>
          <p:cNvPr id="86" name="Text Box 6">
            <a:extLst>
              <a:ext uri="{FF2B5EF4-FFF2-40B4-BE49-F238E27FC236}">
                <a16:creationId xmlns:a16="http://schemas.microsoft.com/office/drawing/2014/main" id="{C3BD8560-2F37-4264-B4A8-C08CCC2EA4C0}"/>
              </a:ext>
            </a:extLst>
          </p:cNvPr>
          <p:cNvSpPr txBox="1">
            <a:spLocks noChangeArrowheads="1"/>
          </p:cNvSpPr>
          <p:nvPr/>
        </p:nvSpPr>
        <p:spPr bwMode="auto">
          <a:xfrm>
            <a:off x="4826048" y="2343146"/>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Caspase 3</a:t>
            </a:r>
          </a:p>
        </p:txBody>
      </p:sp>
      <p:sp>
        <p:nvSpPr>
          <p:cNvPr id="87" name="Text Box 6">
            <a:extLst>
              <a:ext uri="{FF2B5EF4-FFF2-40B4-BE49-F238E27FC236}">
                <a16:creationId xmlns:a16="http://schemas.microsoft.com/office/drawing/2014/main" id="{0F240E47-8BC2-4E6C-9BE1-EBC2AAE8F153}"/>
              </a:ext>
            </a:extLst>
          </p:cNvPr>
          <p:cNvSpPr txBox="1">
            <a:spLocks noChangeArrowheads="1"/>
          </p:cNvSpPr>
          <p:nvPr/>
        </p:nvSpPr>
        <p:spPr bwMode="auto">
          <a:xfrm>
            <a:off x="4878435" y="3523052"/>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Caspase 6</a:t>
            </a:r>
          </a:p>
        </p:txBody>
      </p:sp>
      <p:sp>
        <p:nvSpPr>
          <p:cNvPr id="88" name="Text Box 6">
            <a:extLst>
              <a:ext uri="{FF2B5EF4-FFF2-40B4-BE49-F238E27FC236}">
                <a16:creationId xmlns:a16="http://schemas.microsoft.com/office/drawing/2014/main" id="{905CDDC8-C017-40AC-939B-560BD07D22BE}"/>
              </a:ext>
            </a:extLst>
          </p:cNvPr>
          <p:cNvSpPr txBox="1">
            <a:spLocks noChangeArrowheads="1"/>
          </p:cNvSpPr>
          <p:nvPr/>
        </p:nvSpPr>
        <p:spPr bwMode="auto">
          <a:xfrm>
            <a:off x="4899618" y="4470353"/>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Caspase 7</a:t>
            </a:r>
          </a:p>
        </p:txBody>
      </p:sp>
      <p:sp>
        <p:nvSpPr>
          <p:cNvPr id="89" name="Text Box 6">
            <a:extLst>
              <a:ext uri="{FF2B5EF4-FFF2-40B4-BE49-F238E27FC236}">
                <a16:creationId xmlns:a16="http://schemas.microsoft.com/office/drawing/2014/main" id="{379AE43C-A40C-4EEA-85D7-CCF91806467F}"/>
              </a:ext>
            </a:extLst>
          </p:cNvPr>
          <p:cNvSpPr txBox="1">
            <a:spLocks noChangeArrowheads="1"/>
          </p:cNvSpPr>
          <p:nvPr/>
        </p:nvSpPr>
        <p:spPr bwMode="auto">
          <a:xfrm>
            <a:off x="643435" y="2486006"/>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Caspase 8</a:t>
            </a:r>
          </a:p>
        </p:txBody>
      </p:sp>
      <p:sp>
        <p:nvSpPr>
          <p:cNvPr id="90" name="Text Box 6">
            <a:extLst>
              <a:ext uri="{FF2B5EF4-FFF2-40B4-BE49-F238E27FC236}">
                <a16:creationId xmlns:a16="http://schemas.microsoft.com/office/drawing/2014/main" id="{42449474-84F8-42E4-ABBF-CBDC9C03C026}"/>
              </a:ext>
            </a:extLst>
          </p:cNvPr>
          <p:cNvSpPr txBox="1">
            <a:spLocks noChangeArrowheads="1"/>
          </p:cNvSpPr>
          <p:nvPr/>
        </p:nvSpPr>
        <p:spPr bwMode="auto">
          <a:xfrm>
            <a:off x="656146" y="3556481"/>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Caspase 9</a:t>
            </a:r>
          </a:p>
        </p:txBody>
      </p:sp>
      <p:grpSp>
        <p:nvGrpSpPr>
          <p:cNvPr id="105" name="グループ化 104">
            <a:extLst>
              <a:ext uri="{FF2B5EF4-FFF2-40B4-BE49-F238E27FC236}">
                <a16:creationId xmlns:a16="http://schemas.microsoft.com/office/drawing/2014/main" id="{41991DB9-98B1-4B36-9030-7FABC9FCB0BF}"/>
              </a:ext>
            </a:extLst>
          </p:cNvPr>
          <p:cNvGrpSpPr/>
          <p:nvPr/>
        </p:nvGrpSpPr>
        <p:grpSpPr>
          <a:xfrm>
            <a:off x="2194065" y="1518252"/>
            <a:ext cx="1687695" cy="566596"/>
            <a:chOff x="2441715" y="2319247"/>
            <a:chExt cx="1687695" cy="566596"/>
          </a:xfrm>
        </p:grpSpPr>
        <p:sp>
          <p:nvSpPr>
            <p:cNvPr id="92" name="テキスト ボックス 91">
              <a:extLst>
                <a:ext uri="{FF2B5EF4-FFF2-40B4-BE49-F238E27FC236}">
                  <a16:creationId xmlns:a16="http://schemas.microsoft.com/office/drawing/2014/main" id="{20D688F6-CDE3-42C7-9865-58E319B91030}"/>
                </a:ext>
              </a:extLst>
            </p:cNvPr>
            <p:cNvSpPr txBox="1"/>
            <p:nvPr/>
          </p:nvSpPr>
          <p:spPr>
            <a:xfrm rot="18425280">
              <a:off x="2338481" y="2520377"/>
              <a:ext cx="391133" cy="184666"/>
            </a:xfrm>
            <a:prstGeom prst="rect">
              <a:avLst/>
            </a:prstGeom>
            <a:noFill/>
          </p:spPr>
          <p:txBody>
            <a:bodyPr wrap="none" lIns="0" tIns="0" rIns="0" bIns="0" rtlCol="0">
              <a:spAutoFit/>
            </a:bodyPr>
            <a:lstStyle/>
            <a:p>
              <a:r>
                <a:rPr kumimoji="1" lang="en-US" altLang="ja-JP" sz="1200" dirty="0"/>
                <a:t>0 min.</a:t>
              </a:r>
              <a:endParaRPr kumimoji="1" lang="ja-JP" altLang="en-US" sz="1200" dirty="0"/>
            </a:p>
          </p:txBody>
        </p:sp>
        <p:sp>
          <p:nvSpPr>
            <p:cNvPr id="93" name="テキスト ボックス 92">
              <a:extLst>
                <a:ext uri="{FF2B5EF4-FFF2-40B4-BE49-F238E27FC236}">
                  <a16:creationId xmlns:a16="http://schemas.microsoft.com/office/drawing/2014/main" id="{58411B59-3525-4F15-8403-47F459884F9E}"/>
                </a:ext>
              </a:extLst>
            </p:cNvPr>
            <p:cNvSpPr txBox="1"/>
            <p:nvPr/>
          </p:nvSpPr>
          <p:spPr>
            <a:xfrm rot="18425280">
              <a:off x="2467502" y="2505036"/>
              <a:ext cx="469680" cy="184666"/>
            </a:xfrm>
            <a:prstGeom prst="rect">
              <a:avLst/>
            </a:prstGeom>
            <a:noFill/>
          </p:spPr>
          <p:txBody>
            <a:bodyPr wrap="none" lIns="0" tIns="0" rIns="0" bIns="0" rtlCol="0">
              <a:spAutoFit/>
            </a:bodyPr>
            <a:lstStyle/>
            <a:p>
              <a:r>
                <a:rPr kumimoji="1" lang="en-US" altLang="ja-JP" sz="1200" dirty="0"/>
                <a:t>30 min.</a:t>
              </a:r>
              <a:endParaRPr kumimoji="1" lang="ja-JP" altLang="en-US" sz="1200" dirty="0"/>
            </a:p>
          </p:txBody>
        </p:sp>
        <p:sp>
          <p:nvSpPr>
            <p:cNvPr id="94" name="テキスト ボックス 93">
              <a:extLst>
                <a:ext uri="{FF2B5EF4-FFF2-40B4-BE49-F238E27FC236}">
                  <a16:creationId xmlns:a16="http://schemas.microsoft.com/office/drawing/2014/main" id="{5370BA11-62F9-4DEB-BE34-4AE22B1B7BDB}"/>
                </a:ext>
              </a:extLst>
            </p:cNvPr>
            <p:cNvSpPr txBox="1"/>
            <p:nvPr/>
          </p:nvSpPr>
          <p:spPr>
            <a:xfrm rot="18425280">
              <a:off x="2658231" y="2491504"/>
              <a:ext cx="469680" cy="184666"/>
            </a:xfrm>
            <a:prstGeom prst="rect">
              <a:avLst/>
            </a:prstGeom>
            <a:noFill/>
          </p:spPr>
          <p:txBody>
            <a:bodyPr wrap="none" lIns="0" tIns="0" rIns="0" bIns="0" rtlCol="0">
              <a:spAutoFit/>
            </a:bodyPr>
            <a:lstStyle/>
            <a:p>
              <a:r>
                <a:rPr kumimoji="1" lang="en-US" altLang="ja-JP" sz="1200" dirty="0"/>
                <a:t>60 min.</a:t>
              </a:r>
              <a:endParaRPr kumimoji="1" lang="ja-JP" altLang="en-US" sz="1200" dirty="0"/>
            </a:p>
          </p:txBody>
        </p:sp>
        <p:sp>
          <p:nvSpPr>
            <p:cNvPr id="95" name="テキスト ボックス 94">
              <a:extLst>
                <a:ext uri="{FF2B5EF4-FFF2-40B4-BE49-F238E27FC236}">
                  <a16:creationId xmlns:a16="http://schemas.microsoft.com/office/drawing/2014/main" id="{C051D5C6-BD43-4B98-8E42-E8570D05B458}"/>
                </a:ext>
              </a:extLst>
            </p:cNvPr>
            <p:cNvSpPr txBox="1"/>
            <p:nvPr/>
          </p:nvSpPr>
          <p:spPr>
            <a:xfrm rot="18425280">
              <a:off x="2825770" y="2512431"/>
              <a:ext cx="469680" cy="184666"/>
            </a:xfrm>
            <a:prstGeom prst="rect">
              <a:avLst/>
            </a:prstGeom>
            <a:noFill/>
          </p:spPr>
          <p:txBody>
            <a:bodyPr wrap="none" lIns="0" tIns="0" rIns="0" bIns="0" rtlCol="0">
              <a:spAutoFit/>
            </a:bodyPr>
            <a:lstStyle/>
            <a:p>
              <a:r>
                <a:rPr kumimoji="1" lang="en-US" altLang="ja-JP" sz="1200" dirty="0"/>
                <a:t>90 min.</a:t>
              </a:r>
              <a:endParaRPr kumimoji="1" lang="ja-JP" altLang="en-US" sz="1200" dirty="0"/>
            </a:p>
          </p:txBody>
        </p:sp>
        <p:sp>
          <p:nvSpPr>
            <p:cNvPr id="96" name="テキスト ボックス 95">
              <a:extLst>
                <a:ext uri="{FF2B5EF4-FFF2-40B4-BE49-F238E27FC236}">
                  <a16:creationId xmlns:a16="http://schemas.microsoft.com/office/drawing/2014/main" id="{3D8FD10E-017A-4E5E-92A4-BD50FFA04D1A}"/>
                </a:ext>
              </a:extLst>
            </p:cNvPr>
            <p:cNvSpPr txBox="1"/>
            <p:nvPr/>
          </p:nvSpPr>
          <p:spPr>
            <a:xfrm rot="18425280">
              <a:off x="2954495" y="2502436"/>
              <a:ext cx="548227" cy="184666"/>
            </a:xfrm>
            <a:prstGeom prst="rect">
              <a:avLst/>
            </a:prstGeom>
            <a:noFill/>
          </p:spPr>
          <p:txBody>
            <a:bodyPr wrap="none" lIns="0" tIns="0" rIns="0" bIns="0" rtlCol="0">
              <a:spAutoFit/>
            </a:bodyPr>
            <a:lstStyle/>
            <a:p>
              <a:r>
                <a:rPr kumimoji="1" lang="en-US" altLang="ja-JP" sz="1200" dirty="0"/>
                <a:t>120 min.</a:t>
              </a:r>
              <a:endParaRPr kumimoji="1" lang="ja-JP" altLang="en-US" sz="1200" dirty="0"/>
            </a:p>
          </p:txBody>
        </p:sp>
        <p:sp>
          <p:nvSpPr>
            <p:cNvPr id="100" name="テキスト ボックス 99">
              <a:extLst>
                <a:ext uri="{FF2B5EF4-FFF2-40B4-BE49-F238E27FC236}">
                  <a16:creationId xmlns:a16="http://schemas.microsoft.com/office/drawing/2014/main" id="{F8E4088F-BA68-49D6-B67A-F9CBE12FFD7C}"/>
                </a:ext>
              </a:extLst>
            </p:cNvPr>
            <p:cNvSpPr txBox="1"/>
            <p:nvPr/>
          </p:nvSpPr>
          <p:spPr>
            <a:xfrm rot="18425280">
              <a:off x="3125833" y="2501028"/>
              <a:ext cx="548227" cy="184666"/>
            </a:xfrm>
            <a:prstGeom prst="rect">
              <a:avLst/>
            </a:prstGeom>
            <a:noFill/>
          </p:spPr>
          <p:txBody>
            <a:bodyPr wrap="none" lIns="0" tIns="0" rIns="0" bIns="0" rtlCol="0">
              <a:spAutoFit/>
            </a:bodyPr>
            <a:lstStyle/>
            <a:p>
              <a:r>
                <a:rPr kumimoji="1" lang="en-US" altLang="ja-JP" sz="1200" dirty="0"/>
                <a:t>150 min.</a:t>
              </a:r>
              <a:endParaRPr kumimoji="1" lang="ja-JP" altLang="en-US" sz="1200" dirty="0"/>
            </a:p>
          </p:txBody>
        </p:sp>
        <p:sp>
          <p:nvSpPr>
            <p:cNvPr id="101" name="テキスト ボックス 100">
              <a:extLst>
                <a:ext uri="{FF2B5EF4-FFF2-40B4-BE49-F238E27FC236}">
                  <a16:creationId xmlns:a16="http://schemas.microsoft.com/office/drawing/2014/main" id="{6B08ED40-93C7-4C99-87BA-333E9347B3B5}"/>
                </a:ext>
              </a:extLst>
            </p:cNvPr>
            <p:cNvSpPr txBox="1"/>
            <p:nvPr/>
          </p:nvSpPr>
          <p:spPr>
            <a:xfrm rot="18425280">
              <a:off x="3268709" y="2519397"/>
              <a:ext cx="548227" cy="184666"/>
            </a:xfrm>
            <a:prstGeom prst="rect">
              <a:avLst/>
            </a:prstGeom>
            <a:noFill/>
          </p:spPr>
          <p:txBody>
            <a:bodyPr wrap="none" lIns="0" tIns="0" rIns="0" bIns="0" rtlCol="0">
              <a:spAutoFit/>
            </a:bodyPr>
            <a:lstStyle/>
            <a:p>
              <a:r>
                <a:rPr kumimoji="1" lang="en-US" altLang="ja-JP" sz="1200" dirty="0"/>
                <a:t>180 min.</a:t>
              </a:r>
              <a:endParaRPr kumimoji="1" lang="ja-JP" altLang="en-US" sz="1200" dirty="0"/>
            </a:p>
          </p:txBody>
        </p:sp>
        <p:sp>
          <p:nvSpPr>
            <p:cNvPr id="102" name="テキスト ボックス 101">
              <a:extLst>
                <a:ext uri="{FF2B5EF4-FFF2-40B4-BE49-F238E27FC236}">
                  <a16:creationId xmlns:a16="http://schemas.microsoft.com/office/drawing/2014/main" id="{F0FEF7B1-FC03-4D5E-A2AB-D4AE7222E260}"/>
                </a:ext>
              </a:extLst>
            </p:cNvPr>
            <p:cNvSpPr txBox="1"/>
            <p:nvPr/>
          </p:nvSpPr>
          <p:spPr>
            <a:xfrm rot="18425280">
              <a:off x="3430800" y="2508782"/>
              <a:ext cx="548227" cy="184666"/>
            </a:xfrm>
            <a:prstGeom prst="rect">
              <a:avLst/>
            </a:prstGeom>
            <a:noFill/>
          </p:spPr>
          <p:txBody>
            <a:bodyPr wrap="none" lIns="0" tIns="0" rIns="0" bIns="0" rtlCol="0">
              <a:spAutoFit/>
            </a:bodyPr>
            <a:lstStyle/>
            <a:p>
              <a:r>
                <a:rPr kumimoji="1" lang="en-US" altLang="ja-JP" sz="1200" dirty="0"/>
                <a:t>210 min.</a:t>
              </a:r>
              <a:endParaRPr kumimoji="1" lang="ja-JP" altLang="en-US" sz="1200" dirty="0"/>
            </a:p>
          </p:txBody>
        </p:sp>
        <p:sp>
          <p:nvSpPr>
            <p:cNvPr id="103" name="テキスト ボックス 102">
              <a:extLst>
                <a:ext uri="{FF2B5EF4-FFF2-40B4-BE49-F238E27FC236}">
                  <a16:creationId xmlns:a16="http://schemas.microsoft.com/office/drawing/2014/main" id="{49EFB425-93E7-4C4C-82FD-744518111D3C}"/>
                </a:ext>
              </a:extLst>
            </p:cNvPr>
            <p:cNvSpPr txBox="1"/>
            <p:nvPr/>
          </p:nvSpPr>
          <p:spPr>
            <a:xfrm rot="18425280">
              <a:off x="3588046" y="2508782"/>
              <a:ext cx="548227" cy="184666"/>
            </a:xfrm>
            <a:prstGeom prst="rect">
              <a:avLst/>
            </a:prstGeom>
            <a:noFill/>
          </p:spPr>
          <p:txBody>
            <a:bodyPr wrap="none" lIns="0" tIns="0" rIns="0" bIns="0" rtlCol="0">
              <a:spAutoFit/>
            </a:bodyPr>
            <a:lstStyle/>
            <a:p>
              <a:r>
                <a:rPr kumimoji="1" lang="en-US" altLang="ja-JP" sz="1200" dirty="0"/>
                <a:t>240 min.</a:t>
              </a:r>
              <a:endParaRPr kumimoji="1" lang="ja-JP" altLang="en-US" sz="1200" dirty="0"/>
            </a:p>
          </p:txBody>
        </p:sp>
        <p:sp>
          <p:nvSpPr>
            <p:cNvPr id="104" name="テキスト ボックス 103">
              <a:extLst>
                <a:ext uri="{FF2B5EF4-FFF2-40B4-BE49-F238E27FC236}">
                  <a16:creationId xmlns:a16="http://schemas.microsoft.com/office/drawing/2014/main" id="{A306B398-E135-44A2-9865-83CD5426FFFA}"/>
                </a:ext>
              </a:extLst>
            </p:cNvPr>
            <p:cNvSpPr txBox="1"/>
            <p:nvPr/>
          </p:nvSpPr>
          <p:spPr>
            <a:xfrm rot="18425280">
              <a:off x="3762963" y="2509591"/>
              <a:ext cx="548227" cy="184666"/>
            </a:xfrm>
            <a:prstGeom prst="rect">
              <a:avLst/>
            </a:prstGeom>
            <a:noFill/>
          </p:spPr>
          <p:txBody>
            <a:bodyPr wrap="none" lIns="0" tIns="0" rIns="0" bIns="0" rtlCol="0">
              <a:spAutoFit/>
            </a:bodyPr>
            <a:lstStyle/>
            <a:p>
              <a:r>
                <a:rPr kumimoji="1" lang="en-US" altLang="ja-JP" sz="1200" dirty="0"/>
                <a:t>270 min.</a:t>
              </a:r>
              <a:endParaRPr kumimoji="1" lang="ja-JP" altLang="en-US" sz="1200" dirty="0"/>
            </a:p>
          </p:txBody>
        </p:sp>
      </p:grpSp>
      <p:grpSp>
        <p:nvGrpSpPr>
          <p:cNvPr id="106" name="グループ化 105">
            <a:extLst>
              <a:ext uri="{FF2B5EF4-FFF2-40B4-BE49-F238E27FC236}">
                <a16:creationId xmlns:a16="http://schemas.microsoft.com/office/drawing/2014/main" id="{3C94AEA6-629A-4D46-B6BC-E1CF18E2D3FB}"/>
              </a:ext>
            </a:extLst>
          </p:cNvPr>
          <p:cNvGrpSpPr/>
          <p:nvPr/>
        </p:nvGrpSpPr>
        <p:grpSpPr>
          <a:xfrm>
            <a:off x="6405943" y="1537244"/>
            <a:ext cx="1687695" cy="566596"/>
            <a:chOff x="2441715" y="2319247"/>
            <a:chExt cx="1687695" cy="566596"/>
          </a:xfrm>
        </p:grpSpPr>
        <p:sp>
          <p:nvSpPr>
            <p:cNvPr id="107" name="テキスト ボックス 106">
              <a:extLst>
                <a:ext uri="{FF2B5EF4-FFF2-40B4-BE49-F238E27FC236}">
                  <a16:creationId xmlns:a16="http://schemas.microsoft.com/office/drawing/2014/main" id="{09270BA7-866D-4F36-BA58-4805710CF8D7}"/>
                </a:ext>
              </a:extLst>
            </p:cNvPr>
            <p:cNvSpPr txBox="1"/>
            <p:nvPr/>
          </p:nvSpPr>
          <p:spPr>
            <a:xfrm rot="18425280">
              <a:off x="2338481" y="2520377"/>
              <a:ext cx="391133" cy="184666"/>
            </a:xfrm>
            <a:prstGeom prst="rect">
              <a:avLst/>
            </a:prstGeom>
            <a:noFill/>
          </p:spPr>
          <p:txBody>
            <a:bodyPr wrap="none" lIns="0" tIns="0" rIns="0" bIns="0" rtlCol="0">
              <a:spAutoFit/>
            </a:bodyPr>
            <a:lstStyle/>
            <a:p>
              <a:r>
                <a:rPr kumimoji="1" lang="en-US" altLang="ja-JP" sz="1200" dirty="0"/>
                <a:t>0 min.</a:t>
              </a:r>
              <a:endParaRPr kumimoji="1" lang="ja-JP" altLang="en-US" sz="1200" dirty="0"/>
            </a:p>
          </p:txBody>
        </p:sp>
        <p:sp>
          <p:nvSpPr>
            <p:cNvPr id="108" name="テキスト ボックス 107">
              <a:extLst>
                <a:ext uri="{FF2B5EF4-FFF2-40B4-BE49-F238E27FC236}">
                  <a16:creationId xmlns:a16="http://schemas.microsoft.com/office/drawing/2014/main" id="{6449B566-8454-46C7-8111-1BBA0AAF0A8E}"/>
                </a:ext>
              </a:extLst>
            </p:cNvPr>
            <p:cNvSpPr txBox="1"/>
            <p:nvPr/>
          </p:nvSpPr>
          <p:spPr>
            <a:xfrm rot="18425280">
              <a:off x="2467502" y="2505036"/>
              <a:ext cx="469680" cy="184666"/>
            </a:xfrm>
            <a:prstGeom prst="rect">
              <a:avLst/>
            </a:prstGeom>
            <a:noFill/>
          </p:spPr>
          <p:txBody>
            <a:bodyPr wrap="none" lIns="0" tIns="0" rIns="0" bIns="0" rtlCol="0">
              <a:spAutoFit/>
            </a:bodyPr>
            <a:lstStyle/>
            <a:p>
              <a:r>
                <a:rPr kumimoji="1" lang="en-US" altLang="ja-JP" sz="1200" dirty="0"/>
                <a:t>30 min.</a:t>
              </a:r>
              <a:endParaRPr kumimoji="1" lang="ja-JP" altLang="en-US" sz="1200" dirty="0"/>
            </a:p>
          </p:txBody>
        </p:sp>
        <p:sp>
          <p:nvSpPr>
            <p:cNvPr id="109" name="テキスト ボックス 108">
              <a:extLst>
                <a:ext uri="{FF2B5EF4-FFF2-40B4-BE49-F238E27FC236}">
                  <a16:creationId xmlns:a16="http://schemas.microsoft.com/office/drawing/2014/main" id="{758FAFEB-9D6E-439D-9BAE-9EA897A69B53}"/>
                </a:ext>
              </a:extLst>
            </p:cNvPr>
            <p:cNvSpPr txBox="1"/>
            <p:nvPr/>
          </p:nvSpPr>
          <p:spPr>
            <a:xfrm rot="18425280">
              <a:off x="2658231" y="2491504"/>
              <a:ext cx="469680" cy="184666"/>
            </a:xfrm>
            <a:prstGeom prst="rect">
              <a:avLst/>
            </a:prstGeom>
            <a:noFill/>
          </p:spPr>
          <p:txBody>
            <a:bodyPr wrap="none" lIns="0" tIns="0" rIns="0" bIns="0" rtlCol="0">
              <a:spAutoFit/>
            </a:bodyPr>
            <a:lstStyle/>
            <a:p>
              <a:r>
                <a:rPr kumimoji="1" lang="en-US" altLang="ja-JP" sz="1200" dirty="0"/>
                <a:t>60 min.</a:t>
              </a:r>
              <a:endParaRPr kumimoji="1" lang="ja-JP" altLang="en-US" sz="1200" dirty="0"/>
            </a:p>
          </p:txBody>
        </p:sp>
        <p:sp>
          <p:nvSpPr>
            <p:cNvPr id="110" name="テキスト ボックス 109">
              <a:extLst>
                <a:ext uri="{FF2B5EF4-FFF2-40B4-BE49-F238E27FC236}">
                  <a16:creationId xmlns:a16="http://schemas.microsoft.com/office/drawing/2014/main" id="{56C55D05-8D0B-4F18-9329-102BD6B4E299}"/>
                </a:ext>
              </a:extLst>
            </p:cNvPr>
            <p:cNvSpPr txBox="1"/>
            <p:nvPr/>
          </p:nvSpPr>
          <p:spPr>
            <a:xfrm rot="18425280">
              <a:off x="2825770" y="2512431"/>
              <a:ext cx="469680" cy="184666"/>
            </a:xfrm>
            <a:prstGeom prst="rect">
              <a:avLst/>
            </a:prstGeom>
            <a:noFill/>
          </p:spPr>
          <p:txBody>
            <a:bodyPr wrap="none" lIns="0" tIns="0" rIns="0" bIns="0" rtlCol="0">
              <a:spAutoFit/>
            </a:bodyPr>
            <a:lstStyle/>
            <a:p>
              <a:r>
                <a:rPr kumimoji="1" lang="en-US" altLang="ja-JP" sz="1200" dirty="0"/>
                <a:t>90 min.</a:t>
              </a:r>
              <a:endParaRPr kumimoji="1" lang="ja-JP" altLang="en-US" sz="1200" dirty="0"/>
            </a:p>
          </p:txBody>
        </p:sp>
        <p:sp>
          <p:nvSpPr>
            <p:cNvPr id="111" name="テキスト ボックス 110">
              <a:extLst>
                <a:ext uri="{FF2B5EF4-FFF2-40B4-BE49-F238E27FC236}">
                  <a16:creationId xmlns:a16="http://schemas.microsoft.com/office/drawing/2014/main" id="{8F27CB6F-E222-4085-92CA-C2B74B138A7A}"/>
                </a:ext>
              </a:extLst>
            </p:cNvPr>
            <p:cNvSpPr txBox="1"/>
            <p:nvPr/>
          </p:nvSpPr>
          <p:spPr>
            <a:xfrm rot="18425280">
              <a:off x="2954495" y="2502436"/>
              <a:ext cx="548227" cy="184666"/>
            </a:xfrm>
            <a:prstGeom prst="rect">
              <a:avLst/>
            </a:prstGeom>
            <a:noFill/>
          </p:spPr>
          <p:txBody>
            <a:bodyPr wrap="none" lIns="0" tIns="0" rIns="0" bIns="0" rtlCol="0">
              <a:spAutoFit/>
            </a:bodyPr>
            <a:lstStyle/>
            <a:p>
              <a:r>
                <a:rPr kumimoji="1" lang="en-US" altLang="ja-JP" sz="1200" dirty="0"/>
                <a:t>120 min.</a:t>
              </a:r>
              <a:endParaRPr kumimoji="1" lang="ja-JP" altLang="en-US" sz="1200" dirty="0"/>
            </a:p>
          </p:txBody>
        </p:sp>
        <p:sp>
          <p:nvSpPr>
            <p:cNvPr id="112" name="テキスト ボックス 111">
              <a:extLst>
                <a:ext uri="{FF2B5EF4-FFF2-40B4-BE49-F238E27FC236}">
                  <a16:creationId xmlns:a16="http://schemas.microsoft.com/office/drawing/2014/main" id="{14254393-C8D9-42D0-8D9F-1FB251D3720E}"/>
                </a:ext>
              </a:extLst>
            </p:cNvPr>
            <p:cNvSpPr txBox="1"/>
            <p:nvPr/>
          </p:nvSpPr>
          <p:spPr>
            <a:xfrm rot="18425280">
              <a:off x="3125833" y="2501028"/>
              <a:ext cx="548227" cy="184666"/>
            </a:xfrm>
            <a:prstGeom prst="rect">
              <a:avLst/>
            </a:prstGeom>
            <a:noFill/>
          </p:spPr>
          <p:txBody>
            <a:bodyPr wrap="none" lIns="0" tIns="0" rIns="0" bIns="0" rtlCol="0">
              <a:spAutoFit/>
            </a:bodyPr>
            <a:lstStyle/>
            <a:p>
              <a:r>
                <a:rPr kumimoji="1" lang="en-US" altLang="ja-JP" sz="1200" dirty="0"/>
                <a:t>150 min.</a:t>
              </a:r>
              <a:endParaRPr kumimoji="1" lang="ja-JP" altLang="en-US" sz="1200" dirty="0"/>
            </a:p>
          </p:txBody>
        </p:sp>
        <p:sp>
          <p:nvSpPr>
            <p:cNvPr id="113" name="テキスト ボックス 112">
              <a:extLst>
                <a:ext uri="{FF2B5EF4-FFF2-40B4-BE49-F238E27FC236}">
                  <a16:creationId xmlns:a16="http://schemas.microsoft.com/office/drawing/2014/main" id="{FD8FDD9D-D5A7-486B-9DD9-850E54AC5A2F}"/>
                </a:ext>
              </a:extLst>
            </p:cNvPr>
            <p:cNvSpPr txBox="1"/>
            <p:nvPr/>
          </p:nvSpPr>
          <p:spPr>
            <a:xfrm rot="18425280">
              <a:off x="3268709" y="2519397"/>
              <a:ext cx="548227" cy="184666"/>
            </a:xfrm>
            <a:prstGeom prst="rect">
              <a:avLst/>
            </a:prstGeom>
            <a:noFill/>
          </p:spPr>
          <p:txBody>
            <a:bodyPr wrap="none" lIns="0" tIns="0" rIns="0" bIns="0" rtlCol="0">
              <a:spAutoFit/>
            </a:bodyPr>
            <a:lstStyle/>
            <a:p>
              <a:r>
                <a:rPr kumimoji="1" lang="en-US" altLang="ja-JP" sz="1200" dirty="0"/>
                <a:t>180 min.</a:t>
              </a:r>
              <a:endParaRPr kumimoji="1" lang="ja-JP" altLang="en-US" sz="1200" dirty="0"/>
            </a:p>
          </p:txBody>
        </p:sp>
        <p:sp>
          <p:nvSpPr>
            <p:cNvPr id="114" name="テキスト ボックス 113">
              <a:extLst>
                <a:ext uri="{FF2B5EF4-FFF2-40B4-BE49-F238E27FC236}">
                  <a16:creationId xmlns:a16="http://schemas.microsoft.com/office/drawing/2014/main" id="{1DC7DE7E-7002-4D60-B27B-4E57015B6CFE}"/>
                </a:ext>
              </a:extLst>
            </p:cNvPr>
            <p:cNvSpPr txBox="1"/>
            <p:nvPr/>
          </p:nvSpPr>
          <p:spPr>
            <a:xfrm rot="18425280">
              <a:off x="3430800" y="2508782"/>
              <a:ext cx="548227" cy="184666"/>
            </a:xfrm>
            <a:prstGeom prst="rect">
              <a:avLst/>
            </a:prstGeom>
            <a:noFill/>
          </p:spPr>
          <p:txBody>
            <a:bodyPr wrap="none" lIns="0" tIns="0" rIns="0" bIns="0" rtlCol="0">
              <a:spAutoFit/>
            </a:bodyPr>
            <a:lstStyle/>
            <a:p>
              <a:r>
                <a:rPr kumimoji="1" lang="en-US" altLang="ja-JP" sz="1200" dirty="0"/>
                <a:t>210 min.</a:t>
              </a:r>
              <a:endParaRPr kumimoji="1" lang="ja-JP" altLang="en-US" sz="1200" dirty="0"/>
            </a:p>
          </p:txBody>
        </p:sp>
        <p:sp>
          <p:nvSpPr>
            <p:cNvPr id="115" name="テキスト ボックス 114">
              <a:extLst>
                <a:ext uri="{FF2B5EF4-FFF2-40B4-BE49-F238E27FC236}">
                  <a16:creationId xmlns:a16="http://schemas.microsoft.com/office/drawing/2014/main" id="{A65F58BD-EA95-4114-BE75-5243AEAC7C61}"/>
                </a:ext>
              </a:extLst>
            </p:cNvPr>
            <p:cNvSpPr txBox="1"/>
            <p:nvPr/>
          </p:nvSpPr>
          <p:spPr>
            <a:xfrm rot="18425280">
              <a:off x="3588046" y="2508782"/>
              <a:ext cx="548227" cy="184666"/>
            </a:xfrm>
            <a:prstGeom prst="rect">
              <a:avLst/>
            </a:prstGeom>
            <a:noFill/>
          </p:spPr>
          <p:txBody>
            <a:bodyPr wrap="none" lIns="0" tIns="0" rIns="0" bIns="0" rtlCol="0">
              <a:spAutoFit/>
            </a:bodyPr>
            <a:lstStyle/>
            <a:p>
              <a:r>
                <a:rPr kumimoji="1" lang="en-US" altLang="ja-JP" sz="1200" dirty="0"/>
                <a:t>240 min.</a:t>
              </a:r>
              <a:endParaRPr kumimoji="1" lang="ja-JP" altLang="en-US" sz="1200" dirty="0"/>
            </a:p>
          </p:txBody>
        </p:sp>
        <p:sp>
          <p:nvSpPr>
            <p:cNvPr id="116" name="テキスト ボックス 115">
              <a:extLst>
                <a:ext uri="{FF2B5EF4-FFF2-40B4-BE49-F238E27FC236}">
                  <a16:creationId xmlns:a16="http://schemas.microsoft.com/office/drawing/2014/main" id="{A633CDB7-0016-4254-98A6-0357C4B3421E}"/>
                </a:ext>
              </a:extLst>
            </p:cNvPr>
            <p:cNvSpPr txBox="1"/>
            <p:nvPr/>
          </p:nvSpPr>
          <p:spPr>
            <a:xfrm rot="18425280">
              <a:off x="3762963" y="2509591"/>
              <a:ext cx="548227" cy="184666"/>
            </a:xfrm>
            <a:prstGeom prst="rect">
              <a:avLst/>
            </a:prstGeom>
            <a:noFill/>
          </p:spPr>
          <p:txBody>
            <a:bodyPr wrap="none" lIns="0" tIns="0" rIns="0" bIns="0" rtlCol="0">
              <a:spAutoFit/>
            </a:bodyPr>
            <a:lstStyle/>
            <a:p>
              <a:r>
                <a:rPr kumimoji="1" lang="en-US" altLang="ja-JP" sz="1200" dirty="0"/>
                <a:t>270 min.</a:t>
              </a:r>
              <a:endParaRPr kumimoji="1" lang="ja-JP" altLang="en-US" sz="1200" dirty="0"/>
            </a:p>
          </p:txBody>
        </p:sp>
      </p:grpSp>
      <p:grpSp>
        <p:nvGrpSpPr>
          <p:cNvPr id="120" name="Group 27">
            <a:extLst>
              <a:ext uri="{FF2B5EF4-FFF2-40B4-BE49-F238E27FC236}">
                <a16:creationId xmlns:a16="http://schemas.microsoft.com/office/drawing/2014/main" id="{7ACDE994-C638-49E0-AC3A-B72FAF3EE5E1}"/>
              </a:ext>
            </a:extLst>
          </p:cNvPr>
          <p:cNvGrpSpPr>
            <a:grpSpLocks/>
          </p:cNvGrpSpPr>
          <p:nvPr/>
        </p:nvGrpSpPr>
        <p:grpSpPr bwMode="auto">
          <a:xfrm>
            <a:off x="1987807" y="5697439"/>
            <a:ext cx="1733550" cy="827087"/>
            <a:chOff x="1226" y="13054"/>
            <a:chExt cx="2729" cy="1303"/>
          </a:xfrm>
        </p:grpSpPr>
        <p:sp>
          <p:nvSpPr>
            <p:cNvPr id="121" name="Rectangle 28">
              <a:extLst>
                <a:ext uri="{FF2B5EF4-FFF2-40B4-BE49-F238E27FC236}">
                  <a16:creationId xmlns:a16="http://schemas.microsoft.com/office/drawing/2014/main" id="{077A5D23-9428-4D70-A6F6-2EDA61172B08}"/>
                </a:ext>
              </a:extLst>
            </p:cNvPr>
            <p:cNvSpPr>
              <a:spLocks noChangeArrowheads="1"/>
            </p:cNvSpPr>
            <p:nvPr/>
          </p:nvSpPr>
          <p:spPr bwMode="auto">
            <a:xfrm>
              <a:off x="1226" y="13054"/>
              <a:ext cx="2729" cy="1303"/>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122" name="Picture 29">
              <a:extLst>
                <a:ext uri="{FF2B5EF4-FFF2-40B4-BE49-F238E27FC236}">
                  <a16:creationId xmlns:a16="http://schemas.microsoft.com/office/drawing/2014/main" id="{17EED4D0-BFA5-4D68-B47A-8A49BD07D6D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8" y="13074"/>
              <a:ext cx="2580" cy="1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4" name="テキスト ボックス 133">
            <a:extLst>
              <a:ext uri="{FF2B5EF4-FFF2-40B4-BE49-F238E27FC236}">
                <a16:creationId xmlns:a16="http://schemas.microsoft.com/office/drawing/2014/main" id="{DCC0ADB2-3E60-4FF6-89C3-E7D716727309}"/>
              </a:ext>
            </a:extLst>
          </p:cNvPr>
          <p:cNvSpPr txBox="1"/>
          <p:nvPr/>
        </p:nvSpPr>
        <p:spPr>
          <a:xfrm>
            <a:off x="381087" y="4407305"/>
            <a:ext cx="1296252" cy="400110"/>
          </a:xfrm>
          <a:prstGeom prst="rect">
            <a:avLst/>
          </a:prstGeom>
          <a:noFill/>
        </p:spPr>
        <p:txBody>
          <a:bodyPr wrap="none" rtlCol="0">
            <a:spAutoFit/>
          </a:bodyPr>
          <a:lstStyle/>
          <a:p>
            <a:r>
              <a:rPr kumimoji="1" lang="en-US" altLang="ja-JP" sz="2000" b="1" dirty="0">
                <a:solidFill>
                  <a:srgbClr val="0070C0"/>
                </a:solidFill>
              </a:rPr>
              <a:t>Substrates</a:t>
            </a:r>
            <a:endParaRPr kumimoji="1" lang="ja-JP" altLang="en-US" sz="2000" b="1" dirty="0">
              <a:solidFill>
                <a:srgbClr val="0070C0"/>
              </a:solidFill>
            </a:endParaRPr>
          </a:p>
        </p:txBody>
      </p:sp>
      <p:cxnSp>
        <p:nvCxnSpPr>
          <p:cNvPr id="135" name="直線コネクタ 134">
            <a:extLst>
              <a:ext uri="{FF2B5EF4-FFF2-40B4-BE49-F238E27FC236}">
                <a16:creationId xmlns:a16="http://schemas.microsoft.com/office/drawing/2014/main" id="{4698A424-A46D-4C58-A0BA-8CBFCB599B96}"/>
              </a:ext>
            </a:extLst>
          </p:cNvPr>
          <p:cNvCxnSpPr/>
          <p:nvPr/>
        </p:nvCxnSpPr>
        <p:spPr>
          <a:xfrm>
            <a:off x="1912223" y="4730623"/>
            <a:ext cx="1054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Text Box 84">
            <a:extLst>
              <a:ext uri="{FF2B5EF4-FFF2-40B4-BE49-F238E27FC236}">
                <a16:creationId xmlns:a16="http://schemas.microsoft.com/office/drawing/2014/main" id="{AB326420-0B36-4C31-868F-7117924A644D}"/>
              </a:ext>
            </a:extLst>
          </p:cNvPr>
          <p:cNvSpPr txBox="1">
            <a:spLocks noChangeArrowheads="1"/>
          </p:cNvSpPr>
          <p:nvPr/>
        </p:nvSpPr>
        <p:spPr bwMode="auto">
          <a:xfrm>
            <a:off x="1450585" y="4780412"/>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dirty="0"/>
              <a:t>43 </a:t>
            </a:r>
            <a:r>
              <a:rPr lang="en-US" altLang="ja-JP" sz="1000" b="1" dirty="0" err="1"/>
              <a:t>kD</a:t>
            </a:r>
            <a:endParaRPr lang="en-US" altLang="ja-JP" sz="1000" b="1" dirty="0"/>
          </a:p>
        </p:txBody>
      </p:sp>
      <p:sp>
        <p:nvSpPr>
          <p:cNvPr id="137" name="Line 85">
            <a:extLst>
              <a:ext uri="{FF2B5EF4-FFF2-40B4-BE49-F238E27FC236}">
                <a16:creationId xmlns:a16="http://schemas.microsoft.com/office/drawing/2014/main" id="{ABA5FDA0-066D-4410-B298-A400D3EB71C7}"/>
              </a:ext>
            </a:extLst>
          </p:cNvPr>
          <p:cNvSpPr>
            <a:spLocks noChangeShapeType="1"/>
          </p:cNvSpPr>
          <p:nvPr/>
        </p:nvSpPr>
        <p:spPr bwMode="auto">
          <a:xfrm>
            <a:off x="1917310" y="4882012"/>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8" name="Line 86">
            <a:extLst>
              <a:ext uri="{FF2B5EF4-FFF2-40B4-BE49-F238E27FC236}">
                <a16:creationId xmlns:a16="http://schemas.microsoft.com/office/drawing/2014/main" id="{2B7A9671-9112-42FD-8094-B20DAF4251CA}"/>
              </a:ext>
            </a:extLst>
          </p:cNvPr>
          <p:cNvSpPr>
            <a:spLocks noChangeShapeType="1"/>
          </p:cNvSpPr>
          <p:nvPr/>
        </p:nvSpPr>
        <p:spPr bwMode="auto">
          <a:xfrm>
            <a:off x="1917310" y="5070924"/>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9" name="Line 87">
            <a:extLst>
              <a:ext uri="{FF2B5EF4-FFF2-40B4-BE49-F238E27FC236}">
                <a16:creationId xmlns:a16="http://schemas.microsoft.com/office/drawing/2014/main" id="{BE2D2481-8952-47E9-8E00-0FA84E16FD3D}"/>
              </a:ext>
            </a:extLst>
          </p:cNvPr>
          <p:cNvSpPr>
            <a:spLocks noChangeShapeType="1"/>
          </p:cNvSpPr>
          <p:nvPr/>
        </p:nvSpPr>
        <p:spPr bwMode="auto">
          <a:xfrm>
            <a:off x="1917310" y="5355087"/>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0" name="Text Box 88">
            <a:extLst>
              <a:ext uri="{FF2B5EF4-FFF2-40B4-BE49-F238E27FC236}">
                <a16:creationId xmlns:a16="http://schemas.microsoft.com/office/drawing/2014/main" id="{3F0879CE-B0EF-4094-87F2-77BA6DD80B5C}"/>
              </a:ext>
            </a:extLst>
          </p:cNvPr>
          <p:cNvSpPr txBox="1">
            <a:spLocks noChangeArrowheads="1"/>
          </p:cNvSpPr>
          <p:nvPr/>
        </p:nvSpPr>
        <p:spPr bwMode="auto">
          <a:xfrm>
            <a:off x="1450585" y="4966149"/>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30 kD</a:t>
            </a:r>
          </a:p>
        </p:txBody>
      </p:sp>
      <p:sp>
        <p:nvSpPr>
          <p:cNvPr id="141" name="Text Box 89">
            <a:extLst>
              <a:ext uri="{FF2B5EF4-FFF2-40B4-BE49-F238E27FC236}">
                <a16:creationId xmlns:a16="http://schemas.microsoft.com/office/drawing/2014/main" id="{235126BA-3B60-4CE0-A880-8E5DAC4DDB93}"/>
              </a:ext>
            </a:extLst>
          </p:cNvPr>
          <p:cNvSpPr txBox="1">
            <a:spLocks noChangeArrowheads="1"/>
          </p:cNvSpPr>
          <p:nvPr/>
        </p:nvSpPr>
        <p:spPr bwMode="auto">
          <a:xfrm>
            <a:off x="1450585" y="5232849"/>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20 kD</a:t>
            </a:r>
          </a:p>
        </p:txBody>
      </p:sp>
      <p:sp>
        <p:nvSpPr>
          <p:cNvPr id="142" name="Text Box 90">
            <a:extLst>
              <a:ext uri="{FF2B5EF4-FFF2-40B4-BE49-F238E27FC236}">
                <a16:creationId xmlns:a16="http://schemas.microsoft.com/office/drawing/2014/main" id="{C74640C3-0541-4002-B561-A093D2FBA5D2}"/>
              </a:ext>
            </a:extLst>
          </p:cNvPr>
          <p:cNvSpPr txBox="1">
            <a:spLocks noChangeArrowheads="1"/>
          </p:cNvSpPr>
          <p:nvPr/>
        </p:nvSpPr>
        <p:spPr bwMode="auto">
          <a:xfrm>
            <a:off x="1450585" y="5439224"/>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a:t>14 kD</a:t>
            </a:r>
          </a:p>
        </p:txBody>
      </p:sp>
      <p:sp>
        <p:nvSpPr>
          <p:cNvPr id="143" name="Line 91">
            <a:extLst>
              <a:ext uri="{FF2B5EF4-FFF2-40B4-BE49-F238E27FC236}">
                <a16:creationId xmlns:a16="http://schemas.microsoft.com/office/drawing/2014/main" id="{96183B16-AED1-4337-BA9B-7B3FFA264FBE}"/>
              </a:ext>
            </a:extLst>
          </p:cNvPr>
          <p:cNvSpPr>
            <a:spLocks noChangeShapeType="1"/>
          </p:cNvSpPr>
          <p:nvPr/>
        </p:nvSpPr>
        <p:spPr bwMode="auto">
          <a:xfrm>
            <a:off x="1917310" y="5574162"/>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4" name="Text Box 92">
            <a:extLst>
              <a:ext uri="{FF2B5EF4-FFF2-40B4-BE49-F238E27FC236}">
                <a16:creationId xmlns:a16="http://schemas.microsoft.com/office/drawing/2014/main" id="{91714C7A-0337-4409-A610-0F6EFBE2DDD8}"/>
              </a:ext>
            </a:extLst>
          </p:cNvPr>
          <p:cNvSpPr txBox="1">
            <a:spLocks noChangeArrowheads="1"/>
          </p:cNvSpPr>
          <p:nvPr/>
        </p:nvSpPr>
        <p:spPr bwMode="auto">
          <a:xfrm>
            <a:off x="1450585" y="4615312"/>
            <a:ext cx="504825" cy="2444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ja-JP" sz="1000" b="1" dirty="0"/>
              <a:t>67 </a:t>
            </a:r>
            <a:r>
              <a:rPr lang="en-US" altLang="ja-JP" sz="1000" b="1" dirty="0" err="1"/>
              <a:t>kD</a:t>
            </a:r>
            <a:endParaRPr lang="en-US" altLang="ja-JP" sz="1000" b="1" dirty="0"/>
          </a:p>
        </p:txBody>
      </p:sp>
      <p:grpSp>
        <p:nvGrpSpPr>
          <p:cNvPr id="117" name="Group 24">
            <a:extLst>
              <a:ext uri="{FF2B5EF4-FFF2-40B4-BE49-F238E27FC236}">
                <a16:creationId xmlns:a16="http://schemas.microsoft.com/office/drawing/2014/main" id="{D8A9E8DD-D247-4C46-8400-92C0B7657E35}"/>
              </a:ext>
            </a:extLst>
          </p:cNvPr>
          <p:cNvGrpSpPr>
            <a:grpSpLocks/>
          </p:cNvGrpSpPr>
          <p:nvPr/>
        </p:nvGrpSpPr>
        <p:grpSpPr bwMode="auto">
          <a:xfrm>
            <a:off x="1987807" y="4675724"/>
            <a:ext cx="1733550" cy="1025525"/>
            <a:chOff x="1226" y="11357"/>
            <a:chExt cx="2729" cy="1615"/>
          </a:xfrm>
        </p:grpSpPr>
        <p:sp>
          <p:nvSpPr>
            <p:cNvPr id="118" name="Rectangle 25">
              <a:extLst>
                <a:ext uri="{FF2B5EF4-FFF2-40B4-BE49-F238E27FC236}">
                  <a16:creationId xmlns:a16="http://schemas.microsoft.com/office/drawing/2014/main" id="{E520E978-7C75-42E8-AEAD-85E1AF198648}"/>
                </a:ext>
              </a:extLst>
            </p:cNvPr>
            <p:cNvSpPr>
              <a:spLocks noChangeArrowheads="1"/>
            </p:cNvSpPr>
            <p:nvPr/>
          </p:nvSpPr>
          <p:spPr bwMode="auto">
            <a:xfrm>
              <a:off x="1226" y="11357"/>
              <a:ext cx="2729" cy="1615"/>
            </a:xfrm>
            <a:prstGeom prst="rect">
              <a:avLst/>
            </a:prstGeom>
            <a:solidFill>
              <a:srgbClr val="FFFFFF"/>
            </a:solidFill>
            <a:ln w="8890">
              <a:solidFill>
                <a:srgbClr val="000000"/>
              </a:solidFill>
              <a:miter lim="800000"/>
              <a:headEnd/>
              <a:tailEnd/>
            </a:ln>
          </p:spPr>
          <p:txBody>
            <a:bodyPr/>
            <a:lstStyle/>
            <a:p>
              <a:endParaRPr lang="ja-JP" altLang="en-US"/>
            </a:p>
          </p:txBody>
        </p:sp>
        <p:pic>
          <p:nvPicPr>
            <p:cNvPr id="119" name="Picture 26">
              <a:extLst>
                <a:ext uri="{FF2B5EF4-FFF2-40B4-BE49-F238E27FC236}">
                  <a16:creationId xmlns:a16="http://schemas.microsoft.com/office/drawing/2014/main" id="{C8325D2C-2BFE-4DAB-A280-2CA1AE33F87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87" y="11390"/>
              <a:ext cx="2621" cy="1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7" name="グループ化 156">
            <a:extLst>
              <a:ext uri="{FF2B5EF4-FFF2-40B4-BE49-F238E27FC236}">
                <a16:creationId xmlns:a16="http://schemas.microsoft.com/office/drawing/2014/main" id="{E5D19E2A-B018-46D4-8995-8D6B8D0DABC1}"/>
              </a:ext>
            </a:extLst>
          </p:cNvPr>
          <p:cNvGrpSpPr/>
          <p:nvPr/>
        </p:nvGrpSpPr>
        <p:grpSpPr>
          <a:xfrm>
            <a:off x="1514224" y="5725260"/>
            <a:ext cx="459422" cy="153888"/>
            <a:chOff x="677736" y="5389101"/>
            <a:chExt cx="459422" cy="153888"/>
          </a:xfrm>
        </p:grpSpPr>
        <p:sp>
          <p:nvSpPr>
            <p:cNvPr id="146" name="Text Box 84">
              <a:extLst>
                <a:ext uri="{FF2B5EF4-FFF2-40B4-BE49-F238E27FC236}">
                  <a16:creationId xmlns:a16="http://schemas.microsoft.com/office/drawing/2014/main" id="{B3F469EE-FEBF-4AB1-B963-F0376E0F1EF3}"/>
                </a:ext>
              </a:extLst>
            </p:cNvPr>
            <p:cNvSpPr txBox="1">
              <a:spLocks noChangeArrowheads="1"/>
            </p:cNvSpPr>
            <p:nvPr/>
          </p:nvSpPr>
          <p:spPr bwMode="auto">
            <a:xfrm>
              <a:off x="677736" y="5389101"/>
              <a:ext cx="367087" cy="153888"/>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altLang="ja-JP" sz="1000" b="1" dirty="0"/>
                <a:t>170 </a:t>
              </a:r>
              <a:r>
                <a:rPr lang="en-US" altLang="ja-JP" sz="1000" b="1" dirty="0" err="1"/>
                <a:t>kD</a:t>
              </a:r>
              <a:endParaRPr lang="en-US" altLang="ja-JP" sz="1000" b="1" dirty="0"/>
            </a:p>
          </p:txBody>
        </p:sp>
        <p:sp>
          <p:nvSpPr>
            <p:cNvPr id="147" name="Line 85">
              <a:extLst>
                <a:ext uri="{FF2B5EF4-FFF2-40B4-BE49-F238E27FC236}">
                  <a16:creationId xmlns:a16="http://schemas.microsoft.com/office/drawing/2014/main" id="{1FDEB6D2-9F35-4432-BC69-AFAAEBE950EB}"/>
                </a:ext>
              </a:extLst>
            </p:cNvPr>
            <p:cNvSpPr>
              <a:spLocks noChangeShapeType="1"/>
            </p:cNvSpPr>
            <p:nvPr/>
          </p:nvSpPr>
          <p:spPr bwMode="auto">
            <a:xfrm>
              <a:off x="1060958" y="5469800"/>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en-US"/>
            </a:p>
          </p:txBody>
        </p:sp>
      </p:grpSp>
      <p:grpSp>
        <p:nvGrpSpPr>
          <p:cNvPr id="158" name="グループ化 157">
            <a:extLst>
              <a:ext uri="{FF2B5EF4-FFF2-40B4-BE49-F238E27FC236}">
                <a16:creationId xmlns:a16="http://schemas.microsoft.com/office/drawing/2014/main" id="{4D34C0F6-B73E-4508-A638-344364F7ADE3}"/>
              </a:ext>
            </a:extLst>
          </p:cNvPr>
          <p:cNvGrpSpPr/>
          <p:nvPr/>
        </p:nvGrpSpPr>
        <p:grpSpPr>
          <a:xfrm>
            <a:off x="1499589" y="5852155"/>
            <a:ext cx="474057" cy="153888"/>
            <a:chOff x="663101" y="6059714"/>
            <a:chExt cx="474057" cy="153888"/>
          </a:xfrm>
        </p:grpSpPr>
        <p:sp>
          <p:nvSpPr>
            <p:cNvPr id="148" name="Line 86">
              <a:extLst>
                <a:ext uri="{FF2B5EF4-FFF2-40B4-BE49-F238E27FC236}">
                  <a16:creationId xmlns:a16="http://schemas.microsoft.com/office/drawing/2014/main" id="{3F4292EA-E96A-466B-9F3A-C90EE6E6E15E}"/>
                </a:ext>
              </a:extLst>
            </p:cNvPr>
            <p:cNvSpPr>
              <a:spLocks noChangeShapeType="1"/>
            </p:cNvSpPr>
            <p:nvPr/>
          </p:nvSpPr>
          <p:spPr bwMode="auto">
            <a:xfrm>
              <a:off x="1060958" y="6164489"/>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en-US"/>
            </a:p>
          </p:txBody>
        </p:sp>
        <p:sp>
          <p:nvSpPr>
            <p:cNvPr id="150" name="Text Box 88">
              <a:extLst>
                <a:ext uri="{FF2B5EF4-FFF2-40B4-BE49-F238E27FC236}">
                  <a16:creationId xmlns:a16="http://schemas.microsoft.com/office/drawing/2014/main" id="{4E1FE06C-470E-486F-9837-B4EB0E3314F7}"/>
                </a:ext>
              </a:extLst>
            </p:cNvPr>
            <p:cNvSpPr txBox="1">
              <a:spLocks noChangeArrowheads="1"/>
            </p:cNvSpPr>
            <p:nvPr/>
          </p:nvSpPr>
          <p:spPr bwMode="auto">
            <a:xfrm>
              <a:off x="663101" y="6059714"/>
              <a:ext cx="367087" cy="153888"/>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altLang="ja-JP" sz="1000" b="1" dirty="0"/>
                <a:t>116 </a:t>
              </a:r>
              <a:r>
                <a:rPr lang="en-US" altLang="ja-JP" sz="1000" b="1" dirty="0" err="1"/>
                <a:t>kD</a:t>
              </a:r>
              <a:endParaRPr lang="en-US" altLang="ja-JP" sz="1000" b="1" dirty="0"/>
            </a:p>
          </p:txBody>
        </p:sp>
      </p:grpSp>
      <p:grpSp>
        <p:nvGrpSpPr>
          <p:cNvPr id="159" name="グループ化 158">
            <a:extLst>
              <a:ext uri="{FF2B5EF4-FFF2-40B4-BE49-F238E27FC236}">
                <a16:creationId xmlns:a16="http://schemas.microsoft.com/office/drawing/2014/main" id="{E8941455-2C35-4870-ADD5-15477A359245}"/>
              </a:ext>
            </a:extLst>
          </p:cNvPr>
          <p:cNvGrpSpPr/>
          <p:nvPr/>
        </p:nvGrpSpPr>
        <p:grpSpPr>
          <a:xfrm>
            <a:off x="1555264" y="6074319"/>
            <a:ext cx="418618" cy="153888"/>
            <a:chOff x="718540" y="6326414"/>
            <a:chExt cx="418618" cy="153888"/>
          </a:xfrm>
        </p:grpSpPr>
        <p:sp>
          <p:nvSpPr>
            <p:cNvPr id="149" name="Line 87">
              <a:extLst>
                <a:ext uri="{FF2B5EF4-FFF2-40B4-BE49-F238E27FC236}">
                  <a16:creationId xmlns:a16="http://schemas.microsoft.com/office/drawing/2014/main" id="{C29E9CA7-F533-4693-B603-3EA64A3A0284}"/>
                </a:ext>
              </a:extLst>
            </p:cNvPr>
            <p:cNvSpPr>
              <a:spLocks noChangeShapeType="1"/>
            </p:cNvSpPr>
            <p:nvPr/>
          </p:nvSpPr>
          <p:spPr bwMode="auto">
            <a:xfrm>
              <a:off x="1060958" y="6403496"/>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en-US"/>
            </a:p>
          </p:txBody>
        </p:sp>
        <p:sp>
          <p:nvSpPr>
            <p:cNvPr id="151" name="Text Box 89">
              <a:extLst>
                <a:ext uri="{FF2B5EF4-FFF2-40B4-BE49-F238E27FC236}">
                  <a16:creationId xmlns:a16="http://schemas.microsoft.com/office/drawing/2014/main" id="{1BB135AA-3A3D-463B-B7B7-0D8FA5B3448F}"/>
                </a:ext>
              </a:extLst>
            </p:cNvPr>
            <p:cNvSpPr txBox="1">
              <a:spLocks noChangeArrowheads="1"/>
            </p:cNvSpPr>
            <p:nvPr/>
          </p:nvSpPr>
          <p:spPr bwMode="auto">
            <a:xfrm>
              <a:off x="718540" y="6326414"/>
              <a:ext cx="301365" cy="153888"/>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altLang="ja-JP" sz="1000" b="1" dirty="0"/>
                <a:t>76 </a:t>
              </a:r>
              <a:r>
                <a:rPr lang="en-US" altLang="ja-JP" sz="1000" b="1" dirty="0" err="1"/>
                <a:t>kD</a:t>
              </a:r>
              <a:endParaRPr lang="en-US" altLang="ja-JP" sz="1000" b="1" dirty="0"/>
            </a:p>
          </p:txBody>
        </p:sp>
      </p:grpSp>
      <p:grpSp>
        <p:nvGrpSpPr>
          <p:cNvPr id="160" name="グループ化 159">
            <a:extLst>
              <a:ext uri="{FF2B5EF4-FFF2-40B4-BE49-F238E27FC236}">
                <a16:creationId xmlns:a16="http://schemas.microsoft.com/office/drawing/2014/main" id="{946F217A-CD81-4061-9ED8-7987B3B625A5}"/>
              </a:ext>
            </a:extLst>
          </p:cNvPr>
          <p:cNvGrpSpPr/>
          <p:nvPr/>
        </p:nvGrpSpPr>
        <p:grpSpPr>
          <a:xfrm>
            <a:off x="1573348" y="6329906"/>
            <a:ext cx="400298" cy="153888"/>
            <a:chOff x="736860" y="6590783"/>
            <a:chExt cx="400298" cy="153888"/>
          </a:xfrm>
        </p:grpSpPr>
        <p:sp>
          <p:nvSpPr>
            <p:cNvPr id="152" name="Text Box 90">
              <a:extLst>
                <a:ext uri="{FF2B5EF4-FFF2-40B4-BE49-F238E27FC236}">
                  <a16:creationId xmlns:a16="http://schemas.microsoft.com/office/drawing/2014/main" id="{D985885D-AA9D-423F-A42F-B0F63FFDFD72}"/>
                </a:ext>
              </a:extLst>
            </p:cNvPr>
            <p:cNvSpPr txBox="1">
              <a:spLocks noChangeArrowheads="1"/>
            </p:cNvSpPr>
            <p:nvPr/>
          </p:nvSpPr>
          <p:spPr bwMode="auto">
            <a:xfrm>
              <a:off x="736860" y="6590783"/>
              <a:ext cx="301365" cy="153888"/>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ctr"/>
              <a:r>
                <a:rPr lang="en-US" altLang="ja-JP" sz="1000" b="1" dirty="0"/>
                <a:t>53 </a:t>
              </a:r>
              <a:r>
                <a:rPr lang="en-US" altLang="ja-JP" sz="1000" b="1" dirty="0" err="1"/>
                <a:t>kD</a:t>
              </a:r>
              <a:endParaRPr lang="en-US" altLang="ja-JP" sz="1000" b="1" dirty="0"/>
            </a:p>
          </p:txBody>
        </p:sp>
        <p:sp>
          <p:nvSpPr>
            <p:cNvPr id="153" name="Line 91">
              <a:extLst>
                <a:ext uri="{FF2B5EF4-FFF2-40B4-BE49-F238E27FC236}">
                  <a16:creationId xmlns:a16="http://schemas.microsoft.com/office/drawing/2014/main" id="{8F0E3FF5-C13D-4941-AFD4-769370343DF6}"/>
                </a:ext>
              </a:extLst>
            </p:cNvPr>
            <p:cNvSpPr>
              <a:spLocks noChangeShapeType="1"/>
            </p:cNvSpPr>
            <p:nvPr/>
          </p:nvSpPr>
          <p:spPr bwMode="auto">
            <a:xfrm>
              <a:off x="1060958" y="6667727"/>
              <a:ext cx="7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en-US"/>
            </a:p>
          </p:txBody>
        </p:sp>
      </p:grpSp>
      <p:sp>
        <p:nvSpPr>
          <p:cNvPr id="161" name="Text Box 6">
            <a:extLst>
              <a:ext uri="{FF2B5EF4-FFF2-40B4-BE49-F238E27FC236}">
                <a16:creationId xmlns:a16="http://schemas.microsoft.com/office/drawing/2014/main" id="{83A01FAF-9A41-4C8E-A5F7-02C17952CAA1}"/>
              </a:ext>
            </a:extLst>
          </p:cNvPr>
          <p:cNvSpPr txBox="1">
            <a:spLocks noChangeArrowheads="1"/>
          </p:cNvSpPr>
          <p:nvPr/>
        </p:nvSpPr>
        <p:spPr bwMode="auto">
          <a:xfrm>
            <a:off x="828996" y="4970192"/>
            <a:ext cx="55015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ICAD</a:t>
            </a:r>
          </a:p>
        </p:txBody>
      </p:sp>
      <p:sp>
        <p:nvSpPr>
          <p:cNvPr id="162" name="Text Box 6">
            <a:extLst>
              <a:ext uri="{FF2B5EF4-FFF2-40B4-BE49-F238E27FC236}">
                <a16:creationId xmlns:a16="http://schemas.microsoft.com/office/drawing/2014/main" id="{5EE40E5B-FAE9-4EEC-A72F-B90FE6D8FE48}"/>
              </a:ext>
            </a:extLst>
          </p:cNvPr>
          <p:cNvSpPr txBox="1">
            <a:spLocks noChangeArrowheads="1"/>
          </p:cNvSpPr>
          <p:nvPr/>
        </p:nvSpPr>
        <p:spPr bwMode="auto">
          <a:xfrm>
            <a:off x="815761" y="5903216"/>
            <a:ext cx="57483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PARP</a:t>
            </a:r>
          </a:p>
        </p:txBody>
      </p:sp>
      <p:sp>
        <p:nvSpPr>
          <p:cNvPr id="163" name="テキスト ボックス 162">
            <a:extLst>
              <a:ext uri="{FF2B5EF4-FFF2-40B4-BE49-F238E27FC236}">
                <a16:creationId xmlns:a16="http://schemas.microsoft.com/office/drawing/2014/main" id="{1BECD008-DBD9-4668-902C-6AFDE6DEDDCD}"/>
              </a:ext>
            </a:extLst>
          </p:cNvPr>
          <p:cNvSpPr txBox="1"/>
          <p:nvPr/>
        </p:nvSpPr>
        <p:spPr>
          <a:xfrm>
            <a:off x="313026" y="670660"/>
            <a:ext cx="8625630" cy="646331"/>
          </a:xfrm>
          <a:prstGeom prst="rect">
            <a:avLst/>
          </a:prstGeom>
          <a:noFill/>
        </p:spPr>
        <p:txBody>
          <a:bodyPr wrap="square" rtlCol="0">
            <a:spAutoFit/>
          </a:bodyPr>
          <a:lstStyle/>
          <a:p>
            <a:r>
              <a:rPr kumimoji="1" lang="en-US" altLang="ja-JP" dirty="0" err="1"/>
              <a:t>Jurkat</a:t>
            </a:r>
            <a:r>
              <a:rPr kumimoji="1" lang="en-US" altLang="ja-JP" dirty="0"/>
              <a:t> </a:t>
            </a:r>
            <a:r>
              <a:rPr kumimoji="1" lang="ja-JP" altLang="en-US" dirty="0"/>
              <a:t>細胞培養中に抗</a:t>
            </a:r>
            <a:r>
              <a:rPr kumimoji="1" lang="en-US" altLang="ja-JP" dirty="0" err="1"/>
              <a:t>Fas</a:t>
            </a:r>
            <a:r>
              <a:rPr kumimoji="1" lang="ja-JP" altLang="en-US" dirty="0"/>
              <a:t>抗体 </a:t>
            </a:r>
            <a:r>
              <a:rPr kumimoji="1" lang="en-US" altLang="ja-JP" dirty="0"/>
              <a:t>(CH-11 100ng/ml) </a:t>
            </a:r>
            <a:r>
              <a:rPr kumimoji="1" lang="ja-JP" altLang="en-US" dirty="0"/>
              <a:t>を加え、</a:t>
            </a:r>
            <a:r>
              <a:rPr kumimoji="1" lang="en-US" altLang="ja-JP" dirty="0"/>
              <a:t>30</a:t>
            </a:r>
            <a:r>
              <a:rPr kumimoji="1" lang="ja-JP" altLang="en-US" dirty="0"/>
              <a:t>分おきにサンプリングし、カスパーゼの活性化、基質の断片化を検出した。</a:t>
            </a:r>
            <a:endParaRPr kumimoji="1" lang="en-US" altLang="ja-JP" dirty="0"/>
          </a:p>
        </p:txBody>
      </p:sp>
      <p:sp>
        <p:nvSpPr>
          <p:cNvPr id="164" name="テキスト ボックス 163">
            <a:extLst>
              <a:ext uri="{FF2B5EF4-FFF2-40B4-BE49-F238E27FC236}">
                <a16:creationId xmlns:a16="http://schemas.microsoft.com/office/drawing/2014/main" id="{C8CADB9F-D396-47BA-9705-130A11CDB90F}"/>
              </a:ext>
            </a:extLst>
          </p:cNvPr>
          <p:cNvSpPr txBox="1"/>
          <p:nvPr/>
        </p:nvSpPr>
        <p:spPr>
          <a:xfrm>
            <a:off x="3663181" y="2068705"/>
            <a:ext cx="1048107" cy="276999"/>
          </a:xfrm>
          <a:prstGeom prst="rect">
            <a:avLst/>
          </a:prstGeom>
          <a:noFill/>
        </p:spPr>
        <p:txBody>
          <a:bodyPr wrap="none" rtlCol="0">
            <a:spAutoFit/>
          </a:bodyPr>
          <a:lstStyle/>
          <a:p>
            <a:r>
              <a:rPr kumimoji="1" lang="en-US" altLang="ja-JP" sz="1200" dirty="0"/>
              <a:t>Pro-caspase 8</a:t>
            </a:r>
            <a:endParaRPr kumimoji="1" lang="ja-JP" altLang="en-US" sz="1200" dirty="0"/>
          </a:p>
        </p:txBody>
      </p:sp>
      <p:sp>
        <p:nvSpPr>
          <p:cNvPr id="165" name="テキスト ボックス 164">
            <a:extLst>
              <a:ext uri="{FF2B5EF4-FFF2-40B4-BE49-F238E27FC236}">
                <a16:creationId xmlns:a16="http://schemas.microsoft.com/office/drawing/2014/main" id="{F15C63A9-405D-47ED-9A6D-8EB5EB381E0C}"/>
              </a:ext>
            </a:extLst>
          </p:cNvPr>
          <p:cNvSpPr txBox="1"/>
          <p:nvPr/>
        </p:nvSpPr>
        <p:spPr>
          <a:xfrm>
            <a:off x="7908099" y="2201303"/>
            <a:ext cx="1048107" cy="276999"/>
          </a:xfrm>
          <a:prstGeom prst="rect">
            <a:avLst/>
          </a:prstGeom>
          <a:noFill/>
        </p:spPr>
        <p:txBody>
          <a:bodyPr wrap="none" rtlCol="0">
            <a:spAutoFit/>
          </a:bodyPr>
          <a:lstStyle/>
          <a:p>
            <a:r>
              <a:rPr kumimoji="1" lang="en-US" altLang="ja-JP" sz="1200" dirty="0"/>
              <a:t>Pro-caspase 3</a:t>
            </a:r>
            <a:endParaRPr kumimoji="1" lang="ja-JP" altLang="en-US" sz="1200" dirty="0"/>
          </a:p>
        </p:txBody>
      </p:sp>
      <p:sp>
        <p:nvSpPr>
          <p:cNvPr id="166" name="テキスト ボックス 165">
            <a:extLst>
              <a:ext uri="{FF2B5EF4-FFF2-40B4-BE49-F238E27FC236}">
                <a16:creationId xmlns:a16="http://schemas.microsoft.com/office/drawing/2014/main" id="{8D029FFE-728E-42F6-877B-A4859530D3B5}"/>
              </a:ext>
            </a:extLst>
          </p:cNvPr>
          <p:cNvSpPr txBox="1"/>
          <p:nvPr/>
        </p:nvSpPr>
        <p:spPr>
          <a:xfrm>
            <a:off x="3662514" y="3358084"/>
            <a:ext cx="1048107" cy="276999"/>
          </a:xfrm>
          <a:prstGeom prst="rect">
            <a:avLst/>
          </a:prstGeom>
          <a:noFill/>
        </p:spPr>
        <p:txBody>
          <a:bodyPr wrap="none" rtlCol="0">
            <a:spAutoFit/>
          </a:bodyPr>
          <a:lstStyle/>
          <a:p>
            <a:r>
              <a:rPr kumimoji="1" lang="en-US" altLang="ja-JP" sz="1200" dirty="0"/>
              <a:t>Pro-caspase 9</a:t>
            </a:r>
            <a:endParaRPr kumimoji="1" lang="ja-JP" altLang="en-US" sz="1200" dirty="0"/>
          </a:p>
        </p:txBody>
      </p:sp>
      <p:sp>
        <p:nvSpPr>
          <p:cNvPr id="167" name="テキスト ボックス 166">
            <a:extLst>
              <a:ext uri="{FF2B5EF4-FFF2-40B4-BE49-F238E27FC236}">
                <a16:creationId xmlns:a16="http://schemas.microsoft.com/office/drawing/2014/main" id="{C25A70CF-BD0A-476E-97D0-4203FB0DC849}"/>
              </a:ext>
            </a:extLst>
          </p:cNvPr>
          <p:cNvSpPr txBox="1"/>
          <p:nvPr/>
        </p:nvSpPr>
        <p:spPr>
          <a:xfrm>
            <a:off x="7924087" y="3351735"/>
            <a:ext cx="1048107" cy="276999"/>
          </a:xfrm>
          <a:prstGeom prst="rect">
            <a:avLst/>
          </a:prstGeom>
          <a:noFill/>
        </p:spPr>
        <p:txBody>
          <a:bodyPr wrap="none" rtlCol="0">
            <a:spAutoFit/>
          </a:bodyPr>
          <a:lstStyle/>
          <a:p>
            <a:r>
              <a:rPr kumimoji="1" lang="en-US" altLang="ja-JP" sz="1200" dirty="0"/>
              <a:t>Pro-caspase 6</a:t>
            </a:r>
            <a:endParaRPr kumimoji="1" lang="ja-JP" altLang="en-US" sz="1200" dirty="0"/>
          </a:p>
        </p:txBody>
      </p:sp>
      <p:sp>
        <p:nvSpPr>
          <p:cNvPr id="168" name="テキスト ボックス 167">
            <a:extLst>
              <a:ext uri="{FF2B5EF4-FFF2-40B4-BE49-F238E27FC236}">
                <a16:creationId xmlns:a16="http://schemas.microsoft.com/office/drawing/2014/main" id="{E9E56609-9E39-4EAF-A070-0F22A91FB8E2}"/>
              </a:ext>
            </a:extLst>
          </p:cNvPr>
          <p:cNvSpPr txBox="1"/>
          <p:nvPr/>
        </p:nvSpPr>
        <p:spPr>
          <a:xfrm>
            <a:off x="7920330" y="4217499"/>
            <a:ext cx="1048107" cy="276999"/>
          </a:xfrm>
          <a:prstGeom prst="rect">
            <a:avLst/>
          </a:prstGeom>
          <a:noFill/>
        </p:spPr>
        <p:txBody>
          <a:bodyPr wrap="none" rtlCol="0">
            <a:spAutoFit/>
          </a:bodyPr>
          <a:lstStyle/>
          <a:p>
            <a:r>
              <a:rPr kumimoji="1" lang="en-US" altLang="ja-JP" sz="1200" dirty="0"/>
              <a:t>Pro-caspase 7</a:t>
            </a:r>
            <a:endParaRPr kumimoji="1" lang="ja-JP" altLang="en-US" sz="1200" dirty="0"/>
          </a:p>
        </p:txBody>
      </p:sp>
      <p:sp>
        <p:nvSpPr>
          <p:cNvPr id="169" name="テキスト ボックス 168">
            <a:extLst>
              <a:ext uri="{FF2B5EF4-FFF2-40B4-BE49-F238E27FC236}">
                <a16:creationId xmlns:a16="http://schemas.microsoft.com/office/drawing/2014/main" id="{97227D29-487A-4BCE-811B-72EE5D8C84E3}"/>
              </a:ext>
            </a:extLst>
          </p:cNvPr>
          <p:cNvSpPr txBox="1"/>
          <p:nvPr/>
        </p:nvSpPr>
        <p:spPr>
          <a:xfrm>
            <a:off x="3683648" y="2264138"/>
            <a:ext cx="1048107" cy="402290"/>
          </a:xfrm>
          <a:prstGeom prst="rect">
            <a:avLst/>
          </a:prstGeom>
          <a:noFill/>
        </p:spPr>
        <p:txBody>
          <a:bodyPr wrap="square" rtlCol="0">
            <a:spAutoFit/>
          </a:bodyPr>
          <a:lstStyle/>
          <a:p>
            <a:pPr>
              <a:lnSpc>
                <a:spcPts val="1200"/>
              </a:lnSpc>
            </a:pPr>
            <a:r>
              <a:rPr kumimoji="1" lang="en-US" altLang="ja-JP" sz="1200" dirty="0"/>
              <a:t>Intermediate form</a:t>
            </a:r>
            <a:endParaRPr kumimoji="1" lang="ja-JP" altLang="en-US" sz="1200" dirty="0"/>
          </a:p>
        </p:txBody>
      </p:sp>
      <p:sp>
        <p:nvSpPr>
          <p:cNvPr id="170" name="テキスト ボックス 169">
            <a:extLst>
              <a:ext uri="{FF2B5EF4-FFF2-40B4-BE49-F238E27FC236}">
                <a16:creationId xmlns:a16="http://schemas.microsoft.com/office/drawing/2014/main" id="{F22D17C7-6B88-48E4-921C-B9C44B415495}"/>
              </a:ext>
            </a:extLst>
          </p:cNvPr>
          <p:cNvSpPr txBox="1"/>
          <p:nvPr/>
        </p:nvSpPr>
        <p:spPr>
          <a:xfrm>
            <a:off x="3660152" y="2765254"/>
            <a:ext cx="907749" cy="276999"/>
          </a:xfrm>
          <a:prstGeom prst="rect">
            <a:avLst/>
          </a:prstGeom>
          <a:noFill/>
        </p:spPr>
        <p:txBody>
          <a:bodyPr wrap="none" rtlCol="0">
            <a:spAutoFit/>
          </a:bodyPr>
          <a:lstStyle/>
          <a:p>
            <a:r>
              <a:rPr kumimoji="1" lang="en-US" altLang="ja-JP" sz="1200" dirty="0"/>
              <a:t>Active form</a:t>
            </a:r>
            <a:endParaRPr kumimoji="1" lang="ja-JP" altLang="en-US" sz="1200" dirty="0"/>
          </a:p>
        </p:txBody>
      </p:sp>
      <p:sp>
        <p:nvSpPr>
          <p:cNvPr id="171" name="テキスト ボックス 170">
            <a:extLst>
              <a:ext uri="{FF2B5EF4-FFF2-40B4-BE49-F238E27FC236}">
                <a16:creationId xmlns:a16="http://schemas.microsoft.com/office/drawing/2014/main" id="{1C8BD289-0550-4341-A47F-3475FCE4B485}"/>
              </a:ext>
            </a:extLst>
          </p:cNvPr>
          <p:cNvSpPr txBox="1"/>
          <p:nvPr/>
        </p:nvSpPr>
        <p:spPr>
          <a:xfrm>
            <a:off x="3670648" y="3549784"/>
            <a:ext cx="907749" cy="276999"/>
          </a:xfrm>
          <a:prstGeom prst="rect">
            <a:avLst/>
          </a:prstGeom>
          <a:noFill/>
        </p:spPr>
        <p:txBody>
          <a:bodyPr wrap="none" rtlCol="0">
            <a:spAutoFit/>
          </a:bodyPr>
          <a:lstStyle/>
          <a:p>
            <a:r>
              <a:rPr kumimoji="1" lang="en-US" altLang="ja-JP" sz="1200" dirty="0"/>
              <a:t>Active form</a:t>
            </a:r>
            <a:endParaRPr kumimoji="1" lang="ja-JP" altLang="en-US" sz="1200" dirty="0"/>
          </a:p>
        </p:txBody>
      </p:sp>
      <p:sp>
        <p:nvSpPr>
          <p:cNvPr id="172" name="テキスト ボックス 171">
            <a:extLst>
              <a:ext uri="{FF2B5EF4-FFF2-40B4-BE49-F238E27FC236}">
                <a16:creationId xmlns:a16="http://schemas.microsoft.com/office/drawing/2014/main" id="{E94AB98B-B297-4C2F-A710-8BE9E002F016}"/>
              </a:ext>
            </a:extLst>
          </p:cNvPr>
          <p:cNvSpPr txBox="1"/>
          <p:nvPr/>
        </p:nvSpPr>
        <p:spPr>
          <a:xfrm>
            <a:off x="7935762" y="2641040"/>
            <a:ext cx="907749" cy="276999"/>
          </a:xfrm>
          <a:prstGeom prst="rect">
            <a:avLst/>
          </a:prstGeom>
          <a:noFill/>
        </p:spPr>
        <p:txBody>
          <a:bodyPr wrap="none" rtlCol="0">
            <a:spAutoFit/>
          </a:bodyPr>
          <a:lstStyle/>
          <a:p>
            <a:r>
              <a:rPr kumimoji="1" lang="en-US" altLang="ja-JP" sz="1200" dirty="0"/>
              <a:t>Active form</a:t>
            </a:r>
            <a:endParaRPr kumimoji="1" lang="ja-JP" altLang="en-US" sz="1200" dirty="0"/>
          </a:p>
        </p:txBody>
      </p:sp>
      <p:sp>
        <p:nvSpPr>
          <p:cNvPr id="173" name="テキスト ボックス 172">
            <a:extLst>
              <a:ext uri="{FF2B5EF4-FFF2-40B4-BE49-F238E27FC236}">
                <a16:creationId xmlns:a16="http://schemas.microsoft.com/office/drawing/2014/main" id="{E4C5B832-91B7-4DB3-A4B2-69EFF84AC56C}"/>
              </a:ext>
            </a:extLst>
          </p:cNvPr>
          <p:cNvSpPr txBox="1"/>
          <p:nvPr/>
        </p:nvSpPr>
        <p:spPr>
          <a:xfrm>
            <a:off x="7909229" y="4597988"/>
            <a:ext cx="907749" cy="276999"/>
          </a:xfrm>
          <a:prstGeom prst="rect">
            <a:avLst/>
          </a:prstGeom>
          <a:noFill/>
        </p:spPr>
        <p:txBody>
          <a:bodyPr wrap="none" rtlCol="0">
            <a:spAutoFit/>
          </a:bodyPr>
          <a:lstStyle/>
          <a:p>
            <a:r>
              <a:rPr kumimoji="1" lang="en-US" altLang="ja-JP" sz="1200" dirty="0"/>
              <a:t>Active form</a:t>
            </a:r>
            <a:endParaRPr kumimoji="1" lang="ja-JP" altLang="en-US" sz="1200" dirty="0"/>
          </a:p>
        </p:txBody>
      </p:sp>
      <p:sp>
        <p:nvSpPr>
          <p:cNvPr id="174" name="テキスト ボックス 173">
            <a:extLst>
              <a:ext uri="{FF2B5EF4-FFF2-40B4-BE49-F238E27FC236}">
                <a16:creationId xmlns:a16="http://schemas.microsoft.com/office/drawing/2014/main" id="{2F74B41E-26B2-4FBB-95C9-9D34F299E831}"/>
              </a:ext>
            </a:extLst>
          </p:cNvPr>
          <p:cNvSpPr txBox="1"/>
          <p:nvPr/>
        </p:nvSpPr>
        <p:spPr>
          <a:xfrm>
            <a:off x="7920330" y="4396843"/>
            <a:ext cx="1048107" cy="357406"/>
          </a:xfrm>
          <a:prstGeom prst="rect">
            <a:avLst/>
          </a:prstGeom>
          <a:noFill/>
        </p:spPr>
        <p:txBody>
          <a:bodyPr wrap="square" rtlCol="0">
            <a:spAutoFit/>
          </a:bodyPr>
          <a:lstStyle/>
          <a:p>
            <a:pPr>
              <a:lnSpc>
                <a:spcPts val="1000"/>
              </a:lnSpc>
            </a:pPr>
            <a:r>
              <a:rPr kumimoji="1" lang="en-US" altLang="ja-JP" sz="1200" dirty="0"/>
              <a:t>Intermediate form</a:t>
            </a:r>
            <a:endParaRPr kumimoji="1" lang="ja-JP" altLang="en-US" sz="1200" dirty="0"/>
          </a:p>
        </p:txBody>
      </p:sp>
      <p:sp>
        <p:nvSpPr>
          <p:cNvPr id="175" name="テキスト ボックス 174">
            <a:extLst>
              <a:ext uri="{FF2B5EF4-FFF2-40B4-BE49-F238E27FC236}">
                <a16:creationId xmlns:a16="http://schemas.microsoft.com/office/drawing/2014/main" id="{00090F96-01A5-4790-99AE-5EE9F0DB075E}"/>
              </a:ext>
            </a:extLst>
          </p:cNvPr>
          <p:cNvSpPr txBox="1"/>
          <p:nvPr/>
        </p:nvSpPr>
        <p:spPr>
          <a:xfrm>
            <a:off x="3657234" y="5036526"/>
            <a:ext cx="1048107" cy="248401"/>
          </a:xfrm>
          <a:prstGeom prst="rect">
            <a:avLst/>
          </a:prstGeom>
          <a:noFill/>
        </p:spPr>
        <p:txBody>
          <a:bodyPr wrap="square" rtlCol="0">
            <a:spAutoFit/>
          </a:bodyPr>
          <a:lstStyle/>
          <a:p>
            <a:pPr>
              <a:lnSpc>
                <a:spcPts val="1200"/>
              </a:lnSpc>
            </a:pPr>
            <a:r>
              <a:rPr kumimoji="1" lang="en-US" altLang="ja-JP" sz="1200" dirty="0"/>
              <a:t>Cleaved form</a:t>
            </a:r>
            <a:endParaRPr kumimoji="1" lang="ja-JP" altLang="en-US" sz="1200" dirty="0"/>
          </a:p>
        </p:txBody>
      </p:sp>
      <p:sp>
        <p:nvSpPr>
          <p:cNvPr id="176" name="テキスト ボックス 175">
            <a:extLst>
              <a:ext uri="{FF2B5EF4-FFF2-40B4-BE49-F238E27FC236}">
                <a16:creationId xmlns:a16="http://schemas.microsoft.com/office/drawing/2014/main" id="{98BFE96F-D388-4DAA-9A2F-DAFB3B744949}"/>
              </a:ext>
            </a:extLst>
          </p:cNvPr>
          <p:cNvSpPr txBox="1"/>
          <p:nvPr/>
        </p:nvSpPr>
        <p:spPr>
          <a:xfrm>
            <a:off x="3657233" y="5236464"/>
            <a:ext cx="1048107" cy="248401"/>
          </a:xfrm>
          <a:prstGeom prst="rect">
            <a:avLst/>
          </a:prstGeom>
          <a:noFill/>
        </p:spPr>
        <p:txBody>
          <a:bodyPr wrap="square" rtlCol="0">
            <a:spAutoFit/>
          </a:bodyPr>
          <a:lstStyle/>
          <a:p>
            <a:pPr>
              <a:lnSpc>
                <a:spcPts val="1200"/>
              </a:lnSpc>
            </a:pPr>
            <a:r>
              <a:rPr kumimoji="1" lang="en-US" altLang="ja-JP" sz="1200" dirty="0"/>
              <a:t>Cleaved form</a:t>
            </a:r>
            <a:endParaRPr kumimoji="1" lang="ja-JP" altLang="en-US" sz="1200" dirty="0"/>
          </a:p>
        </p:txBody>
      </p:sp>
      <p:sp>
        <p:nvSpPr>
          <p:cNvPr id="177" name="テキスト ボックス 176">
            <a:extLst>
              <a:ext uri="{FF2B5EF4-FFF2-40B4-BE49-F238E27FC236}">
                <a16:creationId xmlns:a16="http://schemas.microsoft.com/office/drawing/2014/main" id="{9556015D-BA1D-4EC2-8330-DC512CE9CB21}"/>
              </a:ext>
            </a:extLst>
          </p:cNvPr>
          <p:cNvSpPr txBox="1"/>
          <p:nvPr/>
        </p:nvSpPr>
        <p:spPr>
          <a:xfrm>
            <a:off x="3657233" y="5436402"/>
            <a:ext cx="1048107" cy="248401"/>
          </a:xfrm>
          <a:prstGeom prst="rect">
            <a:avLst/>
          </a:prstGeom>
          <a:noFill/>
        </p:spPr>
        <p:txBody>
          <a:bodyPr wrap="square" rtlCol="0">
            <a:spAutoFit/>
          </a:bodyPr>
          <a:lstStyle/>
          <a:p>
            <a:pPr>
              <a:lnSpc>
                <a:spcPts val="1200"/>
              </a:lnSpc>
            </a:pPr>
            <a:r>
              <a:rPr kumimoji="1" lang="en-US" altLang="ja-JP" sz="1200" dirty="0"/>
              <a:t>Cleaved form</a:t>
            </a:r>
            <a:endParaRPr kumimoji="1" lang="ja-JP" altLang="en-US" sz="1200" dirty="0"/>
          </a:p>
        </p:txBody>
      </p:sp>
      <p:sp>
        <p:nvSpPr>
          <p:cNvPr id="178" name="テキスト ボックス 177">
            <a:extLst>
              <a:ext uri="{FF2B5EF4-FFF2-40B4-BE49-F238E27FC236}">
                <a16:creationId xmlns:a16="http://schemas.microsoft.com/office/drawing/2014/main" id="{980B7E01-F75F-4058-B2B0-B5FA3CC53026}"/>
              </a:ext>
            </a:extLst>
          </p:cNvPr>
          <p:cNvSpPr txBox="1"/>
          <p:nvPr/>
        </p:nvSpPr>
        <p:spPr>
          <a:xfrm>
            <a:off x="3657233" y="6006602"/>
            <a:ext cx="1048107" cy="248401"/>
          </a:xfrm>
          <a:prstGeom prst="rect">
            <a:avLst/>
          </a:prstGeom>
          <a:noFill/>
        </p:spPr>
        <p:txBody>
          <a:bodyPr wrap="square" rtlCol="0">
            <a:spAutoFit/>
          </a:bodyPr>
          <a:lstStyle/>
          <a:p>
            <a:pPr>
              <a:lnSpc>
                <a:spcPts val="1200"/>
              </a:lnSpc>
            </a:pPr>
            <a:r>
              <a:rPr kumimoji="1" lang="en-US" altLang="ja-JP" sz="1200" dirty="0"/>
              <a:t>Cleaved form</a:t>
            </a:r>
            <a:endParaRPr kumimoji="1" lang="ja-JP" altLang="en-US" sz="1200" dirty="0"/>
          </a:p>
        </p:txBody>
      </p:sp>
      <p:sp>
        <p:nvSpPr>
          <p:cNvPr id="179" name="Text Box 6">
            <a:extLst>
              <a:ext uri="{FF2B5EF4-FFF2-40B4-BE49-F238E27FC236}">
                <a16:creationId xmlns:a16="http://schemas.microsoft.com/office/drawing/2014/main" id="{1D1368E1-EDE6-44F0-B675-36FE78D73B2B}"/>
              </a:ext>
            </a:extLst>
          </p:cNvPr>
          <p:cNvSpPr txBox="1">
            <a:spLocks noChangeArrowheads="1"/>
          </p:cNvSpPr>
          <p:nvPr/>
        </p:nvSpPr>
        <p:spPr bwMode="auto">
          <a:xfrm>
            <a:off x="3657233" y="4775748"/>
            <a:ext cx="49885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t>ICAD</a:t>
            </a:r>
          </a:p>
        </p:txBody>
      </p:sp>
      <p:sp>
        <p:nvSpPr>
          <p:cNvPr id="180" name="Text Box 6">
            <a:extLst>
              <a:ext uri="{FF2B5EF4-FFF2-40B4-BE49-F238E27FC236}">
                <a16:creationId xmlns:a16="http://schemas.microsoft.com/office/drawing/2014/main" id="{C9604669-3F2B-4B7B-A1C6-D1D3F27F50B3}"/>
              </a:ext>
            </a:extLst>
          </p:cNvPr>
          <p:cNvSpPr txBox="1">
            <a:spLocks noChangeArrowheads="1"/>
          </p:cNvSpPr>
          <p:nvPr/>
        </p:nvSpPr>
        <p:spPr bwMode="auto">
          <a:xfrm>
            <a:off x="3664029" y="5799674"/>
            <a:ext cx="51725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t>PARP</a:t>
            </a:r>
          </a:p>
        </p:txBody>
      </p:sp>
    </p:spTree>
    <p:extLst>
      <p:ext uri="{BB962C8B-B14F-4D97-AF65-F5344CB8AC3E}">
        <p14:creationId xmlns:p14="http://schemas.microsoft.com/office/powerpoint/2010/main" val="3699005736"/>
      </p:ext>
    </p:extLst>
  </p:cSld>
  <p:clrMapOvr>
    <a:masterClrMapping/>
  </p:clrMapOvr>
  <mc:AlternateContent xmlns:mc="http://schemas.openxmlformats.org/markup-compatibility/2006" xmlns:p14="http://schemas.microsoft.com/office/powerpoint/2010/main">
    <mc:Choice Requires="p14">
      <p:transition spd="slow" p14:dur="2000" advTm="126535"/>
    </mc:Choice>
    <mc:Fallback xmlns="">
      <p:transition spd="slow" advTm="126535"/>
    </mc:Fallback>
  </mc:AlternateContent>
  <p:extLst>
    <p:ext uri="{3A86A75C-4F4B-4683-9AE1-C65F6400EC91}">
      <p14:laserTraceLst xmlns:p14="http://schemas.microsoft.com/office/powerpoint/2010/main">
        <p14:tracePtLst>
          <p14:tracePt t="223" x="4572000" y="6246813"/>
          <p14:tracePt t="234" x="4597400" y="6135688"/>
          <p14:tracePt t="245" x="4640263" y="5948363"/>
          <p14:tracePt t="252" x="4724400" y="5659438"/>
          <p14:tracePt t="263" x="4937125" y="4802188"/>
          <p14:tracePt t="279" x="5038725" y="4351338"/>
          <p14:tracePt t="285" x="5157788" y="3857625"/>
          <p14:tracePt t="289" x="5260975" y="3297238"/>
          <p14:tracePt t="302" x="5327650" y="2736850"/>
          <p14:tracePt t="305" x="5387975" y="2209800"/>
          <p14:tracePt t="317" x="5430838" y="1657350"/>
          <p14:tracePt t="329" x="5446713" y="755650"/>
          <p14:tracePt t="339" x="5421313" y="400050"/>
          <p14:tracePt t="345" x="5362575" y="220663"/>
          <p14:tracePt t="355" x="5327650" y="76200"/>
          <p14:tracePt t="549" x="4513263" y="25400"/>
          <p14:tracePt t="557" x="4427538" y="33338"/>
          <p14:tracePt t="567" x="4341813" y="50800"/>
          <p14:tracePt t="571" x="4249738" y="76200"/>
          <p14:tracePt t="583" x="4164013" y="85725"/>
          <p14:tracePt t="587" x="4079875" y="101600"/>
          <p14:tracePt t="599" x="3994150" y="111125"/>
          <p14:tracePt t="607" x="3900488" y="119063"/>
          <p14:tracePt t="613" x="3806825" y="127000"/>
          <p14:tracePt t="621" x="3705225" y="152400"/>
          <p14:tracePt t="630" x="3611563" y="177800"/>
          <p14:tracePt t="636" x="3509963" y="195263"/>
          <p14:tracePt t="650" x="3441700" y="220663"/>
          <p14:tracePt t="653" x="3365500" y="230188"/>
          <p14:tracePt t="662" x="3289300" y="255588"/>
          <p14:tracePt t="668" x="3246438" y="271463"/>
          <p14:tracePt t="679" x="3186113" y="280988"/>
          <p14:tracePt t="687" x="3144838" y="296863"/>
          <p14:tracePt t="703" x="3127375" y="296863"/>
          <p14:tracePt t="707" x="3119438" y="296863"/>
          <p14:tracePt t="717" x="3101975" y="306388"/>
          <p14:tracePt t="729" x="3076575" y="306388"/>
          <p14:tracePt t="734" x="3067050" y="322263"/>
          <p14:tracePt t="750" x="3041650" y="331788"/>
          <p14:tracePt t="762" x="3033713" y="331788"/>
          <p14:tracePt t="769" x="3025775" y="331788"/>
          <p14:tracePt t="846" x="3016250" y="339725"/>
          <p14:tracePt t="857" x="3016250" y="347663"/>
          <p14:tracePt t="868" x="3016250" y="382588"/>
          <p14:tracePt t="878" x="3033713" y="390525"/>
          <p14:tracePt t="885" x="3059113" y="415925"/>
          <p14:tracePt t="895" x="3076575" y="425450"/>
          <p14:tracePt t="902" x="3127375" y="450850"/>
          <p14:tracePt t="912" x="3186113" y="466725"/>
          <p14:tracePt t="918" x="3263900" y="484188"/>
          <p14:tracePt t="929" x="3314700" y="519113"/>
          <p14:tracePt t="934" x="3355975" y="527050"/>
          <p14:tracePt t="941" x="3390900" y="534988"/>
          <p14:tracePt t="952" x="3398838" y="534988"/>
          <p14:tracePt t="1345" x="3449638" y="534988"/>
          <p14:tracePt t="1356" x="3467100" y="534988"/>
          <p14:tracePt t="1360" x="3509963" y="534988"/>
          <p14:tracePt t="1369" x="3594100" y="534988"/>
          <p14:tracePt t="1379" x="3697288" y="534988"/>
          <p14:tracePt t="1385" x="3806825" y="534988"/>
          <p14:tracePt t="1395" x="3925888" y="534988"/>
          <p14:tracePt t="1401" x="4037013" y="534988"/>
          <p14:tracePt t="1412" x="4138613" y="534988"/>
          <p14:tracePt t="1417" x="4224338" y="519113"/>
          <p14:tracePt t="1429" x="4265613" y="519113"/>
          <p14:tracePt t="1434" x="4283075" y="519113"/>
          <p14:tracePt t="1744" x="4291013" y="519113"/>
          <p14:tracePt t="1755" x="4325938" y="519113"/>
          <p14:tracePt t="1758" x="4341813" y="519113"/>
          <p14:tracePt t="1768" x="4394200" y="519113"/>
          <p14:tracePt t="1773" x="4470400" y="519113"/>
          <p14:tracePt t="1786" x="4564063" y="519113"/>
          <p14:tracePt t="1795" x="4657725" y="519113"/>
          <p14:tracePt t="1801" x="4724400" y="519113"/>
          <p14:tracePt t="1812" x="4792663" y="519113"/>
          <p14:tracePt t="1815" x="4852988" y="519113"/>
          <p14:tracePt t="1823" x="4911725" y="519113"/>
          <p14:tracePt t="1834" x="4937125" y="519113"/>
          <p14:tracePt t="1838" x="4946650" y="519113"/>
          <p14:tracePt t="1850" x="4962525" y="519113"/>
          <p14:tracePt t="1956" x="4972050" y="519113"/>
          <p14:tracePt t="1961" x="4987925" y="519113"/>
          <p14:tracePt t="1969" x="4997450" y="519113"/>
          <p14:tracePt t="1979" x="5005388" y="509588"/>
          <p14:tracePt t="1985" x="5038725" y="509588"/>
          <p14:tracePt t="1996" x="5081588" y="501650"/>
          <p14:tracePt t="2001" x="5106988" y="492125"/>
          <p14:tracePt t="2012" x="5149850" y="476250"/>
          <p14:tracePt t="2017" x="5183188" y="476250"/>
          <p14:tracePt t="2029" x="5226050" y="466725"/>
          <p14:tracePt t="2035" x="5251450" y="466725"/>
          <p14:tracePt t="2042" x="5268913" y="458788"/>
          <p14:tracePt t="2052" x="5294313" y="458788"/>
          <p14:tracePt t="2054" x="5302250" y="458788"/>
          <p14:tracePt t="2067" x="5319713" y="458788"/>
          <p14:tracePt t="2079" x="5337175" y="458788"/>
          <p14:tracePt t="2084" x="5345113" y="458788"/>
          <p14:tracePt t="2091" x="5353050" y="458788"/>
          <p14:tracePt t="2095" x="5362575" y="458788"/>
          <p14:tracePt t="2117" x="5370513" y="458788"/>
          <p14:tracePt t="2359" x="5395913" y="450850"/>
          <p14:tracePt t="2363" x="5405438" y="450850"/>
          <p14:tracePt t="2373" x="5438775" y="450850"/>
          <p14:tracePt t="2379" x="5472113" y="450850"/>
          <p14:tracePt t="2389" x="5489575" y="450850"/>
          <p14:tracePt t="2401" x="5524500" y="450850"/>
          <p14:tracePt t="2402" x="5557838" y="450850"/>
          <p14:tracePt t="2414" x="5591175" y="450850"/>
          <p14:tracePt t="2418" x="5608638" y="450850"/>
          <p14:tracePt t="2429" x="5616575" y="450850"/>
          <p14:tracePt t="2645" x="5626100" y="450850"/>
          <p14:tracePt t="2656" x="5668963" y="450850"/>
          <p14:tracePt t="2667" x="5727700" y="450850"/>
          <p14:tracePt t="2671" x="5745163" y="450850"/>
          <p14:tracePt t="2684" x="5813425" y="450850"/>
          <p14:tracePt t="2691" x="5897563" y="450850"/>
          <p14:tracePt t="2695" x="5991225" y="450850"/>
          <p14:tracePt t="2705" x="6092825" y="450850"/>
          <p14:tracePt t="2712" x="6178550" y="450850"/>
          <p14:tracePt t="2721" x="6246813" y="450850"/>
          <p14:tracePt t="2733" x="6280150" y="450850"/>
          <p14:tracePt t="2737" x="6288088" y="450850"/>
          <p14:tracePt t="2923" x="6305550" y="450850"/>
          <p14:tracePt t="2933" x="6330950" y="450850"/>
          <p14:tracePt t="2936" x="6373813" y="450850"/>
          <p14:tracePt t="2950" x="6424613" y="450850"/>
          <p14:tracePt t="2965" x="6518275" y="450850"/>
          <p14:tracePt t="2973" x="6602413" y="450850"/>
          <p14:tracePt t="2979" x="6670675" y="450850"/>
          <p14:tracePt t="2988" x="6746875" y="450850"/>
          <p14:tracePt t="3001" x="6789738" y="450850"/>
          <p14:tracePt t="3003" x="6832600" y="450850"/>
          <p14:tracePt t="3012" x="6840538" y="450850"/>
          <p14:tracePt t="3796" x="6807200" y="501650"/>
          <p14:tracePt t="3805" x="6781800" y="527050"/>
          <p14:tracePt t="3810" x="6731000" y="577850"/>
          <p14:tracePt t="3820" x="6662738" y="646113"/>
          <p14:tracePt t="3835" x="6543675" y="730250"/>
          <p14:tracePt t="3836" x="6432550" y="808038"/>
          <p14:tracePt t="3850" x="6323013" y="884238"/>
          <p14:tracePt t="3853" x="6161088" y="977900"/>
          <p14:tracePt t="3864" x="5999163" y="1054100"/>
          <p14:tracePt t="3868" x="5864225" y="1112838"/>
          <p14:tracePt t="3879" x="5719763" y="1181100"/>
          <p14:tracePt t="3887" x="5514975" y="1231900"/>
          <p14:tracePt t="3896" x="5311775" y="1274763"/>
          <p14:tracePt t="3903" x="5116513" y="1317625"/>
          <p14:tracePt t="3907" x="4868863" y="1350963"/>
          <p14:tracePt t="3918" x="4597400" y="1385888"/>
          <p14:tracePt t="3929" x="4333875" y="1401763"/>
          <p14:tracePt t="3935" x="4011613" y="1401763"/>
          <p14:tracePt t="3945" x="3722688" y="1401763"/>
          <p14:tracePt t="3951" x="3408363" y="1401763"/>
          <p14:tracePt t="3962" x="3119438" y="1401763"/>
          <p14:tracePt t="3967" x="2855913" y="1401763"/>
          <p14:tracePt t="3979" x="2651125" y="1401763"/>
          <p14:tracePt t="3984" x="2473325" y="1401763"/>
          <p14:tracePt t="3989" x="2336800" y="1401763"/>
          <p14:tracePt t="4001" x="2209800" y="1401763"/>
          <p14:tracePt t="4005" x="2124075" y="1401763"/>
          <p14:tracePt t="4017" x="2039938" y="1401763"/>
          <p14:tracePt t="4021" x="2030413" y="1401763"/>
          <p14:tracePt t="4257" x="2022475" y="1401763"/>
          <p14:tracePt t="4268" x="1997075" y="1376363"/>
          <p14:tracePt t="4278" x="1963738" y="1368425"/>
          <p14:tracePt t="4283" x="1903413" y="1360488"/>
          <p14:tracePt t="4296" x="1835150" y="1350963"/>
          <p14:tracePt t="4302" x="1776413" y="1343025"/>
          <p14:tracePt t="4306" x="1700213" y="1333500"/>
          <p14:tracePt t="4318" x="1631950" y="1333500"/>
          <p14:tracePt t="4323" x="1530350" y="1333500"/>
          <p14:tracePt t="4335" x="1419225" y="1317625"/>
          <p14:tracePt t="4346" x="1274763" y="1317625"/>
          <p14:tracePt t="4351" x="1122363" y="1317625"/>
          <p14:tracePt t="4366" x="815975" y="1292225"/>
          <p14:tracePt t="4373" x="654050" y="1274763"/>
          <p14:tracePt t="4385" x="509588" y="1249363"/>
          <p14:tracePt t="4389" x="382588" y="1223963"/>
          <p14:tracePt t="4400" x="296863" y="1216025"/>
          <p14:tracePt t="4402" x="203200" y="1198563"/>
          <p14:tracePt t="4413" x="161925" y="1189038"/>
          <p14:tracePt t="4423" x="127000" y="1181100"/>
          <p14:tracePt t="4429" x="93663" y="1173163"/>
          <p14:tracePt t="4439" x="85725" y="1173163"/>
          <p14:tracePt t="4446" x="68263" y="1163638"/>
          <p14:tracePt t="4651" x="85725" y="1163638"/>
          <p14:tracePt t="4657" x="136525" y="1163638"/>
          <p14:tracePt t="4667" x="177800" y="1163638"/>
          <p14:tracePt t="4671" x="238125" y="1163638"/>
          <p14:tracePt t="4683" x="271463" y="1163638"/>
          <p14:tracePt t="4692" x="314325" y="1163638"/>
          <p14:tracePt t="4700" x="374650" y="1163638"/>
          <p14:tracePt t="4707" x="441325" y="1163638"/>
          <p14:tracePt t="4712" x="501650" y="1163638"/>
          <p14:tracePt t="4721" x="560388" y="1163638"/>
          <p14:tracePt t="4734" x="603250" y="1163638"/>
          <p14:tracePt t="4737" x="636588" y="1163638"/>
          <p14:tracePt t="4750" x="663575" y="1163638"/>
          <p14:tracePt t="4751" x="671513" y="1163638"/>
          <p14:tracePt t="4773" x="679450" y="1163638"/>
          <p14:tracePt t="4953" x="688975" y="1163638"/>
          <p14:tracePt t="4963" x="722313" y="1163638"/>
          <p14:tracePt t="4969" x="781050" y="1138238"/>
          <p14:tracePt t="4979" x="823913" y="1138238"/>
          <p14:tracePt t="4988" x="866775" y="1138238"/>
          <p14:tracePt t="4995" x="900113" y="1130300"/>
          <p14:tracePt t="5003" x="960438" y="1130300"/>
          <p14:tracePt t="5013" x="1003300" y="1130300"/>
          <p14:tracePt t="5019" x="1028700" y="1130300"/>
          <p14:tracePt t="5029" x="1096963" y="1130300"/>
          <p14:tracePt t="5034" x="1138238" y="1130300"/>
          <p14:tracePt t="5045" x="1189038" y="1130300"/>
          <p14:tracePt t="5051" x="1249363" y="1130300"/>
          <p14:tracePt t="5062" x="1308100" y="1130300"/>
          <p14:tracePt t="5071" x="1343025" y="1130300"/>
          <p14:tracePt t="5079" x="1376363" y="1130300"/>
          <p14:tracePt t="5085" x="1401763" y="1130300"/>
          <p14:tracePt t="5105" x="1411288" y="1130300"/>
          <p14:tracePt t="5118" x="1419225" y="1130300"/>
          <p14:tracePt t="5149" x="1436688" y="1130300"/>
          <p14:tracePt t="5151" x="1444625" y="1130300"/>
          <p14:tracePt t="5162" x="1452563" y="1122363"/>
          <p14:tracePt t="5167" x="1487488" y="1122363"/>
          <p14:tracePt t="5179" x="1512888" y="1122363"/>
          <p14:tracePt t="5187" x="1530350" y="1112838"/>
          <p14:tracePt t="5192" x="1555750" y="1096963"/>
          <p14:tracePt t="5202" x="1589088" y="1087438"/>
          <p14:tracePt t="5206" x="1622425" y="1087438"/>
          <p14:tracePt t="5228" x="1657350" y="1087438"/>
          <p14:tracePt t="5233" x="1690688" y="1069975"/>
          <p14:tracePt t="5245" x="1708150" y="1069975"/>
          <p14:tracePt t="5249" x="1741488" y="1069975"/>
          <p14:tracePt t="5256" x="1776413" y="1069975"/>
          <p14:tracePt t="5268" x="1793875" y="1062038"/>
          <p14:tracePt t="5271" x="1819275" y="1054100"/>
          <p14:tracePt t="5284" x="1844675" y="1054100"/>
          <p14:tracePt t="5287" x="1852613" y="1054100"/>
          <p14:tracePt t="5300" x="1860550" y="1054100"/>
          <p14:tracePt t="5307" x="1870075" y="1054100"/>
          <p14:tracePt t="5328" x="1878013" y="1054100"/>
          <p14:tracePt t="5359" x="1895475" y="1054100"/>
          <p14:tracePt t="5369" x="1903413" y="1054100"/>
          <p14:tracePt t="5383" x="1911350" y="1054100"/>
          <p14:tracePt t="5395" x="1928813" y="1054100"/>
          <p14:tracePt t="5401" x="1938338" y="1054100"/>
          <p14:tracePt t="5413" x="1954213" y="1054100"/>
          <p14:tracePt t="5423" x="1963738" y="1054100"/>
          <p14:tracePt t="5433" x="1971675" y="1054100"/>
          <p14:tracePt t="5438" x="1979613" y="1054100"/>
          <p14:tracePt t="5450" x="1997075" y="1054100"/>
          <p14:tracePt t="5455" x="2014538" y="1054100"/>
          <p14:tracePt t="5467" x="2030413" y="1054100"/>
          <p14:tracePt t="5479" x="2039938" y="1054100"/>
          <p14:tracePt t="5485" x="2055813" y="1054100"/>
          <p14:tracePt t="5501" x="2073275" y="1044575"/>
          <p14:tracePt t="5505" x="2098675" y="1036638"/>
          <p14:tracePt t="5529" x="2133600" y="1036638"/>
          <p14:tracePt t="5539" x="2159000" y="1036638"/>
          <p14:tracePt t="5545" x="2166938" y="1036638"/>
          <p14:tracePt t="5555" x="2174875" y="1036638"/>
          <p14:tracePt t="5568" x="2192338" y="1036638"/>
          <p14:tracePt t="5571" x="2227263" y="1036638"/>
          <p14:tracePt t="5584" x="2268538" y="1036638"/>
          <p14:tracePt t="5585" x="2278063" y="1036638"/>
          <p14:tracePt t="5595" x="2293938" y="1036638"/>
          <p14:tracePt t="5601" x="2303463" y="1036638"/>
          <p14:tracePt t="5615" x="2319338" y="1036638"/>
          <p14:tracePt t="5620" x="2336800" y="1028700"/>
          <p14:tracePt t="6041" x="2354263" y="1028700"/>
          <p14:tracePt t="6052" x="2387600" y="1028700"/>
          <p14:tracePt t="6062" x="2422525" y="1028700"/>
          <p14:tracePt t="6068" x="2447925" y="1028700"/>
          <p14:tracePt t="6079" x="2463800" y="1028700"/>
          <p14:tracePt t="6084" x="2489200" y="1028700"/>
          <p14:tracePt t="6092" x="2516188" y="1028700"/>
          <p14:tracePt t="6101" x="2524125" y="1028700"/>
          <p14:tracePt t="6105" x="2532063" y="1028700"/>
          <p14:tracePt t="6117" x="2541588" y="1028700"/>
          <p14:tracePt t="6963" x="2549525" y="1028700"/>
          <p14:tracePt t="6973" x="2582863" y="1028700"/>
          <p14:tracePt t="6985" x="2633663" y="1028700"/>
          <p14:tracePt t="6988" x="2643188" y="1028700"/>
          <p14:tracePt t="7001" x="2693988" y="1028700"/>
          <p14:tracePt t="7002" x="2752725" y="1028700"/>
          <p14:tracePt t="7014" x="2855913" y="1028700"/>
          <p14:tracePt t="7023" x="2957513" y="1028700"/>
          <p14:tracePt t="7029" x="3051175" y="1028700"/>
          <p14:tracePt t="7039" x="3160713" y="1028700"/>
          <p14:tracePt t="7045" x="3263900" y="1028700"/>
          <p14:tracePt t="7055" x="3348038" y="1028700"/>
          <p14:tracePt t="7062" x="3408363" y="1028700"/>
          <p14:tracePt t="7069" x="3449638" y="1028700"/>
          <p14:tracePt t="7083" x="3467100" y="1028700"/>
          <p14:tracePt t="7085" x="3475038" y="1028700"/>
          <p14:tracePt t="7258" x="3492500" y="1028700"/>
          <p14:tracePt t="7262" x="3502025" y="1028700"/>
          <p14:tracePt t="7287" x="3517900" y="1028700"/>
          <p14:tracePt t="7299" x="3527425" y="1028700"/>
          <p14:tracePt t="7313" x="3543300" y="1028700"/>
          <p14:tracePt t="7330" x="3578225" y="1028700"/>
          <p14:tracePt t="7339" x="3636963" y="1028700"/>
          <p14:tracePt t="7345" x="3662363" y="1028700"/>
          <p14:tracePt t="7355" x="3705225" y="1028700"/>
          <p14:tracePt t="7362" x="3738563" y="1028700"/>
          <p14:tracePt t="7368" x="3790950" y="1028700"/>
          <p14:tracePt t="7379" x="3892550" y="1028700"/>
          <p14:tracePt t="7385" x="4037013" y="1028700"/>
          <p14:tracePt t="7395" x="4206875" y="1028700"/>
          <p14:tracePt t="7400" x="4435475" y="1028700"/>
          <p14:tracePt t="7412" x="4665663" y="1028700"/>
          <p14:tracePt t="7421" x="4929188" y="1028700"/>
          <p14:tracePt t="7429" x="5157788" y="1028700"/>
          <p14:tracePt t="7437" x="5319713" y="1028700"/>
          <p14:tracePt t="7442" x="5446713" y="1028700"/>
          <p14:tracePt t="7451" x="5532438" y="1028700"/>
          <p14:tracePt t="7457" x="5575300" y="1028700"/>
          <p14:tracePt t="7478" x="5583238" y="1028700"/>
          <p14:tracePt t="8416" x="5591175" y="1028700"/>
          <p14:tracePt t="8421" x="5626100" y="1028700"/>
          <p14:tracePt t="8429" x="5668963" y="1028700"/>
          <p14:tracePt t="8439" x="5727700" y="1028700"/>
          <p14:tracePt t="8446" x="5761038" y="1028700"/>
          <p14:tracePt t="8455" x="5795963" y="1028700"/>
          <p14:tracePt t="8462" x="5846763" y="1028700"/>
          <p14:tracePt t="8468" x="5889625" y="1028700"/>
          <p14:tracePt t="8484" x="5922963" y="1028700"/>
          <p14:tracePt t="8485" x="5932488" y="1028700"/>
          <p14:tracePt t="8495" x="5948363" y="1028700"/>
          <p14:tracePt t="8512" x="5957888" y="1028700"/>
          <p14:tracePt t="8684" x="5973763" y="1028700"/>
          <p14:tracePt t="8695" x="5991225" y="1028700"/>
          <p14:tracePt t="8699" x="5999163" y="1028700"/>
          <p14:tracePt t="8707" x="6034088" y="1028700"/>
          <p14:tracePt t="8711" x="6067425" y="1028700"/>
          <p14:tracePt t="8721" x="6102350" y="1019175"/>
          <p14:tracePt t="8734" x="6127750" y="1019175"/>
          <p14:tracePt t="8736" x="6161088" y="1019175"/>
          <p14:tracePt t="8748" x="6186488" y="1019175"/>
          <p14:tracePt t="8752" x="6229350" y="1011238"/>
          <p14:tracePt t="8763" x="6254750" y="1011238"/>
          <p14:tracePt t="8773" x="6280150" y="1011238"/>
          <p14:tracePt t="8778" x="6313488" y="1003300"/>
          <p14:tracePt t="8787" x="6356350" y="1003300"/>
          <p14:tracePt t="8795" x="6407150" y="993775"/>
          <p14:tracePt t="8802" x="6424613" y="993775"/>
          <p14:tracePt t="8813" x="6457950" y="993775"/>
          <p14:tracePt t="8818" x="6500813" y="993775"/>
          <p14:tracePt t="8829" x="6561138" y="993775"/>
          <p14:tracePt t="8835" x="6627813" y="993775"/>
          <p14:tracePt t="8846" x="6680200" y="993775"/>
          <p14:tracePt t="8852" x="6731000" y="993775"/>
          <p14:tracePt t="8863" x="6764338" y="993775"/>
          <p14:tracePt t="8868" x="6807200" y="993775"/>
          <p14:tracePt t="8873" x="6840538" y="993775"/>
          <p14:tracePt t="8884" x="6883400" y="993775"/>
          <p14:tracePt t="8896" x="6926263" y="993775"/>
          <p14:tracePt t="8900" x="6951663" y="993775"/>
          <p14:tracePt t="8912" x="6994525" y="993775"/>
          <p14:tracePt t="8913" x="7035800" y="993775"/>
          <p14:tracePt t="8923" x="7053263" y="993775"/>
          <p14:tracePt t="8935" x="7088188" y="993775"/>
          <p14:tracePt t="8938" x="7129463" y="993775"/>
          <p14:tracePt t="8950" x="7154863" y="993775"/>
          <p14:tracePt t="8952" x="7172325" y="993775"/>
          <p14:tracePt t="8962" x="7197725" y="993775"/>
          <p14:tracePt t="8973" x="7205663" y="993775"/>
          <p14:tracePt t="8979" x="7223125" y="985838"/>
          <p14:tracePt t="8995" x="7258050" y="977900"/>
          <p14:tracePt t="9012" x="7273925" y="977900"/>
          <p14:tracePt t="9029" x="7283450" y="977900"/>
          <p14:tracePt t="9035" x="7291388" y="977900"/>
          <p14:tracePt t="9041" x="7299325" y="977900"/>
          <p14:tracePt t="9051" x="7308850" y="968375"/>
          <p14:tracePt t="9067" x="7324725" y="968375"/>
          <p14:tracePt t="9084" x="7350125" y="968375"/>
          <p14:tracePt t="9095" x="7359650" y="968375"/>
          <p14:tracePt t="9112" x="7377113" y="968375"/>
          <p14:tracePt t="9118" x="7385050" y="968375"/>
          <p14:tracePt t="9129" x="7392988" y="968375"/>
          <p14:tracePt t="9134" x="7402513" y="968375"/>
          <p14:tracePt t="9141" x="7418388" y="968375"/>
          <p14:tracePt t="9151" x="7435850" y="968375"/>
          <p14:tracePt t="9155" x="7469188" y="968375"/>
          <p14:tracePt t="9171" x="7494588" y="968375"/>
          <p14:tracePt t="9183" x="7521575" y="968375"/>
          <p14:tracePt t="9191" x="7554913" y="968375"/>
          <p14:tracePt t="9200" x="7572375" y="968375"/>
          <p14:tracePt t="9207" x="7597775" y="968375"/>
          <p14:tracePt t="9212" x="7623175" y="968375"/>
          <p14:tracePt t="9220" x="7639050" y="968375"/>
          <p14:tracePt t="9234" x="7648575" y="968375"/>
          <p14:tracePt t="9236" x="7673975" y="968375"/>
          <p14:tracePt t="9250" x="7691438" y="968375"/>
          <p14:tracePt t="9252" x="7707313" y="968375"/>
          <p14:tracePt t="9262" x="7724775" y="968375"/>
          <p14:tracePt t="9270" x="7732713" y="968375"/>
          <p14:tracePt t="9279" x="7742238" y="968375"/>
          <p14:tracePt t="9287" x="7767638" y="968375"/>
          <p14:tracePt t="9303" x="7783513" y="968375"/>
          <p14:tracePt t="9312" x="7818438" y="968375"/>
          <p14:tracePt t="9317" x="7826375" y="968375"/>
          <p14:tracePt t="9329" x="7843838" y="968375"/>
          <p14:tracePt t="9334" x="7861300" y="968375"/>
          <p14:tracePt t="9346" x="7869238" y="968375"/>
          <p14:tracePt t="9352" x="7886700" y="968375"/>
          <p14:tracePt t="9423" x="7894638" y="968375"/>
          <p14:tracePt t="9439" x="7902575" y="968375"/>
          <p14:tracePt t="9444" x="7912100" y="968375"/>
          <p14:tracePt t="9462" x="7927975" y="968375"/>
          <p14:tracePt t="9469" x="7937500" y="968375"/>
          <p14:tracePt t="9479" x="7945438" y="968375"/>
          <p14:tracePt t="9484" x="7962900" y="968375"/>
          <p14:tracePt t="9512" x="7980363" y="968375"/>
          <p14:tracePt t="9519" x="7988300" y="968375"/>
          <p14:tracePt t="9523" x="8005763" y="968375"/>
          <p14:tracePt t="9535" x="8013700" y="968375"/>
          <p14:tracePt t="9545" x="8021638" y="968375"/>
          <p14:tracePt t="9551" x="8031163" y="968375"/>
          <p14:tracePt t="9562" x="8039100" y="968375"/>
          <p14:tracePt t="9568" x="8056563" y="968375"/>
          <p14:tracePt t="9579" x="8064500" y="968375"/>
          <p14:tracePt t="9588" x="8081963" y="968375"/>
          <p14:tracePt t="9602" x="8089900" y="968375"/>
          <p14:tracePt t="9617" x="8115300" y="968375"/>
          <p14:tracePt t="9632" x="8132763" y="968375"/>
          <p14:tracePt t="9642" x="8140700" y="968375"/>
          <p14:tracePt t="9652" x="8150225" y="968375"/>
          <p14:tracePt t="9655" x="8166100" y="968375"/>
          <p14:tracePt t="9668" x="8175625" y="968375"/>
          <p14:tracePt t="9671" x="8183563" y="968375"/>
          <p14:tracePt t="9683" x="8201025" y="968375"/>
          <p14:tracePt t="9695" x="8208963" y="968375"/>
          <p14:tracePt t="9705" x="8226425" y="968375"/>
          <p14:tracePt t="9721" x="8243888" y="968375"/>
          <p14:tracePt t="9737" x="8259763" y="968375"/>
          <p14:tracePt t="9746" x="8269288" y="968375"/>
          <p14:tracePt t="9762" x="8277225" y="968375"/>
          <p14:tracePt t="9770" x="8294688" y="968375"/>
          <p14:tracePt t="9779" x="8320088" y="968375"/>
          <p14:tracePt t="9787" x="8335963" y="968375"/>
          <p14:tracePt t="9792" x="8353425" y="968375"/>
          <p14:tracePt t="9801" x="8362950" y="968375"/>
          <p14:tracePt t="9812" x="8388350" y="968375"/>
          <p14:tracePt t="9818" x="8413750" y="968375"/>
          <p14:tracePt t="9829" x="8439150" y="968375"/>
          <p14:tracePt t="9831" x="8455025" y="968375"/>
          <p14:tracePt t="9841" x="8480425" y="968375"/>
          <p14:tracePt t="9857" x="8489950" y="968375"/>
          <p14:tracePt t="9867" x="8497888" y="968375"/>
          <p14:tracePt t="9902" x="8507413" y="968375"/>
          <p14:tracePt t="9943" x="8515350" y="968375"/>
          <p14:tracePt t="9947" x="8523288" y="968375"/>
          <p14:tracePt t="9957" x="8532813" y="968375"/>
          <p14:tracePt t="9968" x="8558213" y="968375"/>
          <p14:tracePt t="9973" x="8566150" y="968375"/>
          <p14:tracePt t="9984" x="8583613" y="968375"/>
          <p14:tracePt t="9989" x="8599488" y="968375"/>
          <p14:tracePt t="10002" x="8609013" y="968375"/>
          <p14:tracePt t="10013" x="8634413" y="968375"/>
          <p14:tracePt t="10023" x="8642350" y="968375"/>
          <p14:tracePt t="10029" x="8659813" y="968375"/>
          <p14:tracePt t="10039" x="8667750" y="968375"/>
          <p14:tracePt t="10050" x="8685213" y="968375"/>
          <p14:tracePt t="10062" x="8710613" y="968375"/>
          <p14:tracePt t="10068" x="8736013" y="968375"/>
          <p14:tracePt t="10079" x="8761413" y="968375"/>
          <p14:tracePt t="10089" x="8769350" y="968375"/>
          <p14:tracePt t="10095" x="8778875" y="968375"/>
          <p14:tracePt t="10103" x="8804275" y="968375"/>
          <p14:tracePt t="10112" x="8821738" y="968375"/>
          <p14:tracePt t="10118" x="8837613" y="968375"/>
          <p14:tracePt t="10129" x="8855075" y="968375"/>
          <p14:tracePt t="10135" x="8863013" y="968375"/>
          <p14:tracePt t="10145" x="8872538" y="968375"/>
          <p14:tracePt t="10151" x="8897938" y="968375"/>
          <p14:tracePt t="10162" x="8905875" y="968375"/>
          <p14:tracePt t="10169" x="8913813" y="968375"/>
          <p14:tracePt t="10178" x="8923338" y="968375"/>
          <p14:tracePt t="10184" x="8931275" y="968375"/>
          <p14:tracePt t="10188" x="8940800" y="968375"/>
          <p14:tracePt t="10202" x="8966200" y="977900"/>
          <p14:tracePt t="10212" x="8974138" y="977900"/>
          <p14:tracePt t="10218" x="8991600" y="977900"/>
          <p14:tracePt t="10228" x="9007475" y="977900"/>
          <p14:tracePt t="10231" x="9017000" y="977900"/>
          <p14:tracePt t="10245" x="9032875" y="977900"/>
          <p14:tracePt t="10251" x="9050338" y="977900"/>
          <p14:tracePt t="10255" x="9058275" y="977900"/>
          <p14:tracePt t="10267" x="9075738" y="985838"/>
          <p14:tracePt t="10279" x="9085263" y="985838"/>
          <p14:tracePt t="10296" x="9093200" y="985838"/>
          <p14:tracePt t="10335" x="9101138" y="985838"/>
          <p14:tracePt t="10357" x="9110663" y="985838"/>
          <p14:tracePt t="10360" x="9118600" y="985838"/>
          <p14:tracePt t="10398" x="9136063" y="985838"/>
          <p14:tracePt t="10706" x="9007475" y="1104900"/>
          <p14:tracePt t="10718" x="8855075" y="1163638"/>
          <p14:tracePt t="10720" x="8634413" y="1206500"/>
          <p14:tracePt t="10728" x="8345488" y="1274763"/>
          <p14:tracePt t="10735" x="7927975" y="1350963"/>
          <p14:tracePt t="10745" x="7469188" y="1452563"/>
          <p14:tracePt t="10755" x="7027863" y="1487488"/>
          <p14:tracePt t="10762" x="6670675" y="1530350"/>
          <p14:tracePt t="10771" x="6288088" y="1563688"/>
          <p14:tracePt t="10779" x="5905500" y="1581150"/>
          <p14:tracePt t="10784" x="5651500" y="1581150"/>
          <p14:tracePt t="10795" x="5413375" y="1581150"/>
          <p14:tracePt t="10801" x="5183188" y="1581150"/>
          <p14:tracePt t="10813" x="5005388" y="1581150"/>
          <p14:tracePt t="10818" x="4835525" y="1581150"/>
          <p14:tracePt t="10829" x="4673600" y="1581150"/>
          <p14:tracePt t="10835" x="4521200" y="1581150"/>
          <p14:tracePt t="10841" x="4368800" y="1581150"/>
          <p14:tracePt t="10851" x="4232275" y="1581150"/>
          <p14:tracePt t="10855" x="4070350" y="1581150"/>
          <p14:tracePt t="10868" x="3917950" y="1581150"/>
          <p14:tracePt t="10879" x="3763963" y="1581150"/>
          <p14:tracePt t="10884" x="3629025" y="1581150"/>
          <p14:tracePt t="10898" x="3373438" y="1581150"/>
          <p14:tracePt t="10905" x="3263900" y="1581150"/>
          <p14:tracePt t="10918" x="3144838" y="1581150"/>
          <p14:tracePt t="10920" x="3051175" y="1581150"/>
          <p14:tracePt t="10934" x="2949575" y="1581150"/>
          <p14:tracePt t="10937" x="2846388" y="1581150"/>
          <p14:tracePt t="10950" x="2752725" y="1581150"/>
          <p14:tracePt t="10957" x="2651125" y="1581150"/>
          <p14:tracePt t="10962" x="2541588" y="1581150"/>
          <p14:tracePt t="10971" x="2413000" y="1581150"/>
          <p14:tracePt t="10979" x="2286000" y="1581150"/>
          <p14:tracePt t="10987" x="2174875" y="1581150"/>
          <p14:tracePt t="11000" x="2047875" y="1581150"/>
          <p14:tracePt t="11001" x="1963738" y="1581150"/>
          <p14:tracePt t="11013" x="1885950" y="1581150"/>
          <p14:tracePt t="11018" x="1801813" y="1581150"/>
          <p14:tracePt t="11029" x="1741488" y="1581150"/>
          <p14:tracePt t="11037" x="1674813" y="1581150"/>
          <p14:tracePt t="11045" x="1639888" y="1581150"/>
          <p14:tracePt t="11053" x="1597025" y="1581150"/>
          <p14:tracePt t="11057" x="1571625" y="1581150"/>
          <p14:tracePt t="11067" x="1512888" y="1581150"/>
          <p14:tracePt t="11079" x="1470025" y="1581150"/>
          <p14:tracePt t="11084" x="1444625" y="1581150"/>
          <p14:tracePt t="11096" x="1393825" y="1581150"/>
          <p14:tracePt t="11098" x="1360488" y="1581150"/>
          <p14:tracePt t="11112" x="1333500" y="1581150"/>
          <p14:tracePt t="11118" x="1292225" y="1581150"/>
          <p14:tracePt t="11123" x="1257300" y="1581150"/>
          <p14:tracePt t="11134" x="1223963" y="1571625"/>
          <p14:tracePt t="11138" x="1198563" y="1563688"/>
          <p14:tracePt t="11150" x="1173163" y="1555750"/>
          <p14:tracePt t="11165" x="1122363" y="1555750"/>
          <p14:tracePt t="11173" x="1079500" y="1555750"/>
          <p14:tracePt t="11179" x="1019175" y="1538288"/>
          <p14:tracePt t="11188" x="993775" y="1538288"/>
          <p14:tracePt t="11200" x="968375" y="1530350"/>
          <p14:tracePt t="11203" x="892175" y="1520825"/>
          <p14:tracePt t="11218" x="833438" y="1512888"/>
          <p14:tracePt t="11219" x="755650" y="1504950"/>
          <p14:tracePt t="11229" x="696913" y="1495425"/>
          <p14:tracePt t="11239" x="654050" y="1487488"/>
          <p14:tracePt t="11246" x="620713" y="1477963"/>
          <p14:tracePt t="11253" x="585788" y="1470025"/>
          <p14:tracePt t="11262" x="577850" y="1462088"/>
          <p14:tracePt t="11335" x="577850" y="1444625"/>
          <p14:tracePt t="11375" x="603250" y="1427163"/>
          <p14:tracePt t="11386" x="611188" y="1427163"/>
          <p14:tracePt t="11391" x="646113" y="1427163"/>
          <p14:tracePt t="11401" x="704850" y="1411288"/>
          <p14:tracePt t="11404" x="739775" y="1401763"/>
          <p14:tracePt t="11416" x="781050" y="1393825"/>
          <p14:tracePt t="11429" x="858838" y="1376363"/>
          <p14:tracePt t="11434" x="960438" y="1360488"/>
          <p14:tracePt t="11441" x="1054100" y="1343025"/>
          <p14:tracePt t="11445" x="1155700" y="1343025"/>
          <p14:tracePt t="11455" x="1266825" y="1333500"/>
          <p14:tracePt t="11467" x="1385888" y="1325563"/>
          <p14:tracePt t="11471" x="1487488" y="1325563"/>
          <p14:tracePt t="11483" x="1597025" y="1325563"/>
          <p14:tracePt t="11487" x="1682750" y="1325563"/>
          <p14:tracePt t="11500" x="1751013" y="1325563"/>
          <p14:tracePt t="11507" x="1835150" y="1325563"/>
          <p14:tracePt t="11512" x="1870075" y="1325563"/>
          <p14:tracePt t="11521" x="1885950" y="1325563"/>
          <p14:tracePt t="11991" x="1911350" y="1325563"/>
          <p14:tracePt t="12001" x="1946275" y="1317625"/>
          <p14:tracePt t="12012" x="1963738" y="1317625"/>
          <p14:tracePt t="12017" x="2005013" y="1308100"/>
          <p14:tracePt t="12029" x="2082800" y="1308100"/>
          <p14:tracePt t="12034" x="2184400" y="1292225"/>
          <p14:tracePt t="12042" x="2268538" y="1292225"/>
          <p14:tracePt t="12053" x="2354263" y="1282700"/>
          <p14:tracePt t="12056" x="2438400" y="1282700"/>
          <p14:tracePt t="12067" x="2498725" y="1282700"/>
          <p14:tracePt t="12071" x="2541588" y="1282700"/>
          <p14:tracePt t="12083" x="2549525" y="1282700"/>
          <p14:tracePt t="12091" x="2557463" y="1282700"/>
          <p14:tracePt t="12099" x="2566988" y="1282700"/>
          <p14:tracePt t="12383" x="2574925" y="1282700"/>
          <p14:tracePt t="12395" x="2582863" y="1282700"/>
          <p14:tracePt t="12399" x="2608263" y="1282700"/>
          <p14:tracePt t="12412" x="2625725" y="1282700"/>
          <p14:tracePt t="12419" x="2668588" y="1282700"/>
          <p14:tracePt t="12429" x="2701925" y="1282700"/>
          <p14:tracePt t="12435" x="2727325" y="1282700"/>
          <p14:tracePt t="12439" x="2770188" y="1282700"/>
          <p14:tracePt t="12451" x="2830513" y="1282700"/>
          <p14:tracePt t="12462" x="2846388" y="1282700"/>
          <p14:tracePt t="12468" x="2863850" y="1282700"/>
          <p14:tracePt t="12479" x="2871788" y="1282700"/>
          <p14:tracePt t="12823" x="2881313" y="1282700"/>
          <p14:tracePt t="12833" x="2906713" y="1282700"/>
          <p14:tracePt t="12839" x="2949575" y="1282700"/>
          <p14:tracePt t="12850" x="3016250" y="1282700"/>
          <p14:tracePt t="12853" x="3101975" y="1282700"/>
          <p14:tracePt t="12863" x="3160713" y="1282700"/>
          <p14:tracePt t="12873" x="3228975" y="1282700"/>
          <p14:tracePt t="12879" x="3263900" y="1282700"/>
          <p14:tracePt t="12889" x="3279775" y="1282700"/>
          <p14:tracePt t="13125" x="3297238" y="1282700"/>
          <p14:tracePt t="13131" x="3314700" y="1282700"/>
          <p14:tracePt t="13141" x="3348038" y="1282700"/>
          <p14:tracePt t="13151" x="3382963" y="1282700"/>
          <p14:tracePt t="13155" x="3433763" y="1282700"/>
          <p14:tracePt t="13167" x="3459163" y="1282700"/>
          <p14:tracePt t="13171" x="3492500" y="1282700"/>
          <p14:tracePt t="13184" x="3568700" y="1282700"/>
          <p14:tracePt t="13191" x="3679825" y="1282700"/>
          <p14:tracePt t="13195" x="3763963" y="1282700"/>
          <p14:tracePt t="13205" x="3849688" y="1282700"/>
          <p14:tracePt t="13212" x="3925888" y="1282700"/>
          <p14:tracePt t="13221" x="3968750" y="1282700"/>
          <p14:tracePt t="13234" x="4011613" y="1282700"/>
          <p14:tracePt t="13237" x="4027488" y="1282700"/>
          <p14:tracePt t="13539" x="4037013" y="1282700"/>
          <p14:tracePt t="13550" x="4052888" y="1282700"/>
          <p14:tracePt t="13561" x="4079875" y="1282700"/>
          <p14:tracePt t="13567" x="4105275" y="1282700"/>
          <p14:tracePt t="13573" x="4121150" y="1282700"/>
          <p14:tracePt t="13579" x="4130675" y="1274763"/>
          <p14:tracePt t="13589" x="4156075" y="1274763"/>
          <p14:tracePt t="13601" x="4164013" y="1274763"/>
          <p14:tracePt t="13604" x="4181475" y="1274763"/>
          <p14:tracePt t="13617" x="4197350" y="1266825"/>
          <p14:tracePt t="13631" x="4206875" y="1257300"/>
          <p14:tracePt t="13639" x="4214813" y="1257300"/>
          <p14:tracePt t="13645" x="4232275" y="1241425"/>
          <p14:tracePt t="13654" x="4240213" y="1241425"/>
          <p14:tracePt t="13662" x="4249738" y="1241425"/>
          <p14:tracePt t="13668" x="4257675" y="1241425"/>
          <p14:tracePt t="13851" x="4265613" y="1241425"/>
          <p14:tracePt t="13857" x="4275138" y="1241425"/>
          <p14:tracePt t="13867" x="4283075" y="1231900"/>
          <p14:tracePt t="13879" x="4308475" y="1231900"/>
          <p14:tracePt t="13884" x="4341813" y="1223963"/>
          <p14:tracePt t="13896" x="4376738" y="1216025"/>
          <p14:tracePt t="13902" x="4419600" y="1216025"/>
          <p14:tracePt t="13906" x="4452938" y="1206500"/>
          <p14:tracePt t="13918" x="4495800" y="1198563"/>
          <p14:tracePt t="13922" x="4529138" y="1198563"/>
          <p14:tracePt t="13934" x="4554538" y="1198563"/>
          <p14:tracePt t="13937" x="4564063" y="1198563"/>
          <p14:tracePt t="13957" x="4579938" y="1198563"/>
          <p14:tracePt t="13964" x="4589463" y="1198563"/>
          <p14:tracePt t="14123" x="4597400" y="1198563"/>
          <p14:tracePt t="14134" x="4614863" y="1198563"/>
          <p14:tracePt t="14145" x="4622800" y="1198563"/>
          <p14:tracePt t="14151" x="4640263" y="1173163"/>
          <p14:tracePt t="14163" x="4665663" y="1173163"/>
          <p14:tracePt t="14168" x="4699000" y="1163638"/>
          <p14:tracePt t="14179" x="4741863" y="1163638"/>
          <p14:tracePt t="14184" x="4784725" y="1163638"/>
          <p14:tracePt t="14189" x="4810125" y="1163638"/>
          <p14:tracePt t="14201" x="4852988" y="1155700"/>
          <p14:tracePt t="14212" x="4868863" y="1155700"/>
          <p14:tracePt t="14217" x="4903788" y="1155700"/>
          <p14:tracePt t="14229" x="4919663" y="1155700"/>
          <p14:tracePt t="14239" x="4929188" y="1147763"/>
          <p14:tracePt t="14271" x="4937125" y="1147763"/>
          <p14:tracePt t="14278" x="4946650" y="1147763"/>
          <p14:tracePt t="14285" x="4954588" y="1147763"/>
          <p14:tracePt t="14391" x="4962525" y="1147763"/>
          <p14:tracePt t="14401" x="4972050" y="1147763"/>
          <p14:tracePt t="14406" x="5005388" y="1138238"/>
          <p14:tracePt t="14417" x="5013325" y="1138238"/>
          <p14:tracePt t="14433" x="5038725" y="1130300"/>
          <p14:tracePt t="14434" x="5081588" y="1130300"/>
          <p14:tracePt t="14441" x="5099050" y="1130300"/>
          <p14:tracePt t="14450" x="5132388" y="1130300"/>
          <p14:tracePt t="14457" x="5183188" y="1130300"/>
          <p14:tracePt t="14467" x="5218113" y="1130300"/>
          <p14:tracePt t="14472" x="5235575" y="1130300"/>
          <p14:tracePt t="14484" x="5268913" y="1130300"/>
          <p14:tracePt t="14487" x="5302250" y="1130300"/>
          <p14:tracePt t="14499" x="5345113" y="1130300"/>
          <p14:tracePt t="14507" x="5380038" y="1130300"/>
          <p14:tracePt t="14513" x="5387975" y="1130300"/>
          <p14:tracePt t="14523" x="5395913" y="1130300"/>
          <p14:tracePt t="14535" x="5405438" y="1130300"/>
          <p14:tracePt t="14689" x="5413375" y="1130300"/>
          <p14:tracePt t="14700" x="5421313" y="1130300"/>
          <p14:tracePt t="14704" x="5438775" y="1130300"/>
          <p14:tracePt t="14717" x="5464175" y="1130300"/>
          <p14:tracePt t="14729" x="5497513" y="1130300"/>
          <p14:tracePt t="14739" x="5532438" y="1130300"/>
          <p14:tracePt t="14745" x="5557838" y="1130300"/>
          <p14:tracePt t="14755" x="5591175" y="1130300"/>
          <p14:tracePt t="14769" x="5684838" y="1130300"/>
          <p14:tracePt t="14779" x="5719763" y="1130300"/>
          <p14:tracePt t="14785" x="5745163" y="1130300"/>
          <p14:tracePt t="14796" x="5761038" y="1130300"/>
          <p14:tracePt t="14805" x="5778500" y="1130300"/>
          <p14:tracePt t="15299" x="5788025" y="1130300"/>
          <p14:tracePt t="15349" x="5788025" y="1138238"/>
          <p14:tracePt t="15377" x="5788025" y="1155700"/>
          <p14:tracePt t="15383" x="5788025" y="1173163"/>
          <p14:tracePt t="15395" x="5788025" y="1189038"/>
          <p14:tracePt t="15405" x="5788025" y="1198563"/>
          <p14:tracePt t="15416" x="5788025" y="1206500"/>
          <p14:tracePt t="15429" x="5788025" y="1216025"/>
          <p14:tracePt t="15435" x="5788025" y="1223963"/>
          <p14:tracePt t="15637" x="5778500" y="1223963"/>
          <p14:tracePt t="15643" x="5770563" y="1223963"/>
          <p14:tracePt t="15653" x="5753100" y="1249363"/>
          <p14:tracePt t="15663" x="5727700" y="1266825"/>
          <p14:tracePt t="15668" x="5702300" y="1274763"/>
          <p14:tracePt t="15679" x="5676900" y="1292225"/>
          <p14:tracePt t="15685" x="5634038" y="1333500"/>
          <p14:tracePt t="15695" x="5565775" y="1360488"/>
          <p14:tracePt t="15703" x="5532438" y="1376363"/>
          <p14:tracePt t="15707" x="5481638" y="1411288"/>
          <p14:tracePt t="15719" x="5446713" y="1436688"/>
          <p14:tracePt t="15723" x="5387975" y="1470025"/>
          <p14:tracePt t="15734" x="5319713" y="1487488"/>
          <p14:tracePt t="15745" x="5276850" y="1512888"/>
          <p14:tracePt t="15750" x="5218113" y="1530350"/>
          <p14:tracePt t="15757" x="5167313" y="1538288"/>
          <p14:tracePt t="15762" x="5106988" y="1546225"/>
          <p14:tracePt t="15773" x="5073650" y="1563688"/>
          <p14:tracePt t="15783" x="5013325" y="1589088"/>
          <p14:tracePt t="15789" x="4962525" y="1606550"/>
          <p14:tracePt t="15801" x="4903788" y="1614488"/>
          <p14:tracePt t="15803" x="4860925" y="1631950"/>
          <p14:tracePt t="15813" x="4784725" y="1657350"/>
          <p14:tracePt t="15823" x="4724400" y="1674813"/>
          <p14:tracePt t="15828" x="4630738" y="1674813"/>
          <p14:tracePt t="15839" x="4546600" y="1700213"/>
          <p14:tracePt t="15846" x="4445000" y="1708150"/>
          <p14:tracePt t="15853" x="4333875" y="1741488"/>
          <p14:tracePt t="15862" x="4214813" y="1766888"/>
          <p14:tracePt t="15869" x="4087813" y="1793875"/>
          <p14:tracePt t="15879" x="3976688" y="1801813"/>
          <p14:tracePt t="15886" x="3875088" y="1809750"/>
          <p14:tracePt t="15895" x="3790950" y="1809750"/>
          <p14:tracePt t="15905" x="3705225" y="1809750"/>
          <p14:tracePt t="15913" x="3611563" y="1827213"/>
          <p14:tracePt t="15919" x="3527425" y="1827213"/>
          <p14:tracePt t="15929" x="3433763" y="1827213"/>
          <p14:tracePt t="15935" x="3330575" y="1827213"/>
          <p14:tracePt t="15946" x="3228975" y="1827213"/>
          <p14:tracePt t="15952" x="3144838" y="1835150"/>
          <p14:tracePt t="15962" x="3041650" y="1844675"/>
          <p14:tracePt t="15967" x="2922588" y="1844675"/>
          <p14:tracePt t="15979" x="2820988" y="1844675"/>
          <p14:tracePt t="15985" x="2719388" y="1844675"/>
          <p14:tracePt t="15995" x="2625725" y="1844675"/>
          <p14:tracePt t="16001" x="2524125" y="1844675"/>
          <p14:tracePt t="16004" x="2413000" y="1844675"/>
          <p14:tracePt t="16017" x="2328863" y="1844675"/>
          <p14:tracePt t="16029" x="2243138" y="1844675"/>
          <p14:tracePt t="16033" x="2159000" y="1844675"/>
          <p14:tracePt t="16042" x="2098675" y="1844675"/>
          <p14:tracePt t="16046" x="2022475" y="1844675"/>
          <p14:tracePt t="16055" x="1971675" y="1844675"/>
          <p14:tracePt t="16067" x="1911350" y="1844675"/>
          <p14:tracePt t="16071" x="1870075" y="1844675"/>
          <p14:tracePt t="16084" x="1819275" y="1844675"/>
          <p14:tracePt t="16085" x="1801813" y="1844675"/>
          <p14:tracePt t="16095" x="1776413" y="1844675"/>
          <p14:tracePt t="16105" x="1741488" y="1844675"/>
          <p14:tracePt t="16112" x="1733550" y="1844675"/>
          <p14:tracePt t="16123" x="1716088" y="1844675"/>
          <p14:tracePt t="16129" x="1700213" y="1844675"/>
          <p14:tracePt t="16137" x="1674813" y="1844675"/>
          <p14:tracePt t="16145" x="1649413" y="1844675"/>
          <p14:tracePt t="16152" x="1622425" y="1852613"/>
          <p14:tracePt t="16162" x="1614488" y="1860550"/>
          <p14:tracePt t="16168" x="1589088" y="1860550"/>
          <p14:tracePt t="16179" x="1571625" y="1860550"/>
          <p14:tracePt t="16185" x="1563688" y="1860550"/>
          <p14:tracePt t="16195" x="1555750" y="1870075"/>
          <p14:tracePt t="16202" x="1546225" y="1870075"/>
          <p14:tracePt t="16206" x="1512888" y="1885950"/>
          <p14:tracePt t="16218" x="1504950" y="1885950"/>
          <p14:tracePt t="16223" x="1487488" y="1885950"/>
          <p14:tracePt t="16234" x="1470025" y="1903413"/>
          <p14:tracePt t="16245" x="1462088" y="1911350"/>
          <p14:tracePt t="16251" x="1452563" y="1911350"/>
          <p14:tracePt t="16265" x="1411288" y="1928813"/>
          <p14:tracePt t="16273" x="1393825" y="1928813"/>
          <p14:tracePt t="16284" x="1385888" y="1938338"/>
          <p14:tracePt t="16288" x="1376363" y="1938338"/>
          <p14:tracePt t="16300" x="1360488" y="1938338"/>
          <p14:tracePt t="16302" x="1350963" y="1946275"/>
          <p14:tracePt t="16312" x="1333500" y="1946275"/>
          <p14:tracePt t="16329" x="1300163" y="1954213"/>
          <p14:tracePt t="16339" x="1292225" y="1954213"/>
          <p14:tracePt t="16346" x="1282700" y="1954213"/>
          <p14:tracePt t="16355" x="1274763" y="1954213"/>
          <p14:tracePt t="16367" x="1257300" y="1954213"/>
          <p14:tracePt t="16369" x="1249363" y="1954213"/>
          <p14:tracePt t="16379" x="1231900" y="1954213"/>
          <p14:tracePt t="16385" x="1216025" y="1954213"/>
          <p14:tracePt t="16395" x="1181100" y="1954213"/>
          <p14:tracePt t="16405" x="1155700" y="1954213"/>
          <p14:tracePt t="16412" x="1122363" y="1954213"/>
          <p14:tracePt t="16421" x="1087438" y="1954213"/>
          <p14:tracePt t="16429" x="1054100" y="1954213"/>
          <p14:tracePt t="16435" x="1028700" y="1954213"/>
          <p14:tracePt t="16445" x="960438" y="1954213"/>
          <p14:tracePt t="16451" x="900113" y="1954213"/>
          <p14:tracePt t="16463" x="833438" y="1954213"/>
          <p14:tracePt t="16467" x="798513" y="1954213"/>
          <p14:tracePt t="16479" x="755650" y="1954213"/>
          <p14:tracePt t="16485" x="722313" y="1954213"/>
          <p14:tracePt t="16495" x="696913" y="1954213"/>
          <p14:tracePt t="16500" x="654050" y="1954213"/>
          <p14:tracePt t="16505" x="620713" y="1954213"/>
          <p14:tracePt t="16517" x="577850" y="1946275"/>
          <p14:tracePt t="16529" x="527050" y="1928813"/>
          <p14:tracePt t="16534" x="501650" y="1911350"/>
          <p14:tracePt t="16542" x="466725" y="1903413"/>
          <p14:tracePt t="16545" x="425450" y="1885950"/>
          <p14:tracePt t="16554" x="390525" y="1878013"/>
          <p14:tracePt t="16567" x="339725" y="1844675"/>
          <p14:tracePt t="16571" x="322263" y="1835150"/>
          <p14:tracePt t="16583" x="306388" y="1835150"/>
          <p14:tracePt t="16587" x="288925" y="1819275"/>
          <p14:tracePt t="16600" x="280988" y="1819275"/>
          <p14:tracePt t="16606" x="263525" y="1801813"/>
          <p14:tracePt t="16611" x="263525" y="1793875"/>
          <p14:tracePt t="16621" x="255588" y="1784350"/>
          <p14:tracePt t="16629" x="255588" y="1766888"/>
          <p14:tracePt t="16637" x="246063" y="1758950"/>
          <p14:tracePt t="16650" x="238125" y="1725613"/>
          <p14:tracePt t="16652" x="238125" y="1708150"/>
          <p14:tracePt t="16662" x="238125" y="1690688"/>
          <p14:tracePt t="16668" x="230188" y="1649413"/>
          <p14:tracePt t="16679" x="220663" y="1631950"/>
          <p14:tracePt t="16684" x="220663" y="1606550"/>
          <p14:tracePt t="16696" x="220663" y="1589088"/>
          <p14:tracePt t="16703" x="220663" y="1571625"/>
          <p14:tracePt t="16713" x="220663" y="1546225"/>
          <p14:tracePt t="16720" x="220663" y="1520825"/>
          <p14:tracePt t="16722" x="220663" y="1512888"/>
          <p14:tracePt t="16734" x="220663" y="1495425"/>
          <p14:tracePt t="16746" x="220663" y="1487488"/>
          <p14:tracePt t="16751" x="220663" y="1470025"/>
          <p14:tracePt t="16762" x="238125" y="1444625"/>
          <p14:tracePt t="16768" x="246063" y="1436688"/>
          <p14:tracePt t="16779" x="246063" y="1427163"/>
          <p14:tracePt t="16784" x="280988" y="1411288"/>
          <p14:tracePt t="16791" x="296863" y="1393825"/>
          <p14:tracePt t="16800" x="331788" y="1385888"/>
          <p14:tracePt t="16806" x="382588" y="1360488"/>
          <p14:tracePt t="16818" x="415925" y="1350963"/>
          <p14:tracePt t="16821" x="441325" y="1343025"/>
          <p14:tracePt t="16834" x="476250" y="1333500"/>
          <p14:tracePt t="16842" x="484188" y="1333500"/>
          <p14:tracePt t="16849" x="492125" y="1325563"/>
          <p14:tracePt t="16853" x="509588" y="1325563"/>
          <p14:tracePt t="16864" x="544513" y="1308100"/>
          <p14:tracePt t="16873" x="585788" y="1308100"/>
          <p14:tracePt t="16879" x="646113" y="1308100"/>
          <p14:tracePt t="16898" x="739775" y="1292225"/>
          <p14:tracePt t="16905" x="823913" y="1282700"/>
          <p14:tracePt t="16912" x="952500" y="1282700"/>
          <p14:tracePt t="16919" x="1079500" y="1282700"/>
          <p14:tracePt t="16929" x="1206500" y="1282700"/>
          <p14:tracePt t="16935" x="1333500" y="1282700"/>
          <p14:tracePt t="16945" x="1462088" y="1282700"/>
          <p14:tracePt t="16950" x="1555750" y="1282700"/>
          <p14:tracePt t="16962" x="1631950" y="1282700"/>
          <p14:tracePt t="16968" x="1700213" y="1282700"/>
          <p14:tracePt t="16979" x="1716088" y="1282700"/>
          <p14:tracePt t="16985" x="1725613" y="1282700"/>
          <p14:tracePt t="16995" x="1733550" y="1282700"/>
          <p14:tracePt t="17001" x="1741488" y="1282700"/>
          <p14:tracePt t="17007" x="1751013" y="1282700"/>
          <p14:tracePt t="17037" x="1766888" y="1282700"/>
          <p14:tracePt t="17041" x="1776413" y="1282700"/>
          <p14:tracePt t="17053" x="1801813" y="1282700"/>
          <p14:tracePt t="17057" x="1819275" y="1282700"/>
          <p14:tracePt t="17067" x="1835150" y="1282700"/>
          <p14:tracePt t="17073" x="1860550" y="1282700"/>
          <p14:tracePt t="17084" x="1903413" y="1282700"/>
          <p14:tracePt t="17096" x="1920875" y="1282700"/>
          <p14:tracePt t="17100" x="1938338" y="1282700"/>
          <p14:tracePt t="17113" x="1989138" y="1282700"/>
          <p14:tracePt t="17123" x="2030413" y="1282700"/>
          <p14:tracePt t="17134" x="2047875" y="1282700"/>
          <p14:tracePt t="17137" x="2073275" y="1282700"/>
          <p14:tracePt t="17150" x="2082800" y="1282700"/>
          <p14:tracePt t="17155" x="2108200" y="1282700"/>
          <p14:tracePt t="17167" x="2133600" y="1282700"/>
          <p14:tracePt t="17168" x="2141538" y="1282700"/>
          <p14:tracePt t="17179" x="2159000" y="1282700"/>
          <p14:tracePt t="17189" x="2174875" y="1282700"/>
          <p14:tracePt t="17196" x="2227263" y="1292225"/>
          <p14:tracePt t="17205" x="2260600" y="1292225"/>
          <p14:tracePt t="17212" x="2278063" y="1300163"/>
          <p14:tracePt t="17229" x="2293938" y="1300163"/>
          <p14:tracePt t="17235" x="2319338" y="1300163"/>
          <p14:tracePt t="17245" x="2336800" y="1308100"/>
          <p14:tracePt t="17252" x="2362200" y="1317625"/>
          <p14:tracePt t="17262" x="2387600" y="1333500"/>
          <p14:tracePt t="17270" x="2422525" y="1343025"/>
          <p14:tracePt t="17279" x="2438400" y="1360488"/>
          <p14:tracePt t="17285" x="2455863" y="1368425"/>
          <p14:tracePt t="17291" x="2489200" y="1376363"/>
          <p14:tracePt t="17301" x="2516188" y="1376363"/>
          <p14:tracePt t="17312" x="2532063" y="1385888"/>
          <p14:tracePt t="17317" x="2549525" y="1393825"/>
          <p14:tracePt t="17329" x="2566988" y="1393825"/>
          <p14:tracePt t="17334" x="2566988" y="1401763"/>
          <p14:tracePt t="17341" x="2582863" y="1401763"/>
          <p14:tracePt t="17351" x="2592388" y="1401763"/>
          <p14:tracePt t="17357" x="2608263" y="1411288"/>
          <p14:tracePt t="17367" x="2617788" y="1419225"/>
          <p14:tracePt t="17383" x="2625725" y="1419225"/>
          <p14:tracePt t="17605" x="2617788" y="1419225"/>
          <p14:tracePt t="17615" x="2600325" y="1419225"/>
          <p14:tracePt t="17631" x="2557463" y="1419225"/>
          <p14:tracePt t="17639" x="2532063" y="1419225"/>
          <p14:tracePt t="17646" x="2473325" y="1419225"/>
          <p14:tracePt t="17655" x="2430463" y="1419225"/>
          <p14:tracePt t="17667" x="2397125" y="1419225"/>
          <p14:tracePt t="17668" x="2371725" y="1419225"/>
          <p14:tracePt t="17679" x="2344738" y="1419225"/>
          <p14:tracePt t="17685" x="2278063" y="1419225"/>
          <p14:tracePt t="17696" x="2235200" y="1419225"/>
          <p14:tracePt t="17705" x="2166938" y="1419225"/>
          <p14:tracePt t="17712" x="2108200" y="1419225"/>
          <p14:tracePt t="17721" x="2065338" y="1419225"/>
          <p14:tracePt t="17731" x="2022475" y="1419225"/>
          <p14:tracePt t="17736" x="1997075" y="1419225"/>
          <p14:tracePt t="17746" x="1963738" y="1419225"/>
          <p14:tracePt t="17752" x="1938338" y="1419225"/>
          <p14:tracePt t="17762" x="1928813" y="1427163"/>
          <p14:tracePt t="17768" x="1895475" y="1444625"/>
          <p14:tracePt t="17779" x="1852613" y="1477963"/>
          <p14:tracePt t="17784" x="1819275" y="1495425"/>
          <p14:tracePt t="17791" x="1793875" y="1530350"/>
          <p14:tracePt t="17801" x="1766888" y="1581150"/>
          <p14:tracePt t="17805" x="1741488" y="1622425"/>
          <p14:tracePt t="17819" x="1725613" y="1665288"/>
          <p14:tracePt t="17829" x="1716088" y="1708150"/>
          <p14:tracePt t="17834" x="1716088" y="1766888"/>
          <p14:tracePt t="17842" x="1716088" y="1809750"/>
          <p14:tracePt t="17850" x="1716088" y="1852613"/>
          <p14:tracePt t="17857" x="1716088" y="1895475"/>
          <p14:tracePt t="17867" x="1716088" y="1928813"/>
          <p14:tracePt t="17871" x="1716088" y="1979613"/>
          <p14:tracePt t="17884" x="1716088" y="2022475"/>
          <p14:tracePt t="17887" x="1716088" y="2082800"/>
          <p14:tracePt t="17896" x="1716088" y="2141538"/>
          <p14:tracePt t="17907" x="1716088" y="2200275"/>
          <p14:tracePt t="17912" x="1716088" y="2268538"/>
          <p14:tracePt t="17921" x="1716088" y="2319338"/>
          <p14:tracePt t="17929" x="1725613" y="2379663"/>
          <p14:tracePt t="17937" x="1725613" y="2430463"/>
          <p14:tracePt t="17950" x="1725613" y="2463800"/>
          <p14:tracePt t="17953" x="1725613" y="2506663"/>
          <p14:tracePt t="17962" x="1725613" y="2549525"/>
          <p14:tracePt t="17968" x="1725613" y="2582863"/>
          <p14:tracePt t="17979" x="1725613" y="2625725"/>
          <p14:tracePt t="17987" x="1725613" y="2668588"/>
          <p14:tracePt t="17996" x="1716088" y="2719388"/>
          <p14:tracePt t="18002" x="1690688" y="2770188"/>
          <p14:tracePt t="18007" x="1649413" y="2830513"/>
          <p14:tracePt t="18018" x="1606550" y="2871788"/>
          <p14:tracePt t="18029" x="1581150" y="2897188"/>
          <p14:tracePt t="18034" x="1571625" y="2906713"/>
          <p14:tracePt t="18046" x="1538288" y="2922588"/>
          <p14:tracePt t="18051" x="1495425" y="2940050"/>
          <p14:tracePt t="18062" x="1452563" y="2974975"/>
          <p14:tracePt t="18068" x="1427163" y="2982913"/>
          <p14:tracePt t="18073" x="1393825" y="2990850"/>
          <p14:tracePt t="18084" x="1350963" y="3000375"/>
          <p14:tracePt t="18089" x="1300163" y="3000375"/>
          <p14:tracePt t="18100" x="1257300" y="3000375"/>
          <p14:tracePt t="18113" x="1138238" y="3008313"/>
          <p14:tracePt t="18123" x="1069975" y="3008313"/>
          <p14:tracePt t="18129" x="1003300" y="3008313"/>
          <p14:tracePt t="18138" x="925513" y="3008313"/>
          <p14:tracePt t="18150" x="858838" y="3008313"/>
          <p14:tracePt t="18155" x="798513" y="3008313"/>
          <p14:tracePt t="18167" x="755650" y="3008313"/>
          <p14:tracePt t="18168" x="722313" y="3008313"/>
          <p14:tracePt t="18179" x="696913" y="3008313"/>
          <p14:tracePt t="18189" x="688975" y="3008313"/>
          <p14:tracePt t="18196" x="671513" y="3008313"/>
          <p14:tracePt t="18217" x="663575" y="3008313"/>
          <p14:tracePt t="18235" x="654050" y="3008313"/>
          <p14:tracePt t="18397" x="671513" y="3008313"/>
          <p14:tracePt t="18408" x="722313" y="3008313"/>
          <p14:tracePt t="18419" x="739775" y="3008313"/>
          <p14:tracePt t="18421" x="773113" y="2974975"/>
          <p14:tracePt t="18434" x="808038" y="2965450"/>
          <p14:tracePt t="18437" x="849313" y="2965450"/>
          <p14:tracePt t="18449" x="909638" y="2949575"/>
          <p14:tracePt t="18457" x="942975" y="2940050"/>
          <p14:tracePt t="18462" x="960438" y="2940050"/>
          <p14:tracePt t="18471" x="993775" y="2940050"/>
          <p14:tracePt t="18478" x="1028700" y="2932113"/>
          <p14:tracePt t="18487" x="1069975" y="2932113"/>
          <p14:tracePt t="18500" x="1104900" y="2932113"/>
          <p14:tracePt t="18503" x="1130300" y="2922588"/>
          <p14:tracePt t="18514" x="1138238" y="2914650"/>
          <p14:tracePt t="18518" x="1147763" y="2914650"/>
          <p14:tracePt t="18533" x="1163638" y="2914650"/>
          <p14:tracePt t="18759" x="1181100" y="2914650"/>
          <p14:tracePt t="18770" x="1206500" y="2906713"/>
          <p14:tracePt t="18777" x="1223963" y="2906713"/>
          <p14:tracePt t="18785" x="1282700" y="2906713"/>
          <p14:tracePt t="18789" x="1325563" y="2906713"/>
          <p14:tracePt t="18801" x="1385888" y="2906713"/>
          <p14:tracePt t="18812" x="1427163" y="2906713"/>
          <p14:tracePt t="18817" x="1477963" y="2906713"/>
          <p14:tracePt t="18829" x="1512888" y="2906713"/>
          <p14:tracePt t="18838" x="1530350" y="2906713"/>
          <p14:tracePt t="19203" x="1538288" y="2906713"/>
          <p14:tracePt t="19219" x="1538288" y="2922588"/>
          <p14:tracePt t="19223" x="1538288" y="2949575"/>
          <p14:tracePt t="19245" x="1538288" y="2982913"/>
          <p14:tracePt t="19250" x="1538288" y="2990850"/>
          <p14:tracePt t="19263" x="1538288" y="3051175"/>
          <p14:tracePt t="19273" x="1546225" y="3076575"/>
          <p14:tracePt t="19284" x="1546225" y="3101975"/>
          <p14:tracePt t="19288" x="1555750" y="3127375"/>
          <p14:tracePt t="19301" x="1555750" y="3135313"/>
          <p14:tracePt t="19302" x="1555750" y="3170238"/>
          <p14:tracePt t="19317" x="1555750" y="3178175"/>
          <p14:tracePt t="19329" x="1571625" y="3186113"/>
          <p14:tracePt t="19339" x="1571625" y="3195638"/>
          <p14:tracePt t="19345" x="1571625" y="3203575"/>
          <p14:tracePt t="19355" x="1571625" y="3211513"/>
          <p14:tracePt t="19367" x="1571625" y="3221038"/>
          <p14:tracePt t="19369" x="1571625" y="3228975"/>
          <p14:tracePt t="19379" x="1571625" y="3238500"/>
          <p14:tracePt t="19385" x="1571625" y="3254375"/>
          <p14:tracePt t="19395" x="1571625" y="3271838"/>
          <p14:tracePt t="19405" x="1571625" y="3289300"/>
          <p14:tracePt t="19412" x="1571625" y="3305175"/>
          <p14:tracePt t="19429" x="1571625" y="3322638"/>
          <p14:tracePt t="19435" x="1571625" y="3355975"/>
          <p14:tracePt t="19445" x="1571625" y="3373438"/>
          <p14:tracePt t="19450" x="1589088" y="3424238"/>
          <p14:tracePt t="19467" x="1589088" y="3459163"/>
          <p14:tracePt t="19479" x="1589088" y="3484563"/>
          <p14:tracePt t="19485" x="1606550" y="3509963"/>
          <p14:tracePt t="19496" x="1606550" y="3543300"/>
          <p14:tracePt t="19502" x="1606550" y="3568700"/>
          <p14:tracePt t="19505" x="1614488" y="3578225"/>
          <p14:tracePt t="19518" x="1622425" y="3611563"/>
          <p14:tracePt t="19529" x="1631950" y="3636963"/>
          <p14:tracePt t="19534" x="1631950" y="3662363"/>
          <p14:tracePt t="19541" x="1631950" y="3679825"/>
          <p14:tracePt t="19545" x="1631950" y="3697288"/>
          <p14:tracePt t="19555" x="1631950" y="3722688"/>
          <p14:tracePt t="19567" x="1649413" y="3738563"/>
          <p14:tracePt t="19571" x="1649413" y="3748088"/>
          <p14:tracePt t="19584" x="1649413" y="3756025"/>
          <p14:tracePt t="19587" x="1665288" y="3773488"/>
          <p14:tracePt t="19601" x="1665288" y="3790950"/>
          <p14:tracePt t="19607" x="1665288" y="3806825"/>
          <p14:tracePt t="19617" x="1665288" y="3816350"/>
          <p14:tracePt t="19621" x="1665288" y="3832225"/>
          <p14:tracePt t="19633" x="1665288" y="3849688"/>
          <p14:tracePt t="19641" x="1665288" y="3867150"/>
          <p14:tracePt t="19650" x="1665288" y="3875088"/>
          <p14:tracePt t="19657" x="1674813" y="3875088"/>
          <p14:tracePt t="19667" x="1682750" y="3875088"/>
          <p14:tracePt t="19702" x="1690688" y="3875088"/>
          <p14:tracePt t="19707" x="1716088" y="3867150"/>
          <p14:tracePt t="19717" x="1766888" y="3832225"/>
          <p14:tracePt t="19722" x="1793875" y="3816350"/>
          <p14:tracePt t="19735" x="1860550" y="3748088"/>
          <p14:tracePt t="19746" x="1878013" y="3722688"/>
          <p14:tracePt t="19751" x="1920875" y="3671888"/>
          <p14:tracePt t="19762" x="2065338" y="3586163"/>
          <p14:tracePt t="19767" x="2278063" y="3492500"/>
          <p14:tracePt t="19779" x="2940050" y="3203575"/>
          <p14:tracePt t="19789" x="3330575" y="3008313"/>
          <p14:tracePt t="19802" x="3662363" y="2820988"/>
          <p14:tracePt t="19804" x="4002088" y="2633663"/>
          <p14:tracePt t="19817" x="4308475" y="2463800"/>
          <p14:tracePt t="19818" x="4605338" y="2268538"/>
          <p14:tracePt t="19828" x="4835525" y="2098675"/>
          <p14:tracePt t="19838" x="5064125" y="1954213"/>
          <p14:tracePt t="19845" x="5218113" y="1827213"/>
          <p14:tracePt t="19854" x="5362575" y="1733550"/>
          <p14:tracePt t="19863" x="5489575" y="1631950"/>
          <p14:tracePt t="19870" x="5583238" y="1563688"/>
          <p14:tracePt t="19879" x="5676900" y="1487488"/>
          <p14:tracePt t="19884" x="5770563" y="1427163"/>
          <p14:tracePt t="19895" x="5829300" y="1385888"/>
          <p14:tracePt t="19902" x="5897563" y="1343025"/>
          <p14:tracePt t="19913" x="5973763" y="1308100"/>
          <p14:tracePt t="19921" x="6034088" y="1266825"/>
          <p14:tracePt t="19929" x="6127750" y="1231900"/>
          <p14:tracePt t="19935" x="6186488" y="1223963"/>
          <p14:tracePt t="19940" x="6246813" y="1206500"/>
          <p14:tracePt t="19951" x="6280150" y="1173163"/>
          <p14:tracePt t="19962" x="6313488" y="1163638"/>
          <p14:tracePt t="19967" x="6323013" y="1163638"/>
          <p14:tracePt t="19985" x="6330950" y="1155700"/>
          <p14:tracePt t="20004" x="6348413" y="1147763"/>
          <p14:tracePt t="20102" x="6330950" y="1155700"/>
          <p14:tracePt t="20107" x="6288088" y="1189038"/>
          <p14:tracePt t="20117" x="6254750" y="1216025"/>
          <p14:tracePt t="20129" x="6203950" y="1266825"/>
          <p14:tracePt t="20135" x="6169025" y="1325563"/>
          <p14:tracePt t="20146" x="6143625" y="1368425"/>
          <p14:tracePt t="20148" x="6118225" y="1376363"/>
          <p14:tracePt t="20157" x="6084888" y="1401763"/>
          <p14:tracePt t="20168" x="6059488" y="1427163"/>
          <p14:tracePt t="20172" x="5983288" y="1477963"/>
          <p14:tracePt t="20185" x="5905500" y="1520825"/>
          <p14:tracePt t="20188" x="5821363" y="1555750"/>
          <p14:tracePt t="20200" x="5727700" y="1589088"/>
          <p14:tracePt t="20202" x="5641975" y="1622425"/>
          <p14:tracePt t="20212" x="5524500" y="1657350"/>
          <p14:tracePt t="20229" x="5430838" y="1682750"/>
          <p14:tracePt t="20234" x="5337175" y="1690688"/>
          <p14:tracePt t="20237" x="5235575" y="1708150"/>
          <p14:tracePt t="20250" x="5132388" y="1716088"/>
          <p14:tracePt t="20257" x="5048250" y="1716088"/>
          <p14:tracePt t="20262" x="4987925" y="1716088"/>
          <p14:tracePt t="20270" x="4929188" y="1716088"/>
          <p14:tracePt t="20279" x="4903788" y="1716088"/>
          <p14:tracePt t="20287" x="4894263" y="1716088"/>
          <p14:tracePt t="20300" x="4886325" y="1716088"/>
          <p14:tracePt t="20387" x="4878388" y="1716088"/>
          <p14:tracePt t="20398" x="4868863" y="1716088"/>
          <p14:tracePt t="20433" x="4860925" y="1716088"/>
          <p14:tracePt t="20443" x="4852988" y="1716088"/>
          <p14:tracePt t="20454" x="4843463" y="1716088"/>
          <p14:tracePt t="20646" x="4852988" y="1716088"/>
          <p14:tracePt t="20650" x="4878388" y="1716088"/>
          <p14:tracePt t="20660" x="4903788" y="1716088"/>
          <p14:tracePt t="20670" x="4911725" y="1716088"/>
          <p14:tracePt t="20679" x="4946650" y="1716088"/>
          <p14:tracePt t="20685" x="4987925" y="1716088"/>
          <p14:tracePt t="20689" x="5030788" y="1716088"/>
          <p14:tracePt t="20700" x="5064125" y="1716088"/>
          <p14:tracePt t="20713" x="5106988" y="1716088"/>
          <p14:tracePt t="20718" x="5149850" y="1716088"/>
          <p14:tracePt t="20729" x="5192713" y="1716088"/>
          <p14:tracePt t="20733" x="5208588" y="1716088"/>
          <p14:tracePt t="20742" x="5260975" y="1716088"/>
          <p14:tracePt t="20754" x="5276850" y="1716088"/>
          <p14:tracePt t="20754" x="5302250" y="1716088"/>
          <p14:tracePt t="20771" x="5319713" y="1716088"/>
          <p14:tracePt t="20784" x="5327650" y="1716088"/>
          <p14:tracePt t="20804" x="5353050" y="1716088"/>
          <p14:tracePt t="20847" x="5362575" y="1716088"/>
          <p14:tracePt t="20850" x="5370513" y="1716088"/>
          <p14:tracePt t="20879" x="5380038" y="1716088"/>
          <p14:tracePt t="20891" x="5395913" y="1716088"/>
          <p14:tracePt t="20907" x="5421313" y="1716088"/>
          <p14:tracePt t="20918" x="5430838" y="1716088"/>
          <p14:tracePt t="20928" x="5438775" y="1716088"/>
          <p14:tracePt t="20937" x="5456238" y="1716088"/>
          <p14:tracePt t="20965" x="5472113" y="1716088"/>
          <p14:tracePt t="20973" x="5481638" y="1716088"/>
          <p14:tracePt t="20984" x="5497513" y="1716088"/>
          <p14:tracePt t="20987" x="5524500" y="1716088"/>
          <p14:tracePt t="20997" x="5549900" y="1716088"/>
          <p14:tracePt t="21003" x="5591175" y="1716088"/>
          <p14:tracePt t="21013" x="5616575" y="1716088"/>
          <p14:tracePt t="21023" x="5659438" y="1716088"/>
          <p14:tracePt t="21029" x="5684838" y="1716088"/>
          <p14:tracePt t="21037" x="5719763" y="1716088"/>
          <p14:tracePt t="21045" x="5735638" y="1716088"/>
          <p14:tracePt t="21052" x="5778500" y="1716088"/>
          <p14:tracePt t="21062" x="5813425" y="1716088"/>
          <p14:tracePt t="21069" x="5838825" y="1716088"/>
          <p14:tracePt t="21079" x="5846763" y="1716088"/>
          <p14:tracePt t="21085" x="5864225" y="1716088"/>
          <p14:tracePt t="21215" x="5872163" y="1716088"/>
          <p14:tracePt t="21221" x="5889625" y="1716088"/>
          <p14:tracePt t="21231" x="5897563" y="1716088"/>
          <p14:tracePt t="21247" x="5948363" y="1716088"/>
          <p14:tracePt t="21255" x="5973763" y="1716088"/>
          <p14:tracePt t="21262" x="5991225" y="1725613"/>
          <p14:tracePt t="21271" x="6042025" y="1725613"/>
          <p14:tracePt t="21283" x="6076950" y="1725613"/>
          <p14:tracePt t="21285" x="6110288" y="1725613"/>
          <p14:tracePt t="21295" x="6153150" y="1733550"/>
          <p14:tracePt t="21301" x="6203950" y="1741488"/>
          <p14:tracePt t="21312" x="6272213" y="1751013"/>
          <p14:tracePt t="21321" x="6348413" y="1751013"/>
          <p14:tracePt t="21329" x="6432550" y="1751013"/>
          <p14:tracePt t="21337" x="6518275" y="1751013"/>
          <p14:tracePt t="21342" x="6577013" y="1758950"/>
          <p14:tracePt t="21352" x="6627813" y="1758950"/>
          <p14:tracePt t="21362" x="6662738" y="1758950"/>
          <p14:tracePt t="21368" x="6680200" y="1758950"/>
          <p14:tracePt t="21387" x="6696075" y="1758950"/>
          <p14:tracePt t="21447" x="6705600" y="1758950"/>
          <p14:tracePt t="21465" x="6713538" y="1758950"/>
          <p14:tracePt t="21467" x="6731000" y="1758950"/>
          <p14:tracePt t="21487" x="6738938" y="1758950"/>
          <p14:tracePt t="21495" x="6746875" y="1758950"/>
          <p14:tracePt t="21502" x="6756400" y="1758950"/>
          <p14:tracePt t="21513" x="6781800" y="1758950"/>
          <p14:tracePt t="21518" x="6815138" y="1758950"/>
          <p14:tracePt t="21529" x="6824663" y="1758950"/>
          <p14:tracePt t="21534" x="6865938" y="1758950"/>
          <p14:tracePt t="21545" x="6900863" y="1758950"/>
          <p14:tracePt t="21551" x="6916738" y="1758950"/>
          <p14:tracePt t="21562" x="6959600" y="1758950"/>
          <p14:tracePt t="21568" x="7002463" y="1758950"/>
          <p14:tracePt t="21573" x="7027863" y="1758950"/>
          <p14:tracePt t="21583" x="7070725" y="1758950"/>
          <p14:tracePt t="21589" x="7104063" y="1758950"/>
          <p14:tracePt t="21601" x="7146925" y="1758950"/>
          <p14:tracePt t="21614" x="7223125" y="1758950"/>
          <p14:tracePt t="21623" x="7283450" y="1758950"/>
          <p14:tracePt t="21629" x="7324725" y="1758950"/>
          <p14:tracePt t="21639" x="7367588" y="1758950"/>
          <p14:tracePt t="21651" x="7410450" y="1758950"/>
          <p14:tracePt t="21655" x="7435850" y="1758950"/>
          <p14:tracePt t="21668" x="7443788" y="1758950"/>
          <p14:tracePt t="21668" x="7453313" y="1758950"/>
          <p14:tracePt t="21856" x="7461250" y="1766888"/>
          <p14:tracePt t="21868" x="7461250" y="1784350"/>
          <p14:tracePt t="21871" x="7453313" y="1819275"/>
          <p14:tracePt t="21883" x="7402513" y="1852613"/>
          <p14:tracePt t="21891" x="7334250" y="1903413"/>
          <p14:tracePt t="21902" x="7299325" y="1920875"/>
          <p14:tracePt t="21907" x="7232650" y="1979613"/>
          <p14:tracePt t="21915" x="7154863" y="2030413"/>
          <p14:tracePt t="21921" x="7053263" y="2116138"/>
          <p14:tracePt t="21931" x="6959600" y="2192338"/>
          <p14:tracePt t="21937" x="6850063" y="2293938"/>
          <p14:tracePt t="21948" x="6746875" y="2344738"/>
          <p14:tracePt t="21953" x="6645275" y="2422525"/>
          <p14:tracePt t="21964" x="6561138" y="2473325"/>
          <p14:tracePt t="21973" x="6483350" y="2516188"/>
          <p14:tracePt t="21979" x="6424613" y="2557463"/>
          <p14:tracePt t="21987" x="6356350" y="2592388"/>
          <p14:tracePt t="21992" x="6323013" y="2617788"/>
          <p14:tracePt t="22002" x="6288088" y="2633663"/>
          <p14:tracePt t="22015" x="6254750" y="2643188"/>
          <p14:tracePt t="22018" x="6229350" y="2651125"/>
          <p14:tracePt t="22029" x="6203950" y="2660650"/>
          <p14:tracePt t="22034" x="6153150" y="2668588"/>
          <p14:tracePt t="22045" x="6118225" y="2676525"/>
          <p14:tracePt t="22053" x="6076950" y="2686050"/>
          <p14:tracePt t="22057" x="6049963" y="2686050"/>
          <p14:tracePt t="22068" x="6008688" y="2686050"/>
          <p14:tracePt t="22073" x="5999163" y="2686050"/>
          <p14:tracePt t="22085" x="5983288" y="2686050"/>
          <p14:tracePt t="22096" x="5973763" y="2686050"/>
          <p14:tracePt t="22128" x="5973763" y="2701925"/>
          <p14:tracePt t="22139" x="5957888" y="2711450"/>
          <p14:tracePt t="22151" x="5948363" y="2711450"/>
          <p14:tracePt t="22163" x="5948363" y="2719388"/>
          <p14:tracePt t="22168" x="5940425" y="2727325"/>
          <p14:tracePt t="22173" x="5932488" y="2736850"/>
          <p14:tracePt t="22185" x="5922963" y="2744788"/>
          <p14:tracePt t="22195" x="5922963" y="2752725"/>
          <p14:tracePt t="22201" x="5915025" y="2762250"/>
          <p14:tracePt t="22212" x="5897563" y="2778125"/>
          <p14:tracePt t="22217" x="5889625" y="2795588"/>
          <p14:tracePt t="22223" x="5889625" y="2805113"/>
          <p14:tracePt t="22235" x="5880100" y="2820988"/>
          <p14:tracePt t="22239" x="5872163" y="2830513"/>
          <p14:tracePt t="22250" x="5864225" y="2838450"/>
          <p14:tracePt t="22262" x="5864225" y="2855913"/>
          <p14:tracePt t="22300" x="5854700" y="2871788"/>
          <p14:tracePt t="22316" x="5854700" y="2889250"/>
          <p14:tracePt t="22329" x="5821363" y="2932113"/>
          <p14:tracePt t="22339" x="5795963" y="2949575"/>
          <p14:tracePt t="22345" x="5795963" y="2957513"/>
          <p14:tracePt t="22355" x="5753100" y="2965450"/>
          <p14:tracePt t="22367" x="5727700" y="2974975"/>
          <p14:tracePt t="22371" x="5694363" y="3000375"/>
          <p14:tracePt t="22384" x="5634038" y="3008313"/>
          <p14:tracePt t="22385" x="5591175" y="3008313"/>
          <p14:tracePt t="22396" x="5557838" y="3008313"/>
          <p14:tracePt t="22407" x="5507038" y="3008313"/>
          <p14:tracePt t="22412" x="5472113" y="3008313"/>
          <p14:tracePt t="22421" x="5430838" y="3008313"/>
          <p14:tracePt t="22429" x="5387975" y="3008313"/>
          <p14:tracePt t="22437" x="5353050" y="3000375"/>
          <p14:tracePt t="22450" x="5319713" y="2982913"/>
          <p14:tracePt t="22451" x="5286375" y="2974975"/>
          <p14:tracePt t="22464" x="5235575" y="2949575"/>
          <p14:tracePt t="22467" x="5208588" y="2940050"/>
          <p14:tracePt t="22479" x="5192713" y="2922588"/>
          <p14:tracePt t="22487" x="5157788" y="2897188"/>
          <p14:tracePt t="22491" x="5141913" y="2897188"/>
          <p14:tracePt t="22501" x="5132388" y="2889250"/>
          <p14:tracePt t="22506" x="5106988" y="2871788"/>
          <p14:tracePt t="22528" x="5099050" y="2863850"/>
          <p14:tracePt t="22653" x="5099050" y="2855913"/>
          <p14:tracePt t="22658" x="5106988" y="2855913"/>
          <p14:tracePt t="22667" x="5132388" y="2855913"/>
          <p14:tracePt t="22679" x="5167313" y="2846388"/>
          <p14:tracePt t="22685" x="5192713" y="2838450"/>
          <p14:tracePt t="22696" x="5243513" y="2838450"/>
          <p14:tracePt t="22700" x="5286375" y="2838450"/>
          <p14:tracePt t="22712" x="5345113" y="2838450"/>
          <p14:tracePt t="22719" x="5387975" y="2838450"/>
          <p14:tracePt t="22723" x="5446713" y="2838450"/>
          <p14:tracePt t="22733" x="5472113" y="2838450"/>
          <p14:tracePt t="22739" x="5497513" y="2838450"/>
          <p14:tracePt t="22750" x="5540375" y="2838450"/>
          <p14:tracePt t="22764" x="5616575" y="2838450"/>
          <p14:tracePt t="22779" x="5676900" y="2838450"/>
          <p14:tracePt t="22816" x="5684838" y="2838450"/>
          <p14:tracePt t="22828" x="5694363" y="2830513"/>
          <p14:tracePt t="22835" x="5694363" y="2820988"/>
          <p14:tracePt t="22838" x="5710238" y="2805113"/>
          <p14:tracePt t="22851" x="5727700" y="2805113"/>
          <p14:tracePt t="22855" x="5761038" y="2778125"/>
          <p14:tracePt t="22867" x="5770563" y="2778125"/>
          <p14:tracePt t="22879" x="5778500" y="2770188"/>
          <p14:tracePt t="22898" x="5821363" y="2727325"/>
          <p14:tracePt t="22905" x="5864225" y="2676525"/>
          <p14:tracePt t="22916" x="5864225" y="2651125"/>
          <p14:tracePt t="22919" x="5872163" y="2643188"/>
          <p14:tracePt t="22934" x="5872163" y="2625725"/>
          <p14:tracePt t="22935" x="5889625" y="2582863"/>
          <p14:tracePt t="22945" x="5897563" y="2566988"/>
          <p14:tracePt t="22955" x="5905500" y="2532063"/>
          <p14:tracePt t="22962" x="5905500" y="2506663"/>
          <p14:tracePt t="22970" x="5905500" y="2481263"/>
          <p14:tracePt t="22979" x="5905500" y="2455863"/>
          <p14:tracePt t="22987" x="5915025" y="2438400"/>
          <p14:tracePt t="22996" x="5915025" y="2430463"/>
          <p14:tracePt t="23003" x="5915025" y="2413000"/>
          <p14:tracePt t="23013" x="5915025" y="2405063"/>
          <p14:tracePt t="23018" x="5915025" y="2397125"/>
          <p14:tracePt t="23028" x="5915025" y="2387600"/>
          <p14:tracePt t="23045" x="5915025" y="2379663"/>
          <p14:tracePt t="23053" x="5915025" y="2362200"/>
          <p14:tracePt t="23056" x="5897563" y="2354263"/>
          <p14:tracePt t="23067" x="5880100" y="2336800"/>
          <p14:tracePt t="23073" x="5872163" y="2328863"/>
          <p14:tracePt t="23083" x="5854700" y="2311400"/>
          <p14:tracePt t="23096" x="5829300" y="2293938"/>
          <p14:tracePt t="23112" x="5795963" y="2286000"/>
          <p14:tracePt t="23123" x="5753100" y="2286000"/>
          <p14:tracePt t="23134" x="5745163" y="2278063"/>
          <p14:tracePt t="23136" x="5727700" y="2278063"/>
          <p14:tracePt t="23150" x="5710238" y="2278063"/>
          <p14:tracePt t="23152" x="5694363" y="2278063"/>
          <p14:tracePt t="23173" x="5668963" y="2278063"/>
          <p14:tracePt t="23179" x="5641975" y="2278063"/>
          <p14:tracePt t="23189" x="5634038" y="2278063"/>
          <p14:tracePt t="23203" x="5626100" y="2278063"/>
          <p14:tracePt t="23215" x="5616575" y="2278063"/>
          <p14:tracePt t="23218" x="5600700" y="2286000"/>
          <p14:tracePt t="23229" x="5591175" y="2319338"/>
          <p14:tracePt t="23234" x="5565775" y="2379663"/>
          <p14:tracePt t="23245" x="5565775" y="2413000"/>
          <p14:tracePt t="23252" x="5565775" y="2447925"/>
          <p14:tracePt t="23262" x="5565775" y="2489200"/>
          <p14:tracePt t="23269" x="5565775" y="2549525"/>
          <p14:tracePt t="23279" x="5565775" y="2633663"/>
          <p14:tracePt t="23285" x="5591175" y="2711450"/>
          <p14:tracePt t="23295" x="5641975" y="2795588"/>
          <p14:tracePt t="23300" x="5684838" y="2871788"/>
          <p14:tracePt t="23312" x="5727700" y="2940050"/>
          <p14:tracePt t="23317" x="5770563" y="3016250"/>
          <p14:tracePt t="23328" x="5829300" y="3094038"/>
          <p14:tracePt t="23335" x="5880100" y="3186113"/>
          <p14:tracePt t="23338" x="5915025" y="3263900"/>
          <p14:tracePt t="23350" x="5948363" y="3348038"/>
          <p14:tracePt t="23354" x="5991225" y="3424238"/>
          <p14:tracePt t="23368" x="6024563" y="3502025"/>
          <p14:tracePt t="23379" x="6034088" y="3560763"/>
          <p14:tracePt t="23384" x="6042025" y="3619500"/>
          <p14:tracePt t="23391" x="6049963" y="3671888"/>
          <p14:tracePt t="23405" x="6049963" y="3697288"/>
          <p14:tracePt t="23417" x="6049963" y="3705225"/>
          <p14:tracePt t="23420" x="6049963" y="3722688"/>
          <p14:tracePt t="23435" x="6034088" y="3748088"/>
          <p14:tracePt t="23446" x="6016625" y="3748088"/>
          <p14:tracePt t="23455" x="5999163" y="3773488"/>
          <p14:tracePt t="23462" x="5991225" y="3773488"/>
          <p14:tracePt t="23471" x="5965825" y="3773488"/>
          <p14:tracePt t="23517" x="5957888" y="3773488"/>
          <p14:tracePt t="23526" x="5948363" y="3773488"/>
          <p14:tracePt t="23532" x="5940425" y="3773488"/>
          <p14:tracePt t="23541" x="5915025" y="3763963"/>
          <p14:tracePt t="23552" x="5915025" y="3748088"/>
          <p14:tracePt t="23557" x="5889625" y="3730625"/>
          <p14:tracePt t="23567" x="5872163" y="3697288"/>
          <p14:tracePt t="23571" x="5846763" y="3671888"/>
          <p14:tracePt t="23584" x="5838825" y="3671888"/>
          <p14:tracePt t="23595" x="5829300" y="3646488"/>
          <p14:tracePt t="23600" x="5813425" y="3619500"/>
          <p14:tracePt t="23618" x="5795963" y="3619500"/>
          <p14:tracePt t="23664" x="5788025" y="3636963"/>
          <p14:tracePt t="23666" x="5778500" y="3662363"/>
          <p14:tracePt t="23678" x="5770563" y="3713163"/>
          <p14:tracePt t="23687" x="5761038" y="3748088"/>
          <p14:tracePt t="23695" x="5761038" y="3773488"/>
          <p14:tracePt t="23703" x="5761038" y="3798888"/>
          <p14:tracePt t="23712" x="5761038" y="3857625"/>
          <p14:tracePt t="23718" x="5761038" y="3908425"/>
          <p14:tracePt t="23729" x="5761038" y="3960813"/>
          <p14:tracePt t="23735" x="5761038" y="4011613"/>
          <p14:tracePt t="23745" x="5761038" y="4062413"/>
          <p14:tracePt t="23751" x="5770563" y="4130675"/>
          <p14:tracePt t="23763" x="5795963" y="4206875"/>
          <p14:tracePt t="23770" x="5829300" y="4283075"/>
          <p14:tracePt t="23773" x="5864225" y="4359275"/>
          <p14:tracePt t="23785" x="5889625" y="4435475"/>
          <p14:tracePt t="23788" x="5922963" y="4513263"/>
          <p14:tracePt t="23801" x="5957888" y="4572000"/>
          <p14:tracePt t="23817" x="6008688" y="4699000"/>
          <p14:tracePt t="23829" x="6034088" y="4775200"/>
          <p14:tracePt t="23838" x="6034088" y="4784725"/>
          <p14:tracePt t="23851" x="6034088" y="4810125"/>
          <p14:tracePt t="23852" x="6034088" y="4818063"/>
          <p14:tracePt t="23869" x="6016625" y="4827588"/>
          <p14:tracePt t="23885" x="6008688" y="4827588"/>
          <p14:tracePt t="23898" x="5999163" y="4827588"/>
          <p14:tracePt t="23905" x="5973763" y="4827588"/>
          <p14:tracePt t="23913" x="5965825" y="4810125"/>
          <p14:tracePt t="23919" x="5940425" y="4784725"/>
          <p14:tracePt t="23929" x="5932488" y="4749800"/>
          <p14:tracePt t="23935" x="5897563" y="4716463"/>
          <p14:tracePt t="23945" x="5889625" y="4699000"/>
          <p14:tracePt t="23953" x="5864225" y="4665663"/>
          <p14:tracePt t="23957" x="5854700" y="4657725"/>
          <p14:tracePt t="23973" x="5846763" y="4657725"/>
          <p14:tracePt t="24039" x="5829300" y="4657725"/>
          <p14:tracePt t="24043" x="5829300" y="4665663"/>
          <p14:tracePt t="24053" x="5813425" y="4691063"/>
          <p14:tracePt t="24063" x="5803900" y="4741863"/>
          <p14:tracePt t="24069" x="5788025" y="4775200"/>
          <p14:tracePt t="24079" x="5788025" y="4827588"/>
          <p14:tracePt t="24084" x="5788025" y="4835525"/>
          <p14:tracePt t="24095" x="5788025" y="4852988"/>
          <p14:tracePt t="24105" x="5788025" y="4868863"/>
          <p14:tracePt t="24112" x="5795963" y="4886325"/>
          <p14:tracePt t="24118" x="5829300" y="4903788"/>
          <p14:tracePt t="24128" x="5864225" y="4903788"/>
          <p14:tracePt t="24135" x="5897563" y="4911725"/>
          <p14:tracePt t="24145" x="5957888" y="4919663"/>
          <p14:tracePt t="24151" x="5973763" y="4929188"/>
          <p14:tracePt t="24162" x="6016625" y="4929188"/>
          <p14:tracePt t="24167" x="6034088" y="4929188"/>
          <p14:tracePt t="24179" x="6059488" y="4946650"/>
          <p14:tracePt t="24212" x="6059488" y="4954588"/>
          <p14:tracePt t="24233" x="6042025" y="4954588"/>
          <p14:tracePt t="24235" x="6024563" y="4954588"/>
          <p14:tracePt t="24245" x="5983288" y="4954588"/>
          <p14:tracePt t="24251" x="5864225" y="4954588"/>
          <p14:tracePt t="24262" x="5735638" y="4954588"/>
          <p14:tracePt t="24271" x="5583238" y="4954588"/>
          <p14:tracePt t="24279" x="5430838" y="4946650"/>
          <p14:tracePt t="24285" x="5192713" y="4937125"/>
          <p14:tracePt t="24291" x="4946650" y="4903788"/>
          <p14:tracePt t="24301" x="4665663" y="4852988"/>
          <p14:tracePt t="24312" x="4351338" y="4784725"/>
          <p14:tracePt t="24317" x="4095750" y="4708525"/>
          <p14:tracePt t="24329" x="3857625" y="4622800"/>
          <p14:tracePt t="24334" x="3697288" y="4564063"/>
          <p14:tracePt t="24343" x="3594100" y="4486275"/>
          <p14:tracePt t="24352" x="3527425" y="4435475"/>
          <p14:tracePt t="24356" x="3502025" y="4384675"/>
          <p14:tracePt t="24369" x="3492500" y="4325938"/>
          <p14:tracePt t="24371" x="3492500" y="4257675"/>
          <p14:tracePt t="24383" x="3492500" y="4181475"/>
          <p14:tracePt t="24395" x="3502025" y="4095750"/>
          <p14:tracePt t="24400" x="3552825" y="4002088"/>
          <p14:tracePt t="24407" x="3586163" y="3900488"/>
          <p14:tracePt t="24413" x="3594100" y="3832225"/>
          <p14:tracePt t="24593" x="3603625" y="3773488"/>
          <p14:tracePt t="24605" x="3603625" y="3763963"/>
          <p14:tracePt t="24612" x="3603625" y="3738563"/>
          <p14:tracePt t="24619" x="3603625" y="3722688"/>
          <p14:tracePt t="24629" x="3603625" y="3713163"/>
          <p14:tracePt t="25809" x="3578225" y="3713163"/>
          <p14:tracePt t="25815" x="3509963" y="3748088"/>
          <p14:tracePt t="25829" x="3355975" y="3824288"/>
          <p14:tracePt t="25835" x="3109913" y="3943350"/>
          <p14:tracePt t="25838" x="2805113" y="4105275"/>
          <p14:tracePt t="25850" x="2524125" y="4257675"/>
          <p14:tracePt t="25855" x="2235200" y="4445000"/>
          <p14:tracePt t="25867" x="1938338" y="4579938"/>
          <p14:tracePt t="25879" x="1571625" y="4767263"/>
          <p14:tracePt t="25889" x="1487488" y="4818063"/>
          <p14:tracePt t="25895" x="1477963" y="4818063"/>
          <p14:tracePt t="25913" x="1470025" y="4827588"/>
          <p14:tracePt t="25963" x="1470025" y="4835525"/>
          <p14:tracePt t="25971" x="1470025" y="4843463"/>
          <p14:tracePt t="26184" x="1462088" y="4843463"/>
          <p14:tracePt t="26366" x="1462088" y="4835525"/>
          <p14:tracePt t="26379" x="1462088" y="4827588"/>
          <p14:tracePt t="26452" x="1462088" y="4818063"/>
          <p14:tracePt t="26457" x="1444625" y="4818063"/>
          <p14:tracePt t="26465" x="1427163" y="4818063"/>
          <p14:tracePt t="26471" x="1401763" y="4818063"/>
          <p14:tracePt t="26484" x="1368425" y="4852988"/>
          <p14:tracePt t="26485" x="1333500" y="4886325"/>
          <p14:tracePt t="26495" x="1292225" y="4937125"/>
          <p14:tracePt t="26507" x="1257300" y="4979988"/>
          <p14:tracePt t="26512" x="1231900" y="5013325"/>
          <p14:tracePt t="26521" x="1223963" y="5030788"/>
          <p14:tracePt t="26529" x="1216025" y="5048250"/>
          <p14:tracePt t="26562" x="1216025" y="5056188"/>
          <p14:tracePt t="26567" x="1223963" y="5073650"/>
          <p14:tracePt t="26581" x="1231900" y="5073650"/>
          <p14:tracePt t="26587" x="1241425" y="5073650"/>
          <p14:tracePt t="26600" x="1249363" y="5073650"/>
          <p14:tracePt t="26603" x="1257300" y="5073650"/>
          <p14:tracePt t="26684" x="1266825" y="5073650"/>
          <p14:tracePt t="26695" x="1282700" y="5073650"/>
          <p14:tracePt t="26699" x="1282700" y="5081588"/>
          <p14:tracePt t="26714" x="1317625" y="5099050"/>
          <p14:tracePt t="26723" x="1325563" y="5116513"/>
          <p14:tracePt t="26733" x="1350963" y="5116513"/>
          <p14:tracePt t="26739" x="1385888" y="5116513"/>
          <p14:tracePt t="26751" x="1419225" y="5132388"/>
          <p14:tracePt t="26752" x="1462088" y="5149850"/>
          <p14:tracePt t="26763" x="1495425" y="5149850"/>
          <p14:tracePt t="26773" x="1530350" y="5149850"/>
          <p14:tracePt t="26779" x="1546225" y="5149850"/>
          <p14:tracePt t="26789" x="1597025" y="5167313"/>
          <p14:tracePt t="26795" x="1606550" y="5167313"/>
          <p14:tracePt t="26803" x="1631950" y="5167313"/>
          <p14:tracePt t="26813" x="1649413" y="5167313"/>
          <p14:tracePt t="26865" x="1657350" y="5175250"/>
          <p14:tracePt t="26882" x="1657350" y="5183188"/>
          <p14:tracePt t="26890" x="1657350" y="5192713"/>
          <p14:tracePt t="26902" x="1657350" y="5200650"/>
          <p14:tracePt t="26906" x="1657350" y="5208588"/>
          <p14:tracePt t="26917" x="1657350" y="5218113"/>
          <p14:tracePt t="26920" x="1657350" y="5226050"/>
          <p14:tracePt t="26934" x="1639888" y="5243513"/>
          <p14:tracePt t="26941" x="1622425" y="5260975"/>
          <p14:tracePt t="26947" x="1606550" y="5276850"/>
          <p14:tracePt t="26955" x="1571625" y="5294313"/>
          <p14:tracePt t="26963" x="1546225" y="5319713"/>
          <p14:tracePt t="26970" x="1546225" y="5327650"/>
          <p14:tracePt t="26986" x="1520825" y="5337175"/>
          <p14:tracePt t="27000" x="1504950" y="5345113"/>
          <p14:tracePt t="27012" x="1487488" y="5362575"/>
          <p14:tracePt t="27020" x="1452563" y="5380038"/>
          <p14:tracePt t="27029" x="1419225" y="5395913"/>
          <p14:tracePt t="27037" x="1376363" y="5405438"/>
          <p14:tracePt t="27041" x="1333500" y="5405438"/>
          <p14:tracePt t="27051" x="1317625" y="5405438"/>
          <p14:tracePt t="27062" x="1274763" y="5405438"/>
          <p14:tracePt t="27068" x="1231900" y="5413375"/>
          <p14:tracePt t="27079" x="1155700" y="5413375"/>
          <p14:tracePt t="27083" x="1096963" y="5413375"/>
          <p14:tracePt t="27092" x="1044575" y="5413375"/>
          <p14:tracePt t="27101" x="1003300" y="5413375"/>
          <p14:tracePt t="27107" x="977900" y="5413375"/>
          <p14:tracePt t="27117" x="942975" y="5413375"/>
          <p14:tracePt t="27121" x="935038" y="5413375"/>
          <p14:tracePt t="27134" x="925513" y="5413375"/>
          <p14:tracePt t="27313" x="942975" y="5413375"/>
          <p14:tracePt t="27325" x="968375" y="5413375"/>
          <p14:tracePt t="27333" x="977900" y="5413375"/>
          <p14:tracePt t="27339" x="1036638" y="5413375"/>
          <p14:tracePt t="27350" x="1062038" y="5413375"/>
          <p14:tracePt t="27352" x="1122363" y="5413375"/>
          <p14:tracePt t="27364" x="1231900" y="5413375"/>
          <p14:tracePt t="27373" x="1360488" y="5413375"/>
          <p14:tracePt t="27379" x="1504950" y="5413375"/>
          <p14:tracePt t="27389" x="1614488" y="5413375"/>
          <p14:tracePt t="27396" x="1725613" y="5413375"/>
          <p14:tracePt t="27403" x="1793875" y="5413375"/>
          <p14:tracePt t="27418" x="1870075" y="5413375"/>
          <p14:tracePt t="27418" x="1878013" y="5413375"/>
          <p14:tracePt t="27601" x="1878013" y="5438775"/>
          <p14:tracePt t="27612" x="1852613" y="5464175"/>
          <p14:tracePt t="27621" x="1827213" y="5524500"/>
          <p14:tracePt t="27629" x="1819275" y="5557838"/>
          <p14:tracePt t="27635" x="1801813" y="5608638"/>
          <p14:tracePt t="27645" x="1793875" y="5694363"/>
          <p14:tracePt t="27651" x="1766888" y="5795963"/>
          <p14:tracePt t="27662" x="1741488" y="5905500"/>
          <p14:tracePt t="27667" x="1708150" y="6008688"/>
          <p14:tracePt t="27679" x="1690688" y="6110288"/>
          <p14:tracePt t="27684" x="1674813" y="6229350"/>
          <p14:tracePt t="27691" x="1665288" y="6297613"/>
          <p14:tracePt t="27701" x="1649413" y="6348413"/>
          <p14:tracePt t="27707" x="1639888" y="6391275"/>
          <p14:tracePt t="27718" x="1622425" y="6416675"/>
          <p14:tracePt t="27720" x="1589088" y="6450013"/>
          <p14:tracePt t="27734" x="1555750" y="6475413"/>
          <p14:tracePt t="27746" x="1530350" y="6475413"/>
          <p14:tracePt t="27750" x="1495425" y="6483350"/>
          <p14:tracePt t="27757" x="1462088" y="6483350"/>
          <p14:tracePt t="27762" x="1436688" y="6483350"/>
          <p14:tracePt t="27773" x="1401763" y="6483350"/>
          <p14:tracePt t="27784" x="1360488" y="6483350"/>
          <p14:tracePt t="27787" x="1325563" y="6483350"/>
          <p14:tracePt t="27797" x="1282700" y="6483350"/>
          <p14:tracePt t="27804" x="1249363" y="6483350"/>
          <p14:tracePt t="27813" x="1198563" y="6483350"/>
          <p14:tracePt t="27823" x="1155700" y="6483350"/>
          <p14:tracePt t="27829" x="1122363" y="6483350"/>
          <p14:tracePt t="27838" x="1079500" y="6475413"/>
          <p14:tracePt t="27845" x="1044575" y="6467475"/>
          <p14:tracePt t="27852" x="1019175" y="6457950"/>
          <p14:tracePt t="27862" x="993775" y="6450013"/>
          <p14:tracePt t="27868" x="968375" y="6442075"/>
          <p14:tracePt t="27879" x="968375" y="6432550"/>
          <p14:tracePt t="27884" x="952500" y="6432550"/>
          <p14:tracePt t="27900" x="942975" y="6432550"/>
          <p14:tracePt t="27912" x="935038" y="6424613"/>
          <p14:tracePt t="27984" x="935038" y="6416675"/>
          <p14:tracePt t="27996" x="935038" y="6407150"/>
          <p14:tracePt t="28004" x="935038" y="6399213"/>
          <p14:tracePt t="28065" x="942975" y="6391275"/>
          <p14:tracePt t="28076" x="942975" y="6381750"/>
          <p14:tracePt t="28086" x="952500" y="6373813"/>
          <p14:tracePt t="28090" x="968375" y="6373813"/>
          <p14:tracePt t="28100" x="1003300" y="6365875"/>
          <p14:tracePt t="28112" x="1019175" y="6356350"/>
          <p14:tracePt t="28118" x="1054100" y="6348413"/>
          <p14:tracePt t="28129" x="1079500" y="6348413"/>
          <p14:tracePt t="28134" x="1104900" y="6348413"/>
          <p14:tracePt t="28142" x="1122363" y="6348413"/>
          <p14:tracePt t="28150" x="1147763" y="6348413"/>
          <p14:tracePt t="28155" x="1181100" y="6348413"/>
          <p14:tracePt t="28167" x="1198563" y="6348413"/>
          <p14:tracePt t="28171" x="1216025" y="6348413"/>
          <p14:tracePt t="28184" x="1231900" y="6348413"/>
          <p14:tracePt t="28200" x="1249363" y="6348413"/>
          <p14:tracePt t="28207" x="1257300" y="6348413"/>
          <p14:tracePt t="28419" x="1266825" y="6348413"/>
          <p14:tracePt t="28429" x="1274763" y="6348413"/>
          <p14:tracePt t="28445" x="1282700" y="6348413"/>
          <p14:tracePt t="28450" x="1300163" y="6348413"/>
          <p14:tracePt t="28464" x="1343025" y="6348413"/>
          <p14:tracePt t="28473" x="1385888" y="6348413"/>
          <p14:tracePt t="28484" x="1419225" y="6348413"/>
          <p14:tracePt t="28488" x="1462088" y="6348413"/>
          <p14:tracePt t="28501" x="1495425" y="6356350"/>
          <p14:tracePt t="28502" x="1538288" y="6365875"/>
          <p14:tracePt t="28515" x="1571625" y="6365875"/>
          <p14:tracePt t="28529" x="1597025" y="6373813"/>
          <p14:tracePt t="28539" x="1614488" y="6373813"/>
          <p14:tracePt t="28546" x="1631950" y="6381750"/>
          <p14:tracePt t="28761" x="1631950" y="6391275"/>
          <p14:tracePt t="28772" x="1639888" y="6391275"/>
          <p14:tracePt t="28784" x="1657350" y="6391275"/>
          <p14:tracePt t="28786" x="1700213" y="6391275"/>
          <p14:tracePt t="28800" x="1733550" y="6391275"/>
          <p14:tracePt t="28801" x="1766888" y="6391275"/>
          <p14:tracePt t="28814" x="1844675" y="6391275"/>
          <p14:tracePt t="28821" x="1946275" y="6391275"/>
          <p14:tracePt t="28829" x="2082800" y="6391275"/>
          <p14:tracePt t="28837" x="2227263" y="6391275"/>
          <p14:tracePt t="28842" x="2379663" y="6399213"/>
          <p14:tracePt t="28851" x="2516188" y="6399213"/>
          <p14:tracePt t="28862" x="2633663" y="6399213"/>
          <p14:tracePt t="28867" x="2719388" y="6416675"/>
          <p14:tracePt t="28884" x="2778125" y="6416675"/>
          <p14:tracePt t="28988" x="2787650" y="6416675"/>
          <p14:tracePt t="28999" x="2795588" y="6416675"/>
          <p14:tracePt t="29014" x="2813050" y="6416675"/>
          <p14:tracePt t="29023" x="2830513" y="6416675"/>
          <p14:tracePt t="29029" x="2881313" y="6416675"/>
          <p14:tracePt t="29039" x="2906713" y="6416675"/>
          <p14:tracePt t="29045" x="2949575" y="6416675"/>
          <p14:tracePt t="29053" x="2982913" y="6416675"/>
          <p14:tracePt t="29064" x="3008313" y="6416675"/>
          <p14:tracePt t="29068" x="3084513" y="6416675"/>
          <p14:tracePt t="29079" x="3170238" y="6407150"/>
          <p14:tracePt t="29084" x="3246438" y="6407150"/>
          <p14:tracePt t="29096" x="3330575" y="6391275"/>
          <p14:tracePt t="29105" x="3424238" y="6365875"/>
          <p14:tracePt t="29113" x="3492500" y="6348413"/>
          <p14:tracePt t="29119" x="3568700" y="6330950"/>
          <p14:tracePt t="29129" x="3603625" y="6323013"/>
          <p14:tracePt t="29135" x="3636963" y="6313488"/>
          <p14:tracePt t="29145" x="3646488" y="6313488"/>
          <p14:tracePt t="29150" x="3671888" y="6305550"/>
          <p14:tracePt t="29163" x="3679825" y="6305550"/>
          <p14:tracePt t="29194" x="3697288" y="6305550"/>
          <p14:tracePt t="29226" x="3713163" y="6305550"/>
          <p14:tracePt t="29241" x="3738563" y="6305550"/>
          <p14:tracePt t="29251" x="3756025" y="6305550"/>
          <p14:tracePt t="29254" x="3781425" y="6305550"/>
          <p14:tracePt t="29268" x="3832225" y="6305550"/>
          <p14:tracePt t="29268" x="3867150" y="6305550"/>
          <p14:tracePt t="29284" x="3917950" y="6305550"/>
          <p14:tracePt t="29292" x="3951288" y="6305550"/>
          <p14:tracePt t="29296" x="3994150" y="6305550"/>
          <p14:tracePt t="29305" x="4079875" y="6305550"/>
          <p14:tracePt t="29312" x="4206875" y="6305550"/>
          <p14:tracePt t="29321" x="4333875" y="6305550"/>
          <p14:tracePt t="29335" x="4597400" y="6305550"/>
          <p14:tracePt t="29345" x="4716463" y="6305550"/>
          <p14:tracePt t="29351" x="4802188" y="6305550"/>
          <p14:tracePt t="29362" x="4860925" y="6305550"/>
          <p14:tracePt t="29384" x="4860925" y="6297613"/>
          <p14:tracePt t="29629" x="4868863" y="6297613"/>
          <p14:tracePt t="29655" x="4878388" y="6288088"/>
          <p14:tracePt t="30367" x="4878388" y="6280150"/>
          <p14:tracePt t="30379" x="4878388" y="6272213"/>
          <p14:tracePt t="30387" x="4878388" y="6262688"/>
          <p14:tracePt t="30392" x="4878388" y="6246813"/>
          <p14:tracePt t="30403" x="4878388" y="6221413"/>
          <p14:tracePt t="30406" x="4868863" y="6211888"/>
          <p14:tracePt t="30417" x="4860925" y="6178550"/>
          <p14:tracePt t="30428" x="4852988" y="6118225"/>
          <p14:tracePt t="30434" x="4843463" y="6059488"/>
          <p14:tracePt t="30445" x="4810125" y="5965825"/>
          <p14:tracePt t="30450" x="4784725" y="5864225"/>
          <p14:tracePt t="30457" x="4759325" y="5727700"/>
          <p14:tracePt t="30468" x="4724400" y="5557838"/>
          <p14:tracePt t="30473" x="4683125" y="5337175"/>
          <p14:tracePt t="30483" x="4630738" y="5081588"/>
          <p14:tracePt t="30487" x="4589463" y="4860925"/>
          <p14:tracePt t="30500" x="4521200" y="4605338"/>
          <p14:tracePt t="30513" x="4394200" y="4113213"/>
          <p14:tracePt t="30523" x="4341813" y="3943350"/>
          <p14:tracePt t="30529" x="4275138" y="3781425"/>
          <p14:tracePt t="30537" x="4232275" y="3654425"/>
          <p14:tracePt t="30551" x="4181475" y="3535363"/>
          <p14:tracePt t="30553" x="4121150" y="3382963"/>
          <p14:tracePt t="30565" x="4070350" y="3279775"/>
          <p14:tracePt t="30570" x="4027488" y="3178175"/>
          <p14:tracePt t="30579" x="3968750" y="3067050"/>
          <p14:tracePt t="30589" x="3925888" y="2982913"/>
          <p14:tracePt t="30596" x="3892550" y="2889250"/>
          <p14:tracePt t="30605" x="3849688" y="2830513"/>
          <p14:tracePt t="30612" x="3816350" y="2752725"/>
          <p14:tracePt t="30618" x="3773488" y="2686050"/>
          <p14:tracePt t="30629" x="3730625" y="2608263"/>
          <p14:tracePt t="30634" x="3705225" y="2541588"/>
          <p14:tracePt t="30645" x="3679825" y="2473325"/>
          <p14:tracePt t="30650" x="3629025" y="2387600"/>
          <p14:tracePt t="30662" x="3586163" y="2293938"/>
          <p14:tracePt t="30671" x="3543300" y="2200275"/>
          <p14:tracePt t="30679" x="3484563" y="2116138"/>
          <p14:tracePt t="30684" x="3441700" y="2030413"/>
          <p14:tracePt t="30691" x="3398838" y="1954213"/>
          <p14:tracePt t="30702" x="3348038" y="1878013"/>
          <p14:tracePt t="30706" x="3322638" y="1827213"/>
          <p14:tracePt t="30718" x="3305175" y="1766888"/>
          <p14:tracePt t="30720" x="3271838" y="1716088"/>
          <p14:tracePt t="30734" x="3254375" y="1700213"/>
          <p14:tracePt t="30745" x="3238500" y="1665288"/>
          <p14:tracePt t="30750" x="3211513" y="1614488"/>
          <p14:tracePt t="30757" x="3211513" y="1597025"/>
          <p14:tracePt t="30762" x="3211513" y="1563688"/>
          <p14:tracePt t="30773" x="3195638" y="1546225"/>
          <p14:tracePt t="30779" x="3178175" y="1495425"/>
          <p14:tracePt t="30789" x="3170238" y="1470025"/>
          <p14:tracePt t="30800" x="3160713" y="1419225"/>
          <p14:tracePt t="30802" x="3127375" y="1385888"/>
          <p14:tracePt t="30812" x="3109913" y="1325563"/>
          <p14:tracePt t="30820" x="3094038" y="1282700"/>
          <p14:tracePt t="30829" x="3084513" y="1223963"/>
          <p14:tracePt t="30839" x="3076575" y="1206500"/>
          <p14:tracePt t="30846" x="3067050" y="1181100"/>
          <p14:tracePt t="30853" x="3041650" y="1138238"/>
          <p14:tracePt t="30862" x="3008313" y="1087438"/>
          <p14:tracePt t="30869" x="2990850" y="1054100"/>
          <p14:tracePt t="30879" x="2982913" y="1019175"/>
          <p14:tracePt t="30885" x="2974975" y="985838"/>
          <p14:tracePt t="30895" x="2965450" y="977900"/>
          <p14:tracePt t="31379" x="2965450" y="968375"/>
          <p14:tracePt t="31389" x="2974975" y="952500"/>
          <p14:tracePt t="31393" x="3008313" y="935038"/>
          <p14:tracePt t="31403" x="3067050" y="900113"/>
          <p14:tracePt t="31413" x="3101975" y="892175"/>
          <p14:tracePt t="31419" x="3170238" y="874713"/>
          <p14:tracePt t="31429" x="3195638" y="874713"/>
          <p14:tracePt t="31434" x="3221038" y="858838"/>
          <p14:tracePt t="31445" x="3238500" y="858838"/>
          <p14:tracePt t="31455" x="3271838" y="849313"/>
          <p14:tracePt t="31485" x="3279775" y="849313"/>
          <p14:tracePt t="31728" x="3289300" y="849313"/>
          <p14:tracePt t="31743" x="3314700" y="849313"/>
          <p14:tracePt t="31752" x="3355975" y="841375"/>
          <p14:tracePt t="31756" x="3382963" y="841375"/>
          <p14:tracePt t="31766" x="3408363" y="841375"/>
          <p14:tracePt t="31779" x="3449638" y="841375"/>
          <p14:tracePt t="31784" x="3475038" y="841375"/>
          <p14:tracePt t="31795" x="3517900" y="841375"/>
          <p14:tracePt t="31800" x="3543300" y="841375"/>
          <p14:tracePt t="31807" x="3560763" y="841375"/>
          <p14:tracePt t="31817" x="3578225" y="841375"/>
          <p14:tracePt t="31823" x="3586163" y="841375"/>
          <p14:tracePt t="32251" x="3594100" y="841375"/>
          <p14:tracePt t="32255" x="3603625" y="841375"/>
          <p14:tracePt t="32265" x="3629025" y="841375"/>
          <p14:tracePt t="32279" x="3646488" y="833438"/>
          <p14:tracePt t="32283" x="3662363" y="833438"/>
          <p14:tracePt t="32292" x="3687763" y="833438"/>
          <p14:tracePt t="32300" x="3730625" y="833438"/>
          <p14:tracePt t="32306" x="3763963" y="833438"/>
          <p14:tracePt t="32318" x="3816350" y="823913"/>
          <p14:tracePt t="32321" x="3857625" y="823913"/>
          <p14:tracePt t="32334" x="3908425" y="823913"/>
          <p14:tracePt t="32337" x="3960813" y="823913"/>
          <p14:tracePt t="32350" x="4044950" y="823913"/>
          <p14:tracePt t="32357" x="4130675" y="823913"/>
          <p14:tracePt t="32362" x="4206875" y="823913"/>
          <p14:tracePt t="32373" x="4275138" y="823913"/>
          <p14:tracePt t="32379" x="4316413" y="823913"/>
          <p14:tracePt t="32389" x="4333875" y="823913"/>
          <p14:tracePt t="32898" x="4341813" y="823913"/>
          <p14:tracePt t="32917" x="4351338" y="841375"/>
          <p14:tracePt t="32928" x="4351338" y="866775"/>
          <p14:tracePt t="32935" x="4359275" y="874713"/>
          <p14:tracePt t="32938" x="4376738" y="892175"/>
          <p14:tracePt t="32962" x="4384675" y="917575"/>
          <p14:tracePt t="32967" x="4384675" y="935038"/>
          <p14:tracePt t="32979" x="4394200" y="1003300"/>
          <p14:tracePt t="32989" x="4394200" y="1044575"/>
          <p14:tracePt t="33000" x="4402138" y="1087438"/>
          <p14:tracePt t="33005" x="4402138" y="1122363"/>
          <p14:tracePt t="33017" x="4402138" y="1147763"/>
          <p14:tracePt t="33018" x="4410075" y="1163638"/>
          <p14:tracePt t="33665" x="4410075" y="1173163"/>
          <p14:tracePt t="33678" x="4435475" y="1173163"/>
          <p14:tracePt t="33685" x="4452938" y="1173163"/>
          <p14:tracePt t="33692" x="4470400" y="1173163"/>
          <p14:tracePt t="33700" x="4495800" y="1173163"/>
          <p14:tracePt t="33712" x="4513263" y="1163638"/>
          <p14:tracePt t="33720" x="4521200" y="1163638"/>
          <p14:tracePt t="33891" x="4495800" y="1163638"/>
          <p14:tracePt t="33898" x="4486275" y="1163638"/>
          <p14:tracePt t="33907" x="4445000" y="1163638"/>
          <p14:tracePt t="33917" x="4402138" y="1198563"/>
          <p14:tracePt t="33923" x="4384675" y="1206500"/>
          <p14:tracePt t="33934" x="4351338" y="1223963"/>
          <p14:tracePt t="33937" x="4257675" y="1266825"/>
          <p14:tracePt t="33951" x="4138613" y="1317625"/>
          <p14:tracePt t="33965" x="3679825" y="1512888"/>
          <p14:tracePt t="33972" x="3322638" y="1639888"/>
          <p14:tracePt t="33979" x="2949575" y="1758950"/>
          <p14:tracePt t="33987" x="2643188" y="1809750"/>
          <p14:tracePt t="34000" x="2336800" y="1860550"/>
          <p14:tracePt t="34003" x="2047875" y="1920875"/>
          <p14:tracePt t="34015" x="1827213" y="1954213"/>
          <p14:tracePt t="34019" x="1674813" y="1963738"/>
          <p14:tracePt t="34029" x="1563688" y="1979613"/>
          <p14:tracePt t="34039" x="1487488" y="1979613"/>
          <p14:tracePt t="34046" x="1436688" y="1979613"/>
          <p14:tracePt t="34089" x="1427163" y="1979613"/>
          <p14:tracePt t="34097" x="1427163" y="1954213"/>
          <p14:tracePt t="34105" x="1436688" y="1920875"/>
          <p14:tracePt t="34118" x="1452563" y="1878013"/>
          <p14:tracePt t="34119" x="1462088" y="1844675"/>
          <p14:tracePt t="34129" x="1462088" y="1809750"/>
          <p14:tracePt t="34135" x="1462088" y="1776413"/>
          <p14:tracePt t="34145" x="1470025" y="1758950"/>
          <p14:tracePt t="34155" x="1470025" y="1741488"/>
          <p14:tracePt t="34163" x="1470025" y="1725613"/>
          <p14:tracePt t="34168" x="1470025" y="1700213"/>
          <p14:tracePt t="34205" x="1462088" y="1700213"/>
          <p14:tracePt t="34216" x="1444625" y="1700213"/>
          <p14:tracePt t="34218" x="1436688" y="1700213"/>
          <p14:tracePt t="34233" x="1419225" y="1700213"/>
          <p14:tracePt t="34234" x="1393825" y="1700213"/>
          <p14:tracePt t="34245" x="1376363" y="1700213"/>
          <p14:tracePt t="34255" x="1360488" y="1700213"/>
          <p14:tracePt t="34262" x="1333500" y="1700213"/>
          <p14:tracePt t="34270" x="1308100" y="1700213"/>
          <p14:tracePt t="34279" x="1292225" y="1700213"/>
          <p14:tracePt t="34285" x="1266825" y="1700213"/>
          <p14:tracePt t="34295" x="1257300" y="1700213"/>
          <p14:tracePt t="34301" x="1241425" y="1700213"/>
          <p14:tracePt t="34312" x="1206500" y="1700213"/>
          <p14:tracePt t="34317" x="1198563" y="1700213"/>
          <p14:tracePt t="34329" x="1163638" y="1700213"/>
          <p14:tracePt t="34335" x="1138238" y="1700213"/>
          <p14:tracePt t="34345" x="1112838" y="1700213"/>
          <p14:tracePt t="34351" x="1087438" y="1700213"/>
          <p14:tracePt t="34357" x="1069975" y="1700213"/>
          <p14:tracePt t="34368" x="1036638" y="1700213"/>
          <p14:tracePt t="34373" x="1028700" y="1708150"/>
          <p14:tracePt t="34383" x="1011238" y="1716088"/>
          <p14:tracePt t="34396" x="942975" y="1758950"/>
          <p14:tracePt t="34407" x="917575" y="1784350"/>
          <p14:tracePt t="34413" x="884238" y="1827213"/>
          <p14:tracePt t="34423" x="858838" y="1870075"/>
          <p14:tracePt t="34435" x="841375" y="1920875"/>
          <p14:tracePt t="34436" x="823913" y="1979613"/>
          <p14:tracePt t="34452" x="823913" y="2039938"/>
          <p14:tracePt t="34454" x="858838" y="2090738"/>
          <p14:tracePt t="34462" x="968375" y="2159000"/>
          <p14:tracePt t="34473" x="1087438" y="2217738"/>
          <p14:tracePt t="34479" x="1241425" y="2243138"/>
          <p14:tracePt t="34489" x="1436688" y="2286000"/>
          <p14:tracePt t="34495" x="1606550" y="2311400"/>
          <p14:tracePt t="34503" x="1784350" y="2319338"/>
          <p14:tracePt t="34513" x="1938338" y="2319338"/>
          <p14:tracePt t="34518" x="2065338" y="2319338"/>
          <p14:tracePt t="34529" x="2166938" y="2319338"/>
          <p14:tracePt t="34535" x="2243138" y="2303463"/>
          <p14:tracePt t="34545" x="2278063" y="2268538"/>
          <p14:tracePt t="34555" x="2303463" y="2252663"/>
          <p14:tracePt t="34563" x="2319338" y="2217738"/>
          <p14:tracePt t="34570" x="2328863" y="2192338"/>
          <p14:tracePt t="34580" x="2328863" y="2141538"/>
          <p14:tracePt t="34587" x="2328863" y="2098675"/>
          <p14:tracePt t="34591" x="2319338" y="2039938"/>
          <p14:tracePt t="34603" x="2293938" y="1979613"/>
          <p14:tracePt t="34607" x="2278063" y="1946275"/>
          <p14:tracePt t="34618" x="2252663" y="1895475"/>
          <p14:tracePt t="34623" x="2209800" y="1827213"/>
          <p14:tracePt t="34635" x="2166938" y="1801813"/>
          <p14:tracePt t="34646" x="2141538" y="1776413"/>
          <p14:tracePt t="34646" x="2133600" y="1758950"/>
          <p14:tracePt t="34664" x="2108200" y="1751013"/>
          <p14:tracePt t="34679" x="2098675" y="1751013"/>
          <p14:tracePt t="34688" x="2090738" y="1751013"/>
          <p14:tracePt t="34695" x="2055813" y="1751013"/>
          <p14:tracePt t="34703" x="2030413" y="1751013"/>
          <p14:tracePt t="34715" x="1979613" y="1751013"/>
          <p14:tracePt t="34719" x="1860550" y="1809750"/>
          <p14:tracePt t="34729" x="1741488" y="1852613"/>
          <p14:tracePt t="34734" x="1563688" y="1963738"/>
          <p14:tracePt t="34745" x="1368425" y="2090738"/>
          <p14:tracePt t="34753" x="1104900" y="2286000"/>
          <p14:tracePt t="34762" x="866775" y="2473325"/>
          <p14:tracePt t="34768" x="620713" y="2660650"/>
          <p14:tracePt t="34779" x="425450" y="2871788"/>
          <p14:tracePt t="34785" x="263525" y="3084513"/>
          <p14:tracePt t="34795" x="169863" y="3322638"/>
          <p14:tracePt t="34801" x="93663" y="3509963"/>
          <p14:tracePt t="34812" x="58738" y="3679825"/>
          <p14:tracePt t="34817" x="25400" y="3867150"/>
          <p14:tracePt t="34828" x="17463" y="4019550"/>
          <p14:tracePt t="34834" x="17463" y="4164013"/>
          <p14:tracePt t="34839" x="58738" y="4308475"/>
          <p14:tracePt t="34849" x="127000" y="4495800"/>
          <p14:tracePt t="34857" x="187325" y="4622800"/>
          <p14:tracePt t="34867" x="246063" y="4759325"/>
          <p14:tracePt t="34879" x="306388" y="5030788"/>
          <p14:tracePt t="34888" x="322263" y="5175250"/>
          <p14:tracePt t="34896" x="331788" y="5302250"/>
          <p14:tracePt t="34905" x="331788" y="5413375"/>
          <p14:tracePt t="34917" x="331788" y="5540375"/>
          <p14:tracePt t="34921" x="331788" y="5651500"/>
          <p14:tracePt t="34930" x="331788" y="5770563"/>
          <p14:tracePt t="34936" x="331788" y="5889625"/>
          <p14:tracePt t="34945" x="331788" y="6016625"/>
          <p14:tracePt t="34955" x="331788" y="6135688"/>
          <p14:tracePt t="34962" x="331788" y="6229350"/>
          <p14:tracePt t="34971" x="331788" y="6356350"/>
          <p14:tracePt t="34979" x="331788" y="6475413"/>
          <p14:tracePt t="34985" x="331788" y="6569075"/>
          <p14:tracePt t="34995" x="331788" y="6688138"/>
          <p14:tracePt t="35001" x="331788" y="6772275"/>
          <p14:tracePt t="35117" x="1427163" y="6756400"/>
          <p14:tracePt t="35123" x="1444625" y="6696075"/>
          <p14:tracePt t="35135" x="1462088" y="6645275"/>
          <p14:tracePt t="35139" x="1470025" y="6611938"/>
          <p14:tracePt t="35151" x="1504950" y="6577013"/>
          <p14:tracePt t="35152" x="1563688" y="6518275"/>
          <p14:tracePt t="35168" x="1631950" y="6457950"/>
          <p14:tracePt t="35169" x="1725613" y="6399213"/>
          <p14:tracePt t="35179" x="1801813" y="6338888"/>
          <p14:tracePt t="35189" x="1895475" y="6297613"/>
          <p14:tracePt t="35195" x="1997075" y="6254750"/>
          <p14:tracePt t="35205" x="2116138" y="6203950"/>
          <p14:tracePt t="35212" x="2200275" y="6169025"/>
          <p14:tracePt t="35219" x="2293938" y="6143625"/>
          <p14:tracePt t="35229" x="2379663" y="6135688"/>
          <p14:tracePt t="35235" x="2447925" y="6127750"/>
          <p14:tracePt t="35245" x="2524125" y="6127750"/>
          <p14:tracePt t="35250" x="2617788" y="6127750"/>
          <p14:tracePt t="35262" x="2719388" y="6118225"/>
          <p14:tracePt t="35271" x="2820988" y="6118225"/>
          <p14:tracePt t="35278" x="2922588" y="6118225"/>
          <p14:tracePt t="35285" x="3033713" y="6118225"/>
          <p14:tracePt t="35291" x="3144838" y="6118225"/>
          <p14:tracePt t="35300" x="3271838" y="6092825"/>
          <p14:tracePt t="35312" x="3398838" y="6084888"/>
          <p14:tracePt t="35317" x="3527425" y="6084888"/>
          <p14:tracePt t="35329" x="3671888" y="6067425"/>
          <p14:tracePt t="35334" x="3806825" y="6059488"/>
          <p14:tracePt t="35342" x="3968750" y="6042025"/>
          <p14:tracePt t="35352" x="4095750" y="6042025"/>
          <p14:tracePt t="35355" x="4224338" y="6042025"/>
          <p14:tracePt t="35368" x="4341813" y="6042025"/>
          <p14:tracePt t="35371" x="4460875" y="6042025"/>
          <p14:tracePt t="35384" x="4546600" y="6042025"/>
          <p14:tracePt t="35386" x="4605338" y="6042025"/>
          <p14:tracePt t="35400" x="4648200" y="6042025"/>
          <p14:tracePt t="35407" x="4716463" y="6042025"/>
          <p14:tracePt t="35412" x="4759325" y="6042025"/>
          <p14:tracePt t="35423" x="4818063" y="6042025"/>
          <p14:tracePt t="35429" x="4878388" y="6042025"/>
          <p14:tracePt t="35437" x="4946650" y="6042025"/>
          <p14:tracePt t="35449" x="5005388" y="6042025"/>
          <p14:tracePt t="35453" x="5073650" y="6042025"/>
          <p14:tracePt t="35464" x="5106988" y="6042025"/>
          <p14:tracePt t="35468" x="5141913" y="6042025"/>
          <p14:tracePt t="35479" x="5175250" y="6042025"/>
          <p14:tracePt t="35489" x="5192713" y="6042025"/>
          <p14:tracePt t="35496" x="5226050" y="6042025"/>
          <p14:tracePt t="35503" x="5243513" y="6042025"/>
          <p14:tracePt t="35507" x="5276850" y="6049963"/>
          <p14:tracePt t="35519" x="5294313" y="6049963"/>
          <p14:tracePt t="35529" x="5337175" y="6059488"/>
          <p14:tracePt t="35534" x="5405438" y="6084888"/>
          <p14:tracePt t="35545" x="5430838" y="6092825"/>
          <p14:tracePt t="35550" x="5464175" y="6092825"/>
          <p14:tracePt t="35562" x="5481638" y="6092825"/>
          <p14:tracePt t="35569" x="5489575" y="6092825"/>
          <p14:tracePt t="35585" x="5497513" y="6092825"/>
          <p14:tracePt t="35592" x="5524500" y="6084888"/>
          <p14:tracePt t="35600" x="5524500" y="6049963"/>
          <p14:tracePt t="35605" x="5524500" y="6016625"/>
          <p14:tracePt t="35617" x="5524500" y="5991225"/>
          <p14:tracePt t="35629" x="5532438" y="5940425"/>
          <p14:tracePt t="35634" x="5549900" y="5846763"/>
          <p14:tracePt t="35645" x="5565775" y="5641975"/>
          <p14:tracePt t="35655" x="5583238" y="5497513"/>
          <p14:tracePt t="35667" x="5583238" y="5345113"/>
          <p14:tracePt t="35671" x="5583238" y="5175250"/>
          <p14:tracePt t="35684" x="5583238" y="4972050"/>
          <p14:tracePt t="35685" x="5591175" y="4759325"/>
          <p14:tracePt t="35695" x="5626100" y="4546600"/>
          <p14:tracePt t="35705" x="5651500" y="4325938"/>
          <p14:tracePt t="35713" x="5676900" y="4138613"/>
          <p14:tracePt t="35721" x="5727700" y="3908425"/>
          <p14:tracePt t="35729" x="5770563" y="3713163"/>
          <p14:tracePt t="35737" x="5778500" y="3586163"/>
          <p14:tracePt t="35748" x="5803900" y="3467100"/>
          <p14:tracePt t="35752" x="5821363" y="3398838"/>
          <p14:tracePt t="35763" x="5829300" y="3340100"/>
          <p14:tracePt t="35768" x="5829300" y="3330575"/>
          <p14:tracePt t="35779" x="5829300" y="3322638"/>
          <p14:tracePt t="35791" x="5829300" y="3314700"/>
          <p14:tracePt t="35819" x="5803900" y="3314700"/>
          <p14:tracePt t="35820" x="5770563" y="3314700"/>
          <p14:tracePt t="35835" x="5702300" y="3330575"/>
          <p14:tracePt t="35836" x="5616575" y="3365500"/>
          <p14:tracePt t="35850" x="5497513" y="3408363"/>
          <p14:tracePt t="35857" x="5370513" y="3459163"/>
          <p14:tracePt t="35863" x="5243513" y="3475038"/>
          <p14:tracePt t="35872" x="5099050" y="3475038"/>
          <p14:tracePt t="35880" x="4972050" y="3492500"/>
          <p14:tracePt t="35887" x="4843463" y="3492500"/>
          <p14:tracePt t="35898" x="4733925" y="3492500"/>
          <p14:tracePt t="35902" x="4622800" y="3492500"/>
          <p14:tracePt t="35913" x="4529138" y="3492500"/>
          <p14:tracePt t="35919" x="4460875" y="3475038"/>
          <p14:tracePt t="35929" x="4384675" y="3459163"/>
          <p14:tracePt t="35938" x="4333875" y="3424238"/>
          <p14:tracePt t="35947" x="4283075" y="3390900"/>
          <p14:tracePt t="35953" x="4232275" y="3355975"/>
          <p14:tracePt t="35956" x="4214813" y="3340100"/>
          <p14:tracePt t="35969" x="4171950" y="3305175"/>
          <p14:tracePt t="35980" x="4138613" y="3263900"/>
          <p14:tracePt t="35985" x="4095750" y="3228975"/>
          <p14:tracePt t="36002" x="4019550" y="3160713"/>
          <p14:tracePt t="36014" x="3994150" y="3109913"/>
          <p14:tracePt t="36020" x="3951288" y="3076575"/>
          <p14:tracePt t="36029" x="3935413" y="3059113"/>
          <p14:tracePt t="36035" x="3917950" y="3033713"/>
          <p14:tracePt t="36041" x="3900488" y="3000375"/>
          <p14:tracePt t="36053" x="3883025" y="2990850"/>
          <p14:tracePt t="36054" x="3875088" y="2990850"/>
          <p14:tracePt t="36067" x="3875088" y="2982913"/>
          <p14:tracePt t="36078" x="3841750" y="2965450"/>
          <p14:tracePt t="36083" x="3832225" y="2957513"/>
          <p14:tracePt t="36091" x="3824288" y="2957513"/>
          <p14:tracePt t="36197" x="3857625" y="2957513"/>
          <p14:tracePt t="36207" x="3900488" y="2965450"/>
          <p14:tracePt t="36218" x="3951288" y="2990850"/>
          <p14:tracePt t="36221" x="3976688" y="2990850"/>
          <p14:tracePt t="36234" x="4002088" y="3016250"/>
          <p14:tracePt t="36236" x="4019550" y="3033713"/>
          <p14:tracePt t="36257" x="4037013" y="3041650"/>
          <p14:tracePt t="36262" x="4044950" y="3051175"/>
          <p14:tracePt t="36271" x="4044950" y="3067050"/>
          <p14:tracePt t="36286" x="4044950" y="3094038"/>
          <p14:tracePt t="36303" x="4044950" y="3109913"/>
          <p14:tracePt t="36312" x="4037013" y="3127375"/>
          <p14:tracePt t="36318" x="4011613" y="3127375"/>
          <p14:tracePt t="36329" x="3968750" y="3127375"/>
          <p14:tracePt t="36337" x="3925888" y="3127375"/>
          <p14:tracePt t="36346" x="3883025" y="3127375"/>
          <p14:tracePt t="36353" x="3806825" y="3127375"/>
          <p14:tracePt t="36357" x="3713163" y="3127375"/>
          <p14:tracePt t="36367" x="3629025" y="3127375"/>
          <p14:tracePt t="36379" x="3543300" y="3127375"/>
          <p14:tracePt t="36384" x="3459163" y="3127375"/>
          <p14:tracePt t="36396" x="3398838" y="3127375"/>
          <p14:tracePt t="36401" x="3330575" y="3127375"/>
          <p14:tracePt t="36412" x="3297238" y="3127375"/>
          <p14:tracePt t="36418" x="3246438" y="3109913"/>
          <p14:tracePt t="36423" x="3211513" y="3076575"/>
          <p14:tracePt t="36435" x="3195638" y="3067050"/>
          <p14:tracePt t="36438" x="3170238" y="3051175"/>
          <p14:tracePt t="36451" x="3152775" y="3033713"/>
          <p14:tracePt t="36462" x="3135313" y="3008313"/>
          <p14:tracePt t="36485" x="3127375" y="3000375"/>
          <p14:tracePt t="36496" x="3119438" y="2982913"/>
          <p14:tracePt t="36512" x="3119438" y="2974975"/>
          <p14:tracePt t="36518" x="3109913" y="2957513"/>
          <p14:tracePt t="36535" x="3094038" y="2949575"/>
          <p14:tracePt t="36538" x="3094038" y="2922588"/>
          <p14:tracePt t="36552" x="3076575" y="2906713"/>
          <p14:tracePt t="36568" x="3059113" y="2897188"/>
          <p14:tracePt t="36579" x="3016250" y="2863850"/>
          <p14:tracePt t="36589" x="2965450" y="2855913"/>
          <p14:tracePt t="36595" x="2940050" y="2838450"/>
          <p14:tracePt t="36605" x="2914650" y="2830513"/>
          <p14:tracePt t="36617" x="2889250" y="2830513"/>
          <p14:tracePt t="36620" x="2855913" y="2805113"/>
          <p14:tracePt t="36633" x="2830513" y="2787650"/>
          <p14:tracePt t="36635" x="2795588" y="2770188"/>
          <p14:tracePt t="36645" x="2770188" y="2762250"/>
          <p14:tracePt t="36655" x="2744788" y="2744788"/>
          <p14:tracePt t="36662" x="2719388" y="2727325"/>
          <p14:tracePt t="36671" x="2711450" y="2727325"/>
          <p14:tracePt t="36678" x="2701925" y="2727325"/>
          <p14:tracePt t="36873" x="2719388" y="2719388"/>
          <p14:tracePt t="36883" x="2744788" y="2719388"/>
          <p14:tracePt t="36886" x="2778125" y="2719388"/>
          <p14:tracePt t="36901" x="2813050" y="2719388"/>
          <p14:tracePt t="36907" x="2855913" y="2719388"/>
          <p14:tracePt t="36913" x="2871788" y="2719388"/>
          <p14:tracePt t="36923" x="2914650" y="2719388"/>
          <p14:tracePt t="36929" x="2965450" y="2719388"/>
          <p14:tracePt t="36937" x="3008313" y="2719388"/>
          <p14:tracePt t="36951" x="3041650" y="2736850"/>
          <p14:tracePt t="36952" x="3094038" y="2744788"/>
          <p14:tracePt t="36967" x="3135313" y="2752725"/>
          <p14:tracePt t="36969" x="3160713" y="2762250"/>
          <p14:tracePt t="36979" x="3170238" y="2770188"/>
          <p14:tracePt t="36987" x="3178175" y="2770188"/>
          <p14:tracePt t="36995" x="3195638" y="2770188"/>
          <p14:tracePt t="37013" x="3221038" y="2770188"/>
          <p14:tracePt t="37029" x="3228975" y="2770188"/>
          <p14:tracePt t="37034" x="3246438" y="2770188"/>
          <p14:tracePt t="37052" x="3254375" y="2770188"/>
          <p14:tracePt t="37215" x="3254375" y="2778125"/>
          <p14:tracePt t="37417" x="3254375" y="2787650"/>
          <p14:tracePt t="37433" x="3254375" y="2795588"/>
          <p14:tracePt t="37445" x="3246438" y="2795588"/>
          <p14:tracePt t="37450" x="3238500" y="2795588"/>
          <p14:tracePt t="37457" x="3221038" y="2795588"/>
          <p14:tracePt t="37468" x="3211513" y="2795588"/>
          <p14:tracePt t="37473" x="3195638" y="2795588"/>
          <p14:tracePt t="37484" x="3160713" y="2795588"/>
          <p14:tracePt t="37487" x="3135313" y="2795588"/>
          <p14:tracePt t="37500" x="3119438" y="2795588"/>
          <p14:tracePt t="37507" x="3059113" y="2795588"/>
          <p14:tracePt t="37514" x="3008313" y="2795588"/>
          <p14:tracePt t="37523" x="2914650" y="2795588"/>
          <p14:tracePt t="37529" x="2805113" y="2778125"/>
          <p14:tracePt t="37539" x="2719388" y="2762250"/>
          <p14:tracePt t="37545" x="2643188" y="2744788"/>
          <p14:tracePt t="37554" x="2566988" y="2719388"/>
          <p14:tracePt t="37567" x="2506663" y="2693988"/>
          <p14:tracePt t="37569" x="2430463" y="2676525"/>
          <p14:tracePt t="37579" x="2387600" y="2676525"/>
          <p14:tracePt t="37585" x="2336800" y="2643188"/>
          <p14:tracePt t="37595" x="2328863" y="2643188"/>
          <p14:tracePt t="37605" x="2319338" y="2633663"/>
          <p14:tracePt t="37612" x="2311400" y="2633663"/>
          <p14:tracePt t="37619" x="2303463" y="2625725"/>
          <p14:tracePt t="37741" x="2293938" y="2617788"/>
          <p14:tracePt t="37771" x="2286000" y="2617788"/>
          <p14:tracePt t="37821" x="2286000" y="2608263"/>
          <p14:tracePt t="37827" x="2286000" y="2592388"/>
          <p14:tracePt t="37844" x="2311400" y="2574925"/>
          <p14:tracePt t="37851" x="2328863" y="2574925"/>
          <p14:tracePt t="37862" x="2387600" y="2566988"/>
          <p14:tracePt t="37868" x="2413000" y="2566988"/>
          <p14:tracePt t="37879" x="2430463" y="2566988"/>
          <p14:tracePt t="37898" x="2541588" y="2566988"/>
          <p14:tracePt t="37901" x="2625725" y="2566988"/>
          <p14:tracePt t="37907" x="2770188" y="2566988"/>
          <p14:tracePt t="37918" x="2897188" y="2566988"/>
          <p14:tracePt t="37929" x="3025775" y="2566988"/>
          <p14:tracePt t="37934" x="3152775" y="2566988"/>
          <p14:tracePt t="37945" x="3246438" y="2566988"/>
          <p14:tracePt t="37949" x="3330575" y="2566988"/>
          <p14:tracePt t="37957" x="3390900" y="2566988"/>
          <p14:tracePt t="38040" x="3382963" y="2566988"/>
          <p14:tracePt t="38045" x="3365500" y="2592388"/>
          <p14:tracePt t="38055" x="3348038" y="2600325"/>
          <p14:tracePt t="38062" x="3322638" y="2617788"/>
          <p14:tracePt t="38068" x="3289300" y="2643188"/>
          <p14:tracePt t="38079" x="3263900" y="2676525"/>
          <p14:tracePt t="38085" x="3238500" y="2686050"/>
          <p14:tracePt t="38096" x="3238500" y="2693988"/>
          <p14:tracePt t="38101" x="3186113" y="2727325"/>
          <p14:tracePt t="38112" x="3152775" y="2727325"/>
          <p14:tracePt t="38121" x="3094038" y="2752725"/>
          <p14:tracePt t="38129" x="3067050" y="2752725"/>
          <p14:tracePt t="38135" x="3033713" y="2762250"/>
          <p14:tracePt t="38139" x="2974975" y="2770188"/>
          <p14:tracePt t="38150" x="2922588" y="2778125"/>
          <p14:tracePt t="38162" x="2863850" y="2805113"/>
          <p14:tracePt t="38168" x="2805113" y="2813050"/>
          <p14:tracePt t="38178" x="2744788" y="2820988"/>
          <p14:tracePt t="38184" x="2701925" y="2830513"/>
          <p14:tracePt t="38192" x="2693988" y="2838450"/>
          <p14:tracePt t="38201" x="2676525" y="2838450"/>
          <p14:tracePt t="38218" x="2668588" y="2855913"/>
          <p14:tracePt t="38229" x="2660650" y="2863850"/>
          <p14:tracePt t="38252" x="2651125" y="2863850"/>
          <p14:tracePt t="38379" x="2676525" y="2863850"/>
          <p14:tracePt t="38385" x="2701925" y="2863850"/>
          <p14:tracePt t="38398" x="2736850" y="2863850"/>
          <p14:tracePt t="38403" x="2762250" y="2863850"/>
          <p14:tracePt t="38412" x="2795588" y="2871788"/>
          <p14:tracePt t="38419" x="2863850" y="2889250"/>
          <p14:tracePt t="38429" x="2922588" y="2889250"/>
          <p14:tracePt t="38435" x="3000375" y="2897188"/>
          <p14:tracePt t="38438" x="3059113" y="2914650"/>
          <p14:tracePt t="38450" x="3119438" y="2922588"/>
          <p14:tracePt t="38463" x="3152775" y="2932113"/>
          <p14:tracePt t="38467" x="3160713" y="2932113"/>
          <p14:tracePt t="38479" x="3186113" y="2940050"/>
          <p14:tracePt t="39035" x="3186113" y="2949575"/>
          <p14:tracePt t="39049" x="3170238" y="2949575"/>
          <p14:tracePt t="39063" x="3127375" y="2949575"/>
          <p14:tracePt t="39068" x="3067050" y="2949575"/>
          <p14:tracePt t="39079" x="3051175" y="2940050"/>
          <p14:tracePt t="39085" x="3008313" y="2922588"/>
          <p14:tracePt t="39092" x="2932113" y="2897188"/>
          <p14:tracePt t="39101" x="2871788" y="2871788"/>
          <p14:tracePt t="39105" x="2805113" y="2838450"/>
          <p14:tracePt t="39116" x="2727325" y="2805113"/>
          <p14:tracePt t="39129" x="2686050" y="2787650"/>
          <p14:tracePt t="39133" x="2633663" y="2752725"/>
          <p14:tracePt t="39142" x="2582863" y="2727325"/>
          <p14:tracePt t="39146" x="2557463" y="2701925"/>
          <p14:tracePt t="39155" x="2524125" y="2686050"/>
          <p14:tracePt t="39168" x="2489200" y="2660650"/>
          <p14:tracePt t="39170" x="2473325" y="2651125"/>
          <p14:tracePt t="39184" x="2463800" y="2633663"/>
          <p14:tracePt t="39186" x="2447925" y="2617788"/>
          <p14:tracePt t="39200" x="2438400" y="2608263"/>
          <p14:tracePt t="39228" x="2438400" y="2600325"/>
          <p14:tracePt t="39555" x="2438400" y="2592388"/>
          <p14:tracePt t="39565" x="2455863" y="2582863"/>
          <p14:tracePt t="39569" x="2489200" y="2582863"/>
          <p14:tracePt t="39579" x="2516188" y="2582863"/>
          <p14:tracePt t="39584" x="2549525" y="2582863"/>
          <p14:tracePt t="39595" x="2582863" y="2557463"/>
          <p14:tracePt t="39605" x="2608263" y="2557463"/>
          <p14:tracePt t="39612" x="2643188" y="2557463"/>
          <p14:tracePt t="39621" x="2668588" y="2557463"/>
          <p14:tracePt t="39629" x="2701925" y="2557463"/>
          <p14:tracePt t="39635" x="2736850" y="2557463"/>
          <p14:tracePt t="39725" x="2701925" y="2557463"/>
          <p14:tracePt t="39731" x="2693988" y="2557463"/>
          <p14:tracePt t="39741" x="2668588" y="2557463"/>
          <p14:tracePt t="39745" x="2651125" y="2557463"/>
          <p14:tracePt t="39755" x="2625725" y="2557463"/>
          <p14:tracePt t="39768" x="2582863" y="2557463"/>
          <p14:tracePt t="39771" x="2574925" y="2557463"/>
          <p14:tracePt t="39784" x="2549525" y="2549525"/>
          <p14:tracePt t="39787" x="2498725" y="2549525"/>
          <p14:tracePt t="39800" x="2489200" y="2541588"/>
          <p14:tracePt t="39807" x="2463800" y="2541588"/>
          <p14:tracePt t="39812" x="2447925" y="2532063"/>
          <p14:tracePt t="39823" x="2430463" y="2516188"/>
          <p14:tracePt t="39833" x="2422525" y="2516188"/>
          <p14:tracePt t="39846" x="2405063" y="2516188"/>
          <p14:tracePt t="39847" x="2405063" y="2506663"/>
          <p14:tracePt t="39857" x="2397125" y="2506663"/>
          <p14:tracePt t="39864" x="2387600" y="2506663"/>
          <p14:tracePt t="39873" x="2379663" y="2498725"/>
          <p14:tracePt t="39895" x="2344738" y="2498725"/>
          <p14:tracePt t="39901" x="2344738" y="2489200"/>
          <p14:tracePt t="39913" x="2319338" y="2481263"/>
          <p14:tracePt t="39929" x="2319338" y="2473325"/>
          <p14:tracePt t="39935" x="2311400" y="2463800"/>
          <p14:tracePt t="39973" x="2303463" y="2463800"/>
          <p14:tracePt t="40075" x="2303463" y="2455863"/>
          <p14:tracePt t="40086" x="2319338" y="2447925"/>
          <p14:tracePt t="40092" x="2344738" y="2447925"/>
          <p14:tracePt t="40102" x="2371725" y="2447925"/>
          <p14:tracePt t="40104" x="2413000" y="2447925"/>
          <p14:tracePt t="40118" x="2498725" y="2447925"/>
          <p14:tracePt t="40129" x="2582863" y="2447925"/>
          <p14:tracePt t="40134" x="2668588" y="2447925"/>
          <p14:tracePt t="40142" x="2778125" y="2447925"/>
          <p14:tracePt t="40145" x="2855913" y="2447925"/>
          <p14:tracePt t="40155" x="2914650" y="2447925"/>
          <p14:tracePt t="40167" x="2982913" y="2447925"/>
          <p14:tracePt t="40171" x="3016250" y="2447925"/>
          <p14:tracePt t="40184" x="3025775" y="2447925"/>
          <p14:tracePt t="40185" x="3033713" y="2447925"/>
          <p14:tracePt t="40251" x="3025775" y="2473325"/>
          <p14:tracePt t="40262" x="3016250" y="2489200"/>
          <p14:tracePt t="40271" x="3016250" y="2498725"/>
          <p14:tracePt t="40279" x="3000375" y="2524125"/>
          <p14:tracePt t="40287" x="2982913" y="2541588"/>
          <p14:tracePt t="40291" x="2974975" y="2557463"/>
          <p14:tracePt t="40303" x="2957513" y="2592388"/>
          <p14:tracePt t="40318" x="2957513" y="2608263"/>
          <p14:tracePt t="40329" x="2940050" y="2617788"/>
          <p14:tracePt t="40345" x="2922588" y="2633663"/>
          <p14:tracePt t="40352" x="2922588" y="2651125"/>
          <p14:tracePt t="40362" x="2914650" y="2651125"/>
          <p14:tracePt t="40368" x="2897188" y="2660650"/>
          <p14:tracePt t="40379" x="2897188" y="2668588"/>
          <p14:tracePt t="40384" x="2889250" y="2686050"/>
          <p14:tracePt t="40396" x="2871788" y="2701925"/>
          <p14:tracePt t="40403" x="2863850" y="2719388"/>
          <p14:tracePt t="40407" x="2855913" y="2736850"/>
          <p14:tracePt t="40418" x="2846388" y="2744788"/>
          <p14:tracePt t="40429" x="2846388" y="2752725"/>
          <p14:tracePt t="40439" x="2830513" y="2770188"/>
          <p14:tracePt t="40445" x="2820988" y="2770188"/>
          <p14:tracePt t="40453" x="2820988" y="2778125"/>
          <p14:tracePt t="40473" x="2813050" y="2787650"/>
          <p14:tracePt t="40499" x="2805113" y="2787650"/>
          <p14:tracePt t="40519" x="2795588" y="2795588"/>
          <p14:tracePt t="40549" x="2795588" y="2805113"/>
          <p14:tracePt t="40559" x="2795588" y="2820988"/>
          <p14:tracePt t="40569" x="2787650" y="2830513"/>
          <p14:tracePt t="40578" x="2787650" y="2838450"/>
          <p14:tracePt t="40584" x="2770188" y="2846388"/>
          <p14:tracePt t="40600" x="2770188" y="2855913"/>
          <p14:tracePt t="40605" x="2762250" y="2871788"/>
          <p14:tracePt t="40628" x="2762250" y="2881313"/>
          <p14:tracePt t="40634" x="2752725" y="2889250"/>
          <p14:tracePt t="40639" x="2752725" y="2897188"/>
          <p14:tracePt t="40651" x="2744788" y="2906713"/>
          <p14:tracePt t="40662" x="2744788" y="2914650"/>
          <p14:tracePt t="40667" x="2744788" y="2922588"/>
          <p14:tracePt t="40679" x="2744788" y="2940050"/>
          <p14:tracePt t="40695" x="2744788" y="2949575"/>
          <p14:tracePt t="40701" x="2744788" y="2957513"/>
          <p14:tracePt t="40705" x="2744788" y="2982913"/>
          <p14:tracePt t="40718" x="2762250" y="2990850"/>
          <p14:tracePt t="40729" x="2770188" y="2990850"/>
          <p14:tracePt t="40734" x="2778125" y="3008313"/>
          <p14:tracePt t="40747" x="2787650" y="3008313"/>
          <p14:tracePt t="40753" x="2805113" y="3016250"/>
          <p14:tracePt t="40864" x="2805113" y="3025775"/>
          <p14:tracePt t="40881" x="2805113" y="3033713"/>
          <p14:tracePt t="41035" x="2813050" y="3033713"/>
          <p14:tracePt t="41046" x="2820988" y="3033713"/>
          <p14:tracePt t="41055" x="2855913" y="3033713"/>
          <p14:tracePt t="41062" x="2889250" y="3033713"/>
          <p14:tracePt t="41069" x="2922588" y="3033713"/>
          <p14:tracePt t="41079" x="2965450" y="3033713"/>
          <p14:tracePt t="41085" x="2982913" y="3033713"/>
          <p14:tracePt t="41095" x="3025775" y="3033713"/>
          <p14:tracePt t="41100" x="3084513" y="3033713"/>
          <p14:tracePt t="41112" x="3160713" y="3033713"/>
          <p14:tracePt t="41120" x="3246438" y="3033713"/>
          <p14:tracePt t="41129" x="3330575" y="3033713"/>
          <p14:tracePt t="41135" x="3424238" y="3033713"/>
          <p14:tracePt t="41141" x="3509963" y="3033713"/>
          <p14:tracePt t="41151" x="3629025" y="3033713"/>
          <p14:tracePt t="41162" x="3738563" y="3033713"/>
          <p14:tracePt t="41167" x="3849688" y="3033713"/>
          <p14:tracePt t="41179" x="3951288" y="3033713"/>
          <p14:tracePt t="41184" x="4079875" y="3033713"/>
          <p14:tracePt t="41192" x="4146550" y="3033713"/>
          <p14:tracePt t="41201" x="4224338" y="3033713"/>
          <p14:tracePt t="41205" x="4291013" y="3033713"/>
          <p14:tracePt t="41219" x="4308475" y="3033713"/>
          <p14:tracePt t="41428" x="4359275" y="3033713"/>
          <p14:tracePt t="41432" x="4402138" y="3033713"/>
          <p14:tracePt t="41441" x="4460875" y="3033713"/>
          <p14:tracePt t="41451" x="4546600" y="3033713"/>
          <p14:tracePt t="41457" x="4657725" y="3033713"/>
          <p14:tracePt t="41467" x="4802188" y="3033713"/>
          <p14:tracePt t="41473" x="4937125" y="3033713"/>
          <p14:tracePt t="41484" x="5081588" y="3033713"/>
          <p14:tracePt t="41496" x="5251450" y="3033713"/>
          <p14:tracePt t="41500" x="5430838" y="3033713"/>
          <p14:tracePt t="41507" x="5583238" y="3033713"/>
          <p14:tracePt t="41512" x="5694363" y="3033713"/>
          <p14:tracePt t="41529" x="5795963" y="3033713"/>
          <p14:tracePt t="41534" x="5880100" y="3033713"/>
          <p14:tracePt t="41537" x="5932488" y="3033713"/>
          <p14:tracePt t="41550" x="5948363" y="3033713"/>
          <p14:tracePt t="41557" x="5973763" y="3025775"/>
          <p14:tracePt t="41562" x="5983288" y="3025775"/>
          <p14:tracePt t="41571" x="5999163" y="3025775"/>
          <p14:tracePt t="41579" x="6034088" y="3025775"/>
          <p14:tracePt t="41587" x="6049963" y="3025775"/>
          <p14:tracePt t="41600" x="6084888" y="3025775"/>
          <p14:tracePt t="41603" x="6143625" y="3025775"/>
          <p14:tracePt t="41613" x="6186488" y="3025775"/>
          <p14:tracePt t="41618" x="6229350" y="3016250"/>
          <p14:tracePt t="41629" x="6288088" y="3008313"/>
          <p14:tracePt t="41636" x="6313488" y="3000375"/>
          <p14:tracePt t="41645" x="6348413" y="2990850"/>
          <p14:tracePt t="41657" x="6373813" y="2982913"/>
          <p14:tracePt t="41669" x="6381750" y="2982913"/>
          <p14:tracePt t="41679" x="6391275" y="2982913"/>
          <p14:tracePt t="41683" x="6391275" y="2974975"/>
          <p14:tracePt t="41700" x="6399213" y="2974975"/>
          <p14:tracePt t="41717" x="6407150" y="2974975"/>
          <p14:tracePt t="41734" x="6424613" y="2974975"/>
          <p14:tracePt t="41745" x="6432550" y="2965450"/>
          <p14:tracePt t="41753" x="6432550" y="2957513"/>
          <p14:tracePt t="41763" x="6442075" y="2957513"/>
          <p14:tracePt t="41845" x="6424613" y="2957513"/>
          <p14:tracePt t="41849" x="6399213" y="2990850"/>
          <p14:tracePt t="41862" x="6348413" y="3033713"/>
          <p14:tracePt t="41867" x="6305550" y="3076575"/>
          <p14:tracePt t="41879" x="6272213" y="3109913"/>
          <p14:tracePt t="41885" x="6229350" y="3160713"/>
          <p14:tracePt t="41888" x="6186488" y="3203575"/>
          <p14:tracePt t="41904" x="6143625" y="3221038"/>
          <p14:tracePt t="41905" x="6076950" y="3289300"/>
          <p14:tracePt t="41917" x="6042025" y="3314700"/>
          <p14:tracePt t="41929" x="5983288" y="3348038"/>
          <p14:tracePt t="41939" x="5948363" y="3365500"/>
          <p14:tracePt t="41946" x="5922963" y="3382963"/>
          <p14:tracePt t="41955" x="5880100" y="3398838"/>
          <p14:tracePt t="41968" x="5846763" y="3416300"/>
          <p14:tracePt t="41971" x="5829300" y="3424238"/>
          <p14:tracePt t="41984" x="5803900" y="3441700"/>
          <p14:tracePt t="41986" x="5778500" y="3459163"/>
          <p14:tracePt t="41995" x="5770563" y="3459163"/>
          <p14:tracePt t="42005" x="5770563" y="3484563"/>
          <p14:tracePt t="42021" x="5770563" y="3509963"/>
          <p14:tracePt t="42029" x="5770563" y="3535363"/>
          <p14:tracePt t="42035" x="5778500" y="3560763"/>
          <p14:tracePt t="42045" x="5813425" y="3568700"/>
          <p14:tracePt t="42052" x="5829300" y="3586163"/>
          <p14:tracePt t="42062" x="5872163" y="3594100"/>
          <p14:tracePt t="42068" x="5922963" y="3603625"/>
          <p14:tracePt t="42079" x="5965825" y="3611563"/>
          <p14:tracePt t="42087" x="5983288" y="3629025"/>
          <p14:tracePt t="42091" x="6008688" y="3646488"/>
          <p14:tracePt t="42107" x="6024563" y="3654425"/>
          <p14:tracePt t="42128" x="6024563" y="3662363"/>
          <p14:tracePt t="42134" x="6024563" y="3671888"/>
          <p14:tracePt t="42142" x="6024563" y="3679825"/>
          <p14:tracePt t="42152" x="6024563" y="3697288"/>
          <p14:tracePt t="42157" x="6024563" y="3722688"/>
          <p14:tracePt t="42167" x="6024563" y="3781425"/>
          <p14:tracePt t="42173" x="6024563" y="3841750"/>
          <p14:tracePt t="42184" x="6024563" y="3857625"/>
          <p14:tracePt t="42195" x="6016625" y="3917950"/>
          <p14:tracePt t="42200" x="5965825" y="4002088"/>
          <p14:tracePt t="42207" x="5922963" y="4121150"/>
          <p14:tracePt t="42214" x="5854700" y="4232275"/>
          <p14:tracePt t="42223" x="5795963" y="4341813"/>
          <p14:tracePt t="42235" x="5761038" y="4460875"/>
          <p14:tracePt t="42236" x="5727700" y="4554538"/>
          <p14:tracePt t="42250" x="5702300" y="4622800"/>
          <p14:tracePt t="42252" x="5684838" y="4673600"/>
          <p14:tracePt t="42267" x="5659438" y="4733925"/>
          <p14:tracePt t="42269" x="5651500" y="4767263"/>
          <p14:tracePt t="42279" x="5651500" y="4802188"/>
          <p14:tracePt t="42289" x="5651500" y="4827588"/>
          <p14:tracePt t="42295" x="5651500" y="4835525"/>
          <p14:tracePt t="42303" x="5651500" y="4852988"/>
          <p14:tracePt t="42312" x="5651500" y="4868863"/>
          <p14:tracePt t="42329" x="5651500" y="4886325"/>
          <p14:tracePt t="42338" x="5668963" y="4903788"/>
          <p14:tracePt t="42351" x="5676900" y="4911725"/>
          <p14:tracePt t="42355" x="5702300" y="4937125"/>
          <p14:tracePt t="42367" x="5727700" y="4954588"/>
          <p14:tracePt t="42369" x="5745163" y="4972050"/>
          <p14:tracePt t="42379" x="5778500" y="4997450"/>
          <p14:tracePt t="42389" x="5788025" y="5005388"/>
          <p14:tracePt t="42395" x="5795963" y="5013325"/>
          <p14:tracePt t="42405" x="5795963" y="5022850"/>
          <p14:tracePt t="42421" x="5795963" y="5038725"/>
          <p14:tracePt t="42434" x="5788025" y="5081588"/>
          <p14:tracePt t="42434" x="5735638" y="5124450"/>
          <p14:tracePt t="42445" x="5684838" y="5167313"/>
          <p14:tracePt t="42452" x="5641975" y="5192713"/>
          <p14:tracePt t="42463" x="5591175" y="5243513"/>
          <p14:tracePt t="42470" x="5524500" y="5286375"/>
          <p14:tracePt t="42479" x="5489575" y="5302250"/>
          <p14:tracePt t="42485" x="5430838" y="5327650"/>
          <p14:tracePt t="42492" x="5353050" y="5362575"/>
          <p14:tracePt t="42502" x="5260975" y="5387975"/>
          <p14:tracePt t="42513" x="5157788" y="5413375"/>
          <p14:tracePt t="42518" x="5048250" y="5438775"/>
          <p14:tracePt t="42529" x="4929188" y="5464175"/>
          <p14:tracePt t="42533" x="4802188" y="5481638"/>
          <p14:tracePt t="42541" x="4657725" y="5481638"/>
          <p14:tracePt t="42551" x="4521200" y="5497513"/>
          <p14:tracePt t="42556" x="4376738" y="5497513"/>
          <p14:tracePt t="42568" x="4240213" y="5497513"/>
          <p14:tracePt t="42570" x="4113213" y="5497513"/>
          <p14:tracePt t="42583" x="4002088" y="5497513"/>
          <p14:tracePt t="42592" x="3883025" y="5497513"/>
          <p14:tracePt t="42600" x="3773488" y="5497513"/>
          <p14:tracePt t="42606" x="3687763" y="5497513"/>
          <p14:tracePt t="42614" x="3586163" y="5497513"/>
          <p14:tracePt t="42623" x="3502025" y="5497513"/>
          <p14:tracePt t="42634" x="3416300" y="5497513"/>
          <p14:tracePt t="42637" x="3348038" y="5497513"/>
          <p14:tracePt t="42650" x="3271838" y="5497513"/>
          <p14:tracePt t="42651" x="3228975" y="5497513"/>
          <p14:tracePt t="42663" x="3186113" y="5497513"/>
          <p14:tracePt t="42673" x="3144838" y="5497513"/>
          <p14:tracePt t="42679" x="3101975" y="5497513"/>
          <p14:tracePt t="42687" x="3067050" y="5497513"/>
          <p14:tracePt t="42696" x="3051175" y="5497513"/>
          <p14:tracePt t="42703" x="3041650" y="5497513"/>
          <p14:tracePt t="42713" x="3016250" y="5507038"/>
          <p14:tracePt t="42718" x="2990850" y="5514975"/>
          <p14:tracePt t="42729" x="2949575" y="5549900"/>
          <p14:tracePt t="42735" x="2932113" y="5583238"/>
          <p14:tracePt t="42746" x="2906713" y="5608638"/>
          <p14:tracePt t="42753" x="2881313" y="5616575"/>
          <p14:tracePt t="42763" x="2838450" y="5659438"/>
          <p14:tracePt t="42769" x="2830513" y="5668963"/>
          <p14:tracePt t="42773" x="2795588" y="5694363"/>
          <p14:tracePt t="42785" x="2762250" y="5745163"/>
          <p14:tracePt t="42788" x="2752725" y="5745163"/>
          <p14:tracePt t="42800" x="2736850" y="5788025"/>
          <p14:tracePt t="42812" x="2686050" y="5838825"/>
          <p14:tracePt t="42817" x="2668588" y="5872163"/>
          <p14:tracePt t="42829" x="2625725" y="5948363"/>
          <p14:tracePt t="42838" x="2592388" y="5983288"/>
          <p14:tracePt t="42850" x="2574925" y="5999163"/>
          <p14:tracePt t="42857" x="2566988" y="6016625"/>
          <p14:tracePt t="42933" x="2566988" y="6024563"/>
          <p14:tracePt t="42943" x="2566988" y="6042025"/>
          <p14:tracePt t="42947" x="2574925" y="6059488"/>
          <p14:tracePt t="42963" x="2643188" y="6092825"/>
          <p14:tracePt t="42979" x="2727325" y="6143625"/>
          <p14:tracePt t="42989" x="2787650" y="6153150"/>
          <p14:tracePt t="43000" x="2820988" y="6153150"/>
          <p14:tracePt t="43005" x="2855913" y="6161088"/>
          <p14:tracePt t="43017" x="2897188" y="6161088"/>
          <p14:tracePt t="43019" x="2957513" y="6161088"/>
          <p14:tracePt t="43029" x="3025775" y="6161088"/>
          <p14:tracePt t="43038" x="3101975" y="6161088"/>
          <p14:tracePt t="43045" x="3186113" y="6161088"/>
          <p14:tracePt t="43055" x="3271838" y="6161088"/>
          <p14:tracePt t="43062" x="3340100" y="6161088"/>
          <p14:tracePt t="43070" x="3424238" y="6161088"/>
          <p14:tracePt t="43084" x="3509963" y="6161088"/>
          <p14:tracePt t="43084" x="3611563" y="6161088"/>
          <p14:tracePt t="43095" x="3722688" y="6161088"/>
          <p14:tracePt t="43101" x="3824288" y="6161088"/>
          <p14:tracePt t="43112" x="3935413" y="6161088"/>
          <p14:tracePt t="43120" x="4019550" y="6161088"/>
          <p14:tracePt t="43129" x="4121150" y="6161088"/>
          <p14:tracePt t="43135" x="4206875" y="6161088"/>
          <p14:tracePt t="43141" x="4257675" y="6161088"/>
          <p14:tracePt t="43151" x="4333875" y="6161088"/>
          <p14:tracePt t="43162" x="4419600" y="6161088"/>
          <p14:tracePt t="43167" x="4495800" y="6135688"/>
          <p14:tracePt t="43179" x="4579938" y="6127750"/>
          <p14:tracePt t="43184" x="4657725" y="6118225"/>
          <p14:tracePt t="43192" x="4699000" y="6110288"/>
          <p14:tracePt t="43202" x="4733925" y="6102350"/>
          <p14:tracePt t="43204" x="4767263" y="6092825"/>
          <p14:tracePt t="43439" x="4767263" y="6084888"/>
          <p14:tracePt t="43451" x="4784725" y="6067425"/>
          <p14:tracePt t="43469" x="4792663" y="6067425"/>
          <p14:tracePt t="43479" x="4802188" y="6067425"/>
          <p14:tracePt t="43489" x="4818063" y="6067425"/>
          <p14:tracePt t="43496" x="4843463" y="6049963"/>
          <p14:tracePt t="43503" x="4878388" y="6049963"/>
          <p14:tracePt t="43513" x="4894263" y="6042025"/>
          <p14:tracePt t="43518" x="4929188" y="6042025"/>
          <p14:tracePt t="43529" x="4962525" y="6034088"/>
          <p14:tracePt t="43535" x="5005388" y="6034088"/>
          <p14:tracePt t="43545" x="5030788" y="6034088"/>
          <p14:tracePt t="43551" x="5073650" y="6034088"/>
          <p14:tracePt t="43562" x="5099050" y="6034088"/>
          <p14:tracePt t="43569" x="5141913" y="6034088"/>
          <p14:tracePt t="43579" x="5167313" y="6034088"/>
          <p14:tracePt t="43585" x="5192713" y="6034088"/>
          <p14:tracePt t="43589" x="5200650" y="6034088"/>
          <p14:tracePt t="43600" x="5226050" y="6034088"/>
          <p14:tracePt t="43612" x="5243513" y="6024563"/>
          <p14:tracePt t="43679" x="5251450" y="6024563"/>
          <p14:tracePt t="43691" x="5260975" y="6016625"/>
          <p14:tracePt t="43698" x="5268913" y="6016625"/>
          <p14:tracePt t="45355" x="5276850" y="6016625"/>
          <p14:tracePt t="45365" x="5260975" y="6016625"/>
          <p14:tracePt t="45368" x="5235575" y="6016625"/>
          <p14:tracePt t="45379" x="5183188" y="6016625"/>
          <p14:tracePt t="45385" x="5091113" y="5999163"/>
          <p14:tracePt t="45395" x="4979988" y="5973763"/>
          <p14:tracePt t="45405" x="4860925" y="5948363"/>
          <p14:tracePt t="45412" x="4733925" y="5922963"/>
          <p14:tracePt t="45421" x="4589463" y="5889625"/>
          <p14:tracePt t="45429" x="4427538" y="5864225"/>
          <p14:tracePt t="45435" x="4265613" y="5838825"/>
          <p14:tracePt t="45445" x="4138613" y="5829300"/>
          <p14:tracePt t="45452" x="4027488" y="5795963"/>
          <p14:tracePt t="45462" x="3925888" y="5770563"/>
          <p14:tracePt t="45467" x="3849688" y="5753100"/>
          <p14:tracePt t="45479" x="3773488" y="5719763"/>
          <p14:tracePt t="45485" x="3763963" y="5719763"/>
          <p14:tracePt t="45491" x="3730625" y="5702300"/>
          <p14:tracePt t="45501" x="3722688" y="5694363"/>
          <p14:tracePt t="45517" x="3705225" y="5694363"/>
          <p14:tracePt t="45875" x="3697288" y="5694363"/>
          <p14:tracePt t="45880" x="3646488" y="5641975"/>
          <p14:tracePt t="45889" x="3619500" y="5616575"/>
          <p14:tracePt t="45901" x="3568700" y="5549900"/>
          <p14:tracePt t="45905" x="3492500" y="5481638"/>
          <p14:tracePt t="45917" x="3408363" y="5380038"/>
          <p14:tracePt t="45920" x="3297238" y="5268913"/>
          <p14:tracePt t="45929" x="3203575" y="5167313"/>
          <p14:tracePt t="45938" x="3084513" y="5022850"/>
          <p14:tracePt t="45945" x="2949575" y="4886325"/>
          <p14:tracePt t="45955" x="2762250" y="4708525"/>
          <p14:tracePt t="45962" x="2600325" y="4546600"/>
          <p14:tracePt t="45971" x="2413000" y="4394200"/>
          <p14:tracePt t="45984" x="2260600" y="4283075"/>
          <p14:tracePt t="45986" x="2116138" y="4171950"/>
          <p14:tracePt t="45995" x="1971675" y="4087813"/>
          <p14:tracePt t="46002" x="1844675" y="3986213"/>
          <p14:tracePt t="46012" x="1751013" y="3900488"/>
          <p14:tracePt t="46021" x="1682750" y="3824288"/>
          <p14:tracePt t="46029" x="1631950" y="3773488"/>
          <p14:tracePt t="46035" x="1597025" y="3722688"/>
          <p14:tracePt t="46042" x="1571625" y="3671888"/>
          <p14:tracePt t="46052" x="1538288" y="3619500"/>
          <p14:tracePt t="46062" x="1520825" y="3586163"/>
          <p14:tracePt t="46067" x="1504950" y="3552825"/>
          <p14:tracePt t="46079" x="1495425" y="3517900"/>
          <p14:tracePt t="46084" x="1487488" y="3502025"/>
          <p14:tracePt t="46091" x="1487488" y="3492500"/>
          <p14:tracePt t="46101" x="1487488" y="3449638"/>
          <p14:tracePt t="46107" x="1487488" y="3416300"/>
          <p14:tracePt t="46118" x="1487488" y="3373438"/>
          <p14:tracePt t="46121" x="1487488" y="3365500"/>
          <p14:tracePt t="46134" x="1487488" y="3330575"/>
          <p14:tracePt t="46142" x="1487488" y="3305175"/>
          <p14:tracePt t="46150" x="1504950" y="3263900"/>
          <p14:tracePt t="46157" x="1520825" y="3228975"/>
          <p14:tracePt t="46162" x="1538288" y="3195638"/>
          <p14:tracePt t="46171" x="1555750" y="3144838"/>
          <p14:tracePt t="46183" x="1563688" y="3109913"/>
          <p14:tracePt t="46186" x="1581150" y="3059113"/>
          <p14:tracePt t="46200" x="1597025" y="3016250"/>
          <p14:tracePt t="46203" x="1622425" y="2982913"/>
          <p14:tracePt t="46213" x="1649413" y="2906713"/>
          <p14:tracePt t="46223" x="1674813" y="2855913"/>
          <p14:tracePt t="46229" x="1674813" y="2838450"/>
          <p14:tracePt t="46237" x="1674813" y="2813050"/>
          <p14:tracePt t="46242" x="1674813" y="2795588"/>
          <p14:tracePt t="46253" x="1682750" y="2752725"/>
          <p14:tracePt t="46262" x="1682750" y="2719388"/>
          <p14:tracePt t="46268" x="1682750" y="2686050"/>
          <p14:tracePt t="46279" x="1682750" y="2668588"/>
          <p14:tracePt t="46285" x="1682750" y="2643188"/>
          <p14:tracePt t="46296" x="1682750" y="2600325"/>
          <p14:tracePt t="46303" x="1665288" y="2582863"/>
          <p14:tracePt t="46312" x="1649413" y="2549525"/>
          <p14:tracePt t="46318" x="1614488" y="2524125"/>
          <p14:tracePt t="46323" x="1589088" y="2498725"/>
          <p14:tracePt t="46334" x="1563688" y="2473325"/>
          <p14:tracePt t="46345" x="1512888" y="2463800"/>
          <p14:tracePt t="46350" x="1477963" y="2438400"/>
          <p14:tracePt t="46363" x="1444625" y="2405063"/>
          <p14:tracePt t="46385" x="1419225" y="2397125"/>
          <p14:tracePt t="46389" x="1411288" y="2397125"/>
          <p14:tracePt t="46401" x="1401763" y="2397125"/>
          <p14:tracePt t="46412" x="1385888" y="2387600"/>
          <p14:tracePt t="46423" x="1360488" y="2387600"/>
          <p14:tracePt t="46431" x="1350963" y="2387600"/>
          <p14:tracePt t="46438" x="1325563" y="2387600"/>
          <p14:tracePt t="46451" x="1300163" y="2387600"/>
          <p14:tracePt t="46455" x="1292225" y="2387600"/>
          <p14:tracePt t="46467" x="1274763" y="2387600"/>
          <p14:tracePt t="46468" x="1257300" y="2387600"/>
          <p14:tracePt t="46479" x="1231900" y="2387600"/>
          <p14:tracePt t="46489" x="1216025" y="2405063"/>
          <p14:tracePt t="46496" x="1173163" y="2413000"/>
          <p14:tracePt t="46505" x="1147763" y="2422525"/>
          <p14:tracePt t="46512" x="1122363" y="2447925"/>
          <p14:tracePt t="46519" x="1096963" y="2473325"/>
          <p14:tracePt t="46529" x="1069975" y="2516188"/>
          <p14:tracePt t="46535" x="1036638" y="2557463"/>
          <p14:tracePt t="46546" x="1028700" y="2582863"/>
          <p14:tracePt t="46552" x="1011238" y="2625725"/>
          <p14:tracePt t="46565" x="993775" y="2668588"/>
          <p14:tracePt t="46571" x="993775" y="2686050"/>
          <p14:tracePt t="46579" x="993775" y="2719388"/>
          <p14:tracePt t="46585" x="993775" y="2752725"/>
          <p14:tracePt t="46592" x="993775" y="2813050"/>
          <p14:tracePt t="46601" x="993775" y="2871788"/>
          <p14:tracePt t="46613" x="993775" y="2957513"/>
          <p14:tracePt t="46618" x="1019175" y="3051175"/>
          <p14:tracePt t="46629" x="1054100" y="3152775"/>
          <p14:tracePt t="46634" x="1104900" y="3228975"/>
          <p14:tracePt t="46641" x="1155700" y="3305175"/>
          <p14:tracePt t="46652" x="1249363" y="3373438"/>
          <p14:tracePt t="46656" x="1368425" y="3441700"/>
          <p14:tracePt t="46667" x="1538288" y="3527425"/>
          <p14:tracePt t="46670" x="1801813" y="3594100"/>
          <p14:tracePt t="46683" x="2174875" y="3705225"/>
          <p14:tracePt t="46691" x="2516188" y="3773488"/>
          <p14:tracePt t="46700" x="2897188" y="3806825"/>
          <p14:tracePt t="46707" x="3340100" y="3849688"/>
          <p14:tracePt t="46712" x="3722688" y="3883025"/>
          <p14:tracePt t="46721" x="4027488" y="3917950"/>
          <p14:tracePt t="46733" x="4265613" y="3935413"/>
          <p14:tracePt t="46737" x="4470400" y="3935413"/>
          <p14:tracePt t="46750" x="4614863" y="3935413"/>
          <p14:tracePt t="46752" x="4741863" y="3943350"/>
          <p14:tracePt t="46762" x="4810125" y="3960813"/>
          <p14:tracePt t="46771" x="4868863" y="3968750"/>
          <p14:tracePt t="46779" x="4878388" y="3976688"/>
          <p14:tracePt t="46787" x="4894263" y="3986213"/>
          <p14:tracePt t="46795" x="4894263" y="4011613"/>
          <p14:tracePt t="46803" x="4903788" y="4027488"/>
          <p14:tracePt t="46812" x="4903788" y="4079875"/>
          <p14:tracePt t="46818" x="4911725" y="4121150"/>
          <p14:tracePt t="46830" x="4911725" y="4164013"/>
          <p14:tracePt t="46835" x="4919663" y="4197350"/>
          <p14:tracePt t="46846" x="4937125" y="4257675"/>
          <p14:tracePt t="46853" x="4954588" y="4333875"/>
          <p14:tracePt t="46857" x="4979988" y="4435475"/>
          <p14:tracePt t="46867" x="5013325" y="4554538"/>
          <p14:tracePt t="46873" x="5030788" y="4665663"/>
          <p14:tracePt t="46895" x="5073650" y="4802188"/>
          <p14:tracePt t="46901" x="5141913" y="5038725"/>
          <p14:tracePt t="46913" x="5200650" y="5167313"/>
          <p14:tracePt t="46923" x="5208588" y="5175250"/>
          <p14:tracePt t="46935" x="5218113" y="5183188"/>
          <p14:tracePt t="47039" x="5243513" y="5183188"/>
          <p14:tracePt t="47051" x="5276850" y="5175250"/>
          <p14:tracePt t="47055" x="5327650" y="5132388"/>
          <p14:tracePt t="47067" x="5387975" y="5064125"/>
          <p14:tracePt t="47069" x="5413375" y="5048250"/>
          <p14:tracePt t="47079" x="5456238" y="4987925"/>
          <p14:tracePt t="47089" x="5532438" y="4937125"/>
          <p14:tracePt t="47096" x="5591175" y="4860925"/>
          <p14:tracePt t="47105" x="5641975" y="4767263"/>
          <p14:tracePt t="47112" x="5694363" y="4665663"/>
          <p14:tracePt t="47121" x="5719763" y="4564063"/>
          <p14:tracePt t="47135" x="5770563" y="4291013"/>
          <p14:tracePt t="47145" x="5788025" y="4138613"/>
          <p14:tracePt t="47151" x="5795963" y="4011613"/>
          <p14:tracePt t="47162" x="5795963" y="3867150"/>
          <p14:tracePt t="47171" x="5795963" y="3722688"/>
          <p14:tracePt t="47178" x="5795963" y="3586163"/>
          <p14:tracePt t="47185" x="5795963" y="3459163"/>
          <p14:tracePt t="47195" x="5795963" y="3322638"/>
          <p14:tracePt t="47201" x="5770563" y="3186113"/>
          <p14:tracePt t="47212" x="5735638" y="3059113"/>
          <p14:tracePt t="47218" x="5710238" y="2957513"/>
          <p14:tracePt t="47229" x="5676900" y="2871788"/>
          <p14:tracePt t="47234" x="5641975" y="2778125"/>
          <p14:tracePt t="47241" x="5616575" y="2701925"/>
          <p14:tracePt t="47252" x="5591175" y="2651125"/>
          <p14:tracePt t="47254" x="5575300" y="2608263"/>
          <p14:tracePt t="47267" x="5557838" y="2582863"/>
          <p14:tracePt t="47271" x="5532438" y="2557463"/>
          <p14:tracePt t="47284" x="5514975" y="2524125"/>
          <p14:tracePt t="47291" x="5497513" y="2506663"/>
          <p14:tracePt t="47300" x="5489575" y="2489200"/>
          <p14:tracePt t="47306" x="5472113" y="2489200"/>
          <p14:tracePt t="47312" x="5464175" y="2481263"/>
          <p14:tracePt t="47321" x="5464175" y="2463800"/>
          <p14:tracePt t="47337" x="5456238" y="2455863"/>
          <p14:tracePt t="47350" x="5438775" y="2438400"/>
          <p14:tracePt t="47352" x="5421313" y="2430463"/>
          <p14:tracePt t="47362" x="5421313" y="2422525"/>
          <p14:tracePt t="47385" x="5413375" y="2413000"/>
          <p14:tracePt t="47400" x="5405438" y="2405063"/>
          <p14:tracePt t="47406" x="5395913" y="2397125"/>
          <p14:tracePt t="47434" x="5387975" y="2387600"/>
          <p14:tracePt t="47459" x="5380038" y="2379663"/>
          <p14:tracePt t="47482" x="5370513" y="2379663"/>
          <p14:tracePt t="47509" x="5362575" y="2379663"/>
          <p14:tracePt t="47512" x="5353050" y="2379663"/>
          <p14:tracePt t="47639" x="5345113" y="2379663"/>
          <p14:tracePt t="47655" x="5345113" y="2413000"/>
          <p14:tracePt t="47667" x="5345113" y="2447925"/>
          <p14:tracePt t="47678" x="5345113" y="2506663"/>
          <p14:tracePt t="47695" x="5345113" y="2617788"/>
          <p14:tracePt t="47705" x="5337175" y="2711450"/>
          <p14:tracePt t="47717" x="5337175" y="2795588"/>
          <p14:tracePt t="47719" x="5337175" y="2889250"/>
          <p14:tracePt t="47729" x="5337175" y="2974975"/>
          <p14:tracePt t="47736" x="5337175" y="3094038"/>
          <p14:tracePt t="47746" x="5319713" y="3221038"/>
          <p14:tracePt t="47755" x="5311775" y="3348038"/>
          <p14:tracePt t="47763" x="5311775" y="3459163"/>
          <p14:tracePt t="47771" x="5311775" y="3568700"/>
          <p14:tracePt t="47779" x="5311775" y="3671888"/>
          <p14:tracePt t="47785" x="5311775" y="3781425"/>
          <p14:tracePt t="47796" x="5311775" y="3900488"/>
          <p14:tracePt t="47802" x="5311775" y="4011613"/>
          <p14:tracePt t="47818" x="5311775" y="4105275"/>
          <p14:tracePt t="47818" x="5311775" y="4206875"/>
          <p14:tracePt t="47830" x="5311775" y="4308475"/>
          <p14:tracePt t="47836" x="5311775" y="4402138"/>
          <p14:tracePt t="47840" x="5311775" y="4486275"/>
          <p14:tracePt t="47851" x="5311775" y="4589463"/>
          <p14:tracePt t="47857" x="5311775" y="4665663"/>
          <p14:tracePt t="47867" x="5311775" y="4716463"/>
          <p14:tracePt t="47878" x="5311775" y="4759325"/>
          <p14:tracePt t="47883" x="5319713" y="4810125"/>
          <p14:tracePt t="47898" x="5337175" y="4886325"/>
          <p14:tracePt t="47907" x="5345113" y="4919663"/>
          <p14:tracePt t="47919" x="5353050" y="4954588"/>
          <p14:tracePt t="47921" x="5370513" y="4987925"/>
          <p14:tracePt t="47934" x="5387975" y="5005388"/>
          <p14:tracePt t="47936" x="5413375" y="5030788"/>
          <p14:tracePt t="47948" x="5413375" y="5038725"/>
          <p14:tracePt t="47957" x="5421313" y="5056188"/>
          <p14:tracePt t="48245" x="5430838" y="5064125"/>
          <p14:tracePt t="48259" x="5430838" y="5081588"/>
          <p14:tracePt t="48270" x="5430838" y="5124450"/>
          <p14:tracePt t="48285" x="5430838" y="5141913"/>
          <p14:tracePt t="48295" x="5430838" y="5157788"/>
          <p14:tracePt t="48305" x="5430838" y="5175250"/>
          <p14:tracePt t="48318" x="5421313" y="5183188"/>
          <p14:tracePt t="48321" x="5405438" y="5192713"/>
          <p14:tracePt t="48335" x="5395913" y="5208588"/>
          <p14:tracePt t="48341" x="5395913" y="5218113"/>
          <p14:tracePt t="48352" x="5387975" y="5226050"/>
          <p14:tracePt t="48355" x="5387975" y="5235575"/>
          <p14:tracePt t="48368" x="5380038" y="5243513"/>
          <p14:tracePt t="48378" x="5380038" y="5251450"/>
          <p14:tracePt t="48384" x="5362575" y="5276850"/>
          <p14:tracePt t="48391" x="5362575" y="5286375"/>
          <p14:tracePt t="48400" x="5362575" y="5294313"/>
          <p14:tracePt t="48405" x="5362575" y="5302250"/>
          <p14:tracePt t="48418" x="5362575" y="5327650"/>
          <p14:tracePt t="48420" x="5345113" y="5362575"/>
          <p14:tracePt t="48434" x="5345113" y="5380038"/>
          <p14:tracePt t="48437" x="5345113" y="5395913"/>
          <p14:tracePt t="48448" x="5337175" y="5430838"/>
          <p14:tracePt t="48457" x="5337175" y="5446713"/>
          <p14:tracePt t="48462" x="5327650" y="5464175"/>
          <p14:tracePt t="48471" x="5327650" y="5481638"/>
          <p14:tracePt t="48479" x="5327650" y="5507038"/>
          <p14:tracePt t="48487" x="5319713" y="5514975"/>
          <p14:tracePt t="48501" x="5311775" y="5557838"/>
          <p14:tracePt t="48533" x="5302250" y="5557838"/>
          <p14:tracePt t="48855" x="5302250" y="5565775"/>
          <p14:tracePt t="48861" x="5294313" y="5575300"/>
          <p14:tracePt t="48871" x="5286375" y="5600700"/>
          <p14:tracePt t="48885" x="5276850" y="5626100"/>
          <p14:tracePt t="48893" x="5276850" y="5634038"/>
          <p14:tracePt t="48896" x="5268913" y="5651500"/>
          <p14:tracePt t="48905" x="5268913" y="5659438"/>
          <p14:tracePt t="48917" x="5260975" y="5668963"/>
          <p14:tracePt t="48921" x="5260975" y="5676900"/>
          <p14:tracePt t="48935" x="5260975" y="5684838"/>
          <p14:tracePt t="51633" x="5260975" y="5668963"/>
          <p14:tracePt t="51646" x="5260975" y="5659438"/>
          <p14:tracePt t="51655" x="5260975" y="5651500"/>
          <p14:tracePt t="51662" x="5260975" y="5634038"/>
          <p14:tracePt t="51668" x="5260975" y="5626100"/>
          <p14:tracePt t="51679" x="5260975" y="5608638"/>
          <p14:tracePt t="51689" x="5260975" y="5600700"/>
          <p14:tracePt t="51695" x="5260975" y="5591175"/>
          <p14:tracePt t="51719" x="5260975" y="5575300"/>
          <p14:tracePt t="51781" x="5260975" y="5565775"/>
          <p14:tracePt t="51797" x="5260975" y="5557838"/>
          <p14:tracePt t="51801" x="5260975" y="5549900"/>
          <p14:tracePt t="51811" x="5251450" y="5549900"/>
          <p14:tracePt t="51821" x="5243513" y="5549900"/>
          <p14:tracePt t="51834" x="5235575" y="5540375"/>
          <p14:tracePt t="51845" x="5226050" y="5540375"/>
          <p14:tracePt t="51851" x="5218113" y="5532438"/>
          <p14:tracePt t="51862" x="5208588" y="5532438"/>
          <p14:tracePt t="51871" x="5200650" y="5532438"/>
          <p14:tracePt t="51879" x="5183188" y="5524500"/>
          <p14:tracePt t="65029" x="5175250" y="5524500"/>
          <p14:tracePt t="65081" x="5192713" y="5507038"/>
          <p14:tracePt t="65091" x="5208588" y="5507038"/>
          <p14:tracePt t="65097" x="5235575" y="5497513"/>
          <p14:tracePt t="65104" x="5260975" y="5489575"/>
          <p14:tracePt t="65112" x="5294313" y="5481638"/>
          <p14:tracePt t="65121" x="5337175" y="5472113"/>
          <p14:tracePt t="65134" x="5387975" y="5472113"/>
          <p14:tracePt t="65136" x="5446713" y="5464175"/>
          <p14:tracePt t="65145" x="5456238" y="5456238"/>
          <p14:tracePt t="65151" x="5481638" y="5446713"/>
          <p14:tracePt t="65162" x="5507038" y="5438775"/>
          <p14:tracePt t="65171" x="5540375" y="5430838"/>
          <p14:tracePt t="65179" x="5549900" y="5430838"/>
          <p14:tracePt t="65187" x="5557838" y="5421313"/>
          <p14:tracePt t="65191" x="5575300" y="5421313"/>
          <p14:tracePt t="65201" x="5583238" y="5421313"/>
          <p14:tracePt t="65218" x="5591175" y="5421313"/>
          <p14:tracePt t="65222" x="5608638" y="5413375"/>
          <p14:tracePt t="65234" x="5651500" y="5405438"/>
          <p14:tracePt t="65236" x="5719763" y="5370513"/>
          <p14:tracePt t="65250" x="5761038" y="5353050"/>
          <p14:tracePt t="65257" x="5788025" y="5345113"/>
          <p14:tracePt t="65262" x="5821363" y="5337175"/>
          <p14:tracePt t="65273" x="5864225" y="5327650"/>
          <p14:tracePt t="65279" x="5897563" y="5311775"/>
          <p14:tracePt t="65287" x="5948363" y="5294313"/>
          <p14:tracePt t="65300" x="5983288" y="5286375"/>
          <p14:tracePt t="65303" x="6016625" y="5260975"/>
          <p14:tracePt t="65313" x="6049963" y="5243513"/>
          <p14:tracePt t="65318" x="6076950" y="5235575"/>
          <p14:tracePt t="65329" x="6110288" y="5218113"/>
          <p14:tracePt t="65336" x="6143625" y="5208588"/>
          <p14:tracePt t="65345" x="6169025" y="5200650"/>
          <p14:tracePt t="65353" x="6178550" y="5183188"/>
          <p14:tracePt t="65364" x="6186488" y="5183188"/>
          <p14:tracePt t="65369" x="6221413" y="5157788"/>
          <p14:tracePt t="65379" x="6221413" y="5149850"/>
          <p14:tracePt t="65389" x="6237288" y="5141913"/>
          <p14:tracePt t="65402" x="6272213" y="5106988"/>
          <p14:tracePt t="65403" x="6305550" y="5091113"/>
          <p14:tracePt t="65413" x="6348413" y="5056188"/>
          <p14:tracePt t="65418" x="6391275" y="5005388"/>
          <p14:tracePt t="65429" x="6432550" y="4979988"/>
          <p14:tracePt t="65439" x="6475413" y="4937125"/>
          <p14:tracePt t="65445" x="6500813" y="4903788"/>
          <p14:tracePt t="65452" x="6543675" y="4852988"/>
          <p14:tracePt t="65462" x="6577013" y="4810125"/>
          <p14:tracePt t="65469" x="6594475" y="4792663"/>
          <p14:tracePt t="65479" x="6637338" y="4749800"/>
          <p14:tracePt t="65485" x="6662738" y="4708525"/>
          <p14:tracePt t="65496" x="6688138" y="4665663"/>
          <p14:tracePt t="65500" x="6696075" y="4640263"/>
          <p14:tracePt t="65512" x="6731000" y="4614863"/>
          <p14:tracePt t="65519" x="6746875" y="4579938"/>
          <p14:tracePt t="65529" x="6756400" y="4546600"/>
          <p14:tracePt t="65535" x="6772275" y="4538663"/>
          <p14:tracePt t="65539" x="6781800" y="4503738"/>
          <p14:tracePt t="65551" x="6799263" y="4452938"/>
          <p14:tracePt t="65562" x="6799263" y="4410075"/>
          <p14:tracePt t="65567" x="6807200" y="4376738"/>
          <p14:tracePt t="65579" x="6815138" y="4333875"/>
          <p14:tracePt t="65584" x="6832600" y="4283075"/>
          <p14:tracePt t="65592" x="6832600" y="4275138"/>
          <p14:tracePt t="65600" x="6832600" y="4240213"/>
          <p14:tracePt t="65605" x="6832600" y="4197350"/>
          <p14:tracePt t="65617" x="6832600" y="4138613"/>
          <p14:tracePt t="65621" x="6832600" y="4095750"/>
          <p14:tracePt t="65634" x="6832600" y="4027488"/>
          <p14:tracePt t="65642" x="6832600" y="3976688"/>
          <p14:tracePt t="65645" x="6832600" y="3908425"/>
          <p14:tracePt t="65655" x="6832600" y="3849688"/>
          <p14:tracePt t="65662" x="6832600" y="3781425"/>
          <p14:tracePt t="65671" x="6832600" y="3722688"/>
          <p14:tracePt t="65684" x="6832600" y="3679825"/>
          <p14:tracePt t="65685" x="6824663" y="3636963"/>
          <p14:tracePt t="65695" x="6815138" y="3586163"/>
          <p14:tracePt t="65701" x="6807200" y="3543300"/>
          <p14:tracePt t="65712" x="6789738" y="3492500"/>
          <p14:tracePt t="65721" x="6772275" y="3433763"/>
          <p14:tracePt t="65729" x="6738938" y="3382963"/>
          <p14:tracePt t="65737" x="6721475" y="3322638"/>
          <p14:tracePt t="65741" x="6696075" y="3271838"/>
          <p14:tracePt t="65752" x="6670675" y="3195638"/>
          <p14:tracePt t="65762" x="6637338" y="3144838"/>
          <p14:tracePt t="65768" x="6594475" y="3094038"/>
          <p14:tracePt t="65779" x="6577013" y="3059113"/>
          <p14:tracePt t="65783" x="6551613" y="3008313"/>
          <p14:tracePt t="65792" x="6535738" y="2974975"/>
          <p14:tracePt t="65802" x="6518275" y="2957513"/>
          <p14:tracePt t="65806" x="6500813" y="2922588"/>
          <p14:tracePt t="65817" x="6492875" y="2914650"/>
          <p14:tracePt t="65823" x="6475413" y="2863850"/>
          <p14:tracePt t="65834" x="6475413" y="2855913"/>
          <p14:tracePt t="65845" x="6475413" y="2830513"/>
          <p14:tracePt t="65850" x="6467475" y="2830513"/>
          <p14:tracePt t="65857" x="6467475" y="2805113"/>
          <p14:tracePt t="65864" x="6450013" y="2787650"/>
          <p14:tracePt t="65885" x="6442075" y="2770188"/>
          <p14:tracePt t="65887" x="6442075" y="2762250"/>
          <p14:tracePt t="65900" x="6432550" y="2752725"/>
          <p14:tracePt t="65912" x="6424613" y="2744788"/>
          <p14:tracePt t="65923" x="6424613" y="2736850"/>
          <p14:tracePt t="65953" x="6416675" y="2736850"/>
          <p14:tracePt t="65969" x="6407150" y="2736850"/>
          <p14:tracePt t="65979" x="6407150" y="2727325"/>
          <p14:tracePt t="65985" x="6399213" y="2727325"/>
          <p14:tracePt t="65995" x="6391275" y="2727325"/>
          <p14:tracePt t="66001" x="6381750" y="2727325"/>
          <p14:tracePt t="66012" x="6348413" y="2727325"/>
          <p14:tracePt t="66019" x="6338888" y="2727325"/>
          <p14:tracePt t="66023" x="6323013" y="2727325"/>
          <p14:tracePt t="66034" x="6305550" y="2727325"/>
          <p14:tracePt t="66039" x="6297613" y="2727325"/>
          <p14:tracePt t="66051" x="6272213" y="2727325"/>
          <p14:tracePt t="66062" x="6262688" y="2727325"/>
          <p14:tracePt t="66067" x="6254750" y="2727325"/>
          <p14:tracePt t="66079" x="6237288" y="2744788"/>
          <p14:tracePt t="66095" x="6229350" y="2744788"/>
          <p14:tracePt t="66105" x="6221413" y="2744788"/>
          <p14:tracePt t="66112" x="6221413" y="2752725"/>
          <p14:tracePt t="66119" x="6211888" y="2752725"/>
          <p14:tracePt t="66129" x="6203950" y="2762250"/>
          <p14:tracePt t="66135" x="6194425" y="2770188"/>
          <p14:tracePt t="66145" x="6178550" y="2778125"/>
          <p14:tracePt t="66155" x="6169025" y="2778125"/>
          <p14:tracePt t="66167" x="6161088" y="2787650"/>
          <p14:tracePt t="66184" x="6127750" y="2805113"/>
          <p14:tracePt t="66201" x="6118225" y="2813050"/>
          <p14:tracePt t="66205" x="6110288" y="2813050"/>
          <p14:tracePt t="66217" x="6110288" y="2820988"/>
          <p14:tracePt t="66229" x="6092825" y="2820988"/>
          <p14:tracePt t="66234" x="6076950" y="2820988"/>
          <p14:tracePt t="66246" x="6049963" y="2820988"/>
          <p14:tracePt t="66255" x="6008688" y="2830513"/>
          <p14:tracePt t="66267" x="5999163" y="2830513"/>
          <p14:tracePt t="66271" x="5991225" y="2830513"/>
          <p14:tracePt t="66284" x="5983288" y="2830513"/>
          <p14:tracePt t="66287" x="5973763" y="2830513"/>
          <p14:tracePt t="66307" x="5965825" y="2830513"/>
          <p14:tracePt t="66316" x="5957888" y="2830513"/>
          <p14:tracePt t="66334" x="5948363" y="2830513"/>
          <p14:tracePt t="66357" x="5940425" y="2830513"/>
          <p14:tracePt t="66513" x="5948363" y="2830513"/>
          <p14:tracePt t="66523" x="5957888" y="2830513"/>
          <p14:tracePt t="66531" x="5983288" y="2830513"/>
          <p14:tracePt t="66539" x="6016625" y="2830513"/>
          <p14:tracePt t="66545" x="6067425" y="2830513"/>
          <p14:tracePt t="66553" x="6084888" y="2830513"/>
          <p14:tracePt t="66563" x="6127750" y="2830513"/>
          <p14:tracePt t="66568" x="6169025" y="2830513"/>
          <p14:tracePt t="66579" x="6246813" y="2830513"/>
          <p14:tracePt t="66585" x="6288088" y="2830513"/>
          <p14:tracePt t="66596" x="6348413" y="2830513"/>
          <p14:tracePt t="66603" x="6399213" y="2830513"/>
          <p14:tracePt t="66612" x="6475413" y="2830513"/>
          <p14:tracePt t="66618" x="6543675" y="2830513"/>
          <p14:tracePt t="66629" x="6619875" y="2846388"/>
          <p14:tracePt t="66635" x="6627813" y="2846388"/>
          <p14:tracePt t="66646" x="6645275" y="2846388"/>
          <p14:tracePt t="66651" x="6662738" y="2846388"/>
          <p14:tracePt t="66678" x="6670675" y="2846388"/>
          <p14:tracePt t="66709" x="6670675" y="2855913"/>
          <p14:tracePt t="66720" x="6670675" y="2881313"/>
          <p14:tracePt t="66728" x="6670675" y="2922588"/>
          <p14:tracePt t="66735" x="6670675" y="2957513"/>
          <p14:tracePt t="66738" x="6670675" y="2974975"/>
          <p14:tracePt t="66751" x="6662738" y="3008313"/>
          <p14:tracePt t="66762" x="6645275" y="3041650"/>
          <p14:tracePt t="66767" x="6627813" y="3101975"/>
          <p14:tracePt t="66779" x="6594475" y="3152775"/>
          <p14:tracePt t="66784" x="6561138" y="3203575"/>
          <p14:tracePt t="66792" x="6526213" y="3254375"/>
          <p14:tracePt t="66802" x="6500813" y="3305175"/>
          <p14:tracePt t="66804" x="6450013" y="3365500"/>
          <p14:tracePt t="66817" x="6399213" y="3416300"/>
          <p14:tracePt t="66820" x="6381750" y="3467100"/>
          <p14:tracePt t="66833" x="6356350" y="3517900"/>
          <p14:tracePt t="66842" x="6338888" y="3552825"/>
          <p14:tracePt t="66847" x="6323013" y="3578225"/>
          <p14:tracePt t="66855" x="6305550" y="3611563"/>
          <p14:tracePt t="66862" x="6297613" y="3646488"/>
          <p14:tracePt t="66870" x="6288088" y="3687763"/>
          <p14:tracePt t="66884" x="6280150" y="3730625"/>
          <p14:tracePt t="66887" x="6280150" y="3781425"/>
          <p14:tracePt t="66899" x="6280150" y="3824288"/>
          <p14:tracePt t="66901" x="6280150" y="3841750"/>
          <p14:tracePt t="66912" x="6280150" y="3883025"/>
          <p14:tracePt t="66921" x="6280150" y="3935413"/>
          <p14:tracePt t="66931" x="6280150" y="3951288"/>
          <p14:tracePt t="66936" x="6280150" y="3994150"/>
          <p14:tracePt t="66941" x="6280150" y="4037013"/>
          <p14:tracePt t="66951" x="6280150" y="4070350"/>
          <p14:tracePt t="66963" x="6297613" y="4095750"/>
          <p14:tracePt t="66968" x="6338888" y="4121150"/>
          <p14:tracePt t="66979" x="6373813" y="4138613"/>
          <p14:tracePt t="66985" x="6399213" y="4156075"/>
          <p14:tracePt t="66995" x="6407150" y="4156075"/>
          <p14:tracePt t="67001" x="6424613" y="4164013"/>
          <p14:tracePt t="67057" x="6432550" y="4164013"/>
          <p14:tracePt t="67073" x="6416675" y="4164013"/>
          <p14:tracePt t="67077" x="6399213" y="4164013"/>
          <p14:tracePt t="67087" x="6373813" y="4138613"/>
          <p14:tracePt t="67101" x="6348413" y="4138613"/>
          <p14:tracePt t="67103" x="6330950" y="4130675"/>
          <p14:tracePt t="67113" x="6297613" y="4121150"/>
          <p14:tracePt t="67118" x="6246813" y="4113213"/>
          <p14:tracePt t="67129" x="6186488" y="4087813"/>
          <p14:tracePt t="67139" x="6153150" y="4062413"/>
          <p14:tracePt t="67146" x="6127750" y="4052888"/>
          <p14:tracePt t="67153" x="6102350" y="4037013"/>
          <p14:tracePt t="67169" x="6092825" y="4027488"/>
          <p14:tracePt t="67235" x="6092825" y="4019550"/>
          <p14:tracePt t="67249" x="6135688" y="4002088"/>
          <p14:tracePt t="67261" x="6169025" y="4002088"/>
          <p14:tracePt t="67267" x="6186488" y="4002088"/>
          <p14:tracePt t="67279" x="6229350" y="4002088"/>
          <p14:tracePt t="67284" x="6280150" y="4002088"/>
          <p14:tracePt t="67291" x="6365875" y="4002088"/>
          <p14:tracePt t="67301" x="6483350" y="4002088"/>
          <p14:tracePt t="67305" x="6611938" y="4011613"/>
          <p14:tracePt t="67317" x="6738938" y="4019550"/>
          <p14:tracePt t="67329" x="6908800" y="4044950"/>
          <p14:tracePt t="67338" x="6916738" y="4044950"/>
          <p14:tracePt t="67355" x="6926263" y="4052888"/>
          <p14:tracePt t="67371" x="6926263" y="4062413"/>
          <p14:tracePt t="67379" x="6891338" y="4087813"/>
          <p14:tracePt t="67385" x="6840538" y="4105275"/>
          <p14:tracePt t="67392" x="6807200" y="4138613"/>
          <p14:tracePt t="67400" x="6738938" y="4197350"/>
          <p14:tracePt t="67412" x="6688138" y="4240213"/>
          <p14:tracePt t="67417" x="6619875" y="4300538"/>
          <p14:tracePt t="67429" x="6586538" y="4351338"/>
          <p14:tracePt t="67433" x="6518275" y="4410075"/>
          <p14:tracePt t="67442" x="6467475" y="4452938"/>
          <p14:tracePt t="67452" x="6424613" y="4503738"/>
          <p14:tracePt t="67457" x="6381750" y="4554538"/>
          <p14:tracePt t="67467" x="6365875" y="4564063"/>
          <p14:tracePt t="67470" x="6338888" y="4614863"/>
          <p14:tracePt t="67484" x="6313488" y="4648200"/>
          <p14:tracePt t="67492" x="6288088" y="4683125"/>
          <p14:tracePt t="67500" x="6280150" y="4691063"/>
          <p14:tracePt t="67507" x="6272213" y="4708525"/>
          <p14:tracePt t="67511" x="6262688" y="4708525"/>
          <p14:tracePt t="67529" x="6254750" y="4716463"/>
          <p14:tracePt t="67537" x="6254750" y="4724400"/>
          <p14:tracePt t="67550" x="6246813" y="4733925"/>
          <p14:tracePt t="67557" x="6237288" y="4741863"/>
          <p14:tracePt t="67563" x="6229350" y="4749800"/>
          <p14:tracePt t="67573" x="6221413" y="4759325"/>
          <p14:tracePt t="67585" x="6211888" y="4759325"/>
          <p14:tracePt t="67586" x="6194425" y="4775200"/>
          <p14:tracePt t="67600" x="6194425" y="4784725"/>
          <p14:tracePt t="67602" x="6178550" y="4792663"/>
          <p14:tracePt t="67613" x="6178550" y="4802188"/>
          <p14:tracePt t="67629" x="6169025" y="4810125"/>
          <p14:tracePt t="67650" x="6161088" y="4827588"/>
          <p14:tracePt t="67653" x="6161088" y="4852988"/>
          <p14:tracePt t="67665" x="6153150" y="4852988"/>
          <p14:tracePt t="67669" x="6135688" y="4878388"/>
          <p14:tracePt t="67679" x="6118225" y="4894263"/>
          <p14:tracePt t="67688" x="6102350" y="4929188"/>
          <p14:tracePt t="67695" x="6102350" y="4937125"/>
          <p14:tracePt t="67703" x="6076950" y="4962525"/>
          <p14:tracePt t="67712" x="6067425" y="4997450"/>
          <p14:tracePt t="67718" x="6042025" y="5005388"/>
          <p14:tracePt t="67729" x="6024563" y="5013325"/>
          <p14:tracePt t="67734" x="5983288" y="5048250"/>
          <p14:tracePt t="67745" x="5957888" y="5056188"/>
          <p14:tracePt t="67750" x="5922963" y="5073650"/>
          <p14:tracePt t="67763" x="5880100" y="5081588"/>
          <p14:tracePt t="67769" x="5846763" y="5081588"/>
          <p14:tracePt t="67778" x="5803900" y="5081588"/>
          <p14:tracePt t="67785" x="5761038" y="5081588"/>
          <p14:tracePt t="67788" x="5684838" y="5081588"/>
          <p14:tracePt t="67801" x="5616575" y="5081588"/>
          <p14:tracePt t="67812" x="5575300" y="5081588"/>
          <p14:tracePt t="67817" x="5514975" y="5081588"/>
          <p14:tracePt t="67829" x="5387975" y="5038725"/>
          <p14:tracePt t="67839" x="5380038" y="5030788"/>
          <p14:tracePt t="67850" x="5370513" y="5013325"/>
          <p14:tracePt t="67855" x="5353050" y="5013325"/>
          <p14:tracePt t="67867" x="5337175" y="5005388"/>
          <p14:tracePt t="67871" x="5337175" y="4979988"/>
          <p14:tracePt t="67888" x="5337175" y="4954588"/>
          <p14:tracePt t="67896" x="5337175" y="4937125"/>
          <p14:tracePt t="67905" x="5370513" y="4911725"/>
          <p14:tracePt t="67912" x="5413375" y="4886325"/>
          <p14:tracePt t="67921" x="5430838" y="4878388"/>
          <p14:tracePt t="67934" x="5497513" y="4860925"/>
          <p14:tracePt t="67936" x="5565775" y="4827588"/>
          <p14:tracePt t="67945" x="5641975" y="4792663"/>
          <p14:tracePt t="67951" x="5684838" y="4775200"/>
          <p14:tracePt t="67962" x="5735638" y="4759325"/>
          <p14:tracePt t="67971" x="5753100" y="4749800"/>
          <p14:tracePt t="67978" x="5753100" y="4741863"/>
          <p14:tracePt t="68051" x="5735638" y="4741863"/>
          <p14:tracePt t="68058" x="5719763" y="4741863"/>
          <p14:tracePt t="68067" x="5702300" y="4741863"/>
          <p14:tracePt t="68071" x="5676900" y="4741863"/>
          <p14:tracePt t="68083" x="5626100" y="4741863"/>
          <p14:tracePt t="68092" x="5591175" y="4741863"/>
          <p14:tracePt t="68100" x="5565775" y="4741863"/>
          <p14:tracePt t="68107" x="5524500" y="4741863"/>
          <p14:tracePt t="68114" x="5507038" y="4741863"/>
          <p14:tracePt t="68122" x="5464175" y="4741863"/>
          <p14:tracePt t="68134" x="5405438" y="4741863"/>
          <p14:tracePt t="68137" x="5345113" y="4733925"/>
          <p14:tracePt t="68148" x="5286375" y="4724400"/>
          <p14:tracePt t="68151" x="5218113" y="4716463"/>
          <p14:tracePt t="68165" x="5157788" y="4708525"/>
          <p14:tracePt t="68173" x="5056188" y="4683125"/>
          <p14:tracePt t="68179" x="4987925" y="4665663"/>
          <p14:tracePt t="68187" x="4903788" y="4630738"/>
          <p14:tracePt t="68196" x="4810125" y="4597400"/>
          <p14:tracePt t="68203" x="4708525" y="4564063"/>
          <p14:tracePt t="68214" x="4597400" y="4513263"/>
          <p14:tracePt t="68217" x="4445000" y="4460875"/>
          <p14:tracePt t="68228" x="4240213" y="4410075"/>
          <p14:tracePt t="68235" x="4011613" y="4325938"/>
          <p14:tracePt t="68245" x="3798888" y="4257675"/>
          <p14:tracePt t="68252" x="3535363" y="4171950"/>
          <p14:tracePt t="68262" x="3305175" y="4113213"/>
          <p14:tracePt t="68268" x="3041650" y="4027488"/>
          <p14:tracePt t="68273" x="2830513" y="3951288"/>
          <p14:tracePt t="68285" x="2660650" y="3900488"/>
          <p14:tracePt t="68296" x="2489200" y="3857625"/>
          <p14:tracePt t="68301" x="2344738" y="3832225"/>
          <p14:tracePt t="68314" x="2124075" y="3798888"/>
          <p14:tracePt t="68322" x="2039938" y="3798888"/>
          <p14:tracePt t="68335" x="1989138" y="3798888"/>
          <p14:tracePt t="68338" x="1928813" y="3798888"/>
          <p14:tracePt t="68350" x="1885950" y="3798888"/>
          <p14:tracePt t="68352" x="1870075" y="3798888"/>
          <p14:tracePt t="68367" x="1835150" y="3798888"/>
          <p14:tracePt t="68379" x="1766888" y="3798888"/>
          <p14:tracePt t="68389" x="1708150" y="3798888"/>
          <p14:tracePt t="68396" x="1665288" y="3798888"/>
          <p14:tracePt t="68405" x="1622425" y="3798888"/>
          <p14:tracePt t="68418" x="1571625" y="3798888"/>
          <p14:tracePt t="68419" x="1530350" y="3798888"/>
          <p14:tracePt t="68429" x="1487488" y="3798888"/>
          <p14:tracePt t="68435" x="1452563" y="3798888"/>
          <p14:tracePt t="68446" x="1427163" y="3798888"/>
          <p14:tracePt t="68455" x="1401763" y="3798888"/>
          <p14:tracePt t="68463" x="1393825" y="3798888"/>
          <p14:tracePt t="68471" x="1376363" y="3790950"/>
          <p14:tracePt t="68478" x="1360488" y="3790950"/>
          <p14:tracePt t="68485" x="1343025" y="3790950"/>
          <p14:tracePt t="68495" x="1317625" y="3790950"/>
          <p14:tracePt t="68501" x="1282700" y="3790950"/>
          <p14:tracePt t="68512" x="1249363" y="3790950"/>
          <p14:tracePt t="68517" x="1231900" y="3790950"/>
          <p14:tracePt t="68529" x="1189038" y="3790950"/>
          <p14:tracePt t="68535" x="1181100" y="3790950"/>
          <p14:tracePt t="68542" x="1173163" y="3790950"/>
          <p14:tracePt t="68611" x="1189038" y="3790950"/>
          <p14:tracePt t="68621" x="1206500" y="3781425"/>
          <p14:tracePt t="68628" x="1266825" y="3773488"/>
          <p14:tracePt t="68636" x="1325563" y="3773488"/>
          <p14:tracePt t="68650" x="1385888" y="3763963"/>
          <p14:tracePt t="68652" x="1427163" y="3748088"/>
          <p14:tracePt t="68663" x="1477963" y="3738563"/>
          <p14:tracePt t="68669" x="1504950" y="3730625"/>
          <p14:tracePt t="68679" x="1530350" y="3730625"/>
          <p14:tracePt t="68687" x="1538288" y="3713163"/>
          <p14:tracePt t="68716" x="1546225" y="3705225"/>
          <p14:tracePt t="68729" x="1546225" y="3697288"/>
          <p14:tracePt t="68748" x="1546225" y="3679825"/>
          <p14:tracePt t="68753" x="1538288" y="3671888"/>
          <p14:tracePt t="68764" x="1504950" y="3671888"/>
          <p14:tracePt t="68773" x="1444625" y="3646488"/>
          <p14:tracePt t="68779" x="1427163" y="3646488"/>
          <p14:tracePt t="68787" x="1385888" y="3636963"/>
          <p14:tracePt t="68796" x="1333500" y="3629025"/>
          <p14:tracePt t="68803" x="1282700" y="3629025"/>
          <p14:tracePt t="68812" x="1206500" y="3629025"/>
          <p14:tracePt t="68818" x="1122363" y="3629025"/>
          <p14:tracePt t="68829" x="1036638" y="3629025"/>
          <p14:tracePt t="68835" x="935038" y="3629025"/>
          <p14:tracePt t="68845" x="841375" y="3629025"/>
          <p14:tracePt t="68853" x="781050" y="3629025"/>
          <p14:tracePt t="68862" x="722313" y="3629025"/>
          <p14:tracePt t="68868" x="722313" y="3646488"/>
          <p14:tracePt t="68873" x="722313" y="3654425"/>
          <p14:tracePt t="68894" x="722313" y="3687763"/>
          <p14:tracePt t="68900" x="773113" y="3763963"/>
          <p14:tracePt t="68913" x="849313" y="3773488"/>
          <p14:tracePt t="68929" x="900113" y="3773488"/>
          <p14:tracePt t="68935" x="977900" y="3773488"/>
          <p14:tracePt t="68938" x="1079500" y="3773488"/>
          <p14:tracePt t="68951" x="1198563" y="3773488"/>
          <p14:tracePt t="68955" x="1343025" y="3773488"/>
          <p14:tracePt t="68968" x="1487488" y="3773488"/>
          <p14:tracePt t="68979" x="1793875" y="3773488"/>
          <p14:tracePt t="68989" x="1928813" y="3748088"/>
          <p14:tracePt t="68995" x="2030413" y="3697288"/>
          <p14:tracePt t="69005" x="2108200" y="3654425"/>
          <p14:tracePt t="69017" x="2141538" y="3619500"/>
          <p14:tracePt t="69018" x="2200275" y="3552825"/>
          <p14:tracePt t="69033" x="2243138" y="3484563"/>
          <p14:tracePt t="69034" x="2268538" y="3424238"/>
          <p14:tracePt t="69045" x="2303463" y="3348038"/>
          <p14:tracePt t="69055" x="2328863" y="3271838"/>
          <p14:tracePt t="69062" x="2362200" y="3186113"/>
          <p14:tracePt t="69068" x="2379663" y="3135313"/>
          <p14:tracePt t="69079" x="2387600" y="3094038"/>
          <p14:tracePt t="69085" x="2405063" y="3025775"/>
          <p14:tracePt t="69096" x="2422525" y="2990850"/>
          <p14:tracePt t="69102" x="2430463" y="2965450"/>
          <p14:tracePt t="69112" x="2455863" y="2914650"/>
          <p14:tracePt t="69117" x="2463800" y="2863850"/>
          <p14:tracePt t="69129" x="2473325" y="2846388"/>
          <p14:tracePt t="69135" x="2473325" y="2813050"/>
          <p14:tracePt t="69141" x="2473325" y="2778125"/>
          <p14:tracePt t="69152" x="2473325" y="2770188"/>
          <p14:tracePt t="69207" x="2481263" y="2770188"/>
          <p14:tracePt t="69217" x="2489200" y="2770188"/>
          <p14:tracePt t="69228" x="2516188" y="2795588"/>
          <p14:tracePt t="69233" x="2516188" y="2805113"/>
          <p14:tracePt t="69242" x="2549525" y="2820988"/>
          <p14:tracePt t="69249" x="2557463" y="2820988"/>
          <p14:tracePt t="69257" x="2557463" y="2846388"/>
          <p14:tracePt t="69267" x="2566988" y="2846388"/>
          <p14:tracePt t="69271" x="2574925" y="2855913"/>
          <p14:tracePt t="69283" x="2574925" y="2871788"/>
          <p14:tracePt t="69287" x="2574925" y="2914650"/>
          <p14:tracePt t="69300" x="2574925" y="2940050"/>
          <p14:tracePt t="69307" x="2574925" y="2957513"/>
          <p14:tracePt t="69312" x="2574925" y="2974975"/>
          <p14:tracePt t="69322" x="2557463" y="3016250"/>
          <p14:tracePt t="69329" x="2532063" y="3041650"/>
          <p14:tracePt t="69337" x="2498725" y="3059113"/>
          <p14:tracePt t="69350" x="2463800" y="3076575"/>
          <p14:tracePt t="69353" x="2438400" y="3084513"/>
          <p14:tracePt t="69362" x="2422525" y="3084513"/>
          <p14:tracePt t="69368" x="2387600" y="3101975"/>
          <p14:tracePt t="69379" x="2371725" y="3109913"/>
          <p14:tracePt t="69387" x="2311400" y="3127375"/>
          <p14:tracePt t="69395" x="2293938" y="3135313"/>
          <p14:tracePt t="69403" x="2268538" y="3160713"/>
          <p14:tracePt t="69412" x="2260600" y="3170238"/>
          <p14:tracePt t="69419" x="2235200" y="3178175"/>
          <p14:tracePt t="69429" x="2200275" y="3195638"/>
          <p14:tracePt t="69434" x="2166938" y="3211513"/>
          <p14:tracePt t="69445" x="2141538" y="3211513"/>
          <p14:tracePt t="69451" x="2098675" y="3246438"/>
          <p14:tracePt t="69462" x="2082800" y="3254375"/>
          <p14:tracePt t="69468" x="2022475" y="3297238"/>
          <p14:tracePt t="69473" x="1963738" y="3340100"/>
          <p14:tracePt t="69484" x="1885950" y="3365500"/>
          <p14:tracePt t="69488" x="1844675" y="3408363"/>
          <p14:tracePt t="69501" x="1784350" y="3449638"/>
          <p14:tracePt t="69513" x="1733550" y="3484563"/>
          <p14:tracePt t="69518" x="1690688" y="3509963"/>
          <p14:tracePt t="69529" x="1631950" y="3552825"/>
          <p14:tracePt t="69538" x="1614488" y="3568700"/>
          <p14:tracePt t="69548" x="1589088" y="3578225"/>
          <p14:tracePt t="69555" x="1555750" y="3594100"/>
          <p14:tracePt t="69567" x="1530350" y="3603625"/>
          <p14:tracePt t="69569" x="1487488" y="3619500"/>
          <p14:tracePt t="69579" x="1436688" y="3636963"/>
          <p14:tracePt t="69589" x="1411288" y="3636963"/>
          <p14:tracePt t="69595" x="1343025" y="3636963"/>
          <p14:tracePt t="69605" x="1282700" y="3646488"/>
          <p14:tracePt t="69612" x="1198563" y="3646488"/>
          <p14:tracePt t="69621" x="1130300" y="3646488"/>
          <p14:tracePt t="69634" x="1069975" y="3646488"/>
          <p14:tracePt t="69635" x="1011238" y="3646488"/>
          <p14:tracePt t="69646" x="977900" y="3646488"/>
          <p14:tracePt t="69651" x="952500" y="3646488"/>
          <p14:tracePt t="69662" x="909638" y="3646488"/>
          <p14:tracePt t="69671" x="892175" y="3646488"/>
          <p14:tracePt t="69679" x="874713" y="3654425"/>
          <p14:tracePt t="69685" x="849313" y="3662363"/>
          <p14:tracePt t="69705" x="833438" y="3687763"/>
          <p14:tracePt t="69721" x="823913" y="3705225"/>
          <p14:tracePt t="69734" x="823913" y="3713163"/>
          <p14:tracePt t="69735" x="823913" y="3722688"/>
          <p14:tracePt t="69745" x="823913" y="3738563"/>
          <p14:tracePt t="69750" x="823913" y="3756025"/>
          <p14:tracePt t="69762" x="841375" y="3756025"/>
          <p14:tracePt t="69771" x="884238" y="3756025"/>
          <p14:tracePt t="69779" x="909638" y="3763963"/>
          <p14:tracePt t="69786" x="960438" y="3773488"/>
          <p14:tracePt t="69792" x="1036638" y="3773488"/>
          <p14:tracePt t="69802" x="1122363" y="3790950"/>
          <p14:tracePt t="69812" x="1223963" y="3806825"/>
          <p14:tracePt t="69817" x="1325563" y="3832225"/>
          <p14:tracePt t="69829" x="1436688" y="3867150"/>
          <p14:tracePt t="69834" x="1555750" y="3875088"/>
          <p14:tracePt t="69841" x="1665288" y="3892550"/>
          <p14:tracePt t="69852" x="1766888" y="3908425"/>
          <p14:tracePt t="69856" x="1827213" y="3925888"/>
          <p14:tracePt t="69868" x="1835150" y="3925888"/>
          <p14:tracePt t="69872" x="1844675" y="3925888"/>
          <p14:tracePt t="69916" x="1827213" y="3943350"/>
          <p14:tracePt t="69928" x="1793875" y="3976688"/>
          <p14:tracePt t="69933" x="1766888" y="3986213"/>
          <p14:tracePt t="69945" x="1716088" y="4002088"/>
          <p14:tracePt t="69951" x="1690688" y="4019550"/>
          <p14:tracePt t="69957" x="1665288" y="4027488"/>
          <p14:tracePt t="69968" x="1639888" y="4037013"/>
          <p14:tracePt t="69973" x="1606550" y="4052888"/>
          <p14:tracePt t="69984" x="1571625" y="4079875"/>
          <p14:tracePt t="69989" x="1520825" y="4113213"/>
          <p14:tracePt t="70001" x="1487488" y="4130675"/>
          <p14:tracePt t="70013" x="1452563" y="4138613"/>
          <p14:tracePt t="70030" x="1436688" y="4146550"/>
          <p14:tracePt t="70165" x="1444625" y="4146550"/>
          <p14:tracePt t="70178" x="1462088" y="4146550"/>
          <p14:tracePt t="70185" x="1470025" y="4146550"/>
          <p14:tracePt t="70189" x="1504950" y="4105275"/>
          <p14:tracePt t="70201" x="1546225" y="4087813"/>
          <p14:tracePt t="70205" x="1581150" y="4070350"/>
          <p14:tracePt t="70218" x="1589088" y="4052888"/>
          <p14:tracePt t="70229" x="1649413" y="4027488"/>
          <p14:tracePt t="70234" x="1674813" y="4027488"/>
          <p14:tracePt t="70243" x="1708150" y="4019550"/>
          <p14:tracePt t="70246" x="1766888" y="3986213"/>
          <p14:tracePt t="70255" x="1801813" y="3976688"/>
          <p14:tracePt t="70267" x="1860550" y="3968750"/>
          <p14:tracePt t="70271" x="1903413" y="3960813"/>
          <p14:tracePt t="70283" x="1938338" y="3951288"/>
          <p14:tracePt t="70286" x="1954213" y="3951288"/>
          <p14:tracePt t="70295" x="1989138" y="3951288"/>
          <p14:tracePt t="70304" x="1997075" y="3951288"/>
          <p14:tracePt t="70312" x="2014538" y="3943350"/>
          <p14:tracePt t="70337" x="2022475" y="3943350"/>
          <p14:tracePt t="70357" x="2030413" y="3943350"/>
          <p14:tracePt t="70367" x="2039938" y="3943350"/>
          <p14:tracePt t="70379" x="2065338" y="3943350"/>
          <p14:tracePt t="70384" x="2098675" y="3943350"/>
          <p14:tracePt t="70391" x="2149475" y="3943350"/>
          <p14:tracePt t="70400" x="2192338" y="3943350"/>
          <p14:tracePt t="70407" x="2243138" y="3943350"/>
          <p14:tracePt t="70417" x="2286000" y="3943350"/>
          <p14:tracePt t="70421" x="2293938" y="3943350"/>
          <p14:tracePt t="70433" x="2328863" y="3943350"/>
          <p14:tracePt t="70437" x="2354263" y="3943350"/>
          <p14:tracePt t="70449" x="2371725" y="3943350"/>
          <p14:tracePt t="70457" x="2379663" y="3943350"/>
          <p14:tracePt t="70462" x="2397125" y="3943350"/>
          <p14:tracePt t="70527" x="2405063" y="3935413"/>
          <p14:tracePt t="70539" x="2405063" y="3925888"/>
          <p14:tracePt t="70551" x="2405063" y="3908425"/>
          <p14:tracePt t="70562" x="2397125" y="3908425"/>
          <p14:tracePt t="70564" x="2387600" y="3892550"/>
          <p14:tracePt t="70572" x="2379663" y="3892550"/>
          <p14:tracePt t="70578" x="2354263" y="3883025"/>
          <p14:tracePt t="70588" x="2328863" y="3867150"/>
          <p14:tracePt t="70600" x="2303463" y="3867150"/>
          <p14:tracePt t="70605" x="2293938" y="3867150"/>
          <p14:tracePt t="70712" x="2303463" y="3849688"/>
          <p14:tracePt t="70717" x="2311400" y="3849688"/>
          <p14:tracePt t="70726" x="2328863" y="3841750"/>
          <p14:tracePt t="70735" x="2362200" y="3832225"/>
          <p14:tracePt t="70742" x="2387600" y="3824288"/>
          <p14:tracePt t="70750" x="2422525" y="3806825"/>
          <p14:tracePt t="70755" x="2455863" y="3798888"/>
          <p14:tracePt t="70768" x="2481263" y="3790950"/>
          <p14:tracePt t="70779" x="2506663" y="3790950"/>
          <p14:tracePt t="70784" x="2541588" y="3790950"/>
          <p14:tracePt t="70791" x="2566988" y="3790950"/>
          <p14:tracePt t="70795" x="2582863" y="3790950"/>
          <p14:tracePt t="70807" x="2592388" y="3790950"/>
          <p14:tracePt t="70817" x="2608263" y="3790950"/>
          <p14:tracePt t="70823" x="2625725" y="3790950"/>
          <p14:tracePt t="70834" x="2633663" y="3790950"/>
          <p14:tracePt t="70836" x="2660650" y="3790950"/>
          <p14:tracePt t="70850" x="2676525" y="3790950"/>
          <p14:tracePt t="70853" x="2686050" y="3790950"/>
          <p14:tracePt t="70954" x="2676525" y="3790950"/>
          <p14:tracePt t="70964" x="2660650" y="3790950"/>
          <p14:tracePt t="70969" x="2651125" y="3790950"/>
          <p14:tracePt t="70984" x="2643188" y="3790950"/>
          <p14:tracePt t="70987" x="2625725" y="3790950"/>
          <p14:tracePt t="70998" x="2600325" y="3790950"/>
          <p14:tracePt t="71001" x="2566988" y="3790950"/>
          <p14:tracePt t="71013" x="2557463" y="3790950"/>
          <p14:tracePt t="71021" x="2541588" y="3781425"/>
          <p14:tracePt t="71029" x="2516188" y="3781425"/>
          <p14:tracePt t="71036" x="2506663" y="3781425"/>
          <p14:tracePt t="71042" x="2481263" y="3781425"/>
          <p14:tracePt t="71051" x="2447925" y="3781425"/>
          <p14:tracePt t="71062" x="2430463" y="3781425"/>
          <p14:tracePt t="71067" x="2397125" y="3781425"/>
          <p14:tracePt t="71079" x="2371725" y="3781425"/>
          <p14:tracePt t="71084" x="2328863" y="3781425"/>
          <p14:tracePt t="71091" x="2293938" y="3781425"/>
          <p14:tracePt t="71101" x="2252663" y="3781425"/>
          <p14:tracePt t="71107" x="2227263" y="3781425"/>
          <p14:tracePt t="71119" x="2184400" y="3781425"/>
          <p14:tracePt t="71123" x="2149475" y="3781425"/>
          <p14:tracePt t="71134" x="2124075" y="3781425"/>
          <p14:tracePt t="71138" x="2108200" y="3781425"/>
          <p14:tracePt t="71150" x="2090738" y="3781425"/>
          <p14:tracePt t="71162" x="2082800" y="3781425"/>
          <p14:tracePt t="71189" x="2073275" y="3781425"/>
          <p14:tracePt t="71212" x="2065338" y="3781425"/>
          <p14:tracePt t="71361" x="2098675" y="3781425"/>
          <p14:tracePt t="71366" x="2149475" y="3781425"/>
          <p14:tracePt t="71378" x="2184400" y="3781425"/>
          <p14:tracePt t="71384" x="2217738" y="3781425"/>
          <p14:tracePt t="71395" x="2268538" y="3781425"/>
          <p14:tracePt t="71401" x="2328863" y="3781425"/>
          <p14:tracePt t="71405" x="2397125" y="3781425"/>
          <p14:tracePt t="71417" x="2473325" y="3781425"/>
          <p14:tracePt t="71429" x="2541588" y="3781425"/>
          <p14:tracePt t="71434" x="2617788" y="3781425"/>
          <p14:tracePt t="71441" x="2668588" y="3781425"/>
          <p14:tracePt t="71450" x="2719388" y="3781425"/>
          <p14:tracePt t="71457" x="2762250" y="3781425"/>
          <p14:tracePt t="71468" x="2787650" y="3781425"/>
          <p14:tracePt t="71471" x="2820988" y="3781425"/>
          <p14:tracePt t="71483" x="2838450" y="3781425"/>
          <p14:tracePt t="71485" x="2855913" y="3773488"/>
          <p14:tracePt t="71500" x="2863850" y="3773488"/>
          <p14:tracePt t="71502" x="2889250" y="3773488"/>
          <p14:tracePt t="71523" x="2897188" y="3773488"/>
          <p14:tracePt t="71529" x="2914650" y="3763963"/>
          <p14:tracePt t="71546" x="2932113" y="3763963"/>
          <p14:tracePt t="71550" x="2949575" y="3763963"/>
          <p14:tracePt t="71557" x="2957513" y="3763963"/>
          <p14:tracePt t="71568" x="2965450" y="3763963"/>
          <p14:tracePt t="71573" x="2990850" y="3756025"/>
          <p14:tracePt t="71584" x="3000375" y="3756025"/>
          <p14:tracePt t="71595" x="3016250" y="3756025"/>
          <p14:tracePt t="71601" x="3033713" y="3756025"/>
          <p14:tracePt t="71612" x="3059113" y="3756025"/>
          <p14:tracePt t="71618" x="3101975" y="3756025"/>
          <p14:tracePt t="71622" x="3135313" y="3756025"/>
          <p14:tracePt t="71634" x="3178175" y="3756025"/>
          <p14:tracePt t="71639" x="3195638" y="3756025"/>
          <p14:tracePt t="71651" x="3203575" y="3756025"/>
          <p14:tracePt t="71663" x="3238500" y="3756025"/>
          <p14:tracePt t="71826" x="3228975" y="3756025"/>
          <p14:tracePt t="71855" x="3221038" y="3756025"/>
          <p14:tracePt t="71871" x="3203575" y="3756025"/>
          <p14:tracePt t="71883" x="3186113" y="3756025"/>
          <p14:tracePt t="71891" x="3178175" y="3756025"/>
          <p14:tracePt t="71896" x="3152775" y="3756025"/>
          <p14:tracePt t="71905" x="3144838" y="3756025"/>
          <p14:tracePt t="71913" x="3127375" y="3756025"/>
          <p14:tracePt t="71921" x="3119438" y="3756025"/>
          <p14:tracePt t="71937" x="3101975" y="3756025"/>
          <p14:tracePt t="71949" x="3094038" y="3756025"/>
          <p14:tracePt t="71951" x="3076575" y="3756025"/>
          <p14:tracePt t="71962" x="3059113" y="3756025"/>
          <p14:tracePt t="71971" x="3033713" y="3756025"/>
          <p14:tracePt t="71979" x="3008313" y="3756025"/>
          <p14:tracePt t="71987" x="2974975" y="3756025"/>
          <p14:tracePt t="71990" x="2957513" y="3756025"/>
          <p14:tracePt t="72001" x="2940050" y="3756025"/>
          <p14:tracePt t="72012" x="2906713" y="3756025"/>
          <p14:tracePt t="72029" x="2897188" y="3756025"/>
          <p14:tracePt t="72275" x="2889250" y="3756025"/>
          <p14:tracePt t="72291" x="2881313" y="3756025"/>
          <p14:tracePt t="72302" x="2871788" y="3756025"/>
          <p14:tracePt t="72305" x="2863850" y="3756025"/>
          <p14:tracePt t="72633" x="2855913" y="3756025"/>
          <p14:tracePt t="72638" x="2846388" y="3756025"/>
          <p14:tracePt t="72649" x="2820988" y="3773488"/>
          <p14:tracePt t="72665" x="2778125" y="3773488"/>
          <p14:tracePt t="72673" x="2744788" y="3773488"/>
          <p14:tracePt t="72681" x="2711450" y="3773488"/>
          <p14:tracePt t="72689" x="2693988" y="3773488"/>
          <p14:tracePt t="72701" x="2651125" y="3773488"/>
          <p14:tracePt t="72702" x="2600325" y="3773488"/>
          <p14:tracePt t="72718" x="2557463" y="3773488"/>
          <p14:tracePt t="72719" x="2516188" y="3773488"/>
          <p14:tracePt t="72729" x="2498725" y="3773488"/>
          <p14:tracePt t="72735" x="2489200" y="3773488"/>
          <p14:tracePt t="72746" x="2463800" y="3773488"/>
          <p14:tracePt t="72757" x="2455863" y="3773488"/>
          <p14:tracePt t="72763" x="2447925" y="3773488"/>
          <p14:tracePt t="72773" x="2438400" y="3773488"/>
          <p14:tracePt t="72799" x="2430463" y="3773488"/>
          <p14:tracePt t="72803" x="2422525" y="3773488"/>
          <p14:tracePt t="73026" x="2397125" y="3773488"/>
          <p14:tracePt t="73030" x="2371725" y="3773488"/>
          <p14:tracePt t="73039" x="2354263" y="3773488"/>
          <p14:tracePt t="73050" x="2293938" y="3773488"/>
          <p14:tracePt t="73055" x="2243138" y="3773488"/>
          <p14:tracePt t="73067" x="2227263" y="3773488"/>
          <p14:tracePt t="73069" x="2184400" y="3773488"/>
          <p14:tracePt t="73079" x="2141538" y="3773488"/>
          <p14:tracePt t="73089" x="2098675" y="3773488"/>
          <p14:tracePt t="73095" x="2039938" y="3773488"/>
          <p14:tracePt t="73105" x="1997075" y="3773488"/>
          <p14:tracePt t="73112" x="1954213" y="3773488"/>
          <p14:tracePt t="73121" x="1938338" y="3773488"/>
          <p14:tracePt t="73132" x="1928813" y="3773488"/>
          <p14:tracePt t="73145" x="1920875" y="3773488"/>
          <p14:tracePt t="73167" x="1911350" y="3763963"/>
          <p14:tracePt t="73191" x="1903413" y="3763963"/>
          <p14:tracePt t="73282" x="1885950" y="3763963"/>
          <p14:tracePt t="73295" x="1878013" y="3763963"/>
          <p14:tracePt t="73298" x="1860550" y="3763963"/>
          <p14:tracePt t="73307" x="1852613" y="3763963"/>
          <p14:tracePt t="73317" x="1844675" y="3763963"/>
          <p14:tracePt t="73323" x="1819275" y="3763963"/>
          <p14:tracePt t="73334" x="1809750" y="3763963"/>
          <p14:tracePt t="73337" x="1793875" y="3763963"/>
          <p14:tracePt t="73350" x="1776413" y="3763963"/>
          <p14:tracePt t="73464" x="1776413" y="3756025"/>
          <p14:tracePt t="73474" x="1784350" y="3748088"/>
          <p14:tracePt t="73481" x="1809750" y="3738563"/>
          <p14:tracePt t="73488" x="1835150" y="3738563"/>
          <p14:tracePt t="73495" x="1885950" y="3730625"/>
          <p14:tracePt t="73503" x="1928813" y="3722688"/>
          <p14:tracePt t="73515" x="1971675" y="3722688"/>
          <p14:tracePt t="73519" x="1997075" y="3722688"/>
          <p14:tracePt t="73529" x="2039938" y="3722688"/>
          <p14:tracePt t="73535" x="2082800" y="3722688"/>
          <p14:tracePt t="73546" x="2141538" y="3722688"/>
          <p14:tracePt t="73555" x="2166938" y="3722688"/>
          <p14:tracePt t="73562" x="2209800" y="3722688"/>
          <p14:tracePt t="73568" x="2260600" y="3722688"/>
          <p14:tracePt t="73579" x="2286000" y="3722688"/>
          <p14:tracePt t="73585" x="2293938" y="3722688"/>
          <p14:tracePt t="73595" x="2311400" y="3722688"/>
          <p14:tracePt t="73601" x="2328863" y="3722688"/>
          <p14:tracePt t="73612" x="2344738" y="3722688"/>
          <p14:tracePt t="73617" x="2354263" y="3722688"/>
          <p14:tracePt t="73635" x="2387600" y="3722688"/>
          <p14:tracePt t="73638" x="2405063" y="3722688"/>
          <p14:tracePt t="73650" x="2413000" y="3722688"/>
          <p14:tracePt t="73655" x="2430463" y="3722688"/>
          <p14:tracePt t="73667" x="2447925" y="3722688"/>
          <p14:tracePt t="73679" x="2489200" y="3722688"/>
          <p14:tracePt t="73691" x="2498725" y="3722688"/>
          <p14:tracePt t="73695" x="2506663" y="3722688"/>
          <p14:tracePt t="73717" x="2516188" y="3722688"/>
          <p14:tracePt t="73735" x="2524125" y="3722688"/>
          <p14:tracePt t="73745" x="2532063" y="3722688"/>
          <p14:tracePt t="73751" x="2549525" y="3722688"/>
          <p14:tracePt t="73762" x="2557463" y="3722688"/>
          <p14:tracePt t="73767" x="2574925" y="3722688"/>
          <p14:tracePt t="73779" x="2592388" y="3722688"/>
          <p14:tracePt t="73784" x="2600325" y="3722688"/>
          <p14:tracePt t="73792" x="2617788" y="3722688"/>
          <p14:tracePt t="73801" x="2651125" y="3722688"/>
          <p14:tracePt t="73807" x="2676525" y="3722688"/>
          <p14:tracePt t="73817" x="2711450" y="3722688"/>
          <p14:tracePt t="73821" x="2752725" y="3722688"/>
          <p14:tracePt t="73834" x="2778125" y="3722688"/>
          <p14:tracePt t="73841" x="2820988" y="3722688"/>
          <p14:tracePt t="73848" x="2846388" y="3722688"/>
          <p14:tracePt t="73857" x="2871788" y="3722688"/>
          <p14:tracePt t="73862" x="2889250" y="3722688"/>
          <p14:tracePt t="73871" x="2906713" y="3722688"/>
          <p14:tracePt t="73884" x="2932113" y="3722688"/>
          <p14:tracePt t="73887" x="2949575" y="3722688"/>
          <p14:tracePt t="73899" x="2957513" y="3722688"/>
          <p14:tracePt t="73918" x="2965450" y="3722688"/>
          <p14:tracePt t="73923" x="2974975" y="3722688"/>
          <p14:tracePt t="74119" x="2990850" y="3722688"/>
          <p14:tracePt t="74129" x="3008313" y="3722688"/>
          <p14:tracePt t="74132" x="3016250" y="3722688"/>
          <p14:tracePt t="74145" x="3041650" y="3722688"/>
          <p14:tracePt t="74155" x="3084513" y="3722688"/>
          <p14:tracePt t="74162" x="3109913" y="3730625"/>
          <p14:tracePt t="74169" x="3127375" y="3730625"/>
          <p14:tracePt t="74178" x="3160713" y="3730625"/>
          <p14:tracePt t="74185" x="3203575" y="3738563"/>
          <p14:tracePt t="74195" x="3228975" y="3738563"/>
          <p14:tracePt t="74200" x="3279775" y="3748088"/>
          <p14:tracePt t="74212" x="3340100" y="3748088"/>
          <p14:tracePt t="74217" x="3348038" y="3756025"/>
          <p14:tracePt t="74229" x="3355975" y="3756025"/>
          <p14:tracePt t="74235" x="3365500" y="3763963"/>
          <p14:tracePt t="74468" x="3382963" y="3763963"/>
          <p14:tracePt t="74478" x="3398838" y="3763963"/>
          <p14:tracePt t="74483" x="3424238" y="3763963"/>
          <p14:tracePt t="74492" x="3467100" y="3763963"/>
          <p14:tracePt t="74500" x="3509963" y="3763963"/>
          <p14:tracePt t="74507" x="3543300" y="3763963"/>
          <p14:tracePt t="74517" x="3578225" y="3763963"/>
          <p14:tracePt t="74523" x="3619500" y="3763963"/>
          <p14:tracePt t="74534" x="3671888" y="3763963"/>
          <p14:tracePt t="74537" x="3705225" y="3763963"/>
          <p14:tracePt t="74547" x="3730625" y="3763963"/>
          <p14:tracePt t="74557" x="3756025" y="3763963"/>
          <p14:tracePt t="74562" x="3763963" y="3763963"/>
          <p14:tracePt t="74573" x="3773488" y="3763963"/>
          <p14:tracePt t="74584" x="3781425" y="3763963"/>
          <p14:tracePt t="74603" x="3798888" y="3763963"/>
          <p14:tracePt t="74619" x="3832225" y="3763963"/>
          <p14:tracePt t="74629" x="3875088" y="3763963"/>
          <p14:tracePt t="74634" x="3908425" y="3763963"/>
          <p14:tracePt t="74646" x="3925888" y="3763963"/>
          <p14:tracePt t="74650" x="3960813" y="3763963"/>
          <p14:tracePt t="74662" x="3986213" y="3763963"/>
          <p14:tracePt t="74669" x="4011613" y="3763963"/>
          <p14:tracePt t="74673" x="4019550" y="3763963"/>
          <p14:tracePt t="74684" x="4037013" y="3763963"/>
          <p14:tracePt t="74689" x="4052888" y="3763963"/>
          <p14:tracePt t="74700" x="4062413" y="3763963"/>
          <p14:tracePt t="74789" x="4052888" y="3763963"/>
          <p14:tracePt t="74795" x="4037013" y="3763963"/>
          <p14:tracePt t="74805" x="4027488" y="3763963"/>
          <p14:tracePt t="74812" x="4011613" y="3773488"/>
          <p14:tracePt t="74821" x="4002088" y="3773488"/>
          <p14:tracePt t="74833" x="3986213" y="3781425"/>
          <p14:tracePt t="74855" x="3976688" y="3781425"/>
          <p14:tracePt t="74871" x="3968750" y="3781425"/>
          <p14:tracePt t="74879" x="3951288" y="3781425"/>
          <p14:tracePt t="74911" x="3943350" y="3781425"/>
          <p14:tracePt t="74917" x="3935413" y="3781425"/>
          <p14:tracePt t="75068" x="3925888" y="3790950"/>
          <p14:tracePt t="75078" x="3925888" y="3806825"/>
          <p14:tracePt t="75099" x="3960813" y="3824288"/>
          <p14:tracePt t="75114" x="3994150" y="3824288"/>
          <p14:tracePt t="75118" x="4019550" y="3832225"/>
          <p14:tracePt t="75129" x="4044950" y="3832225"/>
          <p14:tracePt t="75139" x="4079875" y="3849688"/>
          <p14:tracePt t="75146" x="4105275" y="3857625"/>
          <p14:tracePt t="75152" x="4138613" y="3857625"/>
          <p14:tracePt t="75168" x="4156075" y="3857625"/>
          <p14:tracePt t="75179" x="4171950" y="3857625"/>
          <p14:tracePt t="75196" x="4181475" y="3857625"/>
          <p14:tracePt t="75302" x="4171950" y="3857625"/>
          <p14:tracePt t="75313" x="4146550" y="3857625"/>
          <p14:tracePt t="75317" x="4095750" y="3857625"/>
          <p14:tracePt t="75329" x="4070350" y="3857625"/>
          <p14:tracePt t="75335" x="4037013" y="3857625"/>
          <p14:tracePt t="75342" x="4002088" y="3857625"/>
          <p14:tracePt t="75351" x="3986213" y="3857625"/>
          <p14:tracePt t="75355" x="3960813" y="3857625"/>
          <p14:tracePt t="75367" x="3935413" y="3857625"/>
          <p14:tracePt t="75379" x="3917950" y="3857625"/>
          <p14:tracePt t="75384" x="3908425" y="3857625"/>
          <p14:tracePt t="75405" x="3900488" y="3857625"/>
          <p14:tracePt t="75494" x="3892550" y="3857625"/>
          <p14:tracePt t="75499" x="3875088" y="3857625"/>
          <p14:tracePt t="75510" x="3857625" y="3857625"/>
          <p14:tracePt t="75523" x="3849688" y="3857625"/>
          <p14:tracePt t="75534" x="3841750" y="3857625"/>
          <p14:tracePt t="75537" x="3832225" y="3849688"/>
          <p14:tracePt t="75548" x="3824288" y="3849688"/>
          <p14:tracePt t="75563" x="3816350" y="3841750"/>
          <p14:tracePt t="75679" x="3824288" y="3841750"/>
          <p14:tracePt t="75691" x="3857625" y="3841750"/>
          <p14:tracePt t="75695" x="3892550" y="3841750"/>
          <p14:tracePt t="75703" x="3925888" y="3832225"/>
          <p14:tracePt t="75719" x="3935413" y="3824288"/>
          <p14:tracePt t="75729" x="3943350" y="3824288"/>
          <p14:tracePt t="75836" x="3925888" y="3824288"/>
          <p14:tracePt t="75844" x="3883025" y="3824288"/>
          <p14:tracePt t="75851" x="3841750" y="3824288"/>
          <p14:tracePt t="75855" x="3790950" y="3824288"/>
          <p14:tracePt t="75867" x="3748088" y="3841750"/>
          <p14:tracePt t="75879" x="3713163" y="3841750"/>
          <p14:tracePt t="75884" x="3679825" y="3849688"/>
          <p14:tracePt t="75898" x="3636963" y="3849688"/>
          <p14:tracePt t="75900" x="3611563" y="3849688"/>
          <p14:tracePt t="75918" x="3568700" y="3849688"/>
          <p14:tracePt t="76035" x="3594100" y="3849688"/>
          <p14:tracePt t="76040" x="3619500" y="3875088"/>
          <p14:tracePt t="76049" x="3662363" y="3875088"/>
          <p14:tracePt t="76055" x="3679825" y="3883025"/>
          <p14:tracePt t="76067" x="3713163" y="3892550"/>
          <p14:tracePt t="76069" x="3748088" y="3908425"/>
          <p14:tracePt t="76081" x="3806825" y="3917950"/>
          <p14:tracePt t="76088" x="3849688" y="3935413"/>
          <p14:tracePt t="76095" x="3900488" y="3976688"/>
          <p14:tracePt t="76105" x="3943350" y="4011613"/>
          <p14:tracePt t="76112" x="4011613" y="4062413"/>
          <p14:tracePt t="76121" x="4079875" y="4105275"/>
          <p14:tracePt t="76134" x="4181475" y="4171950"/>
          <p14:tracePt t="76137" x="4283075" y="4232275"/>
          <p14:tracePt t="76147" x="4394200" y="4291013"/>
          <p14:tracePt t="76153" x="4521200" y="4368800"/>
          <p14:tracePt t="76162" x="4673600" y="4419600"/>
          <p14:tracePt t="76168" x="4818063" y="4452938"/>
          <p14:tracePt t="76179" x="4987925" y="4503738"/>
          <p14:tracePt t="76187" x="5132388" y="4538663"/>
          <p14:tracePt t="76191" x="5260975" y="4564063"/>
          <p14:tracePt t="76202" x="5387975" y="4597400"/>
          <p14:tracePt t="76207" x="5489575" y="4622800"/>
          <p14:tracePt t="76218" x="5591175" y="4630738"/>
          <p14:tracePt t="76229" x="5659438" y="4640263"/>
          <p14:tracePt t="76235" x="5735638" y="4640263"/>
          <p14:tracePt t="76245" x="5788025" y="4640263"/>
          <p14:tracePt t="76250" x="5838825" y="4640263"/>
          <p14:tracePt t="76268" x="5854700" y="4640263"/>
          <p14:tracePt t="76273" x="5864225" y="4640263"/>
          <p14:tracePt t="76295" x="5872163" y="4640263"/>
          <p14:tracePt t="76303" x="5880100" y="4640263"/>
          <p14:tracePt t="76313" x="5897563" y="4648200"/>
          <p14:tracePt t="76318" x="5915025" y="4657725"/>
          <p14:tracePt t="76323" x="5922963" y="4657725"/>
          <p14:tracePt t="76335" x="5957888" y="4665663"/>
          <p14:tracePt t="76345" x="5999163" y="4665663"/>
          <p14:tracePt t="76351" x="6016625" y="4665663"/>
          <p14:tracePt t="76362" x="6127750" y="4665663"/>
          <p14:tracePt t="76373" x="6211888" y="4665663"/>
          <p14:tracePt t="76384" x="6297613" y="4673600"/>
          <p14:tracePt t="76389" x="6391275" y="4683125"/>
          <p14:tracePt t="76400" x="6500813" y="4699000"/>
          <p14:tracePt t="76402" x="6602413" y="4699000"/>
          <p14:tracePt t="76412" x="6688138" y="4708525"/>
          <p14:tracePt t="76429" x="6858000" y="4716463"/>
          <p14:tracePt t="76439" x="6865938" y="4716463"/>
          <p14:tracePt t="76445" x="6875463" y="4716463"/>
          <p14:tracePt t="76525" x="6850063" y="4716463"/>
          <p14:tracePt t="76529" x="6824663" y="4716463"/>
          <p14:tracePt t="76538" x="6799263" y="4724400"/>
          <p14:tracePt t="76550" x="6772275" y="4741863"/>
          <p14:tracePt t="76555" x="6756400" y="4741863"/>
          <p14:tracePt t="76568" x="6746875" y="4741863"/>
          <p14:tracePt t="76635" x="6746875" y="4759325"/>
          <p14:tracePt t="76651" x="6789738" y="4767263"/>
          <p14:tracePt t="76662" x="6815138" y="4767263"/>
          <p14:tracePt t="76667" x="6850063" y="4767263"/>
          <p14:tracePt t="76679" x="6916738" y="4767263"/>
          <p14:tracePt t="76684" x="7010400" y="4767263"/>
          <p14:tracePt t="76692" x="7138988" y="4767263"/>
          <p14:tracePt t="76701" x="7283450" y="4767263"/>
          <p14:tracePt t="76707" x="7435850" y="4767263"/>
          <p14:tracePt t="76717" x="7631113" y="4767263"/>
          <p14:tracePt t="76721" x="7800975" y="4767263"/>
          <p14:tracePt t="76733" x="7962900" y="4767263"/>
          <p14:tracePt t="76745" x="8074025" y="4767263"/>
          <p14:tracePt t="76747" x="8158163" y="4767263"/>
          <p14:tracePt t="76757" x="8226425" y="4767263"/>
          <p14:tracePt t="76762" x="8243888" y="4767263"/>
          <p14:tracePt t="76903" x="8251825" y="4767263"/>
          <p14:tracePt t="76914" x="8277225" y="4767263"/>
          <p14:tracePt t="76923" x="8328025" y="4767263"/>
          <p14:tracePt t="76929" x="8370888" y="4767263"/>
          <p14:tracePt t="76939" x="8404225" y="4767263"/>
          <p14:tracePt t="76952" x="8447088" y="4767263"/>
          <p14:tracePt t="76953" x="8507413" y="4767263"/>
          <p14:tracePt t="76962" x="8548688" y="4767263"/>
          <p14:tracePt t="76969" x="8566150" y="4767263"/>
          <p14:tracePt t="77236" x="8540750" y="4767263"/>
          <p14:tracePt t="77246" x="8515350" y="4767263"/>
          <p14:tracePt t="77255" x="8489950" y="4767263"/>
          <p14:tracePt t="77262" x="8472488" y="4775200"/>
          <p14:tracePt t="77271" x="8439150" y="4784725"/>
          <p14:tracePt t="77279" x="8378825" y="4810125"/>
          <p14:tracePt t="77287" x="8353425" y="4835525"/>
          <p14:tracePt t="77297" x="8335963" y="4835525"/>
          <p14:tracePt t="77301" x="8302625" y="4843463"/>
          <p14:tracePt t="77312" x="8294688" y="4852988"/>
          <p14:tracePt t="77323" x="8277225" y="4852988"/>
          <p14:tracePt t="77337" x="8269288" y="4852988"/>
          <p14:tracePt t="77345" x="8259763" y="4860925"/>
          <p14:tracePt t="77368" x="8259763" y="4868863"/>
          <p14:tracePt t="77549" x="8259763" y="4886325"/>
          <p14:tracePt t="77561" x="8259763" y="4911725"/>
          <p14:tracePt t="77571" x="8251825" y="4919663"/>
          <p14:tracePt t="77579" x="8251825" y="4929188"/>
          <p14:tracePt t="77582" x="8243888" y="4954588"/>
          <p14:tracePt t="77591" x="8234363" y="4962525"/>
          <p14:tracePt t="77601" x="8226425" y="4979988"/>
          <p14:tracePt t="77607" x="8218488" y="4987925"/>
          <p14:tracePt t="77618" x="8218488" y="5005388"/>
          <p14:tracePt t="77621" x="8201025" y="5038725"/>
          <p14:tracePt t="77632" x="8191500" y="5056188"/>
          <p14:tracePt t="77645" x="8158163" y="5081588"/>
          <p14:tracePt t="77648" x="8124825" y="5106988"/>
          <p14:tracePt t="77657" x="8107363" y="5124450"/>
          <p14:tracePt t="77662" x="8081963" y="5157788"/>
          <p14:tracePt t="77673" x="8064500" y="5167313"/>
          <p14:tracePt t="77679" x="8047038" y="5183188"/>
          <p14:tracePt t="77689" x="8031163" y="5183188"/>
          <p14:tracePt t="77695" x="8005763" y="5200650"/>
          <p14:tracePt t="77705" x="7996238" y="5208588"/>
          <p14:tracePt t="77719" x="7954963" y="5243513"/>
          <p14:tracePt t="77729" x="7927975" y="5251450"/>
          <p14:tracePt t="77735" x="7912100" y="5251450"/>
          <p14:tracePt t="77745" x="7902575" y="5260975"/>
          <p14:tracePt t="77755" x="7851775" y="5294313"/>
          <p14:tracePt t="77762" x="7835900" y="5302250"/>
          <p14:tracePt t="77768" x="7818438" y="5311775"/>
          <p14:tracePt t="77785" x="7810500" y="5319713"/>
          <p14:tracePt t="77800" x="7793038" y="5319713"/>
          <p14:tracePt t="78013" x="7793038" y="5327650"/>
          <p14:tracePt t="78039" x="7783513" y="5337175"/>
          <p14:tracePt t="78053" x="7775575" y="5345113"/>
          <p14:tracePt t="78589" x="7758113" y="5345113"/>
          <p14:tracePt t="78601" x="7742238" y="5345113"/>
          <p14:tracePt t="78612" x="7732713" y="5353050"/>
          <p14:tracePt t="78617" x="7699375" y="5353050"/>
          <p14:tracePt t="78622" x="7666038" y="5353050"/>
          <p14:tracePt t="78629" x="7648575" y="5353050"/>
          <p14:tracePt t="78639" x="7623175" y="5353050"/>
          <p14:tracePt t="78651" x="7580313" y="5370513"/>
          <p14:tracePt t="78655" x="7546975" y="5370513"/>
          <p14:tracePt t="78667" x="7512050" y="5380038"/>
          <p14:tracePt t="78668" x="7478713" y="5380038"/>
          <p14:tracePt t="78679" x="7418388" y="5380038"/>
          <p14:tracePt t="78689" x="7273925" y="5380038"/>
          <p14:tracePt t="78700" x="7078663" y="5380038"/>
          <p14:tracePt t="78703" x="6789738" y="5380038"/>
          <p14:tracePt t="78716" x="6475413" y="5380038"/>
          <p14:tracePt t="78718" x="6118225" y="5353050"/>
          <p14:tracePt t="78729" x="5753100" y="5294313"/>
          <p14:tracePt t="78735" x="5337175" y="5243513"/>
          <p14:tracePt t="78745" x="4894263" y="5183188"/>
          <p14:tracePt t="78755" x="4521200" y="5091113"/>
          <p14:tracePt t="78762" x="4206875" y="4997450"/>
          <p14:tracePt t="78768" x="3867150" y="4929188"/>
          <p14:tracePt t="78779" x="3654425" y="4852988"/>
          <p14:tracePt t="78785" x="3492500" y="4775200"/>
          <p14:tracePt t="78796" x="3416300" y="4724400"/>
          <p14:tracePt t="78800" x="3365500" y="4673600"/>
          <p14:tracePt t="78812" x="3314700" y="4622800"/>
          <p14:tracePt t="78817" x="3297238" y="4597400"/>
          <p14:tracePt t="78829" x="3279775" y="4564063"/>
          <p14:tracePt t="78835" x="3263900" y="4529138"/>
          <p14:tracePt t="78842" x="3254375" y="4495800"/>
          <p14:tracePt t="78850" x="3246438" y="4470400"/>
          <p14:tracePt t="78855" x="3221038" y="4394200"/>
          <p14:tracePt t="78867" x="3178175" y="4316413"/>
          <p14:tracePt t="78879" x="3135313" y="4240213"/>
          <p14:tracePt t="78884" x="3076575" y="4146550"/>
          <p14:tracePt t="78898" x="2914650" y="3986213"/>
          <p14:tracePt t="78905" x="2863850" y="3908425"/>
          <p14:tracePt t="78918" x="2805113" y="3816350"/>
          <p14:tracePt t="78920" x="2736850" y="3748088"/>
          <p14:tracePt t="78934" x="2701925" y="3687763"/>
          <p14:tracePt t="78936" x="2686050" y="3629025"/>
          <p14:tracePt t="78945" x="2676525" y="3568700"/>
          <p14:tracePt t="78955" x="2668588" y="3517900"/>
          <p14:tracePt t="78962" x="2660650" y="3492500"/>
          <p14:tracePt t="78971" x="2660650" y="3484563"/>
          <p14:tracePt t="78979" x="2643188" y="3467100"/>
          <p14:tracePt t="78987" x="2643188" y="3441700"/>
          <p14:tracePt t="79000" x="2643188" y="3433763"/>
          <p14:tracePt t="79012" x="2633663" y="3424238"/>
          <p14:tracePt t="79029" x="2633663" y="3416300"/>
          <p14:tracePt t="79057" x="2633663" y="3398838"/>
          <p14:tracePt t="79071" x="2625725" y="3373438"/>
          <p14:tracePt t="79087" x="2625725" y="3365500"/>
          <p14:tracePt t="79099" x="2625725" y="3355975"/>
          <p14:tracePt t="79103" x="2608263" y="3340100"/>
          <p14:tracePt t="79115" x="2600325" y="3330575"/>
          <p14:tracePt t="79118" x="2592388" y="3314700"/>
          <p14:tracePt t="79128" x="2582863" y="3305175"/>
          <p14:tracePt t="79137" x="2574925" y="3297238"/>
          <p14:tracePt t="79153" x="2557463" y="3289300"/>
          <p14:tracePt t="79157" x="2532063" y="3289300"/>
          <p14:tracePt t="79168" x="2506663" y="3263900"/>
          <p14:tracePt t="79179" x="2463800" y="3254375"/>
          <p14:tracePt t="79185" x="2430463" y="3238500"/>
          <p14:tracePt t="79195" x="2397125" y="3228975"/>
          <p14:tracePt t="79201" x="2336800" y="3203575"/>
          <p14:tracePt t="79212" x="2260600" y="3170238"/>
          <p14:tracePt t="79218" x="2184400" y="3135313"/>
          <p14:tracePt t="79222" x="2082800" y="3084513"/>
          <p14:tracePt t="79235" x="2014538" y="3051175"/>
          <p14:tracePt t="79238" x="1938338" y="3008313"/>
          <p14:tracePt t="79250" x="1928813" y="3000375"/>
          <p14:tracePt t="79263" x="1911350" y="2990850"/>
          <p14:tracePt t="79284" x="1903413" y="2965450"/>
          <p14:tracePt t="79289" x="1903413" y="2957513"/>
          <p14:tracePt t="79301" x="1903413" y="2949575"/>
          <p14:tracePt t="79305" x="1903413" y="2932113"/>
          <p14:tracePt t="79329" x="1903413" y="2897188"/>
          <p14:tracePt t="79339" x="1911350" y="2889250"/>
          <p14:tracePt t="79346" x="1920875" y="2881313"/>
          <p14:tracePt t="79355" x="1920875" y="2871788"/>
          <p14:tracePt t="79367" x="1946275" y="2855913"/>
          <p14:tracePt t="79369" x="1954213" y="2855913"/>
          <p14:tracePt t="79379" x="1963738" y="2846388"/>
          <p14:tracePt t="79389" x="1971675" y="2838450"/>
          <p14:tracePt t="79400" x="1989138" y="2838450"/>
          <p14:tracePt t="79412" x="1997075" y="2838450"/>
          <p14:tracePt t="79420" x="2005013" y="2838450"/>
          <p14:tracePt t="79428" x="2022475" y="2830513"/>
          <p14:tracePt t="79435" x="2065338" y="2830513"/>
          <p14:tracePt t="79439" x="2098675" y="2820988"/>
          <p14:tracePt t="79450" x="2133600" y="2820988"/>
          <p14:tracePt t="79462" x="2159000" y="2820988"/>
          <p14:tracePt t="79467" x="2192338" y="2820988"/>
          <p14:tracePt t="79479" x="2243138" y="2820988"/>
          <p14:tracePt t="79483" x="2268538" y="2820988"/>
          <p14:tracePt t="79495" x="2303463" y="2820988"/>
          <p14:tracePt t="79501" x="2336800" y="2820988"/>
          <p14:tracePt t="79505" x="2371725" y="2820988"/>
          <p14:tracePt t="79517" x="2379663" y="2820988"/>
          <p14:tracePt t="79529" x="2387600" y="2820988"/>
          <p14:tracePt t="79534" x="2397125" y="2820988"/>
          <p14:tracePt t="79708" x="2379663" y="2820988"/>
          <p14:tracePt t="79713" x="2362200" y="2820988"/>
          <p14:tracePt t="79723" x="2344738" y="2820988"/>
          <p14:tracePt t="79733" x="2319338" y="2820988"/>
          <p14:tracePt t="79736" x="2303463" y="2820988"/>
          <p14:tracePt t="79748" x="2278063" y="2820988"/>
          <p14:tracePt t="79753" x="2260600" y="2820988"/>
          <p14:tracePt t="79763" x="2227263" y="2820988"/>
          <p14:tracePt t="79773" x="2192338" y="2820988"/>
          <p14:tracePt t="79779" x="2159000" y="2820988"/>
          <p14:tracePt t="79789" x="2133600" y="2820988"/>
          <p14:tracePt t="79795" x="2073275" y="2820988"/>
          <p14:tracePt t="79803" x="2030413" y="2820988"/>
          <p14:tracePt t="79813" x="1989138" y="2820988"/>
          <p14:tracePt t="79818" x="1963738" y="2820988"/>
          <p14:tracePt t="79829" x="1920875" y="2820988"/>
          <p14:tracePt t="79834" x="1895475" y="2820988"/>
          <p14:tracePt t="79846" x="1835150" y="2813050"/>
          <p14:tracePt t="79853" x="1793875" y="2787650"/>
          <p14:tracePt t="79862" x="1716088" y="2787650"/>
          <p14:tracePt t="79869" x="1657350" y="2778125"/>
          <p14:tracePt t="79883" x="1589088" y="2770188"/>
          <p14:tracePt t="79885" x="1538288" y="2762250"/>
          <p14:tracePt t="79895" x="1495425" y="2762250"/>
          <p14:tracePt t="79901" x="1470025" y="2762250"/>
          <p14:tracePt t="79915" x="1452563" y="2762250"/>
          <p14:tracePt t="79929" x="1444625" y="2752725"/>
          <p14:tracePt t="79935" x="1436688" y="2752725"/>
          <p14:tracePt t="79939" x="1411288" y="2752725"/>
          <p14:tracePt t="79951" x="1393825" y="2752725"/>
          <p14:tracePt t="79954" x="1385888" y="2744788"/>
          <p14:tracePt t="79967" x="1350963" y="2736850"/>
          <p14:tracePt t="79979" x="1300163" y="2719388"/>
          <p14:tracePt t="79989" x="1274763" y="2719388"/>
          <p14:tracePt t="79996" x="1249363" y="2719388"/>
          <p14:tracePt t="80004" x="1241425" y="2711450"/>
          <p14:tracePt t="80017" x="1223963" y="2693988"/>
          <p14:tracePt t="80034" x="1206500" y="2693988"/>
          <p14:tracePt t="80041" x="1198563" y="2686050"/>
          <p14:tracePt t="80052" x="1189038" y="2686050"/>
          <p14:tracePt t="80055" x="1173163" y="2686050"/>
          <p14:tracePt t="80071" x="1155700" y="2676525"/>
          <p14:tracePt t="80399" x="1147763" y="2668588"/>
          <p14:tracePt t="80404" x="1147763" y="2660650"/>
          <p14:tracePt t="80413" x="1147763" y="2625725"/>
          <p14:tracePt t="80423" x="1163638" y="2574925"/>
          <p14:tracePt t="80429" x="1181100" y="2557463"/>
          <p14:tracePt t="80439" x="1206500" y="2532063"/>
          <p14:tracePt t="80446" x="1231900" y="2489200"/>
          <p14:tracePt t="80455" x="1274763" y="2463800"/>
          <p14:tracePt t="80469" x="1333500" y="2422525"/>
          <p14:tracePt t="80478" x="1393825" y="2397125"/>
          <p14:tracePt t="80485" x="1462088" y="2362200"/>
          <p14:tracePt t="80495" x="1520825" y="2311400"/>
          <p14:tracePt t="80505" x="1571625" y="2268538"/>
          <p14:tracePt t="80512" x="1614488" y="2235200"/>
          <p14:tracePt t="80518" x="1649413" y="2200275"/>
          <p14:tracePt t="80529" x="1682750" y="2174875"/>
          <p14:tracePt t="80535" x="1700213" y="2149475"/>
          <p14:tracePt t="80545" x="1725613" y="2133600"/>
          <p14:tracePt t="80551" x="1751013" y="2108200"/>
          <p14:tracePt t="80562" x="1776413" y="2082800"/>
          <p14:tracePt t="80567" x="1793875" y="2055813"/>
          <p14:tracePt t="80579" x="1827213" y="2030413"/>
          <p14:tracePt t="80584" x="1860550" y="2005013"/>
          <p14:tracePt t="80588" x="1885950" y="1979613"/>
          <p14:tracePt t="80603" x="1938338" y="1938338"/>
          <p14:tracePt t="80604" x="1989138" y="1903413"/>
          <p14:tracePt t="80617" x="2039938" y="1860550"/>
          <p14:tracePt t="80629" x="2116138" y="1819275"/>
          <p14:tracePt t="80633" x="2174875" y="1784350"/>
          <p14:tracePt t="80641" x="2260600" y="1725613"/>
          <p14:tracePt t="80646" x="2336800" y="1682750"/>
          <p14:tracePt t="80655" x="2413000" y="1639888"/>
          <p14:tracePt t="80667" x="2489200" y="1606550"/>
          <p14:tracePt t="80671" x="2541588" y="1581150"/>
          <p14:tracePt t="80684" x="2582863" y="1546225"/>
          <p14:tracePt t="80686" x="2617788" y="1538288"/>
          <p14:tracePt t="80700" x="2633663" y="1520825"/>
          <p14:tracePt t="80706" x="2686050" y="1487488"/>
          <p14:tracePt t="80712" x="2701925" y="1470025"/>
          <p14:tracePt t="80720" x="2719388" y="1462088"/>
          <p14:tracePt t="80729" x="2727325" y="1452563"/>
          <p14:tracePt t="80735" x="2736850" y="1444625"/>
          <p14:tracePt t="80747" x="2736850" y="1427163"/>
          <p14:tracePt t="80753" x="2744788" y="1427163"/>
          <p14:tracePt t="80762" x="2752725" y="1427163"/>
          <p14:tracePt t="80779" x="2762250" y="1419225"/>
          <p14:tracePt t="80791" x="2762250" y="1411288"/>
          <p14:tracePt t="80801" x="2762250" y="1401763"/>
          <p14:tracePt t="80823" x="2762250" y="1393825"/>
          <p14:tracePt t="80834" x="2762250" y="1376363"/>
          <p14:tracePt t="80993" x="2770188" y="1368425"/>
          <p14:tracePt t="81004" x="2805113" y="1350963"/>
          <p14:tracePt t="81010" x="2813050" y="1343025"/>
          <p14:tracePt t="81019" x="2820988" y="1333500"/>
          <p14:tracePt t="81045" x="2820988" y="1317625"/>
          <p14:tracePt t="81050" x="2846388" y="1292225"/>
          <p14:tracePt t="81062" x="2881313" y="1282700"/>
          <p14:tracePt t="81069" x="2906713" y="1266825"/>
          <p14:tracePt t="81079" x="2965450" y="1241425"/>
          <p14:tracePt t="81085" x="3025775" y="1223963"/>
          <p14:tracePt t="81089" x="3109913" y="1189038"/>
          <p14:tracePt t="81101" x="3195638" y="1173163"/>
          <p14:tracePt t="81112" x="3279775" y="1130300"/>
          <p14:tracePt t="81117" x="3365500" y="1096963"/>
          <p14:tracePt t="81129" x="3424238" y="1079500"/>
          <p14:tracePt t="81134" x="3502025" y="1054100"/>
          <p14:tracePt t="81142" x="3543300" y="1044575"/>
          <p14:tracePt t="81146" x="3552825" y="1044575"/>
          <p14:tracePt t="81155" x="3586163" y="1036638"/>
          <p14:tracePt t="81169" x="3594100" y="1036638"/>
          <p14:tracePt t="81317" x="3611563" y="1036638"/>
          <p14:tracePt t="81333" x="3646488" y="1036638"/>
          <p14:tracePt t="81339" x="3662363" y="1028700"/>
          <p14:tracePt t="81351" x="3687763" y="1028700"/>
          <p14:tracePt t="81362" x="3713163" y="1003300"/>
          <p14:tracePt t="81367" x="3756025" y="993775"/>
          <p14:tracePt t="81379" x="3841750" y="968375"/>
          <p14:tracePt t="81395" x="3892550" y="960438"/>
          <p14:tracePt t="81405" x="3900488" y="960438"/>
          <p14:tracePt t="81418" x="3917950" y="942975"/>
          <p14:tracePt t="81419" x="3935413" y="942975"/>
          <p14:tracePt t="81434" x="3943350" y="935038"/>
          <p14:tracePt t="81568" x="3935413" y="935038"/>
          <p14:tracePt t="82264" x="3925888" y="935038"/>
          <p14:tracePt t="82268" x="3925888" y="952500"/>
          <p14:tracePt t="82278" x="3925888" y="968375"/>
          <p14:tracePt t="82287" x="3917950" y="1011238"/>
          <p14:tracePt t="82295" x="3908425" y="1062038"/>
          <p14:tracePt t="82303" x="3883025" y="1122363"/>
          <p14:tracePt t="82313" x="3849688" y="1198563"/>
          <p14:tracePt t="82319" x="3824288" y="1292225"/>
          <p14:tracePt t="82329" x="3773488" y="1376363"/>
          <p14:tracePt t="82335" x="3713163" y="1477963"/>
          <p14:tracePt t="82345" x="3646488" y="1571625"/>
          <p14:tracePt t="82350" x="3578225" y="1682750"/>
          <p14:tracePt t="82362" x="3502025" y="1758950"/>
          <p14:tracePt t="82367" x="3390900" y="1870075"/>
          <p14:tracePt t="82379" x="3297238" y="1971675"/>
          <p14:tracePt t="82385" x="3186113" y="2055813"/>
          <p14:tracePt t="82389" x="3094038" y="2124075"/>
          <p14:tracePt t="82401" x="2982913" y="2184400"/>
          <p14:tracePt t="82405" x="2871788" y="2217738"/>
          <p14:tracePt t="82417" x="2787650" y="2252663"/>
          <p14:tracePt t="82429" x="2608263" y="2311400"/>
          <p14:tracePt t="82439" x="2541588" y="2319338"/>
          <p14:tracePt t="82446" x="2463800" y="2328863"/>
          <p14:tracePt t="82454" x="2405063" y="2328863"/>
          <p14:tracePt t="82467" x="2336800" y="2328863"/>
          <p14:tracePt t="82471" x="2293938" y="2328863"/>
          <p14:tracePt t="82483" x="2217738" y="2328863"/>
          <p14:tracePt t="82485" x="2174875" y="2328863"/>
          <p14:tracePt t="82495" x="2116138" y="2319338"/>
          <p14:tracePt t="82505" x="2039938" y="2268538"/>
          <p14:tracePt t="82512" x="1971675" y="2227263"/>
          <p14:tracePt t="82521" x="1885950" y="2184400"/>
          <p14:tracePt t="82529" x="1819275" y="2141538"/>
          <p14:tracePt t="82535" x="1741488" y="2098675"/>
          <p14:tracePt t="82545" x="1682750" y="2065338"/>
          <p14:tracePt t="82552" x="1614488" y="2047875"/>
          <p14:tracePt t="82562" x="1597025" y="2022475"/>
          <p14:tracePt t="82569" x="1555750" y="1997075"/>
          <p14:tracePt t="82579" x="1546225" y="1997075"/>
          <p14:tracePt t="82587" x="1530350" y="1997075"/>
          <p14:tracePt t="82596" x="1512888" y="1997075"/>
          <p14:tracePt t="82603" x="1504950" y="1997075"/>
          <p14:tracePt t="82607" x="1487488" y="1997075"/>
          <p14:tracePt t="82617" x="1477963" y="1997075"/>
          <p14:tracePt t="82623" x="1452563" y="2005013"/>
          <p14:tracePt t="82635" x="1419225" y="2039938"/>
          <p14:tracePt t="82646" x="1360488" y="2090738"/>
          <p14:tracePt t="82648" x="1308100" y="2141538"/>
          <p14:tracePt t="82657" x="1282700" y="2200275"/>
          <p14:tracePt t="82662" x="1266825" y="2217738"/>
          <p14:tracePt t="82673" x="1249363" y="2252663"/>
          <p14:tracePt t="82685" x="1223963" y="2311400"/>
          <p14:tracePt t="82688" x="1198563" y="2387600"/>
          <p14:tracePt t="82699" x="1173163" y="2481263"/>
          <p14:tracePt t="82702" x="1163638" y="2566988"/>
          <p14:tracePt t="82712" x="1147763" y="2668588"/>
          <p14:tracePt t="82723" x="1130300" y="2778125"/>
          <p14:tracePt t="82729" x="1112838" y="2881313"/>
          <p14:tracePt t="82739" x="1112838" y="3025775"/>
          <p14:tracePt t="82745" x="1112838" y="3135313"/>
          <p14:tracePt t="82752" x="1112838" y="3238500"/>
          <p14:tracePt t="82767" x="1147763" y="3365500"/>
          <p14:tracePt t="82769" x="1181100" y="3467100"/>
          <p14:tracePt t="82779" x="1249363" y="3543300"/>
          <p14:tracePt t="82784" x="1325563" y="3611563"/>
          <p14:tracePt t="82795" x="1452563" y="3671888"/>
          <p14:tracePt t="82805" x="1639888" y="3722688"/>
          <p14:tracePt t="82812" x="1920875" y="3756025"/>
          <p14:tracePt t="82818" x="2303463" y="3798888"/>
          <p14:tracePt t="82829" x="2736850" y="3816350"/>
          <p14:tracePt t="82835" x="3203575" y="3832225"/>
          <p14:tracePt t="82845" x="3578225" y="3832225"/>
          <p14:tracePt t="82850" x="3960813" y="3824288"/>
          <p14:tracePt t="82862" x="4325938" y="3773488"/>
          <p14:tracePt t="82867" x="4716463" y="3671888"/>
          <p14:tracePt t="82879" x="5013325" y="3568700"/>
          <p14:tracePt t="82886" x="5311775" y="3467100"/>
          <p14:tracePt t="82888" x="5532438" y="3355975"/>
          <p14:tracePt t="82900" x="5702300" y="3238500"/>
          <p14:tracePt t="82905" x="5854700" y="3135313"/>
          <p14:tracePt t="82918" x="5957888" y="3051175"/>
          <p14:tracePt t="82929" x="6042025" y="2940050"/>
          <p14:tracePt t="82934" x="6110288" y="2863850"/>
          <p14:tracePt t="82941" x="6153150" y="2787650"/>
          <p14:tracePt t="82947" x="6178550" y="2727325"/>
          <p14:tracePt t="82955" x="6178550" y="2701925"/>
          <p14:tracePt t="82967" x="6194425" y="2668588"/>
          <p14:tracePt t="82971" x="6203950" y="2643188"/>
          <p14:tracePt t="82983" x="6211888" y="2633663"/>
          <p14:tracePt t="82984" x="6229350" y="2608263"/>
          <p14:tracePt t="82995" x="6237288" y="2600325"/>
          <p14:tracePt t="83017" x="6246813" y="2582863"/>
          <p14:tracePt t="83144" x="6246813" y="2574925"/>
          <p14:tracePt t="83154" x="6246813" y="2549525"/>
          <p14:tracePt t="83157" x="6246813" y="2498725"/>
          <p14:tracePt t="83168" x="6229350" y="2481263"/>
          <p14:tracePt t="83173" x="6211888" y="2430463"/>
          <p14:tracePt t="83186" x="6203950" y="2405063"/>
          <p14:tracePt t="83195" x="6169025" y="2362200"/>
          <p14:tracePt t="83199" x="6118225" y="2319338"/>
          <p14:tracePt t="83207" x="6067425" y="2243138"/>
          <p14:tracePt t="83214" x="5999163" y="2166938"/>
          <p14:tracePt t="83223" x="5915025" y="2098675"/>
          <p14:tracePt t="83235" x="5838825" y="2014538"/>
          <p14:tracePt t="83238" x="5761038" y="1946275"/>
          <p14:tracePt t="83250" x="5684838" y="1878013"/>
          <p14:tracePt t="83253" x="5634038" y="1844675"/>
          <p14:tracePt t="83263" x="5565775" y="1784350"/>
          <p14:tracePt t="83273" x="5524500" y="1751013"/>
          <p14:tracePt t="83288" x="5514975" y="1751013"/>
          <p14:tracePt t="83359" x="5507038" y="1751013"/>
          <p14:tracePt t="83369" x="5481638" y="1776413"/>
          <p14:tracePt t="83378" x="5464175" y="1827213"/>
          <p14:tracePt t="83385" x="5456238" y="1885950"/>
          <p14:tracePt t="83395" x="5456238" y="1911350"/>
          <p14:tracePt t="83400" x="5438775" y="1963738"/>
          <p14:tracePt t="83413" x="5438775" y="2047875"/>
          <p14:tracePt t="83417" x="5421313" y="2149475"/>
          <p14:tracePt t="83429" x="5413375" y="2293938"/>
          <p14:tracePt t="83435" x="5405438" y="2447925"/>
          <p14:tracePt t="83439" x="5362575" y="2633663"/>
          <p14:tracePt t="83451" x="5345113" y="2838450"/>
          <p14:tracePt t="83455" x="5337175" y="3051175"/>
          <p14:tracePt t="83467" x="5337175" y="3254375"/>
          <p14:tracePt t="83479" x="5337175" y="3382963"/>
          <p14:tracePt t="83483" x="5337175" y="3492500"/>
          <p14:tracePt t="83490" x="5337175" y="3636963"/>
          <p14:tracePt t="83495" x="5337175" y="3763963"/>
          <p14:tracePt t="83505" x="5337175" y="3875088"/>
          <p14:tracePt t="83517" x="5337175" y="3986213"/>
          <p14:tracePt t="83521" x="5337175" y="4087813"/>
          <p14:tracePt t="83534" x="5337175" y="4164013"/>
          <p14:tracePt t="83535" x="5337175" y="4232275"/>
          <p14:tracePt t="83545" x="5337175" y="4291013"/>
          <p14:tracePt t="83555" x="5337175" y="4316413"/>
          <p14:tracePt t="83562" x="5337175" y="4359275"/>
          <p14:tracePt t="83571" x="5337175" y="4410075"/>
          <p14:tracePt t="83579" x="5337175" y="4452938"/>
          <p14:tracePt t="83586" x="5337175" y="4513263"/>
          <p14:tracePt t="83600" x="5327650" y="4572000"/>
          <p14:tracePt t="83601" x="5319713" y="4597400"/>
          <p14:tracePt t="83612" x="5319713" y="4657725"/>
          <p14:tracePt t="83617" x="5302250" y="4716463"/>
          <p14:tracePt t="83629" x="5294313" y="4802188"/>
          <p14:tracePt t="83637" x="5294313" y="4878388"/>
          <p14:tracePt t="83642" x="5294313" y="4937125"/>
          <p14:tracePt t="83651" x="5294313" y="4987925"/>
          <p14:tracePt t="83657" x="5294313" y="5048250"/>
          <p14:tracePt t="83667" x="5294313" y="5106988"/>
          <p14:tracePt t="83679" x="5294313" y="5149850"/>
          <p14:tracePt t="83685" x="5294313" y="5192713"/>
          <p14:tracePt t="83696" x="5294313" y="5243513"/>
          <p14:tracePt t="83699" x="5319713" y="5276850"/>
          <p14:tracePt t="83707" x="5337175" y="5286375"/>
          <p14:tracePt t="83717" x="5353050" y="5327650"/>
          <p14:tracePt t="83723" x="5380038" y="5345113"/>
          <p14:tracePt t="83735" x="5380038" y="5353050"/>
          <p14:tracePt t="83764" x="5387975" y="5353050"/>
          <p14:tracePt t="83768" x="5395913" y="5353050"/>
          <p14:tracePt t="83814" x="5413375" y="5353050"/>
          <p14:tracePt t="83822" x="5456238" y="5353050"/>
          <p14:tracePt t="83830" x="5472113" y="5337175"/>
          <p14:tracePt t="83839" x="5514975" y="5286375"/>
          <p14:tracePt t="83850" x="5532438" y="5276850"/>
          <p14:tracePt t="83852" x="5557838" y="5260975"/>
          <p14:tracePt t="83862" x="5575300" y="5218113"/>
          <p14:tracePt t="83868" x="5591175" y="5175250"/>
          <p14:tracePt t="83879" x="5591175" y="5157788"/>
          <p14:tracePt t="83899" x="5608638" y="5091113"/>
          <p14:tracePt t="83904" x="5626100" y="5005388"/>
          <p14:tracePt t="83912" x="5634038" y="4886325"/>
          <p14:tracePt t="83920" x="5641975" y="4792663"/>
          <p14:tracePt t="83929" x="5659438" y="4673600"/>
          <p14:tracePt t="83935" x="5668963" y="4546600"/>
          <p14:tracePt t="83945" x="5676900" y="4419600"/>
          <p14:tracePt t="83951" x="5676900" y="4308475"/>
          <p14:tracePt t="83962" x="5676900" y="4181475"/>
          <p14:tracePt t="83967" x="5676900" y="4070350"/>
          <p14:tracePt t="83979" x="5676900" y="3925888"/>
          <p14:tracePt t="83985" x="5676900" y="3798888"/>
          <p14:tracePt t="83995" x="5676900" y="3662363"/>
          <p14:tracePt t="84000" x="5668963" y="3543300"/>
          <p14:tracePt t="84005" x="5641975" y="3433763"/>
          <p14:tracePt t="84018" x="5616575" y="3297238"/>
          <p14:tracePt t="84029" x="5600700" y="3211513"/>
          <p14:tracePt t="84034" x="5575300" y="3127375"/>
          <p14:tracePt t="84042" x="5540375" y="3076575"/>
          <p14:tracePt t="84045" x="5524500" y="3025775"/>
          <p14:tracePt t="84055" x="5514975" y="2982913"/>
          <p14:tracePt t="84067" x="5514975" y="2974975"/>
          <p14:tracePt t="84071" x="5514975" y="2940050"/>
          <p14:tracePt t="84083" x="5514975" y="2906713"/>
          <p14:tracePt t="84086" x="5514975" y="2881313"/>
          <p14:tracePt t="84098" x="5514975" y="2863850"/>
          <p14:tracePt t="84107" x="5514975" y="2855913"/>
          <p14:tracePt t="84111" x="5514975" y="2830513"/>
          <p14:tracePt t="84128" x="5514975" y="2813050"/>
          <p14:tracePt t="84134" x="5514975" y="2795588"/>
          <p14:tracePt t="84145" x="5507038" y="2787650"/>
          <p14:tracePt t="84155" x="5507038" y="2770188"/>
          <p14:tracePt t="84187" x="5497513" y="2770188"/>
          <p14:tracePt t="84200" x="5489575" y="2770188"/>
          <p14:tracePt t="84212" x="5481638" y="2770188"/>
          <p14:tracePt t="84228" x="5472113" y="2770188"/>
          <p14:tracePt t="84236" x="5456238" y="2770188"/>
          <p14:tracePt t="84249" x="5421313" y="2770188"/>
          <p14:tracePt t="84251" x="5387975" y="2770188"/>
          <p14:tracePt t="84262" x="5353050" y="2787650"/>
          <p14:tracePt t="84267" x="5302250" y="2813050"/>
          <p14:tracePt t="84279" x="5286375" y="2838450"/>
          <p14:tracePt t="84287" x="5268913" y="2855913"/>
          <p14:tracePt t="84295" x="5200650" y="2897188"/>
          <p14:tracePt t="84302" x="5149850" y="2965450"/>
          <p14:tracePt t="84306" x="5081588" y="3033713"/>
          <p14:tracePt t="84318" x="5030788" y="3084513"/>
          <p14:tracePt t="84329" x="4972050" y="3152775"/>
          <p14:tracePt t="84335" x="4929188" y="3211513"/>
          <p14:tracePt t="84345" x="4911725" y="3246438"/>
          <p14:tracePt t="84348" x="4903788" y="3263900"/>
          <p14:tracePt t="84357" x="4903788" y="3305175"/>
          <p14:tracePt t="84367" x="4886325" y="3340100"/>
          <p14:tracePt t="84373" x="4886325" y="3365500"/>
          <p14:tracePt t="84384" x="4886325" y="3416300"/>
          <p14:tracePt t="84387" x="4886325" y="3475038"/>
          <p14:tracePt t="84400" x="4886325" y="3517900"/>
          <p14:tracePt t="84413" x="4886325" y="3586163"/>
          <p14:tracePt t="84423" x="4886325" y="3629025"/>
          <p14:tracePt t="84429" x="4894263" y="3687763"/>
          <p14:tracePt t="84439" x="4911725" y="3748088"/>
          <p14:tracePt t="84452" x="4911725" y="3790950"/>
          <p14:tracePt t="84452" x="4919663" y="3849688"/>
          <p14:tracePt t="84464" x="4937125" y="3883025"/>
          <p14:tracePt t="84469" x="4946650" y="3935413"/>
          <p14:tracePt t="84479" x="4954588" y="3976688"/>
          <p14:tracePt t="84489" x="4954588" y="3994150"/>
          <p14:tracePt t="84496" x="4962525" y="4019550"/>
          <p14:tracePt t="84512" x="4962525" y="4027488"/>
          <p14:tracePt t="84519" x="4962525" y="4037013"/>
          <p14:tracePt t="84549" x="4954588" y="4037013"/>
          <p14:tracePt t="84563" x="4946650" y="4037013"/>
          <p14:tracePt t="84569" x="4903788" y="4037013"/>
          <p14:tracePt t="84579" x="4843463" y="4037013"/>
          <p14:tracePt t="84585" x="4810125" y="4037013"/>
          <p14:tracePt t="84588" x="4775200" y="4037013"/>
          <p14:tracePt t="84600" x="4733925" y="4037013"/>
          <p14:tracePt t="84605" x="4648200" y="4037013"/>
          <p14:tracePt t="84618" x="4546600" y="4011613"/>
          <p14:tracePt t="84629" x="4427538" y="3976688"/>
          <p14:tracePt t="84634" x="4316413" y="3917950"/>
          <p14:tracePt t="84639" x="4197350" y="3849688"/>
          <p14:tracePt t="84645" x="4079875" y="3790950"/>
          <p14:tracePt t="84655" x="3960813" y="3713163"/>
          <p14:tracePt t="84667" x="3849688" y="3646488"/>
          <p14:tracePt t="84670" x="3781425" y="3568700"/>
          <p14:tracePt t="84683" x="3730625" y="3475038"/>
          <p14:tracePt t="84684" x="3671888" y="3382963"/>
          <p14:tracePt t="84696" x="3646488" y="3297238"/>
          <p14:tracePt t="84705" x="3629025" y="3203575"/>
          <p14:tracePt t="84713" x="3603625" y="3135313"/>
          <p14:tracePt t="84721" x="3594100" y="3041650"/>
          <p14:tracePt t="84729" x="3594100" y="2990850"/>
          <p14:tracePt t="84735" x="3594100" y="2906713"/>
          <p14:tracePt t="84746" x="3594100" y="2830513"/>
          <p14:tracePt t="84752" x="3594100" y="2762250"/>
          <p14:tracePt t="84762" x="3594100" y="2686050"/>
          <p14:tracePt t="84767" x="3586163" y="2643188"/>
          <p14:tracePt t="84779" x="3586163" y="2582863"/>
          <p14:tracePt t="84787" x="3586163" y="2549525"/>
          <p14:tracePt t="84791" x="3586163" y="2524125"/>
          <p14:tracePt t="84801" x="3586163" y="2481263"/>
          <p14:tracePt t="84807" x="3586163" y="2463800"/>
          <p14:tracePt t="84817" x="3586163" y="2422525"/>
          <p14:tracePt t="84829" x="3586163" y="2379663"/>
          <p14:tracePt t="84833" x="3578225" y="2354263"/>
          <p14:tracePt t="84842" x="3568700" y="2319338"/>
          <p14:tracePt t="84850" x="3560763" y="2311400"/>
          <p14:tracePt t="84857" x="3560763" y="2303463"/>
          <p14:tracePt t="84868" x="3552825" y="2286000"/>
          <p14:tracePt t="84872" x="3552825" y="2268538"/>
          <p14:tracePt t="84894" x="3552825" y="2235200"/>
          <p14:tracePt t="84900" x="3543300" y="2227263"/>
          <p14:tracePt t="84907" x="3527425" y="2209800"/>
          <p14:tracePt t="84923" x="3527425" y="2200275"/>
          <p14:tracePt t="84934" x="3527425" y="2192338"/>
          <p14:tracePt t="84946" x="3517900" y="2184400"/>
          <p14:tracePt t="84950" x="3509963" y="2174875"/>
          <p14:tracePt t="84965" x="3492500" y="2159000"/>
          <p14:tracePt t="84973" x="3441700" y="2124075"/>
          <p14:tracePt t="84984" x="3408363" y="2108200"/>
          <p14:tracePt t="84987" x="3373438" y="2098675"/>
          <p14:tracePt t="84998" x="3348038" y="2090738"/>
          <p14:tracePt t="85003" x="3322638" y="2082800"/>
          <p14:tracePt t="85013" x="3254375" y="2065338"/>
          <p14:tracePt t="85023" x="3238500" y="2047875"/>
          <p14:tracePt t="85029" x="3203575" y="2047875"/>
          <p14:tracePt t="85039" x="3170238" y="2039938"/>
          <p14:tracePt t="85046" x="3144838" y="2030413"/>
          <p14:tracePt t="85052" x="3109913" y="2014538"/>
          <p14:tracePt t="85063" x="3076575" y="2005013"/>
          <p14:tracePt t="85068" x="3041650" y="1989138"/>
          <p14:tracePt t="85079" x="3000375" y="1971675"/>
          <p14:tracePt t="85084" x="2949575" y="1963738"/>
          <p14:tracePt t="85095" x="2932113" y="1954213"/>
          <p14:tracePt t="85105" x="2906713" y="1954213"/>
          <p14:tracePt t="85112" x="2863850" y="1954213"/>
          <p14:tracePt t="85118" x="2830513" y="1946275"/>
          <p14:tracePt t="85128" x="2787650" y="1938338"/>
          <p14:tracePt t="85134" x="2752725" y="1928813"/>
          <p14:tracePt t="85146" x="2701925" y="1911350"/>
          <p14:tracePt t="85151" x="2643188" y="1903413"/>
          <p14:tracePt t="85162" x="2608263" y="1895475"/>
          <p14:tracePt t="85167" x="2566988" y="1878013"/>
          <p14:tracePt t="85179" x="2549525" y="1878013"/>
          <p14:tracePt t="85186" x="2532063" y="1878013"/>
          <p14:tracePt t="85188" x="2532063" y="1870075"/>
          <p14:tracePt t="85201" x="2498725" y="1852613"/>
          <p14:tracePt t="85205" x="2489200" y="1844675"/>
          <p14:tracePt t="85217" x="2463800" y="1844675"/>
          <p14:tracePt t="85229" x="2447925" y="1835150"/>
          <p14:tracePt t="85234" x="2413000" y="1835150"/>
          <p14:tracePt t="85242" x="2405063" y="1835150"/>
          <p14:tracePt t="85248" x="2371725" y="1827213"/>
          <p14:tracePt t="85255" x="2362200" y="1819275"/>
          <p14:tracePt t="85267" x="2354263" y="1809750"/>
          <p14:tracePt t="85271" x="2336800" y="1809750"/>
          <p14:tracePt t="85284" x="2328863" y="1809750"/>
          <p14:tracePt t="85286" x="2319338" y="1809750"/>
          <p14:tracePt t="85296" x="2303463" y="1793875"/>
          <p14:tracePt t="85312" x="2293938" y="1793875"/>
          <p14:tracePt t="85329" x="2278063" y="1793875"/>
          <p14:tracePt t="85337" x="2268538" y="1793875"/>
          <p14:tracePt t="85357" x="2260600" y="1793875"/>
          <p14:tracePt t="85559" x="2268538" y="1793875"/>
          <p14:tracePt t="85564" x="2286000" y="1793875"/>
          <p14:tracePt t="85573" x="2319338" y="1793875"/>
          <p14:tracePt t="85579" x="2336800" y="1793875"/>
          <p14:tracePt t="85589" x="2362200" y="1793875"/>
          <p14:tracePt t="85601" x="2413000" y="1793875"/>
          <p14:tracePt t="85602" x="2447925" y="1793875"/>
          <p14:tracePt t="85614" x="2473325" y="1793875"/>
          <p14:tracePt t="85619" x="2498725" y="1793875"/>
          <p14:tracePt t="85629" x="2541588" y="1793875"/>
          <p14:tracePt t="85639" x="2557463" y="1793875"/>
          <p14:tracePt t="85645" x="2582863" y="1793875"/>
          <p14:tracePt t="85662" x="2592388" y="1793875"/>
          <p14:tracePt t="85700" x="2600325" y="1793875"/>
          <p14:tracePt t="85730" x="2608263" y="1793875"/>
          <p14:tracePt t="85747" x="2617788" y="1793875"/>
          <p14:tracePt t="85749" x="2633663" y="1793875"/>
          <p14:tracePt t="85795" x="2643188" y="1793875"/>
          <p14:tracePt t="86341" x="2651125" y="1793875"/>
          <p14:tracePt t="86355" x="2660650" y="1793875"/>
          <p14:tracePt t="86368" x="2668588" y="1793875"/>
          <p14:tracePt t="86370" x="2676525" y="1793875"/>
          <p14:tracePt t="86384" x="2676525" y="1801813"/>
          <p14:tracePt t="86763" x="2686050" y="1801813"/>
          <p14:tracePt t="86781" x="2693988" y="1801813"/>
          <p14:tracePt t="86793" x="2701925" y="1801813"/>
          <p14:tracePt t="87274" x="2711450" y="1809750"/>
          <p14:tracePt t="87309" x="2701925" y="1809750"/>
          <p14:tracePt t="87318" x="2693988" y="1819275"/>
          <p14:tracePt t="87323" x="2686050" y="1827213"/>
          <p14:tracePt t="87333" x="2676525" y="1835150"/>
          <p14:tracePt t="87345" x="2668588" y="1852613"/>
          <p14:tracePt t="87350" x="2660650" y="1878013"/>
          <p14:tracePt t="87363" x="2633663" y="1928813"/>
          <p14:tracePt t="87373" x="2633663" y="1938338"/>
          <p14:tracePt t="87384" x="2625725" y="1971675"/>
          <p14:tracePt t="87389" x="2617788" y="2014538"/>
          <p14:tracePt t="87400" x="2617788" y="2065338"/>
          <p14:tracePt t="87403" x="2617788" y="2090738"/>
          <p14:tracePt t="87414" x="2617788" y="2116138"/>
          <p14:tracePt t="87429" x="2617788" y="2200275"/>
          <p14:tracePt t="87439" x="2617788" y="2252663"/>
          <p14:tracePt t="87446" x="2643188" y="2293938"/>
          <p14:tracePt t="87455" x="2676525" y="2336800"/>
          <p14:tracePt t="87467" x="2719388" y="2413000"/>
          <p14:tracePt t="87469" x="2752725" y="2473325"/>
          <p14:tracePt t="87479" x="2795588" y="2541588"/>
          <p14:tracePt t="87485" x="2820988" y="2582863"/>
          <p14:tracePt t="87496" x="2855913" y="2633663"/>
          <p14:tracePt t="87505" x="2863850" y="2668588"/>
          <p14:tracePt t="87513" x="2881313" y="2719388"/>
          <p14:tracePt t="87521" x="2897188" y="2752725"/>
          <p14:tracePt t="87529" x="2906713" y="2770188"/>
          <p14:tracePt t="87545" x="2906713" y="2787650"/>
          <p14:tracePt t="87551" x="2906713" y="2795588"/>
          <p14:tracePt t="87585" x="2906713" y="2805113"/>
          <p14:tracePt t="87595" x="2914650" y="2813050"/>
          <p14:tracePt t="87621" x="2922588" y="2820988"/>
          <p14:tracePt t="87634" x="2922588" y="2830513"/>
          <p14:tracePt t="87645" x="2922588" y="2838450"/>
          <p14:tracePt t="87691" x="2922588" y="2846388"/>
          <p14:tracePt t="87701" x="2922588" y="2855913"/>
          <p14:tracePt t="87707" x="2922588" y="2863850"/>
          <p14:tracePt t="87753" x="2922588" y="2871788"/>
          <p14:tracePt t="87757" x="2922588" y="2881313"/>
          <p14:tracePt t="87767" x="2922588" y="2897188"/>
          <p14:tracePt t="87773" x="2922588" y="2906713"/>
          <p14:tracePt t="87795" x="2922588" y="2922588"/>
          <p14:tracePt t="87814" x="2922588" y="2932113"/>
          <p14:tracePt t="87823" x="2914650" y="2940050"/>
          <p14:tracePt t="87829" x="2906713" y="2949575"/>
          <p14:tracePt t="87837" x="2897188" y="2965450"/>
          <p14:tracePt t="87850" x="2897188" y="2982913"/>
          <p14:tracePt t="87853" x="2881313" y="3016250"/>
          <p14:tracePt t="87869" x="2881313" y="3041650"/>
          <p14:tracePt t="87879" x="2881313" y="3051175"/>
          <p14:tracePt t="87885" x="2871788" y="3076575"/>
          <p14:tracePt t="87898" x="2871788" y="3094038"/>
          <p14:tracePt t="87905" x="2863850" y="3101975"/>
          <p14:tracePt t="87912" x="2863850" y="3119438"/>
          <p14:tracePt t="87919" x="2855913" y="3144838"/>
          <p14:tracePt t="87935" x="2846388" y="3170238"/>
          <p14:tracePt t="87945" x="2846388" y="3178175"/>
          <p14:tracePt t="87955" x="2838450" y="3178175"/>
          <p14:tracePt t="87985" x="2820988" y="3195638"/>
          <p14:tracePt t="88005" x="2813050" y="3195638"/>
          <p14:tracePt t="88013" x="2795588" y="3195638"/>
          <p14:tracePt t="88021" x="2787650" y="3195638"/>
          <p14:tracePt t="88033" x="2778125" y="3195638"/>
          <p14:tracePt t="88035" x="2770188" y="3195638"/>
          <p14:tracePt t="88046" x="2752725" y="3195638"/>
          <p14:tracePt t="88063" x="2744788" y="3195638"/>
          <p14:tracePt t="88068" x="2736850" y="3195638"/>
          <p14:tracePt t="88079" x="2719388" y="3195638"/>
          <p14:tracePt t="88084" x="2686050" y="3186113"/>
          <p14:tracePt t="88091" x="2668588" y="3186113"/>
          <p14:tracePt t="88101" x="2643188" y="3178175"/>
          <p14:tracePt t="88106" x="2608263" y="3170238"/>
          <p14:tracePt t="88117" x="2549525" y="3170238"/>
          <p14:tracePt t="88121" x="2516188" y="3160713"/>
          <p14:tracePt t="88134" x="2506663" y="3152775"/>
          <p14:tracePt t="88142" x="2473325" y="3135313"/>
          <p14:tracePt t="88150" x="2455863" y="3135313"/>
          <p14:tracePt t="88157" x="2430463" y="3135313"/>
          <p14:tracePt t="88319" x="2422525" y="3135313"/>
          <p14:tracePt t="88324" x="2413000" y="3127375"/>
          <p14:tracePt t="88333" x="2413000" y="3119438"/>
          <p14:tracePt t="88348" x="2405063" y="3109913"/>
          <p14:tracePt t="88351" x="2397125" y="3101975"/>
          <p14:tracePt t="88365" x="2371725" y="3059113"/>
          <p14:tracePt t="88373" x="2354263" y="3041650"/>
          <p14:tracePt t="88385" x="2344738" y="3000375"/>
          <p14:tracePt t="88389" x="2328863" y="2982913"/>
          <p14:tracePt t="88401" x="2311400" y="2949575"/>
          <p14:tracePt t="88402" x="2303463" y="2940050"/>
          <p14:tracePt t="88429" x="2293938" y="2914650"/>
          <p14:tracePt t="88656" x="2311400" y="2914650"/>
          <p14:tracePt t="88661" x="2336800" y="2914650"/>
          <p14:tracePt t="88671" x="2354263" y="2914650"/>
          <p14:tracePt t="88679" x="2387600" y="2914650"/>
          <p14:tracePt t="88687" x="2413000" y="2914650"/>
          <p14:tracePt t="88700" x="2438400" y="2914650"/>
          <p14:tracePt t="88701" x="2463800" y="2914650"/>
          <p14:tracePt t="88712" x="2498725" y="2914650"/>
          <p14:tracePt t="88718" x="2516188" y="2914650"/>
          <p14:tracePt t="88729" x="2574925" y="2914650"/>
          <p14:tracePt t="88737" x="2600325" y="2914650"/>
          <p14:tracePt t="88741" x="2643188" y="2914650"/>
          <p14:tracePt t="88751" x="2693988" y="2914650"/>
          <p14:tracePt t="88757" x="2736850" y="2914650"/>
          <p14:tracePt t="88768" x="2770188" y="2914650"/>
          <p14:tracePt t="88778" x="2820988" y="2914650"/>
          <p14:tracePt t="88784" x="2906713" y="2914650"/>
          <p14:tracePt t="88799" x="3127375" y="2914650"/>
          <p14:tracePt t="88807" x="3228975" y="2914650"/>
          <p14:tracePt t="88818" x="3340100" y="2914650"/>
          <p14:tracePt t="88823" x="3441700" y="2914650"/>
          <p14:tracePt t="88835" x="3502025" y="2914650"/>
          <p14:tracePt t="88838" x="3560763" y="2914650"/>
          <p14:tracePt t="88852" x="3586163" y="2914650"/>
          <p14:tracePt t="88855" x="3619500" y="2914650"/>
          <p14:tracePt t="88868" x="3654425" y="2914650"/>
          <p14:tracePt t="88871" x="3687763" y="2914650"/>
          <p14:tracePt t="88884" x="3713163" y="2914650"/>
          <p14:tracePt t="88895" x="3790950" y="2914650"/>
          <p14:tracePt t="88905" x="3824288" y="2914650"/>
          <p14:tracePt t="88912" x="3841750" y="2914650"/>
          <p14:tracePt t="88921" x="3857625" y="2914650"/>
          <p14:tracePt t="88942" x="3875088" y="2914650"/>
          <p14:tracePt t="88966" x="3892550" y="2914650"/>
          <p14:tracePt t="88971" x="3900488" y="2914650"/>
          <p14:tracePt t="88984" x="3925888" y="2914650"/>
          <p14:tracePt t="88992" x="3943350" y="2914650"/>
          <p14:tracePt t="89000" x="3986213" y="2914650"/>
          <p14:tracePt t="89007" x="4027488" y="2914650"/>
          <p14:tracePt t="89014" x="4070350" y="2914650"/>
          <p14:tracePt t="89021" x="4138613" y="2914650"/>
          <p14:tracePt t="89029" x="4189413" y="2914650"/>
          <p14:tracePt t="89039" x="4240213" y="2914650"/>
          <p14:tracePt t="89053" x="4249738" y="2914650"/>
          <p14:tracePt t="89165" x="4214813" y="2914650"/>
          <p14:tracePt t="89169" x="4181475" y="2914650"/>
          <p14:tracePt t="89182" x="4138613" y="2914650"/>
          <p14:tracePt t="89185" x="4113213" y="2914650"/>
          <p14:tracePt t="89195" x="4087813" y="2922588"/>
          <p14:tracePt t="89205" x="4052888" y="2922588"/>
          <p14:tracePt t="89212" x="3994150" y="2940050"/>
          <p14:tracePt t="89221" x="3951288" y="2949575"/>
          <p14:tracePt t="89230" x="3892550" y="2949575"/>
          <p14:tracePt t="89237" x="3832225" y="2949575"/>
          <p14:tracePt t="89246" x="3763963" y="2949575"/>
          <p14:tracePt t="89250" x="3697288" y="2949575"/>
          <p14:tracePt t="89263" x="3619500" y="2949575"/>
          <p14:tracePt t="89268" x="3535363" y="2949575"/>
          <p14:tracePt t="89279" x="3467100" y="2949575"/>
          <p14:tracePt t="89285" x="3382963" y="2949575"/>
          <p14:tracePt t="89295" x="3340100" y="2949575"/>
          <p14:tracePt t="89301" x="3289300" y="2949575"/>
          <p14:tracePt t="89305" x="3279775" y="2949575"/>
          <p14:tracePt t="89329" x="3263900" y="2949575"/>
          <p14:tracePt t="89341" x="3254375" y="2949575"/>
          <p14:tracePt t="89345" x="3228975" y="2949575"/>
          <p14:tracePt t="89355" x="3203575" y="2949575"/>
          <p14:tracePt t="89362" x="3195638" y="2949575"/>
          <p14:tracePt t="89371" x="3160713" y="2949575"/>
          <p14:tracePt t="89384" x="3127375" y="2949575"/>
          <p14:tracePt t="89387" x="3109913" y="2949575"/>
          <p14:tracePt t="89399" x="3094038" y="2949575"/>
          <p14:tracePt t="89401" x="3076575" y="2949575"/>
          <p14:tracePt t="89412" x="3059113" y="2949575"/>
          <p14:tracePt t="89421" x="3041650" y="2949575"/>
          <p14:tracePt t="89429" x="3033713" y="2949575"/>
          <p14:tracePt t="89437" x="3016250" y="2949575"/>
          <p14:tracePt t="89442" x="3000375" y="2949575"/>
          <p14:tracePt t="89451" x="2990850" y="2949575"/>
          <p14:tracePt t="89462" x="2965450" y="2949575"/>
          <p14:tracePt t="89468" x="2940050" y="2949575"/>
          <p14:tracePt t="89479" x="2932113" y="2949575"/>
          <p14:tracePt t="89484" x="2897188" y="2949575"/>
          <p14:tracePt t="89495" x="2871788" y="2949575"/>
          <p14:tracePt t="89503" x="2863850" y="2949575"/>
          <p14:tracePt t="89507" x="2846388" y="2949575"/>
          <p14:tracePt t="89517" x="2838450" y="2949575"/>
          <p14:tracePt t="89523" x="2830513" y="2949575"/>
          <p14:tracePt t="89534" x="2813050" y="2949575"/>
          <p14:tracePt t="89545" x="2770188" y="2949575"/>
          <p14:tracePt t="89549" x="2762250" y="2949575"/>
          <p14:tracePt t="89557" x="2736850" y="2949575"/>
          <p14:tracePt t="89562" x="2701925" y="2949575"/>
          <p14:tracePt t="89573" x="2660650" y="2949575"/>
          <p14:tracePt t="89584" x="2643188" y="2949575"/>
          <p14:tracePt t="89589" x="2600325" y="2949575"/>
          <p14:tracePt t="89601" x="2574925" y="2949575"/>
          <p14:tracePt t="89602" x="2541588" y="2949575"/>
          <p14:tracePt t="89612" x="2516188" y="2949575"/>
          <p14:tracePt t="89623" x="2481263" y="2949575"/>
          <p14:tracePt t="89629" x="2463800" y="2949575"/>
          <p14:tracePt t="89645" x="2455863" y="2949575"/>
          <p14:tracePt t="89652" x="2447925" y="2949575"/>
          <p14:tracePt t="89663" x="2430463" y="2949575"/>
          <p14:tracePt t="89988" x="2422525" y="2949575"/>
          <p14:tracePt t="89993" x="2413000" y="2949575"/>
          <p14:tracePt t="90001" x="2405063" y="2949575"/>
          <p14:tracePt t="90012" x="2387600" y="2957513"/>
          <p14:tracePt t="90018" x="2379663" y="2965450"/>
          <p14:tracePt t="90029" x="2354263" y="2974975"/>
          <p14:tracePt t="90035" x="2344738" y="2990850"/>
          <p14:tracePt t="90046" x="2311400" y="3000375"/>
          <p14:tracePt t="90057" x="2286000" y="3016250"/>
          <p14:tracePt t="90068" x="2278063" y="3016250"/>
          <p14:tracePt t="90073" x="2260600" y="3016250"/>
          <p14:tracePt t="90083" x="2243138" y="3025775"/>
          <p14:tracePt t="90103" x="2235200" y="3025775"/>
          <p14:tracePt t="90107" x="2227263" y="3025775"/>
          <p14:tracePt t="90361" x="2243138" y="3025775"/>
          <p14:tracePt t="90371" x="2303463" y="3000375"/>
          <p14:tracePt t="90382" x="2319338" y="3000375"/>
          <p14:tracePt t="90385" x="2371725" y="2982913"/>
          <p14:tracePt t="90395" x="2447925" y="2974975"/>
          <p14:tracePt t="90401" x="2549525" y="2957513"/>
          <p14:tracePt t="90412" x="2643188" y="2940050"/>
          <p14:tracePt t="90421" x="2744788" y="2932113"/>
          <p14:tracePt t="90429" x="2820988" y="2932113"/>
          <p14:tracePt t="90435" x="2863850" y="2932113"/>
          <p14:tracePt t="90442" x="2871788" y="2932113"/>
          <p14:tracePt t="90451" x="2881313" y="2932113"/>
          <p14:tracePt t="90581" x="2871788" y="2932113"/>
          <p14:tracePt t="90587" x="2855913" y="2932113"/>
          <p14:tracePt t="90597" x="2838450" y="2940050"/>
          <p14:tracePt t="90600" x="2820988" y="2940050"/>
          <p14:tracePt t="90612" x="2795588" y="2940050"/>
          <p14:tracePt t="90623" x="2778125" y="2940050"/>
          <p14:tracePt t="90629" x="2744788" y="2940050"/>
          <p14:tracePt t="90637" x="2711450" y="2940050"/>
          <p14:tracePt t="90645" x="2668588" y="2940050"/>
          <p14:tracePt t="90663" x="2651125" y="2940050"/>
          <p14:tracePt t="90678" x="2643188" y="2940050"/>
          <p14:tracePt t="90743" x="2633663" y="2940050"/>
          <p14:tracePt t="90752" x="2617788" y="2940050"/>
          <p14:tracePt t="90873" x="2592388" y="2940050"/>
          <p14:tracePt t="90889" x="2582863" y="2940050"/>
          <p14:tracePt t="90901" x="2574925" y="2940050"/>
          <p14:tracePt t="90904" x="2566988" y="2940050"/>
          <p14:tracePt t="90917" x="2557463" y="2949575"/>
          <p14:tracePt t="90929" x="2549525" y="2949575"/>
          <p14:tracePt t="91022" x="2574925" y="2949575"/>
          <p14:tracePt t="91027" x="2608263" y="2949575"/>
          <p14:tracePt t="91034" x="2660650" y="2949575"/>
          <p14:tracePt t="91042" x="2727325" y="2949575"/>
          <p14:tracePt t="91051" x="2813050" y="2949575"/>
          <p14:tracePt t="91062" x="2932113" y="2949575"/>
          <p14:tracePt t="91068" x="3059113" y="2949575"/>
          <p14:tracePt t="91079" x="3195638" y="2949575"/>
          <p14:tracePt t="91084" x="3348038" y="2949575"/>
          <p14:tracePt t="91091" x="3492500" y="2949575"/>
          <p14:tracePt t="91101" x="3619500" y="2949575"/>
          <p14:tracePt t="91107" x="3756025" y="2949575"/>
          <p14:tracePt t="91117" x="3883025" y="2949575"/>
          <p14:tracePt t="91121" x="3994150" y="2949575"/>
          <p14:tracePt t="91134" x="4095750" y="2949575"/>
          <p14:tracePt t="91142" x="4156075" y="2949575"/>
          <p14:tracePt t="91150" x="4224338" y="2949575"/>
          <p14:tracePt t="91157" x="4265613" y="2949575"/>
          <p14:tracePt t="91162" x="4300538" y="2949575"/>
          <p14:tracePt t="91171" x="4341813" y="2949575"/>
          <p14:tracePt t="91183" x="4368800" y="2949575"/>
          <p14:tracePt t="91188" x="4394200" y="2949575"/>
          <p14:tracePt t="91195" x="4419600" y="2949575"/>
          <p14:tracePt t="91205" x="4435475" y="2949575"/>
          <p14:tracePt t="91212" x="4445000" y="2949575"/>
          <p14:tracePt t="91294" x="4452938" y="2949575"/>
          <p14:tracePt t="91299" x="4470400" y="2949575"/>
          <p14:tracePt t="91307" x="4503738" y="2974975"/>
          <p14:tracePt t="91316" x="4529138" y="2974975"/>
          <p14:tracePt t="91323" x="4572000" y="2974975"/>
          <p14:tracePt t="91329" x="4657725" y="2974975"/>
          <p14:tracePt t="91337" x="4759325" y="2982913"/>
          <p14:tracePt t="91346" x="4860925" y="3000375"/>
          <p14:tracePt t="91353" x="5005388" y="3000375"/>
          <p14:tracePt t="91364" x="5157788" y="3000375"/>
          <p14:tracePt t="91367" x="5370513" y="3000375"/>
          <p14:tracePt t="91379" x="5634038" y="3000375"/>
          <p14:tracePt t="91387" x="5922963" y="3000375"/>
          <p14:tracePt t="91396" x="6237288" y="3000375"/>
          <p14:tracePt t="91403" x="6500813" y="3000375"/>
          <p14:tracePt t="91413" x="6731000" y="3000375"/>
          <p14:tracePt t="91418" x="6908800" y="3000375"/>
          <p14:tracePt t="91429" x="7019925" y="3000375"/>
          <p14:tracePt t="91435" x="7035800" y="3000375"/>
          <p14:tracePt t="91466" x="7045325" y="3000375"/>
          <p14:tracePt t="91524" x="7053263" y="3000375"/>
          <p14:tracePt t="91535" x="7053263" y="2982913"/>
          <p14:tracePt t="91549" x="7053263" y="2965450"/>
          <p14:tracePt t="91566" x="7053263" y="2957513"/>
          <p14:tracePt t="91578" x="7053263" y="2949575"/>
          <p14:tracePt t="91585" x="7045325" y="2940050"/>
          <p14:tracePt t="91595" x="7035800" y="2932113"/>
          <p14:tracePt t="91601" x="7019925" y="2922588"/>
          <p14:tracePt t="91605" x="6994525" y="2914650"/>
          <p14:tracePt t="91617" x="6969125" y="2914650"/>
          <p14:tracePt t="91629" x="6934200" y="2897188"/>
          <p14:tracePt t="91634" x="6908800" y="2897188"/>
          <p14:tracePt t="91642" x="6883400" y="2889250"/>
          <p14:tracePt t="91647" x="6840538" y="2889250"/>
          <p14:tracePt t="91655" x="6807200" y="2889250"/>
          <p14:tracePt t="91667" x="6799263" y="2889250"/>
          <p14:tracePt t="91671" x="6772275" y="2889250"/>
          <p14:tracePt t="91684" x="6731000" y="2889250"/>
          <p14:tracePt t="91687" x="6705600" y="2889250"/>
          <p14:tracePt t="91700" x="6696075" y="2889250"/>
          <p14:tracePt t="91706" x="6670675" y="2889250"/>
          <p14:tracePt t="91712" x="6627813" y="2889250"/>
          <p14:tracePt t="91721" x="6611938" y="2889250"/>
          <p14:tracePt t="91729" x="6561138" y="2889250"/>
          <p14:tracePt t="91737" x="6500813" y="2889250"/>
          <p14:tracePt t="91750" x="6416675" y="2889250"/>
          <p14:tracePt t="91751" x="6348413" y="2889250"/>
          <p14:tracePt t="91763" x="6262688" y="2889250"/>
          <p14:tracePt t="91768" x="6186488" y="2889250"/>
          <p14:tracePt t="91779" x="6178550" y="2889250"/>
          <p14:tracePt t="91786" x="6169025" y="2897188"/>
          <p14:tracePt t="91959" x="6169025" y="2906713"/>
          <p14:tracePt t="91969" x="6211888" y="2906713"/>
          <p14:tracePt t="91973" x="6237288" y="2914650"/>
          <p14:tracePt t="91984" x="6288088" y="2914650"/>
          <p14:tracePt t="91988" x="6365875" y="2914650"/>
          <p14:tracePt t="92001" x="6467475" y="2914650"/>
          <p14:tracePt t="92012" x="6551613" y="2914650"/>
          <p14:tracePt t="92017" x="6602413" y="2914650"/>
          <p14:tracePt t="92029" x="6680200" y="2914650"/>
          <p14:tracePt t="92201" x="6688138" y="2914650"/>
          <p14:tracePt t="92213" x="6696075" y="2914650"/>
          <p14:tracePt t="92221" x="6705600" y="2914650"/>
          <p14:tracePt t="92233" x="6705600" y="2906713"/>
          <p14:tracePt t="92241" x="6705600" y="2897188"/>
          <p14:tracePt t="92253" x="6713538" y="2889250"/>
          <p14:tracePt t="92368" x="6713538" y="2906713"/>
          <p14:tracePt t="92379" x="6713538" y="2940050"/>
          <p14:tracePt t="92387" x="6713538" y="2949575"/>
          <p14:tracePt t="92396" x="6705600" y="2974975"/>
          <p14:tracePt t="92403" x="6705600" y="2990850"/>
          <p14:tracePt t="92407" x="6705600" y="3000375"/>
          <p14:tracePt t="92418" x="6705600" y="3008313"/>
          <p14:tracePt t="92429" x="6705600" y="3033713"/>
          <p14:tracePt t="92446" x="6705600" y="3041650"/>
          <p14:tracePt t="92451" x="6705600" y="3051175"/>
          <p14:tracePt t="92462" x="6705600" y="3059113"/>
          <p14:tracePt t="92469" x="6705600" y="3067050"/>
          <p14:tracePt t="92473" x="6705600" y="3076575"/>
          <p14:tracePt t="92487" x="6705600" y="3084513"/>
          <p14:tracePt t="92579" x="6705600" y="3094038"/>
          <p14:tracePt t="92590" x="6705600" y="3101975"/>
          <p14:tracePt t="92603" x="6696075" y="3119438"/>
          <p14:tracePt t="92611" x="6688138" y="3127375"/>
          <p14:tracePt t="92619" x="6662738" y="3144838"/>
          <p14:tracePt t="92628" x="6619875" y="3152775"/>
          <p14:tracePt t="92635" x="6602413" y="3160713"/>
          <p14:tracePt t="92645" x="6551613" y="3160713"/>
          <p14:tracePt t="92651" x="6518275" y="3170238"/>
          <p14:tracePt t="92662" x="6457950" y="3170238"/>
          <p14:tracePt t="92669" x="6373813" y="3178175"/>
          <p14:tracePt t="92679" x="6262688" y="3178175"/>
          <p14:tracePt t="92685" x="6153150" y="3178175"/>
          <p14:tracePt t="92689" x="6024563" y="3178175"/>
          <p14:tracePt t="92700" x="5880100" y="3178175"/>
          <p14:tracePt t="92717" x="5727700" y="3178175"/>
          <p14:tracePt t="92718" x="5575300" y="3178175"/>
          <p14:tracePt t="92729" x="5430838" y="3178175"/>
          <p14:tracePt t="92734" x="5276850" y="3178175"/>
          <p14:tracePt t="92741" x="5124450" y="3178175"/>
          <p14:tracePt t="92750" x="5013325" y="3178175"/>
          <p14:tracePt t="92755" x="4886325" y="3178175"/>
          <p14:tracePt t="92767" x="4767263" y="3178175"/>
          <p14:tracePt t="92771" x="4673600" y="3178175"/>
          <p14:tracePt t="92784" x="4572000" y="3178175"/>
          <p14:tracePt t="92792" x="4503738" y="3178175"/>
          <p14:tracePt t="92797" x="4460875" y="3178175"/>
          <p14:tracePt t="92804" x="4410075" y="3178175"/>
          <p14:tracePt t="92812" x="4394200" y="3178175"/>
          <p14:tracePt t="92821" x="4359275" y="3178175"/>
          <p14:tracePt t="92833" x="4325938" y="3178175"/>
          <p14:tracePt t="92836" x="4300538" y="3178175"/>
          <p14:tracePt t="92847" x="4257675" y="3178175"/>
          <p14:tracePt t="92852" x="4197350" y="3178175"/>
          <p14:tracePt t="92862" x="4156075" y="3178175"/>
          <p14:tracePt t="92871" x="4095750" y="3178175"/>
          <p14:tracePt t="92879" x="3994150" y="3178175"/>
          <p14:tracePt t="92900" x="3816350" y="3178175"/>
          <p14:tracePt t="92901" x="3713163" y="3178175"/>
          <p14:tracePt t="92913" x="3611563" y="3178175"/>
          <p14:tracePt t="92919" x="3517900" y="3178175"/>
          <p14:tracePt t="92929" x="3416300" y="3178175"/>
          <p14:tracePt t="92935" x="3314700" y="3178175"/>
          <p14:tracePt t="92942" x="3203575" y="3178175"/>
          <p14:tracePt t="92952" x="3101975" y="3178175"/>
          <p14:tracePt t="92957" x="2990850" y="3178175"/>
          <p14:tracePt t="92967" x="2889250" y="3178175"/>
          <p14:tracePt t="92973" x="2795588" y="3178175"/>
          <p14:tracePt t="92983" x="2693988" y="3178175"/>
          <p14:tracePt t="92996" x="2633663" y="3178175"/>
          <p14:tracePt t="93000" x="2592388" y="3178175"/>
          <p14:tracePt t="93007" x="2557463" y="3170238"/>
          <p14:tracePt t="93013" x="2549525" y="3170238"/>
          <p14:tracePt t="93023" x="2541588" y="3170238"/>
          <p14:tracePt t="93034" x="2532063" y="3170238"/>
          <p14:tracePt t="93039" x="2524125" y="3170238"/>
          <p14:tracePt t="93057" x="2524125" y="3160713"/>
          <p14:tracePt t="93109" x="2516188" y="3160713"/>
          <p14:tracePt t="93119" x="2498725" y="3160713"/>
          <p14:tracePt t="93130" x="2481263" y="3160713"/>
          <p14:tracePt t="93331" x="2481263" y="3152775"/>
          <p14:tracePt t="93343" x="2473325" y="3144838"/>
          <p14:tracePt t="93362" x="2473325" y="3127375"/>
          <p14:tracePt t="93368" x="2473325" y="3119438"/>
          <p14:tracePt t="93379" x="2473325" y="3101975"/>
          <p14:tracePt t="93383" x="2473325" y="3084513"/>
          <p14:tracePt t="93401" x="2489200" y="3076575"/>
          <p14:tracePt t="93407" x="2498725" y="3067050"/>
          <p14:tracePt t="93418" x="2506663" y="3051175"/>
          <p14:tracePt t="93421" x="2506663" y="3041650"/>
          <p14:tracePt t="93434" x="2524125" y="3025775"/>
          <p14:tracePt t="93445" x="2532063" y="3025775"/>
          <p14:tracePt t="93450" x="2541588" y="3008313"/>
          <p14:tracePt t="93462" x="2541588" y="3000375"/>
          <p14:tracePt t="93614" x="2549525" y="3000375"/>
          <p14:tracePt t="93619" x="2557463" y="3000375"/>
          <p14:tracePt t="93639" x="2574925" y="3000375"/>
          <p14:tracePt t="93643" x="2608263" y="3000375"/>
          <p14:tracePt t="93653" x="2633663" y="3008313"/>
          <p14:tracePt t="93662" x="2651125" y="3016250"/>
          <p14:tracePt t="93669" x="2668588" y="3033713"/>
          <p14:tracePt t="93679" x="2693988" y="3059113"/>
          <p14:tracePt t="93685" x="2719388" y="3076575"/>
          <p14:tracePt t="93696" x="2736850" y="3084513"/>
          <p14:tracePt t="93703" x="2744788" y="3094038"/>
          <p14:tracePt t="93714" x="2762250" y="3109913"/>
          <p14:tracePt t="93799" x="2762250" y="3119438"/>
          <p14:tracePt t="93812" x="2762250" y="3127375"/>
          <p14:tracePt t="93835" x="2752725" y="3135313"/>
          <p14:tracePt t="93845" x="2744788" y="3144838"/>
          <p14:tracePt t="93851" x="2744788" y="3152775"/>
          <p14:tracePt t="93862" x="2736850" y="3152775"/>
          <p14:tracePt t="93867" x="2727325" y="3152775"/>
          <p14:tracePt t="93883" x="2719388" y="3152775"/>
          <p14:tracePt t="93912" x="2711450" y="3152775"/>
          <p14:tracePt t="93917" x="2701925" y="3152775"/>
          <p14:tracePt t="94148" x="2693988" y="3152775"/>
          <p14:tracePt t="94153" x="2676525" y="3152775"/>
          <p14:tracePt t="94183" x="2660650" y="3135313"/>
          <p14:tracePt t="94189" x="2633663" y="3119438"/>
          <p14:tracePt t="94200" x="2608263" y="3109913"/>
          <p14:tracePt t="94203" x="2600325" y="3109913"/>
          <p14:tracePt t="94213" x="2582863" y="3101975"/>
          <p14:tracePt t="94223" x="2574925" y="3101975"/>
          <p14:tracePt t="94229" x="2557463" y="3084513"/>
          <p14:tracePt t="94239" x="2541588" y="3084513"/>
          <p14:tracePt t="94253" x="2524125" y="3076575"/>
          <p14:tracePt t="94359" x="2524125" y="3067050"/>
          <p14:tracePt t="94387" x="2549525" y="3067050"/>
          <p14:tracePt t="94396" x="2557463" y="3067050"/>
          <p14:tracePt t="94404" x="2566988" y="3067050"/>
          <p14:tracePt t="94412" x="2592388" y="3067050"/>
          <p14:tracePt t="94419" x="2617788" y="3067050"/>
          <p14:tracePt t="94429" x="2660650" y="3067050"/>
          <p14:tracePt t="94435" x="2701925" y="3067050"/>
          <p14:tracePt t="94446" x="2727325" y="3067050"/>
          <p14:tracePt t="94452" x="2762250" y="3067050"/>
          <p14:tracePt t="94466" x="2770188" y="3067050"/>
          <p14:tracePt t="94484" x="2778125" y="3067050"/>
          <p14:tracePt t="94809" x="2787650" y="3067050"/>
          <p14:tracePt t="94819" x="2795588" y="3076575"/>
          <p14:tracePt t="94823" x="2805113" y="3076575"/>
          <p14:tracePt t="94834" x="2813050" y="3076575"/>
          <p14:tracePt t="94862" x="2820988" y="3076575"/>
          <p14:tracePt t="94996" x="2830513" y="3094038"/>
          <p14:tracePt t="95032" x="2830513" y="3101975"/>
          <p14:tracePt t="95469" x="2838450" y="3101975"/>
          <p14:tracePt t="95478" x="2871788" y="3101975"/>
          <p14:tracePt t="95485" x="2914650" y="3101975"/>
          <p14:tracePt t="95488" x="2949575" y="3101975"/>
          <p14:tracePt t="95501" x="3000375" y="3094038"/>
          <p14:tracePt t="95512" x="3051175" y="3094038"/>
          <p14:tracePt t="95518" x="3094038" y="3084513"/>
          <p14:tracePt t="95529" x="3109913" y="3084513"/>
          <p14:tracePt t="95534" x="3119438" y="3084513"/>
          <p14:tracePt t="95542" x="3127375" y="3084513"/>
          <p14:tracePt t="95838" x="3135313" y="3084513"/>
          <p14:tracePt t="95844" x="3160713" y="3076575"/>
          <p14:tracePt t="95853" x="3178175" y="3076575"/>
          <p14:tracePt t="95862" x="3186113" y="3076575"/>
          <p14:tracePt t="95869" x="3195638" y="3076575"/>
          <p14:tracePt t="96389" x="3203575" y="3076575"/>
          <p14:tracePt t="96410" x="3211513" y="3076575"/>
          <p14:tracePt t="96506" x="3221038" y="3076575"/>
          <p14:tracePt t="96519" x="3228975" y="3076575"/>
          <p14:tracePt t="96528" x="3238500" y="3067050"/>
          <p14:tracePt t="96535" x="3246438" y="3067050"/>
          <p14:tracePt t="96539" x="3263900" y="3067050"/>
          <p14:tracePt t="96551" x="3271838" y="3067050"/>
          <p14:tracePt t="96562" x="3289300" y="3067050"/>
          <p14:tracePt t="96568" x="3297238" y="3067050"/>
          <p14:tracePt t="96579" x="3340100" y="3067050"/>
          <p14:tracePt t="96589" x="3348038" y="3067050"/>
          <p14:tracePt t="96601" x="3382963" y="3059113"/>
          <p14:tracePt t="96605" x="3424238" y="3059113"/>
          <p14:tracePt t="96618" x="3467100" y="3059113"/>
          <p14:tracePt t="96620" x="3517900" y="3059113"/>
          <p14:tracePt t="96629" x="3578225" y="3041650"/>
          <p14:tracePt t="96638" x="3603625" y="3041650"/>
          <p14:tracePt t="96645" x="3646488" y="3041650"/>
          <p14:tracePt t="96655" x="3671888" y="3041650"/>
          <p14:tracePt t="96662" x="3705225" y="3033713"/>
          <p14:tracePt t="96671" x="3713163" y="3033713"/>
          <p14:tracePt t="96683" x="3722688" y="3033713"/>
          <p14:tracePt t="96685" x="3730625" y="3033713"/>
          <p14:tracePt t="96768" x="3748088" y="3033713"/>
          <p14:tracePt t="96773" x="3763963" y="3051175"/>
          <p14:tracePt t="96781" x="3806825" y="3076575"/>
          <p14:tracePt t="96792" x="3849688" y="3076575"/>
          <p14:tracePt t="96800" x="3875088" y="3084513"/>
          <p14:tracePt t="96806" x="3951288" y="3101975"/>
          <p14:tracePt t="96812" x="4079875" y="3109913"/>
          <p14:tracePt t="96821" x="4265613" y="3135313"/>
          <p14:tracePt t="96834" x="4478338" y="3170238"/>
          <p14:tracePt t="96837" x="4716463" y="3186113"/>
          <p14:tracePt t="96849" x="4929188" y="3195638"/>
          <p14:tracePt t="96853" x="5149850" y="3228975"/>
          <p14:tracePt t="96862" x="5327650" y="3238500"/>
          <p14:tracePt t="96871" x="5472113" y="3238500"/>
          <p14:tracePt t="96879" x="5583238" y="3238500"/>
          <p14:tracePt t="96887" x="5694363" y="3238500"/>
          <p14:tracePt t="96903" x="5795963" y="3238500"/>
          <p14:tracePt t="96913" x="5897563" y="3238500"/>
          <p14:tracePt t="96918" x="5983288" y="3203575"/>
          <p14:tracePt t="96929" x="6059488" y="3170238"/>
          <p14:tracePt t="96935" x="6127750" y="3152775"/>
          <p14:tracePt t="96945" x="6186488" y="3127375"/>
          <p14:tracePt t="96952" x="6203950" y="3119438"/>
          <p14:tracePt t="96962" x="6221413" y="3119438"/>
          <p14:tracePt t="96968" x="6237288" y="3109913"/>
          <p14:tracePt t="96973" x="6280150" y="3094038"/>
          <p14:tracePt t="96985" x="6313488" y="3094038"/>
          <p14:tracePt t="96995" x="6348413" y="3094038"/>
          <p14:tracePt t="97000" x="6391275" y="3094038"/>
          <p14:tracePt t="97015" x="6442075" y="3094038"/>
          <p14:tracePt t="97023" x="6510338" y="3094038"/>
          <p14:tracePt t="97034" x="6569075" y="3094038"/>
          <p14:tracePt t="97038" x="6611938" y="3094038"/>
          <p14:tracePt t="97050" x="6627813" y="3094038"/>
          <p14:tracePt t="97053" x="6637338" y="3094038"/>
          <p14:tracePt t="97064" x="6645275" y="3094038"/>
          <p14:tracePt t="97079" x="6654800" y="3094038"/>
          <p14:tracePt t="97103" x="6670675" y="3094038"/>
          <p14:tracePt t="97112" x="6680200" y="3094038"/>
          <p14:tracePt t="97118" x="6696075" y="3094038"/>
          <p14:tracePt t="97129" x="6731000" y="3094038"/>
          <p14:tracePt t="97139" x="6746875" y="3094038"/>
          <p14:tracePt t="97145" x="6772275" y="3094038"/>
          <p14:tracePt t="97155" x="6781800" y="3094038"/>
          <p14:tracePt t="97183" x="6789738" y="3084513"/>
          <p14:tracePt t="97199" x="6799263" y="3076575"/>
          <p14:tracePt t="97212" x="6815138" y="3067050"/>
          <p14:tracePt t="97217" x="6875463" y="3051175"/>
          <p14:tracePt t="97229" x="6891338" y="3041650"/>
          <p14:tracePt t="97235" x="6943725" y="3041650"/>
          <p14:tracePt t="97245" x="7019925" y="3033713"/>
          <p14:tracePt t="97251" x="7113588" y="3025775"/>
          <p14:tracePt t="97255" x="7205663" y="3008313"/>
          <p14:tracePt t="97267" x="7258050" y="3008313"/>
          <p14:tracePt t="97280" x="7273925" y="3008313"/>
          <p14:tracePt t="97307" x="7283450" y="3008313"/>
          <p14:tracePt t="97316" x="7283450" y="3033713"/>
          <p14:tracePt t="97329" x="7258050" y="3051175"/>
          <p14:tracePt t="97335" x="7232650" y="3084513"/>
          <p14:tracePt t="97342" x="7197725" y="3109913"/>
          <p14:tracePt t="97352" x="7146925" y="3152775"/>
          <p14:tracePt t="97354" x="7088188" y="3203575"/>
          <p14:tracePt t="97368" x="7027863" y="3254375"/>
          <p14:tracePt t="97370" x="6959600" y="3297238"/>
          <p14:tracePt t="97384" x="6900863" y="3355975"/>
          <p14:tracePt t="97395" x="6799263" y="3424238"/>
          <p14:tracePt t="97405" x="6789738" y="3441700"/>
          <p14:tracePt t="97412" x="6781800" y="3467100"/>
          <p14:tracePt t="97421" x="6772275" y="3484563"/>
          <p14:tracePt t="97434" x="6772275" y="3502025"/>
          <p14:tracePt t="97436" x="6772275" y="3509963"/>
          <p14:tracePt t="97445" x="6772275" y="3527425"/>
          <p14:tracePt t="97450" x="6772275" y="3552825"/>
          <p14:tracePt t="97462" x="6772275" y="3560763"/>
          <p14:tracePt t="97471" x="6772275" y="3586163"/>
          <p14:tracePt t="97479" x="6772275" y="3619500"/>
          <p14:tracePt t="97487" x="6772275" y="3636963"/>
          <p14:tracePt t="97491" x="6772275" y="3679825"/>
          <p14:tracePt t="97501" x="6772275" y="3713163"/>
          <p14:tracePt t="97512" x="6772275" y="3773488"/>
          <p14:tracePt t="97518" x="6789738" y="3790950"/>
          <p14:tracePt t="97529" x="6789738" y="3849688"/>
          <p14:tracePt t="97534" x="6824663" y="3875088"/>
          <p14:tracePt t="97542" x="6832600" y="3908425"/>
          <p14:tracePt t="97553" x="6832600" y="3917950"/>
          <p14:tracePt t="97556" x="6832600" y="3925888"/>
          <p14:tracePt t="97568" x="6832600" y="3951288"/>
          <p14:tracePt t="97573" x="6832600" y="3976688"/>
          <p14:tracePt t="97584" x="6832600" y="3986213"/>
          <p14:tracePt t="97595" x="6850063" y="3994150"/>
          <p14:tracePt t="97603" x="6850063" y="4002088"/>
          <p14:tracePt t="97613" x="6858000" y="4011613"/>
          <p14:tracePt t="97623" x="6858000" y="4019550"/>
          <p14:tracePt t="97645" x="6858000" y="4027488"/>
          <p14:tracePt t="97652" x="6865938" y="4027488"/>
          <p14:tracePt t="97662" x="6883400" y="4044950"/>
          <p14:tracePt t="97668" x="6883400" y="4062413"/>
          <p14:tracePt t="97673" x="6883400" y="4087813"/>
          <p14:tracePt t="97685" x="6891338" y="4113213"/>
          <p14:tracePt t="97695" x="6891338" y="4164013"/>
          <p14:tracePt t="97700" x="6891338" y="4189413"/>
          <p14:tracePt t="97713" x="6891338" y="4275138"/>
          <p14:tracePt t="97723" x="6891338" y="4376738"/>
          <p14:tracePt t="97734" x="6891338" y="4445000"/>
          <p14:tracePt t="97739" x="6891338" y="4529138"/>
          <p14:tracePt t="97751" x="6891338" y="4614863"/>
          <p14:tracePt t="97755" x="6891338" y="4699000"/>
          <p14:tracePt t="97763" x="6891338" y="4767263"/>
          <p14:tracePt t="97779" x="6891338" y="4827588"/>
          <p14:tracePt t="97789" x="6891338" y="4843463"/>
          <p14:tracePt t="97795" x="6908800" y="4860925"/>
          <p14:tracePt t="97805" x="6926263" y="4878388"/>
          <p14:tracePt t="97828" x="6926263" y="4886325"/>
          <p14:tracePt t="97835" x="6926263" y="4894263"/>
          <p14:tracePt t="97845" x="6934200" y="4894263"/>
          <p14:tracePt t="97871" x="6951663" y="4894263"/>
          <p14:tracePt t="97878" x="6977063" y="4894263"/>
          <p14:tracePt t="97885" x="6994525" y="4894263"/>
          <p14:tracePt t="97896" x="7019925" y="4894263"/>
          <p14:tracePt t="97902" x="7061200" y="4894263"/>
          <p14:tracePt t="97912" x="7078663" y="4894263"/>
          <p14:tracePt t="97916" x="7088188" y="4894263"/>
          <p14:tracePt t="97929" x="7104063" y="4894263"/>
          <p14:tracePt t="97934" x="7113588" y="4894263"/>
          <p14:tracePt t="97941" x="7138988" y="4903788"/>
          <p14:tracePt t="97951" x="7180263" y="4903788"/>
          <p14:tracePt t="97955" x="7215188" y="4911725"/>
          <p14:tracePt t="97968" x="7248525" y="4929188"/>
          <p14:tracePt t="97971" x="7299325" y="4937125"/>
          <p14:tracePt t="97984" x="7308850" y="4946650"/>
          <p14:tracePt t="97991" x="7316788" y="4954588"/>
          <p14:tracePt t="98017" x="7308850" y="4962525"/>
          <p14:tracePt t="98021" x="7258050" y="4972050"/>
          <p14:tracePt t="98034" x="7172325" y="4972050"/>
          <p14:tracePt t="98045" x="7045325" y="4972050"/>
          <p14:tracePt t="98050" x="6891338" y="4972050"/>
          <p14:tracePt t="98057" x="6654800" y="4972050"/>
          <p14:tracePt t="98062" x="6391275" y="4972050"/>
          <p14:tracePt t="98071" x="6049963" y="4972050"/>
          <p14:tracePt t="98084" x="5659438" y="4937125"/>
          <p14:tracePt t="98087" x="5183188" y="4860925"/>
          <p14:tracePt t="98100" x="4708525" y="4784725"/>
          <p14:tracePt t="98101" x="4257675" y="4708525"/>
          <p14:tracePt t="98112" x="3857625" y="4630738"/>
          <p14:tracePt t="98121" x="3467100" y="4554538"/>
          <p14:tracePt t="98129" x="3203575" y="4470400"/>
          <p14:tracePt t="98137" x="3025775" y="4402138"/>
          <p14:tracePt t="98145" x="2932113" y="4359275"/>
          <p14:tracePt t="98153" x="2863850" y="4316413"/>
          <p14:tracePt t="98163" x="2838450" y="4275138"/>
          <p14:tracePt t="98168" x="2838450" y="4265613"/>
          <p14:tracePt t="98178" x="2830513" y="4257675"/>
          <p14:tracePt t="98185" x="2830513" y="4240213"/>
          <p14:tracePt t="98195" x="2830513" y="4224338"/>
          <p14:tracePt t="98202" x="2830513" y="4197350"/>
          <p14:tracePt t="98214" x="2830513" y="4189413"/>
          <p14:tracePt t="98229" x="2820988" y="4164013"/>
          <p14:tracePt t="98245" x="2820988" y="4156075"/>
          <p14:tracePt t="98253" x="2820988" y="4146550"/>
          <p14:tracePt t="98262" x="2813050" y="4121150"/>
          <p14:tracePt t="98268" x="2805113" y="4113213"/>
          <p14:tracePt t="98273" x="2795588" y="4105275"/>
          <p14:tracePt t="98285" x="2795588" y="4095750"/>
          <p14:tracePt t="98296" x="2787650" y="4079875"/>
          <p14:tracePt t="98313" x="2778125" y="4052888"/>
          <p14:tracePt t="98329" x="2762250" y="4037013"/>
          <p14:tracePt t="98345" x="2752725" y="4002088"/>
          <p14:tracePt t="98362" x="2752725" y="3986213"/>
          <p14:tracePt t="98369" x="2752725" y="3976688"/>
          <p14:tracePt t="98379" x="2744788" y="3976688"/>
          <p14:tracePt t="98388" x="2744788" y="3968750"/>
          <p14:tracePt t="98401" x="2744788" y="3951288"/>
          <p14:tracePt t="98412" x="2744788" y="3935413"/>
          <p14:tracePt t="98418" x="2744788" y="3917950"/>
          <p14:tracePt t="98429" x="2778125" y="3875088"/>
          <p14:tracePt t="98439" x="2795588" y="3867150"/>
          <p14:tracePt t="98450" x="2813050" y="3849688"/>
          <p14:tracePt t="98455" x="2820988" y="3841750"/>
          <p14:tracePt t="98469" x="2830513" y="3824288"/>
          <p14:tracePt t="98479" x="2838450" y="3806825"/>
          <p14:tracePt t="98492" x="2846388" y="3798888"/>
          <p14:tracePt t="98496" x="2855913" y="3790950"/>
          <p14:tracePt t="98505" x="2855913" y="3781425"/>
          <p14:tracePt t="98512" x="2863850" y="3763963"/>
          <p14:tracePt t="98612" x="2871788" y="3763963"/>
          <p14:tracePt t="98623" x="2906713" y="3763963"/>
          <p14:tracePt t="98627" x="2932113" y="3763963"/>
          <p14:tracePt t="98642" x="2982913" y="3763963"/>
          <p14:tracePt t="98651" x="3016250" y="3763963"/>
          <p14:tracePt t="98662" x="3041650" y="3763963"/>
          <p14:tracePt t="98668" x="3109913" y="3763963"/>
          <p14:tracePt t="98679" x="3160713" y="3763963"/>
          <p14:tracePt t="98683" x="3221038" y="3781425"/>
          <p14:tracePt t="98692" x="3279775" y="3790950"/>
          <p14:tracePt t="98701" x="3330575" y="3790950"/>
          <p14:tracePt t="98707" x="3365500" y="3798888"/>
          <p14:tracePt t="98718" x="3408363" y="3798888"/>
          <p14:tracePt t="98723" x="3441700" y="3798888"/>
          <p14:tracePt t="98734" x="3449638" y="3798888"/>
          <p14:tracePt t="98745" x="3459163" y="3798888"/>
          <p14:tracePt t="98803" x="3467100" y="3798888"/>
          <p14:tracePt t="98812" x="3484563" y="3798888"/>
          <p14:tracePt t="98833" x="3492500" y="3798888"/>
          <p14:tracePt t="98837" x="3517900" y="3798888"/>
          <p14:tracePt t="98851" x="3535363" y="3798888"/>
          <p14:tracePt t="98863" x="3611563" y="3798888"/>
          <p14:tracePt t="98873" x="3654425" y="3798888"/>
          <p14:tracePt t="98879" x="3679825" y="3798888"/>
          <p14:tracePt t="98889" x="3730625" y="3798888"/>
          <p14:tracePt t="98900" x="3763963" y="3798888"/>
          <p14:tracePt t="98903" x="3806825" y="3798888"/>
          <p14:tracePt t="98912" x="3816350" y="3798888"/>
          <p14:tracePt t="98919" x="3824288" y="3798888"/>
          <p14:tracePt t="99158" x="3832225" y="3798888"/>
          <p14:tracePt t="99162" x="3832225" y="3824288"/>
          <p14:tracePt t="99171" x="3832225" y="3849688"/>
          <p14:tracePt t="99183" x="3832225" y="3867150"/>
          <p14:tracePt t="99187" x="3832225" y="3925888"/>
          <p14:tracePt t="99200" x="3832225" y="3976688"/>
          <p14:tracePt t="99200" x="3832225" y="4062413"/>
          <p14:tracePt t="99212" x="3849688" y="4156075"/>
          <p14:tracePt t="99221" x="3883025" y="4257675"/>
          <p14:tracePt t="99231" x="3935413" y="4351338"/>
          <p14:tracePt t="99236" x="3994150" y="4435475"/>
          <p14:tracePt t="99240" x="4070350" y="4521200"/>
          <p14:tracePt t="99252" x="4138613" y="4597400"/>
          <p14:tracePt t="99266" x="4189413" y="4648200"/>
          <p14:tracePt t="99268" x="4214813" y="4665663"/>
          <p14:tracePt t="99279" x="4224338" y="4665663"/>
          <p14:tracePt t="99284" x="4240213" y="4673600"/>
          <p14:tracePt t="99374" x="4240213" y="4683125"/>
          <p14:tracePt t="99383" x="4240213" y="4691063"/>
          <p14:tracePt t="99395" x="4257675" y="4699000"/>
          <p14:tracePt t="99403" x="4265613" y="4708525"/>
          <p14:tracePt t="99406" x="4308475" y="4733925"/>
          <p14:tracePt t="99418" x="4333875" y="4741863"/>
          <p14:tracePt t="99423" x="4359275" y="4741863"/>
          <p14:tracePt t="99434" x="4394200" y="4749800"/>
          <p14:tracePt t="99446" x="4460875" y="4749800"/>
          <p14:tracePt t="99451" x="4521200" y="4749800"/>
          <p14:tracePt t="99466" x="4622800" y="4749800"/>
          <p14:tracePt t="99472" x="4648200" y="4741863"/>
          <p14:tracePt t="99484" x="4683125" y="4691063"/>
          <p14:tracePt t="99488" x="4708525" y="4657725"/>
          <p14:tracePt t="99501" x="4733925" y="4605338"/>
          <p14:tracePt t="99502" x="4741863" y="4546600"/>
          <p14:tracePt t="99514" x="4749800" y="4486275"/>
          <p14:tracePt t="99529" x="4749800" y="4402138"/>
          <p14:tracePt t="99539" x="4749800" y="4368800"/>
          <p14:tracePt t="99545" x="4749800" y="4351338"/>
          <p14:tracePt t="99555" x="4749800" y="4333875"/>
          <p14:tracePt t="99568" x="4741863" y="4316413"/>
          <p14:tracePt t="99569" x="4733925" y="4308475"/>
          <p14:tracePt t="99579" x="4724400" y="4300538"/>
          <p14:tracePt t="99585" x="4716463" y="4291013"/>
          <p14:tracePt t="99595" x="4708525" y="4283075"/>
          <p14:tracePt t="99635" x="4708525" y="4275138"/>
          <p14:tracePt t="99645" x="4708525" y="4257675"/>
          <p14:tracePt t="99671" x="4708525" y="4249738"/>
          <p14:tracePt t="99685" x="4708525" y="4240213"/>
          <p14:tracePt t="99691" x="4716463" y="4240213"/>
          <p14:tracePt t="102797" x="4708525" y="4240213"/>
          <p14:tracePt t="102807" x="4657725" y="4240213"/>
          <p14:tracePt t="102817" x="4513263" y="4240213"/>
          <p14:tracePt t="102823" x="4359275" y="4265613"/>
          <p14:tracePt t="102834" x="4087813" y="4283075"/>
          <p14:tracePt t="102837" x="3790950" y="4316413"/>
          <p14:tracePt t="102847" x="3424238" y="4384675"/>
          <p14:tracePt t="102853" x="3144838" y="4435475"/>
          <p14:tracePt t="102862" x="2805113" y="4503738"/>
          <p14:tracePt t="102873" x="2557463" y="4538663"/>
          <p14:tracePt t="102879" x="2362200" y="4564063"/>
          <p14:tracePt t="102889" x="2227263" y="4579938"/>
          <p14:tracePt t="102897" x="2124075" y="4589463"/>
          <p14:tracePt t="102903" x="2022475" y="4597400"/>
          <p14:tracePt t="102912" x="2014538" y="4597400"/>
          <p14:tracePt t="102919" x="2005013" y="4605338"/>
          <p14:tracePt t="102929" x="1997075" y="4605338"/>
          <p14:tracePt t="103998" x="1989138" y="4605338"/>
          <p14:tracePt t="104009" x="1928813" y="4605338"/>
          <p14:tracePt t="104016" x="1885950" y="4605338"/>
          <p14:tracePt t="104023" x="1852613" y="4605338"/>
          <p14:tracePt t="104029" x="1801813" y="4605338"/>
          <p14:tracePt t="104039" x="1741488" y="4605338"/>
          <p14:tracePt t="104050" x="1665288" y="4579938"/>
          <p14:tracePt t="104053" x="1563688" y="4564063"/>
          <p14:tracePt t="104065" x="1477963" y="4546600"/>
          <p14:tracePt t="104068" x="1376363" y="4538663"/>
          <p14:tracePt t="104079" x="1292225" y="4503738"/>
          <p14:tracePt t="104089" x="1198563" y="4486275"/>
          <p14:tracePt t="104097" x="1130300" y="4460875"/>
          <p14:tracePt t="104102" x="1069975" y="4452938"/>
          <p14:tracePt t="104113" x="1019175" y="4435475"/>
          <p14:tracePt t="104118" x="960438" y="4427538"/>
          <p14:tracePt t="104129" x="935038" y="4410075"/>
          <p14:tracePt t="104135" x="900113" y="4402138"/>
          <p14:tracePt t="104147" x="874713" y="4402138"/>
          <p14:tracePt t="104152" x="858838" y="4402138"/>
          <p14:tracePt t="104163" x="849313" y="4402138"/>
          <p14:tracePt t="104169" x="841375" y="4402138"/>
          <p14:tracePt t="104179" x="815975" y="4402138"/>
          <p14:tracePt t="104185" x="808038" y="4402138"/>
          <p14:tracePt t="104191" x="781050" y="4402138"/>
          <p14:tracePt t="104200" x="755650" y="4402138"/>
          <p14:tracePt t="104212" x="739775" y="4402138"/>
          <p14:tracePt t="104218" x="730250" y="4402138"/>
          <p14:tracePt t="104229" x="696913" y="4402138"/>
          <p14:tracePt t="104245" x="679450" y="4402138"/>
          <p14:tracePt t="104250" x="671513" y="4402138"/>
          <p14:tracePt t="104255" x="636588" y="4402138"/>
          <p14:tracePt t="104267" x="603250" y="4402138"/>
          <p14:tracePt t="104271" x="595313" y="4402138"/>
          <p14:tracePt t="104284" x="569913" y="4402138"/>
          <p14:tracePt t="104292" x="544513" y="4410075"/>
          <p14:tracePt t="104295" x="501650" y="4410075"/>
          <p14:tracePt t="104312" x="466725" y="4410075"/>
          <p14:tracePt t="104321" x="450850" y="4419600"/>
          <p14:tracePt t="104334" x="425450" y="4419600"/>
          <p14:tracePt t="104335" x="415925" y="4419600"/>
          <p14:tracePt t="104351" x="407988" y="4419600"/>
          <p14:tracePt t="104362" x="400050" y="4427538"/>
          <p14:tracePt t="104371" x="390525" y="4427538"/>
          <p14:tracePt t="104379" x="382588" y="4435475"/>
          <p14:tracePt t="104387" x="374650" y="4435475"/>
          <p14:tracePt t="104391" x="365125" y="4435475"/>
          <p14:tracePt t="104453" x="357188" y="4435475"/>
          <p14:tracePt t="104543" x="347663" y="4435475"/>
          <p14:tracePt t="104997" x="339725" y="4435475"/>
          <p14:tracePt t="105012" x="331788" y="4435475"/>
          <p14:tracePt t="105028" x="322263" y="4435475"/>
          <p14:tracePt t="105033" x="314325" y="4435475"/>
          <p14:tracePt t="105045" x="296863" y="4452938"/>
          <p14:tracePt t="105064" x="288925" y="4460875"/>
          <p14:tracePt t="105068" x="271463" y="4470400"/>
          <p14:tracePt t="105079" x="271463" y="4478338"/>
          <p14:tracePt t="105085" x="271463" y="4495800"/>
          <p14:tracePt t="105096" x="255588" y="4503738"/>
          <p14:tracePt t="105102" x="246063" y="4521200"/>
          <p14:tracePt t="105107" x="238125" y="4546600"/>
          <p14:tracePt t="105118" x="230188" y="4579938"/>
          <p14:tracePt t="105122" x="230188" y="4605338"/>
          <p14:tracePt t="105135" x="230188" y="4640263"/>
          <p14:tracePt t="105145" x="220663" y="4683125"/>
          <p14:tracePt t="105150" x="220663" y="4741863"/>
          <p14:tracePt t="105156" x="220663" y="4775200"/>
          <p14:tracePt t="105164" x="220663" y="4818063"/>
          <p14:tracePt t="105172" x="220663" y="4835525"/>
          <p14:tracePt t="105184" x="220663" y="4860925"/>
          <p14:tracePt t="105188" x="230188" y="4903788"/>
          <p14:tracePt t="105200" x="246063" y="4937125"/>
          <p14:tracePt t="105202" x="271463" y="5005388"/>
          <p14:tracePt t="105212" x="296863" y="5038725"/>
          <p14:tracePt t="105223" x="339725" y="5091113"/>
          <p14:tracePt t="105229" x="365125" y="5141913"/>
          <p14:tracePt t="105239" x="390525" y="5175250"/>
          <p14:tracePt t="105245" x="433388" y="5226050"/>
          <p14:tracePt t="105253" x="476250" y="5268913"/>
          <p14:tracePt t="105262" x="501650" y="5294313"/>
          <p14:tracePt t="105268" x="527050" y="5327650"/>
          <p14:tracePt t="105279" x="552450" y="5353050"/>
          <p14:tracePt t="105286" x="569913" y="5387975"/>
          <p14:tracePt t="105295" x="585788" y="5405438"/>
          <p14:tracePt t="105305" x="595313" y="5413375"/>
          <p14:tracePt t="105312" x="603250" y="5413375"/>
          <p14:tracePt t="105507" x="620713" y="5413375"/>
          <p14:tracePt t="105518" x="628650" y="5413375"/>
          <p14:tracePt t="105521" x="663575" y="5413375"/>
          <p14:tracePt t="105534" x="671513" y="5413375"/>
          <p14:tracePt t="105537" x="704850" y="5413375"/>
          <p14:tracePt t="105549" x="747713" y="5413375"/>
          <p14:tracePt t="105557" x="790575" y="5413375"/>
          <p14:tracePt t="105562" x="849313" y="5413375"/>
          <p14:tracePt t="105571" x="909638" y="5413375"/>
          <p14:tracePt t="105579" x="977900" y="5413375"/>
          <p14:tracePt t="105587" x="1036638" y="5413375"/>
          <p14:tracePt t="105600" x="1112838" y="5413375"/>
          <p14:tracePt t="105601" x="1138238" y="5413375"/>
          <p14:tracePt t="105613" x="1147763" y="5413375"/>
          <p14:tracePt t="105618" x="1155700" y="5413375"/>
          <p14:tracePt t="105629" x="1163638" y="5413375"/>
          <p14:tracePt t="105636" x="1173163" y="5413375"/>
          <p14:tracePt t="105666" x="1181100" y="5413375"/>
          <p14:tracePt t="105703" x="1181100" y="5387975"/>
          <p14:tracePt t="105707" x="1189038" y="5387975"/>
          <p14:tracePt t="105717" x="1189038" y="5380038"/>
          <p14:tracePt t="105729" x="1189038" y="5370513"/>
          <p14:tracePt t="105746" x="1198563" y="5353050"/>
          <p14:tracePt t="105752" x="1198563" y="5337175"/>
          <p14:tracePt t="105762" x="1216025" y="5327650"/>
          <p14:tracePt t="105769" x="1216025" y="5319713"/>
          <p14:tracePt t="105779" x="1223963" y="5302250"/>
          <p14:tracePt t="105784" x="1223963" y="5268913"/>
          <p14:tracePt t="105796" x="1231900" y="5251450"/>
          <p14:tracePt t="105800" x="1231900" y="5226050"/>
          <p14:tracePt t="105812" x="1249363" y="5208588"/>
          <p14:tracePt t="105819" x="1249363" y="5183188"/>
          <p14:tracePt t="105823" x="1257300" y="5149850"/>
          <p14:tracePt t="105834" x="1257300" y="5124450"/>
          <p14:tracePt t="105851" x="1257300" y="5099050"/>
          <p14:tracePt t="105862" x="1257300" y="5091113"/>
          <p14:tracePt t="105867" x="1257300" y="5073650"/>
          <p14:tracePt t="105879" x="1257300" y="5048250"/>
          <p14:tracePt t="105888" x="1223963" y="5022850"/>
          <p14:tracePt t="105901" x="1206500" y="5005388"/>
          <p14:tracePt t="105905" x="1198563" y="5005388"/>
          <p14:tracePt t="105916" x="1181100" y="5005388"/>
          <p14:tracePt t="105919" x="1155700" y="5005388"/>
          <p14:tracePt t="105929" x="1138238" y="5005388"/>
          <p14:tracePt t="105941" x="1122363" y="5005388"/>
          <p14:tracePt t="105945" x="1079500" y="5022850"/>
          <p14:tracePt t="105955" x="1036638" y="5073650"/>
          <p14:tracePt t="105962" x="1028700" y="5099050"/>
          <p14:tracePt t="105968" x="1011238" y="5132388"/>
          <p14:tracePt t="105979" x="977900" y="5192713"/>
          <p14:tracePt t="105985" x="942975" y="5286375"/>
          <p14:tracePt t="105995" x="935038" y="5387975"/>
          <p14:tracePt t="106001" x="925513" y="5481638"/>
          <p14:tracePt t="106012" x="925513" y="5600700"/>
          <p14:tracePt t="106021" x="925513" y="5684838"/>
          <p14:tracePt t="106029" x="925513" y="5770563"/>
          <p14:tracePt t="106035" x="968375" y="5864225"/>
          <p14:tracePt t="106042" x="1028700" y="5948363"/>
          <p14:tracePt t="106052" x="1096963" y="6034088"/>
          <p14:tracePt t="106062" x="1163638" y="6110288"/>
          <p14:tracePt t="106067" x="1257300" y="6153150"/>
          <p14:tracePt t="106079" x="1317625" y="6194425"/>
          <p14:tracePt t="106084" x="1393825" y="6237288"/>
          <p14:tracePt t="106092" x="1444625" y="6272213"/>
          <p14:tracePt t="106101" x="1487488" y="6280150"/>
          <p14:tracePt t="106107" x="1504950" y="6288088"/>
          <p14:tracePt t="106121" x="1512888" y="6297613"/>
          <p14:tracePt t="106203" x="1512888" y="6305550"/>
          <p14:tracePt t="106214" x="1512888" y="6313488"/>
          <p14:tracePt t="106216" x="1512888" y="6323013"/>
          <p14:tracePt t="106229" x="1512888" y="6330950"/>
          <p14:tracePt t="106237" x="1512888" y="6338888"/>
          <p14:tracePt t="106363" x="1520825" y="6338888"/>
          <p14:tracePt t="106374" x="1530350" y="6338888"/>
          <p14:tracePt t="106381" x="1538288" y="6330950"/>
          <p14:tracePt t="106389" x="1538288" y="6323013"/>
          <p14:tracePt t="106395" x="1538288" y="6313488"/>
          <p14:tracePt t="106402" x="1538288" y="6305550"/>
          <p14:tracePt t="106413" x="1538288" y="6297613"/>
          <p14:tracePt t="106418" x="1546225" y="6280150"/>
          <p14:tracePt t="106429" x="1555750" y="6272213"/>
          <p14:tracePt t="106435" x="1555750" y="6262688"/>
          <p14:tracePt t="106445" x="1555750" y="6254750"/>
          <p14:tracePt t="106453" x="1555750" y="6246813"/>
          <p14:tracePt t="106462" x="1555750" y="6221413"/>
          <p14:tracePt t="106469" x="1555750" y="6211888"/>
          <p14:tracePt t="106479" x="1555750" y="6203950"/>
          <p14:tracePt t="106485" x="1555750" y="6186488"/>
          <p14:tracePt t="106495" x="1555750" y="6178550"/>
          <p14:tracePt t="106513" x="1555750" y="6161088"/>
          <p14:tracePt t="106518" x="1555750" y="6153150"/>
          <p14:tracePt t="106837" x="1555750" y="6143625"/>
          <p14:tracePt t="106847" x="1555750" y="6135688"/>
          <p14:tracePt t="106864" x="1555750" y="6110288"/>
          <p14:tracePt t="106873" x="1555750" y="6102350"/>
          <p14:tracePt t="106895" x="1546225" y="6084888"/>
          <p14:tracePt t="106903" x="1538288" y="6076950"/>
          <p14:tracePt t="106913" x="1538288" y="6067425"/>
          <p14:tracePt t="106919" x="1538288" y="6059488"/>
          <p14:tracePt t="106934" x="1538288" y="6049963"/>
          <p14:tracePt t="106946" x="1530350" y="6049963"/>
          <p14:tracePt t="106951" x="1520825" y="6042025"/>
          <p14:tracePt t="106962" x="1520825" y="6034088"/>
          <p14:tracePt t="106979" x="1512888" y="6024563"/>
          <p14:tracePt t="106985" x="1504950" y="6008688"/>
          <p14:tracePt t="106995" x="1487488" y="5999163"/>
          <p14:tracePt t="107003" x="1477963" y="5999163"/>
          <p14:tracePt t="107012" x="1452563" y="5991225"/>
          <p14:tracePt t="107018" x="1427163" y="5991225"/>
          <p14:tracePt t="107029" x="1401763" y="5973763"/>
          <p14:tracePt t="107035" x="1376363" y="5973763"/>
          <p14:tracePt t="107045" x="1350963" y="5965825"/>
          <p14:tracePt t="107050" x="1308100" y="5965825"/>
          <p14:tracePt t="107062" x="1292225" y="5948363"/>
          <p14:tracePt t="107067" x="1266825" y="5940425"/>
          <p14:tracePt t="107079" x="1249363" y="5940425"/>
          <p14:tracePt t="107085" x="1231900" y="5940425"/>
          <p14:tracePt t="107089" x="1181100" y="5940425"/>
          <p14:tracePt t="107101" x="1155700" y="5932488"/>
          <p14:tracePt t="107105" x="1147763" y="5932488"/>
          <p14:tracePt t="107117" x="1130300" y="5932488"/>
          <p14:tracePt t="107129" x="1104900" y="5932488"/>
          <p14:tracePt t="107133" x="1087438" y="5932488"/>
          <p14:tracePt t="107141" x="1069975" y="5932488"/>
          <p14:tracePt t="107145" x="1044575" y="5932488"/>
          <p14:tracePt t="107155" x="1036638" y="5932488"/>
          <p14:tracePt t="107167" x="1019175" y="5932488"/>
          <p14:tracePt t="107171" x="1011238" y="5932488"/>
          <p14:tracePt t="107185" x="977900" y="5932488"/>
          <p14:tracePt t="107196" x="968375" y="5932488"/>
          <p14:tracePt t="107205" x="952500" y="5932488"/>
          <p14:tracePt t="107212" x="942975" y="5932488"/>
          <p14:tracePt t="107234" x="935038" y="5932488"/>
          <p14:tracePt t="107261" x="925513" y="5932488"/>
          <p14:tracePt t="107297" x="917575" y="5932488"/>
          <p14:tracePt t="107344" x="909638" y="5932488"/>
          <p14:tracePt t="107408" x="900113" y="5932488"/>
          <p14:tracePt t="107419" x="900113" y="5940425"/>
          <p14:tracePt t="107433" x="892175" y="5940425"/>
          <p14:tracePt t="107439" x="892175" y="5948363"/>
          <p14:tracePt t="107450" x="874713" y="5965825"/>
          <p14:tracePt t="107462" x="866775" y="5999163"/>
          <p14:tracePt t="107473" x="858838" y="6008688"/>
          <p14:tracePt t="107479" x="849313" y="6016625"/>
          <p14:tracePt t="107489" x="849313" y="6034088"/>
          <p14:tracePt t="107501" x="849313" y="6042025"/>
          <p14:tracePt t="107502" x="849313" y="6067425"/>
          <p14:tracePt t="107512" x="849313" y="6076950"/>
          <p14:tracePt t="107519" x="849313" y="6084888"/>
          <p14:tracePt t="107529" x="849313" y="6110288"/>
          <p14:tracePt t="107539" x="849313" y="6118225"/>
          <p14:tracePt t="107545" x="849313" y="6127750"/>
          <p14:tracePt t="107555" x="849313" y="6143625"/>
          <p14:tracePt t="107568" x="849313" y="6161088"/>
          <p14:tracePt t="107579" x="849313" y="6178550"/>
          <p14:tracePt t="107596" x="858838" y="6186488"/>
          <p14:tracePt t="107612" x="858838" y="6194425"/>
          <p14:tracePt t="107618" x="866775" y="6194425"/>
          <p14:tracePt t="107629" x="884238" y="6221413"/>
          <p14:tracePt t="107635" x="892175" y="6237288"/>
          <p14:tracePt t="107652" x="909638" y="6254750"/>
          <p14:tracePt t="107655" x="925513" y="6262688"/>
          <p14:tracePt t="107668" x="952500" y="6280150"/>
          <p14:tracePt t="107678" x="968375" y="6288088"/>
          <p14:tracePt t="107683" x="993775" y="6297613"/>
          <p14:tracePt t="107691" x="1019175" y="6297613"/>
          <p14:tracePt t="107700" x="1044575" y="6305550"/>
          <p14:tracePt t="107707" x="1062038" y="6305550"/>
          <p14:tracePt t="107718" x="1087438" y="6313488"/>
          <p14:tracePt t="107720" x="1130300" y="6313488"/>
          <p14:tracePt t="107734" x="1147763" y="6338888"/>
          <p14:tracePt t="107736" x="1155700" y="6338888"/>
          <p14:tracePt t="107750" x="1173163" y="6338888"/>
          <p14:tracePt t="107757" x="1189038" y="6338888"/>
          <p14:tracePt t="107761" x="1206500" y="6338888"/>
          <p14:tracePt t="107771" x="1223963" y="6338888"/>
          <p14:tracePt t="107791" x="1231900" y="6338888"/>
          <p14:tracePt t="107801" x="1241425" y="6338888"/>
          <p14:tracePt t="107812" x="1249363" y="6338888"/>
          <p14:tracePt t="107817" x="1257300" y="6338888"/>
          <p14:tracePt t="107845" x="1257300" y="6330950"/>
          <p14:tracePt t="107879" x="1266825" y="6323013"/>
          <p14:tracePt t="108331" x="1274763" y="6323013"/>
          <p14:tracePt t="109073" x="1282700" y="6313488"/>
          <p14:tracePt t="109083" x="1292225" y="6297613"/>
          <p14:tracePt t="109089" x="1325563" y="6272213"/>
          <p14:tracePt t="109101" x="1360488" y="6221413"/>
          <p14:tracePt t="109107" x="1401763" y="6169025"/>
          <p14:tracePt t="109114" x="1419225" y="6153150"/>
          <p14:tracePt t="109123" x="1462088" y="6092825"/>
          <p14:tracePt t="109129" x="1530350" y="6016625"/>
          <p14:tracePt t="109139" x="1589088" y="5940425"/>
          <p14:tracePt t="109150" x="1682750" y="5813425"/>
          <p14:tracePt t="109153" x="1758950" y="5676900"/>
          <p14:tracePt t="109163" x="1852613" y="5532438"/>
          <p14:tracePt t="109169" x="1938338" y="5345113"/>
          <p14:tracePt t="109179" x="2073275" y="5064125"/>
          <p14:tracePt t="109189" x="2174875" y="4802188"/>
          <p14:tracePt t="109196" x="2268538" y="4554538"/>
          <p14:tracePt t="109203" x="2344738" y="4376738"/>
          <p14:tracePt t="109213" x="2413000" y="4189413"/>
          <p14:tracePt t="109219" x="2455863" y="3994150"/>
          <p14:tracePt t="109229" x="2524125" y="3738563"/>
          <p14:tracePt t="109235" x="2582863" y="3484563"/>
          <p14:tracePt t="109245" x="2625725" y="3314700"/>
          <p14:tracePt t="109250" x="2633663" y="3152775"/>
          <p14:tracePt t="109262" x="2660650" y="3025775"/>
          <p14:tracePt t="109269" x="2686050" y="2922588"/>
          <p14:tracePt t="109278" x="2693988" y="2820988"/>
          <p14:tracePt t="109285" x="2701925" y="2762250"/>
          <p14:tracePt t="109288" x="2701925" y="2668588"/>
          <p14:tracePt t="109300" x="2711450" y="2592388"/>
          <p14:tracePt t="109312" x="2727325" y="2489200"/>
          <p14:tracePt t="109317" x="2727325" y="2422525"/>
          <p14:tracePt t="109329" x="2727325" y="2336800"/>
          <p14:tracePt t="109334" x="2727325" y="2235200"/>
          <p14:tracePt t="109345" x="2727325" y="2166938"/>
          <p14:tracePt t="109350" x="2727325" y="2082800"/>
          <p14:tracePt t="109357" x="2727325" y="1997075"/>
          <p14:tracePt t="109367" x="2727325" y="1895475"/>
          <p14:tracePt t="109371" x="2727325" y="1793875"/>
          <p14:tracePt t="109384" x="2727325" y="1682750"/>
          <p14:tracePt t="109387" x="2727325" y="1597025"/>
          <p14:tracePt t="109398" x="2727325" y="1512888"/>
          <p14:tracePt t="109407" x="2727325" y="1411288"/>
          <p14:tracePt t="109411" x="2719388" y="1343025"/>
          <p14:tracePt t="109423" x="2701925" y="1249363"/>
          <p14:tracePt t="109429" x="2668588" y="1163638"/>
          <p14:tracePt t="109437" x="2643188" y="1079500"/>
          <p14:tracePt t="109450" x="2625725" y="1011238"/>
          <p14:tracePt t="109452" x="2600325" y="942975"/>
          <p14:tracePt t="109463" x="2582863" y="874713"/>
          <p14:tracePt t="109468" x="2566988" y="833438"/>
          <p14:tracePt t="109481" x="2541588" y="773113"/>
          <p14:tracePt t="109487" x="2532063" y="722313"/>
          <p14:tracePt t="109496" x="2524125" y="679450"/>
          <p14:tracePt t="109503" x="2524125" y="646113"/>
          <p14:tracePt t="109507" x="2524125" y="611188"/>
          <p14:tracePt t="109519" x="2524125" y="603250"/>
          <p14:tracePt t="109529" x="2524125" y="569913"/>
          <p14:tracePt t="109535" x="2524125" y="544513"/>
          <p14:tracePt t="109542" x="2524125" y="534988"/>
          <p14:tracePt t="109551" x="2516188" y="509588"/>
          <p14:tracePt t="109562" x="2506663" y="501650"/>
          <p14:tracePt t="109567" x="2506663" y="492125"/>
          <p14:tracePt t="109621" x="2498725" y="492125"/>
          <p14:tracePt t="109754" x="2498725" y="509588"/>
          <p14:tracePt t="109765" x="2498725" y="544513"/>
          <p14:tracePt t="109767" x="2498725" y="569913"/>
          <p14:tracePt t="109780" x="2498725" y="595313"/>
          <p14:tracePt t="109784" x="2498725" y="611188"/>
          <p14:tracePt t="109796" x="2498725" y="628650"/>
          <p14:tracePt t="109803" x="2498725" y="654050"/>
          <p14:tracePt t="109812" x="2498725" y="688975"/>
          <p14:tracePt t="109819" x="2498725" y="704850"/>
          <p14:tracePt t="109823" x="2498725" y="722313"/>
          <p14:tracePt t="109834" x="2498725" y="747713"/>
          <p14:tracePt t="109846" x="2498725" y="765175"/>
          <p14:tracePt t="109851" x="2498725" y="781050"/>
          <p14:tracePt t="109862" x="2489200" y="798513"/>
          <p14:tracePt t="109873" x="2463800" y="798513"/>
          <p14:tracePt t="109889" x="2455863" y="798513"/>
          <p14:tracePt t="109901" x="2447925" y="798513"/>
          <p14:tracePt t="110072" x="2481263" y="798513"/>
          <p14:tracePt t="110078" x="2524125" y="798513"/>
          <p14:tracePt t="110085" x="2582863" y="798513"/>
          <p14:tracePt t="110095" x="2617788" y="798513"/>
          <p14:tracePt t="110101" x="2651125" y="798513"/>
          <p14:tracePt t="110112" x="2711450" y="808038"/>
          <p14:tracePt t="110118" x="2778125" y="833438"/>
          <p14:tracePt t="110129" x="2863850" y="849313"/>
          <p14:tracePt t="110135" x="2949575" y="884238"/>
          <p14:tracePt t="110141" x="3025775" y="917575"/>
          <p14:tracePt t="110152" x="3119438" y="942975"/>
          <p14:tracePt t="110156" x="3160713" y="960438"/>
          <p14:tracePt t="110167" x="3211513" y="977900"/>
          <p14:tracePt t="110179" x="3228975" y="985838"/>
          <p14:tracePt t="110616" x="3228975" y="993775"/>
          <p14:tracePt t="110628" x="3228975" y="1019175"/>
          <p14:tracePt t="110631" x="3246438" y="1087438"/>
          <p14:tracePt t="110642" x="3246438" y="1155700"/>
          <p14:tracePt t="110647" x="3254375" y="1274763"/>
          <p14:tracePt t="110655" x="3279775" y="1436688"/>
          <p14:tracePt t="110668" x="3305175" y="1674813"/>
          <p14:tracePt t="110671" x="3355975" y="1979613"/>
          <p14:tracePt t="110683" x="3416300" y="2319338"/>
          <p14:tracePt t="110685" x="3449638" y="2701925"/>
          <p14:tracePt t="110696" x="3517900" y="3041650"/>
          <p14:tracePt t="110705" x="3594100" y="3408363"/>
          <p14:tracePt t="110712" x="3671888" y="3773488"/>
          <p14:tracePt t="110720" x="3763963" y="4146550"/>
          <p14:tracePt t="110729" x="3824288" y="4402138"/>
          <p14:tracePt t="110736" x="3883025" y="4640263"/>
          <p14:tracePt t="110750" x="3943350" y="4810125"/>
          <p14:tracePt t="110751" x="3976688" y="4954588"/>
          <p14:tracePt t="110762" x="3986213" y="5099050"/>
          <p14:tracePt t="110768" x="4002088" y="5226050"/>
          <p14:tracePt t="110779" x="4002088" y="5337175"/>
          <p14:tracePt t="110787" x="4002088" y="5413375"/>
          <p14:tracePt t="110792" x="4002088" y="5497513"/>
          <p14:tracePt t="110801" x="3976688" y="5575300"/>
          <p14:tracePt t="110807" x="3935413" y="5651500"/>
          <p14:tracePt t="110817" x="3892550" y="5710238"/>
          <p14:tracePt t="110829" x="3867150" y="5761038"/>
          <p14:tracePt t="110835" x="3832225" y="5795963"/>
          <p14:tracePt t="110846" x="3806825" y="5821363"/>
          <p14:tracePt t="110848" x="3790950" y="5854700"/>
          <p14:tracePt t="110857" x="3773488" y="5880100"/>
          <p14:tracePt t="110867" x="3756025" y="5905500"/>
          <p14:tracePt t="110873" x="3748088" y="5915025"/>
          <p14:tracePt t="110887" x="3738563" y="5922963"/>
          <p14:tracePt t="110896" x="3730625" y="5932488"/>
          <p14:tracePt t="110979" x="3722688" y="5932488"/>
          <p14:tracePt t="111003" x="3705225" y="5932488"/>
          <p14:tracePt t="111019" x="3697288" y="5932488"/>
          <p14:tracePt t="111023" x="3687763" y="5932488"/>
          <p14:tracePt t="111035" x="3671888" y="5932488"/>
          <p14:tracePt t="111045" x="3646488" y="5932488"/>
          <p14:tracePt t="111050" x="3629025" y="5932488"/>
          <p14:tracePt t="111064" x="3594100" y="5922963"/>
          <p14:tracePt t="111073" x="3560763" y="5905500"/>
          <p14:tracePt t="111084" x="3527425" y="5880100"/>
          <p14:tracePt t="111089" x="3492500" y="5838825"/>
          <p14:tracePt t="111102" x="3449638" y="5803900"/>
          <p14:tracePt t="111105" x="3416300" y="5778500"/>
          <p14:tracePt t="111117" x="3390900" y="5710238"/>
          <p14:tracePt t="111129" x="3322638" y="5608638"/>
          <p14:tracePt t="111139" x="3297238" y="5575300"/>
          <p14:tracePt t="111146" x="3289300" y="5532438"/>
          <p14:tracePt t="111155" x="3271838" y="5507038"/>
          <p14:tracePt t="111167" x="3254375" y="5472113"/>
          <p14:tracePt t="111169" x="3246438" y="5438775"/>
          <p14:tracePt t="111184" x="3238500" y="5395913"/>
          <p14:tracePt t="111185" x="3228975" y="5362575"/>
          <p14:tracePt t="111195" x="3221038" y="5302250"/>
          <p14:tracePt t="111205" x="3203575" y="5226050"/>
          <p14:tracePt t="111212" x="3203575" y="5116513"/>
          <p14:tracePt t="111221" x="3195638" y="5038725"/>
          <p14:tracePt t="111228" x="3178175" y="4954588"/>
          <p14:tracePt t="111235" x="3178175" y="4886325"/>
          <p14:tracePt t="111245" x="3152775" y="4784725"/>
          <p14:tracePt t="111251" x="3144838" y="4708525"/>
          <p14:tracePt t="111262" x="3127375" y="4622800"/>
          <p14:tracePt t="111267" x="3119438" y="4538663"/>
          <p14:tracePt t="111279" x="3119438" y="4419600"/>
          <p14:tracePt t="111287" x="3119438" y="4308475"/>
          <p14:tracePt t="111291" x="3119438" y="4197350"/>
          <p14:tracePt t="111302" x="3109913" y="4079875"/>
          <p14:tracePt t="111307" x="3094038" y="3951288"/>
          <p14:tracePt t="111317" x="3094038" y="3857625"/>
          <p14:tracePt t="111329" x="3094038" y="3756025"/>
          <p14:tracePt t="111334" x="3084513" y="3654425"/>
          <p14:tracePt t="111341" x="3076575" y="3568700"/>
          <p14:tracePt t="111350" x="3067050" y="3467100"/>
          <p14:tracePt t="111357" x="3067050" y="3408363"/>
          <p14:tracePt t="111369" x="3051175" y="3340100"/>
          <p14:tracePt t="111370" x="3041650" y="3263900"/>
          <p14:tracePt t="111385" x="3025775" y="3203575"/>
          <p14:tracePt t="111386" x="3000375" y="3127375"/>
          <p14:tracePt t="111400" x="2982913" y="3067050"/>
          <p14:tracePt t="111407" x="2949575" y="2990850"/>
          <p14:tracePt t="111412" x="2932113" y="2932113"/>
          <p14:tracePt t="111423" x="2906713" y="2871788"/>
          <p14:tracePt t="111429" x="2881313" y="2820988"/>
          <p14:tracePt t="111437" x="2846388" y="2770188"/>
          <p14:tracePt t="111448" x="2830513" y="2736850"/>
          <p14:tracePt t="111453" x="2820988" y="2686050"/>
          <p14:tracePt t="111462" x="2813050" y="2668588"/>
          <p14:tracePt t="111467" x="2813050" y="2651125"/>
          <p14:tracePt t="111479" x="2795588" y="2592388"/>
          <p14:tracePt t="111489" x="2770188" y="2532063"/>
          <p14:tracePt t="111495" x="2762250" y="2516188"/>
          <p14:tracePt t="111503" x="2727325" y="2463800"/>
          <p14:tracePt t="111507" x="2701925" y="2413000"/>
          <p14:tracePt t="111517" x="2676525" y="2379663"/>
          <p14:tracePt t="111529" x="2660650" y="2336800"/>
          <p14:tracePt t="111535" x="2643188" y="2319338"/>
          <p14:tracePt t="111545" x="2625725" y="2303463"/>
          <p14:tracePt t="111550" x="2625725" y="2278063"/>
          <p14:tracePt t="111562" x="2617788" y="2252663"/>
          <p14:tracePt t="111569" x="2600325" y="2243138"/>
          <p14:tracePt t="111573" x="2600325" y="2235200"/>
          <p14:tracePt t="111585" x="2582863" y="2217738"/>
          <p14:tracePt t="111588" x="2574925" y="2209800"/>
          <p14:tracePt t="111600" x="2566988" y="2192338"/>
          <p14:tracePt t="111612" x="2557463" y="2166938"/>
          <p14:tracePt t="111618" x="2549525" y="2159000"/>
          <p14:tracePt t="111635" x="2541588" y="2159000"/>
          <p14:tracePt t="111645" x="2532063" y="2124075"/>
          <p14:tracePt t="111651" x="2524125" y="2116138"/>
          <p14:tracePt t="111662" x="2506663" y="2090738"/>
          <p14:tracePt t="111667" x="2506663" y="2082800"/>
          <p14:tracePt t="111679" x="2489200" y="2055813"/>
          <p14:tracePt t="111685" x="2463800" y="2039938"/>
          <p14:tracePt t="111688" x="2455863" y="2030413"/>
          <p14:tracePt t="111701" x="2455863" y="2022475"/>
          <p14:tracePt t="111705" x="2455863" y="2014538"/>
          <p14:tracePt t="111717" x="2447925" y="1997075"/>
          <p14:tracePt t="111729" x="2438400" y="1989138"/>
          <p14:tracePt t="111734" x="2438400" y="1979613"/>
          <p14:tracePt t="111741" x="2438400" y="1971675"/>
          <p14:tracePt t="111752" x="2438400" y="1954213"/>
          <p14:tracePt t="111754" x="2438400" y="1946275"/>
          <p14:tracePt t="111778" x="2438400" y="1938338"/>
          <p14:tracePt t="111785" x="2438400" y="1920875"/>
          <p14:tracePt t="111795" x="2438400" y="1911350"/>
          <p14:tracePt t="111801" x="2438400" y="1903413"/>
          <p14:tracePt t="111812" x="2438400" y="1895475"/>
          <p14:tracePt t="111817" x="2438400" y="1885950"/>
          <p14:tracePt t="111866" x="2447925" y="1885950"/>
          <p14:tracePt t="111877" x="2455863" y="1885950"/>
          <p14:tracePt t="111958" x="2463800" y="1885950"/>
          <p14:tracePt t="111977" x="2463800" y="1911350"/>
          <p14:tracePt t="111988" x="2463800" y="1928813"/>
          <p14:tracePt t="112000" x="2463800" y="1963738"/>
          <p14:tracePt t="112003" x="2463800" y="1989138"/>
          <p14:tracePt t="112014" x="2463800" y="2022475"/>
          <p14:tracePt t="112018" x="2463800" y="2047875"/>
          <p14:tracePt t="112029" x="2463800" y="2082800"/>
          <p14:tracePt t="112037" x="2455863" y="2124075"/>
          <p14:tracePt t="112046" x="2447925" y="2174875"/>
          <p14:tracePt t="112053" x="2422525" y="2217738"/>
          <p14:tracePt t="112057" x="2413000" y="2278063"/>
          <p14:tracePt t="112068" x="2405063" y="2328863"/>
          <p14:tracePt t="112079" x="2405063" y="2336800"/>
          <p14:tracePt t="112085" x="2387600" y="2397125"/>
          <p14:tracePt t="112096" x="2379663" y="2455863"/>
          <p14:tracePt t="112102" x="2371725" y="2516188"/>
          <p14:tracePt t="112112" x="2371725" y="2592388"/>
          <p14:tracePt t="112119" x="2371725" y="2660650"/>
          <p14:tracePt t="112123" x="2354263" y="2762250"/>
          <p14:tracePt t="112134" x="2344738" y="2820988"/>
          <p14:tracePt t="112139" x="2336800" y="2889250"/>
          <p14:tracePt t="112150" x="2328863" y="2949575"/>
          <p14:tracePt t="112162" x="2311400" y="3025775"/>
          <p14:tracePt t="112167" x="2303463" y="3067050"/>
          <p14:tracePt t="112179" x="2303463" y="3160713"/>
          <p14:tracePt t="112189" x="2303463" y="3170238"/>
          <p14:tracePt t="112200" x="2303463" y="3228975"/>
          <p14:tracePt t="112203" x="2311400" y="3238500"/>
          <p14:tracePt t="112213" x="2311400" y="3279775"/>
          <p14:tracePt t="112218" x="2336800" y="3322638"/>
          <p14:tracePt t="112229" x="2336800" y="3365500"/>
          <p14:tracePt t="112239" x="2362200" y="3390900"/>
          <p14:tracePt t="112245" x="2371725" y="3416300"/>
          <p14:tracePt t="112255" x="2379663" y="3441700"/>
          <p14:tracePt t="112262" x="2387600" y="3475038"/>
          <p14:tracePt t="112268" x="2397125" y="3527425"/>
          <p14:tracePt t="112279" x="2422525" y="3586163"/>
          <p14:tracePt t="112285" x="2438400" y="3619500"/>
          <p14:tracePt t="112295" x="2455863" y="3671888"/>
          <p14:tracePt t="112300" x="2473325" y="3713163"/>
          <p14:tracePt t="112312" x="2506663" y="3763963"/>
          <p14:tracePt t="112319" x="2516188" y="3816350"/>
          <p14:tracePt t="112329" x="2532063" y="3857625"/>
          <p14:tracePt t="112335" x="2566988" y="3908425"/>
          <p14:tracePt t="112342" x="2600325" y="3951288"/>
          <p14:tracePt t="112352" x="2633663" y="4011613"/>
          <p14:tracePt t="112363" x="2676525" y="4062413"/>
          <p14:tracePt t="112368" x="2727325" y="4130675"/>
          <p14:tracePt t="112380" x="2744788" y="4171950"/>
          <p14:tracePt t="112381" x="2770188" y="4214813"/>
          <p14:tracePt t="112391" x="2805113" y="4249738"/>
          <p14:tracePt t="112402" x="2820988" y="4283075"/>
          <p14:tracePt t="112404" x="2838450" y="4333875"/>
          <p14:tracePt t="112416" x="2846388" y="4341813"/>
          <p14:tracePt t="112420" x="2846388" y="4368800"/>
          <p14:tracePt t="112433" x="2871788" y="4402138"/>
          <p14:tracePt t="112442" x="2881313" y="4419600"/>
          <p14:tracePt t="112450" x="2881313" y="4445000"/>
          <p14:tracePt t="112457" x="2881313" y="4460875"/>
          <p14:tracePt t="112462" x="2881313" y="4470400"/>
          <p14:tracePt t="112471" x="2881313" y="4486275"/>
          <p14:tracePt t="112483" x="2889250" y="4513263"/>
          <p14:tracePt t="112487" x="2897188" y="4538663"/>
          <p14:tracePt t="112500" x="2897188" y="4546600"/>
          <p14:tracePt t="112501" x="2897188" y="4572000"/>
          <p14:tracePt t="112512" x="2897188" y="4589463"/>
          <p14:tracePt t="112521" x="2897188" y="4614863"/>
          <p14:tracePt t="112529" x="2897188" y="4640263"/>
          <p14:tracePt t="112537" x="2881313" y="4673600"/>
          <p14:tracePt t="112550" x="2881313" y="4683125"/>
          <p14:tracePt t="112553" x="2863850" y="4699000"/>
          <p14:tracePt t="112562" x="2863850" y="4724400"/>
          <p14:tracePt t="112568" x="2846388" y="4741863"/>
          <p14:tracePt t="112579" x="2820988" y="4784725"/>
          <p14:tracePt t="112587" x="2805113" y="4802188"/>
          <p14:tracePt t="112596" x="2795588" y="4810125"/>
          <p14:tracePt t="112603" x="2778125" y="4818063"/>
          <p14:tracePt t="112607" x="2762250" y="4843463"/>
          <p14:tracePt t="112618" x="2744788" y="4860925"/>
          <p14:tracePt t="112629" x="2727325" y="4878388"/>
          <p14:tracePt t="112635" x="2701925" y="4878388"/>
          <p14:tracePt t="112646" x="2693988" y="4878388"/>
          <p14:tracePt t="112653" x="2686050" y="4886325"/>
          <p14:tracePt t="112657" x="2668588" y="4903788"/>
          <p14:tracePt t="112668" x="2660650" y="4903788"/>
          <p14:tracePt t="112673" x="2651125" y="4911725"/>
          <p14:tracePt t="112685" x="2643188" y="4919663"/>
          <p14:tracePt t="112695" x="2633663" y="4919663"/>
          <p14:tracePt t="112712" x="2617788" y="4919663"/>
          <p14:tracePt t="112719" x="2608263" y="4919663"/>
          <p14:tracePt t="112745" x="2600325" y="4919663"/>
          <p14:tracePt t="112753" x="2582863" y="4929188"/>
          <p14:tracePt t="112762" x="2582863" y="4937125"/>
          <p14:tracePt t="112769" x="2574925" y="4937125"/>
          <p14:tracePt t="112779" x="2566988" y="4954588"/>
          <p14:tracePt t="112789" x="2557463" y="4962525"/>
          <p14:tracePt t="112839" x="2549525" y="4972050"/>
          <p14:tracePt t="112855" x="2541588" y="4979988"/>
          <p14:tracePt t="112866" x="2541588" y="4987925"/>
          <p14:tracePt t="112883" x="2541588" y="5013325"/>
          <p14:tracePt t="112896" x="2541588" y="5030788"/>
          <p14:tracePt t="112904" x="2541588" y="5038725"/>
          <p14:tracePt t="112913" x="2557463" y="5073650"/>
          <p14:tracePt t="112921" x="2592388" y="5091113"/>
          <p14:tracePt t="112934" x="2608263" y="5106988"/>
          <p14:tracePt t="112935" x="2625725" y="5116513"/>
          <p14:tracePt t="112945" x="2686050" y="5124450"/>
          <p14:tracePt t="112952" x="2711450" y="5124450"/>
          <p14:tracePt t="112962" x="2736850" y="5141913"/>
          <p14:tracePt t="112971" x="2752725" y="5157788"/>
          <p14:tracePt t="112979" x="2778125" y="5167313"/>
          <p14:tracePt t="112992" x="2795588" y="5175250"/>
          <p14:tracePt t="113002" x="2795588" y="5183188"/>
          <p14:tracePt t="113021" x="2805113" y="5183188"/>
          <p14:tracePt t="113034" x="2813050" y="5183188"/>
          <p14:tracePt t="113061" x="2820988" y="5183188"/>
          <p14:tracePt t="113078" x="2830513" y="5183188"/>
          <p14:tracePt t="113101" x="2838450" y="5200650"/>
          <p14:tracePt t="113112" x="2838450" y="5208588"/>
          <p14:tracePt t="113121" x="2838450" y="5218113"/>
          <p14:tracePt t="113134" x="2846388" y="5226050"/>
          <p14:tracePt t="113137" x="2855913" y="5235575"/>
          <p14:tracePt t="113149" x="2855913" y="5251450"/>
          <p14:tracePt t="113157" x="2855913" y="5268913"/>
          <p14:tracePt t="113167" x="2855913" y="5286375"/>
          <p14:tracePt t="113173" x="2855913" y="5302250"/>
          <p14:tracePt t="113184" x="2855913" y="5327650"/>
          <p14:tracePt t="113187" x="2855913" y="5337175"/>
          <p14:tracePt t="113200" x="2855913" y="5345113"/>
          <p14:tracePt t="113207" x="2846388" y="5353050"/>
          <p14:tracePt t="113214" x="2830513" y="5380038"/>
          <p14:tracePt t="113231" x="2830513" y="5387975"/>
          <p14:tracePt t="113239" x="2820988" y="5395913"/>
          <p14:tracePt t="113250" x="2813050" y="5395913"/>
          <p14:tracePt t="113253" x="2787650" y="5405438"/>
          <p14:tracePt t="113262" x="2762250" y="5405438"/>
          <p14:tracePt t="113268" x="2752725" y="5405438"/>
          <p14:tracePt t="113279" x="2736850" y="5405438"/>
          <p14:tracePt t="113289" x="2719388" y="5405438"/>
          <p14:tracePt t="113546" x="2744788" y="5405438"/>
          <p14:tracePt t="113551" x="2805113" y="5380038"/>
          <p14:tracePt t="113562" x="2820988" y="5370513"/>
          <p14:tracePt t="113571" x="2871788" y="5353050"/>
          <p14:tracePt t="113578" x="2897188" y="5345113"/>
          <p14:tracePt t="113584" x="2932113" y="5345113"/>
          <p14:tracePt t="113593" x="2957513" y="5345113"/>
          <p14:tracePt t="113601" x="3000375" y="5345113"/>
          <p14:tracePt t="113612" x="3025775" y="5337175"/>
          <p14:tracePt t="113629" x="3033713" y="5337175"/>
          <p14:tracePt t="113637" x="3051175" y="5337175"/>
          <p14:tracePt t="113642" x="3059113" y="5337175"/>
          <p14:tracePt t="113651" x="3076575" y="5337175"/>
          <p14:tracePt t="113657" x="3084513" y="5337175"/>
          <p14:tracePt t="113668" x="3119438" y="5337175"/>
          <p14:tracePt t="113679" x="3152775" y="5337175"/>
          <p14:tracePt t="113684" x="3178175" y="5337175"/>
          <p14:tracePt t="113692" x="3203575" y="5337175"/>
          <p14:tracePt t="113700" x="3238500" y="5337175"/>
          <p14:tracePt t="113707" x="3263900" y="5337175"/>
          <p14:tracePt t="113718" x="3279775" y="5337175"/>
          <p14:tracePt t="113723" x="3314700" y="5337175"/>
          <p14:tracePt t="113734" x="3355975" y="5337175"/>
          <p14:tracePt t="113737" x="3398838" y="5337175"/>
          <p14:tracePt t="113750" x="3459163" y="5337175"/>
          <p14:tracePt t="113756" x="3492500" y="5337175"/>
          <p14:tracePt t="113764" x="3543300" y="5337175"/>
          <p14:tracePt t="113772" x="3578225" y="5337175"/>
          <p14:tracePt t="113779" x="3586163" y="5337175"/>
          <p14:tracePt t="113787" x="3603625" y="5337175"/>
          <p14:tracePt t="113800" x="3611563" y="5337175"/>
          <p14:tracePt t="113803" x="3629025" y="5337175"/>
          <p14:tracePt t="113819" x="3636963" y="5337175"/>
          <p14:tracePt t="113839" x="3646488" y="5337175"/>
          <p14:tracePt t="113850" x="3654425" y="5337175"/>
          <p14:tracePt t="113862" x="3662363" y="5337175"/>
          <p14:tracePt t="113873" x="3679825" y="5337175"/>
          <p14:tracePt t="113895" x="3697288" y="5327650"/>
          <p14:tracePt t="113901" x="3730625" y="5319713"/>
          <p14:tracePt t="113902" x="3756025" y="5319713"/>
          <p14:tracePt t="113913" x="3798888" y="5319713"/>
          <p14:tracePt t="113929" x="3857625" y="5319713"/>
          <p14:tracePt t="113939" x="3900488" y="5319713"/>
          <p14:tracePt t="113946" x="3943350" y="5319713"/>
          <p14:tracePt t="113952" x="3986213" y="5319713"/>
          <p14:tracePt t="113967" x="4019550" y="5319713"/>
          <p14:tracePt t="113969" x="4037013" y="5319713"/>
          <p14:tracePt t="113979" x="4070350" y="5319713"/>
          <p14:tracePt t="113985" x="4105275" y="5319713"/>
          <p14:tracePt t="113995" x="4113213" y="5319713"/>
          <p14:tracePt t="114237" x="4105275" y="5319713"/>
          <p14:tracePt t="114248" x="4087813" y="5319713"/>
          <p14:tracePt t="114257" x="4070350" y="5319713"/>
          <p14:tracePt t="114263" x="4062413" y="5319713"/>
          <p14:tracePt t="114273" x="4052888" y="5319713"/>
          <p14:tracePt t="114295" x="4037013" y="5319713"/>
          <p14:tracePt t="114333" x="4019550" y="5319713"/>
          <p14:tracePt t="114337" x="4019550" y="5327650"/>
          <p14:tracePt t="114353" x="4011613" y="5327650"/>
          <p14:tracePt t="114364" x="3986213" y="5327650"/>
          <p14:tracePt t="114373" x="3960813" y="5327650"/>
          <p14:tracePt t="114379" x="3943350" y="5327650"/>
          <p14:tracePt t="114387" x="3917950" y="5327650"/>
          <p14:tracePt t="114395" x="3900488" y="5327650"/>
          <p14:tracePt t="114403" x="3875088" y="5327650"/>
          <p14:tracePt t="114413" x="3867150" y="5327650"/>
          <p14:tracePt t="114418" x="3841750" y="5327650"/>
          <p14:tracePt t="114429" x="3816350" y="5327650"/>
          <p14:tracePt t="114434" x="3781425" y="5327650"/>
          <p14:tracePt t="114452" x="3748088" y="5327650"/>
          <p14:tracePt t="114462" x="3730625" y="5327650"/>
          <p14:tracePt t="114469" x="3713163" y="5327650"/>
          <p14:tracePt t="114473" x="3705225" y="5327650"/>
          <p14:tracePt t="114495" x="3697288" y="5327650"/>
          <p14:tracePt t="114500" x="3679825" y="5327650"/>
          <p14:tracePt t="114513" x="3671888" y="5327650"/>
          <p14:tracePt t="114518" x="3646488" y="5327650"/>
          <p14:tracePt t="114522" x="3619500" y="5327650"/>
          <p14:tracePt t="114534" x="3586163" y="5327650"/>
          <p14:tracePt t="114538" x="3552825" y="5327650"/>
          <p14:tracePt t="114551" x="3527425" y="5327650"/>
          <p14:tracePt t="114555" x="3492500" y="5327650"/>
          <p14:tracePt t="114567" x="3475038" y="5327650"/>
          <p14:tracePt t="114579" x="3449638" y="5327650"/>
          <p14:tracePt t="114736" x="3467100" y="5327650"/>
          <p14:tracePt t="114747" x="3492500" y="5327650"/>
          <p14:tracePt t="114750" x="3527425" y="5327650"/>
          <p14:tracePt t="114762" x="3552825" y="5327650"/>
          <p14:tracePt t="114767" x="3594100" y="5327650"/>
          <p14:tracePt t="114779" x="3611563" y="5327650"/>
          <p14:tracePt t="114787" x="3654425" y="5327650"/>
          <p14:tracePt t="114792" x="3697288" y="5327650"/>
          <p14:tracePt t="114801" x="3738563" y="5327650"/>
          <p14:tracePt t="114807" x="3816350" y="5327650"/>
          <p14:tracePt t="114818" x="3857625" y="5327650"/>
          <p14:tracePt t="114829" x="3917950" y="5327650"/>
          <p14:tracePt t="114833" x="3943350" y="5327650"/>
          <p14:tracePt t="114842" x="3976688" y="5327650"/>
          <p14:tracePt t="114853" x="3986213" y="5327650"/>
          <p14:tracePt t="114857" x="3994150" y="5327650"/>
          <p14:tracePt t="114954" x="3976688" y="5327650"/>
          <p14:tracePt t="114960" x="3960813" y="5327650"/>
          <p14:tracePt t="114969" x="3925888" y="5327650"/>
          <p14:tracePt t="114979" x="3883025" y="5327650"/>
          <p14:tracePt t="114984" x="3849688" y="5327650"/>
          <p14:tracePt t="114995" x="3832225" y="5327650"/>
          <p14:tracePt t="115001" x="3773488" y="5327650"/>
          <p14:tracePt t="115012" x="3730625" y="5327650"/>
          <p14:tracePt t="115018" x="3662363" y="5327650"/>
          <p14:tracePt t="115023" x="3603625" y="5327650"/>
          <p14:tracePt t="115034" x="3517900" y="5327650"/>
          <p14:tracePt t="115039" x="3459163" y="5327650"/>
          <p14:tracePt t="115051" x="3382963" y="5327650"/>
          <p14:tracePt t="115062" x="3228975" y="5319713"/>
          <p14:tracePt t="115073" x="3152775" y="5311775"/>
          <p14:tracePt t="115079" x="3109913" y="5302250"/>
          <p14:tracePt t="115089" x="3067050" y="5302250"/>
          <p14:tracePt t="115100" x="3033713" y="5302250"/>
          <p14:tracePt t="115105" x="2990850" y="5302250"/>
          <p14:tracePt t="115117" x="2957513" y="5302250"/>
          <p14:tracePt t="115119" x="2949575" y="5302250"/>
          <p14:tracePt t="115129" x="2914650" y="5302250"/>
          <p14:tracePt t="115139" x="2897188" y="5302250"/>
          <p14:tracePt t="115146" x="2881313" y="5302250"/>
          <p14:tracePt t="115155" x="2863850" y="5302250"/>
          <p14:tracePt t="115162" x="2855913" y="5302250"/>
          <p14:tracePt t="115168" x="2838450" y="5302250"/>
          <p14:tracePt t="115179" x="2813050" y="5302250"/>
          <p14:tracePt t="115185" x="2805113" y="5302250"/>
          <p14:tracePt t="115195" x="2787650" y="5302250"/>
          <p14:tracePt t="115201" x="2778125" y="5302250"/>
          <p14:tracePt t="115212" x="2762250" y="5302250"/>
          <p14:tracePt t="115221" x="2752725" y="5302250"/>
          <p14:tracePt t="115229" x="2744788" y="5302250"/>
          <p14:tracePt t="115235" x="2701925" y="5302250"/>
          <p14:tracePt t="115241" x="2693988" y="5302250"/>
          <p14:tracePt t="115250" x="2686050" y="5302250"/>
          <p14:tracePt t="115262" x="2668588" y="5302250"/>
          <p14:tracePt t="115271" x="2660650" y="5302250"/>
          <p14:tracePt t="115279" x="2651125" y="5302250"/>
          <p14:tracePt t="115296" x="2643188" y="5302250"/>
          <p14:tracePt t="115351" x="2633663" y="5302250"/>
          <p14:tracePt t="115367" x="2625725" y="5302250"/>
          <p14:tracePt t="115376" x="2617788" y="5302250"/>
          <p14:tracePt t="115382" x="2600325" y="5294313"/>
          <p14:tracePt t="115392" x="2592388" y="5286375"/>
          <p14:tracePt t="115403" x="2582863" y="5286375"/>
          <p14:tracePt t="115413" x="2574925" y="5286375"/>
          <p14:tracePt t="115419" x="2557463" y="5286375"/>
          <p14:tracePt t="115429" x="2541588" y="5276850"/>
          <p14:tracePt t="115442" x="2532063" y="5276850"/>
          <p14:tracePt t="115453" x="2524125" y="5276850"/>
          <p14:tracePt t="115457" x="2498725" y="5268913"/>
          <p14:tracePt t="115564" x="2498725" y="5260975"/>
          <p14:tracePt t="115579" x="2516188" y="5243513"/>
          <p14:tracePt t="115584" x="2524125" y="5243513"/>
          <p14:tracePt t="115596" x="2541588" y="5235575"/>
          <p14:tracePt t="115602" x="2549525" y="5235575"/>
          <p14:tracePt t="115613" x="2557463" y="5235575"/>
          <p14:tracePt t="115618" x="2566988" y="5235575"/>
          <p14:tracePt t="115629" x="2574925" y="5235575"/>
          <p14:tracePt t="115639" x="2592388" y="5235575"/>
          <p14:tracePt t="115646" x="2608263" y="5235575"/>
          <p14:tracePt t="115653" x="2617788" y="5235575"/>
          <p14:tracePt t="115662" x="2633663" y="5235575"/>
          <p14:tracePt t="115669" x="2668588" y="5235575"/>
          <p14:tracePt t="115679" x="2676525" y="5235575"/>
          <p14:tracePt t="115685" x="2719388" y="5235575"/>
          <p14:tracePt t="115696" x="2752725" y="5235575"/>
          <p14:tracePt t="115701" x="2770188" y="5235575"/>
          <p14:tracePt t="115728" x="2778125" y="5235575"/>
          <p14:tracePt t="115846" x="2770188" y="5235575"/>
          <p14:tracePt t="115857" x="2770188" y="5243513"/>
          <p14:tracePt t="115861" x="2752725" y="5243513"/>
          <p14:tracePt t="115871" x="2727325" y="5260975"/>
          <p14:tracePt t="115895" x="2693988" y="5268913"/>
          <p14:tracePt t="115901" x="2633663" y="5294313"/>
          <p14:tracePt t="115913" x="2625725" y="5294313"/>
          <p14:tracePt t="115929" x="2617788" y="5294313"/>
          <p14:tracePt t="115937" x="2600325" y="5294313"/>
          <p14:tracePt t="116077" x="2608263" y="5294313"/>
          <p14:tracePt t="116088" x="2625725" y="5294313"/>
          <p14:tracePt t="116098" x="2633663" y="5294313"/>
          <p14:tracePt t="116103" x="2660650" y="5294313"/>
          <p14:tracePt t="116114" x="2686050" y="5294313"/>
          <p14:tracePt t="116123" x="2693988" y="5294313"/>
          <p14:tracePt t="116129" x="2701925" y="5294313"/>
          <p14:tracePt t="116137" x="2719388" y="5294313"/>
          <p14:tracePt t="116153" x="2744788" y="5294313"/>
          <p14:tracePt t="116173" x="2770188" y="5311775"/>
          <p14:tracePt t="116189" x="2778125" y="5311775"/>
          <p14:tracePt t="116203" x="2787650" y="5319713"/>
          <p14:tracePt t="116316" x="2778125" y="5319713"/>
          <p14:tracePt t="116321" x="2752725" y="5319713"/>
          <p14:tracePt t="116329" x="2727325" y="5319713"/>
          <p14:tracePt t="116334" x="2693988" y="5319713"/>
          <p14:tracePt t="116346" x="2676525" y="5327650"/>
          <p14:tracePt t="116355" x="2660650" y="5327650"/>
          <p14:tracePt t="116362" x="2643188" y="5337175"/>
          <p14:tracePt t="116371" x="2617788" y="5337175"/>
          <p14:tracePt t="116385" x="2592388" y="5337175"/>
          <p14:tracePt t="116395" x="2574925" y="5337175"/>
          <p14:tracePt t="116402" x="2557463" y="5337175"/>
          <p14:tracePt t="116412" x="2541588" y="5337175"/>
          <p14:tracePt t="116582" x="2532063" y="5337175"/>
          <p14:tracePt t="116607" x="2516188" y="5345113"/>
          <p14:tracePt t="116623" x="2498725" y="5353050"/>
          <p14:tracePt t="116653" x="2489200" y="5353050"/>
          <p14:tracePt t="116703" x="2473325" y="5370513"/>
          <p14:tracePt t="116899" x="2473325" y="5380038"/>
          <p14:tracePt t="116909" x="2473325" y="5387975"/>
          <p14:tracePt t="116926" x="2473325" y="5395913"/>
          <p14:tracePt t="117048" x="2463800" y="5405438"/>
          <p14:tracePt t="117059" x="2455863" y="5413375"/>
          <p14:tracePt t="117078" x="2447925" y="5413375"/>
          <p14:tracePt t="117084" x="2438400" y="5413375"/>
          <p14:tracePt t="117092" x="2430463" y="5413375"/>
          <p14:tracePt t="117283" x="2422525" y="5413375"/>
          <p14:tracePt t="117289" x="2413000" y="5421313"/>
          <p14:tracePt t="117318" x="2405063" y="5421313"/>
          <p14:tracePt t="117333" x="2397125" y="5421313"/>
          <p14:tracePt t="117345" x="2387600" y="5421313"/>
          <p14:tracePt t="117556" x="2430463" y="5421313"/>
          <p14:tracePt t="117561" x="2463800" y="5421313"/>
          <p14:tracePt t="117571" x="2506663" y="5421313"/>
          <p14:tracePt t="117583" x="2549525" y="5421313"/>
          <p14:tracePt t="117585" x="2566988" y="5421313"/>
          <p14:tracePt t="117595" x="2617788" y="5421313"/>
          <p14:tracePt t="117601" x="2660650" y="5421313"/>
          <p14:tracePt t="117616" x="2693988" y="5421313"/>
          <p14:tracePt t="117621" x="2711450" y="5421313"/>
          <p14:tracePt t="117738" x="2701925" y="5421313"/>
          <p14:tracePt t="117751" x="2693988" y="5421313"/>
          <p14:tracePt t="117764" x="2686050" y="5421313"/>
          <p14:tracePt t="117773" x="2676525" y="5421313"/>
          <p14:tracePt t="117779" x="2668588" y="5421313"/>
          <p14:tracePt t="117786" x="2651125" y="5421313"/>
          <p14:tracePt t="117803" x="2625725" y="5421313"/>
          <p14:tracePt t="117812" x="2608263" y="5421313"/>
          <p14:tracePt t="117818" x="2582863" y="5421313"/>
          <p14:tracePt t="117829" x="2549525" y="5421313"/>
          <p14:tracePt t="117834" x="2524125" y="5421313"/>
          <p14:tracePt t="117852" x="2506663" y="5421313"/>
          <p14:tracePt t="117862" x="2498725" y="5421313"/>
          <p14:tracePt t="117869" x="2489200" y="5421313"/>
          <p14:tracePt t="117879" x="2473325" y="5421313"/>
          <p14:tracePt t="117896" x="2438400" y="5421313"/>
          <p14:tracePt t="117905" x="2430463" y="5421313"/>
          <p14:tracePt t="117919" x="2405063" y="5421313"/>
          <p14:tracePt t="117929" x="2387600" y="5421313"/>
          <p14:tracePt t="117939" x="2362200" y="5421313"/>
          <p14:tracePt t="117946" x="2344738" y="5421313"/>
          <p14:tracePt t="117955" x="2328863" y="5421313"/>
          <p14:tracePt t="117963" x="2319338" y="5421313"/>
          <p14:tracePt t="117971" x="2303463" y="5421313"/>
          <p14:tracePt t="118177" x="2328863" y="5421313"/>
          <p14:tracePt t="118187" x="2362200" y="5421313"/>
          <p14:tracePt t="118198" x="2397125" y="5421313"/>
          <p14:tracePt t="118202" x="2430463" y="5421313"/>
          <p14:tracePt t="118213" x="2455863" y="5421313"/>
          <p14:tracePt t="118218" x="2506663" y="5421313"/>
          <p14:tracePt t="118229" x="2549525" y="5421313"/>
          <p14:tracePt t="118237" x="2600325" y="5421313"/>
          <p14:tracePt t="118245" x="2643188" y="5421313"/>
          <p14:tracePt t="118252" x="2686050" y="5421313"/>
          <p14:tracePt t="118257" x="2727325" y="5421313"/>
          <p14:tracePt t="118267" x="2752725" y="5421313"/>
          <p14:tracePt t="118286" x="2762250" y="5421313"/>
          <p14:tracePt t="118296" x="2778125" y="5421313"/>
          <p14:tracePt t="118312" x="2795588" y="5421313"/>
          <p14:tracePt t="118318" x="2805113" y="5421313"/>
          <p14:tracePt t="118329" x="2813050" y="5421313"/>
          <p14:tracePt t="118339" x="2820988" y="5421313"/>
          <p14:tracePt t="118362" x="2830513" y="5421313"/>
          <p14:tracePt t="118367" x="2846388" y="5421313"/>
          <p14:tracePt t="118385" x="2855913" y="5421313"/>
          <p14:tracePt t="118395" x="2871788" y="5421313"/>
          <p14:tracePt t="118413" x="2897188" y="5421313"/>
          <p14:tracePt t="118423" x="2906713" y="5421313"/>
          <p14:tracePt t="118435" x="2922588" y="5421313"/>
          <p14:tracePt t="118451" x="2940050" y="5421313"/>
          <p14:tracePt t="118453" x="2957513" y="5421313"/>
          <p14:tracePt t="118478" x="2957513" y="5438775"/>
          <p14:tracePt t="118488" x="2965450" y="5438775"/>
          <p14:tracePt t="118496" x="2965450" y="5446713"/>
          <p14:tracePt t="118512" x="2965450" y="5456238"/>
          <p14:tracePt t="118517" x="2965450" y="5472113"/>
          <p14:tracePt t="118529" x="2974975" y="5489575"/>
          <p14:tracePt t="118535" x="2974975" y="5497513"/>
          <p14:tracePt t="118545" x="2974975" y="5507038"/>
          <p14:tracePt t="118552" x="2974975" y="5514975"/>
          <p14:tracePt t="118562" x="2974975" y="5524500"/>
          <p14:tracePt t="118571" x="2974975" y="5532438"/>
          <p14:tracePt t="118579" x="2974975" y="5549900"/>
          <p14:tracePt t="118595" x="2974975" y="5565775"/>
          <p14:tracePt t="118601" x="2974975" y="5583238"/>
          <p14:tracePt t="118612" x="2974975" y="5600700"/>
          <p14:tracePt t="118617" x="2957513" y="5616575"/>
          <p14:tracePt t="118635" x="2949575" y="5626100"/>
          <p14:tracePt t="118642" x="2932113" y="5626100"/>
          <p14:tracePt t="118652" x="2932113" y="5641975"/>
          <p14:tracePt t="118657" x="2922588" y="5651500"/>
          <p14:tracePt t="118668" x="2914650" y="5651500"/>
          <p14:tracePt t="118679" x="2906713" y="5651500"/>
          <p14:tracePt t="118684" x="2906713" y="5659438"/>
          <p14:tracePt t="118695" x="2889250" y="5659438"/>
          <p14:tracePt t="118700" x="2881313" y="5659438"/>
          <p14:tracePt t="118707" x="2863850" y="5659438"/>
          <p14:tracePt t="118717" x="2838450" y="5659438"/>
          <p14:tracePt t="118734" x="2820988" y="5659438"/>
          <p14:tracePt t="118757" x="2795588" y="5659438"/>
          <p14:tracePt t="118773" x="2787650" y="5659438"/>
          <p14:tracePt t="118779" x="2778125" y="5659438"/>
          <p14:tracePt t="118787" x="2770188" y="5651500"/>
          <p14:tracePt t="118795" x="2762250" y="5641975"/>
          <p14:tracePt t="118801" x="2752725" y="5641975"/>
          <p14:tracePt t="118813" x="2744788" y="5641975"/>
          <p14:tracePt t="118838" x="2727325" y="5641975"/>
          <p14:tracePt t="118845" x="2719388" y="5641975"/>
          <p14:tracePt t="118853" x="2711450" y="5641975"/>
          <p14:tracePt t="118864" x="2693988" y="5641975"/>
          <p14:tracePt t="118884" x="2686050" y="5641975"/>
          <p14:tracePt t="119065" x="2676525" y="5641975"/>
          <p14:tracePt t="119079" x="2686050" y="5626100"/>
          <p14:tracePt t="119089" x="2719388" y="5626100"/>
          <p14:tracePt t="119105" x="2744788" y="5608638"/>
          <p14:tracePt t="119117" x="2752725" y="5608638"/>
          <p14:tracePt t="119120" x="2762250" y="5608638"/>
          <p14:tracePt t="119134" x="2778125" y="5608638"/>
          <p14:tracePt t="120014" x="2778125" y="5600700"/>
          <p14:tracePt t="120023" x="2778125" y="5591175"/>
          <p14:tracePt t="120027" x="2770188" y="5591175"/>
          <p14:tracePt t="120038" x="2752725" y="5583238"/>
          <p14:tracePt t="120051" x="2744788" y="5583238"/>
          <p14:tracePt t="120052" x="2727325" y="5583238"/>
          <p14:tracePt t="120065" x="2719388" y="5583238"/>
          <p14:tracePt t="120068" x="2693988" y="5565775"/>
          <p14:tracePt t="120079" x="2686050" y="5565775"/>
          <p14:tracePt t="120089" x="2676525" y="5557838"/>
          <p14:tracePt t="120096" x="2668588" y="5540375"/>
          <p14:tracePt t="120102" x="2660650" y="5540375"/>
          <p14:tracePt t="120112" x="2633663" y="5532438"/>
          <p14:tracePt t="120118" x="2608263" y="5524500"/>
          <p14:tracePt t="120129" x="2582863" y="5514975"/>
          <p14:tracePt t="120145" x="2541588" y="5507038"/>
          <p14:tracePt t="120151" x="2532063" y="5497513"/>
          <p14:tracePt t="120162" x="2506663" y="5481638"/>
          <p14:tracePt t="120169" x="2498725" y="5481638"/>
          <p14:tracePt t="120179" x="2489200" y="5472113"/>
          <p14:tracePt t="120212" x="2473325" y="5472113"/>
          <p14:tracePt t="120229" x="2463800" y="5472113"/>
          <p14:tracePt t="120457" x="2463800" y="5464175"/>
          <p14:tracePt t="120471" x="2463800" y="5446713"/>
          <p14:tracePt t="120483" x="2463800" y="5438775"/>
          <p14:tracePt t="120487" x="2463800" y="5421313"/>
          <p14:tracePt t="120500" x="2463800" y="5405438"/>
          <p14:tracePt t="120734" x="2473325" y="5395913"/>
          <p14:tracePt t="120745" x="2481263" y="5395913"/>
          <p14:tracePt t="120749" x="2489200" y="5405438"/>
          <p14:tracePt t="120763" x="2506663" y="5430838"/>
          <p14:tracePt t="120768" x="2532063" y="5456238"/>
          <p14:tracePt t="120779" x="2549525" y="5472113"/>
          <p14:tracePt t="120785" x="2557463" y="5481638"/>
          <p14:tracePt t="120801" x="2566988" y="5481638"/>
          <p14:tracePt t="120805" x="2574925" y="5481638"/>
          <p14:tracePt t="120877" x="2574925" y="5489575"/>
          <p14:tracePt t="120887" x="2574925" y="5497513"/>
          <p14:tracePt t="120898" x="2574925" y="5507038"/>
          <p14:tracePt t="120902" x="2574925" y="5514975"/>
          <p14:tracePt t="120912" x="2557463" y="5524500"/>
          <p14:tracePt t="120921" x="2541588" y="5549900"/>
          <p14:tracePt t="120941" x="2532063" y="5549900"/>
          <p14:tracePt t="120947" x="2516188" y="5557838"/>
          <p14:tracePt t="120957" x="2516188" y="5565775"/>
          <p14:tracePt t="120973" x="2506663" y="5575300"/>
          <p14:tracePt t="120985" x="2498725" y="5575300"/>
          <p14:tracePt t="121481" x="2506663" y="5575300"/>
          <p14:tracePt t="121501" x="2524125" y="5575300"/>
          <p14:tracePt t="121506" x="2532063" y="5575300"/>
          <p14:tracePt t="121517" x="2541588" y="5575300"/>
          <p14:tracePt t="121529" x="2566988" y="5583238"/>
          <p14:tracePt t="121534" x="2592388" y="5600700"/>
          <p14:tracePt t="121549" x="2668588" y="5600700"/>
          <p14:tracePt t="121557" x="2701925" y="5600700"/>
          <p14:tracePt t="121568" x="2727325" y="5608638"/>
          <p14:tracePt t="121570" x="2744788" y="5608638"/>
          <p14:tracePt t="121585" x="2752725" y="5608638"/>
          <p14:tracePt t="121679" x="2762250" y="5608638"/>
          <p14:tracePt t="121716" x="2770188" y="5616575"/>
          <p14:tracePt t="121721" x="2778125" y="5626100"/>
          <p14:tracePt t="121731" x="2778125" y="5651500"/>
          <p14:tracePt t="121742" x="2778125" y="5676900"/>
          <p14:tracePt t="121747" x="2787650" y="5719763"/>
          <p14:tracePt t="121755" x="2795588" y="5753100"/>
          <p14:tracePt t="121762" x="2795588" y="5795963"/>
          <p14:tracePt t="121771" x="2795588" y="5854700"/>
          <p14:tracePt t="121783" x="2795588" y="5880100"/>
          <p14:tracePt t="121787" x="2795588" y="5940425"/>
          <p14:tracePt t="121800" x="2795588" y="5991225"/>
          <p14:tracePt t="121801" x="2795588" y="6042025"/>
          <p14:tracePt t="121812" x="2795588" y="6092825"/>
          <p14:tracePt t="121821" x="2778125" y="6161088"/>
          <p14:tracePt t="121829" x="2762250" y="6194425"/>
          <p14:tracePt t="121842" x="2762250" y="6203950"/>
          <p14:tracePt t="121883" x="2762250" y="6221413"/>
          <p14:tracePt t="121903" x="2752725" y="6221413"/>
          <p14:tracePt t="121919" x="2744788" y="6229350"/>
          <p14:tracePt t="121929" x="2736850" y="6229350"/>
          <p14:tracePt t="121945" x="2719388" y="6229350"/>
          <p14:tracePt t="121950" x="2701925" y="6237288"/>
          <p14:tracePt t="121963" x="2686050" y="6246813"/>
          <p14:tracePt t="121984" x="2668588" y="6254750"/>
          <p14:tracePt t="121989" x="2660650" y="6254750"/>
          <p14:tracePt t="122002" x="2643188" y="6262688"/>
          <p14:tracePt t="122005" x="2625725" y="6262688"/>
          <p14:tracePt t="122018" x="2608263" y="6272213"/>
          <p14:tracePt t="122029" x="2582863" y="6280150"/>
          <p14:tracePt t="122035" x="2574925" y="6280150"/>
          <p14:tracePt t="122051" x="2557463" y="6280150"/>
          <p14:tracePt t="122062" x="2541588" y="6288088"/>
          <p14:tracePt t="122068" x="2532063" y="6288088"/>
          <p14:tracePt t="122079" x="2524125" y="6288088"/>
          <p14:tracePt t="122085" x="2506663" y="6297613"/>
          <p14:tracePt t="122095" x="2498725" y="6297613"/>
          <p14:tracePt t="122105" x="2489200" y="6297613"/>
          <p14:tracePt t="122113" x="2481263" y="6297613"/>
          <p14:tracePt t="122121" x="2473325" y="6297613"/>
          <p14:tracePt t="122129" x="2463800" y="6297613"/>
          <p14:tracePt t="122135" x="2455863" y="6297613"/>
          <p14:tracePt t="122171" x="2447925" y="6297613"/>
          <p14:tracePt t="122183" x="2438400" y="6297613"/>
          <p14:tracePt t="122195" x="2430463" y="6297613"/>
          <p14:tracePt t="122205" x="2422525" y="6297613"/>
          <p14:tracePt t="122212" x="2405063" y="6297613"/>
          <p14:tracePt t="122233" x="2397125" y="6297613"/>
          <p14:tracePt t="122434" x="2413000" y="6297613"/>
          <p14:tracePt t="122445" x="2430463" y="6297613"/>
          <p14:tracePt t="122448" x="2438400" y="6297613"/>
          <p14:tracePt t="122457" x="2463800" y="6297613"/>
          <p14:tracePt t="122463" x="2489200" y="6297613"/>
          <p14:tracePt t="122473" x="2516188" y="6297613"/>
          <p14:tracePt t="122484" x="2557463" y="6297613"/>
          <p14:tracePt t="122489" x="2617788" y="6297613"/>
          <p14:tracePt t="122501" x="2660650" y="6297613"/>
          <p14:tracePt t="122502" x="2701925" y="6297613"/>
          <p14:tracePt t="122514" x="2762250" y="6297613"/>
          <p14:tracePt t="122523" x="2805113" y="6297613"/>
          <p14:tracePt t="122528" x="2855913" y="6297613"/>
          <p14:tracePt t="122539" x="2897188" y="6297613"/>
          <p14:tracePt t="122545" x="2922588" y="6297613"/>
          <p14:tracePt t="122553" x="2940050" y="6297613"/>
          <p14:tracePt t="122563" x="2949575" y="6297613"/>
          <p14:tracePt t="122569" x="2957513" y="6297613"/>
          <p14:tracePt t="122579" x="2974975" y="6297613"/>
          <p14:tracePt t="122585" x="2982913" y="6297613"/>
          <p14:tracePt t="122595" x="3016250" y="6297613"/>
          <p14:tracePt t="122603" x="3025775" y="6288088"/>
          <p14:tracePt t="122612" x="3041650" y="6280150"/>
          <p14:tracePt t="122619" x="3067050" y="6280150"/>
          <p14:tracePt t="122629" x="3084513" y="6280150"/>
          <p14:tracePt t="122635" x="3109913" y="6262688"/>
          <p14:tracePt t="122646" x="3119438" y="6262688"/>
          <p14:tracePt t="122652" x="3135313" y="6262688"/>
          <p14:tracePt t="122663" x="3144838" y="6262688"/>
          <p14:tracePt t="122669" x="3152775" y="6262688"/>
          <p14:tracePt t="122683" x="3160713" y="6262688"/>
          <p14:tracePt t="122735" x="3170238" y="6262688"/>
          <p14:tracePt t="122745" x="3178175" y="6262688"/>
          <p14:tracePt t="122755" x="3186113" y="6262688"/>
          <p14:tracePt t="122762" x="3203575" y="6254750"/>
          <p14:tracePt t="122771" x="3211513" y="6254750"/>
          <p14:tracePt t="122779" x="3228975" y="6254750"/>
          <p14:tracePt t="122784" x="3246438" y="6254750"/>
          <p14:tracePt t="122799" x="3254375" y="6254750"/>
          <p14:tracePt t="122812" x="3263900" y="6254750"/>
          <p14:tracePt t="122829" x="3279775" y="6254750"/>
          <p14:tracePt t="122837" x="3297238" y="6254750"/>
          <p14:tracePt t="122842" x="3314700" y="6237288"/>
          <p14:tracePt t="122851" x="3340100" y="6229350"/>
          <p14:tracePt t="122862" x="3348038" y="6221413"/>
          <p14:tracePt t="122879" x="3373438" y="6221413"/>
          <p14:tracePt t="122885" x="3390900" y="6221413"/>
          <p14:tracePt t="122907" x="3408363" y="6221413"/>
          <p14:tracePt t="122923" x="3416300" y="6221413"/>
          <p14:tracePt t="122945" x="3424238" y="6221413"/>
          <p14:tracePt t="122956" x="3433763" y="6221413"/>
          <p14:tracePt t="122963" x="3441700" y="6221413"/>
          <p14:tracePt t="122973" x="3449638" y="6221413"/>
          <p14:tracePt t="122984" x="3459163" y="6221413"/>
          <p14:tracePt t="122987" x="3475038" y="6211888"/>
          <p14:tracePt t="123000" x="3484563" y="6211888"/>
          <p14:tracePt t="123018" x="3492500" y="6211888"/>
          <p14:tracePt t="123034" x="3502025" y="6203950"/>
          <p14:tracePt t="123051" x="3509963" y="6203950"/>
          <p14:tracePt t="123062" x="3517900" y="6203950"/>
          <p14:tracePt t="123068" x="3527425" y="6194425"/>
          <p14:tracePt t="123089" x="3535363" y="6194425"/>
          <p14:tracePt t="123149" x="3543300" y="6194425"/>
          <p14:tracePt t="123199" x="3552825" y="6194425"/>
          <p14:tracePt t="123205" x="3552825" y="6186488"/>
          <p14:tracePt t="123219" x="3560763" y="6186488"/>
          <p14:tracePt t="123250" x="3568700" y="6186488"/>
          <p14:tracePt t="123255" x="3578225" y="6178550"/>
          <p14:tracePt t="123467" x="3568700" y="6178550"/>
          <p14:tracePt t="123471" x="3560763" y="6178550"/>
          <p14:tracePt t="123481" x="3552825" y="6178550"/>
          <p14:tracePt t="123492" x="3527425" y="6161088"/>
          <p14:tracePt t="123500" x="3517900" y="6153150"/>
          <p14:tracePt t="123507" x="3509963" y="6118225"/>
          <p14:tracePt t="123517" x="3502025" y="6092825"/>
          <p14:tracePt t="123523" x="3484563" y="6067425"/>
          <p14:tracePt t="123534" x="3459163" y="6042025"/>
          <p14:tracePt t="123536" x="3424238" y="5991225"/>
          <p14:tracePt t="123550" x="3398838" y="5940425"/>
          <p14:tracePt t="123557" x="3373438" y="5922963"/>
          <p14:tracePt t="123562" x="3330575" y="5854700"/>
          <p14:tracePt t="123573" x="3289300" y="5813425"/>
          <p14:tracePt t="123579" x="3263900" y="5778500"/>
          <p14:tracePt t="123586" x="3228975" y="5745163"/>
          <p14:tracePt t="123600" x="3195638" y="5702300"/>
          <p14:tracePt t="123603" x="3178175" y="5668963"/>
          <p14:tracePt t="123612" x="3160713" y="5651500"/>
          <p14:tracePt t="123619" x="3135313" y="5634038"/>
          <p14:tracePt t="123629" x="3119438" y="5634038"/>
          <p14:tracePt t="123639" x="3109913" y="5626100"/>
          <p14:tracePt t="123646" x="3101975" y="5608638"/>
          <p14:tracePt t="123653" x="3094038" y="5608638"/>
          <p14:tracePt t="123662" x="3084513" y="5600700"/>
          <p14:tracePt t="123669" x="3076575" y="5591175"/>
          <p14:tracePt t="123679" x="3067050" y="5583238"/>
          <p14:tracePt t="123684" x="3059113" y="5583238"/>
          <p14:tracePt t="123696" x="3051175" y="5583238"/>
          <p14:tracePt t="123749" x="3041650" y="5575300"/>
          <p14:tracePt t="123753" x="3033713" y="5565775"/>
          <p14:tracePt t="123776" x="3016250" y="5557838"/>
          <p14:tracePt t="123781" x="2990850" y="5549900"/>
          <p14:tracePt t="123789" x="2982913" y="5549900"/>
          <p14:tracePt t="123795" x="2957513" y="5549900"/>
          <p14:tracePt t="123805" x="2922588" y="5540375"/>
          <p14:tracePt t="123817" x="2914650" y="5540375"/>
          <p14:tracePt t="123819" x="2889250" y="5540375"/>
          <p14:tracePt t="123829" x="2863850" y="5540375"/>
          <p14:tracePt t="123835" x="2846388" y="5540375"/>
          <p14:tracePt t="123845" x="2813050" y="5540375"/>
          <p14:tracePt t="123855" x="2795588" y="5540375"/>
          <p14:tracePt t="123862" x="2762250" y="5540375"/>
          <p14:tracePt t="123871" x="2736850" y="5540375"/>
          <p14:tracePt t="123879" x="2693988" y="5540375"/>
          <p14:tracePt t="123898" x="2651125" y="5540375"/>
          <p14:tracePt t="123957" x="2643188" y="5540375"/>
          <p14:tracePt t="123967" x="2633663" y="5549900"/>
          <p14:tracePt t="123971" x="2625725" y="5549900"/>
          <p14:tracePt t="123983" x="2617788" y="5549900"/>
          <p14:tracePt t="123992" x="2600325" y="5549900"/>
          <p14:tracePt t="124007" x="2582863" y="5549900"/>
          <p14:tracePt t="124164" x="2600325" y="5549900"/>
          <p14:tracePt t="124170" x="2625725" y="5549900"/>
          <p14:tracePt t="124179" x="2651125" y="5549900"/>
          <p14:tracePt t="124189" x="2693988" y="5549900"/>
          <p14:tracePt t="124197" x="2752725" y="5557838"/>
          <p14:tracePt t="124205" x="2787650" y="5557838"/>
          <p14:tracePt t="124212" x="2820988" y="5557838"/>
          <p14:tracePt t="124219" x="2863850" y="5557838"/>
          <p14:tracePt t="124229" x="2906713" y="5557838"/>
          <p14:tracePt t="124235" x="2957513" y="5557838"/>
          <p14:tracePt t="124246" x="3016250" y="5557838"/>
          <p14:tracePt t="124251" x="3076575" y="5557838"/>
          <p14:tracePt t="124262" x="3119438" y="5557838"/>
          <p14:tracePt t="124269" x="3160713" y="5557838"/>
          <p14:tracePt t="124279" x="3186113" y="5557838"/>
          <p14:tracePt t="124285" x="3221038" y="5557838"/>
          <p14:tracePt t="124305" x="3228975" y="5557838"/>
          <p14:tracePt t="124335" x="3238500" y="5557838"/>
          <p14:tracePt t="124345" x="3246438" y="5557838"/>
          <p14:tracePt t="124351" x="3254375" y="5557838"/>
          <p14:tracePt t="124362" x="3263900" y="5557838"/>
          <p14:tracePt t="124367" x="3271838" y="5557838"/>
          <p14:tracePt t="124373" x="3289300" y="5557838"/>
          <p14:tracePt t="124384" x="3314700" y="5557838"/>
          <p14:tracePt t="124388" x="3340100" y="5557838"/>
          <p14:tracePt t="124400" x="3348038" y="5557838"/>
          <p14:tracePt t="124414" x="3398838" y="5557838"/>
          <p14:tracePt t="124423" x="3424238" y="5557838"/>
          <p14:tracePt t="124429" x="3449638" y="5557838"/>
          <p14:tracePt t="124439" x="3475038" y="5557838"/>
          <p14:tracePt t="124451" x="3509963" y="5557838"/>
          <p14:tracePt t="124455" x="3517900" y="5557838"/>
          <p14:tracePt t="124468" x="3527425" y="5557838"/>
          <p14:tracePt t="124471" x="3535363" y="5557838"/>
          <p14:tracePt t="124484" x="3543300" y="5557838"/>
          <p14:tracePt t="124485" x="3552825" y="5557838"/>
          <p14:tracePt t="124495" x="3560763" y="5557838"/>
          <p14:tracePt t="124588" x="3568700" y="5557838"/>
          <p14:tracePt t="124599" x="3578225" y="5557838"/>
          <p14:tracePt t="124607" x="3586163" y="5557838"/>
          <p14:tracePt t="124769" x="3594100" y="5557838"/>
          <p14:tracePt t="124781" x="3611563" y="5557838"/>
          <p14:tracePt t="124788" x="3629025" y="5557838"/>
          <p14:tracePt t="124796" x="3662363" y="5557838"/>
          <p14:tracePt t="124802" x="3713163" y="5557838"/>
          <p14:tracePt t="124814" x="3816350" y="5557838"/>
          <p14:tracePt t="124819" x="3960813" y="5557838"/>
          <p14:tracePt t="124829" x="4146550" y="5557838"/>
          <p14:tracePt t="124834" x="4325938" y="5557838"/>
          <p14:tracePt t="124845" x="4478338" y="5557838"/>
          <p14:tracePt t="124853" x="4589463" y="5557838"/>
          <p14:tracePt t="124862" x="4673600" y="5557838"/>
          <p14:tracePt t="124868" x="4733925" y="5557838"/>
          <p14:tracePt t="124879" x="4767263" y="5557838"/>
          <p14:tracePt t="124949" x="4784725" y="5557838"/>
          <p14:tracePt t="124969" x="4810125" y="5557838"/>
          <p14:tracePt t="124978" x="4852988" y="5557838"/>
          <p14:tracePt t="124985" x="4860925" y="5549900"/>
          <p14:tracePt t="124989" x="4886325" y="5532438"/>
          <p14:tracePt t="125001" x="4911725" y="5532438"/>
          <p14:tracePt t="125012" x="4937125" y="5507038"/>
          <p14:tracePt t="125017" x="4962525" y="5464175"/>
          <p14:tracePt t="125029" x="4987925" y="5456238"/>
          <p14:tracePt t="125034" x="5022850" y="5438775"/>
          <p14:tracePt t="125045" x="5064125" y="5405438"/>
          <p14:tracePt t="125052" x="5081588" y="5387975"/>
          <p14:tracePt t="125054" x="5099050" y="5353050"/>
          <p14:tracePt t="125067" x="5124450" y="5302250"/>
          <p14:tracePt t="125083" x="5132388" y="5276850"/>
          <p14:tracePt t="125092" x="5149850" y="5243513"/>
          <p14:tracePt t="125101" x="5149850" y="5208588"/>
          <p14:tracePt t="125105" x="5157788" y="5167313"/>
          <p14:tracePt t="125117" x="5157788" y="5157788"/>
          <p14:tracePt t="125121" x="5167313" y="5116513"/>
          <p14:tracePt t="125133" x="5183188" y="5038725"/>
          <p14:tracePt t="125141" x="5183188" y="4972050"/>
          <p14:tracePt t="125150" x="5183188" y="4868863"/>
          <p14:tracePt t="125157" x="5183188" y="4767263"/>
          <p14:tracePt t="125162" x="5183188" y="4673600"/>
          <p14:tracePt t="125171" x="5167313" y="4554538"/>
          <p14:tracePt t="125184" x="5106988" y="4435475"/>
          <p14:tracePt t="125186" x="5048250" y="4333875"/>
          <p14:tracePt t="125202" x="4894263" y="4121150"/>
          <p14:tracePt t="125212" x="4802188" y="4002088"/>
          <p14:tracePt t="125223" x="4699000" y="3892550"/>
          <p14:tracePt t="125229" x="4605338" y="3773488"/>
          <p14:tracePt t="125237" x="4460875" y="3611563"/>
          <p14:tracePt t="125246" x="4351338" y="3502025"/>
          <p14:tracePt t="125253" x="4206875" y="3382963"/>
          <p14:tracePt t="125265" x="4079875" y="3263900"/>
          <p14:tracePt t="125268" x="3925888" y="3160713"/>
          <p14:tracePt t="125279" x="3798888" y="3041650"/>
          <p14:tracePt t="125285" x="3679825" y="2957513"/>
          <p14:tracePt t="125296" x="3535363" y="2855913"/>
          <p14:tracePt t="125303" x="3416300" y="2770188"/>
          <p14:tracePt t="125306" x="3314700" y="2701925"/>
          <p14:tracePt t="125318" x="3203575" y="2625725"/>
          <p14:tracePt t="125323" x="3109913" y="2532063"/>
          <p14:tracePt t="125335" x="2949575" y="2430463"/>
          <p14:tracePt t="125345" x="2762250" y="2252663"/>
          <p14:tracePt t="125350" x="2557463" y="2116138"/>
          <p14:tracePt t="125357" x="2405063" y="2005013"/>
          <p14:tracePt t="125363" x="2200275" y="1860550"/>
          <p14:tracePt t="125373" x="1997075" y="1725613"/>
          <p14:tracePt t="125385" x="1793875" y="1581150"/>
          <p14:tracePt t="125388" x="1657350" y="1504950"/>
          <p14:tracePt t="125400" x="1538288" y="1419225"/>
          <p14:tracePt t="125403" x="1419225" y="1350963"/>
          <p14:tracePt t="125413" x="1325563" y="1292225"/>
          <p14:tracePt t="125423" x="1249363" y="1241425"/>
          <p14:tracePt t="125429" x="1173163" y="1198563"/>
          <p14:tracePt t="125439" x="1138238" y="1181100"/>
          <p14:tracePt t="125445" x="1087438" y="1155700"/>
          <p14:tracePt t="125453" x="1054100" y="1130300"/>
          <p14:tracePt t="125463" x="1028700" y="1112838"/>
          <p14:tracePt t="125479" x="1011238" y="1104900"/>
          <p14:tracePt t="125489" x="993775" y="1096963"/>
          <p14:tracePt t="125495" x="977900" y="1096963"/>
          <p14:tracePt t="125528" x="968375" y="1069975"/>
          <p14:tracePt t="125535" x="935038" y="1069975"/>
          <p14:tracePt t="125538" x="925513" y="1069975"/>
          <p14:tracePt t="125551" x="917575" y="1062038"/>
          <p14:tracePt t="125555" x="900113" y="1054100"/>
          <p14:tracePt t="125567" x="884238" y="1036638"/>
          <p14:tracePt t="125580" x="866775" y="993775"/>
          <p14:tracePt t="125583" x="841375" y="968375"/>
          <p14:tracePt t="125593" x="815975" y="942975"/>
          <p14:tracePt t="125596" x="765175" y="900113"/>
          <p14:tracePt t="125605" x="747713" y="884238"/>
          <p14:tracePt t="125617" x="696913" y="849313"/>
          <p14:tracePt t="125621" x="636588" y="808038"/>
          <p14:tracePt t="125634" x="544513" y="747713"/>
          <p14:tracePt t="125635" x="450850" y="704850"/>
          <p14:tracePt t="125645" x="374650" y="646113"/>
          <p14:tracePt t="125655" x="314325" y="611188"/>
          <p14:tracePt t="125662" x="271463" y="585788"/>
          <p14:tracePt t="125671" x="263525" y="577850"/>
          <p14:tracePt t="125679" x="212725" y="544513"/>
          <p14:tracePt t="125687" x="177800" y="519113"/>
          <p14:tracePt t="125698" x="161925" y="501650"/>
          <p14:tracePt t="125702" x="111125" y="450850"/>
          <p14:tracePt t="125712" x="50800" y="390525"/>
          <p14:tracePt t="125717" x="0" y="347663"/>
        </p14:tracePtLst>
      </p14:laserTraceLst>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BB334FB-B00C-098B-1EB0-FAE36BF432AB}"/>
              </a:ext>
            </a:extLst>
          </p:cNvPr>
          <p:cNvSpPr txBox="1"/>
          <p:nvPr/>
        </p:nvSpPr>
        <p:spPr>
          <a:xfrm>
            <a:off x="3817540" y="327701"/>
            <a:ext cx="1107996" cy="461665"/>
          </a:xfrm>
          <a:prstGeom prst="rect">
            <a:avLst/>
          </a:prstGeom>
          <a:noFill/>
        </p:spPr>
        <p:txBody>
          <a:bodyPr wrap="none" rtlCol="0">
            <a:spAutoFit/>
          </a:bodyPr>
          <a:lstStyle/>
          <a:p>
            <a:r>
              <a:rPr kumimoji="1" lang="ja-JP" altLang="en-US" sz="2400" b="1" dirty="0">
                <a:solidFill>
                  <a:srgbClr val="C00000"/>
                </a:solidFill>
              </a:rPr>
              <a:t>まとめ</a:t>
            </a:r>
          </a:p>
        </p:txBody>
      </p:sp>
      <p:sp>
        <p:nvSpPr>
          <p:cNvPr id="5" name="テキスト ボックス 4">
            <a:extLst>
              <a:ext uri="{FF2B5EF4-FFF2-40B4-BE49-F238E27FC236}">
                <a16:creationId xmlns:a16="http://schemas.microsoft.com/office/drawing/2014/main" id="{A37E72E1-AAC6-A5E7-4FC5-37FC8A6671E8}"/>
              </a:ext>
            </a:extLst>
          </p:cNvPr>
          <p:cNvSpPr txBox="1"/>
          <p:nvPr/>
        </p:nvSpPr>
        <p:spPr>
          <a:xfrm>
            <a:off x="359230" y="1534886"/>
            <a:ext cx="8588828" cy="3970318"/>
          </a:xfrm>
          <a:prstGeom prst="rect">
            <a:avLst/>
          </a:prstGeom>
          <a:noFill/>
        </p:spPr>
        <p:txBody>
          <a:bodyPr wrap="square" rtlCol="0">
            <a:spAutoFit/>
          </a:bodyPr>
          <a:lstStyle/>
          <a:p>
            <a:pPr marL="342900" indent="-342900">
              <a:buAutoNum type="arabicPeriod"/>
            </a:pPr>
            <a:r>
              <a:rPr kumimoji="1" lang="ja-JP" altLang="en-US" dirty="0"/>
              <a:t>カスパーゼはアポトーシスにおいて中心的な役割を持ち、中でも</a:t>
            </a:r>
            <a:r>
              <a:rPr kumimoji="1" lang="en-US" altLang="ja-JP" dirty="0"/>
              <a:t>Caspase 3, 7</a:t>
            </a:r>
            <a:r>
              <a:rPr kumimoji="1" lang="ja-JP" altLang="en-US" dirty="0"/>
              <a:t>は、アポトーシスの実行役として機能する。従って、</a:t>
            </a:r>
            <a:r>
              <a:rPr kumimoji="1" lang="en-US" altLang="ja-JP" dirty="0"/>
              <a:t> Caspase 3, 7</a:t>
            </a:r>
            <a:r>
              <a:rPr kumimoji="1" lang="ja-JP" altLang="en-US" dirty="0"/>
              <a:t> 活性化の検出はアポトーシスの研究において欠かせない。</a:t>
            </a:r>
            <a:endParaRPr kumimoji="1" lang="en-US" altLang="ja-JP" dirty="0"/>
          </a:p>
          <a:p>
            <a:pPr marL="342900" indent="-342900">
              <a:buAutoNum type="arabicPeriod"/>
            </a:pPr>
            <a:endParaRPr kumimoji="1" lang="en-US" altLang="ja-JP" dirty="0"/>
          </a:p>
          <a:p>
            <a:pPr marL="342900" indent="-342900">
              <a:buAutoNum type="arabicPeriod"/>
            </a:pPr>
            <a:r>
              <a:rPr kumimoji="1" lang="ja-JP" altLang="en-US" dirty="0"/>
              <a:t>カスパーゼは活性化に伴い</a:t>
            </a:r>
            <a:r>
              <a:rPr kumimoji="1" lang="en-US" altLang="ja-JP" dirty="0"/>
              <a:t>large subunit</a:t>
            </a:r>
            <a:r>
              <a:rPr kumimoji="1" lang="ja-JP" altLang="en-US" dirty="0"/>
              <a:t> と </a:t>
            </a:r>
            <a:r>
              <a:rPr kumimoji="1" lang="en-US" altLang="ja-JP" dirty="0"/>
              <a:t>small subunit </a:t>
            </a:r>
            <a:r>
              <a:rPr kumimoji="1" lang="ja-JP" altLang="en-US" dirty="0"/>
              <a:t>に分解され、これら </a:t>
            </a:r>
            <a:r>
              <a:rPr kumimoji="1" lang="en-US" altLang="ja-JP" dirty="0"/>
              <a:t>subunit</a:t>
            </a:r>
            <a:r>
              <a:rPr kumimoji="1" lang="ja-JP" altLang="en-US" dirty="0"/>
              <a:t>からなるヘテロ４量体を形成する。各</a:t>
            </a:r>
            <a:r>
              <a:rPr kumimoji="1" lang="en-US" altLang="ja-JP" dirty="0"/>
              <a:t>subunit</a:t>
            </a:r>
            <a:r>
              <a:rPr kumimoji="1" lang="ja-JP" altLang="en-US" dirty="0"/>
              <a:t>の断片部位を特異的に認識する抗体を用いたウエスタンブロットにより、カスパーゼの活性化を見ることができる。</a:t>
            </a:r>
            <a:endParaRPr kumimoji="1" lang="en-US" altLang="ja-JP" dirty="0"/>
          </a:p>
          <a:p>
            <a:pPr marL="342900" indent="-342900">
              <a:buAutoNum type="arabicPeriod"/>
            </a:pPr>
            <a:endParaRPr kumimoji="1" lang="en-US" altLang="ja-JP" dirty="0"/>
          </a:p>
          <a:p>
            <a:pPr marL="342900" indent="-342900">
              <a:buFontTx/>
              <a:buAutoNum type="arabicPeriod"/>
            </a:pPr>
            <a:r>
              <a:rPr kumimoji="1" lang="ja-JP" altLang="en-US" dirty="0"/>
              <a:t>カスパーゼは基質となる分子を分解し、アポトーシスによって引き起こされる様々な、形態変化、生化学的変化を引き起こす。カスパーゼによって生じた基質分子の分解産物をウエスタンブロットにより検出することで、カスパーゼの活性化を間接的に認識することができる。</a:t>
            </a:r>
            <a:endParaRPr kumimoji="1" lang="en-US" altLang="ja-JP" dirty="0"/>
          </a:p>
          <a:p>
            <a:endParaRPr kumimoji="1" lang="en-US" altLang="ja-JP" dirty="0"/>
          </a:p>
        </p:txBody>
      </p:sp>
    </p:spTree>
    <p:extLst>
      <p:ext uri="{BB962C8B-B14F-4D97-AF65-F5344CB8AC3E}">
        <p14:creationId xmlns:p14="http://schemas.microsoft.com/office/powerpoint/2010/main" val="2633320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a:extLst>
              <a:ext uri="{FF2B5EF4-FFF2-40B4-BE49-F238E27FC236}">
                <a16:creationId xmlns:a16="http://schemas.microsoft.com/office/drawing/2014/main" id="{75D15481-918D-C628-80B0-69CFC46E1686}"/>
              </a:ext>
            </a:extLst>
          </p:cNvPr>
          <p:cNvSpPr txBox="1"/>
          <p:nvPr/>
        </p:nvSpPr>
        <p:spPr>
          <a:xfrm>
            <a:off x="2598817" y="4389679"/>
            <a:ext cx="3613844" cy="1477328"/>
          </a:xfrm>
          <a:prstGeom prst="rect">
            <a:avLst/>
          </a:prstGeom>
          <a:noFill/>
        </p:spPr>
        <p:txBody>
          <a:bodyPr wrap="square" rtlCol="0">
            <a:spAutoFit/>
          </a:bodyPr>
          <a:lstStyle/>
          <a:p>
            <a:r>
              <a:rPr kumimoji="1" lang="en-US" altLang="ja-JP" dirty="0"/>
              <a:t>M; Marker</a:t>
            </a:r>
          </a:p>
          <a:p>
            <a:r>
              <a:rPr kumimoji="1" lang="en-US" altLang="ja-JP" dirty="0"/>
              <a:t>1; KMS12PE </a:t>
            </a:r>
            <a:r>
              <a:rPr kumimoji="1" lang="en-US" altLang="ja-JP" dirty="0" err="1"/>
              <a:t>Venetoclax</a:t>
            </a:r>
            <a:r>
              <a:rPr kumimoji="1" lang="en-US" altLang="ja-JP" dirty="0"/>
              <a:t> 0 </a:t>
            </a:r>
            <a:r>
              <a:rPr kumimoji="1" lang="en-US" altLang="ja-JP" dirty="0" err="1"/>
              <a:t>nM</a:t>
            </a:r>
            <a:endParaRPr kumimoji="1" lang="en-US" altLang="ja-JP" dirty="0"/>
          </a:p>
          <a:p>
            <a:r>
              <a:rPr kumimoji="1" lang="en-US" altLang="ja-JP" dirty="0"/>
              <a:t>2; KMS12PE </a:t>
            </a:r>
            <a:r>
              <a:rPr kumimoji="1" lang="en-US" altLang="ja-JP" dirty="0" err="1"/>
              <a:t>Venetoclax</a:t>
            </a:r>
            <a:r>
              <a:rPr kumimoji="1" lang="en-US" altLang="ja-JP" dirty="0"/>
              <a:t> 100 </a:t>
            </a:r>
            <a:r>
              <a:rPr kumimoji="1" lang="en-US" altLang="ja-JP" dirty="0" err="1"/>
              <a:t>nM</a:t>
            </a:r>
            <a:endParaRPr kumimoji="1" lang="en-US" altLang="ja-JP" dirty="0"/>
          </a:p>
          <a:p>
            <a:r>
              <a:rPr kumimoji="1" lang="en-US" altLang="ja-JP" dirty="0">
                <a:solidFill>
                  <a:srgbClr val="0070C0"/>
                </a:solidFill>
              </a:rPr>
              <a:t>3; KMS12PE-R </a:t>
            </a:r>
            <a:r>
              <a:rPr kumimoji="1" lang="en-US" altLang="ja-JP" dirty="0" err="1">
                <a:solidFill>
                  <a:srgbClr val="0070C0"/>
                </a:solidFill>
              </a:rPr>
              <a:t>Venetoclax</a:t>
            </a:r>
            <a:r>
              <a:rPr kumimoji="1" lang="en-US" altLang="ja-JP" dirty="0">
                <a:solidFill>
                  <a:srgbClr val="0070C0"/>
                </a:solidFill>
              </a:rPr>
              <a:t> 0 </a:t>
            </a:r>
            <a:r>
              <a:rPr kumimoji="1" lang="en-US" altLang="ja-JP" dirty="0" err="1">
                <a:solidFill>
                  <a:srgbClr val="0070C0"/>
                </a:solidFill>
              </a:rPr>
              <a:t>nM</a:t>
            </a:r>
            <a:endParaRPr kumimoji="1" lang="en-US" altLang="ja-JP" dirty="0">
              <a:solidFill>
                <a:srgbClr val="0070C0"/>
              </a:solidFill>
            </a:endParaRPr>
          </a:p>
          <a:p>
            <a:r>
              <a:rPr kumimoji="1" lang="en-US" altLang="ja-JP" dirty="0">
                <a:solidFill>
                  <a:srgbClr val="0070C0"/>
                </a:solidFill>
              </a:rPr>
              <a:t>4; KMS12PE-R </a:t>
            </a:r>
            <a:r>
              <a:rPr kumimoji="1" lang="en-US" altLang="ja-JP" dirty="0" err="1">
                <a:solidFill>
                  <a:srgbClr val="0070C0"/>
                </a:solidFill>
              </a:rPr>
              <a:t>Venetoclax</a:t>
            </a:r>
            <a:r>
              <a:rPr kumimoji="1" lang="en-US" altLang="ja-JP" dirty="0">
                <a:solidFill>
                  <a:srgbClr val="0070C0"/>
                </a:solidFill>
              </a:rPr>
              <a:t> 100 </a:t>
            </a:r>
            <a:r>
              <a:rPr kumimoji="1" lang="en-US" altLang="ja-JP" dirty="0" err="1">
                <a:solidFill>
                  <a:srgbClr val="0070C0"/>
                </a:solidFill>
              </a:rPr>
              <a:t>nM</a:t>
            </a:r>
            <a:endParaRPr kumimoji="1" lang="ja-JP" altLang="en-US" dirty="0">
              <a:solidFill>
                <a:srgbClr val="0070C0"/>
              </a:solidFill>
            </a:endParaRPr>
          </a:p>
        </p:txBody>
      </p:sp>
      <p:grpSp>
        <p:nvGrpSpPr>
          <p:cNvPr id="59" name="グループ化 58">
            <a:extLst>
              <a:ext uri="{FF2B5EF4-FFF2-40B4-BE49-F238E27FC236}">
                <a16:creationId xmlns:a16="http://schemas.microsoft.com/office/drawing/2014/main" id="{02BB3C5A-9BCB-D959-5A8B-B7E4209B4B94}"/>
              </a:ext>
            </a:extLst>
          </p:cNvPr>
          <p:cNvGrpSpPr/>
          <p:nvPr/>
        </p:nvGrpSpPr>
        <p:grpSpPr>
          <a:xfrm>
            <a:off x="1921207" y="1216855"/>
            <a:ext cx="4901624" cy="2930769"/>
            <a:chOff x="1921207" y="1216855"/>
            <a:chExt cx="4901624" cy="2930769"/>
          </a:xfrm>
        </p:grpSpPr>
        <p:grpSp>
          <p:nvGrpSpPr>
            <p:cNvPr id="52" name="グループ化 51">
              <a:extLst>
                <a:ext uri="{FF2B5EF4-FFF2-40B4-BE49-F238E27FC236}">
                  <a16:creationId xmlns:a16="http://schemas.microsoft.com/office/drawing/2014/main" id="{F13C9F52-09B4-ABD1-82C6-4C74464EFB68}"/>
                </a:ext>
              </a:extLst>
            </p:cNvPr>
            <p:cNvGrpSpPr/>
            <p:nvPr/>
          </p:nvGrpSpPr>
          <p:grpSpPr>
            <a:xfrm>
              <a:off x="1921207" y="1216855"/>
              <a:ext cx="4901624" cy="2930769"/>
              <a:chOff x="1921207" y="1216855"/>
              <a:chExt cx="4901624" cy="2930769"/>
            </a:xfrm>
          </p:grpSpPr>
          <p:grpSp>
            <p:nvGrpSpPr>
              <p:cNvPr id="41" name="グループ化 40">
                <a:extLst>
                  <a:ext uri="{FF2B5EF4-FFF2-40B4-BE49-F238E27FC236}">
                    <a16:creationId xmlns:a16="http://schemas.microsoft.com/office/drawing/2014/main" id="{BFC20FB7-4958-3AB1-A629-A4A6013D9598}"/>
                  </a:ext>
                </a:extLst>
              </p:cNvPr>
              <p:cNvGrpSpPr/>
              <p:nvPr/>
            </p:nvGrpSpPr>
            <p:grpSpPr>
              <a:xfrm>
                <a:off x="2194560" y="1462984"/>
                <a:ext cx="4494627" cy="2440799"/>
                <a:chOff x="1899138" y="1786541"/>
                <a:chExt cx="4494627" cy="2440799"/>
              </a:xfrm>
            </p:grpSpPr>
            <p:grpSp>
              <p:nvGrpSpPr>
                <p:cNvPr id="25" name="グループ化 24">
                  <a:extLst>
                    <a:ext uri="{FF2B5EF4-FFF2-40B4-BE49-F238E27FC236}">
                      <a16:creationId xmlns:a16="http://schemas.microsoft.com/office/drawing/2014/main" id="{219AB5A8-0DE2-AC88-64EB-39895EA43981}"/>
                    </a:ext>
                  </a:extLst>
                </p:cNvPr>
                <p:cNvGrpSpPr/>
                <p:nvPr/>
              </p:nvGrpSpPr>
              <p:grpSpPr>
                <a:xfrm>
                  <a:off x="1899138" y="2148839"/>
                  <a:ext cx="4494627" cy="2078501"/>
                  <a:chOff x="1568548" y="2043332"/>
                  <a:chExt cx="4494627" cy="2078501"/>
                </a:xfrm>
              </p:grpSpPr>
              <p:sp>
                <p:nvSpPr>
                  <p:cNvPr id="4" name="正方形/長方形 3">
                    <a:extLst>
                      <a:ext uri="{FF2B5EF4-FFF2-40B4-BE49-F238E27FC236}">
                        <a16:creationId xmlns:a16="http://schemas.microsoft.com/office/drawing/2014/main" id="{0F912755-156B-AD93-26B0-67D2335B6192}"/>
                      </a:ext>
                    </a:extLst>
                  </p:cNvPr>
                  <p:cNvSpPr/>
                  <p:nvPr/>
                </p:nvSpPr>
                <p:spPr>
                  <a:xfrm>
                    <a:off x="1568548" y="2046849"/>
                    <a:ext cx="4494627" cy="2074984"/>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78142E84-F2C4-895B-1D8C-327DAF7D018E}"/>
                      </a:ext>
                    </a:extLst>
                  </p:cNvPr>
                  <p:cNvSpPr/>
                  <p:nvPr/>
                </p:nvSpPr>
                <p:spPr>
                  <a:xfrm>
                    <a:off x="1709225"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BAC1236C-C817-6EC7-5E10-4B4EE3BBF10F}"/>
                      </a:ext>
                    </a:extLst>
                  </p:cNvPr>
                  <p:cNvSpPr/>
                  <p:nvPr/>
                </p:nvSpPr>
                <p:spPr>
                  <a:xfrm>
                    <a:off x="1938651" y="2043332"/>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CC303EFA-72A7-06DF-2717-1659B8CCD36D}"/>
                      </a:ext>
                    </a:extLst>
                  </p:cNvPr>
                  <p:cNvSpPr/>
                  <p:nvPr/>
                </p:nvSpPr>
                <p:spPr>
                  <a:xfrm>
                    <a:off x="2175301" y="2043332"/>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6345F8D1-1EF6-1D34-9395-FB4C34CB2092}"/>
                      </a:ext>
                    </a:extLst>
                  </p:cNvPr>
                  <p:cNvSpPr/>
                  <p:nvPr/>
                </p:nvSpPr>
                <p:spPr>
                  <a:xfrm>
                    <a:off x="2383890" y="2051538"/>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CC7DC895-7FB6-EAF3-CA8A-9EABE95A2DEA}"/>
                      </a:ext>
                    </a:extLst>
                  </p:cNvPr>
                  <p:cNvSpPr/>
                  <p:nvPr/>
                </p:nvSpPr>
                <p:spPr>
                  <a:xfrm>
                    <a:off x="2593296" y="2044504"/>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39B8F26C-7A1E-A9F8-8C9E-DD66205A293A}"/>
                      </a:ext>
                    </a:extLst>
                  </p:cNvPr>
                  <p:cNvSpPr/>
                  <p:nvPr/>
                </p:nvSpPr>
                <p:spPr>
                  <a:xfrm>
                    <a:off x="2808116" y="2043332"/>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E2F4A0E7-DFA8-C54C-9C8E-AF3E9B522DC4}"/>
                      </a:ext>
                    </a:extLst>
                  </p:cNvPr>
                  <p:cNvSpPr/>
                  <p:nvPr/>
                </p:nvSpPr>
                <p:spPr>
                  <a:xfrm>
                    <a:off x="3014296" y="2043332"/>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69C46B6-8E20-B526-3D2D-FF341E816931}"/>
                      </a:ext>
                    </a:extLst>
                  </p:cNvPr>
                  <p:cNvSpPr/>
                  <p:nvPr/>
                </p:nvSpPr>
                <p:spPr>
                  <a:xfrm>
                    <a:off x="3232787" y="2043332"/>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B212E28B-430F-8EAA-050F-8B6DD7613039}"/>
                      </a:ext>
                    </a:extLst>
                  </p:cNvPr>
                  <p:cNvSpPr/>
                  <p:nvPr/>
                </p:nvSpPr>
                <p:spPr>
                  <a:xfrm>
                    <a:off x="3453473"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1D31AA2A-2F87-163B-2B2F-FC5EB7B6A637}"/>
                      </a:ext>
                    </a:extLst>
                  </p:cNvPr>
                  <p:cNvSpPr/>
                  <p:nvPr/>
                </p:nvSpPr>
                <p:spPr>
                  <a:xfrm>
                    <a:off x="3695645" y="2050366"/>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F82E8434-F4F9-92D8-9F2A-9A1CF8D520D0}"/>
                      </a:ext>
                    </a:extLst>
                  </p:cNvPr>
                  <p:cNvSpPr/>
                  <p:nvPr/>
                </p:nvSpPr>
                <p:spPr>
                  <a:xfrm>
                    <a:off x="3912599" y="2050366"/>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CE27478-62FF-B2CA-7724-DD1043969806}"/>
                      </a:ext>
                    </a:extLst>
                  </p:cNvPr>
                  <p:cNvSpPr/>
                  <p:nvPr/>
                </p:nvSpPr>
                <p:spPr>
                  <a:xfrm>
                    <a:off x="4134822" y="2050366"/>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0E723DCB-79CC-132C-06DA-76058E757230}"/>
                      </a:ext>
                    </a:extLst>
                  </p:cNvPr>
                  <p:cNvSpPr/>
                  <p:nvPr/>
                </p:nvSpPr>
                <p:spPr>
                  <a:xfrm>
                    <a:off x="4341345"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3CA448D4-96BF-951D-493E-4BB8EF62A10E}"/>
                      </a:ext>
                    </a:extLst>
                  </p:cNvPr>
                  <p:cNvSpPr/>
                  <p:nvPr/>
                </p:nvSpPr>
                <p:spPr>
                  <a:xfrm>
                    <a:off x="4550308"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3DD48FD1-E4A5-34C0-AF65-5A6739A47975}"/>
                      </a:ext>
                    </a:extLst>
                  </p:cNvPr>
                  <p:cNvSpPr/>
                  <p:nvPr/>
                </p:nvSpPr>
                <p:spPr>
                  <a:xfrm>
                    <a:off x="4768363"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3A119A11-14A5-EAF6-9C16-B2D71847B1FA}"/>
                      </a:ext>
                    </a:extLst>
                  </p:cNvPr>
                  <p:cNvSpPr/>
                  <p:nvPr/>
                </p:nvSpPr>
                <p:spPr>
                  <a:xfrm>
                    <a:off x="4972925"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9AA6A292-E613-445E-B8B5-EDB870A9D8F1}"/>
                      </a:ext>
                    </a:extLst>
                  </p:cNvPr>
                  <p:cNvSpPr/>
                  <p:nvPr/>
                </p:nvSpPr>
                <p:spPr>
                  <a:xfrm>
                    <a:off x="5167528"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D39FCB65-F645-2EAA-3FC9-DAB73803DEFA}"/>
                      </a:ext>
                    </a:extLst>
                  </p:cNvPr>
                  <p:cNvSpPr/>
                  <p:nvPr/>
                </p:nvSpPr>
                <p:spPr>
                  <a:xfrm>
                    <a:off x="5376201"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6EB662E0-074F-7BA1-21F2-1F48A937D061}"/>
                      </a:ext>
                    </a:extLst>
                  </p:cNvPr>
                  <p:cNvSpPr/>
                  <p:nvPr/>
                </p:nvSpPr>
                <p:spPr>
                  <a:xfrm>
                    <a:off x="5584869" y="2046849"/>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52878309-B658-1812-9F99-770F892798B4}"/>
                      </a:ext>
                    </a:extLst>
                  </p:cNvPr>
                  <p:cNvSpPr/>
                  <p:nvPr/>
                </p:nvSpPr>
                <p:spPr>
                  <a:xfrm>
                    <a:off x="5792368" y="2050366"/>
                    <a:ext cx="140677" cy="2602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a:extLst>
                    <a:ext uri="{FF2B5EF4-FFF2-40B4-BE49-F238E27FC236}">
                      <a16:creationId xmlns:a16="http://schemas.microsoft.com/office/drawing/2014/main" id="{E98C7928-7017-B338-46AC-6B8679FFAB9D}"/>
                    </a:ext>
                  </a:extLst>
                </p:cNvPr>
                <p:cNvSpPr txBox="1"/>
                <p:nvPr/>
              </p:nvSpPr>
              <p:spPr>
                <a:xfrm>
                  <a:off x="2156956" y="1786541"/>
                  <a:ext cx="381836" cy="369332"/>
                </a:xfrm>
                <a:prstGeom prst="rect">
                  <a:avLst/>
                </a:prstGeom>
                <a:noFill/>
              </p:spPr>
              <p:txBody>
                <a:bodyPr wrap="none" rtlCol="0">
                  <a:spAutoFit/>
                </a:bodyPr>
                <a:lstStyle/>
                <a:p>
                  <a:r>
                    <a:rPr kumimoji="1" lang="en-US" altLang="ja-JP" dirty="0"/>
                    <a:t>M</a:t>
                  </a:r>
                  <a:endParaRPr kumimoji="1" lang="ja-JP" altLang="en-US" dirty="0"/>
                </a:p>
              </p:txBody>
            </p:sp>
            <p:sp>
              <p:nvSpPr>
                <p:cNvPr id="27" name="テキスト ボックス 26">
                  <a:extLst>
                    <a:ext uri="{FF2B5EF4-FFF2-40B4-BE49-F238E27FC236}">
                      <a16:creationId xmlns:a16="http://schemas.microsoft.com/office/drawing/2014/main" id="{2DA3FD2D-6D41-143F-7367-8B760A9AF301}"/>
                    </a:ext>
                  </a:extLst>
                </p:cNvPr>
                <p:cNvSpPr txBox="1"/>
                <p:nvPr/>
              </p:nvSpPr>
              <p:spPr>
                <a:xfrm>
                  <a:off x="2524352" y="1832707"/>
                  <a:ext cx="117020" cy="276999"/>
                </a:xfrm>
                <a:prstGeom prst="rect">
                  <a:avLst/>
                </a:prstGeom>
                <a:noFill/>
              </p:spPr>
              <p:txBody>
                <a:bodyPr wrap="none" lIns="0" tIns="0" rIns="0" bIns="0" rtlCol="0">
                  <a:spAutoFit/>
                </a:bodyPr>
                <a:lstStyle/>
                <a:p>
                  <a:r>
                    <a:rPr kumimoji="1" lang="en-US" altLang="ja-JP" dirty="0"/>
                    <a:t>1</a:t>
                  </a:r>
                  <a:endParaRPr kumimoji="1" lang="ja-JP" altLang="en-US" dirty="0"/>
                </a:p>
              </p:txBody>
            </p:sp>
            <p:sp>
              <p:nvSpPr>
                <p:cNvPr id="28" name="テキスト ボックス 27">
                  <a:extLst>
                    <a:ext uri="{FF2B5EF4-FFF2-40B4-BE49-F238E27FC236}">
                      <a16:creationId xmlns:a16="http://schemas.microsoft.com/office/drawing/2014/main" id="{C2595C6E-98AF-0FF8-D210-C6FD1DA7C2BC}"/>
                    </a:ext>
                  </a:extLst>
                </p:cNvPr>
                <p:cNvSpPr txBox="1"/>
                <p:nvPr/>
              </p:nvSpPr>
              <p:spPr>
                <a:xfrm>
                  <a:off x="2712778" y="1830949"/>
                  <a:ext cx="117020" cy="276999"/>
                </a:xfrm>
                <a:prstGeom prst="rect">
                  <a:avLst/>
                </a:prstGeom>
                <a:noFill/>
              </p:spPr>
              <p:txBody>
                <a:bodyPr wrap="none" lIns="0" tIns="0" rIns="0" bIns="0" rtlCol="0">
                  <a:spAutoFit/>
                </a:bodyPr>
                <a:lstStyle/>
                <a:p>
                  <a:r>
                    <a:rPr kumimoji="1" lang="en-US" altLang="ja-JP" dirty="0"/>
                    <a:t>2</a:t>
                  </a:r>
                  <a:endParaRPr kumimoji="1" lang="ja-JP" altLang="en-US" dirty="0"/>
                </a:p>
              </p:txBody>
            </p:sp>
            <p:sp>
              <p:nvSpPr>
                <p:cNvPr id="29" name="テキスト ボックス 28">
                  <a:extLst>
                    <a:ext uri="{FF2B5EF4-FFF2-40B4-BE49-F238E27FC236}">
                      <a16:creationId xmlns:a16="http://schemas.microsoft.com/office/drawing/2014/main" id="{4E479804-A6B8-3F75-0C25-5F932E2F7B76}"/>
                    </a:ext>
                  </a:extLst>
                </p:cNvPr>
                <p:cNvSpPr txBox="1"/>
                <p:nvPr/>
              </p:nvSpPr>
              <p:spPr>
                <a:xfrm>
                  <a:off x="2928484" y="1828601"/>
                  <a:ext cx="117020" cy="276999"/>
                </a:xfrm>
                <a:prstGeom prst="rect">
                  <a:avLst/>
                </a:prstGeom>
                <a:noFill/>
              </p:spPr>
              <p:txBody>
                <a:bodyPr wrap="none" lIns="0" tIns="0" rIns="0" bIns="0" rtlCol="0">
                  <a:spAutoFit/>
                </a:bodyPr>
                <a:lstStyle/>
                <a:p>
                  <a:r>
                    <a:rPr kumimoji="1" lang="en-US" altLang="ja-JP" dirty="0">
                      <a:solidFill>
                        <a:srgbClr val="0070C0"/>
                      </a:solidFill>
                    </a:rPr>
                    <a:t>3</a:t>
                  </a:r>
                  <a:endParaRPr kumimoji="1" lang="ja-JP" altLang="en-US" dirty="0">
                    <a:solidFill>
                      <a:srgbClr val="0070C0"/>
                    </a:solidFill>
                  </a:endParaRPr>
                </a:p>
              </p:txBody>
            </p:sp>
            <p:sp>
              <p:nvSpPr>
                <p:cNvPr id="30" name="テキスト ボックス 29">
                  <a:extLst>
                    <a:ext uri="{FF2B5EF4-FFF2-40B4-BE49-F238E27FC236}">
                      <a16:creationId xmlns:a16="http://schemas.microsoft.com/office/drawing/2014/main" id="{A2B8B890-4A6A-917B-4A6C-25FB5F4832BA}"/>
                    </a:ext>
                  </a:extLst>
                </p:cNvPr>
                <p:cNvSpPr txBox="1"/>
                <p:nvPr/>
              </p:nvSpPr>
              <p:spPr>
                <a:xfrm>
                  <a:off x="3139112" y="1826119"/>
                  <a:ext cx="117020" cy="276999"/>
                </a:xfrm>
                <a:prstGeom prst="rect">
                  <a:avLst/>
                </a:prstGeom>
                <a:noFill/>
              </p:spPr>
              <p:txBody>
                <a:bodyPr wrap="none" lIns="0" tIns="0" rIns="0" bIns="0" rtlCol="0">
                  <a:spAutoFit/>
                </a:bodyPr>
                <a:lstStyle/>
                <a:p>
                  <a:r>
                    <a:rPr kumimoji="1" lang="en-US" altLang="ja-JP" dirty="0">
                      <a:solidFill>
                        <a:srgbClr val="0070C0"/>
                      </a:solidFill>
                    </a:rPr>
                    <a:t>4</a:t>
                  </a:r>
                  <a:endParaRPr kumimoji="1" lang="ja-JP" altLang="en-US" dirty="0">
                    <a:solidFill>
                      <a:srgbClr val="0070C0"/>
                    </a:solidFill>
                  </a:endParaRPr>
                </a:p>
              </p:txBody>
            </p:sp>
            <p:sp>
              <p:nvSpPr>
                <p:cNvPr id="31" name="テキスト ボックス 30">
                  <a:extLst>
                    <a:ext uri="{FF2B5EF4-FFF2-40B4-BE49-F238E27FC236}">
                      <a16:creationId xmlns:a16="http://schemas.microsoft.com/office/drawing/2014/main" id="{E5FF79D5-0FEA-2967-BC0D-13049BC37B05}"/>
                    </a:ext>
                  </a:extLst>
                </p:cNvPr>
                <p:cNvSpPr txBox="1"/>
                <p:nvPr/>
              </p:nvSpPr>
              <p:spPr>
                <a:xfrm>
                  <a:off x="3473554" y="1791371"/>
                  <a:ext cx="381836" cy="369332"/>
                </a:xfrm>
                <a:prstGeom prst="rect">
                  <a:avLst/>
                </a:prstGeom>
                <a:noFill/>
              </p:spPr>
              <p:txBody>
                <a:bodyPr wrap="none" rtlCol="0">
                  <a:spAutoFit/>
                </a:bodyPr>
                <a:lstStyle/>
                <a:p>
                  <a:r>
                    <a:rPr kumimoji="1" lang="en-US" altLang="ja-JP" dirty="0"/>
                    <a:t>M</a:t>
                  </a:r>
                  <a:endParaRPr kumimoji="1" lang="ja-JP" altLang="en-US" dirty="0"/>
                </a:p>
              </p:txBody>
            </p:sp>
            <p:sp>
              <p:nvSpPr>
                <p:cNvPr id="32" name="テキスト ボックス 31">
                  <a:extLst>
                    <a:ext uri="{FF2B5EF4-FFF2-40B4-BE49-F238E27FC236}">
                      <a16:creationId xmlns:a16="http://schemas.microsoft.com/office/drawing/2014/main" id="{3B9B77BE-10DD-D28E-6C7F-5DAD654162F0}"/>
                    </a:ext>
                  </a:extLst>
                </p:cNvPr>
                <p:cNvSpPr txBox="1"/>
                <p:nvPr/>
              </p:nvSpPr>
              <p:spPr>
                <a:xfrm>
                  <a:off x="3840950" y="1837537"/>
                  <a:ext cx="117020" cy="276999"/>
                </a:xfrm>
                <a:prstGeom prst="rect">
                  <a:avLst/>
                </a:prstGeom>
                <a:noFill/>
              </p:spPr>
              <p:txBody>
                <a:bodyPr wrap="none" lIns="0" tIns="0" rIns="0" bIns="0" rtlCol="0">
                  <a:spAutoFit/>
                </a:bodyPr>
                <a:lstStyle/>
                <a:p>
                  <a:r>
                    <a:rPr kumimoji="1" lang="en-US" altLang="ja-JP" dirty="0"/>
                    <a:t>1</a:t>
                  </a:r>
                  <a:endParaRPr kumimoji="1" lang="ja-JP" altLang="en-US" dirty="0"/>
                </a:p>
              </p:txBody>
            </p:sp>
            <p:sp>
              <p:nvSpPr>
                <p:cNvPr id="33" name="テキスト ボックス 32">
                  <a:extLst>
                    <a:ext uri="{FF2B5EF4-FFF2-40B4-BE49-F238E27FC236}">
                      <a16:creationId xmlns:a16="http://schemas.microsoft.com/office/drawing/2014/main" id="{089B622B-773B-B613-68FD-B0B1812724AC}"/>
                    </a:ext>
                  </a:extLst>
                </p:cNvPr>
                <p:cNvSpPr txBox="1"/>
                <p:nvPr/>
              </p:nvSpPr>
              <p:spPr>
                <a:xfrm>
                  <a:off x="4029376" y="1835779"/>
                  <a:ext cx="117020" cy="276999"/>
                </a:xfrm>
                <a:prstGeom prst="rect">
                  <a:avLst/>
                </a:prstGeom>
                <a:noFill/>
              </p:spPr>
              <p:txBody>
                <a:bodyPr wrap="none" lIns="0" tIns="0" rIns="0" bIns="0" rtlCol="0">
                  <a:spAutoFit/>
                </a:bodyPr>
                <a:lstStyle/>
                <a:p>
                  <a:r>
                    <a:rPr kumimoji="1" lang="en-US" altLang="ja-JP" dirty="0"/>
                    <a:t>2</a:t>
                  </a:r>
                  <a:endParaRPr kumimoji="1" lang="ja-JP" altLang="en-US" dirty="0"/>
                </a:p>
              </p:txBody>
            </p:sp>
            <p:sp>
              <p:nvSpPr>
                <p:cNvPr id="34" name="テキスト ボックス 33">
                  <a:extLst>
                    <a:ext uri="{FF2B5EF4-FFF2-40B4-BE49-F238E27FC236}">
                      <a16:creationId xmlns:a16="http://schemas.microsoft.com/office/drawing/2014/main" id="{3CE181EE-FAB3-73F6-7226-96EA3E4CDD79}"/>
                    </a:ext>
                  </a:extLst>
                </p:cNvPr>
                <p:cNvSpPr txBox="1"/>
                <p:nvPr/>
              </p:nvSpPr>
              <p:spPr>
                <a:xfrm>
                  <a:off x="4245082" y="1833431"/>
                  <a:ext cx="117020" cy="276999"/>
                </a:xfrm>
                <a:prstGeom prst="rect">
                  <a:avLst/>
                </a:prstGeom>
                <a:noFill/>
              </p:spPr>
              <p:txBody>
                <a:bodyPr wrap="none" lIns="0" tIns="0" rIns="0" bIns="0" rtlCol="0">
                  <a:spAutoFit/>
                </a:bodyPr>
                <a:lstStyle/>
                <a:p>
                  <a:r>
                    <a:rPr kumimoji="1" lang="en-US" altLang="ja-JP" dirty="0">
                      <a:solidFill>
                        <a:srgbClr val="0070C0"/>
                      </a:solidFill>
                    </a:rPr>
                    <a:t>3</a:t>
                  </a:r>
                  <a:endParaRPr kumimoji="1" lang="ja-JP" altLang="en-US" dirty="0">
                    <a:solidFill>
                      <a:srgbClr val="0070C0"/>
                    </a:solidFill>
                  </a:endParaRPr>
                </a:p>
              </p:txBody>
            </p:sp>
            <p:sp>
              <p:nvSpPr>
                <p:cNvPr id="35" name="テキスト ボックス 34">
                  <a:extLst>
                    <a:ext uri="{FF2B5EF4-FFF2-40B4-BE49-F238E27FC236}">
                      <a16:creationId xmlns:a16="http://schemas.microsoft.com/office/drawing/2014/main" id="{3D7A0C7D-3903-5BA6-9AF2-87E5B6990E0C}"/>
                    </a:ext>
                  </a:extLst>
                </p:cNvPr>
                <p:cNvSpPr txBox="1"/>
                <p:nvPr/>
              </p:nvSpPr>
              <p:spPr>
                <a:xfrm>
                  <a:off x="4455710" y="1830949"/>
                  <a:ext cx="117020" cy="276999"/>
                </a:xfrm>
                <a:prstGeom prst="rect">
                  <a:avLst/>
                </a:prstGeom>
                <a:noFill/>
              </p:spPr>
              <p:txBody>
                <a:bodyPr wrap="none" lIns="0" tIns="0" rIns="0" bIns="0" rtlCol="0">
                  <a:spAutoFit/>
                </a:bodyPr>
                <a:lstStyle/>
                <a:p>
                  <a:r>
                    <a:rPr kumimoji="1" lang="en-US" altLang="ja-JP" dirty="0">
                      <a:solidFill>
                        <a:srgbClr val="0070C0"/>
                      </a:solidFill>
                    </a:rPr>
                    <a:t>4</a:t>
                  </a:r>
                  <a:endParaRPr kumimoji="1" lang="ja-JP" altLang="en-US" dirty="0">
                    <a:solidFill>
                      <a:srgbClr val="0070C0"/>
                    </a:solidFill>
                  </a:endParaRPr>
                </a:p>
              </p:txBody>
            </p:sp>
            <p:sp>
              <p:nvSpPr>
                <p:cNvPr id="36" name="テキスト ボックス 35">
                  <a:extLst>
                    <a:ext uri="{FF2B5EF4-FFF2-40B4-BE49-F238E27FC236}">
                      <a16:creationId xmlns:a16="http://schemas.microsoft.com/office/drawing/2014/main" id="{647FACCD-50AE-2A8B-2838-B6C6E6642D8E}"/>
                    </a:ext>
                  </a:extLst>
                </p:cNvPr>
                <p:cNvSpPr txBox="1"/>
                <p:nvPr/>
              </p:nvSpPr>
              <p:spPr>
                <a:xfrm>
                  <a:off x="4761315" y="1793129"/>
                  <a:ext cx="381836" cy="369332"/>
                </a:xfrm>
                <a:prstGeom prst="rect">
                  <a:avLst/>
                </a:prstGeom>
                <a:noFill/>
              </p:spPr>
              <p:txBody>
                <a:bodyPr wrap="none" rtlCol="0">
                  <a:spAutoFit/>
                </a:bodyPr>
                <a:lstStyle/>
                <a:p>
                  <a:r>
                    <a:rPr kumimoji="1" lang="en-US" altLang="ja-JP" dirty="0"/>
                    <a:t>M</a:t>
                  </a:r>
                  <a:endParaRPr kumimoji="1" lang="ja-JP" altLang="en-US" dirty="0"/>
                </a:p>
              </p:txBody>
            </p:sp>
            <p:sp>
              <p:nvSpPr>
                <p:cNvPr id="37" name="テキスト ボックス 36">
                  <a:extLst>
                    <a:ext uri="{FF2B5EF4-FFF2-40B4-BE49-F238E27FC236}">
                      <a16:creationId xmlns:a16="http://schemas.microsoft.com/office/drawing/2014/main" id="{9EC982B6-C180-7D6B-1C68-5CBE0F74588E}"/>
                    </a:ext>
                  </a:extLst>
                </p:cNvPr>
                <p:cNvSpPr txBox="1"/>
                <p:nvPr/>
              </p:nvSpPr>
              <p:spPr>
                <a:xfrm>
                  <a:off x="5128711" y="1839295"/>
                  <a:ext cx="117020" cy="276999"/>
                </a:xfrm>
                <a:prstGeom prst="rect">
                  <a:avLst/>
                </a:prstGeom>
                <a:noFill/>
              </p:spPr>
              <p:txBody>
                <a:bodyPr wrap="none" lIns="0" tIns="0" rIns="0" bIns="0" rtlCol="0">
                  <a:spAutoFit/>
                </a:bodyPr>
                <a:lstStyle/>
                <a:p>
                  <a:r>
                    <a:rPr kumimoji="1" lang="en-US" altLang="ja-JP" dirty="0"/>
                    <a:t>1</a:t>
                  </a:r>
                  <a:endParaRPr kumimoji="1" lang="ja-JP" altLang="en-US" dirty="0"/>
                </a:p>
              </p:txBody>
            </p:sp>
            <p:sp>
              <p:nvSpPr>
                <p:cNvPr id="38" name="テキスト ボックス 37">
                  <a:extLst>
                    <a:ext uri="{FF2B5EF4-FFF2-40B4-BE49-F238E27FC236}">
                      <a16:creationId xmlns:a16="http://schemas.microsoft.com/office/drawing/2014/main" id="{0F088AAC-3157-FDC9-A63C-60C7A23B0D1D}"/>
                    </a:ext>
                  </a:extLst>
                </p:cNvPr>
                <p:cNvSpPr txBox="1"/>
                <p:nvPr/>
              </p:nvSpPr>
              <p:spPr>
                <a:xfrm>
                  <a:off x="5317137" y="1837537"/>
                  <a:ext cx="117020" cy="276999"/>
                </a:xfrm>
                <a:prstGeom prst="rect">
                  <a:avLst/>
                </a:prstGeom>
                <a:noFill/>
              </p:spPr>
              <p:txBody>
                <a:bodyPr wrap="none" lIns="0" tIns="0" rIns="0" bIns="0" rtlCol="0">
                  <a:spAutoFit/>
                </a:bodyPr>
                <a:lstStyle/>
                <a:p>
                  <a:r>
                    <a:rPr kumimoji="1" lang="en-US" altLang="ja-JP" dirty="0"/>
                    <a:t>2</a:t>
                  </a:r>
                  <a:endParaRPr kumimoji="1" lang="ja-JP" altLang="en-US" dirty="0"/>
                </a:p>
              </p:txBody>
            </p:sp>
            <p:sp>
              <p:nvSpPr>
                <p:cNvPr id="39" name="テキスト ボックス 38">
                  <a:extLst>
                    <a:ext uri="{FF2B5EF4-FFF2-40B4-BE49-F238E27FC236}">
                      <a16:creationId xmlns:a16="http://schemas.microsoft.com/office/drawing/2014/main" id="{34A16F2F-C060-D699-B77B-DA2F8C8CA4D4}"/>
                    </a:ext>
                  </a:extLst>
                </p:cNvPr>
                <p:cNvSpPr txBox="1"/>
                <p:nvPr/>
              </p:nvSpPr>
              <p:spPr>
                <a:xfrm>
                  <a:off x="5532843" y="1835189"/>
                  <a:ext cx="117020" cy="276999"/>
                </a:xfrm>
                <a:prstGeom prst="rect">
                  <a:avLst/>
                </a:prstGeom>
                <a:noFill/>
              </p:spPr>
              <p:txBody>
                <a:bodyPr wrap="none" lIns="0" tIns="0" rIns="0" bIns="0" rtlCol="0">
                  <a:spAutoFit/>
                </a:bodyPr>
                <a:lstStyle/>
                <a:p>
                  <a:r>
                    <a:rPr kumimoji="1" lang="en-US" altLang="ja-JP" dirty="0">
                      <a:solidFill>
                        <a:srgbClr val="0070C0"/>
                      </a:solidFill>
                    </a:rPr>
                    <a:t>3</a:t>
                  </a:r>
                  <a:endParaRPr kumimoji="1" lang="ja-JP" altLang="en-US" dirty="0">
                    <a:solidFill>
                      <a:srgbClr val="0070C0"/>
                    </a:solidFill>
                  </a:endParaRPr>
                </a:p>
              </p:txBody>
            </p:sp>
            <p:sp>
              <p:nvSpPr>
                <p:cNvPr id="40" name="テキスト ボックス 39">
                  <a:extLst>
                    <a:ext uri="{FF2B5EF4-FFF2-40B4-BE49-F238E27FC236}">
                      <a16:creationId xmlns:a16="http://schemas.microsoft.com/office/drawing/2014/main" id="{493F6B69-2BD7-7076-C082-4C41A1464F08}"/>
                    </a:ext>
                  </a:extLst>
                </p:cNvPr>
                <p:cNvSpPr txBox="1"/>
                <p:nvPr/>
              </p:nvSpPr>
              <p:spPr>
                <a:xfrm>
                  <a:off x="5743471" y="1832707"/>
                  <a:ext cx="117020" cy="276999"/>
                </a:xfrm>
                <a:prstGeom prst="rect">
                  <a:avLst/>
                </a:prstGeom>
                <a:noFill/>
              </p:spPr>
              <p:txBody>
                <a:bodyPr wrap="none" lIns="0" tIns="0" rIns="0" bIns="0" rtlCol="0">
                  <a:spAutoFit/>
                </a:bodyPr>
                <a:lstStyle/>
                <a:p>
                  <a:r>
                    <a:rPr kumimoji="1" lang="en-US" altLang="ja-JP" dirty="0">
                      <a:solidFill>
                        <a:srgbClr val="0070C0"/>
                      </a:solidFill>
                    </a:rPr>
                    <a:t>4</a:t>
                  </a:r>
                  <a:endParaRPr kumimoji="1" lang="ja-JP" altLang="en-US" dirty="0">
                    <a:solidFill>
                      <a:srgbClr val="0070C0"/>
                    </a:solidFill>
                  </a:endParaRPr>
                </a:p>
              </p:txBody>
            </p:sp>
          </p:grpSp>
          <p:cxnSp>
            <p:nvCxnSpPr>
              <p:cNvPr id="43" name="直線コネクタ 42">
                <a:extLst>
                  <a:ext uri="{FF2B5EF4-FFF2-40B4-BE49-F238E27FC236}">
                    <a16:creationId xmlns:a16="http://schemas.microsoft.com/office/drawing/2014/main" id="{620D735C-AA02-C31F-73AE-C731761CA2DE}"/>
                  </a:ext>
                </a:extLst>
              </p:cNvPr>
              <p:cNvCxnSpPr/>
              <p:nvPr/>
            </p:nvCxnSpPr>
            <p:spPr>
              <a:xfrm>
                <a:off x="3706837" y="1216855"/>
                <a:ext cx="0" cy="286981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F0DB1CB0-A8D7-9B6E-E4EA-68595C714A45}"/>
                  </a:ext>
                </a:extLst>
              </p:cNvPr>
              <p:cNvCxnSpPr/>
              <p:nvPr/>
            </p:nvCxnSpPr>
            <p:spPr>
              <a:xfrm>
                <a:off x="5035350" y="1216855"/>
                <a:ext cx="0" cy="286981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CE02B965-FF7B-F610-4978-097A6F5F58B2}"/>
                  </a:ext>
                </a:extLst>
              </p:cNvPr>
              <p:cNvCxnSpPr/>
              <p:nvPr/>
            </p:nvCxnSpPr>
            <p:spPr>
              <a:xfrm>
                <a:off x="2452378" y="1277814"/>
                <a:ext cx="0" cy="286981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274F0717-AFF4-95B6-BEE1-A913E2A71412}"/>
                  </a:ext>
                </a:extLst>
              </p:cNvPr>
              <p:cNvCxnSpPr/>
              <p:nvPr/>
            </p:nvCxnSpPr>
            <p:spPr>
              <a:xfrm>
                <a:off x="6281219" y="1216855"/>
                <a:ext cx="0" cy="286981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FEE52F6F-1702-C744-3184-952FD1BA9BD6}"/>
                  </a:ext>
                </a:extLst>
              </p:cNvPr>
              <p:cNvCxnSpPr>
                <a:cxnSpLocks/>
              </p:cNvCxnSpPr>
              <p:nvPr/>
            </p:nvCxnSpPr>
            <p:spPr>
              <a:xfrm>
                <a:off x="1921207" y="2227385"/>
                <a:ext cx="4901624"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2C8DDFC1-C405-E660-E03E-0B9613B2538D}"/>
                  </a:ext>
                </a:extLst>
              </p:cNvPr>
              <p:cNvCxnSpPr>
                <a:cxnSpLocks/>
              </p:cNvCxnSpPr>
              <p:nvPr/>
            </p:nvCxnSpPr>
            <p:spPr>
              <a:xfrm>
                <a:off x="1921207" y="3040967"/>
                <a:ext cx="4901624" cy="0"/>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grpSp>
        <p:sp>
          <p:nvSpPr>
            <p:cNvPr id="53" name="テキスト ボックス 52">
              <a:extLst>
                <a:ext uri="{FF2B5EF4-FFF2-40B4-BE49-F238E27FC236}">
                  <a16:creationId xmlns:a16="http://schemas.microsoft.com/office/drawing/2014/main" id="{93482A0D-4483-400F-A3EC-3E4869694136}"/>
                </a:ext>
              </a:extLst>
            </p:cNvPr>
            <p:cNvSpPr txBox="1"/>
            <p:nvPr/>
          </p:nvSpPr>
          <p:spPr>
            <a:xfrm>
              <a:off x="2702495" y="2396335"/>
              <a:ext cx="663002" cy="369332"/>
            </a:xfrm>
            <a:prstGeom prst="rect">
              <a:avLst/>
            </a:prstGeom>
            <a:noFill/>
          </p:spPr>
          <p:txBody>
            <a:bodyPr wrap="none" rtlCol="0">
              <a:spAutoFit/>
            </a:bodyPr>
            <a:lstStyle/>
            <a:p>
              <a:r>
                <a:rPr kumimoji="1" lang="en-US" altLang="ja-JP" dirty="0"/>
                <a:t>PARP</a:t>
              </a:r>
              <a:endParaRPr kumimoji="1" lang="ja-JP" altLang="en-US" dirty="0"/>
            </a:p>
          </p:txBody>
        </p:sp>
        <p:sp>
          <p:nvSpPr>
            <p:cNvPr id="54" name="テキスト ボックス 53">
              <a:extLst>
                <a:ext uri="{FF2B5EF4-FFF2-40B4-BE49-F238E27FC236}">
                  <a16:creationId xmlns:a16="http://schemas.microsoft.com/office/drawing/2014/main" id="{BF5D639C-ABC8-DE3A-D0DA-756DF3ED9FB1}"/>
                </a:ext>
              </a:extLst>
            </p:cNvPr>
            <p:cNvSpPr txBox="1"/>
            <p:nvPr/>
          </p:nvSpPr>
          <p:spPr>
            <a:xfrm>
              <a:off x="4031007" y="2429596"/>
              <a:ext cx="663002" cy="369332"/>
            </a:xfrm>
            <a:prstGeom prst="rect">
              <a:avLst/>
            </a:prstGeom>
            <a:noFill/>
          </p:spPr>
          <p:txBody>
            <a:bodyPr wrap="none" rtlCol="0">
              <a:spAutoFit/>
            </a:bodyPr>
            <a:lstStyle/>
            <a:p>
              <a:r>
                <a:rPr kumimoji="1" lang="en-US" altLang="ja-JP" dirty="0"/>
                <a:t>PARP</a:t>
              </a:r>
              <a:endParaRPr kumimoji="1" lang="ja-JP" altLang="en-US" dirty="0"/>
            </a:p>
          </p:txBody>
        </p:sp>
        <p:sp>
          <p:nvSpPr>
            <p:cNvPr id="55" name="テキスト ボックス 54">
              <a:extLst>
                <a:ext uri="{FF2B5EF4-FFF2-40B4-BE49-F238E27FC236}">
                  <a16:creationId xmlns:a16="http://schemas.microsoft.com/office/drawing/2014/main" id="{7DB10A62-C6E4-F076-6359-F90DF0322391}"/>
                </a:ext>
              </a:extLst>
            </p:cNvPr>
            <p:cNvSpPr txBox="1"/>
            <p:nvPr/>
          </p:nvSpPr>
          <p:spPr>
            <a:xfrm>
              <a:off x="5370468" y="2425519"/>
              <a:ext cx="663002" cy="369332"/>
            </a:xfrm>
            <a:prstGeom prst="rect">
              <a:avLst/>
            </a:prstGeom>
            <a:noFill/>
          </p:spPr>
          <p:txBody>
            <a:bodyPr wrap="none" rtlCol="0">
              <a:spAutoFit/>
            </a:bodyPr>
            <a:lstStyle/>
            <a:p>
              <a:r>
                <a:rPr kumimoji="1" lang="en-US" altLang="ja-JP" dirty="0"/>
                <a:t>PARP</a:t>
              </a:r>
              <a:endParaRPr kumimoji="1" lang="ja-JP" altLang="en-US" dirty="0"/>
            </a:p>
          </p:txBody>
        </p:sp>
        <p:sp>
          <p:nvSpPr>
            <p:cNvPr id="56" name="テキスト ボックス 55">
              <a:extLst>
                <a:ext uri="{FF2B5EF4-FFF2-40B4-BE49-F238E27FC236}">
                  <a16:creationId xmlns:a16="http://schemas.microsoft.com/office/drawing/2014/main" id="{F2A57DAC-104D-2959-15DD-0A34805F14FF}"/>
                </a:ext>
              </a:extLst>
            </p:cNvPr>
            <p:cNvSpPr txBox="1"/>
            <p:nvPr/>
          </p:nvSpPr>
          <p:spPr>
            <a:xfrm>
              <a:off x="2577685" y="3228867"/>
              <a:ext cx="1116011" cy="369332"/>
            </a:xfrm>
            <a:prstGeom prst="rect">
              <a:avLst/>
            </a:prstGeom>
            <a:noFill/>
          </p:spPr>
          <p:txBody>
            <a:bodyPr wrap="none" rtlCol="0">
              <a:spAutoFit/>
            </a:bodyPr>
            <a:lstStyle/>
            <a:p>
              <a:r>
                <a:rPr kumimoji="1" lang="en-US" altLang="ja-JP" dirty="0"/>
                <a:t>Caspase 3</a:t>
              </a:r>
              <a:endParaRPr kumimoji="1" lang="ja-JP" altLang="en-US" dirty="0"/>
            </a:p>
          </p:txBody>
        </p:sp>
        <p:sp>
          <p:nvSpPr>
            <p:cNvPr id="57" name="テキスト ボックス 56">
              <a:extLst>
                <a:ext uri="{FF2B5EF4-FFF2-40B4-BE49-F238E27FC236}">
                  <a16:creationId xmlns:a16="http://schemas.microsoft.com/office/drawing/2014/main" id="{938A8049-3678-3157-5059-F19B539ED1C6}"/>
                </a:ext>
              </a:extLst>
            </p:cNvPr>
            <p:cNvSpPr txBox="1"/>
            <p:nvPr/>
          </p:nvSpPr>
          <p:spPr>
            <a:xfrm>
              <a:off x="3890752" y="3234102"/>
              <a:ext cx="1116011" cy="369332"/>
            </a:xfrm>
            <a:prstGeom prst="rect">
              <a:avLst/>
            </a:prstGeom>
            <a:noFill/>
          </p:spPr>
          <p:txBody>
            <a:bodyPr wrap="none" rtlCol="0">
              <a:spAutoFit/>
            </a:bodyPr>
            <a:lstStyle/>
            <a:p>
              <a:r>
                <a:rPr kumimoji="1" lang="en-US" altLang="ja-JP" dirty="0"/>
                <a:t>Caspase 3</a:t>
              </a:r>
              <a:endParaRPr kumimoji="1" lang="ja-JP" altLang="en-US" dirty="0"/>
            </a:p>
          </p:txBody>
        </p:sp>
        <p:sp>
          <p:nvSpPr>
            <p:cNvPr id="58" name="テキスト ボックス 57">
              <a:extLst>
                <a:ext uri="{FF2B5EF4-FFF2-40B4-BE49-F238E27FC236}">
                  <a16:creationId xmlns:a16="http://schemas.microsoft.com/office/drawing/2014/main" id="{75BC00A0-30C8-3905-BFC6-3008A213644D}"/>
                </a:ext>
              </a:extLst>
            </p:cNvPr>
            <p:cNvSpPr txBox="1"/>
            <p:nvPr/>
          </p:nvSpPr>
          <p:spPr>
            <a:xfrm>
              <a:off x="5160657" y="3222117"/>
              <a:ext cx="1116011" cy="369332"/>
            </a:xfrm>
            <a:prstGeom prst="rect">
              <a:avLst/>
            </a:prstGeom>
            <a:noFill/>
          </p:spPr>
          <p:txBody>
            <a:bodyPr wrap="none" rtlCol="0">
              <a:spAutoFit/>
            </a:bodyPr>
            <a:lstStyle/>
            <a:p>
              <a:r>
                <a:rPr kumimoji="1" lang="en-US" altLang="ja-JP" dirty="0"/>
                <a:t>Caspase 3</a:t>
              </a:r>
              <a:endParaRPr kumimoji="1" lang="ja-JP" altLang="en-US" dirty="0"/>
            </a:p>
          </p:txBody>
        </p:sp>
      </p:grpSp>
    </p:spTree>
    <p:extLst>
      <p:ext uri="{BB962C8B-B14F-4D97-AF65-F5344CB8AC3E}">
        <p14:creationId xmlns:p14="http://schemas.microsoft.com/office/powerpoint/2010/main" val="1462861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B710E4C-5EE7-4DB9-95F2-6B7F1935C090}"/>
              </a:ext>
            </a:extLst>
          </p:cNvPr>
          <p:cNvSpPr txBox="1"/>
          <p:nvPr/>
        </p:nvSpPr>
        <p:spPr>
          <a:xfrm>
            <a:off x="365635" y="785192"/>
            <a:ext cx="8778365" cy="369332"/>
          </a:xfrm>
          <a:prstGeom prst="rect">
            <a:avLst/>
          </a:prstGeom>
          <a:noFill/>
        </p:spPr>
        <p:txBody>
          <a:bodyPr wrap="none" rtlCol="0">
            <a:spAutoFit/>
          </a:bodyPr>
          <a:lstStyle/>
          <a:p>
            <a:r>
              <a:rPr kumimoji="1" lang="ja-JP" altLang="en-US" b="1" dirty="0"/>
              <a:t>個別、実習を希望される場合は、研究創出支援センター 鈴木までお問合せ下さい</a:t>
            </a:r>
          </a:p>
        </p:txBody>
      </p:sp>
      <p:sp>
        <p:nvSpPr>
          <p:cNvPr id="5" name="テキスト ボックス 4">
            <a:extLst>
              <a:ext uri="{FF2B5EF4-FFF2-40B4-BE49-F238E27FC236}">
                <a16:creationId xmlns:a16="http://schemas.microsoft.com/office/drawing/2014/main" id="{50217930-E55D-448C-9C96-E0D267FF0B62}"/>
              </a:ext>
            </a:extLst>
          </p:cNvPr>
          <p:cNvSpPr txBox="1"/>
          <p:nvPr/>
        </p:nvSpPr>
        <p:spPr>
          <a:xfrm>
            <a:off x="1292087" y="1669774"/>
            <a:ext cx="1399742" cy="369332"/>
          </a:xfrm>
          <a:prstGeom prst="rect">
            <a:avLst/>
          </a:prstGeom>
          <a:noFill/>
        </p:spPr>
        <p:txBody>
          <a:bodyPr wrap="none" rtlCol="0">
            <a:spAutoFit/>
          </a:bodyPr>
          <a:lstStyle/>
          <a:p>
            <a:r>
              <a:rPr kumimoji="1" lang="ja-JP" altLang="en-US" dirty="0"/>
              <a:t>内線 </a:t>
            </a:r>
            <a:r>
              <a:rPr kumimoji="1" lang="en-US" altLang="ja-JP" dirty="0"/>
              <a:t>;</a:t>
            </a:r>
            <a:r>
              <a:rPr kumimoji="1" lang="ja-JP" altLang="en-US" dirty="0"/>
              <a:t> </a:t>
            </a:r>
            <a:r>
              <a:rPr kumimoji="1" lang="en-US" altLang="ja-JP" dirty="0"/>
              <a:t>11426</a:t>
            </a:r>
          </a:p>
        </p:txBody>
      </p:sp>
      <p:sp>
        <p:nvSpPr>
          <p:cNvPr id="6" name="テキスト ボックス 5">
            <a:extLst>
              <a:ext uri="{FF2B5EF4-FFF2-40B4-BE49-F238E27FC236}">
                <a16:creationId xmlns:a16="http://schemas.microsoft.com/office/drawing/2014/main" id="{2E810E79-CE4B-49B0-95CC-FC7B2E9790B0}"/>
              </a:ext>
            </a:extLst>
          </p:cNvPr>
          <p:cNvSpPr txBox="1"/>
          <p:nvPr/>
        </p:nvSpPr>
        <p:spPr>
          <a:xfrm>
            <a:off x="4167808" y="1669774"/>
            <a:ext cx="3434402" cy="369332"/>
          </a:xfrm>
          <a:prstGeom prst="rect">
            <a:avLst/>
          </a:prstGeom>
          <a:noFill/>
        </p:spPr>
        <p:txBody>
          <a:bodyPr wrap="none" rtlCol="0">
            <a:spAutoFit/>
          </a:bodyPr>
          <a:lstStyle/>
          <a:p>
            <a:r>
              <a:rPr kumimoji="1" lang="en-US" altLang="ja-JP" dirty="0"/>
              <a:t>E-mail ;</a:t>
            </a:r>
            <a:r>
              <a:rPr kumimoji="1" lang="ja-JP" altLang="en-US" dirty="0"/>
              <a:t> </a:t>
            </a:r>
            <a:r>
              <a:rPr kumimoji="1" lang="en-US" altLang="ja-JP" dirty="0"/>
              <a:t>suzukis@aichi-med-u.ac.jp</a:t>
            </a:r>
          </a:p>
        </p:txBody>
      </p:sp>
    </p:spTree>
    <p:extLst>
      <p:ext uri="{BB962C8B-B14F-4D97-AF65-F5344CB8AC3E}">
        <p14:creationId xmlns:p14="http://schemas.microsoft.com/office/powerpoint/2010/main" val="3861205967"/>
      </p:ext>
    </p:extLst>
  </p:cSld>
  <p:clrMapOvr>
    <a:masterClrMapping/>
  </p:clrMapOvr>
  <mc:AlternateContent xmlns:mc="http://schemas.openxmlformats.org/markup-compatibility/2006" xmlns:p14="http://schemas.microsoft.com/office/powerpoint/2010/main">
    <mc:Choice Requires="p14">
      <p:transition spd="slow" p14:dur="2000" advTm="13222"/>
    </mc:Choice>
    <mc:Fallback xmlns="">
      <p:transition spd="slow" advTm="13222"/>
    </mc:Fallback>
  </mc:AlternateContent>
  <p:extLst>
    <p:ext uri="{3A86A75C-4F4B-4683-9AE1-C65F6400EC91}">
      <p14:laserTraceLst xmlns:p14="http://schemas.microsoft.com/office/powerpoint/2010/main">
        <p14:tracePtLst>
          <p14:tracePt t="3969" x="2311400" y="3892550"/>
          <p14:tracePt t="3979" x="2278063" y="3832225"/>
          <p14:tracePt t="3982" x="2209800" y="3697288"/>
          <p14:tracePt t="3997" x="2090738" y="3517900"/>
          <p14:tracePt t="4000" x="1979613" y="3271838"/>
          <p14:tracePt t="4011" x="1860550" y="3101975"/>
          <p14:tracePt t="4019" x="1716088" y="2897188"/>
          <p14:tracePt t="4022" x="1563688" y="2711450"/>
          <p14:tracePt t="4033" x="1452563" y="2541588"/>
          <p14:tracePt t="4038" x="1343025" y="2387600"/>
          <p14:tracePt t="4050" x="1257300" y="2286000"/>
          <p14:tracePt t="4061" x="1198563" y="2192338"/>
          <p14:tracePt t="4066" x="1147763" y="2141538"/>
          <p14:tracePt t="4078" x="1104900" y="2082800"/>
          <p14:tracePt t="4089" x="1104900" y="2073275"/>
          <p14:tracePt t="4100" x="1096963" y="2073275"/>
          <p14:tracePt t="4128" x="1096963" y="2065338"/>
          <p14:tracePt t="4134" x="1087438" y="2047875"/>
          <p14:tracePt t="4150" x="1079500" y="2039938"/>
          <p14:tracePt t="4179" x="1062038" y="2039938"/>
          <p14:tracePt t="4180" x="1062038" y="2030413"/>
          <p14:tracePt t="4192" x="1044575" y="2030413"/>
          <p14:tracePt t="4200" x="1028700" y="2022475"/>
          <p14:tracePt t="4217" x="1028700" y="2014538"/>
          <p14:tracePt t="4228" x="1019175" y="2014538"/>
          <p14:tracePt t="4235" x="1011238" y="1997075"/>
          <p14:tracePt t="4245" x="1003300" y="1997075"/>
          <p14:tracePt t="4250" x="1003300" y="1989138"/>
          <p14:tracePt t="4261" x="1003300" y="1979613"/>
          <p14:tracePt t="4279" x="985838" y="1963738"/>
          <p14:tracePt t="4286" x="985838" y="1928813"/>
          <p14:tracePt t="4291" x="977900" y="1911350"/>
          <p14:tracePt t="4301" x="977900" y="1895475"/>
          <p14:tracePt t="4311" x="960438" y="1860550"/>
          <p14:tracePt t="4317" x="952500" y="1835150"/>
          <p14:tracePt t="4328" x="942975" y="1801813"/>
          <p14:tracePt t="4333" x="942975" y="1758950"/>
          <p14:tracePt t="4342" x="935038" y="1725613"/>
          <p14:tracePt t="4350" x="935038" y="1708150"/>
          <p14:tracePt t="4356" x="935038" y="1665288"/>
          <p14:tracePt t="4367" x="925513" y="1639888"/>
          <p14:tracePt t="4373" x="925513" y="1581150"/>
          <p14:tracePt t="4383" x="925513" y="1555750"/>
          <p14:tracePt t="4394" x="925513" y="1520825"/>
          <p14:tracePt t="4399" x="925513" y="1487488"/>
          <p14:tracePt t="4407" x="925513" y="1462088"/>
          <p14:tracePt t="4413" x="925513" y="1444625"/>
          <p14:tracePt t="4422" x="925513" y="1427163"/>
          <p14:tracePt t="4436" x="925513" y="1419225"/>
          <p14:tracePt t="4448" x="925513" y="1401763"/>
          <p14:tracePt t="4751" x="968375" y="1376363"/>
          <p14:tracePt t="4755" x="1028700" y="1368425"/>
          <p14:tracePt t="4765" x="1054100" y="1360488"/>
          <p14:tracePt t="4771" x="1130300" y="1350963"/>
          <p14:tracePt t="4783" x="1257300" y="1325563"/>
          <p14:tracePt t="4795" x="1571625" y="1292225"/>
          <p14:tracePt t="4805" x="1733550" y="1266825"/>
          <p14:tracePt t="4812" x="1878013" y="1249363"/>
          <p14:tracePt t="4820" x="2005013" y="1241425"/>
          <p14:tracePt t="4832" x="2116138" y="1241425"/>
          <p14:tracePt t="4836" x="2174875" y="1241425"/>
          <p14:tracePt t="4849" x="2235200" y="1241425"/>
          <p14:tracePt t="4983" x="2243138" y="1241425"/>
          <p14:tracePt t="4994" x="2260600" y="1231900"/>
          <p14:tracePt t="5000" x="2286000" y="1216025"/>
          <p14:tracePt t="5007" x="2311400" y="1216025"/>
          <p14:tracePt t="5016" x="2354263" y="1206500"/>
          <p14:tracePt t="5022" x="2379663" y="1189038"/>
          <p14:tracePt t="5033" x="2422525" y="1189038"/>
          <p14:tracePt t="5036" x="2438400" y="1181100"/>
          <p14:tracePt t="5049" x="2481263" y="1181100"/>
          <p14:tracePt t="5056" x="2516188" y="1163638"/>
          <p14:tracePt t="5064" x="2524125" y="1163638"/>
          <p14:tracePt t="5072" x="2549525" y="1163638"/>
          <p14:tracePt t="5078" x="2592388" y="1163638"/>
          <p14:tracePt t="5089" x="2625725" y="1163638"/>
          <p14:tracePt t="5099" x="2633663" y="1163638"/>
          <p14:tracePt t="5102" x="2660650" y="1163638"/>
          <p14:tracePt t="5114" x="2676525" y="1163638"/>
          <p14:tracePt t="5118" x="2693988" y="1163638"/>
          <p14:tracePt t="5128" x="2719388" y="1163638"/>
          <p14:tracePt t="5138" x="2727325" y="1163638"/>
          <p14:tracePt t="5144" x="2736850" y="1163638"/>
          <p14:tracePt t="5166" x="2744788" y="1163638"/>
          <p14:tracePt t="5218" x="2752725" y="1163638"/>
          <p14:tracePt t="5244" x="2762250" y="1163638"/>
          <p14:tracePt t="5250" x="2770188" y="1163638"/>
          <p14:tracePt t="5268" x="2778125" y="1163638"/>
          <p14:tracePt t="5285" x="2787650" y="1173163"/>
          <p14:tracePt t="5294" x="2795588" y="1173163"/>
          <p14:tracePt t="5305" x="2813050" y="1173163"/>
          <p14:tracePt t="5312" x="2820988" y="1181100"/>
          <p14:tracePt t="5320" x="2838450" y="1181100"/>
          <p14:tracePt t="5328" x="2863850" y="1181100"/>
          <p14:tracePt t="5334" x="2871788" y="1181100"/>
          <p14:tracePt t="5345" x="2897188" y="1189038"/>
          <p14:tracePt t="5351" x="2940050" y="1189038"/>
          <p14:tracePt t="5361" x="2957513" y="1198563"/>
          <p14:tracePt t="5366" x="2965450" y="1198563"/>
          <p14:tracePt t="5378" x="2982913" y="1216025"/>
          <p14:tracePt t="5385" x="2990850" y="1216025"/>
          <p14:tracePt t="5394" x="3000375" y="1216025"/>
          <p14:tracePt t="5401" x="3000375" y="1223963"/>
          <p14:tracePt t="5420" x="3008313" y="1223963"/>
          <p14:tracePt t="5521" x="3016250" y="1223963"/>
          <p14:tracePt t="5543" x="3033713" y="1223963"/>
          <p14:tracePt t="5552" x="3041650" y="1223963"/>
          <p14:tracePt t="5566" x="3059113" y="1223963"/>
          <p14:tracePt t="5579" x="3084513" y="1223963"/>
          <p14:tracePt t="5595" x="3101975" y="1223963"/>
          <p14:tracePt t="5599" x="3109913" y="1223963"/>
          <p14:tracePt t="5606" x="3119438" y="1223963"/>
          <p14:tracePt t="5616" x="3135313" y="1223963"/>
          <p14:tracePt t="5622" x="3144838" y="1223963"/>
          <p14:tracePt t="5632" x="3160713" y="1216025"/>
          <p14:tracePt t="5639" x="3195638" y="1216025"/>
          <p14:tracePt t="5649" x="3238500" y="1216025"/>
          <p14:tracePt t="5661" x="3254375" y="1216025"/>
          <p14:tracePt t="5664" x="3289300" y="1216025"/>
          <p14:tracePt t="5672" x="3322638" y="1216025"/>
          <p14:tracePt t="5678" x="3373438" y="1216025"/>
          <p14:tracePt t="5688" x="3408363" y="1216025"/>
          <p14:tracePt t="5699" x="3441700" y="1216025"/>
          <p14:tracePt t="5702" x="3449638" y="1216025"/>
          <p14:tracePt t="5715" x="3484563" y="1216025"/>
          <p14:tracePt t="5718" x="3502025" y="1216025"/>
          <p14:tracePt t="5728" x="3517900" y="1216025"/>
          <p14:tracePt t="5738" x="3535363" y="1216025"/>
          <p14:tracePt t="5745" x="3543300" y="1216025"/>
          <p14:tracePt t="5755" x="3560763" y="1216025"/>
          <p14:tracePt t="5761" x="3603625" y="1216025"/>
          <p14:tracePt t="5768" x="3636963" y="1216025"/>
          <p14:tracePt t="5778" x="3654425" y="1216025"/>
          <p14:tracePt t="5785" x="3687763" y="1216025"/>
          <p14:tracePt t="5794" x="3748088" y="1216025"/>
          <p14:tracePt t="5800" x="3763963" y="1216025"/>
          <p14:tracePt t="5812" x="3798888" y="1216025"/>
          <p14:tracePt t="5818" x="3806825" y="1216025"/>
          <p14:tracePt t="5828" x="3816350" y="1216025"/>
          <p14:tracePt t="5835" x="3824288" y="1216025"/>
          <p14:tracePt t="5838" x="3841750" y="1216025"/>
          <p14:tracePt t="6137" x="3857625" y="1216025"/>
          <p14:tracePt t="6148" x="3883025" y="1216025"/>
          <p14:tracePt t="6157" x="3900488" y="1216025"/>
          <p14:tracePt t="6162" x="3925888" y="1216025"/>
          <p14:tracePt t="6172" x="3935413" y="1216025"/>
          <p14:tracePt t="6178" x="3951288" y="1216025"/>
          <p14:tracePt t="6186" x="3976688" y="1216025"/>
          <p14:tracePt t="6200" x="3994150" y="1216025"/>
          <p14:tracePt t="6202" x="4011613" y="1216025"/>
          <p14:tracePt t="6214" x="4019550" y="1216025"/>
          <p14:tracePt t="6455" x="4027488" y="1216025"/>
          <p14:tracePt t="6471" x="4037013" y="1216025"/>
          <p14:tracePt t="6555" x="4052888" y="1216025"/>
          <p14:tracePt t="6587" x="4062413" y="1216025"/>
          <p14:tracePt t="7565" x="4070350" y="1216025"/>
          <p14:tracePt t="7661" x="4079875" y="1216025"/>
          <p14:tracePt t="7671" x="4087813" y="1216025"/>
          <p14:tracePt t="7873" x="4105275" y="1216025"/>
          <p14:tracePt t="7877" x="4113213" y="1216025"/>
          <p14:tracePt t="7886" x="4138613" y="1216025"/>
          <p14:tracePt t="7895" x="4171950" y="1216025"/>
          <p14:tracePt t="7903" x="4189413" y="1216025"/>
          <p14:tracePt t="7914" x="4224338" y="1216025"/>
          <p14:tracePt t="7916" x="4249738" y="1216025"/>
          <p14:tracePt t="7929" x="4257675" y="1216025"/>
          <p14:tracePt t="7933" x="4300538" y="1216025"/>
          <p14:tracePt t="7945" x="4376738" y="1216025"/>
          <p14:tracePt t="7952" x="4419600" y="1216025"/>
          <p14:tracePt t="7956" x="4478338" y="1216025"/>
          <p14:tracePt t="7969" x="4521200" y="1216025"/>
          <p14:tracePt t="7972" x="4564063" y="1216025"/>
          <p14:tracePt t="7982" x="4579938" y="1216025"/>
          <p14:tracePt t="8011" x="4589463" y="1216025"/>
          <p14:tracePt t="8033" x="4597400" y="1216025"/>
          <p14:tracePt t="8065" x="4605338" y="1216025"/>
          <p14:tracePt t="8080" x="4614863" y="1216025"/>
          <p14:tracePt t="8086" x="4622800" y="1216025"/>
          <p14:tracePt t="8095" x="4640263" y="1216025"/>
          <p14:tracePt t="8104" x="4657725" y="1216025"/>
          <p14:tracePt t="8118" x="4673600" y="1216025"/>
          <p14:tracePt t="8128" x="4691063" y="1216025"/>
          <p14:tracePt t="8148" x="4716463" y="1216025"/>
          <p14:tracePt t="8150" x="4733925" y="1216025"/>
          <p14:tracePt t="8162" x="4741863" y="1216025"/>
          <p14:tracePt t="8170" x="4759325" y="1216025"/>
          <p14:tracePt t="8179" x="4775200" y="1216025"/>
          <p14:tracePt t="8185" x="4802188" y="1216025"/>
          <p14:tracePt t="8190" x="4810125" y="1216025"/>
          <p14:tracePt t="8200" x="4827588" y="1216025"/>
          <p14:tracePt t="8206" x="4860925" y="1216025"/>
          <p14:tracePt t="8216" x="4878388" y="1216025"/>
          <p14:tracePt t="8228" x="4894263" y="1216025"/>
          <p14:tracePt t="8233" x="4919663" y="1216025"/>
          <p14:tracePt t="8242" x="4937125" y="1216025"/>
          <p14:tracePt t="8249" x="4962525" y="1216025"/>
          <p14:tracePt t="8256" x="4987925" y="1216025"/>
          <p14:tracePt t="8267" x="4997450" y="1216025"/>
          <p14:tracePt t="8270" x="5013325" y="1216025"/>
          <p14:tracePt t="8283" x="5022850" y="1216025"/>
          <p14:tracePt t="8288" x="5030788" y="1223963"/>
          <p14:tracePt t="8300" x="5038725" y="1223963"/>
          <p14:tracePt t="8302" x="5048250" y="1223963"/>
          <p14:tracePt t="8316" x="5056188" y="1223963"/>
          <p14:tracePt t="8323" x="5073650" y="1223963"/>
          <p14:tracePt t="8339" x="5081588" y="1223963"/>
          <p14:tracePt t="8352" x="5091113" y="1223963"/>
          <p14:tracePt t="8380" x="5106988" y="1223963"/>
          <p14:tracePt t="8395" x="5132388" y="1223963"/>
          <p14:tracePt t="8404" x="5149850" y="1223963"/>
          <p14:tracePt t="8420" x="5157788" y="1223963"/>
          <p14:tracePt t="8433" x="5167313" y="1223963"/>
          <p14:tracePt t="8440" x="5183188" y="1223963"/>
          <p14:tracePt t="8482" x="5192713" y="1223963"/>
          <p14:tracePt t="8495" x="5200650" y="1223963"/>
          <p14:tracePt t="8511" x="5208588" y="1223963"/>
          <p14:tracePt t="8518" x="5226050" y="1223963"/>
          <p14:tracePt t="8549" x="5235575" y="1223963"/>
          <p14:tracePt t="8561" x="5243513" y="1223963"/>
          <p14:tracePt t="8568" x="5251450" y="1223963"/>
          <p14:tracePt t="8583" x="5260975" y="1223963"/>
          <p14:tracePt t="8595" x="5276850" y="1223963"/>
          <p14:tracePt t="8599" x="5286375" y="1223963"/>
          <p14:tracePt t="8611" x="5302250" y="1223963"/>
          <p14:tracePt t="8618" x="5311775" y="1223963"/>
          <p14:tracePt t="8622" x="5345113" y="1223963"/>
          <p14:tracePt t="8633" x="5370513" y="1223963"/>
          <p14:tracePt t="8638" x="5395913" y="1223963"/>
          <p14:tracePt t="8649" x="5421313" y="1223963"/>
          <p14:tracePt t="8662" x="5456238" y="1223963"/>
          <p14:tracePt t="8667" x="5472113" y="1223963"/>
          <p14:tracePt t="8678" x="5540375" y="1223963"/>
          <p14:tracePt t="8688" x="5575300" y="1223963"/>
          <p14:tracePt t="8699" x="5583238" y="1223963"/>
          <p14:tracePt t="8704" x="5591175" y="1223963"/>
          <p14:tracePt t="8716" x="5608638" y="1223963"/>
          <p14:tracePt t="8718" x="5634038" y="1223963"/>
          <p14:tracePt t="8728" x="5651500" y="1223963"/>
          <p14:tracePt t="8738" x="5668963" y="1223963"/>
          <p14:tracePt t="8754" x="5694363" y="1223963"/>
          <p14:tracePt t="8761" x="5702300" y="1223963"/>
          <p14:tracePt t="8770" x="5710238" y="1223963"/>
          <p14:tracePt t="8782" x="5719763" y="1223963"/>
          <p14:tracePt t="8785" x="5735638" y="1223963"/>
          <p14:tracePt t="8795" x="5761038" y="1223963"/>
          <p14:tracePt t="8801" x="5770563" y="1223963"/>
          <p14:tracePt t="8812" x="5813425" y="1223963"/>
          <p14:tracePt t="8817" x="5829300" y="1223963"/>
          <p14:tracePt t="8828" x="5872163" y="1223963"/>
          <p14:tracePt t="8836" x="5897563" y="1223963"/>
          <p14:tracePt t="8841" x="5915025" y="1223963"/>
          <p14:tracePt t="8850" x="5932488" y="1223963"/>
          <p14:tracePt t="8856" x="5965825" y="1223963"/>
          <p14:tracePt t="8867" x="5983288" y="1223963"/>
          <p14:tracePt t="8878" x="6008688" y="1223963"/>
          <p14:tracePt t="8883" x="6024563" y="1223963"/>
          <p14:tracePt t="8896" x="6042025" y="1223963"/>
          <p14:tracePt t="8899" x="6067425" y="1223963"/>
          <p14:tracePt t="8906" x="6084888" y="1223963"/>
          <p14:tracePt t="8916" x="6092825" y="1223963"/>
          <p14:tracePt t="8922" x="6118225" y="1216025"/>
          <p14:tracePt t="8933" x="6143625" y="1206500"/>
          <p14:tracePt t="8936" x="6153150" y="1206500"/>
          <p14:tracePt t="8949" x="6178550" y="1206500"/>
          <p14:tracePt t="8956" x="6194425" y="1206500"/>
          <p14:tracePt t="8962" x="6221413" y="1206500"/>
          <p14:tracePt t="8973" x="6262688" y="1206500"/>
          <p14:tracePt t="8978" x="6288088" y="1206500"/>
          <p14:tracePt t="8987" x="6323013" y="1206500"/>
          <p14:tracePt t="8998" x="6356350" y="1198563"/>
          <p14:tracePt t="9004" x="6365875" y="1198563"/>
          <p14:tracePt t="9032" x="6373813" y="1198563"/>
          <p14:tracePt t="9050" x="6381750" y="1198563"/>
          <p14:tracePt t="9273" x="6391275" y="1198563"/>
          <p14:tracePt t="9283" x="6399213" y="1198563"/>
          <p14:tracePt t="9295" x="6407150" y="1189038"/>
          <p14:tracePt t="9302" x="6424613" y="1181100"/>
          <p14:tracePt t="9306" x="6442075" y="1181100"/>
          <p14:tracePt t="9316" x="6457950" y="1181100"/>
          <p14:tracePt t="9322" x="6483350" y="1181100"/>
          <p14:tracePt t="9335" x="6510338" y="1181100"/>
          <p14:tracePt t="9338" x="6526213" y="1181100"/>
          <p14:tracePt t="9351" x="6535738" y="1181100"/>
          <p14:tracePt t="9355" x="6543675" y="1181100"/>
          <p14:tracePt t="9366" x="6569075" y="1181100"/>
          <p14:tracePt t="9378" x="6586538" y="1163638"/>
          <p14:tracePt t="9383" x="6594475" y="1163638"/>
          <p14:tracePt t="9392" x="6611938" y="1163638"/>
          <p14:tracePt t="9394" x="6627813" y="1163638"/>
          <p14:tracePt t="9405" x="6637338" y="1163638"/>
          <p14:tracePt t="9416" x="6662738" y="1163638"/>
          <p14:tracePt t="9420" x="6696075" y="1155700"/>
          <p14:tracePt t="9436" x="6721475" y="1147763"/>
          <p14:tracePt t="9449" x="6731000" y="1147763"/>
          <p14:tracePt t="9456" x="6738938" y="1147763"/>
          <p14:tracePt t="9462" x="6746875" y="1147763"/>
          <p14:tracePt t="9470" x="6756400" y="1147763"/>
          <p14:tracePt t="9486" x="6764338" y="1147763"/>
          <p14:tracePt t="9498" x="6772275" y="1147763"/>
          <p14:tracePt t="9500" x="6781800" y="1147763"/>
          <p14:tracePt t="9516" x="6789738" y="1147763"/>
          <p14:tracePt t="9528" x="6799263" y="1138238"/>
          <p14:tracePt t="9533" x="6807200" y="1138238"/>
          <p14:tracePt t="9564" x="6815138" y="1138238"/>
          <p14:tracePt t="9673" x="6824663" y="1138238"/>
          <p14:tracePt t="9677" x="6832600" y="1138238"/>
          <p14:tracePt t="9687" x="6850063" y="1138238"/>
          <p14:tracePt t="9701" x="6891338" y="1138238"/>
          <p14:tracePt t="9702" x="6916738" y="1138238"/>
          <p14:tracePt t="9712" x="6951663" y="1138238"/>
          <p14:tracePt t="9718" x="6985000" y="1138238"/>
          <p14:tracePt t="9728" x="7019925" y="1138238"/>
          <p14:tracePt t="9739" x="7061200" y="1138238"/>
          <p14:tracePt t="9745" x="7078663" y="1138238"/>
          <p14:tracePt t="9752" x="7121525" y="1138238"/>
          <p14:tracePt t="9761" x="7146925" y="1138238"/>
          <p14:tracePt t="9768" x="7164388" y="1138238"/>
          <p14:tracePt t="9779" x="7180263" y="1138238"/>
          <p14:tracePt t="9783" x="7197725" y="1138238"/>
          <p14:tracePt t="9794" x="7223125" y="1138238"/>
          <p14:tracePt t="9800" x="7240588" y="1138238"/>
          <p14:tracePt t="9812" x="7265988" y="1138238"/>
          <p14:tracePt t="9818" x="7291388" y="1138238"/>
          <p14:tracePt t="9828" x="7308850" y="1138238"/>
          <p14:tracePt t="9835" x="7316788" y="1138238"/>
          <p14:tracePt t="9838" x="7324725" y="1138238"/>
          <p14:tracePt t="9850" x="7342188" y="1138238"/>
          <p14:tracePt t="9861" x="7359650" y="1138238"/>
          <p14:tracePt t="9866" x="7367588" y="1138238"/>
          <p14:tracePt t="9878" x="7402513" y="1138238"/>
          <p14:tracePt t="9911" x="7410450" y="1138238"/>
          <p14:tracePt t="9965" x="7418388" y="1138238"/>
          <p14:tracePt t="9977" x="7427913" y="1138238"/>
          <p14:tracePt t="9982" x="7453313" y="1138238"/>
          <p14:tracePt t="9991" x="7478713" y="1155700"/>
          <p14:tracePt t="9995" x="7521575" y="1155700"/>
          <p14:tracePt t="10005" x="7562850" y="1155700"/>
          <p14:tracePt t="10016" x="7597775" y="1155700"/>
          <p14:tracePt t="10020" x="7648575" y="1155700"/>
          <p14:tracePt t="10033" x="7681913" y="1155700"/>
          <p14:tracePt t="10036" x="7716838" y="1163638"/>
          <p14:tracePt t="10049" x="7742238" y="1173163"/>
          <p14:tracePt t="10052" x="7775575" y="1181100"/>
          <p14:tracePt t="10064" x="7810500" y="1181100"/>
          <p14:tracePt t="10073" x="7843838" y="1189038"/>
          <p14:tracePt t="10078" x="7869238" y="1206500"/>
          <p14:tracePt t="10101" x="7869238" y="1216025"/>
          <p14:tracePt t="10138" x="7869238" y="1223963"/>
          <p14:tracePt t="10146" x="7869238" y="1249363"/>
          <p14:tracePt t="10152" x="7869238" y="1266825"/>
          <p14:tracePt t="10163" x="7869238" y="1292225"/>
          <p14:tracePt t="10168" x="7869238" y="1343025"/>
          <p14:tracePt t="10178" x="7869238" y="1376363"/>
          <p14:tracePt t="10184" x="7869238" y="1393825"/>
          <p14:tracePt t="10195" x="7869238" y="1436688"/>
          <p14:tracePt t="10202" x="7869238" y="1452563"/>
          <p14:tracePt t="10211" x="7869238" y="1504950"/>
          <p14:tracePt t="10218" x="7869238" y="1546225"/>
          <p14:tracePt t="10222" x="7869238" y="1563688"/>
          <p14:tracePt t="10234" x="7869238" y="1597025"/>
          <p14:tracePt t="10244" x="7869238" y="1606550"/>
          <p14:tracePt t="10250" x="7869238" y="1622425"/>
          <p14:tracePt t="10262" x="7869238" y="1639888"/>
          <p14:tracePt t="10263" x="7869238" y="1665288"/>
          <p14:tracePt t="10278" x="7869238" y="1674813"/>
          <p14:tracePt t="10311" x="7877175" y="1674813"/>
          <p14:tracePt t="10317" x="7886700" y="1674813"/>
          <p14:tracePt t="10328" x="7920038" y="1674813"/>
          <p14:tracePt t="10344" x="7962900" y="1674813"/>
          <p14:tracePt t="10351" x="7988300" y="1674813"/>
          <p14:tracePt t="10354" x="8005763" y="1674813"/>
          <p14:tracePt t="10367" x="8013700" y="1674813"/>
          <p14:tracePt t="10465" x="7996238" y="1674813"/>
          <p14:tracePt t="10470" x="7962900" y="1639888"/>
          <p14:tracePt t="10482" x="7861300" y="1631950"/>
          <p14:tracePt t="10485" x="7732713" y="1606550"/>
          <p14:tracePt t="10494" x="7572375" y="1581150"/>
          <p14:tracePt t="10507" x="7392988" y="1563688"/>
          <p14:tracePt t="10511" x="7121525" y="1555750"/>
          <p14:tracePt t="10520" x="6883400" y="1538288"/>
          <p14:tracePt t="10528" x="6680200" y="1520825"/>
          <p14:tracePt t="10536" x="6475413" y="1520825"/>
          <p14:tracePt t="10549" x="6297613" y="1520825"/>
          <p14:tracePt t="10550" x="6092825" y="1520825"/>
          <p14:tracePt t="10561" x="5915025" y="1520825"/>
          <p14:tracePt t="10566" x="5710238" y="1520825"/>
          <p14:tracePt t="10578" x="5472113" y="1504950"/>
          <p14:tracePt t="10587" x="5235575" y="1495425"/>
          <p14:tracePt t="10592" x="4972050" y="1495425"/>
          <p14:tracePt t="10600" x="4683125" y="1495425"/>
          <p14:tracePt t="10606" x="4452938" y="1495425"/>
          <p14:tracePt t="10616" x="4224338" y="1495425"/>
          <p14:tracePt t="10628" x="4062413" y="1495425"/>
          <p14:tracePt t="10633" x="3892550" y="1495425"/>
          <p14:tracePt t="10645" x="3738563" y="1495425"/>
          <p14:tracePt t="10650" x="3560763" y="1477963"/>
          <p14:tracePt t="10661" x="3330575" y="1477963"/>
          <p14:tracePt t="10663" x="3084513" y="1452563"/>
          <p14:tracePt t="10672" x="2846388" y="1436688"/>
          <p14:tracePt t="10684" x="2582863" y="1436688"/>
          <p14:tracePt t="10688" x="2286000" y="1419225"/>
          <p14:tracePt t="10700" x="2030413" y="1419225"/>
          <p14:tracePt t="10705" x="1809750" y="1385888"/>
          <p14:tracePt t="10716" x="1631950" y="1376363"/>
          <p14:tracePt t="10728" x="1257300" y="1350963"/>
          <p14:tracePt t="10739" x="1130300" y="1333500"/>
          <p14:tracePt t="10745" x="1036638" y="1325563"/>
          <p14:tracePt t="10754" x="935038" y="1325563"/>
          <p14:tracePt t="10762" x="849313" y="1317625"/>
          <p14:tracePt t="10770" x="765175" y="1317625"/>
          <p14:tracePt t="10780" x="679450" y="1317625"/>
          <p14:tracePt t="10785" x="603250" y="1317625"/>
          <p14:tracePt t="10796" x="552450" y="1317625"/>
          <p14:tracePt t="10801" x="492125" y="1317625"/>
          <p14:tracePt t="10812" x="458788" y="1317625"/>
          <p14:tracePt t="10820" x="415925" y="1317625"/>
          <p14:tracePt t="10829" x="407988" y="1325563"/>
          <p14:tracePt t="10835" x="382588" y="1343025"/>
          <p14:tracePt t="10840" x="365125" y="1360488"/>
          <p14:tracePt t="10852" x="357188" y="1376363"/>
          <p14:tracePt t="10862" x="322263" y="1401763"/>
          <p14:tracePt t="10868" x="296863" y="1419225"/>
          <p14:tracePt t="10879" x="271463" y="1462088"/>
          <p14:tracePt t="10880" x="255588" y="1495425"/>
          <p14:tracePt t="10890" x="238125" y="1520825"/>
          <p14:tracePt t="10902" x="230188" y="1555750"/>
          <p14:tracePt t="10906" x="203200" y="1614488"/>
          <p14:tracePt t="10918" x="203200" y="1639888"/>
          <p14:tracePt t="10920" x="203200" y="1674813"/>
          <p14:tracePt t="10932" x="203200" y="1725613"/>
          <p14:tracePt t="10940" x="203200" y="1751013"/>
          <p14:tracePt t="10947" x="203200" y="1793875"/>
          <p14:tracePt t="10956" x="203200" y="1852613"/>
          <p14:tracePt t="10964" x="230188" y="1903413"/>
          <p14:tracePt t="10972" x="271463" y="1979613"/>
          <p14:tracePt t="10983" x="339725" y="2047875"/>
          <p14:tracePt t="10986" x="407988" y="2073275"/>
          <p14:tracePt t="10999" x="509588" y="2133600"/>
          <p14:tracePt t="11002" x="611188" y="2192338"/>
          <p14:tracePt t="11013" x="730250" y="2243138"/>
          <p14:tracePt t="11024" x="917575" y="2278063"/>
          <p14:tracePt t="11029" x="1147763" y="2336800"/>
          <p14:tracePt t="11037" x="1504950" y="2379663"/>
          <p14:tracePt t="11047" x="1911350" y="2413000"/>
          <p14:tracePt t="11053" x="2303463" y="2447925"/>
          <p14:tracePt t="11064" x="2744788" y="2489200"/>
          <p14:tracePt t="11068" x="3119438" y="2489200"/>
          <p14:tracePt t="11078" x="3433763" y="2489200"/>
          <p14:tracePt t="11082" x="3697288" y="2489200"/>
          <p14:tracePt t="11095" x="3925888" y="2489200"/>
          <p14:tracePt t="11103" x="4130675" y="2489200"/>
          <p14:tracePt t="11113" x="4308475" y="2489200"/>
          <p14:tracePt t="11119" x="4460875" y="2498725"/>
          <p14:tracePt t="11123" x="4589463" y="2516188"/>
          <p14:tracePt t="11133" x="4741863" y="2516188"/>
          <p14:tracePt t="11146" x="4911725" y="2516188"/>
          <p14:tracePt t="11163" x="5311775" y="2541588"/>
          <p14:tracePt t="11167" x="5524500" y="2557463"/>
          <p14:tracePt t="11181" x="5813425" y="2557463"/>
          <p14:tracePt t="11196" x="5940425" y="2557463"/>
          <p14:tracePt t="11202" x="6067425" y="2557463"/>
          <p14:tracePt t="11205" x="6178550" y="2557463"/>
          <p14:tracePt t="11217" x="6262688" y="2557463"/>
          <p14:tracePt t="11221" x="6356350" y="2549525"/>
          <p14:tracePt t="11232" x="6442075" y="2541588"/>
          <p14:tracePt t="11242" x="6500813" y="2532063"/>
          <p14:tracePt t="11246" x="6577013" y="2524125"/>
          <p14:tracePt t="11257" x="6662738" y="2506663"/>
          <p14:tracePt t="11263" x="6746875" y="2506663"/>
          <p14:tracePt t="11274" x="6858000" y="2498725"/>
          <p14:tracePt t="11280" x="6985000" y="2498725"/>
          <p14:tracePt t="11290" x="7129463" y="2498725"/>
          <p14:tracePt t="11296" x="7258050" y="2498725"/>
          <p14:tracePt t="11303" x="7385050" y="2489200"/>
          <p14:tracePt t="11313" x="7486650" y="2463800"/>
          <p14:tracePt t="11319" x="7554913" y="2438400"/>
          <p14:tracePt t="11329" x="7562850" y="2438400"/>
          <p14:tracePt t="11350" x="7572375" y="2413000"/>
          <p14:tracePt t="11361" x="7572375" y="2371725"/>
          <p14:tracePt t="11757" x="7572375" y="2362200"/>
          <p14:tracePt t="11763" x="7546975" y="2362200"/>
          <p14:tracePt t="11773" x="7529513" y="2362200"/>
          <p14:tracePt t="11783" x="7453313" y="2362200"/>
          <p14:tracePt t="11786" x="7334250" y="2371725"/>
          <p14:tracePt t="11799" x="7180263" y="2387600"/>
          <p14:tracePt t="11802" x="6943725" y="2387600"/>
          <p14:tracePt t="11815" x="6627813" y="2387600"/>
          <p14:tracePt t="11823" x="6313488" y="2387600"/>
          <p14:tracePt t="11828" x="5932488" y="2387600"/>
          <p14:tracePt t="11836" x="5557838" y="2387600"/>
          <p14:tracePt t="11844" x="5124450" y="2387600"/>
          <p14:tracePt t="11852" x="4699000" y="2387600"/>
          <p14:tracePt t="11864" x="4316413" y="2387600"/>
          <p14:tracePt t="11869" x="3943350" y="2387600"/>
          <p14:tracePt t="11878" x="3646488" y="2362200"/>
          <p14:tracePt t="11883" x="3322638" y="2362200"/>
          <p14:tracePt t="11895" x="3084513" y="2328863"/>
          <p14:tracePt t="11902" x="2863850" y="2303463"/>
          <p14:tracePt t="11911" x="2676525" y="2286000"/>
          <p14:tracePt t="11918" x="2498725" y="2278063"/>
          <p14:tracePt t="11922" x="2354263" y="2252663"/>
          <p14:tracePt t="11933" x="2209800" y="2227263"/>
          <p14:tracePt t="11945" x="2073275" y="2200275"/>
          <p14:tracePt t="11949" x="1938338" y="2184400"/>
          <p14:tracePt t="11962" x="1809750" y="2166938"/>
          <p14:tracePt t="11965" x="1682750" y="2159000"/>
          <p14:tracePt t="11978" x="1376363" y="2098675"/>
          <p14:tracePt t="11989" x="1231900" y="2055813"/>
          <p14:tracePt t="12000" x="1096963" y="2022475"/>
          <p14:tracePt t="12005" x="960438" y="1989138"/>
          <p14:tracePt t="12017" x="833438" y="1963738"/>
          <p14:tracePt t="12020" x="722313" y="1928813"/>
          <p14:tracePt t="12033" x="620713" y="1911350"/>
          <p14:tracePt t="12042" x="519113" y="1885950"/>
          <p14:tracePt t="12046" x="450850" y="1860550"/>
          <p14:tracePt t="12055" x="390525" y="1844675"/>
          <p14:tracePt t="12062" x="357188" y="1835150"/>
          <p14:tracePt t="12071" x="347663" y="1835150"/>
          <p14:tracePt t="12078" x="339725" y="1835150"/>
          <p14:tracePt t="12087" x="331788" y="1835150"/>
          <p14:tracePt t="12119" x="322263" y="1835150"/>
          <p14:tracePt t="12133" x="314325" y="1835150"/>
          <p14:tracePt t="12144" x="306388" y="1835150"/>
          <p14:tracePt t="12153" x="296863" y="1835150"/>
          <p14:tracePt t="12163" x="288925" y="1844675"/>
          <p14:tracePt t="12178" x="280988" y="1844675"/>
          <p14:tracePt t="12189" x="246063" y="1860550"/>
          <p14:tracePt t="12211" x="220663" y="1870075"/>
          <p14:tracePt t="12220" x="212725" y="1878013"/>
          <p14:tracePt t="12228" x="195263" y="1878013"/>
          <p14:tracePt t="12235" x="177800" y="1878013"/>
          <p14:tracePt t="12244" x="136525" y="1878013"/>
          <p14:tracePt t="12255" x="119063" y="1885950"/>
          <p14:tracePt t="12261" x="93663" y="1885950"/>
          <p14:tracePt t="12270" x="68263" y="1885950"/>
          <p14:tracePt t="12278" x="25400" y="1885950"/>
          <p14:tracePt t="12284" x="7938" y="1885950"/>
        </p14:tracePtLst>
      </p14:laserTrace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5173EB0-C64A-45DB-813D-CE8754F7FFCF}"/>
              </a:ext>
            </a:extLst>
          </p:cNvPr>
          <p:cNvSpPr txBox="1"/>
          <p:nvPr/>
        </p:nvSpPr>
        <p:spPr>
          <a:xfrm>
            <a:off x="546100" y="609540"/>
            <a:ext cx="7841313" cy="461665"/>
          </a:xfrm>
          <a:prstGeom prst="rect">
            <a:avLst/>
          </a:prstGeom>
          <a:noFill/>
        </p:spPr>
        <p:txBody>
          <a:bodyPr wrap="square">
            <a:spAutoFit/>
          </a:bodyPr>
          <a:lstStyle/>
          <a:p>
            <a:r>
              <a:rPr lang="ja-JP" altLang="en-US" sz="2400" b="1" i="0" u="none" strike="noStrike" baseline="0" dirty="0">
                <a:solidFill>
                  <a:srgbClr val="C00000"/>
                </a:solidFill>
                <a:latin typeface="+mn-ea"/>
              </a:rPr>
              <a:t>ウエスタンブロットを用いたカスパーゼ活性化の検出</a:t>
            </a:r>
          </a:p>
        </p:txBody>
      </p:sp>
      <p:sp>
        <p:nvSpPr>
          <p:cNvPr id="7" name="テキスト ボックス 6">
            <a:extLst>
              <a:ext uri="{FF2B5EF4-FFF2-40B4-BE49-F238E27FC236}">
                <a16:creationId xmlns:a16="http://schemas.microsoft.com/office/drawing/2014/main" id="{819B674F-2763-4EFD-AAE6-A356B00C5B71}"/>
              </a:ext>
            </a:extLst>
          </p:cNvPr>
          <p:cNvSpPr txBox="1"/>
          <p:nvPr/>
        </p:nvSpPr>
        <p:spPr>
          <a:xfrm>
            <a:off x="1600851" y="5002410"/>
            <a:ext cx="1437625" cy="923330"/>
          </a:xfrm>
          <a:prstGeom prst="rect">
            <a:avLst/>
          </a:prstGeom>
          <a:noFill/>
        </p:spPr>
        <p:txBody>
          <a:bodyPr wrap="square">
            <a:spAutoFit/>
          </a:bodyPr>
          <a:lstStyle/>
          <a:p>
            <a:pPr marL="285750" indent="-285750">
              <a:buFont typeface="Wingdings" panose="05000000000000000000" pitchFamily="2" charset="2"/>
              <a:buChar char="Ø"/>
            </a:pPr>
            <a:r>
              <a:rPr lang="en-US" altLang="ja-JP" dirty="0"/>
              <a:t>Caspases</a:t>
            </a:r>
          </a:p>
          <a:p>
            <a:pPr marL="285750" indent="-285750">
              <a:buFont typeface="Wingdings" panose="05000000000000000000" pitchFamily="2" charset="2"/>
              <a:buChar char="Ø"/>
            </a:pPr>
            <a:endParaRPr lang="en-US" altLang="ja-JP" dirty="0"/>
          </a:p>
          <a:p>
            <a:pPr marL="285750" indent="-285750">
              <a:buFont typeface="Wingdings" panose="05000000000000000000" pitchFamily="2" charset="2"/>
              <a:buChar char="Ø"/>
            </a:pPr>
            <a:r>
              <a:rPr lang="en-US" altLang="ja-JP" dirty="0"/>
              <a:t>Substrates</a:t>
            </a:r>
            <a:endParaRPr lang="ja-JP" altLang="en-US" dirty="0"/>
          </a:p>
        </p:txBody>
      </p:sp>
      <p:sp>
        <p:nvSpPr>
          <p:cNvPr id="9" name="テキスト ボックス 8">
            <a:extLst>
              <a:ext uri="{FF2B5EF4-FFF2-40B4-BE49-F238E27FC236}">
                <a16:creationId xmlns:a16="http://schemas.microsoft.com/office/drawing/2014/main" id="{C8F5FF71-18F3-47FD-BBA7-76E59172AE2A}"/>
              </a:ext>
            </a:extLst>
          </p:cNvPr>
          <p:cNvSpPr txBox="1"/>
          <p:nvPr/>
        </p:nvSpPr>
        <p:spPr>
          <a:xfrm>
            <a:off x="627394" y="1903644"/>
            <a:ext cx="4339650" cy="369332"/>
          </a:xfrm>
          <a:prstGeom prst="rect">
            <a:avLst/>
          </a:prstGeom>
          <a:noFill/>
        </p:spPr>
        <p:txBody>
          <a:bodyPr wrap="none" rtlCol="0">
            <a:spAutoFit/>
          </a:bodyPr>
          <a:lstStyle/>
          <a:p>
            <a:r>
              <a:rPr kumimoji="1" lang="ja-JP" altLang="en-US" b="1" dirty="0">
                <a:solidFill>
                  <a:srgbClr val="002060"/>
                </a:solidFill>
              </a:rPr>
              <a:t>アポトーシスにおけるカスパーゼの役割</a:t>
            </a:r>
            <a:endParaRPr kumimoji="1" lang="en-US" altLang="ja-JP" b="1" dirty="0">
              <a:solidFill>
                <a:srgbClr val="002060"/>
              </a:solidFill>
            </a:endParaRPr>
          </a:p>
        </p:txBody>
      </p:sp>
      <p:sp>
        <p:nvSpPr>
          <p:cNvPr id="10" name="テキスト ボックス 9">
            <a:extLst>
              <a:ext uri="{FF2B5EF4-FFF2-40B4-BE49-F238E27FC236}">
                <a16:creationId xmlns:a16="http://schemas.microsoft.com/office/drawing/2014/main" id="{85A013FD-47C8-443C-A8A5-25BE70CAF18D}"/>
              </a:ext>
            </a:extLst>
          </p:cNvPr>
          <p:cNvSpPr txBox="1"/>
          <p:nvPr/>
        </p:nvSpPr>
        <p:spPr>
          <a:xfrm>
            <a:off x="1482765" y="2436643"/>
            <a:ext cx="4803751" cy="923330"/>
          </a:xfrm>
          <a:prstGeom prst="rect">
            <a:avLst/>
          </a:prstGeom>
          <a:noFill/>
        </p:spPr>
        <p:txBody>
          <a:bodyPr wrap="none" rtlCol="0">
            <a:spAutoFit/>
          </a:bodyPr>
          <a:lstStyle/>
          <a:p>
            <a:pPr marL="285750" indent="-285750">
              <a:buFont typeface="Wingdings" panose="05000000000000000000" pitchFamily="2" charset="2"/>
              <a:buChar char="Ø"/>
            </a:pPr>
            <a:r>
              <a:rPr kumimoji="1" lang="ja-JP" altLang="en-US" dirty="0"/>
              <a:t>カスパーゼ </a:t>
            </a:r>
            <a:r>
              <a:rPr kumimoji="1" lang="en-US" altLang="ja-JP" dirty="0"/>
              <a:t>(Caspase) </a:t>
            </a:r>
            <a:r>
              <a:rPr kumimoji="1" lang="ja-JP" altLang="en-US" dirty="0"/>
              <a:t>活性化機序</a:t>
            </a:r>
            <a:endParaRPr kumimoji="1" lang="en-US" altLang="ja-JP" dirty="0"/>
          </a:p>
          <a:p>
            <a:endParaRPr kumimoji="1" lang="en-US" altLang="ja-JP" dirty="0"/>
          </a:p>
          <a:p>
            <a:pPr marL="285750" indent="-285750">
              <a:buFont typeface="Wingdings" panose="05000000000000000000" pitchFamily="2" charset="2"/>
              <a:buChar char="Ø"/>
            </a:pPr>
            <a:r>
              <a:rPr kumimoji="1" lang="ja-JP" altLang="en-US" dirty="0"/>
              <a:t>カスパーゼの基質 </a:t>
            </a:r>
            <a:r>
              <a:rPr kumimoji="1" lang="en-US" altLang="ja-JP" dirty="0"/>
              <a:t>(</a:t>
            </a:r>
            <a:r>
              <a:rPr kumimoji="1" lang="en-US" altLang="ja-JP" dirty="0" err="1"/>
              <a:t>Subtrate</a:t>
            </a:r>
            <a:r>
              <a:rPr kumimoji="1" lang="en-US" altLang="ja-JP" dirty="0"/>
              <a:t>) </a:t>
            </a:r>
            <a:r>
              <a:rPr kumimoji="1" lang="ja-JP" altLang="en-US" dirty="0"/>
              <a:t>断片化 と意義</a:t>
            </a:r>
            <a:endParaRPr kumimoji="1" lang="en-US" altLang="ja-JP" dirty="0"/>
          </a:p>
        </p:txBody>
      </p:sp>
      <p:sp>
        <p:nvSpPr>
          <p:cNvPr id="11" name="テキスト ボックス 10">
            <a:extLst>
              <a:ext uri="{FF2B5EF4-FFF2-40B4-BE49-F238E27FC236}">
                <a16:creationId xmlns:a16="http://schemas.microsoft.com/office/drawing/2014/main" id="{984E8A31-4336-4A8A-AA2A-D948A479CBA4}"/>
              </a:ext>
            </a:extLst>
          </p:cNvPr>
          <p:cNvSpPr txBox="1"/>
          <p:nvPr/>
        </p:nvSpPr>
        <p:spPr>
          <a:xfrm>
            <a:off x="3038476" y="1204094"/>
            <a:ext cx="2492990" cy="400110"/>
          </a:xfrm>
          <a:prstGeom prst="rect">
            <a:avLst/>
          </a:prstGeom>
          <a:noFill/>
        </p:spPr>
        <p:txBody>
          <a:bodyPr wrap="none" rtlCol="0">
            <a:spAutoFit/>
          </a:bodyPr>
          <a:lstStyle/>
          <a:p>
            <a:r>
              <a:rPr kumimoji="1" lang="ja-JP" altLang="en-US" sz="2000" b="1" dirty="0"/>
              <a:t>本日のプレゼン内容</a:t>
            </a:r>
          </a:p>
        </p:txBody>
      </p:sp>
      <p:sp>
        <p:nvSpPr>
          <p:cNvPr id="12" name="テキスト ボックス 11">
            <a:extLst>
              <a:ext uri="{FF2B5EF4-FFF2-40B4-BE49-F238E27FC236}">
                <a16:creationId xmlns:a16="http://schemas.microsoft.com/office/drawing/2014/main" id="{95904A5B-D027-43FE-B06D-AA05A8D9E389}"/>
              </a:ext>
            </a:extLst>
          </p:cNvPr>
          <p:cNvSpPr txBox="1"/>
          <p:nvPr/>
        </p:nvSpPr>
        <p:spPr>
          <a:xfrm>
            <a:off x="627394" y="4215693"/>
            <a:ext cx="7057457" cy="369332"/>
          </a:xfrm>
          <a:prstGeom prst="rect">
            <a:avLst/>
          </a:prstGeom>
          <a:noFill/>
        </p:spPr>
        <p:txBody>
          <a:bodyPr wrap="square">
            <a:spAutoFit/>
          </a:bodyPr>
          <a:lstStyle/>
          <a:p>
            <a:r>
              <a:rPr lang="ja-JP" altLang="en-US" b="1" dirty="0">
                <a:solidFill>
                  <a:srgbClr val="002060"/>
                </a:solidFill>
                <a:latin typeface="+mn-ea"/>
              </a:rPr>
              <a:t>ウエスタンブロット</a:t>
            </a:r>
            <a:r>
              <a:rPr lang="ja-JP" altLang="en-US" b="1" i="0" u="none" strike="noStrike" baseline="0" dirty="0">
                <a:solidFill>
                  <a:srgbClr val="002060"/>
                </a:solidFill>
                <a:latin typeface="+mn-ea"/>
              </a:rPr>
              <a:t>を用いた活性化カスパーゼ、断片化基質の検出</a:t>
            </a:r>
          </a:p>
        </p:txBody>
      </p:sp>
      <p:sp>
        <p:nvSpPr>
          <p:cNvPr id="2" name="テキスト ボックス 1">
            <a:extLst>
              <a:ext uri="{FF2B5EF4-FFF2-40B4-BE49-F238E27FC236}">
                <a16:creationId xmlns:a16="http://schemas.microsoft.com/office/drawing/2014/main" id="{55003337-DE03-4256-AE18-316425C89127}"/>
              </a:ext>
            </a:extLst>
          </p:cNvPr>
          <p:cNvSpPr txBox="1"/>
          <p:nvPr/>
        </p:nvSpPr>
        <p:spPr>
          <a:xfrm>
            <a:off x="5337810" y="185262"/>
            <a:ext cx="3533340" cy="369332"/>
          </a:xfrm>
          <a:prstGeom prst="rect">
            <a:avLst/>
          </a:prstGeom>
          <a:noFill/>
        </p:spPr>
        <p:txBody>
          <a:bodyPr wrap="none" rtlCol="0">
            <a:spAutoFit/>
          </a:bodyPr>
          <a:lstStyle/>
          <a:p>
            <a:r>
              <a:rPr kumimoji="1" lang="ja-JP" altLang="en-US" b="1" dirty="0">
                <a:solidFill>
                  <a:srgbClr val="0070C0"/>
                </a:solidFill>
              </a:rPr>
              <a:t>令和</a:t>
            </a:r>
            <a:r>
              <a:rPr kumimoji="1" lang="en-US" altLang="ja-JP" b="1" dirty="0">
                <a:solidFill>
                  <a:srgbClr val="0070C0"/>
                </a:solidFill>
              </a:rPr>
              <a:t>4</a:t>
            </a:r>
            <a:r>
              <a:rPr kumimoji="1" lang="ja-JP" altLang="en-US" b="1" dirty="0">
                <a:solidFill>
                  <a:srgbClr val="0070C0"/>
                </a:solidFill>
              </a:rPr>
              <a:t>年度第二回実験技術講習会</a:t>
            </a:r>
            <a:endParaRPr kumimoji="1" lang="en-US" altLang="ja-JP" b="1" dirty="0">
              <a:solidFill>
                <a:srgbClr val="0070C0"/>
              </a:solidFill>
            </a:endParaRPr>
          </a:p>
        </p:txBody>
      </p:sp>
    </p:spTree>
    <p:extLst>
      <p:ext uri="{BB962C8B-B14F-4D97-AF65-F5344CB8AC3E}">
        <p14:creationId xmlns:p14="http://schemas.microsoft.com/office/powerpoint/2010/main" val="4208855769"/>
      </p:ext>
    </p:extLst>
  </p:cSld>
  <p:clrMapOvr>
    <a:masterClrMapping/>
  </p:clrMapOvr>
  <mc:AlternateContent xmlns:mc="http://schemas.openxmlformats.org/markup-compatibility/2006" xmlns:p14="http://schemas.microsoft.com/office/powerpoint/2010/main">
    <mc:Choice Requires="p14">
      <p:transition spd="slow" p14:dur="2000" advTm="45358"/>
    </mc:Choice>
    <mc:Fallback xmlns="">
      <p:transition spd="slow" advTm="45358"/>
    </mc:Fallback>
  </mc:AlternateContent>
  <p:extLst>
    <p:ext uri="{3A86A75C-4F4B-4683-9AE1-C65F6400EC91}">
      <p14:laserTraceLst xmlns:p14="http://schemas.microsoft.com/office/powerpoint/2010/main">
        <p14:tracePtLst>
          <p14:tracePt t="2725" x="3297238" y="6756400"/>
          <p14:tracePt t="2736" x="3355975" y="6670675"/>
          <p14:tracePt t="2743" x="3441700" y="6569075"/>
          <p14:tracePt t="2753" x="3517900" y="6457950"/>
          <p14:tracePt t="2761" x="3611563" y="6323013"/>
          <p14:tracePt t="2770" x="3756025" y="6092825"/>
          <p14:tracePt t="2777" x="3849688" y="5880100"/>
          <p14:tracePt t="2781" x="3960813" y="5659438"/>
          <p14:tracePt t="2792" x="4079875" y="5456238"/>
          <p14:tracePt t="2803" x="4197350" y="5208588"/>
          <p14:tracePt t="2808" x="4316413" y="4962525"/>
          <p14:tracePt t="2820" x="4402138" y="4648200"/>
          <p14:tracePt t="2823" x="4554538" y="4291013"/>
          <p14:tracePt t="2831" x="4665663" y="3943350"/>
          <p14:tracePt t="2843" x="4767263" y="3594100"/>
          <p14:tracePt t="2853" x="5013325" y="3051175"/>
          <p14:tracePt t="2863" x="5106988" y="2778125"/>
          <p14:tracePt t="2874" x="5192713" y="2549525"/>
          <p14:tracePt t="2879" x="5276850" y="2354263"/>
          <p14:tracePt t="2890" x="5345113" y="2174875"/>
          <p14:tracePt t="2895" x="5405438" y="1997075"/>
          <p14:tracePt t="2906" x="5446713" y="1844675"/>
          <p14:tracePt t="2915" x="5497513" y="1700213"/>
          <p14:tracePt t="2919" x="5549900" y="1581150"/>
          <p14:tracePt t="2929" x="5591175" y="1452563"/>
          <p14:tracePt t="2936" x="5616575" y="1333500"/>
          <p14:tracePt t="2945" x="5641975" y="1223963"/>
          <p14:tracePt t="2957" x="5659438" y="1122363"/>
          <p14:tracePt t="2959" x="5676900" y="1044575"/>
          <p14:tracePt t="2970" x="5694363" y="960438"/>
          <p14:tracePt t="2975" x="5719763" y="892175"/>
          <p14:tracePt t="2987" x="5727700" y="823913"/>
          <p14:tracePt t="2995" x="5735638" y="773113"/>
          <p14:tracePt t="3004" x="5745163" y="747713"/>
          <p14:tracePt t="3011" x="5753100" y="714375"/>
          <p14:tracePt t="3015" x="5753100" y="679450"/>
          <p14:tracePt t="3025" x="5761038" y="646113"/>
          <p14:tracePt t="3036" x="5770563" y="611188"/>
          <p14:tracePt t="3041" x="5778500" y="577850"/>
          <p14:tracePt t="3053" x="5788025" y="552450"/>
          <p14:tracePt t="3057" x="5795963" y="527050"/>
          <p14:tracePt t="3065" x="5803900" y="501650"/>
          <p14:tracePt t="3075" x="5813425" y="476250"/>
          <p14:tracePt t="3081" x="5821363" y="450850"/>
          <p14:tracePt t="3091" x="5838825" y="450850"/>
          <p14:tracePt t="3167" x="5829300" y="450850"/>
          <p14:tracePt t="3171" x="5778500" y="450850"/>
          <p14:tracePt t="3181" x="5753100" y="450850"/>
          <p14:tracePt t="3187" x="5719763" y="450850"/>
          <p14:tracePt t="3197" x="5684838" y="450850"/>
          <p14:tracePt t="3207" x="5659438" y="466725"/>
          <p14:tracePt t="3211" x="5659438" y="476250"/>
          <p14:tracePt t="3223" x="5651500" y="501650"/>
          <p14:tracePt t="3227" x="5634038" y="501650"/>
          <p14:tracePt t="3238" x="5634038" y="509588"/>
          <p14:tracePt t="3257" x="5626100" y="509588"/>
          <p14:tracePt t="3269" x="5616575" y="509588"/>
          <p14:tracePt t="3525" x="5626100" y="509588"/>
          <p14:tracePt t="3535" x="5641975" y="509588"/>
          <p14:tracePt t="3545" x="5659438" y="509588"/>
          <p14:tracePt t="3549" x="5676900" y="509588"/>
          <p14:tracePt t="3561" x="5702300" y="509588"/>
          <p14:tracePt t="3570" x="5745163" y="509588"/>
          <p14:tracePt t="3577" x="5761038" y="509588"/>
          <p14:tracePt t="3581" x="5803900" y="509588"/>
          <p14:tracePt t="3591" x="5829300" y="509588"/>
          <p14:tracePt t="3603" x="5854700" y="509588"/>
          <p14:tracePt t="3608" x="5905500" y="509588"/>
          <p14:tracePt t="3620" x="5965825" y="509588"/>
          <p14:tracePt t="3621" x="6042025" y="509588"/>
          <p14:tracePt t="3631" x="6084888" y="509588"/>
          <p14:tracePt t="3641" x="6135688" y="509588"/>
          <p14:tracePt t="3647" x="6169025" y="509588"/>
          <p14:tracePt t="3670" x="6178550" y="509588"/>
          <p14:tracePt t="3995" x="6186488" y="509588"/>
          <p14:tracePt t="4035" x="6211888" y="509588"/>
          <p14:tracePt t="4040" x="6221413" y="509588"/>
          <p14:tracePt t="4053" x="6246813" y="509588"/>
          <p14:tracePt t="4061" x="6272213" y="509588"/>
          <p14:tracePt t="4065" x="6297613" y="509588"/>
          <p14:tracePt t="4075" x="6338888" y="509588"/>
          <p14:tracePt t="4081" x="6348413" y="509588"/>
          <p14:tracePt t="4091" x="6373813" y="509588"/>
          <p14:tracePt t="4103" x="6391275" y="509588"/>
          <p14:tracePt t="4107" x="6407150" y="509588"/>
          <p14:tracePt t="4115" x="6416675" y="509588"/>
          <p14:tracePt t="4123" x="6424613" y="509588"/>
          <p14:tracePt t="4131" x="6432550" y="509588"/>
          <p14:tracePt t="4263" x="6442075" y="509588"/>
          <p14:tracePt t="4272" x="6450013" y="509588"/>
          <p14:tracePt t="4281" x="6457950" y="509588"/>
          <p14:tracePt t="4286" x="6467475" y="509588"/>
          <p14:tracePt t="4297" x="6510338" y="509588"/>
          <p14:tracePt t="4307" x="6518275" y="509588"/>
          <p14:tracePt t="4313" x="6551613" y="509588"/>
          <p14:tracePt t="4324" x="6586538" y="509588"/>
          <p14:tracePt t="4327" x="6619875" y="509588"/>
          <p14:tracePt t="4337" x="6654800" y="509588"/>
          <p14:tracePt t="4347" x="6670675" y="509588"/>
          <p14:tracePt t="4353" x="6696075" y="509588"/>
          <p14:tracePt t="4363" x="6738938" y="509588"/>
          <p14:tracePt t="4370" x="6799263" y="519113"/>
          <p14:tracePt t="4377" x="6832600" y="519113"/>
          <p14:tracePt t="4390" x="6875463" y="519113"/>
          <p14:tracePt t="4393" x="6900863" y="519113"/>
          <p14:tracePt t="4403" x="6934200" y="519113"/>
          <p14:tracePt t="4409" x="6951663" y="519113"/>
          <p14:tracePt t="4933" x="6959600" y="519113"/>
          <p14:tracePt t="4943" x="6977063" y="519113"/>
          <p14:tracePt t="4953" x="7019925" y="519113"/>
          <p14:tracePt t="4959" x="7070725" y="519113"/>
          <p14:tracePt t="4969" x="7078663" y="519113"/>
          <p14:tracePt t="4974" x="7121525" y="519113"/>
          <p14:tracePt t="4986" x="7180263" y="519113"/>
          <p14:tracePt t="5003" x="7308850" y="534988"/>
          <p14:tracePt t="5009" x="7359650" y="544513"/>
          <p14:tracePt t="5013" x="7418388" y="544513"/>
          <p14:tracePt t="5024" x="7443788" y="544513"/>
          <p14:tracePt t="5036" x="7453313" y="544513"/>
          <p14:tracePt t="5041" x="7461250" y="544513"/>
          <p14:tracePt t="6013" x="7478713" y="544513"/>
          <p14:tracePt t="6019" x="7504113" y="544513"/>
          <p14:tracePt t="6037" x="7546975" y="544513"/>
          <p14:tracePt t="6043" x="7554913" y="544513"/>
          <p14:tracePt t="6053" x="7562850" y="544513"/>
          <p14:tracePt t="6058" x="7580313" y="544513"/>
          <p14:tracePt t="6233" x="7588250" y="544513"/>
          <p14:tracePt t="6243" x="7597775" y="544513"/>
          <p14:tracePt t="6250" x="7605713" y="544513"/>
          <p14:tracePt t="6259" x="7613650" y="544513"/>
          <p14:tracePt t="6265" x="7631113" y="544513"/>
          <p14:tracePt t="6275" x="7656513" y="544513"/>
          <p14:tracePt t="6286" x="7673975" y="544513"/>
          <p14:tracePt t="6290" x="7699375" y="544513"/>
          <p14:tracePt t="6299" x="7724775" y="544513"/>
          <p14:tracePt t="6307" x="7750175" y="544513"/>
          <p14:tracePt t="6315" x="7775575" y="544513"/>
          <p14:tracePt t="6325" x="7800975" y="544513"/>
          <p14:tracePt t="6331" x="7843838" y="544513"/>
          <p14:tracePt t="6341" x="7877175" y="544513"/>
          <p14:tracePt t="6345" x="7912100" y="544513"/>
          <p14:tracePt t="6358" x="7937500" y="544513"/>
          <p14:tracePt t="6365" x="7945438" y="544513"/>
          <p14:tracePt t="6381" x="7962900" y="544513"/>
          <p14:tracePt t="6527" x="7970838" y="544513"/>
          <p14:tracePt t="6537" x="7996238" y="544513"/>
          <p14:tracePt t="6543" x="8031163" y="544513"/>
          <p14:tracePt t="6553" x="8056563" y="544513"/>
          <p14:tracePt t="6563" x="8089900" y="544513"/>
          <p14:tracePt t="6569" x="8115300" y="544513"/>
          <p14:tracePt t="6577" x="8166100" y="544513"/>
          <p14:tracePt t="6581" x="8226425" y="552450"/>
          <p14:tracePt t="6593" x="8269288" y="552450"/>
          <p14:tracePt t="6603" x="8302625" y="552450"/>
          <p14:tracePt t="6608" x="8328025" y="552450"/>
          <p14:tracePt t="6620" x="8345488" y="552450"/>
          <p14:tracePt t="6625" x="8353425" y="552450"/>
          <p14:tracePt t="6663" x="8362950" y="552450"/>
          <p14:tracePt t="6679" x="8370888" y="552450"/>
          <p14:tracePt t="6693" x="8378825" y="552450"/>
          <p14:tracePt t="6703" x="8396288" y="552450"/>
          <p14:tracePt t="6724" x="8421688" y="552450"/>
          <p14:tracePt t="6729" x="8429625" y="552450"/>
          <p14:tracePt t="6741" x="8455025" y="552450"/>
          <p14:tracePt t="6743" x="8480425" y="552450"/>
          <p14:tracePt t="6753" x="8497888" y="552450"/>
          <p14:tracePt t="6763" x="8532813" y="552450"/>
          <p14:tracePt t="6770" x="8574088" y="552450"/>
          <p14:tracePt t="6779" x="8599488" y="552450"/>
          <p14:tracePt t="6786" x="8634413" y="552450"/>
          <p14:tracePt t="6793" x="8667750" y="552450"/>
          <p14:tracePt t="6803" x="8693150" y="552450"/>
          <p14:tracePt t="6809" x="8718550" y="552450"/>
          <p14:tracePt t="6819" x="8736013" y="552450"/>
          <p14:tracePt t="6825" x="8761413" y="552450"/>
          <p14:tracePt t="6836" x="8786813" y="552450"/>
          <p14:tracePt t="7041" x="8796338" y="552450"/>
          <p14:tracePt t="7055" x="8804275" y="552450"/>
          <p14:tracePt t="7069" x="8812213" y="552450"/>
          <p14:tracePt t="7071" x="8837613" y="552450"/>
          <p14:tracePt t="7081" x="8855075" y="552450"/>
          <p14:tracePt t="7092" x="8863013" y="552450"/>
          <p14:tracePt t="7097" x="8897938" y="552450"/>
          <p14:tracePt t="7108" x="8913813" y="552450"/>
          <p14:tracePt t="7535" x="8923338" y="552450"/>
          <p14:tracePt t="7555" x="8897938" y="560388"/>
          <p14:tracePt t="7561" x="8847138" y="585788"/>
          <p14:tracePt t="7571" x="8829675" y="595313"/>
          <p14:tracePt t="7575" x="8769350" y="603250"/>
          <p14:tracePt t="7586" x="8667750" y="636588"/>
          <p14:tracePt t="7595" x="8523288" y="663575"/>
          <p14:tracePt t="7603" x="8320088" y="688975"/>
          <p14:tracePt t="7611" x="8115300" y="747713"/>
          <p14:tracePt t="7620" x="7810500" y="798513"/>
          <p14:tracePt t="7627" x="7418388" y="858838"/>
          <p14:tracePt t="7636" x="6977063" y="909638"/>
          <p14:tracePt t="7642" x="6467475" y="993775"/>
          <p14:tracePt t="7653" x="5940425" y="1079500"/>
          <p14:tracePt t="7657" x="5405438" y="1155700"/>
          <p14:tracePt t="7670" x="4903788" y="1216025"/>
          <p14:tracePt t="7677" x="4410075" y="1241425"/>
          <p14:tracePt t="7681" x="3908425" y="1274763"/>
          <p14:tracePt t="7691" x="3475038" y="1300163"/>
          <p14:tracePt t="7697" x="3067050" y="1300163"/>
          <p14:tracePt t="7707" x="2668588" y="1300163"/>
          <p14:tracePt t="7720" x="2379663" y="1300163"/>
          <p14:tracePt t="7724" x="2141538" y="1300163"/>
          <p14:tracePt t="7736" x="1971675" y="1300163"/>
          <p14:tracePt t="7738" x="1827213" y="1300163"/>
          <p14:tracePt t="7747" x="1716088" y="1300163"/>
          <p14:tracePt t="7758" x="1614488" y="1300163"/>
          <p14:tracePt t="7763" x="1530350" y="1300163"/>
          <p14:tracePt t="7774" x="1462088" y="1300163"/>
          <p14:tracePt t="7777" x="1401763" y="1300163"/>
          <p14:tracePt t="7787" x="1343025" y="1300163"/>
          <p14:tracePt t="7797" x="1300163" y="1300163"/>
          <p14:tracePt t="7803" x="1241425" y="1300163"/>
          <p14:tracePt t="7813" x="1181100" y="1300163"/>
          <p14:tracePt t="7819" x="1130300" y="1300163"/>
          <p14:tracePt t="7829" x="1054100" y="1300163"/>
          <p14:tracePt t="7840" x="985838" y="1300163"/>
          <p14:tracePt t="7843" x="909638" y="1300163"/>
          <p14:tracePt t="7853" x="858838" y="1300163"/>
          <p14:tracePt t="7857" x="798513" y="1300163"/>
          <p14:tracePt t="7869" x="755650" y="1300163"/>
          <p14:tracePt t="7879" x="696913" y="1300163"/>
          <p14:tracePt t="7886" x="654050" y="1300163"/>
          <p14:tracePt t="7893" x="611188" y="1300163"/>
          <p14:tracePt t="7899" x="560388" y="1300163"/>
          <p14:tracePt t="7909" x="534988" y="1300163"/>
          <p14:tracePt t="7919" x="492125" y="1300163"/>
          <p14:tracePt t="7924" x="450850" y="1300163"/>
          <p14:tracePt t="7936" x="425450" y="1300163"/>
          <p14:tracePt t="7941" x="407988" y="1300163"/>
          <p14:tracePt t="7949" x="400050" y="1300163"/>
          <p14:tracePt t="8065" x="390525" y="1300163"/>
          <p14:tracePt t="8072" x="390525" y="1292225"/>
          <p14:tracePt t="8081" x="390525" y="1282700"/>
          <p14:tracePt t="8092" x="400050" y="1266825"/>
          <p14:tracePt t="8095" x="425450" y="1249363"/>
          <p14:tracePt t="8107" x="441325" y="1223963"/>
          <p14:tracePt t="8111" x="476250" y="1216025"/>
          <p14:tracePt t="8122" x="501650" y="1181100"/>
          <p14:tracePt t="8131" x="519113" y="1173163"/>
          <p14:tracePt t="8136" x="552450" y="1155700"/>
          <p14:tracePt t="8145" x="577850" y="1155700"/>
          <p14:tracePt t="8153" x="603250" y="1155700"/>
          <p14:tracePt t="8161" x="636588" y="1155700"/>
          <p14:tracePt t="8173" x="714375" y="1155700"/>
          <p14:tracePt t="8175" x="790575" y="1155700"/>
          <p14:tracePt t="8186" x="900113" y="1155700"/>
          <p14:tracePt t="8191" x="1028700" y="1155700"/>
          <p14:tracePt t="8203" x="1163638" y="1155700"/>
          <p14:tracePt t="8211" x="1292225" y="1155700"/>
          <p14:tracePt t="8220" x="1419225" y="1155700"/>
          <p14:tracePt t="8227" x="1546225" y="1155700"/>
          <p14:tracePt t="8231" x="1657350" y="1155700"/>
          <p14:tracePt t="8241" x="1758950" y="1155700"/>
          <p14:tracePt t="8253" x="1844675" y="1155700"/>
          <p14:tracePt t="8257" x="1928813" y="1155700"/>
          <p14:tracePt t="8270" x="1989138" y="1155700"/>
          <p14:tracePt t="8272" x="2030413" y="1155700"/>
          <p14:tracePt t="8281" x="2065338" y="1155700"/>
          <p14:tracePt t="8291" x="2090738" y="1147763"/>
          <p14:tracePt t="8297" x="2108200" y="1147763"/>
          <p14:tracePt t="8307" x="2116138" y="1147763"/>
          <p14:tracePt t="8320" x="2124075" y="1130300"/>
          <p14:tracePt t="8368" x="2133600" y="1130300"/>
          <p14:tracePt t="8377" x="2141538" y="1130300"/>
          <p14:tracePt t="8386" x="2166938" y="1130300"/>
          <p14:tracePt t="8393" x="2192338" y="1130300"/>
          <p14:tracePt t="8399" x="2209800" y="1130300"/>
          <p14:tracePt t="8409" x="2227263" y="1130300"/>
          <p14:tracePt t="8420" x="2268538" y="1130300"/>
          <p14:tracePt t="8424" x="2311400" y="1130300"/>
          <p14:tracePt t="8437" x="2354263" y="1130300"/>
          <p14:tracePt t="8440" x="2405063" y="1130300"/>
          <p14:tracePt t="8449" x="2447925" y="1130300"/>
          <p14:tracePt t="8459" x="2489200" y="1130300"/>
          <p14:tracePt t="8463" x="2516188" y="1130300"/>
          <p14:tracePt t="8474" x="2566988" y="1130300"/>
          <p14:tracePt t="8479" x="2600325" y="1130300"/>
          <p14:tracePt t="8490" x="2617788" y="1130300"/>
          <p14:tracePt t="8499" x="2660650" y="1130300"/>
          <p14:tracePt t="8503" x="2686050" y="1130300"/>
          <p14:tracePt t="8513" x="2719388" y="1130300"/>
          <p14:tracePt t="8519" x="2762250" y="1130300"/>
          <p14:tracePt t="8529" x="2820988" y="1130300"/>
          <p14:tracePt t="8540" x="2863850" y="1130300"/>
          <p14:tracePt t="8545" x="2922588" y="1130300"/>
          <p14:tracePt t="8557" x="2965450" y="1130300"/>
          <p14:tracePt t="8559" x="3008313" y="1130300"/>
          <p14:tracePt t="8570" x="3033713" y="1122363"/>
          <p14:tracePt t="8579" x="3076575" y="1122363"/>
          <p14:tracePt t="8586" x="3084513" y="1122363"/>
          <p14:tracePt t="8595" x="3101975" y="1122363"/>
          <p14:tracePt t="8609" x="3109913" y="1122363"/>
          <p14:tracePt t="8637" x="3119438" y="1122363"/>
          <p14:tracePt t="8647" x="3135313" y="1122363"/>
          <p14:tracePt t="8653" x="3144838" y="1122363"/>
          <p14:tracePt t="8661" x="3160713" y="1122363"/>
          <p14:tracePt t="8672" x="3195638" y="1122363"/>
          <p14:tracePt t="8679" x="3203575" y="1122363"/>
          <p14:tracePt t="8686" x="3246438" y="1122363"/>
          <p14:tracePt t="8693" x="3271838" y="1112838"/>
          <p14:tracePt t="8703" x="3305175" y="1104900"/>
          <p14:tracePt t="8709" x="3330575" y="1104900"/>
          <p14:tracePt t="8720" x="3355975" y="1096963"/>
          <p14:tracePt t="8724" x="3390900" y="1087438"/>
          <p14:tracePt t="8736" x="3424238" y="1069975"/>
          <p14:tracePt t="8740" x="3459163" y="1069975"/>
          <p14:tracePt t="8749" x="3484563" y="1069975"/>
          <p14:tracePt t="8761" x="3509963" y="1062038"/>
          <p14:tracePt t="8765" x="3568700" y="1062038"/>
          <p14:tracePt t="8775" x="3586163" y="1054100"/>
          <p14:tracePt t="8781" x="3619500" y="1044575"/>
          <p14:tracePt t="8791" x="3646488" y="1044575"/>
          <p14:tracePt t="8803" x="3671888" y="1044575"/>
          <p14:tracePt t="8811" x="3679825" y="1044575"/>
          <p14:tracePt t="8815" x="3687763" y="1044575"/>
          <p14:tracePt t="8825" x="3687763" y="1036638"/>
          <p14:tracePt t="9043" x="3697288" y="1036638"/>
          <p14:tracePt t="9053" x="3705225" y="1036638"/>
          <p14:tracePt t="9057" x="3738563" y="1036638"/>
          <p14:tracePt t="9069" x="3763963" y="1036638"/>
          <p14:tracePt t="9077" x="3798888" y="1036638"/>
          <p14:tracePt t="9086" x="3857625" y="1036638"/>
          <p14:tracePt t="9093" x="3935413" y="1044575"/>
          <p14:tracePt t="9099" x="4044950" y="1054100"/>
          <p14:tracePt t="9109" x="4171950" y="1079500"/>
          <p14:tracePt t="9120" x="4300538" y="1087438"/>
          <p14:tracePt t="9124" x="4435475" y="1104900"/>
          <p14:tracePt t="9136" x="4546600" y="1112838"/>
          <p14:tracePt t="9140" x="4648200" y="1112838"/>
          <p14:tracePt t="9149" x="4691063" y="1112838"/>
          <p14:tracePt t="9170" x="4699000" y="1112838"/>
          <p14:tracePt t="9329" x="4708525" y="1112838"/>
          <p14:tracePt t="9339" x="4716463" y="1112838"/>
          <p14:tracePt t="9345" x="4741863" y="1112838"/>
          <p14:tracePt t="9356" x="4775200" y="1112838"/>
          <p14:tracePt t="9361" x="4818063" y="1112838"/>
          <p14:tracePt t="9372" x="4852988" y="1104900"/>
          <p14:tracePt t="9381" x="4868863" y="1096963"/>
          <p14:tracePt t="9386" x="4894263" y="1096963"/>
          <p14:tracePt t="9395" x="4929188" y="1087438"/>
          <p14:tracePt t="9403" x="4962525" y="1079500"/>
          <p14:tracePt t="9411" x="4997450" y="1062038"/>
          <p14:tracePt t="9422" x="5013325" y="1062038"/>
          <p14:tracePt t="9925" x="5022850" y="1062038"/>
          <p14:tracePt t="9936" x="5038725" y="1062038"/>
          <p14:tracePt t="9941" x="5056188" y="1062038"/>
          <p14:tracePt t="9953" x="5099050" y="1062038"/>
          <p14:tracePt t="9961" x="5132388" y="1062038"/>
          <p14:tracePt t="9965" x="5183188" y="1062038"/>
          <p14:tracePt t="9975" x="5235575" y="1062038"/>
          <p14:tracePt t="9981" x="5319713" y="1062038"/>
          <p14:tracePt t="9991" x="5387975" y="1062038"/>
          <p14:tracePt t="10003" x="5489575" y="1062038"/>
          <p14:tracePt t="10007" x="5557838" y="1062038"/>
          <p14:tracePt t="10021" x="5641975" y="1062038"/>
          <p14:tracePt t="10031" x="5659438" y="1062038"/>
          <p14:tracePt t="10041" x="5668963" y="1062038"/>
          <p14:tracePt t="10137" x="5676900" y="1062038"/>
          <p14:tracePt t="10147" x="5684838" y="1044575"/>
          <p14:tracePt t="10158" x="5694363" y="1044575"/>
          <p14:tracePt t="10161" x="5702300" y="1044575"/>
          <p14:tracePt t="10173" x="5710238" y="1044575"/>
          <p14:tracePt t="10177" x="5735638" y="1044575"/>
          <p14:tracePt t="10187" x="5761038" y="1044575"/>
          <p14:tracePt t="10197" x="5778500" y="1036638"/>
          <p14:tracePt t="10203" x="5795963" y="1028700"/>
          <p14:tracePt t="10213" x="5829300" y="1019175"/>
          <p14:tracePt t="10220" x="5872163" y="1019175"/>
          <p14:tracePt t="10227" x="5915025" y="1019175"/>
          <p14:tracePt t="10240" x="5932488" y="1019175"/>
          <p14:tracePt t="10243" x="5948363" y="1019175"/>
          <p14:tracePt t="10409" x="5957888" y="1019175"/>
          <p14:tracePt t="10425" x="5973763" y="1019175"/>
          <p14:tracePt t="10437" x="5983288" y="1019175"/>
          <p14:tracePt t="10441" x="6008688" y="1019175"/>
          <p14:tracePt t="10449" x="6024563" y="1019175"/>
          <p14:tracePt t="10457" x="6034088" y="1011238"/>
          <p14:tracePt t="10465" x="6042025" y="1011238"/>
          <p14:tracePt t="10475" x="6049963" y="1011238"/>
          <p14:tracePt t="10479" x="6059488" y="1011238"/>
          <p14:tracePt t="10491" x="6067425" y="1011238"/>
          <p14:tracePt t="10495" x="6084888" y="1011238"/>
          <p14:tracePt t="10507" x="6110288" y="1011238"/>
          <p14:tracePt t="10525" x="6118225" y="1011238"/>
          <p14:tracePt t="10531" x="6127750" y="1011238"/>
          <p14:tracePt t="10541" x="6135688" y="1011238"/>
          <p14:tracePt t="10565" x="6143625" y="1011238"/>
          <p14:tracePt t="10575" x="6153150" y="1003300"/>
          <p14:tracePt t="10611" x="6161088" y="1003300"/>
          <p14:tracePt t="10903" x="6169025" y="1003300"/>
          <p14:tracePt t="10913" x="6186488" y="1003300"/>
          <p14:tracePt t="10920" x="6221413" y="1003300"/>
          <p14:tracePt t="10929" x="6272213" y="1003300"/>
          <p14:tracePt t="10940" x="6305550" y="1003300"/>
          <p14:tracePt t="10943" x="6373813" y="1003300"/>
          <p14:tracePt t="10957" x="6457950" y="1003300"/>
          <p14:tracePt t="10959" x="6543675" y="1011238"/>
          <p14:tracePt t="10970" x="6645275" y="1019175"/>
          <p14:tracePt t="10979" x="6705600" y="1019175"/>
          <p14:tracePt t="10986" x="6756400" y="1019175"/>
          <p14:tracePt t="11003" x="6772275" y="1019175"/>
          <p14:tracePt t="11161" x="6799263" y="1019175"/>
          <p14:tracePt t="11171" x="6832600" y="1019175"/>
          <p14:tracePt t="11177" x="6858000" y="1019175"/>
          <p14:tracePt t="11187" x="6916738" y="1019175"/>
          <p14:tracePt t="11197" x="6943725" y="1019175"/>
          <p14:tracePt t="11203" x="6985000" y="1019175"/>
          <p14:tracePt t="11211" x="7045325" y="1019175"/>
          <p14:tracePt t="11219" x="7088188" y="1019175"/>
          <p14:tracePt t="11227" x="7146925" y="1019175"/>
          <p14:tracePt t="11236" x="7180263" y="1019175"/>
          <p14:tracePt t="11241" x="7189788" y="1019175"/>
          <p14:tracePt t="11258" x="7197725" y="1019175"/>
          <p14:tracePt t="11297" x="7205663" y="1019175"/>
          <p14:tracePt t="11311" x="7223125" y="1019175"/>
          <p14:tracePt t="11322" x="7248525" y="1019175"/>
          <p14:tracePt t="11337" x="7258050" y="1019175"/>
          <p14:tracePt t="11347" x="7265988" y="1019175"/>
          <p14:tracePt t="11357" x="7273925" y="1019175"/>
          <p14:tracePt t="11363" x="7283450" y="1019175"/>
          <p14:tracePt t="11374" x="7291388" y="1019175"/>
          <p14:tracePt t="11386" x="7299325" y="1019175"/>
          <p14:tracePt t="11403" x="7308850" y="1019175"/>
          <p14:tracePt t="11413" x="7316788" y="1019175"/>
          <p14:tracePt t="11429" x="7334250" y="1019175"/>
          <p14:tracePt t="11440" x="7342188" y="1019175"/>
          <p14:tracePt t="11453" x="7359650" y="1019175"/>
          <p14:tracePt t="11463" x="7367588" y="1019175"/>
          <p14:tracePt t="11479" x="7385050" y="1019175"/>
          <p14:tracePt t="11495" x="7402513" y="1019175"/>
          <p14:tracePt t="11507" x="7435850" y="1019175"/>
          <p14:tracePt t="11509" x="7453313" y="1019175"/>
          <p14:tracePt t="11519" x="7478713" y="1019175"/>
          <p14:tracePt t="11529" x="7494588" y="1011238"/>
          <p14:tracePt t="11536" x="7504113" y="1011238"/>
          <p14:tracePt t="11543" x="7546975" y="1003300"/>
          <p14:tracePt t="11550" x="7554913" y="1003300"/>
          <p14:tracePt t="11559" x="7562850" y="1003300"/>
          <p14:tracePt t="11569" x="7572375" y="1003300"/>
          <p14:tracePt t="11615" x="7580313" y="1003300"/>
          <p14:tracePt t="11631" x="7588250" y="1003300"/>
          <p14:tracePt t="11651" x="7597775" y="1003300"/>
          <p14:tracePt t="11665" x="7605713" y="1003300"/>
          <p14:tracePt t="11681" x="7613650" y="1003300"/>
          <p14:tracePt t="11705" x="7623175" y="1003300"/>
          <p14:tracePt t="11715" x="7639050" y="1003300"/>
          <p14:tracePt t="11725" x="7656513" y="1003300"/>
          <p14:tracePt t="11731" x="7699375" y="1003300"/>
          <p14:tracePt t="11741" x="7732713" y="1003300"/>
          <p14:tracePt t="11747" x="7758113" y="1003300"/>
          <p14:tracePt t="11757" x="7800975" y="1003300"/>
          <p14:tracePt t="11769" x="7818438" y="1003300"/>
          <p14:tracePt t="11772" x="7826375" y="1003300"/>
          <p14:tracePt t="11781" x="7835900" y="1003300"/>
          <p14:tracePt t="11787" x="7843838" y="1003300"/>
          <p14:tracePt t="11797" x="7861300" y="1003300"/>
          <p14:tracePt t="11827" x="7869238" y="1003300"/>
          <p14:tracePt t="11857" x="7886700" y="1003300"/>
          <p14:tracePt t="11913" x="7894638" y="1003300"/>
          <p14:tracePt t="11923" x="7902575" y="1003300"/>
          <p14:tracePt t="11937" x="7912100" y="1003300"/>
          <p14:tracePt t="11947" x="7920038" y="1003300"/>
          <p14:tracePt t="11953" x="7937500" y="1003300"/>
          <p14:tracePt t="11986" x="7945438" y="1003300"/>
          <p14:tracePt t="11991" x="7954963" y="1003300"/>
          <p14:tracePt t="12024" x="7962900" y="1003300"/>
          <p14:tracePt t="12036" x="7970838" y="1003300"/>
          <p14:tracePt t="12049" x="7980363" y="1003300"/>
          <p14:tracePt t="12129" x="7988300" y="1003300"/>
          <p14:tracePt t="12139" x="7996238" y="1003300"/>
          <p14:tracePt t="12149" x="8005763" y="1003300"/>
          <p14:tracePt t="12155" x="8031163" y="1003300"/>
          <p14:tracePt t="12165" x="8039100" y="1003300"/>
          <p14:tracePt t="12175" x="8056563" y="1003300"/>
          <p14:tracePt t="12179" x="8089900" y="985838"/>
          <p14:tracePt t="12192" x="8124825" y="977900"/>
          <p14:tracePt t="12205" x="8150225" y="968375"/>
          <p14:tracePt t="12215" x="8183563" y="968375"/>
          <p14:tracePt t="12221" x="8226425" y="960438"/>
          <p14:tracePt t="12229" x="8234363" y="960438"/>
          <p14:tracePt t="12236" x="8251825" y="960438"/>
          <p14:tracePt t="12245" x="8277225" y="960438"/>
          <p14:tracePt t="12255" x="8294688" y="960438"/>
          <p14:tracePt t="12261" x="8320088" y="960438"/>
          <p14:tracePt t="12271" x="8328025" y="960438"/>
          <p14:tracePt t="12275" x="8345488" y="960438"/>
          <p14:tracePt t="12287" x="8370888" y="952500"/>
          <p14:tracePt t="12295" x="8378825" y="952500"/>
          <p14:tracePt t="12311" x="8396288" y="952500"/>
          <p14:tracePt t="12325" x="8404225" y="952500"/>
          <p14:tracePt t="12336" x="8413750" y="952500"/>
          <p14:tracePt t="12342" x="8439150" y="952500"/>
          <p14:tracePt t="12353" x="8464550" y="952500"/>
          <p14:tracePt t="12358" x="8489950" y="952500"/>
          <p14:tracePt t="12370" x="8497888" y="952500"/>
          <p14:tracePt t="12377" x="8523288" y="952500"/>
          <p14:tracePt t="12381" x="8574088" y="952500"/>
          <p14:tracePt t="12392" x="8599488" y="952500"/>
          <p14:tracePt t="12397" x="8651875" y="952500"/>
          <p14:tracePt t="12408" x="8693150" y="952500"/>
          <p14:tracePt t="12419" x="8728075" y="952500"/>
          <p14:tracePt t="12421" x="8753475" y="952500"/>
          <p14:tracePt t="12431" x="8778875" y="952500"/>
          <p14:tracePt t="12436" x="8804275" y="952500"/>
          <p14:tracePt t="12447" x="8837613" y="952500"/>
          <p14:tracePt t="12459" x="8872538" y="952500"/>
          <p14:tracePt t="12463" x="8872538" y="942975"/>
          <p14:tracePt t="12471" x="8905875" y="935038"/>
          <p14:tracePt t="12487" x="8923338" y="935038"/>
          <p14:tracePt t="12497" x="8931275" y="935038"/>
          <p14:tracePt t="12519" x="8940800" y="925513"/>
          <p14:tracePt t="12527" x="8948738" y="925513"/>
          <p14:tracePt t="12537" x="8956675" y="925513"/>
          <p14:tracePt t="12553" x="8974138" y="917575"/>
          <p14:tracePt t="12559" x="8982075" y="917575"/>
          <p14:tracePt t="12570" x="8991600" y="917575"/>
          <p14:tracePt t="12577" x="9032875" y="917575"/>
          <p14:tracePt t="12593" x="9058275" y="917575"/>
          <p14:tracePt t="12599" x="9075738" y="909638"/>
          <p14:tracePt t="12609" x="9085263" y="909638"/>
          <p14:tracePt t="12619" x="9101138" y="909638"/>
          <p14:tracePt t="12625" x="9118600" y="909638"/>
          <p14:tracePt t="13057" x="9126538" y="909638"/>
          <p14:tracePt t="13064" x="9126538" y="942975"/>
          <p14:tracePt t="13075" x="9126538" y="952500"/>
          <p14:tracePt t="13077" x="9110663" y="985838"/>
          <p14:tracePt t="13087" x="9067800" y="1054100"/>
          <p14:tracePt t="13097" x="9017000" y="1104900"/>
          <p14:tracePt t="13103" x="8974138" y="1181100"/>
          <p14:tracePt t="13113" x="8913813" y="1249363"/>
          <p14:tracePt t="13119" x="8855075" y="1308100"/>
          <p14:tracePt t="13127" x="8761413" y="1401763"/>
          <p14:tracePt t="13137" x="8667750" y="1477963"/>
          <p14:tracePt t="13143" x="8532813" y="1546225"/>
          <p14:tracePt t="13153" x="8370888" y="1614488"/>
          <p14:tracePt t="13159" x="8166100" y="1674813"/>
          <p14:tracePt t="13169" x="7970838" y="1733550"/>
          <p14:tracePt t="13179" x="7724775" y="1758950"/>
          <p14:tracePt t="13186" x="7418388" y="1793875"/>
          <p14:tracePt t="13193" x="7180263" y="1809750"/>
          <p14:tracePt t="13199" x="6916738" y="1809750"/>
          <p14:tracePt t="13209" x="6627813" y="1809750"/>
          <p14:tracePt t="13220" x="6313488" y="1809750"/>
          <p14:tracePt t="13224" x="5965825" y="1809750"/>
          <p14:tracePt t="13236" x="5616575" y="1809750"/>
          <p14:tracePt t="13240" x="5243513" y="1809750"/>
          <p14:tracePt t="13249" x="4954588" y="1809750"/>
          <p14:tracePt t="13259" x="4691063" y="1809750"/>
          <p14:tracePt t="13265" x="4486275" y="1809750"/>
          <p14:tracePt t="13275" x="4316413" y="1809750"/>
          <p14:tracePt t="13279" x="4171950" y="1809750"/>
          <p14:tracePt t="13291" x="4062413" y="1809750"/>
          <p14:tracePt t="13299" x="3976688" y="1809750"/>
          <p14:tracePt t="13307" x="3935413" y="1809750"/>
          <p14:tracePt t="13315" x="3917950" y="1809750"/>
          <p14:tracePt t="13320" x="3908425" y="1809750"/>
          <p14:tracePt t="13329" x="3892550" y="1819275"/>
          <p14:tracePt t="13341" x="3875088" y="1819275"/>
          <p14:tracePt t="13355" x="3849688" y="1819275"/>
          <p14:tracePt t="13361" x="3832225" y="1819275"/>
          <p14:tracePt t="13372" x="3806825" y="1819275"/>
          <p14:tracePt t="13381" x="3798888" y="1827213"/>
          <p14:tracePt t="13386" x="3790950" y="1827213"/>
          <p14:tracePt t="13403" x="3781425" y="1827213"/>
          <p14:tracePt t="13411" x="3773488" y="1827213"/>
          <p14:tracePt t="13422" x="3756025" y="1827213"/>
          <p14:tracePt t="13425" x="3722688" y="1827213"/>
          <p14:tracePt t="13436" x="3705225" y="1827213"/>
          <p14:tracePt t="13441" x="3679825" y="1827213"/>
          <p14:tracePt t="13453" x="3646488" y="1827213"/>
          <p14:tracePt t="13461" x="3603625" y="1827213"/>
          <p14:tracePt t="13465" x="3543300" y="1827213"/>
          <p14:tracePt t="13475" x="3527425" y="1827213"/>
          <p14:tracePt t="13481" x="3502025" y="1827213"/>
          <p14:tracePt t="13491" x="3449638" y="1827213"/>
          <p14:tracePt t="13503" x="3398838" y="1827213"/>
          <p14:tracePt t="13508" x="3330575" y="1809750"/>
          <p14:tracePt t="13520" x="3263900" y="1784350"/>
          <p14:tracePt t="13522" x="3195638" y="1766888"/>
          <p14:tracePt t="13531" x="3160713" y="1758950"/>
          <p14:tracePt t="13541" x="3109913" y="1751013"/>
          <p14:tracePt t="13553" x="3101975" y="1733550"/>
          <p14:tracePt t="13569" x="3101975" y="1725613"/>
          <p14:tracePt t="13723" x="3127375" y="1725613"/>
          <p14:tracePt t="13735" x="3144838" y="1725613"/>
          <p14:tracePt t="13740" x="3195638" y="1725613"/>
          <p14:tracePt t="13749" x="3228975" y="1725613"/>
          <p14:tracePt t="13759" x="3254375" y="1725613"/>
          <p14:tracePt t="13763" x="3279775" y="1725613"/>
          <p14:tracePt t="13774" x="3322638" y="1725613"/>
          <p14:tracePt t="13779" x="3365500" y="1725613"/>
          <p14:tracePt t="13791" x="3449638" y="1725613"/>
          <p14:tracePt t="13799" x="3527425" y="1725613"/>
          <p14:tracePt t="13803" x="3611563" y="1725613"/>
          <p14:tracePt t="13813" x="3619500" y="1725613"/>
          <p14:tracePt t="13819" x="3662363" y="1725613"/>
          <p14:tracePt t="13829" x="3722688" y="1725613"/>
          <p14:tracePt t="13840" x="3790950" y="1725613"/>
          <p14:tracePt t="13845" x="3867150" y="1725613"/>
          <p14:tracePt t="13857" x="3908425" y="1725613"/>
          <p14:tracePt t="13859" x="3951288" y="1725613"/>
          <p14:tracePt t="13870" x="3968750" y="1716088"/>
          <p14:tracePt t="13900" x="3976688" y="1716088"/>
          <p14:tracePt t="14061" x="3986213" y="1708150"/>
          <p14:tracePt t="14071" x="3994150" y="1708150"/>
          <p14:tracePt t="14081" x="4019550" y="1700213"/>
          <p14:tracePt t="14087" x="4037013" y="1700213"/>
          <p14:tracePt t="14097" x="4052888" y="1700213"/>
          <p14:tracePt t="14107" x="4087813" y="1690688"/>
          <p14:tracePt t="14111" x="4146550" y="1682750"/>
          <p14:tracePt t="14122" x="4224338" y="1649413"/>
          <p14:tracePt t="14127" x="4325938" y="1631950"/>
          <p14:tracePt t="14137" x="4402138" y="1614488"/>
          <p14:tracePt t="14147" x="4486275" y="1597025"/>
          <p14:tracePt t="14153" x="4564063" y="1581150"/>
          <p14:tracePt t="14163" x="4605338" y="1571625"/>
          <p14:tracePt t="14170" x="4648200" y="1571625"/>
          <p14:tracePt t="14177" x="4683125" y="1571625"/>
          <p14:tracePt t="14435" x="4708525" y="1571625"/>
          <p14:tracePt t="14445" x="4724400" y="1571625"/>
          <p14:tracePt t="14456" x="4767263" y="1571625"/>
          <p14:tracePt t="14459" x="4827588" y="1581150"/>
          <p14:tracePt t="14472" x="4929188" y="1581150"/>
          <p14:tracePt t="14476" x="5038725" y="1589088"/>
          <p14:tracePt t="14486" x="5183188" y="1589088"/>
          <p14:tracePt t="14495" x="5311775" y="1589088"/>
          <p14:tracePt t="14499" x="5421313" y="1589088"/>
          <p14:tracePt t="14509" x="5524500" y="1589088"/>
          <p14:tracePt t="14515" x="5608638" y="1589088"/>
          <p14:tracePt t="14525" x="5668963" y="1589088"/>
          <p14:tracePt t="14707" x="5676900" y="1589088"/>
          <p14:tracePt t="14719" x="5684838" y="1589088"/>
          <p14:tracePt t="14738" x="5694363" y="1589088"/>
          <p14:tracePt t="15003" x="5702300" y="1589088"/>
          <p14:tracePt t="15015" x="5719763" y="1589088"/>
          <p14:tracePt t="15020" x="5735638" y="1589088"/>
          <p14:tracePt t="15029" x="5770563" y="1589088"/>
          <p14:tracePt t="15041" x="5795963" y="1589088"/>
          <p14:tracePt t="15045" x="5854700" y="1597025"/>
          <p14:tracePt t="15057" x="5897563" y="1606550"/>
          <p14:tracePt t="15059" x="5948363" y="1614488"/>
          <p14:tracePt t="15070" x="5991225" y="1614488"/>
          <p14:tracePt t="15079" x="6049963" y="1614488"/>
          <p14:tracePt t="15086" x="6067425" y="1614488"/>
          <p14:tracePt t="15095" x="6092825" y="1622425"/>
          <p14:tracePt t="15099" x="6118225" y="1622425"/>
          <p14:tracePt t="16069" x="6127750" y="1622425"/>
          <p14:tracePt t="16079" x="6169025" y="1622425"/>
          <p14:tracePt t="16086" x="6203950" y="1631950"/>
          <p14:tracePt t="16093" x="6280150" y="1639888"/>
          <p14:tracePt t="16103" x="6365875" y="1639888"/>
          <p14:tracePt t="16109" x="6432550" y="1639888"/>
          <p14:tracePt t="16119" x="6518275" y="1639888"/>
          <p14:tracePt t="16125" x="6561138" y="1639888"/>
          <p14:tracePt t="16136" x="6611938" y="1639888"/>
          <p14:tracePt t="16145" x="6619875" y="1639888"/>
          <p14:tracePt t="16149" x="6627813" y="1639888"/>
          <p14:tracePt t="16201" x="6637338" y="1639888"/>
          <p14:tracePt t="16206" x="6654800" y="1639888"/>
          <p14:tracePt t="16225" x="6662738" y="1639888"/>
          <p14:tracePt t="16321" x="6670675" y="1639888"/>
          <p14:tracePt t="16341" x="6688138" y="1639888"/>
          <p14:tracePt t="16361" x="6705600" y="1631950"/>
          <p14:tracePt t="16381" x="6738938" y="1622425"/>
          <p14:tracePt t="16387" x="6746875" y="1614488"/>
          <p14:tracePt t="16397" x="6807200" y="1614488"/>
          <p14:tracePt t="16403" x="6824663" y="1614488"/>
          <p14:tracePt t="16411" x="6865938" y="1614488"/>
          <p14:tracePt t="16422" x="6891338" y="1614488"/>
          <p14:tracePt t="16427" x="6916738" y="1614488"/>
          <p14:tracePt t="16437" x="6951663" y="1606550"/>
          <p14:tracePt t="16441" x="6977063" y="1606550"/>
          <p14:tracePt t="16453" x="6994525" y="1606550"/>
          <p14:tracePt t="16461" x="7002463" y="1597025"/>
          <p14:tracePt t="16669" x="7010400" y="1597025"/>
          <p14:tracePt t="16679" x="7019925" y="1597025"/>
          <p14:tracePt t="16691" x="7061200" y="1597025"/>
          <p14:tracePt t="16693" x="7078663" y="1597025"/>
          <p14:tracePt t="16703" x="7104063" y="1597025"/>
          <p14:tracePt t="16709" x="7164388" y="1597025"/>
          <p14:tracePt t="16719" x="7215188" y="1597025"/>
          <p14:tracePt t="16729" x="7291388" y="1597025"/>
          <p14:tracePt t="16736" x="7350125" y="1597025"/>
          <p14:tracePt t="16745" x="7402513" y="1597025"/>
          <p14:tracePt t="16749" x="7410450" y="1597025"/>
          <p14:tracePt t="16759" x="7418388" y="1597025"/>
          <p14:tracePt t="16961" x="7418388" y="1622425"/>
          <p14:tracePt t="16971" x="7402513" y="1657350"/>
          <p14:tracePt t="16977" x="7334250" y="1708150"/>
          <p14:tracePt t="16987" x="7291388" y="1776413"/>
          <p14:tracePt t="17003" x="7232650" y="1844675"/>
          <p14:tracePt t="17011" x="7172325" y="1911350"/>
          <p14:tracePt t="17020" x="7113588" y="1971675"/>
          <p14:tracePt t="17027" x="7045325" y="2030413"/>
          <p14:tracePt t="17037" x="6977063" y="2082800"/>
          <p14:tracePt t="17041" x="6916738" y="2141538"/>
          <p14:tracePt t="17053" x="6840538" y="2166938"/>
          <p14:tracePt t="17057" x="6789738" y="2209800"/>
          <p14:tracePt t="17070" x="6721475" y="2252663"/>
          <p14:tracePt t="17077" x="6688138" y="2286000"/>
          <p14:tracePt t="17086" x="6662738" y="2319338"/>
          <p14:tracePt t="17093" x="6627813" y="2336800"/>
          <p14:tracePt t="17097" x="6577013" y="2354263"/>
          <p14:tracePt t="17107" x="6551613" y="2371725"/>
          <p14:tracePt t="17119" x="6526213" y="2397125"/>
          <p14:tracePt t="17124" x="6500813" y="2422525"/>
          <p14:tracePt t="17136" x="6492875" y="2430463"/>
          <p14:tracePt t="17137" x="6467475" y="2455863"/>
          <p14:tracePt t="17147" x="6450013" y="2455863"/>
          <p14:tracePt t="17157" x="6424613" y="2481263"/>
          <p14:tracePt t="17163" x="6416675" y="2489200"/>
          <p14:tracePt t="17174" x="6416675" y="2498725"/>
          <p14:tracePt t="17179" x="6407150" y="2498725"/>
          <p14:tracePt t="17273" x="6407150" y="2516188"/>
          <p14:tracePt t="17289" x="6424613" y="2516188"/>
          <p14:tracePt t="17299" x="6467475" y="2516188"/>
          <p14:tracePt t="17307" x="6526213" y="2516188"/>
          <p14:tracePt t="17315" x="6561138" y="2516188"/>
          <p14:tracePt t="17319" x="6602413" y="2516188"/>
          <p14:tracePt t="17329" x="6688138" y="2516188"/>
          <p14:tracePt t="17340" x="6746875" y="2516188"/>
          <p14:tracePt t="17345" x="6807200" y="2506663"/>
          <p14:tracePt t="17357" x="6891338" y="2481263"/>
          <p14:tracePt t="17359" x="6943725" y="2463800"/>
          <p14:tracePt t="17369" x="6985000" y="2438400"/>
          <p14:tracePt t="17379" x="7002463" y="2438400"/>
          <p14:tracePt t="17386" x="7027863" y="2430463"/>
          <p14:tracePt t="17395" x="7035800" y="2422525"/>
          <p14:tracePt t="17403" x="7035800" y="2405063"/>
          <p14:tracePt t="17411" x="7035800" y="2397125"/>
          <p14:tracePt t="17423" x="7035800" y="2387600"/>
          <p14:tracePt t="17431" x="7035800" y="2379663"/>
          <p14:tracePt t="17436" x="7045325" y="2379663"/>
          <p14:tracePt t="17545" x="7045325" y="2371725"/>
          <p14:tracePt t="17557" x="7045325" y="2362200"/>
          <p14:tracePt t="17577" x="7035800" y="2362200"/>
          <p14:tracePt t="17581" x="7010400" y="2362200"/>
          <p14:tracePt t="17591" x="6977063" y="2344738"/>
          <p14:tracePt t="17597" x="6951663" y="2344738"/>
          <p14:tracePt t="17607" x="6943725" y="2344738"/>
          <p14:tracePt t="17619" x="6883400" y="2344738"/>
          <p14:tracePt t="17622" x="6824663" y="2336800"/>
          <p14:tracePt t="17631" x="6738938" y="2328863"/>
          <p14:tracePt t="17637" x="6670675" y="2328863"/>
          <p14:tracePt t="17647" x="6611938" y="2328863"/>
          <p14:tracePt t="17657" x="6526213" y="2328863"/>
          <p14:tracePt t="17663" x="6457950" y="2328863"/>
          <p14:tracePt t="17674" x="6381750" y="2328863"/>
          <p14:tracePt t="17677" x="6323013" y="2328863"/>
          <p14:tracePt t="17686" x="6254750" y="2328863"/>
          <p14:tracePt t="17697" x="6194425" y="2328863"/>
          <p14:tracePt t="17703" x="6127750" y="2328863"/>
          <p14:tracePt t="17713" x="6049963" y="2328863"/>
          <p14:tracePt t="17720" x="5983288" y="2328863"/>
          <p14:tracePt t="17727" x="5897563" y="2328863"/>
          <p14:tracePt t="17736" x="5795963" y="2336800"/>
          <p14:tracePt t="17743" x="5694363" y="2336800"/>
          <p14:tracePt t="17753" x="5600700" y="2354263"/>
          <p14:tracePt t="17759" x="5472113" y="2354263"/>
          <p14:tracePt t="17770" x="5327650" y="2362200"/>
          <p14:tracePt t="17779" x="5218113" y="2379663"/>
          <p14:tracePt t="17786" x="5073650" y="2387600"/>
          <p14:tracePt t="17793" x="4954588" y="2413000"/>
          <p14:tracePt t="17799" x="4843463" y="2422525"/>
          <p14:tracePt t="17809" x="4733925" y="2430463"/>
          <p14:tracePt t="17819" x="4614863" y="2430463"/>
          <p14:tracePt t="17824" x="4503738" y="2430463"/>
          <p14:tracePt t="17836" x="4402138" y="2430463"/>
          <p14:tracePt t="17841" x="4275138" y="2430463"/>
          <p14:tracePt t="17849" x="4164013" y="2430463"/>
          <p14:tracePt t="17859" x="4052888" y="2430463"/>
          <p14:tracePt t="17865" x="3925888" y="2430463"/>
          <p14:tracePt t="17875" x="3798888" y="2430463"/>
          <p14:tracePt t="17879" x="3671888" y="2430463"/>
          <p14:tracePt t="17890" x="3535363" y="2430463"/>
          <p14:tracePt t="17899" x="3373438" y="2430463"/>
          <p14:tracePt t="17907" x="3203575" y="2430463"/>
          <p14:tracePt t="17915" x="3033713" y="2430463"/>
          <p14:tracePt t="17919" x="2871788" y="2430463"/>
          <p14:tracePt t="17929" x="2736850" y="2430463"/>
          <p14:tracePt t="17941" x="2608263" y="2430463"/>
          <p14:tracePt t="17945" x="2463800" y="2430463"/>
          <p14:tracePt t="17957" x="2371725" y="2430463"/>
          <p14:tracePt t="17959" x="2293938" y="2447925"/>
          <p14:tracePt t="17970" x="2227263" y="2447925"/>
          <p14:tracePt t="17981" x="2174875" y="2455863"/>
          <p14:tracePt t="17986" x="2133600" y="2455863"/>
          <p14:tracePt t="18003" x="2047875" y="2455863"/>
          <p14:tracePt t="18011" x="2014538" y="2463800"/>
          <p14:tracePt t="18021" x="1979613" y="2463800"/>
          <p14:tracePt t="18026" x="1938338" y="2463800"/>
          <p14:tracePt t="18036" x="1895475" y="2463800"/>
          <p14:tracePt t="18041" x="1835150" y="2463800"/>
          <p14:tracePt t="18053" x="1766888" y="2463800"/>
          <p14:tracePt t="18061" x="1665288" y="2463800"/>
          <p14:tracePt t="18065" x="1581150" y="2463800"/>
          <p14:tracePt t="18075" x="1470025" y="2463800"/>
          <p14:tracePt t="18081" x="1368425" y="2463800"/>
          <p14:tracePt t="18091" x="1257300" y="2463800"/>
          <p14:tracePt t="18103" x="1147763" y="2463800"/>
          <p14:tracePt t="18107" x="1036638" y="2463800"/>
          <p14:tracePt t="18119" x="960438" y="2463800"/>
          <p14:tracePt t="18121" x="900113" y="2463800"/>
          <p14:tracePt t="18141" x="884238" y="2463800"/>
          <p14:tracePt t="18153" x="874713" y="2463800"/>
          <p14:tracePt t="18217" x="866775" y="2463800"/>
          <p14:tracePt t="18235" x="858838" y="2463800"/>
          <p14:tracePt t="18247" x="841375" y="2463800"/>
          <p14:tracePt t="18257" x="833438" y="2463800"/>
          <p14:tracePt t="18277" x="815975" y="2463800"/>
          <p14:tracePt t="18288" x="808038" y="2463800"/>
          <p14:tracePt t="18303" x="798513" y="2463800"/>
          <p14:tracePt t="18465" x="790575" y="2463800"/>
          <p14:tracePt t="18505" x="781050" y="2463800"/>
          <p14:tracePt t="18515" x="773113" y="2463800"/>
          <p14:tracePt t="18525" x="765175" y="2463800"/>
          <p14:tracePt t="18536" x="739775" y="2463800"/>
          <p14:tracePt t="18541" x="696913" y="2463800"/>
          <p14:tracePt t="18549" x="663575" y="2463800"/>
          <p14:tracePt t="18557" x="628650" y="2447925"/>
          <p14:tracePt t="18565" x="577850" y="2422525"/>
          <p14:tracePt t="18575" x="560388" y="2413000"/>
          <p14:tracePt t="18581" x="544513" y="2405063"/>
          <p14:tracePt t="18591" x="527050" y="2397125"/>
          <p14:tracePt t="18595" x="509588" y="2387600"/>
          <p14:tracePt t="18607" x="501650" y="2371725"/>
          <p14:tracePt t="18615" x="484188" y="2362200"/>
          <p14:tracePt t="18623" x="476250" y="2362200"/>
          <p14:tracePt t="18631" x="466725" y="2362200"/>
          <p14:tracePt t="18636" x="466725" y="2354263"/>
          <p14:tracePt t="18653" x="466725" y="2344738"/>
          <p14:tracePt t="18665" x="466725" y="2336800"/>
          <p14:tracePt t="18688" x="466725" y="2319338"/>
          <p14:tracePt t="18691" x="466725" y="2303463"/>
          <p14:tracePt t="18703" x="466725" y="2286000"/>
          <p14:tracePt t="18707" x="466725" y="2268538"/>
          <p14:tracePt t="18720" x="466725" y="2260600"/>
          <p14:tracePt t="18727" x="466725" y="2252663"/>
          <p14:tracePt t="18731" x="466725" y="2243138"/>
          <p14:tracePt t="19019" x="466725" y="2235200"/>
          <p14:tracePt t="19059" x="476250" y="2252663"/>
          <p14:tracePt t="19066" x="492125" y="2252663"/>
          <p14:tracePt t="19075" x="501650" y="2252663"/>
          <p14:tracePt t="19079" x="509588" y="2252663"/>
          <p14:tracePt t="19091" x="527050" y="2260600"/>
          <p14:tracePt t="19099" x="534988" y="2260600"/>
          <p14:tracePt t="19109" x="560388" y="2260600"/>
          <p14:tracePt t="19120" x="569913" y="2260600"/>
          <p14:tracePt t="19125" x="585788" y="2260600"/>
          <p14:tracePt t="19136" x="603250" y="2260600"/>
          <p14:tracePt t="19145" x="611188" y="2260600"/>
          <p14:tracePt t="19165" x="620713" y="2260600"/>
          <p14:tracePt t="19175" x="628650" y="2260600"/>
          <p14:tracePt t="19221" x="636588" y="2260600"/>
          <p14:tracePt t="19226" x="654050" y="2252663"/>
          <p14:tracePt t="19236" x="663575" y="2252663"/>
          <p14:tracePt t="19241" x="696913" y="2252663"/>
          <p14:tracePt t="19253" x="714375" y="2252663"/>
          <p14:tracePt t="19261" x="730250" y="2243138"/>
          <p14:tracePt t="19269" x="765175" y="2243138"/>
          <p14:tracePt t="19277" x="790575" y="2235200"/>
          <p14:tracePt t="19281" x="815975" y="2235200"/>
          <p14:tracePt t="19291" x="866775" y="2235200"/>
          <p14:tracePt t="19303" x="925513" y="2235200"/>
          <p14:tracePt t="19308" x="1011238" y="2235200"/>
          <p14:tracePt t="19320" x="1079500" y="2235200"/>
          <p14:tracePt t="19322" x="1147763" y="2235200"/>
          <p14:tracePt t="19331" x="1241425" y="2235200"/>
          <p14:tracePt t="19341" x="1292225" y="2235200"/>
          <p14:tracePt t="19347" x="1350963" y="2235200"/>
          <p14:tracePt t="19357" x="1393825" y="2235200"/>
          <p14:tracePt t="19363" x="1436688" y="2235200"/>
          <p14:tracePt t="19374" x="1470025" y="2235200"/>
          <p14:tracePt t="19387" x="1571625" y="2235200"/>
          <p14:tracePt t="19397" x="1614488" y="2235200"/>
          <p14:tracePt t="19404" x="1674813" y="2235200"/>
          <p14:tracePt t="19413" x="1716088" y="2235200"/>
          <p14:tracePt t="19424" x="1758950" y="2235200"/>
          <p14:tracePt t="19427" x="1801813" y="2235200"/>
          <p14:tracePt t="19437" x="1844675" y="2235200"/>
          <p14:tracePt t="19443" x="1895475" y="2227263"/>
          <p14:tracePt t="19453" x="1938338" y="2217738"/>
          <p14:tracePt t="19463" x="1971675" y="2217738"/>
          <p14:tracePt t="19469" x="1997075" y="2209800"/>
          <p14:tracePt t="19479" x="2022475" y="2200275"/>
          <p14:tracePt t="19486" x="2055813" y="2192338"/>
          <p14:tracePt t="19493" x="2082800" y="2184400"/>
          <p14:tracePt t="19507" x="2098675" y="2184400"/>
          <p14:tracePt t="19520" x="2108200" y="2184400"/>
          <p14:tracePt t="19536" x="2116138" y="2184400"/>
          <p14:tracePt t="19553" x="2124075" y="2184400"/>
          <p14:tracePt t="19559" x="2133600" y="2184400"/>
          <p14:tracePt t="19569" x="2141538" y="2184400"/>
          <p14:tracePt t="19586" x="2159000" y="2184400"/>
          <p14:tracePt t="19599" x="2184400" y="2184400"/>
          <p14:tracePt t="19609" x="2192338" y="2184400"/>
          <p14:tracePt t="19620" x="2200275" y="2184400"/>
          <p14:tracePt t="19625" x="2209800" y="2184400"/>
          <p14:tracePt t="19636" x="2217738" y="2184400"/>
          <p14:tracePt t="19640" x="2235200" y="2184400"/>
          <p14:tracePt t="19649" x="2243138" y="2184400"/>
          <p14:tracePt t="19659" x="2260600" y="2174875"/>
          <p14:tracePt t="19665" x="2286000" y="2174875"/>
          <p14:tracePt t="19675" x="2286000" y="2166938"/>
          <p14:tracePt t="19686" x="2293938" y="2166938"/>
          <p14:tracePt t="19690" x="2303463" y="2159000"/>
          <p14:tracePt t="19709" x="2319338" y="2159000"/>
          <p14:tracePt t="19725" x="2328863" y="2159000"/>
          <p14:tracePt t="19731" x="2344738" y="2159000"/>
          <p14:tracePt t="19741" x="2354263" y="2159000"/>
          <p14:tracePt t="19753" x="2371725" y="2159000"/>
          <p14:tracePt t="19757" x="2397125" y="2159000"/>
          <p14:tracePt t="19765" x="2405063" y="2159000"/>
          <p14:tracePt t="19772" x="2413000" y="2159000"/>
          <p14:tracePt t="19781" x="2438400" y="2159000"/>
          <p14:tracePt t="19795" x="2455863" y="2159000"/>
          <p14:tracePt t="20099" x="2463800" y="2159000"/>
          <p14:tracePt t="20109" x="2473325" y="2159000"/>
          <p14:tracePt t="20113" x="2498725" y="2159000"/>
          <p14:tracePt t="20124" x="2506663" y="2159000"/>
          <p14:tracePt t="20129" x="2516188" y="2159000"/>
          <p14:tracePt t="20141" x="2532063" y="2159000"/>
          <p14:tracePt t="20153" x="2549525" y="2159000"/>
          <p14:tracePt t="20170" x="2566988" y="2159000"/>
          <p14:tracePt t="20179" x="2600325" y="2159000"/>
          <p14:tracePt t="20190" x="2625725" y="2159000"/>
          <p14:tracePt t="20195" x="2660650" y="2159000"/>
          <p14:tracePt t="20207" x="2701925" y="2159000"/>
          <p14:tracePt t="20209" x="2752725" y="2166938"/>
          <p14:tracePt t="20220" x="2795588" y="2166938"/>
          <p14:tracePt t="20229" x="2838450" y="2166938"/>
          <p14:tracePt t="20236" x="2881313" y="2166938"/>
          <p14:tracePt t="20245" x="2922588" y="2174875"/>
          <p14:tracePt t="20249" x="2949575" y="2174875"/>
          <p14:tracePt t="20259" x="2965450" y="2184400"/>
          <p14:tracePt t="20269" x="2974975" y="2184400"/>
          <p14:tracePt t="20275" x="2974975" y="2192338"/>
          <p14:tracePt t="20487" x="2990850" y="2192338"/>
          <p14:tracePt t="20497" x="3016250" y="2192338"/>
          <p14:tracePt t="20504" x="3041650" y="2200275"/>
          <p14:tracePt t="20511" x="3067050" y="2200275"/>
          <p14:tracePt t="20520" x="3109913" y="2209800"/>
          <p14:tracePt t="20527" x="3170238" y="2217738"/>
          <p14:tracePt t="20537" x="3254375" y="2227263"/>
          <p14:tracePt t="20543" x="3348038" y="2243138"/>
          <p14:tracePt t="20553" x="3433763" y="2252663"/>
          <p14:tracePt t="20558" x="3517900" y="2252663"/>
          <p14:tracePt t="20570" x="3603625" y="2260600"/>
          <p14:tracePt t="20577" x="3654425" y="2268538"/>
          <p14:tracePt t="20586" x="3662363" y="2268538"/>
          <p14:tracePt t="20593" x="3671888" y="2268538"/>
          <p14:tracePt t="20729" x="3679825" y="2268538"/>
          <p14:tracePt t="20739" x="3697288" y="2268538"/>
          <p14:tracePt t="20749" x="3705225" y="2268538"/>
          <p14:tracePt t="20757" x="3722688" y="2268538"/>
          <p14:tracePt t="20763" x="3730625" y="2268538"/>
          <p14:tracePt t="20769" x="3748088" y="2268538"/>
          <p14:tracePt t="20779" x="3773488" y="2268538"/>
          <p14:tracePt t="20790" x="3816350" y="2268538"/>
          <p14:tracePt t="20795" x="3841750" y="2268538"/>
          <p14:tracePt t="20807" x="3883025" y="2268538"/>
          <p14:tracePt t="20809" x="3900488" y="2268538"/>
          <p14:tracePt t="20820" x="3925888" y="2268538"/>
          <p14:tracePt t="20829" x="3968750" y="2268538"/>
          <p14:tracePt t="20836" x="4002088" y="2260600"/>
          <p14:tracePt t="20845" x="4027488" y="2260600"/>
          <p14:tracePt t="20849" x="4037013" y="2260600"/>
          <p14:tracePt t="20859" x="4052888" y="2260600"/>
          <p14:tracePt t="21067" x="4062413" y="2260600"/>
          <p14:tracePt t="21088" x="4070350" y="2260600"/>
          <p14:tracePt t="21093" x="4079875" y="2260600"/>
          <p14:tracePt t="21103" x="4095750" y="2260600"/>
          <p14:tracePt t="21108" x="4138613" y="2260600"/>
          <p14:tracePt t="21120" x="4181475" y="2260600"/>
          <p14:tracePt t="21127" x="4214813" y="2260600"/>
          <p14:tracePt t="21136" x="4249738" y="2260600"/>
          <p14:tracePt t="21143" x="4275138" y="2260600"/>
          <p14:tracePt t="21147" x="4333875" y="2260600"/>
          <p14:tracePt t="21157" x="4394200" y="2260600"/>
          <p14:tracePt t="21170" x="4410075" y="2260600"/>
          <p14:tracePt t="21174" x="4427538" y="2260600"/>
          <p14:tracePt t="21186" x="4445000" y="2252663"/>
          <p14:tracePt t="21475" x="4452938" y="2252663"/>
          <p14:tracePt t="21485" x="4478338" y="2227263"/>
          <p14:tracePt t="21495" x="4495800" y="2227263"/>
          <p14:tracePt t="21504" x="4521200" y="2227263"/>
          <p14:tracePt t="21511" x="4554538" y="2217738"/>
          <p14:tracePt t="21523" x="4589463" y="2209800"/>
          <p14:tracePt t="21525" x="4648200" y="2200275"/>
          <p14:tracePt t="21536" x="4673600" y="2200275"/>
          <p14:tracePt t="21541" x="4691063" y="2192338"/>
          <p14:tracePt t="21553" x="4716463" y="2192338"/>
          <p14:tracePt t="21561" x="4741863" y="2184400"/>
          <p14:tracePt t="21573" x="4749800" y="2184400"/>
          <p14:tracePt t="22132" x="4759325" y="2184400"/>
          <p14:tracePt t="22137" x="4767263" y="2174875"/>
          <p14:tracePt t="22147" x="4775200" y="2166938"/>
          <p14:tracePt t="22158" x="4792663" y="2166938"/>
          <p14:tracePt t="22161" x="4818063" y="2166938"/>
          <p14:tracePt t="22172" x="4843463" y="2166938"/>
          <p14:tracePt t="22177" x="4911725" y="2149475"/>
          <p14:tracePt t="22186" x="4954588" y="2149475"/>
          <p14:tracePt t="22197" x="5013325" y="2149475"/>
          <p14:tracePt t="22203" x="5056188" y="2149475"/>
          <p14:tracePt t="22211" x="5073650" y="2149475"/>
          <p14:tracePt t="22219" x="5081588" y="2149475"/>
          <p14:tracePt t="22433" x="5091113" y="2149475"/>
          <p14:tracePt t="22443" x="5116513" y="2149475"/>
          <p14:tracePt t="22449" x="5132388" y="2149475"/>
          <p14:tracePt t="22459" x="5157788" y="2149475"/>
          <p14:tracePt t="22463" x="5208588" y="2149475"/>
          <p14:tracePt t="22474" x="5268913" y="2149475"/>
          <p14:tracePt t="22486" x="5327650" y="2149475"/>
          <p14:tracePt t="22490" x="5370513" y="2133600"/>
          <p14:tracePt t="22499" x="5430838" y="2133600"/>
          <p14:tracePt t="22507" x="5464175" y="2133600"/>
          <p14:tracePt t="22645" x="5481638" y="2133600"/>
          <p14:tracePt t="22655" x="5489575" y="2133600"/>
          <p14:tracePt t="22661" x="5497513" y="2133600"/>
          <p14:tracePt t="22671" x="5514975" y="2133600"/>
          <p14:tracePt t="22681" x="5549900" y="2116138"/>
          <p14:tracePt t="22686" x="5575300" y="2108200"/>
          <p14:tracePt t="22695" x="5591175" y="2108200"/>
          <p14:tracePt t="22703" x="5616575" y="2108200"/>
          <p14:tracePt t="22711" x="5651500" y="2108200"/>
          <p14:tracePt t="22724" x="5668963" y="2108200"/>
          <p14:tracePt t="22727" x="5727700" y="2108200"/>
          <p14:tracePt t="22737" x="5753100" y="2108200"/>
          <p14:tracePt t="22741" x="5778500" y="2108200"/>
          <p14:tracePt t="22753" x="5803900" y="2108200"/>
          <p14:tracePt t="22761" x="5821363" y="2108200"/>
          <p14:tracePt t="22770" x="5829300" y="2108200"/>
          <p14:tracePt t="22777" x="5838825" y="2108200"/>
          <p14:tracePt t="23099" x="5846763" y="2108200"/>
          <p14:tracePt t="23106" x="5880100" y="2108200"/>
          <p14:tracePt t="23115" x="5915025" y="2098675"/>
          <p14:tracePt t="23125" x="5957888" y="2098675"/>
          <p14:tracePt t="23129" x="5983288" y="2098675"/>
          <p14:tracePt t="23141" x="6008688" y="2098675"/>
          <p14:tracePt t="23145" x="6049963" y="2098675"/>
          <p14:tracePt t="23157" x="6110288" y="2098675"/>
          <p14:tracePt t="23165" x="6153150" y="2098675"/>
          <p14:tracePt t="23171" x="6229350" y="2098675"/>
          <p14:tracePt t="23181" x="6254750" y="2098675"/>
          <p14:tracePt t="23186" x="6297613" y="2098675"/>
          <p14:tracePt t="23197" x="6330950" y="2098675"/>
          <p14:tracePt t="23203" x="6338888" y="2098675"/>
          <p14:tracePt t="23211" x="6348413" y="2098675"/>
          <p14:tracePt t="23222" x="6373813" y="2098675"/>
          <p14:tracePt t="23303" x="6381750" y="2098675"/>
          <p14:tracePt t="23318" x="6391275" y="2098675"/>
          <p14:tracePt t="23327" x="6399213" y="2098675"/>
          <p14:tracePt t="23347" x="6407150" y="2090738"/>
          <p14:tracePt t="23353" x="6416675" y="2090738"/>
          <p14:tracePt t="23369" x="6432550" y="2090738"/>
          <p14:tracePt t="23377" x="6450013" y="2090738"/>
          <p14:tracePt t="23386" x="6467475" y="2090738"/>
          <p14:tracePt t="23393" x="6483350" y="2090738"/>
          <p14:tracePt t="23403" x="6510338" y="2090738"/>
          <p14:tracePt t="23409" x="6551613" y="2090738"/>
          <p14:tracePt t="23420" x="6569075" y="2090738"/>
          <p14:tracePt t="23427" x="6602413" y="2090738"/>
          <p14:tracePt t="23436" x="6645275" y="2090738"/>
          <p14:tracePt t="23443" x="6688138" y="2090738"/>
          <p14:tracePt t="23449" x="6746875" y="2090738"/>
          <p14:tracePt t="23459" x="6789738" y="2090738"/>
          <p14:tracePt t="23470" x="6832600" y="2090738"/>
          <p14:tracePt t="23474" x="6883400" y="2090738"/>
          <p14:tracePt t="23486" x="6900863" y="2098675"/>
          <p14:tracePt t="23490" x="6908800" y="2098675"/>
          <p14:tracePt t="23499" x="6926263" y="2098675"/>
          <p14:tracePt t="23534" x="6934200" y="2098675"/>
          <p14:tracePt t="23559" x="6943725" y="2098675"/>
          <p14:tracePt t="23570" x="6951663" y="2098675"/>
          <p14:tracePt t="23579" x="6969125" y="2098675"/>
          <p14:tracePt t="23609" x="6977063" y="2098675"/>
          <p14:tracePt t="23615" x="6985000" y="2098675"/>
          <p14:tracePt t="23625" x="6994525" y="2098675"/>
          <p14:tracePt t="23651" x="7002463" y="2098675"/>
          <p14:tracePt t="23659" x="7010400" y="2098675"/>
          <p14:tracePt t="24099" x="7019925" y="2098675"/>
          <p14:tracePt t="24110" x="7002463" y="2141538"/>
          <p14:tracePt t="24116" x="6951663" y="2166938"/>
          <p14:tracePt t="24124" x="6916738" y="2184400"/>
          <p14:tracePt t="24129" x="6832600" y="2235200"/>
          <p14:tracePt t="24140" x="6738938" y="2278063"/>
          <p14:tracePt t="24149" x="6611938" y="2328863"/>
          <p14:tracePt t="24157" x="6432550" y="2405063"/>
          <p14:tracePt t="24165" x="6221413" y="2498725"/>
          <p14:tracePt t="24169" x="6042025" y="2549525"/>
          <p14:tracePt t="24179" x="5803900" y="2651125"/>
          <p14:tracePt t="24190" x="5591175" y="2719388"/>
          <p14:tracePt t="24195" x="5387975" y="2778125"/>
          <p14:tracePt t="24206" x="5208588" y="2855913"/>
          <p14:tracePt t="24211" x="5073650" y="2889250"/>
          <p14:tracePt t="24220" x="4972050" y="2922588"/>
          <p14:tracePt t="24229" x="4868863" y="2957513"/>
          <p14:tracePt t="24236" x="4784725" y="2965450"/>
          <p14:tracePt t="24245" x="4724400" y="2974975"/>
          <p14:tracePt t="24253" x="4665663" y="2982913"/>
          <p14:tracePt t="24261" x="4622800" y="3000375"/>
          <p14:tracePt t="24272" x="4546600" y="3000375"/>
          <p14:tracePt t="24275" x="4478338" y="3000375"/>
          <p14:tracePt t="24286" x="4394200" y="3000375"/>
          <p14:tracePt t="24291" x="4283075" y="3000375"/>
          <p14:tracePt t="24303" x="4156075" y="3000375"/>
          <p14:tracePt t="24311" x="3994150" y="3000375"/>
          <p14:tracePt t="24315" x="3857625" y="3000375"/>
          <p14:tracePt t="24326" x="3713163" y="3000375"/>
          <p14:tracePt t="24331" x="3578225" y="3000375"/>
          <p14:tracePt t="24341" x="3467100" y="3000375"/>
          <p14:tracePt t="24353" x="3340100" y="3008313"/>
          <p14:tracePt t="24358" x="3238500" y="3016250"/>
          <p14:tracePt t="24369" x="3152775" y="3025775"/>
          <p14:tracePt t="24373" x="3059113" y="3025775"/>
          <p14:tracePt t="24381" x="3008313" y="3025775"/>
          <p14:tracePt t="24391" x="2965450" y="3025775"/>
          <p14:tracePt t="24397" x="2914650" y="3025775"/>
          <p14:tracePt t="24407" x="2889250" y="3025775"/>
          <p14:tracePt t="24411" x="2863850" y="3025775"/>
          <p14:tracePt t="24422" x="2830513" y="3025775"/>
          <p14:tracePt t="24431" x="2805113" y="3025775"/>
          <p14:tracePt t="24436" x="2778125" y="3025775"/>
          <p14:tracePt t="24447" x="2752725" y="3025775"/>
          <p14:tracePt t="24453" x="2719388" y="3025775"/>
          <p14:tracePt t="24463" x="2668588" y="3025775"/>
          <p14:tracePt t="24473" x="2633663" y="3025775"/>
          <p14:tracePt t="24477" x="2592388" y="3025775"/>
          <p14:tracePt t="24487" x="2566988" y="3025775"/>
          <p14:tracePt t="24493" x="2516188" y="3008313"/>
          <p14:tracePt t="24503" x="2463800" y="2990850"/>
          <p14:tracePt t="24513" x="2430463" y="2982913"/>
          <p14:tracePt t="24521" x="2387600" y="2982913"/>
          <p14:tracePt t="24527" x="2362200" y="2974975"/>
          <p14:tracePt t="24536" x="2336800" y="2974975"/>
          <p14:tracePt t="24543" x="2303463" y="2965450"/>
          <p14:tracePt t="24553" x="2286000" y="2965450"/>
          <p14:tracePt t="24557" x="2278063" y="2965450"/>
          <p14:tracePt t="24573" x="2227263" y="2957513"/>
          <p14:tracePt t="24587" x="2217738" y="2957513"/>
          <p14:tracePt t="24593" x="2184400" y="2949575"/>
          <p14:tracePt t="24599" x="2159000" y="2940050"/>
          <p14:tracePt t="24609" x="2133600" y="2940050"/>
          <p14:tracePt t="24613" x="2108200" y="2940050"/>
          <p14:tracePt t="24625" x="2082800" y="2932113"/>
          <p14:tracePt t="24637" x="2055813" y="2922588"/>
          <p14:tracePt t="24639" x="2030413" y="2914650"/>
          <p14:tracePt t="24653" x="1997075" y="2906713"/>
          <p14:tracePt t="24663" x="1979613" y="2897188"/>
          <p14:tracePt t="24690" x="1963738" y="2889250"/>
          <p14:tracePt t="24695" x="1954213" y="2889250"/>
          <p14:tracePt t="24715" x="1938338" y="2889250"/>
          <p14:tracePt t="24726" x="1928813" y="2889250"/>
          <p14:tracePt t="24759" x="1920875" y="2889250"/>
          <p14:tracePt t="24779" x="1911350" y="2881313"/>
          <p14:tracePt t="25047" x="1946275" y="2881313"/>
          <p14:tracePt t="25057" x="1989138" y="2871788"/>
          <p14:tracePt t="25063" x="2014538" y="2871788"/>
          <p14:tracePt t="25074" x="2039938" y="2871788"/>
          <p14:tracePt t="25087" x="2124075" y="2871788"/>
          <p14:tracePt t="25097" x="2149475" y="2863850"/>
          <p14:tracePt t="25103" x="2192338" y="2863850"/>
          <p14:tracePt t="25113" x="2243138" y="2855913"/>
          <p14:tracePt t="25124" x="2328863" y="2838450"/>
          <p14:tracePt t="25127" x="2387600" y="2838450"/>
          <p14:tracePt t="25137" x="2447925" y="2830513"/>
          <p14:tracePt t="25143" x="2506663" y="2820988"/>
          <p14:tracePt t="25153" x="2549525" y="2820988"/>
          <p14:tracePt t="25163" x="2592388" y="2813050"/>
          <p14:tracePt t="25170" x="2643188" y="2805113"/>
          <p14:tracePt t="25179" x="2668588" y="2805113"/>
          <p14:tracePt t="25187" x="2711450" y="2805113"/>
          <p14:tracePt t="25193" x="2762250" y="2795588"/>
          <p14:tracePt t="25203" x="2820988" y="2787650"/>
          <p14:tracePt t="25209" x="2881313" y="2787650"/>
          <p14:tracePt t="25220" x="2932113" y="2787650"/>
          <p14:tracePt t="25223" x="2990850" y="2787650"/>
          <p14:tracePt t="25236" x="3033713" y="2787650"/>
          <p14:tracePt t="25245" x="3094038" y="2787650"/>
          <p14:tracePt t="25249" x="3135313" y="2787650"/>
          <p14:tracePt t="25259" x="3178175" y="2787650"/>
          <p14:tracePt t="25263" x="3221038" y="2787650"/>
          <p14:tracePt t="25274" x="3254375" y="2787650"/>
          <p14:tracePt t="25287" x="3289300" y="2787650"/>
          <p14:tracePt t="25291" x="3297238" y="2787650"/>
          <p14:tracePt t="25299" x="3305175" y="2787650"/>
          <p14:tracePt t="25307" x="3340100" y="2787650"/>
          <p14:tracePt t="25315" x="3355975" y="2787650"/>
          <p14:tracePt t="25325" x="3365500" y="2787650"/>
          <p14:tracePt t="25329" x="3398838" y="2787650"/>
          <p14:tracePt t="25341" x="3424238" y="2787650"/>
          <p14:tracePt t="25345" x="3467100" y="2787650"/>
          <p14:tracePt t="25357" x="3509963" y="2787650"/>
          <p14:tracePt t="25365" x="3552825" y="2787650"/>
          <p14:tracePt t="25371" x="3586163" y="2787650"/>
          <p14:tracePt t="25379" x="3611563" y="2787650"/>
          <p14:tracePt t="25386" x="3636963" y="2787650"/>
          <p14:tracePt t="25395" x="3654425" y="2787650"/>
          <p14:tracePt t="25405" x="3662363" y="2787650"/>
          <p14:tracePt t="25411" x="3671888" y="2787650"/>
          <p14:tracePt t="25422" x="3679825" y="2787650"/>
          <p14:tracePt t="25457" x="3697288" y="2787650"/>
          <p14:tracePt t="25461" x="3705225" y="2778125"/>
          <p14:tracePt t="25492" x="3713163" y="2778125"/>
          <p14:tracePt t="25503" x="3722688" y="2778125"/>
          <p14:tracePt t="25520" x="3730625" y="2778125"/>
          <p14:tracePt t="25527" x="3738563" y="2778125"/>
          <p14:tracePt t="25561" x="3748088" y="2778125"/>
          <p14:tracePt t="25570" x="3756025" y="2778125"/>
          <p14:tracePt t="25577" x="3763963" y="2778125"/>
          <p14:tracePt t="25586" x="3798888" y="2778125"/>
          <p14:tracePt t="25593" x="3824288" y="2778125"/>
          <p14:tracePt t="25603" x="3867150" y="2778125"/>
          <p14:tracePt t="25607" x="3908425" y="2778125"/>
          <p14:tracePt t="25620" x="3935413" y="2778125"/>
          <p14:tracePt t="25627" x="3960813" y="2778125"/>
          <p14:tracePt t="25636" x="4002088" y="2778125"/>
          <p14:tracePt t="25643" x="4037013" y="2778125"/>
          <p14:tracePt t="25647" x="4070350" y="2778125"/>
          <p14:tracePt t="25657" x="4105275" y="2778125"/>
          <p14:tracePt t="25674" x="4113213" y="2778125"/>
          <p14:tracePt t="25905" x="4121150" y="2778125"/>
          <p14:tracePt t="25909" x="4138613" y="2778125"/>
          <p14:tracePt t="25919" x="4164013" y="2778125"/>
          <p14:tracePt t="25929" x="4197350" y="2778125"/>
          <p14:tracePt t="25936" x="4249738" y="2778125"/>
          <p14:tracePt t="25945" x="4283075" y="2778125"/>
          <p14:tracePt t="25949" x="4325938" y="2778125"/>
          <p14:tracePt t="25961" x="4394200" y="2778125"/>
          <p14:tracePt t="25973" x="4460875" y="2778125"/>
          <p14:tracePt t="25975" x="4538663" y="2778125"/>
          <p14:tracePt t="25986" x="4579938" y="2778125"/>
          <p14:tracePt t="26003" x="4597400" y="2770188"/>
          <p14:tracePt t="26167" x="4614863" y="2762250"/>
          <p14:tracePt t="26177" x="4640263" y="2762250"/>
          <p14:tracePt t="26186" x="4683125" y="2762250"/>
          <p14:tracePt t="26193" x="4708525" y="2762250"/>
          <p14:tracePt t="26203" x="4767263" y="2752725"/>
          <p14:tracePt t="26208" x="4835525" y="2744788"/>
          <p14:tracePt t="26219" x="4919663" y="2744788"/>
          <p14:tracePt t="26224" x="5022850" y="2744788"/>
          <p14:tracePt t="26236" x="5124450" y="2744788"/>
          <p14:tracePt t="26243" x="5235575" y="2736850"/>
          <p14:tracePt t="26247" x="5319713" y="2719388"/>
          <p14:tracePt t="26257" x="5370513" y="2719388"/>
          <p14:tracePt t="26263" x="5413375" y="2719388"/>
          <p14:tracePt t="26274" x="5421313" y="2719388"/>
          <p14:tracePt t="26419" x="5430838" y="2719388"/>
          <p14:tracePt t="26429" x="5446713" y="2719388"/>
          <p14:tracePt t="26436" x="5472113" y="2719388"/>
          <p14:tracePt t="26445" x="5497513" y="2719388"/>
          <p14:tracePt t="26449" x="5540375" y="2727325"/>
          <p14:tracePt t="26459" x="5600700" y="2736850"/>
          <p14:tracePt t="26469" x="5676900" y="2744788"/>
          <p14:tracePt t="26475" x="5788025" y="2770188"/>
          <p14:tracePt t="26486" x="5880100" y="2787650"/>
          <p14:tracePt t="26490" x="5965825" y="2795588"/>
          <p14:tracePt t="26499" x="6042025" y="2813050"/>
          <p14:tracePt t="26509" x="6067425" y="2820988"/>
          <p14:tracePt t="26515" x="6076950" y="2820988"/>
          <p14:tracePt t="26525" x="6084888" y="2820988"/>
          <p14:tracePt t="26605" x="6084888" y="2830513"/>
          <p14:tracePt t="26615" x="6067425" y="2838450"/>
          <p14:tracePt t="26627" x="6049963" y="2863850"/>
          <p14:tracePt t="26631" x="6016625" y="2871788"/>
          <p14:tracePt t="26641" x="5957888" y="2881313"/>
          <p14:tracePt t="26647" x="5864225" y="2914650"/>
          <p14:tracePt t="26657" x="5719763" y="2965450"/>
          <p14:tracePt t="26670" x="5489575" y="3025775"/>
          <p14:tracePt t="26670" x="5218113" y="3059113"/>
          <p14:tracePt t="26681" x="4852988" y="3109913"/>
          <p14:tracePt t="26687" x="4470400" y="3127375"/>
          <p14:tracePt t="26697" x="4121150" y="3144838"/>
          <p14:tracePt t="26707" x="3730625" y="3186113"/>
          <p14:tracePt t="26711" x="3408363" y="3203575"/>
          <p14:tracePt t="26723" x="3084513" y="3221038"/>
          <p14:tracePt t="26727" x="2813050" y="3246438"/>
          <p14:tracePt t="26737" x="2574925" y="3263900"/>
          <p14:tracePt t="26747" x="2387600" y="3289300"/>
          <p14:tracePt t="26753" x="2260600" y="3289300"/>
          <p14:tracePt t="26761" x="2159000" y="3314700"/>
          <p14:tracePt t="26769" x="2082800" y="3322638"/>
          <p14:tracePt t="26777" x="2039938" y="3330575"/>
          <p14:tracePt t="26786" x="2005013" y="3340100"/>
          <p14:tracePt t="26793" x="1971675" y="3348038"/>
          <p14:tracePt t="26803" x="1963738" y="3355975"/>
          <p14:tracePt t="26819" x="1954213" y="3355975"/>
          <p14:tracePt t="26827" x="1946275" y="3365500"/>
          <p14:tracePt t="26836" x="1938338" y="3365500"/>
          <p14:tracePt t="26869" x="1928813" y="3365500"/>
          <p14:tracePt t="26874" x="1920875" y="3365500"/>
          <p14:tracePt t="27235" x="1954213" y="3365500"/>
          <p14:tracePt t="27245" x="2022475" y="3365500"/>
          <p14:tracePt t="27253" x="2124075" y="3365500"/>
          <p14:tracePt t="27261" x="2217738" y="3365500"/>
          <p14:tracePt t="27271" x="2344738" y="3365500"/>
          <p14:tracePt t="27277" x="2447925" y="3365500"/>
          <p14:tracePt t="27287" x="2532063" y="3365500"/>
          <p14:tracePt t="27291" x="2617788" y="3365500"/>
          <p14:tracePt t="27303" x="2651125" y="3365500"/>
          <p14:tracePt t="27311" x="2660650" y="3365500"/>
          <p14:tracePt t="27319" x="2668588" y="3365500"/>
          <p14:tracePt t="27327" x="2676525" y="3365500"/>
          <p14:tracePt t="27357" x="2686050" y="3365500"/>
          <p14:tracePt t="27369" x="2693988" y="3365500"/>
          <p14:tracePt t="27377" x="2701925" y="3365500"/>
          <p14:tracePt t="27386" x="2727325" y="3365500"/>
          <p14:tracePt t="27393" x="2736850" y="3365500"/>
          <p14:tracePt t="27397" x="2787650" y="3365500"/>
          <p14:tracePt t="27407" x="2813050" y="3355975"/>
          <p14:tracePt t="27420" x="2846388" y="3355975"/>
          <p14:tracePt t="27425" x="2889250" y="3355975"/>
          <p14:tracePt t="27437" x="2965450" y="3322638"/>
          <p14:tracePt t="27447" x="2982913" y="3322638"/>
          <p14:tracePt t="27457" x="3000375" y="3314700"/>
          <p14:tracePt t="27463" x="3016250" y="3305175"/>
          <p14:tracePt t="27479" x="3025775" y="3305175"/>
          <p14:tracePt t="27491" x="3041650" y="3297238"/>
          <p14:tracePt t="27493" x="3067050" y="3297238"/>
          <p14:tracePt t="27503" x="3094038" y="3297238"/>
          <p14:tracePt t="27513" x="3119438" y="3297238"/>
          <p14:tracePt t="27520" x="3152775" y="3297238"/>
          <p14:tracePt t="27529" x="3160713" y="3297238"/>
          <p14:tracePt t="27537" x="3195638" y="3297238"/>
          <p14:tracePt t="27549" x="3211513" y="3297238"/>
          <p14:tracePt t="27705" x="3221038" y="3297238"/>
          <p14:tracePt t="27715" x="3238500" y="3297238"/>
          <p14:tracePt t="27723" x="3254375" y="3297238"/>
          <p14:tracePt t="27731" x="3271838" y="3297238"/>
          <p14:tracePt t="27741" x="3330575" y="3297238"/>
          <p14:tracePt t="27745" x="3416300" y="3297238"/>
          <p14:tracePt t="27757" x="3484563" y="3297238"/>
          <p14:tracePt t="27761" x="3586163" y="3297238"/>
          <p14:tracePt t="27772" x="3654425" y="3297238"/>
          <p14:tracePt t="27781" x="3738563" y="3297238"/>
          <p14:tracePt t="27786" x="3806825" y="3297238"/>
          <p14:tracePt t="27797" x="3857625" y="3297238"/>
          <p14:tracePt t="27803" x="3867150" y="3297238"/>
          <p14:tracePt t="27811" x="3875088" y="3297238"/>
          <p14:tracePt t="28043" x="3883025" y="3297238"/>
          <p14:tracePt t="28054" x="3900488" y="3297238"/>
          <p14:tracePt t="28063" x="3908425" y="3297238"/>
          <p14:tracePt t="28075" x="3917950" y="3297238"/>
          <p14:tracePt t="28079" x="3951288" y="3297238"/>
          <p14:tracePt t="28090" x="3986213" y="3297238"/>
          <p14:tracePt t="28093" x="4027488" y="3297238"/>
          <p14:tracePt t="28103" x="4079875" y="3297238"/>
          <p14:tracePt t="28113" x="4113213" y="3297238"/>
          <p14:tracePt t="28119" x="4156075" y="3297238"/>
          <p14:tracePt t="28129" x="4214813" y="3297238"/>
          <p14:tracePt t="28136" x="4275138" y="3297238"/>
          <p14:tracePt t="28145" x="4333875" y="3297238"/>
          <p14:tracePt t="28159" x="4351338" y="3297238"/>
          <p14:tracePt t="28289" x="4376738" y="3297238"/>
          <p14:tracePt t="28302" x="4384675" y="3297238"/>
          <p14:tracePt t="28315" x="4402138" y="3297238"/>
          <p14:tracePt t="28325" x="4410075" y="3297238"/>
          <p14:tracePt t="28331" x="4435475" y="3297238"/>
          <p14:tracePt t="28341" x="4460875" y="3297238"/>
          <p14:tracePt t="28353" x="4478338" y="3297238"/>
          <p14:tracePt t="28357" x="4513263" y="3297238"/>
          <p14:tracePt t="28365" x="4554538" y="3297238"/>
          <p14:tracePt t="28373" x="4614863" y="3297238"/>
          <p14:tracePt t="28381" x="4648200" y="3297238"/>
          <p14:tracePt t="28391" x="4691063" y="3297238"/>
          <p14:tracePt t="28407" x="4716463" y="3297238"/>
          <p14:tracePt t="28441" x="4724400" y="3297238"/>
          <p14:tracePt t="28491" x="4733925" y="3297238"/>
          <p14:tracePt t="28505" x="4741863" y="3297238"/>
          <p14:tracePt t="28507" x="4759325" y="3297238"/>
          <p14:tracePt t="28519" x="4767263" y="3297238"/>
          <p14:tracePt t="28524" x="4775200" y="3297238"/>
          <p14:tracePt t="28536" x="4802188" y="3297238"/>
          <p14:tracePt t="28543" x="4835525" y="3297238"/>
          <p14:tracePt t="28557" x="4843463" y="3297238"/>
          <p14:tracePt t="28563" x="4860925" y="3297238"/>
          <p14:tracePt t="28586" x="4868863" y="3297238"/>
          <p14:tracePt t="28588" x="4878388" y="3297238"/>
          <p14:tracePt t="28619" x="4886325" y="3297238"/>
          <p14:tracePt t="28640" x="4894263" y="3297238"/>
          <p14:tracePt t="28653" x="4903788" y="3297238"/>
          <p14:tracePt t="28679" x="4919663" y="3297238"/>
          <p14:tracePt t="28686" x="4929188" y="3297238"/>
          <p14:tracePt t="28693" x="4946650" y="3297238"/>
          <p14:tracePt t="28699" x="4972050" y="3297238"/>
          <p14:tracePt t="28709" x="5013325" y="3297238"/>
          <p14:tracePt t="28720" x="5038725" y="3297238"/>
          <p14:tracePt t="28724" x="5064125" y="3297238"/>
          <p14:tracePt t="28736" x="5091113" y="3297238"/>
          <p14:tracePt t="28749" x="5099050" y="3297238"/>
          <p14:tracePt t="28775" x="5106988" y="3297238"/>
          <p14:tracePt t="28790" x="5116513" y="3297238"/>
          <p14:tracePt t="28809" x="5132388" y="3297238"/>
          <p14:tracePt t="28822" x="5149850" y="3297238"/>
          <p14:tracePt t="28831" x="5167313" y="3297238"/>
          <p14:tracePt t="28836" x="5192713" y="3297238"/>
          <p14:tracePt t="28845" x="5200650" y="3297238"/>
          <p14:tracePt t="28853" x="5235575" y="3297238"/>
          <p14:tracePt t="28861" x="5276850" y="3297238"/>
          <p14:tracePt t="28871" x="5302250" y="3305175"/>
          <p14:tracePt t="28875" x="5319713" y="3305175"/>
          <p14:tracePt t="28886" x="5345113" y="3314700"/>
          <p14:tracePt t="28891" x="5353050" y="3314700"/>
          <p14:tracePt t="28903" x="5370513" y="3322638"/>
          <p14:tracePt t="28911" x="5380038" y="3322638"/>
          <p14:tracePt t="28915" x="5395913" y="3322638"/>
          <p14:tracePt t="28925" x="5413375" y="3330575"/>
          <p14:tracePt t="28931" x="5430838" y="3330575"/>
          <p14:tracePt t="28941" x="5446713" y="3340100"/>
          <p14:tracePt t="28953" x="5472113" y="3340100"/>
          <p14:tracePt t="28957" x="5481638" y="3340100"/>
          <p14:tracePt t="28970" x="5497513" y="3340100"/>
          <p14:tracePt t="28973" x="5507038" y="3340100"/>
          <p14:tracePt t="28991" x="5514975" y="3340100"/>
          <p14:tracePt t="29004" x="5524500" y="3340100"/>
          <p14:tracePt t="29023" x="5532438" y="3340100"/>
          <p14:tracePt t="29027" x="5540375" y="3340100"/>
          <p14:tracePt t="29037" x="5549900" y="3340100"/>
          <p14:tracePt t="29279" x="5557838" y="3340100"/>
          <p14:tracePt t="29295" x="5565775" y="3340100"/>
          <p14:tracePt t="29313" x="5600700" y="3340100"/>
          <p14:tracePt t="29325" x="5608638" y="3340100"/>
          <p14:tracePt t="29329" x="5626100" y="3340100"/>
          <p14:tracePt t="29341" x="5668963" y="3340100"/>
          <p14:tracePt t="29345" x="5710238" y="3340100"/>
          <p14:tracePt t="29357" x="5745163" y="3340100"/>
          <p14:tracePt t="29365" x="5788025" y="3340100"/>
          <p14:tracePt t="29369" x="5829300" y="3340100"/>
          <p14:tracePt t="29379" x="5864225" y="3340100"/>
          <p14:tracePt t="29386" x="5897563" y="3330575"/>
          <p14:tracePt t="29521" x="5905500" y="3330575"/>
          <p14:tracePt t="29535" x="5915025" y="3330575"/>
          <p14:tracePt t="29541" x="5915025" y="3322638"/>
          <p14:tracePt t="29561" x="5922963" y="3322638"/>
          <p14:tracePt t="29573" x="5948363" y="3305175"/>
          <p14:tracePt t="29577" x="5965825" y="3305175"/>
          <p14:tracePt t="29587" x="5999163" y="3297238"/>
          <p14:tracePt t="29597" x="6042025" y="3297238"/>
          <p14:tracePt t="29603" x="6076950" y="3297238"/>
          <p14:tracePt t="29611" x="6110288" y="3297238"/>
          <p14:tracePt t="29620" x="6161088" y="3297238"/>
          <p14:tracePt t="29627" x="6203950" y="3297238"/>
          <p14:tracePt t="29636" x="6237288" y="3297238"/>
          <p14:tracePt t="29643" x="6272213" y="3297238"/>
          <p14:tracePt t="29653" x="6280150" y="3297238"/>
          <p14:tracePt t="30015" x="6288088" y="3297238"/>
          <p14:tracePt t="30036" x="6305550" y="3297238"/>
          <p14:tracePt t="30041" x="6313488" y="3297238"/>
          <p14:tracePt t="30053" x="6338888" y="3279775"/>
          <p14:tracePt t="30057" x="6373813" y="3279775"/>
          <p14:tracePt t="30065" x="6399213" y="3279775"/>
          <p14:tracePt t="30075" x="6424613" y="3279775"/>
          <p14:tracePt t="30081" x="6483350" y="3279775"/>
          <p14:tracePt t="30091" x="6526213" y="3279775"/>
          <p14:tracePt t="30097" x="6586538" y="3279775"/>
          <p14:tracePt t="30107" x="6627813" y="3279775"/>
          <p14:tracePt t="30120" x="6670675" y="3279775"/>
          <p14:tracePt t="30121" x="6705600" y="3279775"/>
          <p14:tracePt t="30136" x="6713538" y="3279775"/>
          <p14:tracePt t="30571" x="6721475" y="3279775"/>
          <p14:tracePt t="30578" x="6721475" y="3271838"/>
          <p14:tracePt t="30829" x="6731000" y="3271838"/>
          <p14:tracePt t="30839" x="6738938" y="3271838"/>
          <p14:tracePt t="30849" x="6756400" y="3271838"/>
          <p14:tracePt t="30857" x="6781800" y="3271838"/>
          <p14:tracePt t="30865" x="6807200" y="3271838"/>
          <p14:tracePt t="30874" x="6850063" y="3263900"/>
          <p14:tracePt t="30881" x="6858000" y="3263900"/>
          <p14:tracePt t="30886" x="6900863" y="3263900"/>
          <p14:tracePt t="30895" x="6959600" y="3263900"/>
          <p14:tracePt t="30907" x="7019925" y="3254375"/>
          <p14:tracePt t="30911" x="7078663" y="3254375"/>
          <p14:tracePt t="30924" x="7146925" y="3254375"/>
          <p14:tracePt t="30925" x="7205663" y="3254375"/>
          <p14:tracePt t="30936" x="7273925" y="3254375"/>
          <p14:tracePt t="30945" x="7308850" y="3254375"/>
          <p14:tracePt t="30953" x="7324725" y="3254375"/>
          <p14:tracePt t="31753" x="7334250" y="3254375"/>
          <p14:tracePt t="31775" x="7324725" y="3254375"/>
          <p14:tracePt t="31780" x="7316788" y="3254375"/>
          <p14:tracePt t="31791" x="7299325" y="3254375"/>
          <p14:tracePt t="31983" x="7308850" y="3254375"/>
          <p14:tracePt t="31991" x="7350125" y="3254375"/>
          <p14:tracePt t="32003" x="7377113" y="3254375"/>
          <p14:tracePt t="32008" x="7392988" y="3254375"/>
          <p14:tracePt t="32020" x="7427913" y="3254375"/>
          <p14:tracePt t="32022" x="7494588" y="3254375"/>
          <p14:tracePt t="32031" x="7537450" y="3254375"/>
          <p14:tracePt t="32043" x="7597775" y="3254375"/>
          <p14:tracePt t="32047" x="7639050" y="3254375"/>
          <p14:tracePt t="32057" x="7673975" y="3254375"/>
          <p14:tracePt t="32289" x="7681913" y="3254375"/>
          <p14:tracePt t="32299" x="7691438" y="3254375"/>
          <p14:tracePt t="32309" x="7699375" y="3254375"/>
          <p14:tracePt t="32339" x="7707313" y="3254375"/>
          <p14:tracePt t="32356" x="7716838" y="3254375"/>
          <p14:tracePt t="32991" x="7724775" y="3254375"/>
          <p14:tracePt t="33003" x="7724775" y="3263900"/>
          <p14:tracePt t="33005" x="7724775" y="3289300"/>
          <p14:tracePt t="33015" x="7707313" y="3322638"/>
          <p14:tracePt t="33026" x="7673975" y="3408363"/>
          <p14:tracePt t="33031" x="7605713" y="3517900"/>
          <p14:tracePt t="33042" x="7529513" y="3636963"/>
          <p14:tracePt t="33045" x="7435850" y="3756025"/>
          <p14:tracePt t="33057" x="7316788" y="3892550"/>
          <p14:tracePt t="33065" x="7172325" y="4044950"/>
          <p14:tracePt t="33074" x="6977063" y="4240213"/>
          <p14:tracePt t="33081" x="6680200" y="4486275"/>
          <p14:tracePt t="33086" x="6365875" y="4708525"/>
          <p14:tracePt t="33095" x="5991225" y="4946650"/>
          <p14:tracePt t="33107" x="5651500" y="5149850"/>
          <p14:tracePt t="33111" x="5276850" y="5387975"/>
          <p14:tracePt t="33123" x="4886325" y="5583238"/>
          <p14:tracePt t="33127" x="4529138" y="5735638"/>
          <p14:tracePt t="33136" x="4171950" y="5864225"/>
          <p14:tracePt t="33147" x="3867150" y="5932488"/>
          <p14:tracePt t="33153" x="3560763" y="5965825"/>
          <p14:tracePt t="33161" x="3330575" y="5965825"/>
          <p14:tracePt t="33170" x="3059113" y="5983288"/>
          <p14:tracePt t="33177" x="2889250" y="5983288"/>
          <p14:tracePt t="33187" x="2686050" y="5983288"/>
          <p14:tracePt t="33191" x="2532063" y="5973763"/>
          <p14:tracePt t="33203" x="2397125" y="5940425"/>
          <p14:tracePt t="33208" x="2286000" y="5905500"/>
          <p14:tracePt t="33220" x="2166938" y="5872163"/>
          <p14:tracePt t="33227" x="2073275" y="5829300"/>
          <p14:tracePt t="33236" x="1997075" y="5795963"/>
          <p14:tracePt t="33243" x="1911350" y="5753100"/>
          <p14:tracePt t="33247" x="1844675" y="5719763"/>
          <p14:tracePt t="33257" x="1766888" y="5659438"/>
          <p14:tracePt t="33270" x="1690688" y="5634038"/>
          <p14:tracePt t="33274" x="1614488" y="5575300"/>
          <p14:tracePt t="33287" x="1487488" y="5514975"/>
          <p14:tracePt t="33297" x="1427163" y="5489575"/>
          <p14:tracePt t="33307" x="1393825" y="5472113"/>
          <p14:tracePt t="33313" x="1360488" y="5446713"/>
          <p14:tracePt t="33324" x="1325563" y="5430838"/>
          <p14:tracePt t="33329" x="1282700" y="5413375"/>
          <p14:tracePt t="33340" x="1241425" y="5380038"/>
          <p14:tracePt t="33349" x="1189038" y="5353050"/>
          <p14:tracePt t="33353" x="1163638" y="5327650"/>
          <p14:tracePt t="33363" x="1112838" y="5286375"/>
          <p14:tracePt t="33369" x="1062038" y="5235575"/>
          <p14:tracePt t="33379" x="985838" y="5192713"/>
          <p14:tracePt t="33390" x="917575" y="5124450"/>
          <p14:tracePt t="33393" x="849313" y="5081588"/>
          <p14:tracePt t="33403" x="798513" y="5030788"/>
          <p14:tracePt t="33409" x="747713" y="4997450"/>
          <p14:tracePt t="33420" x="696913" y="4962525"/>
          <p14:tracePt t="33429" x="646113" y="4919663"/>
          <p14:tracePt t="33436" x="620713" y="4878388"/>
          <p14:tracePt t="33445" x="595313" y="4860925"/>
          <p14:tracePt t="33449" x="577850" y="4843463"/>
          <p14:tracePt t="33459" x="560388" y="4818063"/>
          <p14:tracePt t="33469" x="560388" y="4810125"/>
          <p14:tracePt t="33475" x="552450" y="4802188"/>
          <p14:tracePt t="33486" x="544513" y="4792663"/>
          <p14:tracePt t="33509" x="544513" y="4784725"/>
          <p14:tracePt t="33541" x="544513" y="4775200"/>
          <p14:tracePt t="33557" x="534988" y="4767263"/>
          <p14:tracePt t="33565" x="534988" y="4759325"/>
          <p14:tracePt t="33595" x="534988" y="4749800"/>
          <p14:tracePt t="33603" x="534988" y="4741863"/>
          <p14:tracePt t="33611" x="534988" y="4733925"/>
          <p14:tracePt t="33623" x="544513" y="4733925"/>
          <p14:tracePt t="33625" x="552450" y="4724400"/>
          <p14:tracePt t="33636" x="577850" y="4708525"/>
          <p14:tracePt t="33645" x="611188" y="4699000"/>
          <p14:tracePt t="33653" x="646113" y="4699000"/>
          <p14:tracePt t="33661" x="663575" y="4691063"/>
          <p14:tracePt t="33670" x="714375" y="4683125"/>
          <p14:tracePt t="33677" x="730250" y="4683125"/>
          <p14:tracePt t="33686" x="765175" y="4673600"/>
          <p14:tracePt t="33691" x="815975" y="4665663"/>
          <p14:tracePt t="33703" x="858838" y="4665663"/>
          <p14:tracePt t="33707" x="874713" y="4665663"/>
          <p14:tracePt t="33719" x="892175" y="4665663"/>
          <p14:tracePt t="34141" x="909638" y="4665663"/>
          <p14:tracePt t="34145" x="952500" y="4665663"/>
          <p14:tracePt t="34156" x="968375" y="4665663"/>
          <p14:tracePt t="34165" x="1036638" y="4665663"/>
          <p14:tracePt t="34169" x="1122363" y="4665663"/>
          <p14:tracePt t="34181" x="1249363" y="4665663"/>
          <p14:tracePt t="34186" x="1376363" y="4665663"/>
          <p14:tracePt t="34195" x="1530350" y="4657725"/>
          <p14:tracePt t="34207" x="1674813" y="4657725"/>
          <p14:tracePt t="34211" x="1809750" y="4640263"/>
          <p14:tracePt t="34224" x="1938338" y="4630738"/>
          <p14:tracePt t="34225" x="2039938" y="4630738"/>
          <p14:tracePt t="34236" x="2149475" y="4630738"/>
          <p14:tracePt t="34247" x="2209800" y="4630738"/>
          <p14:tracePt t="34253" x="2252663" y="4622800"/>
          <p14:tracePt t="34367" x="2260600" y="4614863"/>
          <p14:tracePt t="34377" x="2260600" y="4605338"/>
          <p14:tracePt t="34387" x="2278063" y="4605338"/>
          <p14:tracePt t="34393" x="2293938" y="4605338"/>
          <p14:tracePt t="34403" x="2319338" y="4605338"/>
          <p14:tracePt t="34413" x="2354263" y="4597400"/>
          <p14:tracePt t="34419" x="2397125" y="4597400"/>
          <p14:tracePt t="34427" x="2455863" y="4597400"/>
          <p14:tracePt t="34436" x="2541588" y="4597400"/>
          <p14:tracePt t="34443" x="2651125" y="4597400"/>
          <p14:tracePt t="34453" x="2762250" y="4597400"/>
          <p14:tracePt t="34457" x="2881313" y="4597400"/>
          <p14:tracePt t="34469" x="2990850" y="4597400"/>
          <p14:tracePt t="34474" x="3119438" y="4597400"/>
          <p14:tracePt t="34486" x="3246438" y="4589463"/>
          <p14:tracePt t="34493" x="3330575" y="4579938"/>
          <p14:tracePt t="34499" x="3390900" y="4579938"/>
          <p14:tracePt t="34507" x="3398838" y="4579938"/>
          <p14:tracePt t="34513" x="3408363" y="4579938"/>
          <p14:tracePt t="34695" x="3416300" y="4579938"/>
          <p14:tracePt t="34705" x="3424238" y="4579938"/>
          <p14:tracePt t="34719" x="3441700" y="4579938"/>
          <p14:tracePt t="34729" x="3449638" y="4579938"/>
          <p14:tracePt t="34741" x="3467100" y="4579938"/>
          <p14:tracePt t="34745" x="3509963" y="4579938"/>
          <p14:tracePt t="34757" x="3535363" y="4579938"/>
          <p14:tracePt t="34761" x="3578225" y="4579938"/>
          <p14:tracePt t="34772" x="3629025" y="4579938"/>
          <p14:tracePt t="34781" x="3662363" y="4579938"/>
          <p14:tracePt t="34786" x="3697288" y="4579938"/>
          <p14:tracePt t="34795" x="3738563" y="4579938"/>
          <p14:tracePt t="34803" x="3756025" y="4579938"/>
          <p14:tracePt t="34811" x="3773488" y="4579938"/>
          <p14:tracePt t="35331" x="3781425" y="4579938"/>
          <p14:tracePt t="35441" x="3781425" y="4589463"/>
          <p14:tracePt t="35452" x="3781425" y="4614863"/>
          <p14:tracePt t="35457" x="3798888" y="4648200"/>
          <p14:tracePt t="35469" x="3806825" y="4665663"/>
          <p14:tracePt t="35473" x="3841750" y="4724400"/>
          <p14:tracePt t="35481" x="3849688" y="4759325"/>
          <p14:tracePt t="35491" x="3892550" y="4784725"/>
          <p14:tracePt t="35497" x="3900488" y="4810125"/>
          <p14:tracePt t="35507" x="3908425" y="4827588"/>
          <p14:tracePt t="35513" x="3917950" y="4843463"/>
          <p14:tracePt t="35524" x="3925888" y="4852988"/>
          <p14:tracePt t="35583" x="3925888" y="4860925"/>
          <p14:tracePt t="35613" x="3908425" y="4860925"/>
          <p14:tracePt t="35623" x="3875088" y="4852988"/>
          <p14:tracePt t="35638" x="3875088" y="4827588"/>
          <p14:tracePt t="35641" x="3857625" y="4810125"/>
          <p14:tracePt t="35647" x="3841750" y="4802188"/>
          <p14:tracePt t="35653" x="3816350" y="4759325"/>
          <p14:tracePt t="35663" x="3806825" y="4741863"/>
          <p14:tracePt t="35674" x="3790950" y="4708525"/>
          <p14:tracePt t="35679" x="3781425" y="4683125"/>
          <p14:tracePt t="35690" x="3781425" y="4657725"/>
          <p14:tracePt t="35693" x="3781425" y="4640263"/>
          <p14:tracePt t="35703" x="3781425" y="4614863"/>
          <p14:tracePt t="35713" x="3781425" y="4579938"/>
          <p14:tracePt t="35719" x="3798888" y="4554538"/>
          <p14:tracePt t="35729" x="3832225" y="4538663"/>
          <p14:tracePt t="35736" x="3857625" y="4538663"/>
          <p14:tracePt t="35743" x="3900488" y="4529138"/>
          <p14:tracePt t="35753" x="3986213" y="4521200"/>
          <p14:tracePt t="35759" x="4113213" y="4513263"/>
          <p14:tracePt t="35769" x="4240213" y="4513263"/>
          <p14:tracePt t="35775" x="4368800" y="4513263"/>
          <p14:tracePt t="35786" x="4478338" y="4513263"/>
          <p14:tracePt t="35795" x="4554538" y="4513263"/>
          <p14:tracePt t="35799" x="4597400" y="4521200"/>
          <p14:tracePt t="35809" x="4630738" y="4572000"/>
          <p14:tracePt t="35815" x="4630738" y="4665663"/>
          <p14:tracePt t="35825" x="4605338" y="4784725"/>
          <p14:tracePt t="35836" x="4529138" y="4903788"/>
          <p14:tracePt t="35841" x="4410075" y="5048250"/>
          <p14:tracePt t="35849" x="4249738" y="5208588"/>
          <p14:tracePt t="35857" x="4037013" y="5395913"/>
          <p14:tracePt t="35865" x="3875088" y="5557838"/>
          <p14:tracePt t="35875" x="3671888" y="5702300"/>
          <p14:tracePt t="35881" x="3424238" y="5795963"/>
          <p14:tracePt t="35891" x="3271838" y="5846763"/>
          <p14:tracePt t="35895" x="3135313" y="5880100"/>
          <p14:tracePt t="35907" x="3008313" y="5889625"/>
          <p14:tracePt t="35915" x="2889250" y="5905500"/>
          <p14:tracePt t="35922" x="2762250" y="5897563"/>
          <p14:tracePt t="35931" x="2643188" y="5854700"/>
          <p14:tracePt t="35936" x="2557463" y="5813425"/>
          <p14:tracePt t="35945" x="2481263" y="5778500"/>
          <p14:tracePt t="35957" x="2438400" y="5727700"/>
          <p14:tracePt t="35961" x="2397125" y="5676900"/>
          <p14:tracePt t="35972" x="2379663" y="5626100"/>
          <p14:tracePt t="35977" x="2362200" y="5575300"/>
          <p14:tracePt t="35987" x="2354263" y="5549900"/>
          <p14:tracePt t="35997" x="2344738" y="5497513"/>
          <p14:tracePt t="36004" x="2344738" y="5481638"/>
          <p14:tracePt t="36011" x="2344738" y="5438775"/>
          <p14:tracePt t="36020" x="2344738" y="5405438"/>
          <p14:tracePt t="36027" x="2344738" y="5380038"/>
          <p14:tracePt t="36038" x="2344738" y="5370513"/>
          <p14:tracePt t="36053" x="2344738" y="5362575"/>
          <p14:tracePt t="36061" x="2354263" y="5353050"/>
          <p14:tracePt t="36072" x="2362200" y="5353050"/>
          <p14:tracePt t="36086" x="2397125" y="5345113"/>
          <p14:tracePt t="36097" x="2405063" y="5345113"/>
          <p14:tracePt t="36103" x="2438400" y="5337175"/>
          <p14:tracePt t="36111" x="2481263" y="5337175"/>
          <p14:tracePt t="36119" x="2498725" y="5327650"/>
          <p14:tracePt t="36127" x="2541588" y="5311775"/>
          <p14:tracePt t="36136" x="2617788" y="5286375"/>
          <p14:tracePt t="36143" x="2676525" y="5276850"/>
          <p14:tracePt t="36153" x="2736850" y="5260975"/>
          <p14:tracePt t="36157" x="2787650" y="5251450"/>
          <p14:tracePt t="36169" x="2820988" y="5243513"/>
          <p14:tracePt t="36177" x="2838450" y="5226050"/>
          <p14:tracePt t="36186" x="2855913" y="5218113"/>
          <p14:tracePt t="36193" x="2881313" y="5208588"/>
          <p14:tracePt t="36197" x="2889250" y="5208588"/>
          <p14:tracePt t="36207" x="2897188" y="5200650"/>
          <p14:tracePt t="36220" x="2922588" y="5192713"/>
          <p14:tracePt t="36224" x="2932113" y="5192713"/>
          <p14:tracePt t="36241" x="2932113" y="5175250"/>
          <p14:tracePt t="36259" x="2932113" y="5167313"/>
          <p14:tracePt t="36274" x="2932113" y="5149850"/>
          <p14:tracePt t="36286" x="2914650" y="5141913"/>
          <p14:tracePt t="36293" x="2889250" y="5132388"/>
          <p14:tracePt t="36299" x="2846388" y="5116513"/>
          <p14:tracePt t="36309" x="2820988" y="5106988"/>
          <p14:tracePt t="36313" x="2770188" y="5099050"/>
          <p14:tracePt t="36324" x="2693988" y="5091113"/>
          <p14:tracePt t="36337" x="2608263" y="5081588"/>
          <p14:tracePt t="36341" x="2481263" y="5064125"/>
          <p14:tracePt t="36349" x="2354263" y="5056188"/>
          <p14:tracePt t="36357" x="2227263" y="5056188"/>
          <p14:tracePt t="36365" x="2116138" y="5056188"/>
          <p14:tracePt t="36375" x="1989138" y="5056188"/>
          <p14:tracePt t="36379" x="1870075" y="5056188"/>
          <p14:tracePt t="36390" x="1758950" y="5073650"/>
          <p14:tracePt t="36395" x="1657350" y="5106988"/>
          <p14:tracePt t="36407" x="1581150" y="5132388"/>
          <p14:tracePt t="36415" x="1546225" y="5149850"/>
          <p14:tracePt t="36424" x="1495425" y="5183188"/>
          <p14:tracePt t="36431" x="1495425" y="5192713"/>
          <p14:tracePt t="36436" x="1495425" y="5218113"/>
          <p14:tracePt t="36445" x="1495425" y="5235575"/>
          <p14:tracePt t="36457" x="1495425" y="5260975"/>
          <p14:tracePt t="36459" x="1495425" y="5276850"/>
          <p14:tracePt t="36470" x="1495425" y="5311775"/>
          <p14:tracePt t="36475" x="1504950" y="5327650"/>
          <p14:tracePt t="36486" x="1520825" y="5380038"/>
          <p14:tracePt t="36495" x="1546225" y="5405438"/>
          <p14:tracePt t="36503" x="1597025" y="5438775"/>
          <p14:tracePt t="36511" x="1614488" y="5446713"/>
          <p14:tracePt t="36515" x="1649413" y="5456238"/>
          <p14:tracePt t="36525" x="1733550" y="5472113"/>
          <p14:tracePt t="36537" x="1801813" y="5489575"/>
          <p14:tracePt t="36541" x="1885950" y="5497513"/>
          <p14:tracePt t="36553" x="1997075" y="5497513"/>
          <p14:tracePt t="36557" x="2098675" y="5497513"/>
          <p14:tracePt t="36565" x="2209800" y="5497513"/>
          <p14:tracePt t="36575" x="2311400" y="5497513"/>
          <p14:tracePt t="36581" x="2422525" y="5497513"/>
          <p14:tracePt t="36592" x="2541588" y="5489575"/>
          <p14:tracePt t="36597" x="2643188" y="5464175"/>
          <p14:tracePt t="36607" x="2701925" y="5446713"/>
          <p14:tracePt t="36620" x="2778125" y="5421313"/>
          <p14:tracePt t="36622" x="2820988" y="5387975"/>
          <p14:tracePt t="36631" x="2838450" y="5387975"/>
          <p14:tracePt t="36636" x="2846388" y="5370513"/>
          <p14:tracePt t="36647" x="2863850" y="5353050"/>
          <p14:tracePt t="36657" x="2863850" y="5345113"/>
          <p14:tracePt t="36669" x="2863850" y="5337175"/>
          <p14:tracePt t="36677" x="2863850" y="5311775"/>
          <p14:tracePt t="36697" x="2863850" y="5302250"/>
          <p14:tracePt t="36707" x="2871788" y="5302250"/>
          <p14:tracePt t="36720" x="2881313" y="5294313"/>
          <p14:tracePt t="36727" x="2897188" y="5286375"/>
          <p14:tracePt t="36736" x="2940050" y="5276850"/>
          <p14:tracePt t="36743" x="2965450" y="5276850"/>
          <p14:tracePt t="36747" x="3033713" y="5268913"/>
          <p14:tracePt t="36757" x="3135313" y="5260975"/>
          <p14:tracePt t="36770" x="3271838" y="5260975"/>
          <p14:tracePt t="36774" x="3416300" y="5260975"/>
          <p14:tracePt t="36787" x="3730625" y="5235575"/>
          <p14:tracePt t="36803" x="3875088" y="5226050"/>
          <p14:tracePt t="36809" x="4019550" y="5200650"/>
          <p14:tracePt t="36813" x="4146550" y="5175250"/>
          <p14:tracePt t="36824" x="4249738" y="5149850"/>
          <p14:tracePt t="36829" x="4333875" y="5141913"/>
          <p14:tracePt t="36840" x="4376738" y="5132388"/>
          <p14:tracePt t="36849" x="4427538" y="5124450"/>
          <p14:tracePt t="36853" x="4427538" y="5116513"/>
          <p14:tracePt t="36863" x="4435475" y="5116513"/>
          <p14:tracePt t="36870" x="4445000" y="5116513"/>
          <p14:tracePt t="36879" x="4452938" y="5106988"/>
          <p14:tracePt t="36890" x="4452938" y="5099050"/>
          <p14:tracePt t="36895" x="4460875" y="5099050"/>
          <p14:tracePt t="36907" x="4486275" y="5081588"/>
          <p14:tracePt t="36909" x="4503738" y="5073650"/>
          <p14:tracePt t="36920" x="4521200" y="5073650"/>
          <p14:tracePt t="36929" x="4546600" y="5056188"/>
          <p14:tracePt t="36936" x="4564063" y="5056188"/>
          <p14:tracePt t="36945" x="4589463" y="5030788"/>
          <p14:tracePt t="36949" x="4605338" y="5022850"/>
          <p14:tracePt t="36959" x="4622800" y="5013325"/>
          <p14:tracePt t="36969" x="4648200" y="5005388"/>
          <p14:tracePt t="36975" x="4657725" y="4997450"/>
          <p14:tracePt t="36986" x="4683125" y="4979988"/>
          <p14:tracePt t="37003" x="4733925" y="4954588"/>
          <p14:tracePt t="37009" x="4775200" y="4929188"/>
          <p14:tracePt t="37015" x="4818063" y="4919663"/>
          <p14:tracePt t="37027" x="4868863" y="4903788"/>
          <p14:tracePt t="37029" x="4894263" y="4894263"/>
          <p14:tracePt t="37041" x="4919663" y="4878388"/>
          <p14:tracePt t="37054" x="4962525" y="4878388"/>
          <p14:tracePt t="37055" x="5005388" y="4860925"/>
          <p14:tracePt t="37065" x="5030788" y="4852988"/>
          <p14:tracePt t="37072" x="5073650" y="4835525"/>
          <p14:tracePt t="37081" x="5106988" y="4827588"/>
          <p14:tracePt t="37091" x="5124450" y="4818063"/>
          <p14:tracePt t="37095" x="5149850" y="4810125"/>
          <p14:tracePt t="37115" x="5157788" y="4810125"/>
          <p14:tracePt t="37323" x="5183188" y="4810125"/>
          <p14:tracePt t="37335" x="5226050" y="4810125"/>
          <p14:tracePt t="37339" x="5276850" y="4827588"/>
          <p14:tracePt t="37347" x="5302250" y="4843463"/>
          <p14:tracePt t="37357" x="5337175" y="4852988"/>
          <p14:tracePt t="37363" x="5370513" y="4860925"/>
          <p14:tracePt t="37379" x="5387975" y="4860925"/>
          <p14:tracePt t="37390" x="5395913" y="4860925"/>
          <p14:tracePt t="37399" x="5438775" y="4860925"/>
          <p14:tracePt t="37403" x="5481638" y="4860925"/>
          <p14:tracePt t="37413" x="5497513" y="4860925"/>
          <p14:tracePt t="37420" x="5514975" y="4860925"/>
          <p14:tracePt t="37429" x="5524500" y="4860925"/>
          <p14:tracePt t="37440" x="5532438" y="4860925"/>
          <p14:tracePt t="37443" x="5540375" y="4860925"/>
          <p14:tracePt t="37463" x="5557838" y="4852988"/>
          <p14:tracePt t="37475" x="5565775" y="4843463"/>
          <p14:tracePt t="37509" x="5575300" y="4827588"/>
          <p14:tracePt t="37605" x="5575300" y="4810125"/>
          <p14:tracePt t="37631" x="5575300" y="4802188"/>
          <p14:tracePt t="37645" x="5575300" y="4792663"/>
          <p14:tracePt t="37656" x="5575300" y="4784725"/>
          <p14:tracePt t="37741" x="5591175" y="4767263"/>
          <p14:tracePt t="37757" x="5600700" y="4759325"/>
          <p14:tracePt t="37761" x="5600700" y="4749800"/>
          <p14:tracePt t="37773" x="5616575" y="4741863"/>
          <p14:tracePt t="37781" x="5634038" y="4724400"/>
          <p14:tracePt t="37786" x="5641975" y="4724400"/>
          <p14:tracePt t="37797" x="5659438" y="4699000"/>
          <p14:tracePt t="37803" x="5684838" y="4691063"/>
          <p14:tracePt t="37811" x="5719763" y="4683125"/>
          <p14:tracePt t="37823" x="5753100" y="4673600"/>
          <p14:tracePt t="37827" x="5813425" y="4648200"/>
          <p14:tracePt t="37836" x="5864225" y="4630738"/>
          <p14:tracePt t="37843" x="5922963" y="4614863"/>
          <p14:tracePt t="37853" x="5983288" y="4605338"/>
          <p14:tracePt t="37863" x="6042025" y="4589463"/>
          <p14:tracePt t="37869" x="6092825" y="4572000"/>
          <p14:tracePt t="37877" x="6135688" y="4564063"/>
          <p14:tracePt t="37886" x="6153150" y="4554538"/>
          <p14:tracePt t="37893" x="6169025" y="4554538"/>
          <p14:tracePt t="38002" x="6178550" y="4554538"/>
          <p14:tracePt t="38165" x="6194425" y="4554538"/>
          <p14:tracePt t="38172" x="6203950" y="4554538"/>
          <p14:tracePt t="38181" x="6237288" y="4554538"/>
          <p14:tracePt t="38187" x="6280150" y="4554538"/>
          <p14:tracePt t="38197" x="6338888" y="4554538"/>
          <p14:tracePt t="38208" x="6356350" y="4554538"/>
          <p14:tracePt t="38211" x="6391275" y="4554538"/>
          <p14:tracePt t="38222" x="6457950" y="4554538"/>
          <p14:tracePt t="38227" x="6518275" y="4554538"/>
          <p14:tracePt t="38237" x="6569075" y="4554538"/>
          <p14:tracePt t="38247" x="6602413" y="4554538"/>
          <p14:tracePt t="38253" x="6619875" y="4554538"/>
          <p14:tracePt t="38269" x="6627813" y="4554538"/>
          <p14:tracePt t="38519" x="6645275" y="4554538"/>
          <p14:tracePt t="38529" x="6662738" y="4554538"/>
          <p14:tracePt t="38541" x="6688138" y="4554538"/>
          <p14:tracePt t="38542" x="6705600" y="4554538"/>
          <p14:tracePt t="38557" x="6731000" y="4554538"/>
          <p14:tracePt t="38559" x="6772275" y="4554538"/>
          <p14:tracePt t="38570" x="6832600" y="4554538"/>
          <p14:tracePt t="38579" x="6891338" y="4554538"/>
          <p14:tracePt t="38586" x="6977063" y="4554538"/>
          <p14:tracePt t="38595" x="7035800" y="4554538"/>
          <p14:tracePt t="38599" x="7078663" y="4554538"/>
          <p14:tracePt t="38609" x="7113588" y="4554538"/>
          <p14:tracePt t="38685" x="7121525" y="4554538"/>
          <p14:tracePt t="38695" x="7129463" y="4554538"/>
          <p14:tracePt t="38703" x="7138988" y="4554538"/>
          <p14:tracePt t="38711" x="7164388" y="4554538"/>
          <p14:tracePt t="38715" x="7197725" y="4554538"/>
          <p14:tracePt t="38725" x="7223125" y="4546600"/>
          <p14:tracePt t="38736" x="7258050" y="4546600"/>
          <p14:tracePt t="38741" x="7291388" y="4538663"/>
          <p14:tracePt t="38753" x="7350125" y="4529138"/>
          <p14:tracePt t="38757" x="7377113" y="4529138"/>
          <p14:tracePt t="38770" x="7418388" y="4521200"/>
          <p14:tracePt t="38777" x="7453313" y="4521200"/>
          <p14:tracePt t="38781" x="7486650" y="4513263"/>
          <p14:tracePt t="38791" x="7521575" y="4513263"/>
          <p14:tracePt t="38797" x="7572375" y="4503738"/>
          <p14:tracePt t="38807" x="7580313" y="4486275"/>
          <p14:tracePt t="38819" x="7588250" y="4486275"/>
          <p14:tracePt t="38861" x="7588250" y="4495800"/>
          <p14:tracePt t="38869" x="7588250" y="4529138"/>
          <p14:tracePt t="38877" x="7588250" y="4546600"/>
          <p14:tracePt t="38886" x="7580313" y="4605338"/>
          <p14:tracePt t="38893" x="7529513" y="4683125"/>
          <p14:tracePt t="38903" x="7461250" y="4802188"/>
          <p14:tracePt t="38907" x="7392988" y="4894263"/>
          <p14:tracePt t="38919" x="7324725" y="4987925"/>
          <p14:tracePt t="38924" x="7197725" y="5081588"/>
          <p14:tracePt t="38936" x="7053263" y="5192713"/>
          <p14:tracePt t="38943" x="6824663" y="5319713"/>
          <p14:tracePt t="38947" x="6492875" y="5464175"/>
          <p14:tracePt t="38957" x="6110288" y="5616575"/>
          <p14:tracePt t="38963" x="5710238" y="5735638"/>
          <p14:tracePt t="38974" x="5226050" y="5838825"/>
          <p14:tracePt t="38986" x="4716463" y="5940425"/>
          <p14:tracePt t="38992" x="4291013" y="6016625"/>
          <p14:tracePt t="38999" x="3960813" y="6067425"/>
          <p14:tracePt t="39004" x="3705225" y="6118225"/>
          <p14:tracePt t="39013" x="3509963" y="6161088"/>
          <p14:tracePt t="39023" x="3382963" y="6178550"/>
          <p14:tracePt t="39029" x="3271838" y="6194425"/>
          <p14:tracePt t="39041" x="3254375" y="6194425"/>
          <p14:tracePt t="39043" x="3228975" y="6194425"/>
          <p14:tracePt t="39063" x="3203575" y="6169025"/>
          <p14:tracePt t="39069" x="3186113" y="6161088"/>
          <p14:tracePt t="39079" x="3186113" y="6153150"/>
          <p14:tracePt t="39086" x="3127375" y="6118225"/>
          <p14:tracePt t="39095" x="3094038" y="6118225"/>
          <p14:tracePt t="39107" x="3076575" y="6110288"/>
          <p14:tracePt t="39109" x="3025775" y="6102350"/>
          <p14:tracePt t="39119" x="2974975" y="6092825"/>
          <p14:tracePt t="39124" x="2906713" y="6084888"/>
          <p14:tracePt t="39136" x="2871788" y="6076950"/>
          <p14:tracePt t="39145" x="2830513" y="6067425"/>
          <p14:tracePt t="39149" x="2795588" y="6067425"/>
          <p14:tracePt t="39159" x="2787650" y="6067425"/>
          <p14:tracePt t="39165" x="2778125" y="6059488"/>
          <p14:tracePt t="39235" x="2820988" y="6059488"/>
          <p14:tracePt t="39245" x="2855913" y="6059488"/>
          <p14:tracePt t="39257" x="2906713" y="6059488"/>
          <p14:tracePt t="39261" x="3008313" y="6042025"/>
          <p14:tracePt t="39273" x="3135313" y="6008688"/>
          <p14:tracePt t="39275" x="3238500" y="5983288"/>
          <p14:tracePt t="39286" x="3322638" y="5973763"/>
          <p14:tracePt t="39295" x="3398838" y="5932488"/>
          <p14:tracePt t="39303" x="3408363" y="5915025"/>
          <p14:tracePt t="39311" x="3416300" y="5915025"/>
          <p14:tracePt t="39315" x="3416300" y="5905500"/>
          <p14:tracePt t="39327" x="3416300" y="5889625"/>
          <p14:tracePt t="39336" x="3416300" y="5872163"/>
          <p14:tracePt t="39341" x="3416300" y="5846763"/>
          <p14:tracePt t="39353" x="3398838" y="5803900"/>
          <p14:tracePt t="39357" x="3355975" y="5735638"/>
          <p14:tracePt t="39370" x="3314700" y="5719763"/>
          <p14:tracePt t="39377" x="3279775" y="5702300"/>
          <p14:tracePt t="39381" x="3221038" y="5651500"/>
          <p14:tracePt t="39391" x="3144838" y="5600700"/>
          <p14:tracePt t="39397" x="3008313" y="5557838"/>
          <p14:tracePt t="39407" x="2881313" y="5532438"/>
          <p14:tracePt t="39420" x="2736850" y="5497513"/>
          <p14:tracePt t="39424" x="2574925" y="5472113"/>
          <p14:tracePt t="39437" x="2311400" y="5438775"/>
          <p14:tracePt t="39447" x="2209800" y="5438775"/>
          <p14:tracePt t="39457" x="2108200" y="5438775"/>
          <p14:tracePt t="39461" x="2014538" y="5438775"/>
          <p14:tracePt t="39474" x="1928813" y="5438775"/>
          <p14:tracePt t="39477" x="1835150" y="5438775"/>
          <p14:tracePt t="39487" x="1776413" y="5472113"/>
          <p14:tracePt t="39497" x="1700213" y="5514975"/>
          <p14:tracePt t="39503" x="1631950" y="5557838"/>
          <p14:tracePt t="39513" x="1571625" y="5626100"/>
          <p14:tracePt t="39520" x="1530350" y="5676900"/>
          <p14:tracePt t="39527" x="1487488" y="5727700"/>
          <p14:tracePt t="39537" x="1444625" y="5778500"/>
          <p14:tracePt t="39543" x="1427163" y="5821363"/>
          <p14:tracePt t="39553" x="1419225" y="5846763"/>
          <p14:tracePt t="39557" x="1419225" y="5880100"/>
          <p14:tracePt t="39570" x="1419225" y="5905500"/>
          <p14:tracePt t="39579" x="1419225" y="5932488"/>
          <p14:tracePt t="39586" x="1436688" y="5957888"/>
          <p14:tracePt t="39593" x="1520825" y="5983288"/>
          <p14:tracePt t="39604" x="1639888" y="5999163"/>
          <p14:tracePt t="39610" x="1793875" y="6016625"/>
          <p14:tracePt t="39619" x="1971675" y="6024563"/>
          <p14:tracePt t="39624" x="2235200" y="6042025"/>
          <p14:tracePt t="39636" x="2498725" y="6042025"/>
          <p14:tracePt t="39640" x="2701925" y="6042025"/>
          <p14:tracePt t="39649" x="2906713" y="6042025"/>
          <p14:tracePt t="39659" x="3059113" y="6042025"/>
          <p14:tracePt t="39663" x="3186113" y="6042025"/>
          <p14:tracePt t="39675" x="3246438" y="6016625"/>
          <p14:tracePt t="39679" x="3297238" y="6008688"/>
          <p14:tracePt t="39695" x="3305175" y="6008688"/>
          <p14:tracePt t="39725" x="3305175" y="5999163"/>
          <p14:tracePt t="39729" x="3305175" y="5991225"/>
          <p14:tracePt t="39740" x="3305175" y="5983288"/>
          <p14:tracePt t="39749" x="3297238" y="5983288"/>
          <p14:tracePt t="39757" x="3289300" y="5983288"/>
          <p14:tracePt t="39855" x="3305175" y="5983288"/>
          <p14:tracePt t="39865" x="3348038" y="5983288"/>
          <p14:tracePt t="39873" x="3382963" y="5983288"/>
          <p14:tracePt t="39881" x="3459163" y="5983288"/>
          <p14:tracePt t="39891" x="3586163" y="5983288"/>
          <p14:tracePt t="39895" x="3722688" y="5983288"/>
          <p14:tracePt t="39907" x="3867150" y="5983288"/>
          <p14:tracePt t="39911" x="4002088" y="5965825"/>
          <p14:tracePt t="39922" x="4130675" y="5957888"/>
          <p14:tracePt t="39931" x="4265613" y="5932488"/>
          <p14:tracePt t="39936" x="4333875" y="5915025"/>
          <p14:tracePt t="39945" x="4394200" y="5889625"/>
          <p14:tracePt t="39981" x="4394200" y="5880100"/>
          <p14:tracePt t="39987" x="4394200" y="5872163"/>
          <p14:tracePt t="40003" x="4384675" y="5864225"/>
          <p14:tracePt t="40011" x="4376738" y="5854700"/>
          <p14:tracePt t="40219" x="4376738" y="5838825"/>
          <p14:tracePt t="40345" x="4376738" y="5821363"/>
          <p14:tracePt t="40352" x="4333875" y="5803900"/>
          <p14:tracePt t="40359" x="4308475" y="5788025"/>
          <p14:tracePt t="40370" x="4283075" y="5770563"/>
          <p14:tracePt t="40375" x="4249738" y="5761038"/>
          <p14:tracePt t="40386" x="4232275" y="5753100"/>
          <p14:tracePt t="40391" x="4214813" y="5745163"/>
          <p14:tracePt t="40403" x="4206875" y="5727700"/>
          <p14:tracePt t="40411" x="4181475" y="5702300"/>
          <p14:tracePt t="40415" x="4146550" y="5684838"/>
          <p14:tracePt t="40425" x="4130675" y="5676900"/>
          <p14:tracePt t="40431" x="4105275" y="5668963"/>
          <p14:tracePt t="40441" x="4079875" y="5641975"/>
          <p14:tracePt t="40457" x="4062413" y="5641975"/>
          <p14:tracePt t="40465" x="4052888" y="5634038"/>
          <p14:tracePt t="40475" x="4052888" y="5626100"/>
          <p14:tracePt t="40537" x="4044950" y="5616575"/>
          <p14:tracePt t="40547" x="4037013" y="5616575"/>
          <p14:tracePt t="40567" x="4027488" y="5600700"/>
          <p14:tracePt t="40588" x="4019550" y="5600700"/>
          <p14:tracePt t="40597" x="4011613" y="5591175"/>
          <p14:tracePt t="40603" x="4002088" y="5591175"/>
          <p14:tracePt t="40627" x="4002088" y="5583238"/>
          <p14:tracePt t="40636" x="4002088" y="5575300"/>
          <p14:tracePt t="40643" x="3986213" y="5575300"/>
          <p14:tracePt t="40653" x="3976688" y="5565775"/>
          <p14:tracePt t="40657" x="3968750" y="5540375"/>
          <p14:tracePt t="40670" x="3935413" y="5532438"/>
          <p14:tracePt t="40674" x="3908425" y="5532438"/>
          <p14:tracePt t="40686" x="3875088" y="5532438"/>
          <p14:tracePt t="40693" x="3849688" y="5524500"/>
          <p14:tracePt t="40697" x="3773488" y="5497513"/>
          <p14:tracePt t="40707" x="3722688" y="5481638"/>
          <p14:tracePt t="40713" x="3654425" y="5472113"/>
          <p14:tracePt t="40724" x="3594100" y="5456238"/>
          <p14:tracePt t="40736" x="3535363" y="5456238"/>
          <p14:tracePt t="40740" x="3502025" y="5456238"/>
          <p14:tracePt t="40749" x="3459163" y="5456238"/>
          <p14:tracePt t="40753" x="3449638" y="5456238"/>
          <p14:tracePt t="40763" x="3441700" y="5456238"/>
          <p14:tracePt t="40939" x="3449638" y="5456238"/>
          <p14:tracePt t="40947" x="3459163" y="5456238"/>
          <p14:tracePt t="41899" x="3475038" y="5456238"/>
          <p14:tracePt t="41903" x="3502025" y="5446713"/>
          <p14:tracePt t="41925" x="3509963" y="5446713"/>
          <p14:tracePt t="41929" x="3535363" y="5438775"/>
          <p14:tracePt t="41941" x="3552825" y="5438775"/>
          <p14:tracePt t="41943" x="3586163" y="5430838"/>
          <p14:tracePt t="41953" x="3619500" y="5430838"/>
          <p14:tracePt t="41963" x="3679825" y="5430838"/>
          <p14:tracePt t="41969" x="3756025" y="5421313"/>
          <p14:tracePt t="41979" x="3841750" y="5405438"/>
          <p14:tracePt t="41987" x="3925888" y="5395913"/>
          <p14:tracePt t="41993" x="4019550" y="5387975"/>
          <p14:tracePt t="42005" x="4070350" y="5387975"/>
          <p14:tracePt t="42010" x="4105275" y="5387975"/>
          <p14:tracePt t="42019" x="4113213" y="5387975"/>
          <p14:tracePt t="42025" x="4113213" y="5380038"/>
          <p14:tracePt t="42221" x="4121150" y="5380038"/>
          <p14:tracePt t="42231" x="4138613" y="5380038"/>
          <p14:tracePt t="42238" x="4156075" y="5380038"/>
          <p14:tracePt t="42247" x="4189413" y="5380038"/>
          <p14:tracePt t="42258" x="4214813" y="5380038"/>
          <p14:tracePt t="42261" x="4257675" y="5380038"/>
          <p14:tracePt t="42272" x="4316413" y="5380038"/>
          <p14:tracePt t="42277" x="4384675" y="5380038"/>
          <p14:tracePt t="42287" x="4470400" y="5380038"/>
          <p14:tracePt t="42297" x="4529138" y="5380038"/>
          <p14:tracePt t="42303" x="4589463" y="5380038"/>
          <p14:tracePt t="42311" x="4614863" y="5380038"/>
          <p14:tracePt t="42319" x="4630738" y="5380038"/>
          <p14:tracePt t="42837" x="4640263" y="5380038"/>
          <p14:tracePt t="42987" x="4648200" y="5370513"/>
          <p14:tracePt t="42997" x="4683125" y="5353050"/>
          <p14:tracePt t="43008" x="4708525" y="5345113"/>
          <p14:tracePt t="43014" x="4741863" y="5327650"/>
          <p14:tracePt t="43024" x="4775200" y="5302250"/>
          <p14:tracePt t="43029" x="4810125" y="5302250"/>
          <p14:tracePt t="43037" x="4843463" y="5294313"/>
          <p14:tracePt t="43049" x="4878388" y="5286375"/>
          <p14:tracePt t="43053" x="4919663" y="5286375"/>
          <p14:tracePt t="43063" x="4946650" y="5276850"/>
          <p14:tracePt t="43069" x="4987925" y="5268913"/>
          <p14:tracePt t="43079" x="5030788" y="5268913"/>
          <p14:tracePt t="43090" x="5091113" y="5268913"/>
          <p14:tracePt t="43093" x="5124450" y="5260975"/>
          <p14:tracePt t="43103" x="5167313" y="5260975"/>
          <p14:tracePt t="43109" x="5192713" y="5260975"/>
          <p14:tracePt t="43121" x="5226050" y="5260975"/>
          <p14:tracePt t="43129" x="5260975" y="5260975"/>
          <p14:tracePt t="43136" x="5268913" y="5260975"/>
          <p14:tracePt t="43145" x="5276850" y="5260975"/>
          <p14:tracePt t="43149" x="5302250" y="5260975"/>
          <p14:tracePt t="43159" x="5319713" y="5260975"/>
          <p14:tracePt t="43169" x="5337175" y="5260975"/>
          <p14:tracePt t="43175" x="5370513" y="5260975"/>
          <p14:tracePt t="43186" x="5387975" y="5260975"/>
          <p14:tracePt t="43190" x="5421313" y="5260975"/>
          <p14:tracePt t="43199" x="5464175" y="5260975"/>
          <p14:tracePt t="43209" x="5497513" y="5260975"/>
          <p14:tracePt t="43215" x="5524500" y="5260975"/>
          <p14:tracePt t="43225" x="5557838" y="5260975"/>
          <p14:tracePt t="43229" x="5583238" y="5260975"/>
          <p14:tracePt t="43241" x="5608638" y="5260975"/>
          <p14:tracePt t="43253" x="5616575" y="5260975"/>
          <p14:tracePt t="43256" x="5651500" y="5260975"/>
          <p14:tracePt t="43265" x="5676900" y="5260975"/>
          <p14:tracePt t="43279" x="5710238" y="5260975"/>
          <p14:tracePt t="43291" x="5727700" y="5260975"/>
          <p14:tracePt t="43295" x="5745163" y="5260975"/>
          <p14:tracePt t="43307" x="5753100" y="5260975"/>
          <p14:tracePt t="43311" x="5778500" y="5260975"/>
          <p14:tracePt t="43322" x="5788025" y="5260975"/>
          <p14:tracePt t="43345" x="5795963" y="5268913"/>
          <p14:tracePt t="43377" x="5803900" y="5276850"/>
          <p14:tracePt t="43961" x="5803900" y="5286375"/>
          <p14:tracePt t="43970" x="5803900" y="5294313"/>
          <p14:tracePt t="44011" x="5803900" y="5302250"/>
          <p14:tracePt t="44187" x="5803900" y="5311775"/>
          <p14:tracePt t="44209" x="5788025" y="5327650"/>
          <p14:tracePt t="44229" x="5770563" y="5337175"/>
          <p14:tracePt t="44239" x="5761038" y="5337175"/>
          <p14:tracePt t="44253" x="5745163" y="5337175"/>
          <p14:tracePt t="44263" x="5719763" y="5337175"/>
          <p14:tracePt t="44269" x="5659438" y="5337175"/>
          <p14:tracePt t="44279" x="5557838" y="5319713"/>
          <p14:tracePt t="44290" x="5413375" y="5286375"/>
          <p14:tracePt t="44293" x="5260975" y="5226050"/>
          <p14:tracePt t="44303" x="5081588" y="5167313"/>
          <p14:tracePt t="44309" x="4860925" y="5056188"/>
          <p14:tracePt t="44320" x="4597400" y="4954588"/>
          <p14:tracePt t="44329" x="4265613" y="4792663"/>
          <p14:tracePt t="44336" x="3986213" y="4648200"/>
          <p14:tracePt t="44345" x="3646488" y="4445000"/>
          <p14:tracePt t="44349" x="3365500" y="4283075"/>
          <p14:tracePt t="44359" x="3076575" y="4087813"/>
          <p14:tracePt t="44370" x="2752725" y="3857625"/>
          <p14:tracePt t="44375" x="2455863" y="3594100"/>
          <p14:tracePt t="44386" x="2124075" y="3330575"/>
          <p14:tracePt t="44390" x="1776413" y="3051175"/>
          <p14:tracePt t="44399" x="1419225" y="2752725"/>
          <p14:tracePt t="44409" x="1112838" y="2473325"/>
          <p14:tracePt t="44415" x="765175" y="2200275"/>
          <p14:tracePt t="44425" x="433388" y="1885950"/>
          <p14:tracePt t="44431" x="136525" y="1665288"/>
        </p14:tracePtLst>
      </p14:laserTrace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10C9524-5E22-4157-A655-C0952B3EB30C}"/>
              </a:ext>
            </a:extLst>
          </p:cNvPr>
          <p:cNvSpPr txBox="1"/>
          <p:nvPr/>
        </p:nvSpPr>
        <p:spPr>
          <a:xfrm>
            <a:off x="1193079" y="737317"/>
            <a:ext cx="5724644" cy="461665"/>
          </a:xfrm>
          <a:prstGeom prst="rect">
            <a:avLst/>
          </a:prstGeom>
          <a:noFill/>
        </p:spPr>
        <p:txBody>
          <a:bodyPr wrap="none" rtlCol="0">
            <a:spAutoFit/>
          </a:bodyPr>
          <a:lstStyle/>
          <a:p>
            <a:r>
              <a:rPr kumimoji="1" lang="ja-JP" altLang="en-US" sz="2400" b="1" dirty="0">
                <a:solidFill>
                  <a:srgbClr val="C00000"/>
                </a:solidFill>
              </a:rPr>
              <a:t>アポトーシスにおけるカスパーゼの役割</a:t>
            </a:r>
          </a:p>
        </p:txBody>
      </p:sp>
      <p:sp>
        <p:nvSpPr>
          <p:cNvPr id="5" name="テキスト ボックス 4">
            <a:extLst>
              <a:ext uri="{FF2B5EF4-FFF2-40B4-BE49-F238E27FC236}">
                <a16:creationId xmlns:a16="http://schemas.microsoft.com/office/drawing/2014/main" id="{74A72FF9-CBFC-4FA0-83FC-A0172198E17C}"/>
              </a:ext>
            </a:extLst>
          </p:cNvPr>
          <p:cNvSpPr txBox="1"/>
          <p:nvPr/>
        </p:nvSpPr>
        <p:spPr>
          <a:xfrm>
            <a:off x="1677523" y="2510621"/>
            <a:ext cx="5285101" cy="1323439"/>
          </a:xfrm>
          <a:prstGeom prst="rect">
            <a:avLst/>
          </a:prstGeom>
          <a:noFill/>
        </p:spPr>
        <p:txBody>
          <a:bodyPr wrap="none" rtlCol="0">
            <a:spAutoFit/>
          </a:bodyPr>
          <a:lstStyle/>
          <a:p>
            <a:pPr marL="285750" indent="-285750">
              <a:buFont typeface="Wingdings" panose="05000000000000000000" pitchFamily="2" charset="2"/>
              <a:buChar char="Ø"/>
            </a:pPr>
            <a:r>
              <a:rPr kumimoji="1" lang="ja-JP" altLang="en-US" sz="2000" dirty="0"/>
              <a:t>カスパーゼ </a:t>
            </a:r>
            <a:r>
              <a:rPr kumimoji="1" lang="en-US" altLang="ja-JP" sz="2000" dirty="0"/>
              <a:t>(Caspase) </a:t>
            </a:r>
            <a:r>
              <a:rPr kumimoji="1" lang="ja-JP" altLang="en-US" sz="2000" dirty="0"/>
              <a:t>活性化機序</a:t>
            </a:r>
            <a:endParaRPr kumimoji="1" lang="en-US" altLang="ja-JP" sz="2000" dirty="0"/>
          </a:p>
          <a:p>
            <a:pPr marL="285750" indent="-285750">
              <a:buFont typeface="Wingdings" panose="05000000000000000000" pitchFamily="2" charset="2"/>
              <a:buChar char="Ø"/>
            </a:pPr>
            <a:endParaRPr kumimoji="1" lang="en-US" altLang="ja-JP" sz="2000" dirty="0"/>
          </a:p>
          <a:p>
            <a:endParaRPr kumimoji="1" lang="en-US" altLang="ja-JP" sz="2000" dirty="0"/>
          </a:p>
          <a:p>
            <a:pPr marL="285750" indent="-285750">
              <a:buFont typeface="Wingdings" panose="05000000000000000000" pitchFamily="2" charset="2"/>
              <a:buChar char="Ø"/>
            </a:pPr>
            <a:r>
              <a:rPr kumimoji="1" lang="ja-JP" altLang="en-US" sz="2000" dirty="0"/>
              <a:t>カスパーゼの基質 </a:t>
            </a:r>
            <a:r>
              <a:rPr kumimoji="1" lang="en-US" altLang="ja-JP" sz="2000" dirty="0"/>
              <a:t>(</a:t>
            </a:r>
            <a:r>
              <a:rPr kumimoji="1" lang="en-US" altLang="ja-JP" sz="2000" dirty="0" err="1"/>
              <a:t>Subtrate</a:t>
            </a:r>
            <a:r>
              <a:rPr kumimoji="1" lang="en-US" altLang="ja-JP" sz="2000" dirty="0"/>
              <a:t>) </a:t>
            </a:r>
            <a:r>
              <a:rPr kumimoji="1" lang="ja-JP" altLang="en-US" sz="2000" dirty="0"/>
              <a:t>断片化 と意義</a:t>
            </a:r>
            <a:endParaRPr kumimoji="1" lang="en-US" altLang="ja-JP" sz="2000" dirty="0"/>
          </a:p>
        </p:txBody>
      </p:sp>
    </p:spTree>
    <p:extLst>
      <p:ext uri="{BB962C8B-B14F-4D97-AF65-F5344CB8AC3E}">
        <p14:creationId xmlns:p14="http://schemas.microsoft.com/office/powerpoint/2010/main" val="3662774933"/>
      </p:ext>
    </p:extLst>
  </p:cSld>
  <p:clrMapOvr>
    <a:masterClrMapping/>
  </p:clrMapOvr>
  <mc:AlternateContent xmlns:mc="http://schemas.openxmlformats.org/markup-compatibility/2006" xmlns:p14="http://schemas.microsoft.com/office/powerpoint/2010/main">
    <mc:Choice Requires="p14">
      <p:transition spd="slow" p14:dur="2000" advTm="17704"/>
    </mc:Choice>
    <mc:Fallback xmlns="">
      <p:transition spd="slow" advTm="17704"/>
    </mc:Fallback>
  </mc:AlternateContent>
  <p:extLst>
    <p:ext uri="{3A86A75C-4F4B-4683-9AE1-C65F6400EC91}">
      <p14:laserTraceLst xmlns:p14="http://schemas.microsoft.com/office/powerpoint/2010/main">
        <p14:tracePtLst>
          <p14:tracePt t="51" x="1470025" y="1631950"/>
          <p14:tracePt t="70" x="1470025" y="1622425"/>
          <p14:tracePt t="77" x="1470025" y="1606550"/>
          <p14:tracePt t="79" x="1470025" y="1597025"/>
          <p14:tracePt t="90" x="1462088" y="1589088"/>
          <p14:tracePt t="101" x="1462088" y="1581150"/>
          <p14:tracePt t="106" x="1444625" y="1563688"/>
          <p14:tracePt t="118" x="1436688" y="1546225"/>
          <p14:tracePt t="123" x="1427163" y="1538288"/>
          <p14:tracePt t="135" x="1419225" y="1530350"/>
          <p14:tracePt t="142" x="1411288" y="1520825"/>
          <p14:tracePt t="146" x="1411288" y="1504950"/>
          <p14:tracePt t="160" x="1411288" y="1487488"/>
          <p14:tracePt t="173" x="1411288" y="1452563"/>
          <p14:tracePt t="185" x="1411288" y="1427163"/>
          <p14:tracePt t="186" x="1401763" y="1393825"/>
          <p14:tracePt t="196" x="1368425" y="1343025"/>
          <p14:tracePt t="201" x="1350963" y="1308100"/>
          <p14:tracePt t="212" x="1350963" y="1282700"/>
          <p14:tracePt t="223" x="1343025" y="1257300"/>
          <p14:tracePt t="226" x="1333500" y="1216025"/>
          <p14:tracePt t="236" x="1333500" y="1206500"/>
          <p14:tracePt t="242" x="1333500" y="1198563"/>
          <p14:tracePt t="252" x="1317625" y="1181100"/>
          <p14:tracePt t="262" x="1317625" y="1173163"/>
          <p14:tracePt t="273" x="1317625" y="1155700"/>
          <p14:tracePt t="285" x="1308100" y="1147763"/>
          <p14:tracePt t="438" x="1300163" y="1147763"/>
          <p14:tracePt t="464" x="1292225" y="1147763"/>
          <p14:tracePt t="478" x="1266825" y="1147763"/>
          <p14:tracePt t="489" x="1257300" y="1147763"/>
          <p14:tracePt t="501" x="1249363" y="1147763"/>
          <p14:tracePt t="507" x="1241425" y="1147763"/>
          <p14:tracePt t="522" x="1223963" y="1147763"/>
          <p14:tracePt t="530" x="1216025" y="1147763"/>
          <p14:tracePt t="570" x="1206500" y="1147763"/>
          <p14:tracePt t="580" x="1198563" y="1147763"/>
          <p14:tracePt t="590" x="1189038" y="1147763"/>
          <p14:tracePt t="596" x="1173163" y="1147763"/>
          <p14:tracePt t="606" x="1163638" y="1147763"/>
          <p14:tracePt t="888" x="1155700" y="1147763"/>
          <p14:tracePt t="918" x="1155700" y="1155700"/>
          <p14:tracePt t="934" x="1155700" y="1163638"/>
          <p14:tracePt t="968" x="1155700" y="1173163"/>
          <p14:tracePt t="1008" x="1147763" y="1173163"/>
          <p14:tracePt t="1028" x="1147763" y="1181100"/>
          <p14:tracePt t="1644" x="1155700" y="1181100"/>
          <p14:tracePt t="1654" x="1163638" y="1181100"/>
          <p14:tracePt t="1660" x="1181100" y="1181100"/>
          <p14:tracePt t="1672" x="1189038" y="1181100"/>
          <p14:tracePt t="1674" x="1206500" y="1181100"/>
          <p14:tracePt t="1684" x="1216025" y="1181100"/>
          <p14:tracePt t="1702" x="1223963" y="1181100"/>
          <p14:tracePt t="1922" x="1231900" y="1189038"/>
          <p14:tracePt t="1978" x="1231900" y="1206500"/>
          <p14:tracePt t="1992" x="1223963" y="1206500"/>
          <p14:tracePt t="2002" x="1223963" y="1216025"/>
          <p14:tracePt t="2052" x="1223963" y="1223963"/>
          <p14:tracePt t="2114" x="1223963" y="1231900"/>
          <p14:tracePt t="2128" x="1223963" y="1241425"/>
          <p14:tracePt t="2150" x="1223963" y="1257300"/>
          <p14:tracePt t="2164" x="1223963" y="1266825"/>
          <p14:tracePt t="2174" x="1223963" y="1274763"/>
          <p14:tracePt t="2178" x="1231900" y="1282700"/>
          <p14:tracePt t="2189" x="1231900" y="1292225"/>
          <p14:tracePt t="2202" x="1249363" y="1308100"/>
          <p14:tracePt t="2208" x="1249363" y="1317625"/>
          <p14:tracePt t="2222" x="1266825" y="1333500"/>
          <p14:tracePt t="2224" x="1282700" y="1343025"/>
          <p14:tracePt t="2234" x="1325563" y="1360488"/>
          <p14:tracePt t="2244" x="1333500" y="1360488"/>
          <p14:tracePt t="2251" x="1368425" y="1376363"/>
          <p14:tracePt t="2258" x="1401763" y="1376363"/>
          <p14:tracePt t="2264" x="1436688" y="1376363"/>
          <p14:tracePt t="2274" x="1504950" y="1376363"/>
          <p14:tracePt t="2284" x="1589088" y="1393825"/>
          <p14:tracePt t="2290" x="1674813" y="1401763"/>
          <p14:tracePt t="2302" x="1784350" y="1401763"/>
          <p14:tracePt t="2306" x="1870075" y="1401763"/>
          <p14:tracePt t="2318" x="1954213" y="1401763"/>
          <p14:tracePt t="2326" x="2030413" y="1401763"/>
          <p14:tracePt t="2330" x="2073275" y="1401763"/>
          <p14:tracePt t="2340" x="2108200" y="1401763"/>
          <p14:tracePt t="2344" x="2124075" y="1401763"/>
          <p14:tracePt t="2355" x="2141538" y="1401763"/>
          <p14:tracePt t="2368" x="2149475" y="1401763"/>
          <p14:tracePt t="2380" x="2184400" y="1401763"/>
          <p14:tracePt t="2387" x="2200275" y="1401763"/>
          <p14:tracePt t="2396" x="2209800" y="1401763"/>
          <p14:tracePt t="2406" x="2227263" y="1401763"/>
          <p14:tracePt t="2410" x="2243138" y="1401763"/>
          <p14:tracePt t="2422" x="2260600" y="1401763"/>
          <p14:tracePt t="2426" x="2293938" y="1401763"/>
          <p14:tracePt t="2437" x="2303463" y="1401763"/>
          <p14:tracePt t="2446" x="2336800" y="1401763"/>
          <p14:tracePt t="2451" x="2362200" y="1401763"/>
          <p14:tracePt t="2462" x="2387600" y="1401763"/>
          <p14:tracePt t="2469" x="2422525" y="1401763"/>
          <p14:tracePt t="2476" x="2447925" y="1401763"/>
          <p14:tracePt t="2487" x="2481263" y="1385888"/>
          <p14:tracePt t="2492" x="2516188" y="1376363"/>
          <p14:tracePt t="2502" x="2566988" y="1376363"/>
          <p14:tracePt t="2506" x="2582863" y="1376363"/>
          <p14:tracePt t="2518" x="2617788" y="1368425"/>
          <p14:tracePt t="2526" x="2660650" y="1368425"/>
          <p14:tracePt t="2534" x="2693988" y="1360488"/>
          <p14:tracePt t="2542" x="2736850" y="1360488"/>
          <p14:tracePt t="2546" x="2795588" y="1360488"/>
          <p14:tracePt t="2558" x="2830513" y="1360488"/>
          <p14:tracePt t="2570" x="2871788" y="1350963"/>
          <p14:tracePt t="2574" x="2897188" y="1350963"/>
          <p14:tracePt t="2584" x="2932113" y="1343025"/>
          <p14:tracePt t="2587" x="2974975" y="1343025"/>
          <p14:tracePt t="2601" x="3000375" y="1343025"/>
          <p14:tracePt t="2608" x="3033713" y="1343025"/>
          <p14:tracePt t="2612" x="3067050" y="1343025"/>
          <p14:tracePt t="2622" x="3094038" y="1343025"/>
          <p14:tracePt t="2628" x="3152775" y="1343025"/>
          <p14:tracePt t="2638" x="3178175" y="1343025"/>
          <p14:tracePt t="2652" x="3271838" y="1343025"/>
          <p14:tracePt t="2664" x="3297238" y="1343025"/>
          <p14:tracePt t="2668" x="3330575" y="1343025"/>
          <p14:tracePt t="2678" x="3365500" y="1343025"/>
          <p14:tracePt t="2689" x="3373438" y="1343025"/>
          <p14:tracePt t="2694" x="3390900" y="1325563"/>
          <p14:tracePt t="2705" x="3416300" y="1325563"/>
          <p14:tracePt t="2715" x="3424238" y="1325563"/>
          <p14:tracePt t="2718" x="3449638" y="1325563"/>
          <p14:tracePt t="2728" x="3484563" y="1325563"/>
          <p14:tracePt t="2739" x="3517900" y="1325563"/>
          <p14:tracePt t="2744" x="3543300" y="1325563"/>
          <p14:tracePt t="2755" x="3560763" y="1325563"/>
          <p14:tracePt t="2758" x="3568700" y="1325563"/>
          <p14:tracePt t="2768" x="3578225" y="1325563"/>
          <p14:tracePt t="2780" x="3594100" y="1325563"/>
          <p14:tracePt t="2784" x="3611563" y="1317625"/>
          <p14:tracePt t="2794" x="3629025" y="1317625"/>
          <p14:tracePt t="2801" x="3654425" y="1308100"/>
          <p14:tracePt t="2808" x="3662363" y="1308100"/>
          <p14:tracePt t="2822" x="3705225" y="1308100"/>
          <p14:tracePt t="2824" x="3738563" y="1308100"/>
          <p14:tracePt t="2834" x="3798888" y="1308100"/>
          <p14:tracePt t="2840" x="3816350" y="1308100"/>
          <p14:tracePt t="2851" x="3841750" y="1308100"/>
          <p14:tracePt t="2860" x="3875088" y="1300163"/>
          <p14:tracePt t="2864" x="3935413" y="1282700"/>
          <p14:tracePt t="2874" x="3943350" y="1282700"/>
          <p14:tracePt t="2880" x="3968750" y="1282700"/>
          <p14:tracePt t="2890" x="3976688" y="1274763"/>
          <p14:tracePt t="3122" x="4019550" y="1274763"/>
          <p14:tracePt t="3126" x="4037013" y="1274763"/>
          <p14:tracePt t="3138" x="4079875" y="1274763"/>
          <p14:tracePt t="3154" x="4138613" y="1274763"/>
          <p14:tracePt t="3162" x="4181475" y="1274763"/>
          <p14:tracePt t="3168" x="4224338" y="1274763"/>
          <p14:tracePt t="3178" x="4283075" y="1274763"/>
          <p14:tracePt t="3189" x="4341813" y="1274763"/>
          <p14:tracePt t="3192" x="4410075" y="1274763"/>
          <p14:tracePt t="3202" x="4470400" y="1274763"/>
          <p14:tracePt t="3208" x="4554538" y="1274763"/>
          <p14:tracePt t="3218" x="4614863" y="1274763"/>
          <p14:tracePt t="3228" x="4683125" y="1274763"/>
          <p14:tracePt t="3234" x="4733925" y="1274763"/>
          <p14:tracePt t="3244" x="4759325" y="1274763"/>
          <p14:tracePt t="3251" x="4784725" y="1274763"/>
          <p14:tracePt t="3258" x="4792663" y="1274763"/>
          <p14:tracePt t="3268" x="4802188" y="1274763"/>
          <p14:tracePt t="3274" x="4835525" y="1274763"/>
          <p14:tracePt t="3284" x="4852988" y="1274763"/>
          <p14:tracePt t="3289" x="4886325" y="1282700"/>
          <p14:tracePt t="3302" x="4929188" y="1282700"/>
          <p14:tracePt t="3308" x="4946650" y="1282700"/>
          <p14:tracePt t="3314" x="4979988" y="1282700"/>
          <p14:tracePt t="3324" x="5022850" y="1282700"/>
          <p14:tracePt t="3328" x="5056188" y="1282700"/>
          <p14:tracePt t="3338" x="5091113" y="1282700"/>
          <p14:tracePt t="3351" x="5116513" y="1282700"/>
          <p14:tracePt t="3355" x="5141913" y="1282700"/>
          <p14:tracePt t="3364" x="5157788" y="1282700"/>
          <p14:tracePt t="3378" x="5175250" y="1282700"/>
          <p14:tracePt t="3390" x="5192713" y="1282700"/>
          <p14:tracePt t="3394" x="5243513" y="1292225"/>
          <p14:tracePt t="3405" x="5251450" y="1292225"/>
          <p14:tracePt t="3410" x="5276850" y="1292225"/>
          <p14:tracePt t="3422" x="5311775" y="1292225"/>
          <p14:tracePt t="3430" x="5319713" y="1292225"/>
          <p14:tracePt t="3434" x="5337175" y="1292225"/>
          <p14:tracePt t="3444" x="5345113" y="1292225"/>
          <p14:tracePt t="3451" x="5362575" y="1292225"/>
          <p14:tracePt t="3460" x="5380038" y="1292225"/>
          <p14:tracePt t="3472" x="5395913" y="1292225"/>
          <p14:tracePt t="3474" x="5405438" y="1292225"/>
          <p14:tracePt t="3485" x="5413375" y="1292225"/>
          <p14:tracePt t="3490" x="5446713" y="1292225"/>
          <p14:tracePt t="3501" x="5481638" y="1292225"/>
          <p14:tracePt t="3510" x="5497513" y="1292225"/>
          <p14:tracePt t="3518" x="5507038" y="1292225"/>
          <p14:tracePt t="3526" x="5524500" y="1292225"/>
          <p14:tracePt t="3540" x="5540375" y="1292225"/>
          <p14:tracePt t="3560" x="5565775" y="1292225"/>
          <p14:tracePt t="3590" x="5583238" y="1292225"/>
          <p14:tracePt t="3616" x="5591175" y="1292225"/>
          <p14:tracePt t="3622" x="5608638" y="1292225"/>
          <p14:tracePt t="3638" x="5616575" y="1292225"/>
          <p14:tracePt t="3642" x="5626100" y="1292225"/>
          <p14:tracePt t="3652" x="5641975" y="1292225"/>
          <p14:tracePt t="3662" x="5651500" y="1292225"/>
          <p14:tracePt t="3668" x="5668963" y="1292225"/>
          <p14:tracePt t="3676" x="5676900" y="1292225"/>
          <p14:tracePt t="3692" x="5694363" y="1292225"/>
          <p14:tracePt t="3702" x="5702300" y="1292225"/>
          <p14:tracePt t="3706" x="5727700" y="1292225"/>
          <p14:tracePt t="3718" x="5745163" y="1292225"/>
          <p14:tracePt t="3722" x="5788025" y="1292225"/>
          <p14:tracePt t="3734" x="5803900" y="1292225"/>
          <p14:tracePt t="3742" x="5846763" y="1292225"/>
          <p14:tracePt t="3751" x="5889625" y="1292225"/>
          <p14:tracePt t="3758" x="5940425" y="1292225"/>
          <p14:tracePt t="3762" x="5983288" y="1292225"/>
          <p14:tracePt t="3772" x="6042025" y="1292225"/>
          <p14:tracePt t="3784" x="6067425" y="1292225"/>
          <p14:tracePt t="3789" x="6102350" y="1292225"/>
          <p14:tracePt t="3802" x="6135688" y="1292225"/>
          <p14:tracePt t="3812" x="6143625" y="1282700"/>
          <p14:tracePt t="3824" x="6169025" y="1282700"/>
          <p14:tracePt t="3828" x="6186488" y="1282700"/>
          <p14:tracePt t="3838" x="6221413" y="1282700"/>
          <p14:tracePt t="3842" x="6237288" y="1282700"/>
          <p14:tracePt t="3852" x="6272213" y="1282700"/>
          <p14:tracePt t="3862" x="6313488" y="1282700"/>
          <p14:tracePt t="3868" x="6330950" y="1282700"/>
          <p14:tracePt t="3878" x="6348413" y="1282700"/>
          <p14:tracePt t="3884" x="6373813" y="1282700"/>
          <p14:tracePt t="3894" x="6391275" y="1282700"/>
          <p14:tracePt t="3905" x="6399213" y="1282700"/>
          <p14:tracePt t="3908" x="6424613" y="1282700"/>
          <p14:tracePt t="3922" x="6432550" y="1282700"/>
          <p14:tracePt t="3924" x="6442075" y="1282700"/>
          <p14:tracePt t="3940" x="6450013" y="1282700"/>
          <p14:tracePt t="3951" x="6457950" y="1282700"/>
          <p14:tracePt t="3957" x="6467475" y="1282700"/>
          <p14:tracePt t="3964" x="6483350" y="1282700"/>
          <p14:tracePt t="3980" x="6518275" y="1282700"/>
          <p14:tracePt t="3984" x="6543675" y="1274763"/>
          <p14:tracePt t="3994" x="6577013" y="1274763"/>
          <p14:tracePt t="4006" x="6611938" y="1266825"/>
          <p14:tracePt t="4010" x="6670675" y="1257300"/>
          <p14:tracePt t="4022" x="6696075" y="1257300"/>
          <p14:tracePt t="4024" x="6713538" y="1257300"/>
          <p14:tracePt t="4035" x="6738938" y="1257300"/>
          <p14:tracePt t="4044" x="6764338" y="1257300"/>
          <p14:tracePt t="4052" x="6781800" y="1257300"/>
          <p14:tracePt t="4060" x="6799263" y="1257300"/>
          <p14:tracePt t="4064" x="6815138" y="1257300"/>
          <p14:tracePt t="4076" x="6840538" y="1257300"/>
          <p14:tracePt t="4087" x="6858000" y="1257300"/>
          <p14:tracePt t="4090" x="6865938" y="1257300"/>
          <p14:tracePt t="4101" x="6900863" y="1257300"/>
          <p14:tracePt t="4106" x="6926263" y="1257300"/>
          <p14:tracePt t="4118" x="6934200" y="1257300"/>
          <p14:tracePt t="4126" x="6951663" y="1257300"/>
          <p14:tracePt t="4130" x="6969125" y="1257300"/>
          <p14:tracePt t="4140" x="6977063" y="1257300"/>
          <p14:tracePt t="4146" x="6994525" y="1257300"/>
          <p14:tracePt t="4176" x="7002463" y="1257300"/>
          <p14:tracePt t="4226" x="7010400" y="1257300"/>
          <p14:tracePt t="4236" x="7019925" y="1257300"/>
          <p14:tracePt t="4256" x="7035800" y="1257300"/>
          <p14:tracePt t="4268" x="7061200" y="1257300"/>
          <p14:tracePt t="4273" x="7088188" y="1257300"/>
          <p14:tracePt t="4284" x="7121525" y="1257300"/>
          <p14:tracePt t="4287" x="7146925" y="1257300"/>
          <p14:tracePt t="4296" x="7164388" y="1257300"/>
          <p14:tracePt t="4306" x="7189788" y="1257300"/>
          <p14:tracePt t="4312" x="7205663" y="1257300"/>
          <p14:tracePt t="4322" x="7223125" y="1257300"/>
          <p14:tracePt t="4328" x="7232650" y="1257300"/>
          <p14:tracePt t="4339" x="7240588" y="1257300"/>
          <p14:tracePt t="4351" x="7248525" y="1257300"/>
          <p14:tracePt t="4554" x="7258050" y="1257300"/>
          <p14:tracePt t="4567" x="7265988" y="1257300"/>
          <p14:tracePt t="4573" x="7273925" y="1257300"/>
          <p14:tracePt t="4584" x="7283450" y="1257300"/>
          <p14:tracePt t="4594" x="7291388" y="1257300"/>
          <p14:tracePt t="4606" x="7308850" y="1257300"/>
          <p14:tracePt t="4610" x="7342188" y="1257300"/>
          <p14:tracePt t="4621" x="7359650" y="1266825"/>
          <p14:tracePt t="4624" x="7367588" y="1266825"/>
          <p14:tracePt t="4634" x="7377113" y="1266825"/>
          <p14:tracePt t="4644" x="7385050" y="1266825"/>
          <p14:tracePt t="4651" x="7392988" y="1266825"/>
          <p14:tracePt t="4660" x="7418388" y="1266825"/>
          <p14:tracePt t="4680" x="7435850" y="1266825"/>
          <p14:tracePt t="4972" x="7461250" y="1274763"/>
          <p14:tracePt t="4981" x="7504113" y="1292225"/>
          <p14:tracePt t="4989" x="7512050" y="1292225"/>
          <p14:tracePt t="4992" x="7529513" y="1300163"/>
          <p14:tracePt t="5005" x="7554913" y="1308100"/>
          <p14:tracePt t="5014" x="7597775" y="1317625"/>
          <p14:tracePt t="5018" x="7623175" y="1325563"/>
          <p14:tracePt t="5028" x="7648575" y="1333500"/>
          <p14:tracePt t="5034" x="7666038" y="1343025"/>
          <p14:tracePt t="5044" x="7673975" y="1343025"/>
          <p14:tracePt t="5055" x="7681913" y="1350963"/>
          <p14:tracePt t="5058" x="7691438" y="1350963"/>
          <p14:tracePt t="5286" x="7707313" y="1350963"/>
          <p14:tracePt t="5296" x="7707313" y="1368425"/>
          <p14:tracePt t="5310" x="7724775" y="1385888"/>
          <p14:tracePt t="5321" x="7742238" y="1393825"/>
          <p14:tracePt t="5334" x="7775575" y="1411288"/>
          <p14:tracePt t="5339" x="7793038" y="1427163"/>
          <p14:tracePt t="5346" x="7793038" y="1444625"/>
          <p14:tracePt t="5352" x="7818438" y="1470025"/>
          <p14:tracePt t="5362" x="7843838" y="1470025"/>
          <p14:tracePt t="5373" x="7886700" y="1504950"/>
          <p14:tracePt t="5376" x="7912100" y="1520825"/>
          <p14:tracePt t="5386" x="7962900" y="1546225"/>
          <p14:tracePt t="5392" x="7996238" y="1589088"/>
          <p14:tracePt t="5402" x="8021638" y="1614488"/>
          <p14:tracePt t="5412" x="8047038" y="1622425"/>
          <p14:tracePt t="5418" x="8056563" y="1639888"/>
          <p14:tracePt t="5428" x="8064500" y="1657350"/>
          <p14:tracePt t="5435" x="8064500" y="1682750"/>
          <p14:tracePt t="5442" x="8064500" y="1708150"/>
          <p14:tracePt t="5451" x="8064500" y="1733550"/>
          <p14:tracePt t="5457" x="8064500" y="1776413"/>
          <p14:tracePt t="5468" x="8047038" y="1809750"/>
          <p14:tracePt t="5473" x="8013700" y="1860550"/>
          <p14:tracePt t="5485" x="7970838" y="1903413"/>
          <p14:tracePt t="5492" x="7902575" y="1971675"/>
          <p14:tracePt t="5501" x="7886700" y="1979613"/>
          <p14:tracePt t="5508" x="7826375" y="2022475"/>
          <p14:tracePt t="5512" x="7750175" y="2090738"/>
          <p14:tracePt t="5523" x="7631113" y="2159000"/>
          <p14:tracePt t="5535" x="7453313" y="2227263"/>
          <p14:tracePt t="5540" x="7180263" y="2362200"/>
          <p14:tracePt t="5552" x="6543675" y="2557463"/>
          <p14:tracePt t="5562" x="6118225" y="2660650"/>
          <p14:tracePt t="5574" x="5634038" y="2736850"/>
          <p14:tracePt t="5578" x="5200650" y="2752725"/>
          <p14:tracePt t="5589" x="4792663" y="2770188"/>
          <p14:tracePt t="5594" x="4384675" y="2795588"/>
          <p14:tracePt t="5605" x="3951288" y="2795588"/>
          <p14:tracePt t="5614" x="3578225" y="2795588"/>
          <p14:tracePt t="5618" x="3254375" y="2795588"/>
          <p14:tracePt t="5628" x="3025775" y="2795588"/>
          <p14:tracePt t="5634" x="2820988" y="2795588"/>
          <p14:tracePt t="5644" x="2676525" y="2795588"/>
          <p14:tracePt t="5656" x="2557463" y="2795588"/>
          <p14:tracePt t="5658" x="2473325" y="2795588"/>
          <p14:tracePt t="5668" x="2422525" y="2795588"/>
          <p14:tracePt t="5684" x="2413000" y="2795588"/>
          <p14:tracePt t="5705" x="2405063" y="2795588"/>
          <p14:tracePt t="5876" x="2362200" y="2795588"/>
          <p14:tracePt t="5880" x="2336800" y="2820988"/>
          <p14:tracePt t="5892" x="2319338" y="2820988"/>
          <p14:tracePt t="5896" x="2260600" y="2820988"/>
          <p14:tracePt t="5906" x="2217738" y="2830513"/>
          <p14:tracePt t="5912" x="2184400" y="2838450"/>
          <p14:tracePt t="5922" x="2149475" y="2846388"/>
          <p14:tracePt t="5930" x="2116138" y="2846388"/>
          <p14:tracePt t="5937" x="2065338" y="2855913"/>
          <p14:tracePt t="5946" x="2047875" y="2855913"/>
          <p14:tracePt t="5952" x="2030413" y="2863850"/>
          <p14:tracePt t="5962" x="2014538" y="2863850"/>
          <p14:tracePt t="6208" x="2039938" y="2881313"/>
          <p14:tracePt t="6216" x="2065338" y="2889250"/>
          <p14:tracePt t="6224" x="2108200" y="2889250"/>
          <p14:tracePt t="6228" x="2159000" y="2889250"/>
          <p14:tracePt t="6239" x="2235200" y="2889250"/>
          <p14:tracePt t="6251" x="2293938" y="2889250"/>
          <p14:tracePt t="6255" x="2362200" y="2889250"/>
          <p14:tracePt t="6264" x="2405063" y="2889250"/>
          <p14:tracePt t="6272" x="2463800" y="2889250"/>
          <p14:tracePt t="6280" x="2498725" y="2889250"/>
          <p14:tracePt t="6290" x="2524125" y="2889250"/>
          <p14:tracePt t="6294" x="2557463" y="2889250"/>
          <p14:tracePt t="6305" x="2574925" y="2889250"/>
          <p14:tracePt t="6322" x="2592388" y="2889250"/>
          <p14:tracePt t="6330" x="2617788" y="2889250"/>
          <p14:tracePt t="6334" x="2625725" y="2889250"/>
          <p14:tracePt t="6344" x="2660650" y="2897188"/>
          <p14:tracePt t="6351" x="2701925" y="2897188"/>
          <p14:tracePt t="6360" x="2752725" y="2906713"/>
          <p14:tracePt t="6372" x="2795588" y="2914650"/>
          <p14:tracePt t="6376" x="2855913" y="2932113"/>
          <p14:tracePt t="6388" x="2889250" y="2932113"/>
          <p14:tracePt t="6389" x="2932113" y="2949575"/>
          <p14:tracePt t="6402" x="2974975" y="2949575"/>
          <p14:tracePt t="6410" x="3008313" y="2949575"/>
          <p14:tracePt t="6418" x="3041650" y="2949575"/>
          <p14:tracePt t="6426" x="3067050" y="2949575"/>
          <p14:tracePt t="6430" x="3127375" y="2949575"/>
          <p14:tracePt t="6440" x="3186113" y="2949575"/>
          <p14:tracePt t="6451" x="3228975" y="2949575"/>
          <p14:tracePt t="6456" x="3297238" y="2949575"/>
          <p14:tracePt t="6468" x="3340100" y="2949575"/>
          <p14:tracePt t="6472" x="3416300" y="2949575"/>
          <p14:tracePt t="6480" x="3459163" y="2949575"/>
          <p14:tracePt t="6490" x="3517900" y="2949575"/>
          <p14:tracePt t="6496" x="3560763" y="2949575"/>
          <p14:tracePt t="6506" x="3603625" y="2949575"/>
          <p14:tracePt t="6512" x="3646488" y="2949575"/>
          <p14:tracePt t="6522" x="3705225" y="2949575"/>
          <p14:tracePt t="6534" x="3738563" y="2949575"/>
          <p14:tracePt t="6538" x="3763963" y="2949575"/>
          <p14:tracePt t="6546" x="3806825" y="2949575"/>
          <p14:tracePt t="6554" x="3832225" y="2949575"/>
          <p14:tracePt t="6562" x="3867150" y="2949575"/>
          <p14:tracePt t="6572" x="3892550" y="2949575"/>
          <p14:tracePt t="6576" x="3917950" y="2949575"/>
          <p14:tracePt t="6586" x="3935413" y="2949575"/>
          <p14:tracePt t="6592" x="3951288" y="2949575"/>
          <p14:tracePt t="6602" x="3976688" y="2949575"/>
          <p14:tracePt t="6612" x="4002088" y="2949575"/>
          <p14:tracePt t="6618" x="4011613" y="2949575"/>
          <p14:tracePt t="6628" x="4037013" y="2949575"/>
          <p14:tracePt t="6634" x="4079875" y="2949575"/>
          <p14:tracePt t="6642" x="4105275" y="2949575"/>
          <p14:tracePt t="6652" x="4146550" y="2949575"/>
          <p14:tracePt t="6658" x="4171950" y="2949575"/>
          <p14:tracePt t="6668" x="4197350" y="2949575"/>
          <p14:tracePt t="6672" x="4224338" y="2949575"/>
          <p14:tracePt t="6685" x="4240213" y="2949575"/>
          <p14:tracePt t="6692" x="4249738" y="2949575"/>
          <p14:tracePt t="6701" x="4275138" y="2949575"/>
          <p14:tracePt t="6754" x="4283075" y="2949575"/>
          <p14:tracePt t="6770" x="4291013" y="2949575"/>
          <p14:tracePt t="6785" x="4308475" y="2949575"/>
          <p14:tracePt t="6794" x="4316413" y="2949575"/>
          <p14:tracePt t="6808" x="4325938" y="2949575"/>
          <p14:tracePt t="6819" x="4333875" y="2949575"/>
          <p14:tracePt t="6828" x="4341813" y="2949575"/>
          <p14:tracePt t="6839" x="4351338" y="2949575"/>
          <p14:tracePt t="6844" x="4359275" y="2949575"/>
          <p14:tracePt t="6855" x="4368800" y="2949575"/>
          <p14:tracePt t="6864" x="4376738" y="2949575"/>
          <p14:tracePt t="6872" x="4384675" y="2949575"/>
          <p14:tracePt t="6880" x="4394200" y="2949575"/>
          <p14:tracePt t="6890" x="4410075" y="2949575"/>
          <p14:tracePt t="6894" x="4419600" y="2949575"/>
          <p14:tracePt t="7282" x="4427538" y="2949575"/>
          <p14:tracePt t="7292" x="4435475" y="2949575"/>
          <p14:tracePt t="7308" x="4452938" y="2949575"/>
          <p14:tracePt t="7318" x="4460875" y="2949575"/>
          <p14:tracePt t="7324" x="4470400" y="2949575"/>
          <p14:tracePt t="7334" x="4486275" y="2949575"/>
          <p14:tracePt t="7351" x="4495800" y="2949575"/>
          <p14:tracePt t="7358" x="4513263" y="2949575"/>
          <p14:tracePt t="7367" x="4521200" y="2949575"/>
          <p14:tracePt t="7374" x="4529138" y="2949575"/>
          <p14:tracePt t="7378" x="4554538" y="2949575"/>
          <p14:tracePt t="7389" x="4572000" y="2949575"/>
          <p14:tracePt t="7402" x="4579938" y="2949575"/>
          <p14:tracePt t="7406" x="4589463" y="2949575"/>
          <p14:tracePt t="7414" x="4630738" y="2949575"/>
          <p14:tracePt t="7422" x="4657725" y="2949575"/>
          <p14:tracePt t="7430" x="4665663" y="2949575"/>
          <p14:tracePt t="7440" x="4699000" y="2949575"/>
          <p14:tracePt t="7444" x="4724400" y="2949575"/>
          <p14:tracePt t="7455" x="4767263" y="2949575"/>
          <p14:tracePt t="7460" x="4784725" y="2949575"/>
          <p14:tracePt t="7472" x="4810125" y="2949575"/>
          <p14:tracePt t="7480" x="4818063" y="2949575"/>
          <p14:tracePt t="7484" x="4835525" y="2949575"/>
          <p14:tracePt t="7494" x="4860925" y="2949575"/>
          <p14:tracePt t="7501" x="4868863" y="2949575"/>
          <p14:tracePt t="7510" x="4878388" y="2949575"/>
          <p14:tracePt t="7522" x="4903788" y="2949575"/>
          <p14:tracePt t="7537" x="4919663" y="2949575"/>
          <p14:tracePt t="7551" x="4929188" y="2949575"/>
          <p14:tracePt t="7606" x="4937125" y="2949575"/>
          <p14:tracePt t="7611" x="4954588" y="2949575"/>
          <p14:tracePt t="7622" x="4962525" y="2949575"/>
          <p14:tracePt t="7630" x="4979988" y="2949575"/>
          <p14:tracePt t="7646" x="4997450" y="2949575"/>
          <p14:tracePt t="7652" x="5005388" y="2949575"/>
          <p14:tracePt t="7662" x="5013325" y="2949575"/>
          <p14:tracePt t="7673" x="5038725" y="2940050"/>
          <p14:tracePt t="7687" x="5048250" y="2940050"/>
          <p14:tracePt t="7696" x="5073650" y="2940050"/>
          <p14:tracePt t="7722" x="5081588" y="2932113"/>
          <p14:tracePt t="7742" x="5099050" y="2932113"/>
          <p14:tracePt t="7752" x="5106988" y="2932113"/>
          <p14:tracePt t="7758" x="5116513" y="2932113"/>
          <p14:tracePt t="7768" x="5132388" y="2932113"/>
          <p14:tracePt t="7784" x="5149850" y="2932113"/>
          <p14:tracePt t="7792" x="5175250" y="2922588"/>
          <p14:tracePt t="7801" x="5183188" y="2922588"/>
          <p14:tracePt t="7808" x="5200650" y="2922588"/>
          <p14:tracePt t="7818" x="5208588" y="2922588"/>
          <p14:tracePt t="7822" x="5235575" y="2922588"/>
          <p14:tracePt t="7834" x="5243513" y="2922588"/>
          <p14:tracePt t="7851" x="5251450" y="2922588"/>
          <p14:tracePt t="7858" x="5276850" y="2922588"/>
          <p14:tracePt t="7868" x="5294313" y="2922588"/>
          <p14:tracePt t="7874" x="5311775" y="2922588"/>
          <p14:tracePt t="7884" x="5319713" y="2922588"/>
          <p14:tracePt t="7889" x="5327650" y="2922588"/>
          <p14:tracePt t="7901" x="5345113" y="2922588"/>
          <p14:tracePt t="7908" x="5353050" y="2922588"/>
          <p14:tracePt t="7914" x="5370513" y="2922588"/>
          <p14:tracePt t="7924" x="5387975" y="2922588"/>
          <p14:tracePt t="7928" x="5405438" y="2922588"/>
          <p14:tracePt t="7939" x="5421313" y="2922588"/>
          <p14:tracePt t="7952" x="5438775" y="2922588"/>
          <p14:tracePt t="7956" x="5464175" y="2922588"/>
          <p14:tracePt t="7964" x="5472113" y="2922588"/>
          <p14:tracePt t="7969" x="5489575" y="2922588"/>
          <p14:tracePt t="7980" x="5507038" y="2922588"/>
          <p14:tracePt t="7990" x="5514975" y="2922588"/>
          <p14:tracePt t="7994" x="5532438" y="2922588"/>
          <p14:tracePt t="8006" x="5540375" y="2922588"/>
          <p14:tracePt t="8010" x="5565775" y="2922588"/>
          <p14:tracePt t="8022" x="5575300" y="2914650"/>
          <p14:tracePt t="8030" x="5608638" y="2906713"/>
          <p14:tracePt t="8034" x="5626100" y="2906713"/>
          <p14:tracePt t="8044" x="5641975" y="2906713"/>
          <p14:tracePt t="8051" x="5651500" y="2897188"/>
          <p14:tracePt t="8060" x="5668963" y="2897188"/>
          <p14:tracePt t="8072" x="5676900" y="2897188"/>
          <p14:tracePt t="8074" x="5684838" y="2897188"/>
          <p14:tracePt t="8084" x="5694363" y="2897188"/>
          <p14:tracePt t="8412" x="5719763" y="2897188"/>
          <p14:tracePt t="8419" x="5761038" y="2897188"/>
          <p14:tracePt t="8428" x="5846763" y="2897188"/>
          <p14:tracePt t="8435" x="5932488" y="2897188"/>
          <p14:tracePt t="8444" x="6034088" y="2914650"/>
          <p14:tracePt t="8456" x="6161088" y="2914650"/>
          <p14:tracePt t="8458" x="6246813" y="2922588"/>
          <p14:tracePt t="8468" x="6348413" y="2949575"/>
          <p14:tracePt t="8473" x="6407150" y="2957513"/>
          <p14:tracePt t="8485" x="6407150" y="2965450"/>
          <p14:tracePt t="8554" x="6407150" y="2974975"/>
          <p14:tracePt t="8558" x="6407150" y="2982913"/>
          <p14:tracePt t="8568" x="6399213" y="3000375"/>
          <p14:tracePt t="8578" x="6391275" y="3000375"/>
          <p14:tracePt t="8584" x="6338888" y="3033713"/>
          <p14:tracePt t="8594" x="6297613" y="3041650"/>
          <p14:tracePt t="8603" x="6280150" y="3051175"/>
          <p14:tracePt t="8610" x="6221413" y="3076575"/>
          <p14:tracePt t="8622" x="6161088" y="3109913"/>
          <p14:tracePt t="8624" x="6059488" y="3144838"/>
          <p14:tracePt t="8634" x="5957888" y="3186113"/>
          <p14:tracePt t="8640" x="5821363" y="3211513"/>
          <p14:tracePt t="8651" x="5676900" y="3263900"/>
          <p14:tracePt t="8660" x="5497513" y="3330575"/>
          <p14:tracePt t="8665" x="5319713" y="3390900"/>
          <p14:tracePt t="8674" x="5149850" y="3424238"/>
          <p14:tracePt t="8680" x="4972050" y="3484563"/>
          <p14:tracePt t="8690" x="4827588" y="3517900"/>
          <p14:tracePt t="8701" x="4699000" y="3560763"/>
          <p14:tracePt t="8706" x="4597400" y="3586163"/>
          <p14:tracePt t="8718" x="4503738" y="3619500"/>
          <p14:tracePt t="8723" x="4445000" y="3636963"/>
          <p14:tracePt t="8730" x="4435475" y="3654425"/>
          <p14:tracePt t="8740" x="4419600" y="3654425"/>
          <p14:tracePt t="8746" x="4410075" y="3671888"/>
          <p14:tracePt t="8756" x="4394200" y="3679825"/>
          <p14:tracePt t="8768" x="4384675" y="3679825"/>
          <p14:tracePt t="8780" x="4359275" y="3679825"/>
          <p14:tracePt t="8788" x="4341813" y="3679825"/>
          <p14:tracePt t="8796" x="4316413" y="3679825"/>
          <p14:tracePt t="8806" x="4275138" y="3687763"/>
          <p14:tracePt t="8812" x="4257675" y="3687763"/>
          <p14:tracePt t="8822" x="4206875" y="3687763"/>
          <p14:tracePt t="8826" x="4181475" y="3687763"/>
          <p14:tracePt t="8837" x="4146550" y="3687763"/>
          <p14:tracePt t="8846" x="4095750" y="3697288"/>
          <p14:tracePt t="8851" x="4070350" y="3705225"/>
          <p14:tracePt t="8862" x="4037013" y="3705225"/>
          <p14:tracePt t="8868" x="4019550" y="3705225"/>
          <p14:tracePt t="8876" x="3986213" y="3705225"/>
          <p14:tracePt t="8889" x="3951288" y="3705225"/>
          <p14:tracePt t="8892" x="3908425" y="3705225"/>
          <p14:tracePt t="8901" x="3883025" y="3705225"/>
          <p14:tracePt t="8906" x="3824288" y="3705225"/>
          <p14:tracePt t="8918" x="3781425" y="3705225"/>
          <p14:tracePt t="8926" x="3738563" y="3705225"/>
          <p14:tracePt t="8935" x="3679825" y="3705225"/>
          <p14:tracePt t="8942" x="3636963" y="3705225"/>
          <p14:tracePt t="8951" x="3594100" y="3705225"/>
          <p14:tracePt t="8968" x="3517900" y="3705225"/>
          <p14:tracePt t="8973" x="3475038" y="3705225"/>
          <p14:tracePt t="8985" x="3433763" y="3705225"/>
          <p14:tracePt t="8988" x="3355975" y="3705225"/>
          <p14:tracePt t="9002" x="3314700" y="3705225"/>
          <p14:tracePt t="9008" x="3254375" y="3705225"/>
          <p14:tracePt t="9012" x="3195638" y="3705225"/>
          <p14:tracePt t="9023" x="3144838" y="3705225"/>
          <p14:tracePt t="9028" x="3094038" y="3705225"/>
          <p14:tracePt t="9039" x="3025775" y="3705225"/>
          <p14:tracePt t="9052" x="2982913" y="3713163"/>
          <p14:tracePt t="9056" x="2932113" y="3713163"/>
          <p14:tracePt t="9064" x="2889250" y="3713163"/>
          <p14:tracePt t="9068" x="2855913" y="3722688"/>
          <p14:tracePt t="9078" x="2830513" y="3730625"/>
          <p14:tracePt t="9089" x="2813050" y="3738563"/>
          <p14:tracePt t="9094" x="2778125" y="3748088"/>
          <p14:tracePt t="9105" x="2770188" y="3748088"/>
          <p14:tracePt t="9118" x="2744788" y="3756025"/>
          <p14:tracePt t="9128" x="2736850" y="3763963"/>
          <p14:tracePt t="9134" x="2727325" y="3763963"/>
          <p14:tracePt t="9144" x="2693988" y="3763963"/>
          <p14:tracePt t="9151" x="2651125" y="3763963"/>
          <p14:tracePt t="9160" x="2617788" y="3773488"/>
          <p14:tracePt t="9168" x="2592388" y="3773488"/>
          <p14:tracePt t="9174" x="2532063" y="3773488"/>
          <p14:tracePt t="9184" x="2506663" y="3790950"/>
          <p14:tracePt t="9190" x="2455863" y="3790950"/>
          <p14:tracePt t="9201" x="2430463" y="3790950"/>
          <p14:tracePt t="9210" x="2405063" y="3790950"/>
          <p14:tracePt t="9217" x="2362200" y="3790950"/>
          <p14:tracePt t="9224" x="2336800" y="3790950"/>
          <p14:tracePt t="9230" x="2311400" y="3790950"/>
          <p14:tracePt t="9240" x="2286000" y="3790950"/>
          <p14:tracePt t="9251" x="2260600" y="3790950"/>
          <p14:tracePt t="9255" x="2243138" y="3790950"/>
          <p14:tracePt t="9264" x="2227263" y="3790950"/>
          <p14:tracePt t="9272" x="2209800" y="3790950"/>
          <p14:tracePt t="9280" x="2200275" y="3790950"/>
          <p14:tracePt t="9310" x="2192338" y="3790950"/>
          <p14:tracePt t="9350" x="2174875" y="3790950"/>
          <p14:tracePt t="9366" x="2166938" y="3790950"/>
          <p14:tracePt t="9383" x="2159000" y="3790950"/>
          <p14:tracePt t="9396" x="2149475" y="3790950"/>
          <p14:tracePt t="9406" x="2141538" y="3790950"/>
          <p14:tracePt t="9532" x="2133600" y="3790950"/>
          <p14:tracePt t="9542" x="2108200" y="3790950"/>
          <p14:tracePt t="9551" x="2098675" y="3790950"/>
          <p14:tracePt t="9558" x="2082800" y="3790950"/>
          <p14:tracePt t="9568" x="2073275" y="3790950"/>
          <p14:tracePt t="9572" x="2055813" y="3790950"/>
          <p14:tracePt t="9584" x="2047875" y="3790950"/>
          <p14:tracePt t="9589" x="2030413" y="3798888"/>
          <p14:tracePt t="9608" x="2022475" y="3798888"/>
          <p14:tracePt t="9618" x="2014538" y="3798888"/>
          <p14:tracePt t="9674" x="2005013" y="3798888"/>
          <p14:tracePt t="9688" x="1997075" y="3806825"/>
          <p14:tracePt t="9700" x="1997075" y="3816350"/>
          <p14:tracePt t="9830" x="1997075" y="3824288"/>
          <p14:tracePt t="9846" x="2030413" y="3832225"/>
          <p14:tracePt t="9857" x="2055813" y="3841750"/>
          <p14:tracePt t="9860" x="2098675" y="3849688"/>
          <p14:tracePt t="9872" x="2149475" y="3867150"/>
          <p14:tracePt t="9880" x="2227263" y="3875088"/>
          <p14:tracePt t="9888" x="2286000" y="3892550"/>
          <p14:tracePt t="9896" x="2336800" y="3892550"/>
          <p14:tracePt t="9901" x="2422525" y="3892550"/>
          <p14:tracePt t="9910" x="2498725" y="3892550"/>
          <p14:tracePt t="9922" x="2566988" y="3892550"/>
          <p14:tracePt t="9926" x="2608263" y="3892550"/>
          <p14:tracePt t="9937" x="2651125" y="3892550"/>
          <p14:tracePt t="9951" x="2701925" y="3892550"/>
          <p14:tracePt t="9962" x="2727325" y="3892550"/>
          <p14:tracePt t="9968" x="2744788" y="3892550"/>
          <p14:tracePt t="9976" x="2762250" y="3892550"/>
          <p14:tracePt t="9984" x="2770188" y="3892550"/>
          <p14:tracePt t="9992" x="2795588" y="3892550"/>
          <p14:tracePt t="10002" x="2805113" y="3892550"/>
          <p14:tracePt t="10006" x="2813050" y="3892550"/>
          <p14:tracePt t="10018" x="2830513" y="3892550"/>
          <p14:tracePt t="10022" x="2838450" y="3892550"/>
          <p14:tracePt t="10035" x="2881313" y="3892550"/>
          <p14:tracePt t="10042" x="2932113" y="3892550"/>
          <p14:tracePt t="10051" x="2949575" y="3892550"/>
          <p14:tracePt t="10058" x="2990850" y="3892550"/>
          <p14:tracePt t="10062" x="3033713" y="3892550"/>
          <p14:tracePt t="10072" x="3059113" y="3892550"/>
          <p14:tracePt t="10085" x="3094038" y="3892550"/>
          <p14:tracePt t="10089" x="3119438" y="3892550"/>
          <p14:tracePt t="10102" x="3170238" y="3892550"/>
          <p14:tracePt t="10112" x="3211513" y="3892550"/>
          <p14:tracePt t="10122" x="3221038" y="3892550"/>
          <p14:tracePt t="10128" x="3246438" y="3883025"/>
          <p14:tracePt t="10139" x="3271838" y="3883025"/>
          <p14:tracePt t="10142" x="3297238" y="3867150"/>
          <p14:tracePt t="10152" x="3305175" y="3867150"/>
          <p14:tracePt t="10162" x="3322638" y="3857625"/>
          <p14:tracePt t="10188" x="3330575" y="3857625"/>
          <p14:tracePt t="10208" x="3340100" y="3857625"/>
          <p14:tracePt t="10217" x="3348038" y="3857625"/>
          <p14:tracePt t="10234" x="3355975" y="3857625"/>
          <p14:tracePt t="10244" x="3373438" y="3849688"/>
          <p14:tracePt t="10251" x="3382963" y="3849688"/>
          <p14:tracePt t="10258" x="3390900" y="3849688"/>
          <p14:tracePt t="10268" x="3398838" y="3849688"/>
          <p14:tracePt t="10284" x="3416300" y="3849688"/>
          <p14:tracePt t="10294" x="3424238" y="3849688"/>
          <p14:tracePt t="10308" x="3433763" y="3849688"/>
          <p14:tracePt t="10318" x="3441700" y="3849688"/>
          <p14:tracePt t="10324" x="3449638" y="3849688"/>
          <p14:tracePt t="10334" x="3459163" y="3841750"/>
          <p14:tracePt t="10340" x="3467100" y="3841750"/>
          <p14:tracePt t="10351" x="3475038" y="3832225"/>
          <p14:tracePt t="10355" x="3492500" y="3832225"/>
          <p14:tracePt t="10364" x="3502025" y="3832225"/>
          <p14:tracePt t="10374" x="3509963" y="3832225"/>
          <p14:tracePt t="10380" x="3527425" y="3832225"/>
          <p14:tracePt t="10390" x="3543300" y="3824288"/>
          <p14:tracePt t="10410" x="3560763" y="3824288"/>
          <p14:tracePt t="10422" x="3578225" y="3824288"/>
          <p14:tracePt t="10426" x="3586163" y="3824288"/>
          <p14:tracePt t="10437" x="3594100" y="3824288"/>
          <p14:tracePt t="10440" x="3603625" y="3824288"/>
          <p14:tracePt t="10451" x="3619500" y="3824288"/>
          <p14:tracePt t="10460" x="3629025" y="3824288"/>
          <p14:tracePt t="10468" x="3646488" y="3824288"/>
          <p14:tracePt t="10476" x="3671888" y="3824288"/>
          <p14:tracePt t="10480" x="3705225" y="3824288"/>
          <p14:tracePt t="10490" x="3713163" y="3824288"/>
          <p14:tracePt t="10502" x="3738563" y="3824288"/>
          <p14:tracePt t="10506" x="3756025" y="3824288"/>
          <p14:tracePt t="10518" x="3790950" y="3824288"/>
          <p14:tracePt t="10522" x="3806825" y="3824288"/>
          <p14:tracePt t="10535" x="3816350" y="3824288"/>
          <p14:tracePt t="10542" x="3849688" y="3824288"/>
          <p14:tracePt t="10546" x="3875088" y="3824288"/>
          <p14:tracePt t="10556" x="3883025" y="3824288"/>
          <p14:tracePt t="10560" x="3900488" y="3824288"/>
          <p14:tracePt t="10574" x="3943350" y="3824288"/>
          <p14:tracePt t="10585" x="3960813" y="3824288"/>
          <p14:tracePt t="10586" x="4002088" y="3824288"/>
          <p14:tracePt t="10596" x="4027488" y="3824288"/>
          <p14:tracePt t="10603" x="4087813" y="3824288"/>
          <p14:tracePt t="10612" x="4105275" y="3824288"/>
          <p14:tracePt t="10622" x="4130675" y="3824288"/>
          <p14:tracePt t="10628" x="4171950" y="3824288"/>
          <p14:tracePt t="10638" x="4206875" y="3824288"/>
          <p14:tracePt t="10642" x="4224338" y="3824288"/>
          <p14:tracePt t="10651" x="4249738" y="3824288"/>
          <p14:tracePt t="10662" x="4265613" y="3824288"/>
          <p14:tracePt t="10678" x="4291013" y="3824288"/>
          <p14:tracePt t="10684" x="4308475" y="3824288"/>
          <p14:tracePt t="10692" x="4325938" y="3824288"/>
          <p14:tracePt t="10702" x="4333875" y="3824288"/>
          <p14:tracePt t="10708" x="4341813" y="3824288"/>
          <p14:tracePt t="10722" x="4351338" y="3824288"/>
          <p14:tracePt t="10734" x="4359275" y="3824288"/>
          <p14:tracePt t="10762" x="4368800" y="3824288"/>
          <p14:tracePt t="10773" x="4376738" y="3824288"/>
          <p14:tracePt t="10778" x="4394200" y="3824288"/>
          <p14:tracePt t="10789" x="4410075" y="3824288"/>
          <p14:tracePt t="10794" x="4419600" y="3824288"/>
          <p14:tracePt t="10805" x="4427538" y="3824288"/>
          <p14:tracePt t="10814" x="4460875" y="3824288"/>
          <p14:tracePt t="10818" x="4495800" y="3824288"/>
          <p14:tracePt t="10828" x="4513263" y="3824288"/>
          <p14:tracePt t="10834" x="4538663" y="3824288"/>
          <p14:tracePt t="10844" x="4564063" y="3824288"/>
          <p14:tracePt t="10855" x="4579938" y="3824288"/>
          <p14:tracePt t="10858" x="4597400" y="3824288"/>
          <p14:tracePt t="10868" x="4605338" y="3824288"/>
          <p14:tracePt t="10874" x="4622800" y="3824288"/>
          <p14:tracePt t="10884" x="4648200" y="3824288"/>
          <p14:tracePt t="10894" x="4691063" y="3824288"/>
          <p14:tracePt t="10901" x="4699000" y="3824288"/>
          <p14:tracePt t="10910" x="4733925" y="3824288"/>
          <p14:tracePt t="10914" x="4759325" y="3824288"/>
          <p14:tracePt t="10924" x="4775200" y="3824288"/>
          <p14:tracePt t="10934" x="4810125" y="3824288"/>
          <p14:tracePt t="10940" x="4860925" y="3824288"/>
          <p14:tracePt t="10951" x="4894263" y="3824288"/>
          <p14:tracePt t="10955" x="4937125" y="3824288"/>
          <p14:tracePt t="10964" x="4979988" y="3824288"/>
          <p14:tracePt t="10974" x="5013325" y="3824288"/>
          <p14:tracePt t="10980" x="5048250" y="3824288"/>
          <p14:tracePt t="10990" x="5064125" y="3824288"/>
          <p14:tracePt t="10996" x="5099050" y="3824288"/>
          <p14:tracePt t="11006" x="5132388" y="3824288"/>
          <p14:tracePt t="11018" x="5157788" y="3824288"/>
          <p14:tracePt t="11022" x="5175250" y="3824288"/>
          <p14:tracePt t="11030" x="5200650" y="3824288"/>
          <p14:tracePt t="11038" x="5226050" y="3824288"/>
          <p14:tracePt t="11056" x="5235575" y="3824288"/>
          <p14:tracePt t="11060" x="5243513" y="3824288"/>
          <p14:tracePt t="11087" x="5251450" y="3824288"/>
          <p14:tracePt t="11092" x="5268913" y="3824288"/>
          <p14:tracePt t="11108" x="5276850" y="3824288"/>
          <p14:tracePt t="11118" x="5294313" y="3824288"/>
          <p14:tracePt t="11130" x="5302250" y="3824288"/>
          <p14:tracePt t="11142" x="5319713" y="3824288"/>
          <p14:tracePt t="11156" x="5345113" y="3824288"/>
          <p14:tracePt t="11168" x="5362575" y="3824288"/>
          <p14:tracePt t="11172" x="5380038" y="3824288"/>
          <p14:tracePt t="11184" x="5405438" y="3824288"/>
          <p14:tracePt t="11192" x="5421313" y="3824288"/>
          <p14:tracePt t="11201" x="5472113" y="3824288"/>
          <p14:tracePt t="11208" x="5507038" y="3824288"/>
          <p14:tracePt t="11222" x="5532438" y="3824288"/>
          <p14:tracePt t="11234" x="5549900" y="3824288"/>
          <p14:tracePt t="11239" x="5583238" y="3824288"/>
          <p14:tracePt t="11258" x="5600700" y="3824288"/>
          <p14:tracePt t="11262" x="5626100" y="3824288"/>
          <p14:tracePt t="11272" x="5651500" y="3824288"/>
          <p14:tracePt t="11278" x="5684838" y="3824288"/>
          <p14:tracePt t="11288" x="5710238" y="3824288"/>
          <p14:tracePt t="11302" x="5770563" y="3824288"/>
          <p14:tracePt t="11312" x="5803900" y="3824288"/>
          <p14:tracePt t="11318" x="5829300" y="3824288"/>
          <p14:tracePt t="11328" x="5846763" y="3824288"/>
          <p14:tracePt t="11339" x="5872163" y="3824288"/>
          <p14:tracePt t="11344" x="5889625" y="3824288"/>
          <p14:tracePt t="11355" x="5905500" y="3824288"/>
          <p14:tracePt t="11358" x="5932488" y="3824288"/>
          <p14:tracePt t="11368" x="5957888" y="3824288"/>
          <p14:tracePt t="11384" x="5965825" y="3824288"/>
          <p14:tracePt t="11394" x="5983288" y="3824288"/>
          <p14:tracePt t="11448" x="5991225" y="3824288"/>
          <p14:tracePt t="11480" x="5999163" y="3824288"/>
          <p14:tracePt t="11505" x="6008688" y="3824288"/>
          <p14:tracePt t="11516" x="6016625" y="3824288"/>
          <p14:tracePt t="11521" x="6024563" y="3824288"/>
          <p14:tracePt t="11540" x="6042025" y="3824288"/>
          <p14:tracePt t="11551" x="6049963" y="3824288"/>
          <p14:tracePt t="11560" x="6059488" y="3824288"/>
          <p14:tracePt t="11572" x="6067425" y="3824288"/>
          <p14:tracePt t="11576" x="6076950" y="3824288"/>
          <p14:tracePt t="11584" x="6084888" y="3824288"/>
          <p14:tracePt t="11594" x="6092825" y="3824288"/>
          <p14:tracePt t="11601" x="6102350" y="3824288"/>
          <p14:tracePt t="11610" x="6127750" y="3824288"/>
          <p14:tracePt t="11622" x="6143625" y="3824288"/>
          <p14:tracePt t="11626" x="6161088" y="3824288"/>
          <p14:tracePt t="11637" x="6169025" y="3824288"/>
          <p14:tracePt t="11640" x="6186488" y="3824288"/>
          <p14:tracePt t="11676" x="6194425" y="3824288"/>
          <p14:tracePt t="11848" x="6203950" y="3824288"/>
          <p14:tracePt t="11858" x="6211888" y="3824288"/>
          <p14:tracePt t="11862" x="6246813" y="3824288"/>
          <p14:tracePt t="11872" x="6272213" y="3824288"/>
          <p14:tracePt t="11884" x="6313488" y="3824288"/>
          <p14:tracePt t="11889" x="6330950" y="3824288"/>
          <p14:tracePt t="11902" x="6399213" y="3824288"/>
          <p14:tracePt t="11912" x="6450013" y="3824288"/>
          <p14:tracePt t="11924" x="6492875" y="3824288"/>
          <p14:tracePt t="11928" x="6535738" y="3824288"/>
          <p14:tracePt t="11939" x="6569075" y="3824288"/>
          <p14:tracePt t="11944" x="6594475" y="3824288"/>
          <p14:tracePt t="11966" x="6611938" y="3824288"/>
          <p14:tracePt t="12262" x="6619875" y="3824288"/>
          <p14:tracePt t="12266" x="6627813" y="3824288"/>
          <p14:tracePt t="12276" x="6654800" y="3824288"/>
          <p14:tracePt t="12285" x="6705600" y="3824288"/>
          <p14:tracePt t="12292" x="6764338" y="3824288"/>
          <p14:tracePt t="12302" x="6799263" y="3824288"/>
          <p14:tracePt t="12306" x="6850063" y="3824288"/>
          <p14:tracePt t="12318" x="6891338" y="3824288"/>
          <p14:tracePt t="12322" x="6943725" y="3824288"/>
          <p14:tracePt t="12334" x="6959600" y="3824288"/>
          <p14:tracePt t="12342" x="6985000" y="3824288"/>
          <p14:tracePt t="12346" x="7010400" y="3824288"/>
          <p14:tracePt t="12610" x="7019925" y="3824288"/>
          <p14:tracePt t="12620" x="7027863" y="3824288"/>
          <p14:tracePt t="12624" x="7035800" y="3824288"/>
          <p14:tracePt t="12634" x="7045325" y="3824288"/>
          <p14:tracePt t="12644" x="7053263" y="3824288"/>
          <p14:tracePt t="12651" x="7078663" y="3824288"/>
          <p14:tracePt t="12660" x="7113588" y="3824288"/>
          <p14:tracePt t="12664" x="7146925" y="3824288"/>
          <p14:tracePt t="12674" x="7197725" y="3824288"/>
          <p14:tracePt t="12684" x="7240588" y="3824288"/>
          <p14:tracePt t="12690" x="7283450" y="3824288"/>
          <p14:tracePt t="12701" x="7324725" y="3824288"/>
          <p14:tracePt t="12705" x="7350125" y="3824288"/>
          <p14:tracePt t="12714" x="7377113" y="3824288"/>
          <p14:tracePt t="12724" x="7385050" y="3816350"/>
          <p14:tracePt t="12730" x="7385050" y="3806825"/>
          <p14:tracePt t="12866" x="7392988" y="3806825"/>
          <p14:tracePt t="12883" x="7402513" y="3806825"/>
          <p14:tracePt t="12892" x="7410450" y="3806825"/>
          <p14:tracePt t="12902" x="7410450" y="3798888"/>
          <p14:tracePt t="12906" x="7418388" y="3798888"/>
          <p14:tracePt t="12918" x="7435850" y="3798888"/>
          <p14:tracePt t="12922" x="7461250" y="3798888"/>
          <p14:tracePt t="12934" x="7486650" y="3798888"/>
          <p14:tracePt t="12942" x="7504113" y="3790950"/>
          <p14:tracePt t="12951" x="7529513" y="3790950"/>
          <p14:tracePt t="12958" x="7580313" y="3790950"/>
          <p14:tracePt t="12962" x="7613650" y="3790950"/>
          <p14:tracePt t="12974" x="7656513" y="3790950"/>
          <p14:tracePt t="12984" x="7699375" y="3790950"/>
          <p14:tracePt t="12989" x="7724775" y="3790950"/>
          <p14:tracePt t="13002" x="7767638" y="3781425"/>
          <p14:tracePt t="13012" x="7783513" y="3781425"/>
          <p14:tracePt t="13023" x="7793038" y="3781425"/>
          <p14:tracePt t="13040" x="7793038" y="3773488"/>
          <p14:tracePt t="13051" x="7800975" y="3773488"/>
          <p14:tracePt t="13099" x="7818438" y="3773488"/>
          <p14:tracePt t="13108" x="7826375" y="3763963"/>
          <p14:tracePt t="13124" x="7826375" y="3756025"/>
          <p14:tracePt t="13128" x="7835900" y="3756025"/>
          <p14:tracePt t="13139" x="7843838" y="3756025"/>
          <p14:tracePt t="13144" x="7851775" y="3756025"/>
          <p14:tracePt t="13155" x="7861300" y="3756025"/>
          <p14:tracePt t="13164" x="7877175" y="3756025"/>
          <p14:tracePt t="13168" x="7894638" y="3756025"/>
          <p14:tracePt t="13180" x="7927975" y="3748088"/>
          <p14:tracePt t="13184" x="7954963" y="3748088"/>
          <p14:tracePt t="13194" x="7962900" y="3748088"/>
          <p14:tracePt t="13205" x="7996238" y="3748088"/>
          <p14:tracePt t="13210" x="8047038" y="3748088"/>
          <p14:tracePt t="13220" x="8074025" y="3748088"/>
          <p14:tracePt t="13224" x="8115300" y="3748088"/>
          <p14:tracePt t="13235" x="8140700" y="3748088"/>
          <p14:tracePt t="13244" x="8158163" y="3748088"/>
          <p14:tracePt t="13251" x="8183563" y="3748088"/>
          <p14:tracePt t="13260" x="8191500" y="3748088"/>
          <p14:tracePt t="13276" x="8201025" y="3748088"/>
          <p14:tracePt t="13296" x="8208963" y="3748088"/>
          <p14:tracePt t="13322" x="8218488" y="3748088"/>
          <p14:tracePt t="14016" x="8226425" y="3748088"/>
          <p14:tracePt t="14023" x="8243888" y="3748088"/>
          <p14:tracePt t="14034" x="8285163" y="3748088"/>
          <p14:tracePt t="14042" x="8310563" y="3748088"/>
          <p14:tracePt t="14045" x="8335963" y="3756025"/>
          <p14:tracePt t="14057" x="8370888" y="3756025"/>
          <p14:tracePt t="14062" x="8421688" y="3763963"/>
          <p14:tracePt t="14073" x="8439150" y="3773488"/>
          <p14:tracePt t="14084" x="8447088" y="3773488"/>
          <p14:tracePt t="14086" x="8464550" y="3781425"/>
          <p14:tracePt t="14096" x="8472488" y="3781425"/>
          <p14:tracePt t="14188" x="8480425" y="3790950"/>
          <p14:tracePt t="14208" x="8489950" y="3798888"/>
          <p14:tracePt t="14218" x="8497888" y="3806825"/>
          <p14:tracePt t="14294" x="8497888" y="3816350"/>
          <p14:tracePt t="14301" x="8497888" y="3824288"/>
          <p14:tracePt t="14318" x="8507413" y="3824288"/>
          <p14:tracePt t="14334" x="8507413" y="3832225"/>
          <p14:tracePt t="14344" x="8515350" y="3841750"/>
          <p14:tracePt t="14450" x="8523288" y="3849688"/>
          <p14:tracePt t="14460" x="8532813" y="3857625"/>
          <p14:tracePt t="14476" x="8540750" y="3867150"/>
          <p14:tracePt t="15196" x="8540750" y="3875088"/>
          <p14:tracePt t="15212" x="8540750" y="3883025"/>
          <p14:tracePt t="15224" x="8540750" y="3892550"/>
          <p14:tracePt t="15242" x="8540750" y="3908425"/>
          <p14:tracePt t="15252" x="8540750" y="3917950"/>
          <p14:tracePt t="15262" x="8540750" y="3925888"/>
          <p14:tracePt t="15273" x="8540750" y="3935413"/>
          <p14:tracePt t="15292" x="8540750" y="3960813"/>
          <p14:tracePt t="15302" x="8540750" y="3968750"/>
          <p14:tracePt t="15323" x="8540750" y="3976688"/>
          <p14:tracePt t="15524" x="8540750" y="3994150"/>
          <p14:tracePt t="15531" x="8540750" y="4002088"/>
          <p14:tracePt t="15540" x="8540750" y="4019550"/>
          <p14:tracePt t="15551" x="8532813" y="4037013"/>
          <p14:tracePt t="15570" x="8515350" y="4044950"/>
          <p14:tracePt t="15580" x="8507413" y="4079875"/>
          <p14:tracePt t="15590" x="8497888" y="4113213"/>
          <p14:tracePt t="15596" x="8480425" y="4138613"/>
          <p14:tracePt t="15607" x="8472488" y="4164013"/>
          <p14:tracePt t="15610" x="8455025" y="4171950"/>
          <p14:tracePt t="15620" x="8439150" y="4189413"/>
          <p14:tracePt t="15630" x="8413750" y="4240213"/>
          <p14:tracePt t="15634" x="8396288" y="4257675"/>
          <p14:tracePt t="15646" x="8388350" y="4275138"/>
          <p14:tracePt t="15651" x="8370888" y="4300538"/>
          <p14:tracePt t="15660" x="8353425" y="4325938"/>
          <p14:tracePt t="15670" x="8345488" y="4325938"/>
          <p14:tracePt t="15676" x="8345488" y="4333875"/>
          <p14:tracePt t="15686" x="8335963" y="4351338"/>
          <p14:tracePt t="15691" x="8320088" y="4359275"/>
          <p14:tracePt t="15722" x="8320088" y="4368800"/>
          <p14:tracePt t="15735" x="8310563" y="4376738"/>
          <p14:tracePt t="15742" x="8302625" y="4376738"/>
          <p14:tracePt t="15746" x="8294688" y="4376738"/>
          <p14:tracePt t="15762" x="8285163" y="4384675"/>
          <p14:tracePt t="15773" x="8269288" y="4419600"/>
          <p14:tracePt t="15785" x="8251825" y="4435475"/>
          <p14:tracePt t="15786" x="8234363" y="4460875"/>
          <p14:tracePt t="15796" x="8218488" y="4495800"/>
          <p14:tracePt t="15801" x="8183563" y="4521200"/>
          <p14:tracePt t="15812" x="8132763" y="4572000"/>
          <p14:tracePt t="15823" x="8089900" y="4622800"/>
          <p14:tracePt t="15826" x="8056563" y="4648200"/>
          <p14:tracePt t="15836" x="8013700" y="4665663"/>
          <p14:tracePt t="15842" x="7980363" y="4708525"/>
          <p14:tracePt t="15851" x="7920038" y="4741863"/>
          <p14:tracePt t="15862" x="7851775" y="4792663"/>
          <p14:tracePt t="15868" x="7775575" y="4827588"/>
          <p14:tracePt t="15878" x="7699375" y="4878388"/>
          <p14:tracePt t="15884" x="7631113" y="4911725"/>
          <p14:tracePt t="15892" x="7554913" y="4954588"/>
          <p14:tracePt t="15902" x="7469188" y="4979988"/>
          <p14:tracePt t="15908" x="7367588" y="5013325"/>
          <p14:tracePt t="15918" x="7248525" y="5038725"/>
          <p14:tracePt t="15922" x="7138988" y="5056188"/>
          <p14:tracePt t="15935" x="7019925" y="5081588"/>
          <p14:tracePt t="15942" x="6908800" y="5091113"/>
          <p14:tracePt t="15951" x="6807200" y="5091113"/>
          <p14:tracePt t="15967" x="6705600" y="5106988"/>
          <p14:tracePt t="15968" x="6637338" y="5116513"/>
          <p14:tracePt t="15974" x="6586538" y="5124450"/>
          <p14:tracePt t="15985" x="6569075" y="5124450"/>
          <p14:tracePt t="15988" x="6561138" y="5132388"/>
          <p14:tracePt t="16035" x="6551613" y="5132388"/>
          <p14:tracePt t="16044" x="6543675" y="5132388"/>
          <p14:tracePt t="16051" x="6535738" y="5132388"/>
          <p14:tracePt t="16058" x="6526213" y="5132388"/>
          <p14:tracePt t="16064" x="6510338" y="5141913"/>
          <p14:tracePt t="16074" x="6483350" y="5141913"/>
          <p14:tracePt t="16084" x="6475413" y="5141913"/>
          <p14:tracePt t="16090" x="6450013" y="5149850"/>
          <p14:tracePt t="16101" x="6416675" y="5149850"/>
          <p14:tracePt t="16105" x="6399213" y="5149850"/>
          <p14:tracePt t="16114" x="6338888" y="5157788"/>
          <p14:tracePt t="16124" x="6313488" y="5157788"/>
          <p14:tracePt t="16130" x="6272213" y="5157788"/>
          <p14:tracePt t="16140" x="6221413" y="5157788"/>
          <p14:tracePt t="16144" x="6161088" y="5175250"/>
          <p14:tracePt t="16155" x="6102350" y="5175250"/>
          <p14:tracePt t="16164" x="6049963" y="5183188"/>
          <p14:tracePt t="16172" x="5983288" y="5192713"/>
          <p14:tracePt t="16180" x="5932488" y="5200650"/>
          <p14:tracePt t="16187" x="5889625" y="5218113"/>
          <p14:tracePt t="16196" x="5854700" y="5226050"/>
          <p14:tracePt t="16206" x="5821363" y="5235575"/>
          <p14:tracePt t="16210" x="5795963" y="5243513"/>
          <p14:tracePt t="16222" x="5788025" y="5243513"/>
          <p14:tracePt t="16226" x="5761038" y="5260975"/>
          <p14:tracePt t="16239" x="5753100" y="5260975"/>
          <p14:tracePt t="16246" x="5735638" y="5268913"/>
          <p14:tracePt t="16251" x="5719763" y="5286375"/>
          <p14:tracePt t="16260" x="5710238" y="5286375"/>
          <p14:tracePt t="16276" x="5710238" y="5294313"/>
          <p14:tracePt t="16287" x="5702300" y="5294313"/>
          <p14:tracePt t="16488" x="5702300" y="5302250"/>
          <p14:tracePt t="16503" x="5694363" y="5302250"/>
          <p14:tracePt t="16512" x="5684838" y="5302250"/>
          <p14:tracePt t="16518" x="5659438" y="5311775"/>
          <p14:tracePt t="16528" x="5641975" y="5311775"/>
          <p14:tracePt t="16535" x="5626100" y="5311775"/>
          <p14:tracePt t="16544" x="5600700" y="5311775"/>
          <p14:tracePt t="16555" x="5549900" y="5311775"/>
          <p14:tracePt t="16558" x="5497513" y="5311775"/>
          <p14:tracePt t="16568" x="5446713" y="5311775"/>
          <p14:tracePt t="16574" x="5387975" y="5319713"/>
          <p14:tracePt t="16584" x="5327650" y="5319713"/>
          <p14:tracePt t="16594" x="5286375" y="5319713"/>
          <p14:tracePt t="16601" x="5251450" y="5319713"/>
          <p14:tracePt t="16608" x="5208588" y="5319713"/>
          <p14:tracePt t="16617" x="5192713" y="5319713"/>
          <p14:tracePt t="16634" x="5175250" y="5319713"/>
          <p14:tracePt t="16671" x="5167313" y="5319713"/>
          <p14:tracePt t="16846" x="5157788" y="5319713"/>
          <p14:tracePt t="16856" x="5149850" y="5319713"/>
          <p14:tracePt t="16867" x="5141913" y="5319713"/>
          <p14:tracePt t="16873" x="5116513" y="5319713"/>
          <p14:tracePt t="16885" x="5091113" y="5319713"/>
          <p14:tracePt t="16887" x="5038725" y="5319713"/>
          <p14:tracePt t="16896" x="5013325" y="5319713"/>
          <p14:tracePt t="16906" x="4987925" y="5319713"/>
          <p14:tracePt t="16910" x="4911725" y="5319713"/>
          <p14:tracePt t="16922" x="4810125" y="5311775"/>
          <p14:tracePt t="16926" x="4665663" y="5268913"/>
          <p14:tracePt t="16938" x="4427538" y="5183188"/>
          <p14:tracePt t="16946" x="4130675" y="5064125"/>
          <p14:tracePt t="16952" x="3790950" y="4894263"/>
          <p14:tracePt t="16962" x="3263900" y="4640263"/>
          <p14:tracePt t="16968" x="2693988" y="4333875"/>
          <p14:tracePt t="16976" x="2098675" y="4027488"/>
          <p14:tracePt t="16986" x="1477963" y="3646488"/>
          <p14:tracePt t="16992" x="985838" y="3305175"/>
          <p14:tracePt t="17002" x="458788" y="2889250"/>
          <p14:tracePt t="17006" x="17463" y="2516188"/>
        </p14:tracePtLst>
      </p14:laserTrace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10797185-6864-4FB7-93CA-3492768BC760}"/>
              </a:ext>
            </a:extLst>
          </p:cNvPr>
          <p:cNvSpPr txBox="1"/>
          <p:nvPr/>
        </p:nvSpPr>
        <p:spPr>
          <a:xfrm>
            <a:off x="2821671" y="206336"/>
            <a:ext cx="3821046" cy="461665"/>
          </a:xfrm>
          <a:prstGeom prst="rect">
            <a:avLst/>
          </a:prstGeom>
          <a:noFill/>
        </p:spPr>
        <p:txBody>
          <a:bodyPr wrap="none" rtlCol="0">
            <a:spAutoFit/>
          </a:bodyPr>
          <a:lstStyle/>
          <a:p>
            <a:r>
              <a:rPr kumimoji="1" lang="en-US" altLang="ja-JP" sz="2400" b="1" dirty="0">
                <a:solidFill>
                  <a:srgbClr val="C00000"/>
                </a:solidFill>
              </a:rPr>
              <a:t>Apoptosis signaling pathway</a:t>
            </a:r>
          </a:p>
        </p:txBody>
      </p:sp>
      <p:sp>
        <p:nvSpPr>
          <p:cNvPr id="7" name="テキスト ボックス 6">
            <a:extLst>
              <a:ext uri="{FF2B5EF4-FFF2-40B4-BE49-F238E27FC236}">
                <a16:creationId xmlns:a16="http://schemas.microsoft.com/office/drawing/2014/main" id="{D9589D79-7072-47EF-A3B5-E057764D4689}"/>
              </a:ext>
            </a:extLst>
          </p:cNvPr>
          <p:cNvSpPr txBox="1"/>
          <p:nvPr/>
        </p:nvSpPr>
        <p:spPr>
          <a:xfrm>
            <a:off x="1480502" y="937245"/>
            <a:ext cx="2056460" cy="400110"/>
          </a:xfrm>
          <a:prstGeom prst="rect">
            <a:avLst/>
          </a:prstGeom>
          <a:noFill/>
        </p:spPr>
        <p:txBody>
          <a:bodyPr wrap="none" rtlCol="0">
            <a:spAutoFit/>
          </a:bodyPr>
          <a:lstStyle/>
          <a:p>
            <a:r>
              <a:rPr kumimoji="1" lang="en-US" altLang="ja-JP" sz="2000" b="1" dirty="0">
                <a:solidFill>
                  <a:srgbClr val="0070C0"/>
                </a:solidFill>
              </a:rPr>
              <a:t>Extrinsic pathway</a:t>
            </a:r>
            <a:endParaRPr kumimoji="1" lang="ja-JP" altLang="en-US" sz="2000" b="1" dirty="0">
              <a:solidFill>
                <a:srgbClr val="0070C0"/>
              </a:solidFill>
            </a:endParaRPr>
          </a:p>
        </p:txBody>
      </p:sp>
      <p:sp>
        <p:nvSpPr>
          <p:cNvPr id="8" name="テキスト ボックス 7">
            <a:extLst>
              <a:ext uri="{FF2B5EF4-FFF2-40B4-BE49-F238E27FC236}">
                <a16:creationId xmlns:a16="http://schemas.microsoft.com/office/drawing/2014/main" id="{B1A7DE2A-D934-4240-A24A-E9758705045D}"/>
              </a:ext>
            </a:extLst>
          </p:cNvPr>
          <p:cNvSpPr txBox="1"/>
          <p:nvPr/>
        </p:nvSpPr>
        <p:spPr>
          <a:xfrm>
            <a:off x="5391784" y="930468"/>
            <a:ext cx="2017219" cy="400110"/>
          </a:xfrm>
          <a:prstGeom prst="rect">
            <a:avLst/>
          </a:prstGeom>
          <a:noFill/>
        </p:spPr>
        <p:txBody>
          <a:bodyPr wrap="none" rtlCol="0">
            <a:spAutoFit/>
          </a:bodyPr>
          <a:lstStyle/>
          <a:p>
            <a:r>
              <a:rPr kumimoji="1" lang="en-US" altLang="ja-JP" sz="2000" b="1" dirty="0">
                <a:solidFill>
                  <a:srgbClr val="0070C0"/>
                </a:solidFill>
              </a:rPr>
              <a:t>Intrinsic pathway</a:t>
            </a:r>
            <a:endParaRPr kumimoji="1" lang="ja-JP" altLang="en-US" sz="2000" b="1" dirty="0">
              <a:solidFill>
                <a:srgbClr val="0070C0"/>
              </a:solidFill>
            </a:endParaRPr>
          </a:p>
        </p:txBody>
      </p:sp>
      <p:sp>
        <p:nvSpPr>
          <p:cNvPr id="9" name="テキスト ボックス 8">
            <a:extLst>
              <a:ext uri="{FF2B5EF4-FFF2-40B4-BE49-F238E27FC236}">
                <a16:creationId xmlns:a16="http://schemas.microsoft.com/office/drawing/2014/main" id="{BA68EE7D-9C75-4500-A054-E7578092C07F}"/>
              </a:ext>
            </a:extLst>
          </p:cNvPr>
          <p:cNvSpPr txBox="1"/>
          <p:nvPr/>
        </p:nvSpPr>
        <p:spPr>
          <a:xfrm>
            <a:off x="1669368" y="1323614"/>
            <a:ext cx="1367682" cy="369332"/>
          </a:xfrm>
          <a:prstGeom prst="rect">
            <a:avLst/>
          </a:prstGeom>
          <a:noFill/>
        </p:spPr>
        <p:txBody>
          <a:bodyPr wrap="none" rtlCol="0">
            <a:spAutoFit/>
          </a:bodyPr>
          <a:lstStyle/>
          <a:p>
            <a:r>
              <a:rPr kumimoji="1" lang="en-US" altLang="ja-JP" dirty="0"/>
              <a:t>Death ligand</a:t>
            </a:r>
            <a:endParaRPr kumimoji="1" lang="ja-JP" altLang="en-US" dirty="0"/>
          </a:p>
        </p:txBody>
      </p:sp>
      <p:sp>
        <p:nvSpPr>
          <p:cNvPr id="10" name="テキスト ボックス 9">
            <a:extLst>
              <a:ext uri="{FF2B5EF4-FFF2-40B4-BE49-F238E27FC236}">
                <a16:creationId xmlns:a16="http://schemas.microsoft.com/office/drawing/2014/main" id="{3B3E566D-01ED-4069-A7FD-3B295DBAF5F2}"/>
              </a:ext>
            </a:extLst>
          </p:cNvPr>
          <p:cNvSpPr txBox="1"/>
          <p:nvPr/>
        </p:nvSpPr>
        <p:spPr>
          <a:xfrm>
            <a:off x="1669368" y="1884575"/>
            <a:ext cx="1650003" cy="369332"/>
          </a:xfrm>
          <a:prstGeom prst="rect">
            <a:avLst/>
          </a:prstGeom>
          <a:noFill/>
        </p:spPr>
        <p:txBody>
          <a:bodyPr wrap="none" rtlCol="0">
            <a:spAutoFit/>
          </a:bodyPr>
          <a:lstStyle/>
          <a:p>
            <a:r>
              <a:rPr kumimoji="1" lang="en-US" altLang="ja-JP" dirty="0"/>
              <a:t>Death Receptor</a:t>
            </a:r>
            <a:endParaRPr kumimoji="1" lang="ja-JP" altLang="en-US" dirty="0"/>
          </a:p>
        </p:txBody>
      </p:sp>
      <p:cxnSp>
        <p:nvCxnSpPr>
          <p:cNvPr id="12" name="直線矢印コネクタ 11">
            <a:extLst>
              <a:ext uri="{FF2B5EF4-FFF2-40B4-BE49-F238E27FC236}">
                <a16:creationId xmlns:a16="http://schemas.microsoft.com/office/drawing/2014/main" id="{61CFFF43-6C0F-49DE-8AA3-C17994A7BFFA}"/>
              </a:ext>
            </a:extLst>
          </p:cNvPr>
          <p:cNvCxnSpPr>
            <a:cxnSpLocks/>
          </p:cNvCxnSpPr>
          <p:nvPr/>
        </p:nvCxnSpPr>
        <p:spPr>
          <a:xfrm>
            <a:off x="2284633" y="1641968"/>
            <a:ext cx="0" cy="242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C7ED5090-CDBC-4373-A054-6F1281314296}"/>
              </a:ext>
            </a:extLst>
          </p:cNvPr>
          <p:cNvCxnSpPr>
            <a:cxnSpLocks/>
          </p:cNvCxnSpPr>
          <p:nvPr/>
        </p:nvCxnSpPr>
        <p:spPr>
          <a:xfrm>
            <a:off x="2287056" y="2223129"/>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76FAE46-6787-432F-BAF5-3DEF0D8CAB2F}"/>
              </a:ext>
            </a:extLst>
          </p:cNvPr>
          <p:cNvSpPr txBox="1"/>
          <p:nvPr/>
        </p:nvSpPr>
        <p:spPr>
          <a:xfrm>
            <a:off x="5697732" y="2884591"/>
            <a:ext cx="1478290" cy="369332"/>
          </a:xfrm>
          <a:prstGeom prst="rect">
            <a:avLst/>
          </a:prstGeom>
          <a:noFill/>
        </p:spPr>
        <p:txBody>
          <a:bodyPr wrap="none" rtlCol="0">
            <a:spAutoFit/>
          </a:bodyPr>
          <a:lstStyle/>
          <a:p>
            <a:r>
              <a:rPr kumimoji="1" lang="en-US" altLang="ja-JP" dirty="0"/>
              <a:t>Cytochrome c</a:t>
            </a:r>
            <a:endParaRPr kumimoji="1" lang="ja-JP" altLang="en-US" dirty="0"/>
          </a:p>
        </p:txBody>
      </p:sp>
      <p:cxnSp>
        <p:nvCxnSpPr>
          <p:cNvPr id="17" name="直線矢印コネクタ 16">
            <a:extLst>
              <a:ext uri="{FF2B5EF4-FFF2-40B4-BE49-F238E27FC236}">
                <a16:creationId xmlns:a16="http://schemas.microsoft.com/office/drawing/2014/main" id="{1E34BFD1-83C0-42F3-95CA-1627F82E4E2E}"/>
              </a:ext>
            </a:extLst>
          </p:cNvPr>
          <p:cNvCxnSpPr>
            <a:cxnSpLocks/>
          </p:cNvCxnSpPr>
          <p:nvPr/>
        </p:nvCxnSpPr>
        <p:spPr>
          <a:xfrm>
            <a:off x="2284633" y="2843735"/>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58169352-3A28-446F-8338-8E53394C4154}"/>
              </a:ext>
            </a:extLst>
          </p:cNvPr>
          <p:cNvSpPr txBox="1"/>
          <p:nvPr/>
        </p:nvSpPr>
        <p:spPr>
          <a:xfrm>
            <a:off x="1754936" y="3106998"/>
            <a:ext cx="1471878" cy="369332"/>
          </a:xfrm>
          <a:prstGeom prst="rect">
            <a:avLst/>
          </a:prstGeom>
          <a:noFill/>
        </p:spPr>
        <p:txBody>
          <a:bodyPr wrap="none" rtlCol="0">
            <a:spAutoFit/>
          </a:bodyPr>
          <a:lstStyle/>
          <a:p>
            <a:r>
              <a:rPr kumimoji="1" lang="en-US" altLang="ja-JP" b="1" dirty="0"/>
              <a:t>Caspase 8, 10</a:t>
            </a:r>
            <a:endParaRPr kumimoji="1" lang="ja-JP" altLang="en-US" b="1" dirty="0"/>
          </a:p>
        </p:txBody>
      </p:sp>
      <p:cxnSp>
        <p:nvCxnSpPr>
          <p:cNvPr id="19" name="直線矢印コネクタ 18">
            <a:extLst>
              <a:ext uri="{FF2B5EF4-FFF2-40B4-BE49-F238E27FC236}">
                <a16:creationId xmlns:a16="http://schemas.microsoft.com/office/drawing/2014/main" id="{A2374E97-C08C-4632-91B1-D20705159AF9}"/>
              </a:ext>
            </a:extLst>
          </p:cNvPr>
          <p:cNvCxnSpPr>
            <a:cxnSpLocks/>
          </p:cNvCxnSpPr>
          <p:nvPr/>
        </p:nvCxnSpPr>
        <p:spPr>
          <a:xfrm>
            <a:off x="2333271" y="3508459"/>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5A3DC9F2-903B-48D8-93D9-C692616EE54C}"/>
              </a:ext>
            </a:extLst>
          </p:cNvPr>
          <p:cNvSpPr txBox="1"/>
          <p:nvPr/>
        </p:nvSpPr>
        <p:spPr>
          <a:xfrm>
            <a:off x="2089214" y="3792421"/>
            <a:ext cx="1584088" cy="369332"/>
          </a:xfrm>
          <a:prstGeom prst="rect">
            <a:avLst/>
          </a:prstGeom>
          <a:noFill/>
        </p:spPr>
        <p:txBody>
          <a:bodyPr wrap="none" rtlCol="0">
            <a:spAutoFit/>
          </a:bodyPr>
          <a:lstStyle/>
          <a:p>
            <a:r>
              <a:rPr kumimoji="1" lang="en-US" altLang="ja-JP" b="1" dirty="0"/>
              <a:t>Caspase 3, 6, 7</a:t>
            </a:r>
            <a:endParaRPr kumimoji="1" lang="ja-JP" altLang="en-US" b="1" dirty="0"/>
          </a:p>
        </p:txBody>
      </p:sp>
      <p:cxnSp>
        <p:nvCxnSpPr>
          <p:cNvPr id="21" name="直線矢印コネクタ 20">
            <a:extLst>
              <a:ext uri="{FF2B5EF4-FFF2-40B4-BE49-F238E27FC236}">
                <a16:creationId xmlns:a16="http://schemas.microsoft.com/office/drawing/2014/main" id="{E20E588F-0086-44DE-B257-CA3A698F8E28}"/>
              </a:ext>
            </a:extLst>
          </p:cNvPr>
          <p:cNvCxnSpPr>
            <a:cxnSpLocks/>
          </p:cNvCxnSpPr>
          <p:nvPr/>
        </p:nvCxnSpPr>
        <p:spPr>
          <a:xfrm>
            <a:off x="2333271" y="4205608"/>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D0393D62-7ADA-46CB-A918-F713A90D5097}"/>
              </a:ext>
            </a:extLst>
          </p:cNvPr>
          <p:cNvSpPr txBox="1"/>
          <p:nvPr/>
        </p:nvSpPr>
        <p:spPr>
          <a:xfrm>
            <a:off x="1806748" y="4475702"/>
            <a:ext cx="1160639" cy="369332"/>
          </a:xfrm>
          <a:prstGeom prst="rect">
            <a:avLst/>
          </a:prstGeom>
          <a:noFill/>
        </p:spPr>
        <p:txBody>
          <a:bodyPr wrap="none" rtlCol="0">
            <a:spAutoFit/>
          </a:bodyPr>
          <a:lstStyle/>
          <a:p>
            <a:r>
              <a:rPr kumimoji="1" lang="en-US" altLang="ja-JP" dirty="0"/>
              <a:t>Substrates</a:t>
            </a:r>
            <a:endParaRPr kumimoji="1" lang="ja-JP" altLang="en-US" dirty="0"/>
          </a:p>
        </p:txBody>
      </p:sp>
      <p:sp>
        <p:nvSpPr>
          <p:cNvPr id="24" name="テキスト ボックス 23">
            <a:extLst>
              <a:ext uri="{FF2B5EF4-FFF2-40B4-BE49-F238E27FC236}">
                <a16:creationId xmlns:a16="http://schemas.microsoft.com/office/drawing/2014/main" id="{95C3E47D-0D1A-421B-B5C1-FA3EAB003157}"/>
              </a:ext>
            </a:extLst>
          </p:cNvPr>
          <p:cNvSpPr txBox="1"/>
          <p:nvPr/>
        </p:nvSpPr>
        <p:spPr>
          <a:xfrm>
            <a:off x="5245400" y="1299800"/>
            <a:ext cx="2707672" cy="646331"/>
          </a:xfrm>
          <a:prstGeom prst="rect">
            <a:avLst/>
          </a:prstGeom>
          <a:noFill/>
        </p:spPr>
        <p:txBody>
          <a:bodyPr wrap="square">
            <a:spAutoFit/>
          </a:bodyPr>
          <a:lstStyle/>
          <a:p>
            <a:r>
              <a:rPr lang="en-US" altLang="ja-JP" dirty="0"/>
              <a:t>Growth factor withdrawal </a:t>
            </a:r>
          </a:p>
          <a:p>
            <a:r>
              <a:rPr lang="en-US" altLang="ja-JP" dirty="0"/>
              <a:t>DNA damage, ER stress</a:t>
            </a:r>
            <a:endParaRPr lang="ja-JP" altLang="en-US" dirty="0"/>
          </a:p>
        </p:txBody>
      </p:sp>
      <p:cxnSp>
        <p:nvCxnSpPr>
          <p:cNvPr id="25" name="直線矢印コネクタ 24">
            <a:extLst>
              <a:ext uri="{FF2B5EF4-FFF2-40B4-BE49-F238E27FC236}">
                <a16:creationId xmlns:a16="http://schemas.microsoft.com/office/drawing/2014/main" id="{C3300B32-FCD3-4C2F-A220-8CDC1E204C70}"/>
              </a:ext>
            </a:extLst>
          </p:cNvPr>
          <p:cNvCxnSpPr>
            <a:cxnSpLocks/>
          </p:cNvCxnSpPr>
          <p:nvPr/>
        </p:nvCxnSpPr>
        <p:spPr>
          <a:xfrm>
            <a:off x="6306521" y="1929065"/>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CC3FFE11-CA6F-42B6-9119-6B8F5A96E9A4}"/>
              </a:ext>
            </a:extLst>
          </p:cNvPr>
          <p:cNvSpPr txBox="1"/>
          <p:nvPr/>
        </p:nvSpPr>
        <p:spPr>
          <a:xfrm>
            <a:off x="5391784" y="2121758"/>
            <a:ext cx="2169697" cy="369332"/>
          </a:xfrm>
          <a:prstGeom prst="rect">
            <a:avLst/>
          </a:prstGeom>
          <a:noFill/>
        </p:spPr>
        <p:txBody>
          <a:bodyPr wrap="none" rtlCol="0">
            <a:spAutoFit/>
          </a:bodyPr>
          <a:lstStyle/>
          <a:p>
            <a:r>
              <a:rPr kumimoji="1" lang="en-US" altLang="ja-JP" dirty="0"/>
              <a:t>BCL-2 family proteins</a:t>
            </a:r>
            <a:endParaRPr kumimoji="1" lang="ja-JP" altLang="en-US" dirty="0"/>
          </a:p>
        </p:txBody>
      </p:sp>
      <p:sp>
        <p:nvSpPr>
          <p:cNvPr id="28" name="テキスト ボックス 27">
            <a:extLst>
              <a:ext uri="{FF2B5EF4-FFF2-40B4-BE49-F238E27FC236}">
                <a16:creationId xmlns:a16="http://schemas.microsoft.com/office/drawing/2014/main" id="{E46D251B-B3E8-42A2-90F3-18D167788A58}"/>
              </a:ext>
            </a:extLst>
          </p:cNvPr>
          <p:cNvSpPr txBox="1"/>
          <p:nvPr/>
        </p:nvSpPr>
        <p:spPr>
          <a:xfrm>
            <a:off x="4382702" y="2451274"/>
            <a:ext cx="4210640" cy="246221"/>
          </a:xfrm>
          <a:prstGeom prst="rect">
            <a:avLst/>
          </a:prstGeom>
          <a:noFill/>
        </p:spPr>
        <p:txBody>
          <a:bodyPr wrap="none" lIns="0" tIns="0" rIns="0" bIns="0" rtlCol="0">
            <a:spAutoFit/>
          </a:bodyPr>
          <a:lstStyle/>
          <a:p>
            <a:r>
              <a:rPr kumimoji="1" lang="en-US" altLang="ja-JP" sz="1600" dirty="0"/>
              <a:t>Anti-apoptotic members </a:t>
            </a:r>
            <a:r>
              <a:rPr kumimoji="1" lang="en-US" altLang="ja-JP" sz="1600" b="1" dirty="0">
                <a:solidFill>
                  <a:srgbClr val="FF0000"/>
                </a:solidFill>
              </a:rPr>
              <a:t>&lt;</a:t>
            </a:r>
            <a:r>
              <a:rPr kumimoji="1" lang="en-US" altLang="ja-JP" sz="1600" dirty="0"/>
              <a:t> Pro-apoptotic members</a:t>
            </a:r>
            <a:endParaRPr kumimoji="1" lang="ja-JP" altLang="en-US" sz="1600" dirty="0"/>
          </a:p>
        </p:txBody>
      </p:sp>
      <p:cxnSp>
        <p:nvCxnSpPr>
          <p:cNvPr id="29" name="直線矢印コネクタ 28">
            <a:extLst>
              <a:ext uri="{FF2B5EF4-FFF2-40B4-BE49-F238E27FC236}">
                <a16:creationId xmlns:a16="http://schemas.microsoft.com/office/drawing/2014/main" id="{A178F97C-2902-4584-A9EC-3CDB5B2257C4}"/>
              </a:ext>
            </a:extLst>
          </p:cNvPr>
          <p:cNvCxnSpPr>
            <a:cxnSpLocks/>
          </p:cNvCxnSpPr>
          <p:nvPr/>
        </p:nvCxnSpPr>
        <p:spPr>
          <a:xfrm>
            <a:off x="6364999" y="2732531"/>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754E6D71-D436-4C0B-9164-9FAB6B5A19BB}"/>
              </a:ext>
            </a:extLst>
          </p:cNvPr>
          <p:cNvSpPr txBox="1"/>
          <p:nvPr/>
        </p:nvSpPr>
        <p:spPr>
          <a:xfrm>
            <a:off x="903170" y="3101411"/>
            <a:ext cx="956159" cy="369332"/>
          </a:xfrm>
          <a:prstGeom prst="rect">
            <a:avLst/>
          </a:prstGeom>
          <a:noFill/>
        </p:spPr>
        <p:txBody>
          <a:bodyPr wrap="none" rtlCol="0">
            <a:spAutoFit/>
          </a:bodyPr>
          <a:lstStyle/>
          <a:p>
            <a:r>
              <a:rPr kumimoji="1" lang="en-US" altLang="ja-JP" b="1" dirty="0"/>
              <a:t>Initiator</a:t>
            </a:r>
            <a:endParaRPr kumimoji="1" lang="ja-JP" altLang="en-US" b="1" dirty="0"/>
          </a:p>
        </p:txBody>
      </p:sp>
      <p:sp>
        <p:nvSpPr>
          <p:cNvPr id="31" name="テキスト ボックス 30">
            <a:extLst>
              <a:ext uri="{FF2B5EF4-FFF2-40B4-BE49-F238E27FC236}">
                <a16:creationId xmlns:a16="http://schemas.microsoft.com/office/drawing/2014/main" id="{6D3FEF6E-5C6E-440D-B1EA-FC3C80BFA427}"/>
              </a:ext>
            </a:extLst>
          </p:cNvPr>
          <p:cNvSpPr txBox="1"/>
          <p:nvPr/>
        </p:nvSpPr>
        <p:spPr>
          <a:xfrm>
            <a:off x="907877" y="3799657"/>
            <a:ext cx="1312475" cy="369332"/>
          </a:xfrm>
          <a:prstGeom prst="rect">
            <a:avLst/>
          </a:prstGeom>
          <a:noFill/>
        </p:spPr>
        <p:txBody>
          <a:bodyPr wrap="none" rtlCol="0">
            <a:spAutoFit/>
          </a:bodyPr>
          <a:lstStyle/>
          <a:p>
            <a:r>
              <a:rPr kumimoji="1" lang="en-US" altLang="ja-JP" b="1" dirty="0"/>
              <a:t>Executioner</a:t>
            </a:r>
            <a:endParaRPr kumimoji="1" lang="ja-JP" altLang="en-US" b="1" dirty="0"/>
          </a:p>
        </p:txBody>
      </p:sp>
      <p:sp>
        <p:nvSpPr>
          <p:cNvPr id="32" name="テキスト ボックス 31">
            <a:extLst>
              <a:ext uri="{FF2B5EF4-FFF2-40B4-BE49-F238E27FC236}">
                <a16:creationId xmlns:a16="http://schemas.microsoft.com/office/drawing/2014/main" id="{BA3360FD-5685-418D-B78C-EDE482241D5D}"/>
              </a:ext>
            </a:extLst>
          </p:cNvPr>
          <p:cNvSpPr txBox="1"/>
          <p:nvPr/>
        </p:nvSpPr>
        <p:spPr>
          <a:xfrm>
            <a:off x="1564115" y="2489737"/>
            <a:ext cx="1906035" cy="369332"/>
          </a:xfrm>
          <a:prstGeom prst="rect">
            <a:avLst/>
          </a:prstGeom>
          <a:solidFill>
            <a:srgbClr val="FFC000"/>
          </a:solidFill>
        </p:spPr>
        <p:txBody>
          <a:bodyPr wrap="none" rtlCol="0">
            <a:spAutoFit/>
          </a:bodyPr>
          <a:lstStyle/>
          <a:p>
            <a:r>
              <a:rPr kumimoji="1" lang="en-US" altLang="ja-JP" dirty="0"/>
              <a:t>DISC or Complex II</a:t>
            </a:r>
            <a:endParaRPr kumimoji="1" lang="ja-JP" altLang="en-US" dirty="0"/>
          </a:p>
        </p:txBody>
      </p:sp>
      <p:cxnSp>
        <p:nvCxnSpPr>
          <p:cNvPr id="33" name="直線矢印コネクタ 32">
            <a:extLst>
              <a:ext uri="{FF2B5EF4-FFF2-40B4-BE49-F238E27FC236}">
                <a16:creationId xmlns:a16="http://schemas.microsoft.com/office/drawing/2014/main" id="{C1F3375E-F6E6-44ED-BB63-858AD09A4B95}"/>
              </a:ext>
            </a:extLst>
          </p:cNvPr>
          <p:cNvCxnSpPr>
            <a:cxnSpLocks/>
          </p:cNvCxnSpPr>
          <p:nvPr/>
        </p:nvCxnSpPr>
        <p:spPr>
          <a:xfrm>
            <a:off x="6364999" y="3199081"/>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3FB7AAE4-FE87-4F42-8A9B-FF75B8B35C4E}"/>
              </a:ext>
            </a:extLst>
          </p:cNvPr>
          <p:cNvSpPr txBox="1"/>
          <p:nvPr/>
        </p:nvSpPr>
        <p:spPr>
          <a:xfrm>
            <a:off x="5819776" y="3464504"/>
            <a:ext cx="1390061" cy="369332"/>
          </a:xfrm>
          <a:prstGeom prst="rect">
            <a:avLst/>
          </a:prstGeom>
          <a:solidFill>
            <a:srgbClr val="FFC000"/>
          </a:solidFill>
        </p:spPr>
        <p:txBody>
          <a:bodyPr wrap="none" rtlCol="0">
            <a:spAutoFit/>
          </a:bodyPr>
          <a:lstStyle/>
          <a:p>
            <a:r>
              <a:rPr kumimoji="1" lang="en-US" altLang="ja-JP" dirty="0" err="1"/>
              <a:t>Apoptosome</a:t>
            </a:r>
            <a:endParaRPr kumimoji="1" lang="ja-JP" altLang="en-US" dirty="0"/>
          </a:p>
        </p:txBody>
      </p:sp>
      <p:cxnSp>
        <p:nvCxnSpPr>
          <p:cNvPr id="35" name="直線矢印コネクタ 34">
            <a:extLst>
              <a:ext uri="{FF2B5EF4-FFF2-40B4-BE49-F238E27FC236}">
                <a16:creationId xmlns:a16="http://schemas.microsoft.com/office/drawing/2014/main" id="{11EA811B-EA8B-401A-B435-99DAF477ACB3}"/>
              </a:ext>
            </a:extLst>
          </p:cNvPr>
          <p:cNvCxnSpPr>
            <a:cxnSpLocks/>
          </p:cNvCxnSpPr>
          <p:nvPr/>
        </p:nvCxnSpPr>
        <p:spPr>
          <a:xfrm>
            <a:off x="6356048" y="3851186"/>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3EE857A5-41AC-4E55-9A3A-72D90EFB22A2}"/>
              </a:ext>
            </a:extLst>
          </p:cNvPr>
          <p:cNvSpPr txBox="1"/>
          <p:nvPr/>
        </p:nvSpPr>
        <p:spPr>
          <a:xfrm>
            <a:off x="6129140" y="4020353"/>
            <a:ext cx="1125629" cy="369332"/>
          </a:xfrm>
          <a:prstGeom prst="rect">
            <a:avLst/>
          </a:prstGeom>
          <a:noFill/>
        </p:spPr>
        <p:txBody>
          <a:bodyPr wrap="none" rtlCol="0">
            <a:spAutoFit/>
          </a:bodyPr>
          <a:lstStyle/>
          <a:p>
            <a:r>
              <a:rPr kumimoji="1" lang="en-US" altLang="ja-JP" b="1" dirty="0"/>
              <a:t>Caspase 9</a:t>
            </a:r>
            <a:endParaRPr kumimoji="1" lang="ja-JP" altLang="en-US" b="1" dirty="0"/>
          </a:p>
        </p:txBody>
      </p:sp>
      <p:sp>
        <p:nvSpPr>
          <p:cNvPr id="37" name="テキスト ボックス 36">
            <a:extLst>
              <a:ext uri="{FF2B5EF4-FFF2-40B4-BE49-F238E27FC236}">
                <a16:creationId xmlns:a16="http://schemas.microsoft.com/office/drawing/2014/main" id="{C0014F95-89B7-4FD0-8B8A-48D4140CE247}"/>
              </a:ext>
            </a:extLst>
          </p:cNvPr>
          <p:cNvSpPr txBox="1"/>
          <p:nvPr/>
        </p:nvSpPr>
        <p:spPr>
          <a:xfrm>
            <a:off x="5271961" y="4018523"/>
            <a:ext cx="956159" cy="369332"/>
          </a:xfrm>
          <a:prstGeom prst="rect">
            <a:avLst/>
          </a:prstGeom>
          <a:noFill/>
        </p:spPr>
        <p:txBody>
          <a:bodyPr wrap="none" rtlCol="0">
            <a:spAutoFit/>
          </a:bodyPr>
          <a:lstStyle/>
          <a:p>
            <a:r>
              <a:rPr kumimoji="1" lang="en-US" altLang="ja-JP" b="1" dirty="0"/>
              <a:t>Initiator</a:t>
            </a:r>
            <a:endParaRPr kumimoji="1" lang="ja-JP" altLang="en-US" b="1" dirty="0"/>
          </a:p>
        </p:txBody>
      </p:sp>
      <p:sp>
        <p:nvSpPr>
          <p:cNvPr id="38" name="テキスト ボックス 37">
            <a:extLst>
              <a:ext uri="{FF2B5EF4-FFF2-40B4-BE49-F238E27FC236}">
                <a16:creationId xmlns:a16="http://schemas.microsoft.com/office/drawing/2014/main" id="{78038961-174F-4464-BE14-04DD74B47BF9}"/>
              </a:ext>
            </a:extLst>
          </p:cNvPr>
          <p:cNvSpPr txBox="1"/>
          <p:nvPr/>
        </p:nvSpPr>
        <p:spPr>
          <a:xfrm>
            <a:off x="6135382" y="4546003"/>
            <a:ext cx="1584088" cy="369332"/>
          </a:xfrm>
          <a:prstGeom prst="rect">
            <a:avLst/>
          </a:prstGeom>
          <a:noFill/>
        </p:spPr>
        <p:txBody>
          <a:bodyPr wrap="none" rtlCol="0">
            <a:spAutoFit/>
          </a:bodyPr>
          <a:lstStyle/>
          <a:p>
            <a:r>
              <a:rPr kumimoji="1" lang="en-US" altLang="ja-JP" b="1" dirty="0"/>
              <a:t>Caspase 3, 6, 7</a:t>
            </a:r>
            <a:endParaRPr kumimoji="1" lang="ja-JP" altLang="en-US" b="1" dirty="0"/>
          </a:p>
        </p:txBody>
      </p:sp>
      <p:sp>
        <p:nvSpPr>
          <p:cNvPr id="39" name="テキスト ボックス 38">
            <a:extLst>
              <a:ext uri="{FF2B5EF4-FFF2-40B4-BE49-F238E27FC236}">
                <a16:creationId xmlns:a16="http://schemas.microsoft.com/office/drawing/2014/main" id="{3AED739B-2759-4672-84A6-C97C96122180}"/>
              </a:ext>
            </a:extLst>
          </p:cNvPr>
          <p:cNvSpPr txBox="1"/>
          <p:nvPr/>
        </p:nvSpPr>
        <p:spPr>
          <a:xfrm>
            <a:off x="4952987" y="4546003"/>
            <a:ext cx="1312475" cy="369332"/>
          </a:xfrm>
          <a:prstGeom prst="rect">
            <a:avLst/>
          </a:prstGeom>
          <a:noFill/>
        </p:spPr>
        <p:txBody>
          <a:bodyPr wrap="none" rtlCol="0">
            <a:spAutoFit/>
          </a:bodyPr>
          <a:lstStyle/>
          <a:p>
            <a:r>
              <a:rPr kumimoji="1" lang="en-US" altLang="ja-JP" b="1" dirty="0"/>
              <a:t>Executioner</a:t>
            </a:r>
            <a:endParaRPr kumimoji="1" lang="ja-JP" altLang="en-US" b="1" dirty="0"/>
          </a:p>
        </p:txBody>
      </p:sp>
      <p:cxnSp>
        <p:nvCxnSpPr>
          <p:cNvPr id="40" name="直線矢印コネクタ 39">
            <a:extLst>
              <a:ext uri="{FF2B5EF4-FFF2-40B4-BE49-F238E27FC236}">
                <a16:creationId xmlns:a16="http://schemas.microsoft.com/office/drawing/2014/main" id="{4E4F1199-63B8-4317-A74E-BFAA8C6E0A51}"/>
              </a:ext>
            </a:extLst>
          </p:cNvPr>
          <p:cNvCxnSpPr>
            <a:cxnSpLocks/>
          </p:cNvCxnSpPr>
          <p:nvPr/>
        </p:nvCxnSpPr>
        <p:spPr>
          <a:xfrm>
            <a:off x="6356048" y="4325928"/>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EAC3DB3F-6F5A-4703-8330-398EE713D792}"/>
              </a:ext>
            </a:extLst>
          </p:cNvPr>
          <p:cNvCxnSpPr>
            <a:cxnSpLocks/>
          </p:cNvCxnSpPr>
          <p:nvPr/>
        </p:nvCxnSpPr>
        <p:spPr>
          <a:xfrm>
            <a:off x="6364999" y="4882765"/>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B19A4526-EFA1-4791-B821-7076B1C89228}"/>
              </a:ext>
            </a:extLst>
          </p:cNvPr>
          <p:cNvSpPr txBox="1"/>
          <p:nvPr/>
        </p:nvSpPr>
        <p:spPr>
          <a:xfrm>
            <a:off x="5819776" y="5067431"/>
            <a:ext cx="1160639" cy="369332"/>
          </a:xfrm>
          <a:prstGeom prst="rect">
            <a:avLst/>
          </a:prstGeom>
          <a:noFill/>
        </p:spPr>
        <p:txBody>
          <a:bodyPr wrap="none" rtlCol="0">
            <a:spAutoFit/>
          </a:bodyPr>
          <a:lstStyle/>
          <a:p>
            <a:r>
              <a:rPr kumimoji="1" lang="en-US" altLang="ja-JP" dirty="0"/>
              <a:t>Substrates</a:t>
            </a:r>
            <a:endParaRPr kumimoji="1" lang="ja-JP" altLang="en-US" dirty="0"/>
          </a:p>
        </p:txBody>
      </p:sp>
      <p:cxnSp>
        <p:nvCxnSpPr>
          <p:cNvPr id="44" name="直線矢印コネクタ 43">
            <a:extLst>
              <a:ext uri="{FF2B5EF4-FFF2-40B4-BE49-F238E27FC236}">
                <a16:creationId xmlns:a16="http://schemas.microsoft.com/office/drawing/2014/main" id="{BFFA48C0-90F1-423D-85E7-BAA617740396}"/>
              </a:ext>
            </a:extLst>
          </p:cNvPr>
          <p:cNvCxnSpPr>
            <a:cxnSpLocks/>
            <a:stCxn id="18" idx="3"/>
          </p:cNvCxnSpPr>
          <p:nvPr/>
        </p:nvCxnSpPr>
        <p:spPr>
          <a:xfrm flipV="1">
            <a:off x="3226814" y="3288257"/>
            <a:ext cx="517424" cy="3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47720484-9EBF-4642-8F39-292AB478B96D}"/>
              </a:ext>
            </a:extLst>
          </p:cNvPr>
          <p:cNvSpPr txBox="1"/>
          <p:nvPr/>
        </p:nvSpPr>
        <p:spPr>
          <a:xfrm>
            <a:off x="3699288" y="3430325"/>
            <a:ext cx="484428" cy="369332"/>
          </a:xfrm>
          <a:prstGeom prst="rect">
            <a:avLst/>
          </a:prstGeom>
          <a:noFill/>
        </p:spPr>
        <p:txBody>
          <a:bodyPr wrap="none" rtlCol="0">
            <a:spAutoFit/>
          </a:bodyPr>
          <a:lstStyle/>
          <a:p>
            <a:r>
              <a:rPr kumimoji="1" lang="en-US" altLang="ja-JP" dirty="0"/>
              <a:t>Bid</a:t>
            </a:r>
            <a:endParaRPr kumimoji="1" lang="ja-JP" altLang="en-US" dirty="0"/>
          </a:p>
        </p:txBody>
      </p:sp>
      <p:cxnSp>
        <p:nvCxnSpPr>
          <p:cNvPr id="48" name="直線矢印コネクタ 47">
            <a:extLst>
              <a:ext uri="{FF2B5EF4-FFF2-40B4-BE49-F238E27FC236}">
                <a16:creationId xmlns:a16="http://schemas.microsoft.com/office/drawing/2014/main" id="{003C90B9-DDE2-41FA-B1DE-674E47EA3010}"/>
              </a:ext>
            </a:extLst>
          </p:cNvPr>
          <p:cNvCxnSpPr>
            <a:cxnSpLocks/>
          </p:cNvCxnSpPr>
          <p:nvPr/>
        </p:nvCxnSpPr>
        <p:spPr>
          <a:xfrm flipH="1" flipV="1">
            <a:off x="3913637" y="3014084"/>
            <a:ext cx="6765" cy="4516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テキスト ボックス 50">
            <a:extLst>
              <a:ext uri="{FF2B5EF4-FFF2-40B4-BE49-F238E27FC236}">
                <a16:creationId xmlns:a16="http://schemas.microsoft.com/office/drawing/2014/main" id="{303D2869-AC84-4616-968C-8F92A75FAD47}"/>
              </a:ext>
            </a:extLst>
          </p:cNvPr>
          <p:cNvSpPr txBox="1"/>
          <p:nvPr/>
        </p:nvSpPr>
        <p:spPr>
          <a:xfrm>
            <a:off x="3645740" y="2682972"/>
            <a:ext cx="561372" cy="369332"/>
          </a:xfrm>
          <a:prstGeom prst="rect">
            <a:avLst/>
          </a:prstGeom>
          <a:noFill/>
        </p:spPr>
        <p:txBody>
          <a:bodyPr wrap="none" rtlCol="0">
            <a:spAutoFit/>
          </a:bodyPr>
          <a:lstStyle/>
          <a:p>
            <a:r>
              <a:rPr kumimoji="1" lang="en-US" altLang="ja-JP" dirty="0" err="1"/>
              <a:t>tBid</a:t>
            </a:r>
            <a:endParaRPr kumimoji="1" lang="ja-JP" altLang="en-US" dirty="0"/>
          </a:p>
        </p:txBody>
      </p:sp>
      <p:grpSp>
        <p:nvGrpSpPr>
          <p:cNvPr id="57" name="グループ化 56">
            <a:extLst>
              <a:ext uri="{FF2B5EF4-FFF2-40B4-BE49-F238E27FC236}">
                <a16:creationId xmlns:a16="http://schemas.microsoft.com/office/drawing/2014/main" id="{D2BFA7F2-F489-4359-9D10-AEDF2AD002CA}"/>
              </a:ext>
            </a:extLst>
          </p:cNvPr>
          <p:cNvGrpSpPr/>
          <p:nvPr/>
        </p:nvGrpSpPr>
        <p:grpSpPr>
          <a:xfrm>
            <a:off x="3899588" y="2297741"/>
            <a:ext cx="1487030" cy="408818"/>
            <a:chOff x="3743120" y="2405244"/>
            <a:chExt cx="1487030" cy="437593"/>
          </a:xfrm>
        </p:grpSpPr>
        <p:cxnSp>
          <p:nvCxnSpPr>
            <p:cNvPr id="54" name="直線コネクタ 53">
              <a:extLst>
                <a:ext uri="{FF2B5EF4-FFF2-40B4-BE49-F238E27FC236}">
                  <a16:creationId xmlns:a16="http://schemas.microsoft.com/office/drawing/2014/main" id="{4C732CC3-3004-4BCC-A139-6759A812973E}"/>
                </a:ext>
              </a:extLst>
            </p:cNvPr>
            <p:cNvCxnSpPr>
              <a:cxnSpLocks/>
            </p:cNvCxnSpPr>
            <p:nvPr/>
          </p:nvCxnSpPr>
          <p:spPr>
            <a:xfrm flipH="1" flipV="1">
              <a:off x="3743120" y="2413638"/>
              <a:ext cx="1" cy="429199"/>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D0CF7AEB-E972-48FC-89D7-7CBE468DE001}"/>
                </a:ext>
              </a:extLst>
            </p:cNvPr>
            <p:cNvCxnSpPr>
              <a:cxnSpLocks/>
            </p:cNvCxnSpPr>
            <p:nvPr/>
          </p:nvCxnSpPr>
          <p:spPr>
            <a:xfrm flipV="1">
              <a:off x="3743120" y="2405244"/>
              <a:ext cx="1487030" cy="128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43" name="テキスト ボックス 42">
            <a:extLst>
              <a:ext uri="{FF2B5EF4-FFF2-40B4-BE49-F238E27FC236}">
                <a16:creationId xmlns:a16="http://schemas.microsoft.com/office/drawing/2014/main" id="{1FF77DB5-D0B8-4B7D-861D-73546A89302A}"/>
              </a:ext>
            </a:extLst>
          </p:cNvPr>
          <p:cNvSpPr txBox="1"/>
          <p:nvPr/>
        </p:nvSpPr>
        <p:spPr>
          <a:xfrm>
            <a:off x="711815" y="5799335"/>
            <a:ext cx="7776748" cy="646331"/>
          </a:xfrm>
          <a:prstGeom prst="rect">
            <a:avLst/>
          </a:prstGeom>
          <a:noFill/>
          <a:ln>
            <a:solidFill>
              <a:schemeClr val="tx1"/>
            </a:solidFill>
          </a:ln>
        </p:spPr>
        <p:txBody>
          <a:bodyPr wrap="square">
            <a:spAutoFit/>
          </a:bodyPr>
          <a:lstStyle/>
          <a:p>
            <a:r>
              <a:rPr lang="en-US" altLang="ja-JP" dirty="0"/>
              <a:t>cytoplasmic shrinkage, chromatin condensation (pyknosis), nuclear fragmentation (karyorrhexis), and plasma membrane blebbing, apoptotic bodies</a:t>
            </a:r>
            <a:endParaRPr lang="ja-JP" altLang="en-US" dirty="0"/>
          </a:p>
        </p:txBody>
      </p:sp>
      <p:cxnSp>
        <p:nvCxnSpPr>
          <p:cNvPr id="45" name="直線矢印コネクタ 44">
            <a:extLst>
              <a:ext uri="{FF2B5EF4-FFF2-40B4-BE49-F238E27FC236}">
                <a16:creationId xmlns:a16="http://schemas.microsoft.com/office/drawing/2014/main" id="{949F8ED4-5F59-47D7-A304-1281FA7D86CD}"/>
              </a:ext>
            </a:extLst>
          </p:cNvPr>
          <p:cNvCxnSpPr>
            <a:cxnSpLocks/>
          </p:cNvCxnSpPr>
          <p:nvPr/>
        </p:nvCxnSpPr>
        <p:spPr>
          <a:xfrm>
            <a:off x="2333271" y="4882765"/>
            <a:ext cx="0" cy="8076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a:extLst>
              <a:ext uri="{FF2B5EF4-FFF2-40B4-BE49-F238E27FC236}">
                <a16:creationId xmlns:a16="http://schemas.microsoft.com/office/drawing/2014/main" id="{7728867E-C24D-40DD-8D8F-4F5383D3E0E1}"/>
              </a:ext>
            </a:extLst>
          </p:cNvPr>
          <p:cNvCxnSpPr>
            <a:cxnSpLocks/>
          </p:cNvCxnSpPr>
          <p:nvPr/>
        </p:nvCxnSpPr>
        <p:spPr>
          <a:xfrm>
            <a:off x="6371832" y="5436763"/>
            <a:ext cx="0" cy="222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DBAC1342-2D37-4310-AEB8-70AF44AB50B6}"/>
              </a:ext>
            </a:extLst>
          </p:cNvPr>
          <p:cNvSpPr txBox="1"/>
          <p:nvPr/>
        </p:nvSpPr>
        <p:spPr>
          <a:xfrm>
            <a:off x="3861786" y="5368448"/>
            <a:ext cx="1349408" cy="430887"/>
          </a:xfrm>
          <a:prstGeom prst="rect">
            <a:avLst/>
          </a:prstGeom>
          <a:noFill/>
        </p:spPr>
        <p:txBody>
          <a:bodyPr wrap="none" rtlCol="0">
            <a:spAutoFit/>
          </a:bodyPr>
          <a:lstStyle/>
          <a:p>
            <a:r>
              <a:rPr kumimoji="1" lang="en-US" altLang="ja-JP" sz="2200" b="1" dirty="0">
                <a:solidFill>
                  <a:srgbClr val="C00000"/>
                </a:solidFill>
              </a:rPr>
              <a:t>Apoptosis</a:t>
            </a:r>
            <a:endParaRPr kumimoji="1" lang="ja-JP" altLang="en-US" sz="2200" b="1" dirty="0">
              <a:solidFill>
                <a:srgbClr val="C00000"/>
              </a:solidFill>
            </a:endParaRPr>
          </a:p>
        </p:txBody>
      </p:sp>
      <p:sp>
        <p:nvSpPr>
          <p:cNvPr id="2" name="テキスト ボックス 1">
            <a:extLst>
              <a:ext uri="{FF2B5EF4-FFF2-40B4-BE49-F238E27FC236}">
                <a16:creationId xmlns:a16="http://schemas.microsoft.com/office/drawing/2014/main" id="{A272A2EE-523B-DBC2-01E4-124916AD50BF}"/>
              </a:ext>
            </a:extLst>
          </p:cNvPr>
          <p:cNvSpPr txBox="1"/>
          <p:nvPr/>
        </p:nvSpPr>
        <p:spPr>
          <a:xfrm rot="16200000">
            <a:off x="-374825" y="2008777"/>
            <a:ext cx="1641283" cy="369332"/>
          </a:xfrm>
          <a:prstGeom prst="rect">
            <a:avLst/>
          </a:prstGeom>
          <a:noFill/>
        </p:spPr>
        <p:txBody>
          <a:bodyPr wrap="none" rtlCol="0">
            <a:spAutoFit/>
          </a:bodyPr>
          <a:lstStyle/>
          <a:p>
            <a:r>
              <a:rPr kumimoji="1" lang="en-US" altLang="ja-JP" dirty="0"/>
              <a:t>Initiation phase</a:t>
            </a:r>
            <a:endParaRPr kumimoji="1" lang="ja-JP" altLang="en-US" dirty="0"/>
          </a:p>
        </p:txBody>
      </p:sp>
      <p:sp>
        <p:nvSpPr>
          <p:cNvPr id="3" name="正方形/長方形 2">
            <a:extLst>
              <a:ext uri="{FF2B5EF4-FFF2-40B4-BE49-F238E27FC236}">
                <a16:creationId xmlns:a16="http://schemas.microsoft.com/office/drawing/2014/main" id="{C3762C7E-EFC3-BCDC-0205-9F0AC2860BA3}"/>
              </a:ext>
            </a:extLst>
          </p:cNvPr>
          <p:cNvSpPr/>
          <p:nvPr/>
        </p:nvSpPr>
        <p:spPr>
          <a:xfrm>
            <a:off x="606392" y="1337355"/>
            <a:ext cx="121694" cy="16767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BEB5F7B8-F55F-A50D-D56A-19763BB9B71E}"/>
              </a:ext>
            </a:extLst>
          </p:cNvPr>
          <p:cNvSpPr/>
          <p:nvPr/>
        </p:nvSpPr>
        <p:spPr>
          <a:xfrm>
            <a:off x="8647238" y="1278209"/>
            <a:ext cx="123967" cy="26308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9F5B4FFF-7949-B6E8-FD04-5D244351D9EE}"/>
              </a:ext>
            </a:extLst>
          </p:cNvPr>
          <p:cNvSpPr/>
          <p:nvPr/>
        </p:nvSpPr>
        <p:spPr>
          <a:xfrm>
            <a:off x="598594" y="3052304"/>
            <a:ext cx="133693" cy="1676729"/>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77124AB-A339-EE44-C1F9-2F1E0E1CFB21}"/>
              </a:ext>
            </a:extLst>
          </p:cNvPr>
          <p:cNvSpPr txBox="1"/>
          <p:nvPr/>
        </p:nvSpPr>
        <p:spPr>
          <a:xfrm rot="16200000">
            <a:off x="8084568" y="2389718"/>
            <a:ext cx="1641283" cy="369332"/>
          </a:xfrm>
          <a:prstGeom prst="rect">
            <a:avLst/>
          </a:prstGeom>
          <a:noFill/>
        </p:spPr>
        <p:txBody>
          <a:bodyPr wrap="none" rtlCol="0">
            <a:spAutoFit/>
          </a:bodyPr>
          <a:lstStyle/>
          <a:p>
            <a:r>
              <a:rPr kumimoji="1" lang="en-US" altLang="ja-JP" dirty="0"/>
              <a:t>Initiation phase</a:t>
            </a:r>
            <a:endParaRPr kumimoji="1" lang="ja-JP" altLang="en-US" dirty="0"/>
          </a:p>
        </p:txBody>
      </p:sp>
      <p:sp>
        <p:nvSpPr>
          <p:cNvPr id="15" name="正方形/長方形 14">
            <a:extLst>
              <a:ext uri="{FF2B5EF4-FFF2-40B4-BE49-F238E27FC236}">
                <a16:creationId xmlns:a16="http://schemas.microsoft.com/office/drawing/2014/main" id="{BE28F299-1278-25AE-8CC7-A89E1A431496}"/>
              </a:ext>
            </a:extLst>
          </p:cNvPr>
          <p:cNvSpPr/>
          <p:nvPr/>
        </p:nvSpPr>
        <p:spPr>
          <a:xfrm>
            <a:off x="8647238" y="3934902"/>
            <a:ext cx="123967" cy="158099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4AB7D271-F9D7-CD72-2FFC-A6D950434023}"/>
              </a:ext>
            </a:extLst>
          </p:cNvPr>
          <p:cNvSpPr txBox="1"/>
          <p:nvPr/>
        </p:nvSpPr>
        <p:spPr>
          <a:xfrm rot="16200000">
            <a:off x="-407029" y="3714696"/>
            <a:ext cx="1711046" cy="369332"/>
          </a:xfrm>
          <a:prstGeom prst="rect">
            <a:avLst/>
          </a:prstGeom>
          <a:noFill/>
        </p:spPr>
        <p:txBody>
          <a:bodyPr wrap="none" rtlCol="0">
            <a:spAutoFit/>
          </a:bodyPr>
          <a:lstStyle/>
          <a:p>
            <a:r>
              <a:rPr kumimoji="1" lang="en-US" altLang="ja-JP" dirty="0"/>
              <a:t>Execution phase</a:t>
            </a:r>
            <a:endParaRPr kumimoji="1" lang="ja-JP" altLang="en-US" dirty="0"/>
          </a:p>
        </p:txBody>
      </p:sp>
      <p:sp>
        <p:nvSpPr>
          <p:cNvPr id="26" name="テキスト ボックス 25">
            <a:extLst>
              <a:ext uri="{FF2B5EF4-FFF2-40B4-BE49-F238E27FC236}">
                <a16:creationId xmlns:a16="http://schemas.microsoft.com/office/drawing/2014/main" id="{56B21834-ED78-B10B-7CCE-A13B2D29398C}"/>
              </a:ext>
            </a:extLst>
          </p:cNvPr>
          <p:cNvSpPr txBox="1"/>
          <p:nvPr/>
        </p:nvSpPr>
        <p:spPr>
          <a:xfrm rot="16200000">
            <a:off x="8022014" y="4501547"/>
            <a:ext cx="1711046" cy="369332"/>
          </a:xfrm>
          <a:prstGeom prst="rect">
            <a:avLst/>
          </a:prstGeom>
          <a:noFill/>
        </p:spPr>
        <p:txBody>
          <a:bodyPr wrap="none" rtlCol="0">
            <a:spAutoFit/>
          </a:bodyPr>
          <a:lstStyle/>
          <a:p>
            <a:r>
              <a:rPr kumimoji="1" lang="en-US" altLang="ja-JP" dirty="0"/>
              <a:t>Execution phase</a:t>
            </a:r>
            <a:endParaRPr kumimoji="1" lang="ja-JP" altLang="en-US" dirty="0"/>
          </a:p>
        </p:txBody>
      </p:sp>
    </p:spTree>
    <p:extLst>
      <p:ext uri="{BB962C8B-B14F-4D97-AF65-F5344CB8AC3E}">
        <p14:creationId xmlns:p14="http://schemas.microsoft.com/office/powerpoint/2010/main" val="1512799687"/>
      </p:ext>
    </p:extLst>
  </p:cSld>
  <p:clrMapOvr>
    <a:masterClrMapping/>
  </p:clrMapOvr>
  <mc:AlternateContent xmlns:mc="http://schemas.openxmlformats.org/markup-compatibility/2006" xmlns:p14="http://schemas.microsoft.com/office/powerpoint/2010/main">
    <mc:Choice Requires="p14">
      <p:transition spd="slow" p14:dur="2000" advTm="174572"/>
    </mc:Choice>
    <mc:Fallback xmlns="">
      <p:transition spd="slow" advTm="174572"/>
    </mc:Fallback>
  </mc:AlternateContent>
  <p:extLst>
    <p:ext uri="{3A86A75C-4F4B-4683-9AE1-C65F6400EC91}">
      <p14:laserTraceLst xmlns:p14="http://schemas.microsoft.com/office/powerpoint/2010/main">
        <p14:tracePtLst>
          <p14:tracePt t="386" x="2541588" y="892175"/>
          <p14:tracePt t="395" x="2557463" y="892175"/>
          <p14:tracePt t="405" x="2557463" y="900113"/>
          <p14:tracePt t="419" x="2557463" y="909638"/>
          <p14:tracePt t="421" x="2566988" y="917575"/>
          <p14:tracePt t="434" x="2574925" y="935038"/>
          <p14:tracePt t="440" x="2582863" y="942975"/>
          <p14:tracePt t="451" x="2592388" y="960438"/>
          <p14:tracePt t="462" x="2600325" y="960438"/>
          <p14:tracePt t="469" x="2608263" y="968375"/>
          <p14:tracePt t="1120" x="2617788" y="968375"/>
          <p14:tracePt t="2230" x="2625725" y="968375"/>
          <p14:tracePt t="2237" x="2651125" y="968375"/>
          <p14:tracePt t="2245" x="2736850" y="968375"/>
          <p14:tracePt t="2255" x="2863850" y="968375"/>
          <p14:tracePt t="2263" x="3016250" y="968375"/>
          <p14:tracePt t="2269" x="3211513" y="968375"/>
          <p14:tracePt t="2279" x="3416300" y="968375"/>
          <p14:tracePt t="2286" x="3594100" y="968375"/>
          <p14:tracePt t="2296" x="3748088" y="968375"/>
          <p14:tracePt t="2302" x="3875088" y="968375"/>
          <p14:tracePt t="2313" x="3968750" y="968375"/>
          <p14:tracePt t="2318" x="4027488" y="968375"/>
          <p14:tracePt t="2330" x="4044950" y="968375"/>
          <p14:tracePt t="2443" x="4052888" y="968375"/>
          <p14:tracePt t="2448" x="4062413" y="968375"/>
          <p14:tracePt t="2458" x="4070350" y="968375"/>
          <p14:tracePt t="2468" x="4087813" y="968375"/>
          <p14:tracePt t="2472" x="4113213" y="968375"/>
          <p14:tracePt t="2481" x="4121150" y="968375"/>
          <p14:tracePt t="2487" x="4181475" y="968375"/>
          <p14:tracePt t="2497" x="4232275" y="968375"/>
          <p14:tracePt t="2507" x="4333875" y="968375"/>
          <p14:tracePt t="2512" x="4460875" y="968375"/>
          <p14:tracePt t="2524" x="4564063" y="968375"/>
          <p14:tracePt t="2529" x="4673600" y="968375"/>
          <p14:tracePt t="2538" x="4784725" y="968375"/>
          <p14:tracePt t="2549" x="4886325" y="968375"/>
          <p14:tracePt t="2553" x="4987925" y="968375"/>
          <p14:tracePt t="2564" x="5038725" y="968375"/>
          <p14:tracePt t="2568" x="5056188" y="968375"/>
          <p14:tracePt t="2579" x="5064125" y="968375"/>
          <p14:tracePt t="3360" x="5073650" y="968375"/>
          <p14:tracePt t="3552" x="5091113" y="968375"/>
          <p14:tracePt t="3572" x="5106988" y="968375"/>
          <p14:tracePt t="3579" x="5116513" y="968375"/>
          <p14:tracePt t="3587" x="5149850" y="968375"/>
          <p14:tracePt t="3599" x="5157788" y="968375"/>
          <p14:tracePt t="3602" x="5167313" y="968375"/>
          <p14:tracePt t="3613" x="5200650" y="952500"/>
          <p14:tracePt t="3618" x="5226050" y="952500"/>
          <p14:tracePt t="3629" x="5251450" y="942975"/>
          <p14:tracePt t="3638" x="5268913" y="935038"/>
          <p14:tracePt t="3642" x="5286375" y="925513"/>
          <p14:tracePt t="3651" x="5302250" y="925513"/>
          <p14:tracePt t="3658" x="5337175" y="909638"/>
          <p14:tracePt t="3669" x="5345113" y="909638"/>
          <p14:tracePt t="3685" x="5353050" y="909638"/>
          <p14:tracePt t="3696" x="5362575" y="909638"/>
          <p14:tracePt t="3713" x="5370513" y="909638"/>
          <p14:tracePt t="3719" x="5380038" y="909638"/>
          <p14:tracePt t="3729" x="5387975" y="900113"/>
          <p14:tracePt t="3746" x="5395913" y="884238"/>
          <p14:tracePt t="3763" x="5405438" y="884238"/>
          <p14:tracePt t="3795" x="5413375" y="884238"/>
          <p14:tracePt t="3814" x="5421313" y="884238"/>
          <p14:tracePt t="3829" x="5430838" y="884238"/>
          <p14:tracePt t="3886" x="5438775" y="884238"/>
          <p14:tracePt t="3896" x="5446713" y="884238"/>
          <p14:tracePt t="3927" x="5456238" y="884238"/>
          <p14:tracePt t="3936" x="5464175" y="884238"/>
          <p14:tracePt t="3946" x="5472113" y="884238"/>
          <p14:tracePt t="3966" x="5481638" y="884238"/>
          <p14:tracePt t="3979" x="5489575" y="884238"/>
          <p14:tracePt t="3986" x="5497513" y="884238"/>
          <p14:tracePt t="3996" x="5532438" y="884238"/>
          <p14:tracePt t="4002" x="5575300" y="884238"/>
          <p14:tracePt t="4013" x="5608638" y="884238"/>
          <p14:tracePt t="4018" x="5626100" y="884238"/>
          <p14:tracePt t="4029" x="5659438" y="884238"/>
          <p14:tracePt t="4035" x="5694363" y="884238"/>
          <p14:tracePt t="4046" x="5727700" y="884238"/>
          <p14:tracePt t="4052" x="5753100" y="884238"/>
          <p14:tracePt t="4058" x="5778500" y="884238"/>
          <p14:tracePt t="4067" x="5795963" y="884238"/>
          <p14:tracePt t="4134" x="5803900" y="884238"/>
          <p14:tracePt t="4144" x="5813425" y="884238"/>
          <p14:tracePt t="4147" x="5821363" y="884238"/>
          <p14:tracePt t="4158" x="5838825" y="884238"/>
          <p14:tracePt t="4168" x="5854700" y="884238"/>
          <p14:tracePt t="4184" x="5897563" y="884238"/>
          <p14:tracePt t="4188" x="5922963" y="884238"/>
          <p14:tracePt t="4199" x="5957888" y="884238"/>
          <p14:tracePt t="4207" x="5991225" y="884238"/>
          <p14:tracePt t="4213" x="6024563" y="884238"/>
          <p14:tracePt t="4223" x="6049963" y="884238"/>
          <p14:tracePt t="4229" x="6110288" y="884238"/>
          <p14:tracePt t="4239" x="6153150" y="884238"/>
          <p14:tracePt t="4251" x="6221413" y="884238"/>
          <p14:tracePt t="4253" x="6254750" y="892175"/>
          <p14:tracePt t="4263" x="6313488" y="892175"/>
          <p14:tracePt t="4268" x="6356350" y="900113"/>
          <p14:tracePt t="4279" x="6407150" y="900113"/>
          <p14:tracePt t="4289" x="6450013" y="900113"/>
          <p14:tracePt t="4296" x="6450013" y="909638"/>
          <p14:tracePt t="4304" x="6457950" y="909638"/>
          <p14:tracePt t="4681" x="6467475" y="909638"/>
          <p14:tracePt t="4702" x="6467475" y="917575"/>
          <p14:tracePt t="14740" x="6467475" y="935038"/>
          <p14:tracePt t="14746" x="6450013" y="935038"/>
          <p14:tracePt t="14755" x="6407150" y="960438"/>
          <p14:tracePt t="14768" x="6391275" y="960438"/>
          <p14:tracePt t="14769" x="6365875" y="968375"/>
          <p14:tracePt t="14779" x="6330950" y="985838"/>
          <p14:tracePt t="14785" x="6272213" y="1028700"/>
          <p14:tracePt t="14797" x="6178550" y="1087438"/>
          <p14:tracePt t="14806" x="6059488" y="1138238"/>
          <p14:tracePt t="14814" x="5932488" y="1198563"/>
          <p14:tracePt t="14821" x="5761038" y="1257300"/>
          <p14:tracePt t="14830" x="5524500" y="1343025"/>
          <p14:tracePt t="14835" x="5268913" y="1401763"/>
          <p14:tracePt t="14846" x="4929188" y="1452563"/>
          <p14:tracePt t="14852" x="4622800" y="1504950"/>
          <p14:tracePt t="14863" x="4325938" y="1538288"/>
          <p14:tracePt t="14866" x="4105275" y="1571625"/>
          <p14:tracePt t="14879" x="3892550" y="1581150"/>
          <p14:tracePt t="14885" x="3738563" y="1597025"/>
          <p14:tracePt t="14894" x="3586163" y="1597025"/>
          <p14:tracePt t="14902" x="3475038" y="1597025"/>
          <p14:tracePt t="14905" x="3390900" y="1597025"/>
          <p14:tracePt t="14917" x="3289300" y="1597025"/>
          <p14:tracePt t="14930" x="3221038" y="1597025"/>
          <p14:tracePt t="14932" x="3144838" y="1597025"/>
          <p14:tracePt t="14946" x="3041650" y="1581150"/>
          <p14:tracePt t="14955" x="2982913" y="1571625"/>
          <p14:tracePt t="14965" x="2922588" y="1563688"/>
          <p14:tracePt t="14971" x="2863850" y="1563688"/>
          <p14:tracePt t="14984" x="2805113" y="1563688"/>
          <p14:tracePt t="14988" x="2778125" y="1563688"/>
          <p14:tracePt t="14997" x="2736850" y="1563688"/>
          <p14:tracePt t="15008" x="2711450" y="1555750"/>
          <p14:tracePt t="15012" x="2693988" y="1555750"/>
          <p14:tracePt t="15022" x="2676525" y="1555750"/>
          <p14:tracePt t="15030" x="2651125" y="1555750"/>
          <p14:tracePt t="15038" x="2625725" y="1555750"/>
          <p14:tracePt t="15051" x="2625725" y="1546225"/>
          <p14:tracePt t="15099" x="2617788" y="1546225"/>
          <p14:tracePt t="15209" x="2608263" y="1546225"/>
          <p14:tracePt t="15218" x="2600325" y="1538288"/>
          <p14:tracePt t="15230" x="2574925" y="1538288"/>
          <p14:tracePt t="15235" x="2566988" y="1538288"/>
          <p14:tracePt t="15246" x="2557463" y="1538288"/>
          <p14:tracePt t="15251" x="2541588" y="1538288"/>
          <p14:tracePt t="15263" x="2524125" y="1538288"/>
          <p14:tracePt t="15269" x="2506663" y="1530350"/>
          <p14:tracePt t="15274" x="2481263" y="1530350"/>
          <p14:tracePt t="15285" x="2447925" y="1530350"/>
          <p14:tracePt t="15289" x="2422525" y="1530350"/>
          <p14:tracePt t="15302" x="2397125" y="1530350"/>
          <p14:tracePt t="15313" x="2311400" y="1520825"/>
          <p14:tracePt t="15324" x="2260600" y="1512888"/>
          <p14:tracePt t="15339" x="2209800" y="1495425"/>
          <p14:tracePt t="15351" x="2184400" y="1487488"/>
          <p14:tracePt t="15355" x="2159000" y="1487488"/>
          <p14:tracePt t="15368" x="2116138" y="1477963"/>
          <p14:tracePt t="15369" x="2055813" y="1470025"/>
          <p14:tracePt t="15379" x="2022475" y="1470025"/>
          <p14:tracePt t="15389" x="1997075" y="1470025"/>
          <p14:tracePt t="15397" x="1989138" y="1470025"/>
          <p14:tracePt t="15405" x="1979613" y="1470025"/>
          <p14:tracePt t="15413" x="1971675" y="1470025"/>
          <p14:tracePt t="15430" x="1963738" y="1470025"/>
          <p14:tracePt t="15435" x="1954213" y="1470025"/>
          <p14:tracePt t="15516" x="1946275" y="1470025"/>
          <p14:tracePt t="15527" x="1928813" y="1470025"/>
          <p14:tracePt t="15533" x="1920875" y="1470025"/>
          <p14:tracePt t="15568" x="1911350" y="1470025"/>
          <p14:tracePt t="15578" x="1903413" y="1462088"/>
          <p14:tracePt t="15587" x="1903413" y="1452563"/>
          <p14:tracePt t="15598" x="1895475" y="1452563"/>
          <p14:tracePt t="15622" x="1885950" y="1452563"/>
          <p14:tracePt t="15630" x="1878013" y="1444625"/>
          <p14:tracePt t="15649" x="1870075" y="1427163"/>
          <p14:tracePt t="15652" x="1844675" y="1427163"/>
          <p14:tracePt t="15663" x="1827213" y="1411288"/>
          <p14:tracePt t="15668" x="1784350" y="1385888"/>
          <p14:tracePt t="15679" x="1758950" y="1350963"/>
          <p14:tracePt t="15688" x="1733550" y="1343025"/>
          <p14:tracePt t="15696" x="1708150" y="1325563"/>
          <p14:tracePt t="15704" x="1682750" y="1282700"/>
          <p14:tracePt t="15708" x="1674813" y="1266825"/>
          <p14:tracePt t="15717" x="1649413" y="1241425"/>
          <p14:tracePt t="15730" x="1649413" y="1231900"/>
          <p14:tracePt t="15734" x="1639888" y="1216025"/>
          <p14:tracePt t="15746" x="1622425" y="1198563"/>
          <p14:tracePt t="15758" x="1622425" y="1181100"/>
          <p14:tracePt t="15794" x="1622425" y="1173163"/>
          <p14:tracePt t="15811" x="1622425" y="1163638"/>
          <p14:tracePt t="15820" x="1631950" y="1155700"/>
          <p14:tracePt t="15835" x="1657350" y="1155700"/>
          <p14:tracePt t="15846" x="1682750" y="1130300"/>
          <p14:tracePt t="15852" x="1690688" y="1122363"/>
          <p14:tracePt t="15863" x="1766888" y="1096963"/>
          <p14:tracePt t="15874" x="1776413" y="1069975"/>
          <p14:tracePt t="15884" x="1809750" y="1044575"/>
          <p14:tracePt t="15889" x="1835150" y="1044575"/>
          <p14:tracePt t="15901" x="1895475" y="1036638"/>
          <p14:tracePt t="15905" x="1979613" y="1028700"/>
          <p14:tracePt t="15918" x="2082800" y="1011238"/>
          <p14:tracePt t="15930" x="2293938" y="1011238"/>
          <p14:tracePt t="15946" x="2532063" y="1011238"/>
          <p14:tracePt t="15955" x="2625725" y="1011238"/>
          <p14:tracePt t="15965" x="2711450" y="1011238"/>
          <p14:tracePt t="15971" x="2787650" y="1011238"/>
          <p14:tracePt t="15979" x="2855913" y="1011238"/>
          <p14:tracePt t="15986" x="2906713" y="1036638"/>
          <p14:tracePt t="15997" x="2949575" y="1044575"/>
          <p14:tracePt t="16006" x="3000375" y="1062038"/>
          <p14:tracePt t="16013" x="3008313" y="1069975"/>
          <p14:tracePt t="16022" x="3016250" y="1069975"/>
          <p14:tracePt t="16039" x="3016250" y="1079500"/>
          <p14:tracePt t="16055" x="3025775" y="1087438"/>
          <p14:tracePt t="16066" x="3033713" y="1096963"/>
          <p14:tracePt t="16083" x="3051175" y="1096963"/>
          <p14:tracePt t="16086" x="3094038" y="1138238"/>
          <p14:tracePt t="16096" x="3109913" y="1147763"/>
          <p14:tracePt t="16105" x="3144838" y="1163638"/>
          <p14:tracePt t="16112" x="3160713" y="1173163"/>
          <p14:tracePt t="16121" x="3178175" y="1189038"/>
          <p14:tracePt t="16130" x="3186113" y="1189038"/>
          <p14:tracePt t="16138" x="3221038" y="1206500"/>
          <p14:tracePt t="16146" x="3228975" y="1206500"/>
          <p14:tracePt t="16153" x="3238500" y="1216025"/>
          <p14:tracePt t="16164" x="3238500" y="1223963"/>
          <p14:tracePt t="16168" x="3254375" y="1223963"/>
          <p14:tracePt t="16179" x="3271838" y="1223963"/>
          <p14:tracePt t="16194" x="3279775" y="1223963"/>
          <p14:tracePt t="16208" x="3289300" y="1223963"/>
          <p14:tracePt t="16309" x="3279775" y="1223963"/>
          <p14:tracePt t="16317" x="3228975" y="1223963"/>
          <p14:tracePt t="16323" x="3203575" y="1223963"/>
          <p14:tracePt t="16334" x="3170238" y="1223963"/>
          <p14:tracePt t="16338" x="3119438" y="1223963"/>
          <p14:tracePt t="16349" x="3051175" y="1223963"/>
          <p14:tracePt t="16364" x="2863850" y="1223963"/>
          <p14:tracePt t="16374" x="2778125" y="1223963"/>
          <p14:tracePt t="16379" x="2711450" y="1223963"/>
          <p14:tracePt t="16388" x="2608263" y="1223963"/>
          <p14:tracePt t="16401" x="2506663" y="1223963"/>
          <p14:tracePt t="16404" x="2413000" y="1223963"/>
          <p14:tracePt t="16413" x="2311400" y="1223963"/>
          <p14:tracePt t="16419" x="2200275" y="1223963"/>
          <p14:tracePt t="16430" x="2098675" y="1223963"/>
          <p14:tracePt t="16439" x="2014538" y="1223963"/>
          <p14:tracePt t="16446" x="1946275" y="1223963"/>
          <p14:tracePt t="16453" x="1895475" y="1223963"/>
          <p14:tracePt t="16463" x="1870075" y="1223963"/>
          <p14:tracePt t="16469" x="1844675" y="1223963"/>
          <p14:tracePt t="16479" x="1827213" y="1223963"/>
          <p14:tracePt t="16496" x="1793875" y="1223963"/>
          <p14:tracePt t="16513" x="1784350" y="1223963"/>
          <p14:tracePt t="16520" x="1766888" y="1231900"/>
          <p14:tracePt t="16530" x="1766888" y="1241425"/>
          <p14:tracePt t="16539" x="1766888" y="1257300"/>
          <p14:tracePt t="16546" x="1766888" y="1274763"/>
          <p14:tracePt t="16555" x="1758950" y="1300163"/>
          <p14:tracePt t="16579" x="1758950" y="1325563"/>
          <p14:tracePt t="16601" x="1758950" y="1343025"/>
          <p14:tracePt t="16605" x="1793875" y="1360488"/>
          <p14:tracePt t="16617" x="1827213" y="1368425"/>
          <p14:tracePt t="16622" x="1903413" y="1376363"/>
          <p14:tracePt t="16633" x="1997075" y="1385888"/>
          <p14:tracePt t="16646" x="2303463" y="1436688"/>
          <p14:tracePt t="16656" x="2524125" y="1462088"/>
          <p14:tracePt t="16663" x="2762250" y="1477963"/>
          <p14:tracePt t="16672" x="3008313" y="1512888"/>
          <p14:tracePt t="16684" x="3271838" y="1530350"/>
          <p14:tracePt t="16685" x="3449638" y="1530350"/>
          <p14:tracePt t="16696" x="3619500" y="1530350"/>
          <p14:tracePt t="16702" x="3824288" y="1530350"/>
          <p14:tracePt t="16712" x="4002088" y="1530350"/>
          <p14:tracePt t="16721" x="4156075" y="1530350"/>
          <p14:tracePt t="16730" x="4325938" y="1530350"/>
          <p14:tracePt t="16736" x="4445000" y="1530350"/>
          <p14:tracePt t="16743" x="4538663" y="1530350"/>
          <p14:tracePt t="16751" x="4614863" y="1530350"/>
          <p14:tracePt t="16763" x="4683125" y="1520825"/>
          <p14:tracePt t="16768" x="4741863" y="1512888"/>
          <p14:tracePt t="16779" x="4802188" y="1504950"/>
          <p14:tracePt t="16783" x="4852988" y="1495425"/>
          <p14:tracePt t="16794" x="4911725" y="1487488"/>
          <p14:tracePt t="16801" x="4972050" y="1462088"/>
          <p14:tracePt t="16807" x="5056188" y="1452563"/>
          <p14:tracePt t="16818" x="5132388" y="1444625"/>
          <p14:tracePt t="16822" x="5218113" y="1436688"/>
          <p14:tracePt t="16833" x="5286375" y="1419225"/>
          <p14:tracePt t="16842" x="5362575" y="1419225"/>
          <p14:tracePt t="16848" x="5430838" y="1419225"/>
          <p14:tracePt t="16857" x="5472113" y="1419225"/>
          <p14:tracePt t="16863" x="5557838" y="1419225"/>
          <p14:tracePt t="16873" x="5651500" y="1419225"/>
          <p14:tracePt t="16884" x="5735638" y="1411288"/>
          <p14:tracePt t="16887" x="5829300" y="1411288"/>
          <p14:tracePt t="16897" x="5905500" y="1411288"/>
          <p14:tracePt t="16903" x="5948363" y="1411288"/>
          <p14:tracePt t="16913" x="6008688" y="1411288"/>
          <p14:tracePt t="16924" x="6016625" y="1411288"/>
          <p14:tracePt t="16930" x="6024563" y="1411288"/>
          <p14:tracePt t="16938" x="6034088" y="1411288"/>
          <p14:tracePt t="17010" x="6034088" y="1419225"/>
          <p14:tracePt t="17050" x="6024563" y="1419225"/>
          <p14:tracePt t="17056" x="6008688" y="1436688"/>
          <p14:tracePt t="17066" x="5999163" y="1436688"/>
          <p14:tracePt t="17070" x="5983288" y="1444625"/>
          <p14:tracePt t="17085" x="5973763" y="1452563"/>
          <p14:tracePt t="17090" x="5957888" y="1462088"/>
          <p14:tracePt t="17101" x="5932488" y="1462088"/>
          <p14:tracePt t="17105" x="5889625" y="1462088"/>
          <p14:tracePt t="17117" x="5838825" y="1462088"/>
          <p14:tracePt t="17130" x="5668963" y="1462088"/>
          <p14:tracePt t="17140" x="5600700" y="1462088"/>
          <p14:tracePt t="17146" x="5532438" y="1462088"/>
          <p14:tracePt t="17155" x="5456238" y="1462088"/>
          <p14:tracePt t="17167" x="5413375" y="1462088"/>
          <p14:tracePt t="17169" x="5370513" y="1462088"/>
          <p14:tracePt t="17179" x="5327650" y="1462088"/>
          <p14:tracePt t="17185" x="5311775" y="1462088"/>
          <p14:tracePt t="17217" x="5302250" y="1452563"/>
          <p14:tracePt t="17229" x="5302250" y="1444625"/>
          <p14:tracePt t="17246" x="5294313" y="1427163"/>
          <p14:tracePt t="17252" x="5294313" y="1419225"/>
          <p14:tracePt t="17268" x="5294313" y="1393825"/>
          <p14:tracePt t="17279" x="5294313" y="1376363"/>
          <p14:tracePt t="17285" x="5294313" y="1368425"/>
          <p14:tracePt t="17292" x="5294313" y="1350963"/>
          <p14:tracePt t="17302" x="5294313" y="1333500"/>
          <p14:tracePt t="17305" x="5294313" y="1308100"/>
          <p14:tracePt t="17329" x="5294313" y="1292225"/>
          <p14:tracePt t="17334" x="5294313" y="1282700"/>
          <p14:tracePt t="17349" x="5294313" y="1274763"/>
          <p14:tracePt t="17360" x="5319713" y="1257300"/>
          <p14:tracePt t="17368" x="5337175" y="1249363"/>
          <p14:tracePt t="17372" x="5380038" y="1231900"/>
          <p14:tracePt t="17384" x="5395913" y="1223963"/>
          <p14:tracePt t="17388" x="5405438" y="1216025"/>
          <p14:tracePt t="17399" x="5430838" y="1216025"/>
          <p14:tracePt t="17408" x="5481638" y="1206500"/>
          <p14:tracePt t="17413" x="5514975" y="1206500"/>
          <p14:tracePt t="17424" x="5575300" y="1181100"/>
          <p14:tracePt t="17430" x="5591175" y="1181100"/>
          <p14:tracePt t="17438" x="5651500" y="1181100"/>
          <p14:tracePt t="17450" x="5735638" y="1181100"/>
          <p14:tracePt t="17454" x="5829300" y="1181100"/>
          <p14:tracePt t="17463" x="5915025" y="1181100"/>
          <p14:tracePt t="17468" x="5999163" y="1181100"/>
          <p14:tracePt t="17479" x="6092825" y="1181100"/>
          <p14:tracePt t="17488" x="6178550" y="1181100"/>
          <p14:tracePt t="17496" x="6203950" y="1181100"/>
          <p14:tracePt t="17504" x="6262688" y="1181100"/>
          <p14:tracePt t="17514" x="6288088" y="1181100"/>
          <p14:tracePt t="17520" x="6323013" y="1181100"/>
          <p14:tracePt t="17529" x="6356350" y="1181100"/>
          <p14:tracePt t="17535" x="6391275" y="1181100"/>
          <p14:tracePt t="17546" x="6391275" y="1189038"/>
          <p14:tracePt t="17549" x="6432550" y="1189038"/>
          <p14:tracePt t="17558" x="6457950" y="1189038"/>
          <p14:tracePt t="17569" x="6483350" y="1206500"/>
          <p14:tracePt t="17574" x="6543675" y="1223963"/>
          <p14:tracePt t="17584" x="6577013" y="1223963"/>
          <p14:tracePt t="17589" x="6602413" y="1231900"/>
          <p14:tracePt t="17601" x="6680200" y="1241425"/>
          <p14:tracePt t="17613" x="6799263" y="1266825"/>
          <p14:tracePt t="17624" x="6858000" y="1274763"/>
          <p14:tracePt t="17630" x="6926263" y="1274763"/>
          <p14:tracePt t="17639" x="6985000" y="1282700"/>
          <p14:tracePt t="17652" x="7045325" y="1292225"/>
          <p14:tracePt t="17654" x="7113588" y="1300163"/>
          <p14:tracePt t="17668" x="7164388" y="1300163"/>
          <p14:tracePt t="17669" x="7189788" y="1300163"/>
          <p14:tracePt t="17679" x="7223125" y="1300163"/>
          <p14:tracePt t="17806" x="7232650" y="1300163"/>
          <p14:tracePt t="17889" x="7197725" y="1300163"/>
          <p14:tracePt t="17898" x="7180263" y="1300163"/>
          <p14:tracePt t="17901" x="7138988" y="1300163"/>
          <p14:tracePt t="17913" x="7088188" y="1300163"/>
          <p14:tracePt t="17922" x="6985000" y="1300163"/>
          <p14:tracePt t="17930" x="6883400" y="1300163"/>
          <p14:tracePt t="17937" x="6772275" y="1292225"/>
          <p14:tracePt t="17946" x="6654800" y="1274763"/>
          <p14:tracePt t="17952" x="6543675" y="1274763"/>
          <p14:tracePt t="17963" x="6416675" y="1266825"/>
          <p14:tracePt t="17970" x="6288088" y="1241425"/>
          <p14:tracePt t="17980" x="6186488" y="1231900"/>
          <p14:tracePt t="17982" x="6102350" y="1206500"/>
          <p14:tracePt t="17992" x="6008688" y="1198563"/>
          <p14:tracePt t="18002" x="5957888" y="1198563"/>
          <p14:tracePt t="18007" x="5905500" y="1198563"/>
          <p14:tracePt t="18018" x="5864225" y="1198563"/>
          <p14:tracePt t="18024" x="5838825" y="1198563"/>
          <p14:tracePt t="18037" x="5813425" y="1198563"/>
          <p14:tracePt t="18048" x="5745163" y="1198563"/>
          <p14:tracePt t="18057" x="5719763" y="1198563"/>
          <p14:tracePt t="18063" x="5684838" y="1198563"/>
          <p14:tracePt t="18073" x="5641975" y="1198563"/>
          <p14:tracePt t="18086" x="5583238" y="1198563"/>
          <p14:tracePt t="18087" x="5524500" y="1198563"/>
          <p14:tracePt t="18101" x="5481638" y="1198563"/>
          <p14:tracePt t="18107" x="5438775" y="1198563"/>
          <p14:tracePt t="18114" x="5395913" y="1198563"/>
          <p14:tracePt t="18123" x="5319713" y="1198563"/>
          <p14:tracePt t="18130" x="5276850" y="1198563"/>
          <p14:tracePt t="18139" x="5235575" y="1198563"/>
          <p14:tracePt t="18146" x="5192713" y="1198563"/>
          <p14:tracePt t="18154" x="5157788" y="1198563"/>
          <p14:tracePt t="18163" x="5116513" y="1198563"/>
          <p14:tracePt t="18170" x="5091113" y="1198563"/>
          <p14:tracePt t="18181" x="5073650" y="1198563"/>
          <p14:tracePt t="18185" x="5056188" y="1198563"/>
          <p14:tracePt t="18196" x="5048250" y="1198563"/>
          <p14:tracePt t="18204" x="5030788" y="1198563"/>
          <p14:tracePt t="18214" x="5022850" y="1198563"/>
          <p14:tracePt t="18221" x="5013325" y="1198563"/>
          <p14:tracePt t="18230" x="5005388" y="1206500"/>
          <p14:tracePt t="18256" x="4987925" y="1216025"/>
          <p14:tracePt t="18266" x="4987925" y="1223963"/>
          <p14:tracePt t="18287" x="4987925" y="1231900"/>
          <p14:tracePt t="18297" x="4979988" y="1231900"/>
          <p14:tracePt t="18301" x="4972050" y="1241425"/>
          <p14:tracePt t="18315" x="4954588" y="1257300"/>
          <p14:tracePt t="18330" x="4946650" y="1266825"/>
          <p14:tracePt t="18337" x="4937125" y="1274763"/>
          <p14:tracePt t="18347" x="4937125" y="1282700"/>
          <p14:tracePt t="18356" x="4937125" y="1292225"/>
          <p14:tracePt t="18368" x="4929188" y="1300163"/>
          <p14:tracePt t="18380" x="4919663" y="1308100"/>
          <p14:tracePt t="18397" x="4919663" y="1317625"/>
          <p14:tracePt t="18406" x="4919663" y="1325563"/>
          <p14:tracePt t="18422" x="4919663" y="1333500"/>
          <p14:tracePt t="18432" x="4929188" y="1343025"/>
          <p14:tracePt t="18437" x="4954588" y="1368425"/>
          <p14:tracePt t="18448" x="4987925" y="1385888"/>
          <p14:tracePt t="18458" x="5022850" y="1393825"/>
          <p14:tracePt t="18464" x="5030788" y="1411288"/>
          <p14:tracePt t="18472" x="5081588" y="1419225"/>
          <p14:tracePt t="18481" x="5099050" y="1419225"/>
          <p14:tracePt t="18488" x="5124450" y="1444625"/>
          <p14:tracePt t="18498" x="5167313" y="1452563"/>
          <p14:tracePt t="18504" x="5218113" y="1452563"/>
          <p14:tracePt t="18514" x="5260975" y="1452563"/>
          <p14:tracePt t="18520" x="5302250" y="1462088"/>
          <p14:tracePt t="18530" x="5327650" y="1462088"/>
          <p14:tracePt t="18539" x="5370513" y="1462088"/>
          <p14:tracePt t="18544" x="5430838" y="1462088"/>
          <p14:tracePt t="18554" x="5514975" y="1462088"/>
          <p14:tracePt t="18557" x="5600700" y="1462088"/>
          <p14:tracePt t="18567" x="5694363" y="1462088"/>
          <p14:tracePt t="18581" x="5813425" y="1462088"/>
          <p14:tracePt t="18582" x="5897563" y="1462088"/>
          <p14:tracePt t="18594" x="5991225" y="1462088"/>
          <p14:tracePt t="18598" x="6092825" y="1470025"/>
          <p14:tracePt t="18615" x="6280150" y="1470025"/>
          <p14:tracePt t="18626" x="6348413" y="1470025"/>
          <p14:tracePt t="18637" x="6450013" y="1470025"/>
          <p14:tracePt t="18640" x="6510338" y="1470025"/>
          <p14:tracePt t="18652" x="6561138" y="1470025"/>
          <p14:tracePt t="18653" x="6619875" y="1470025"/>
          <p14:tracePt t="18664" x="6680200" y="1470025"/>
          <p14:tracePt t="18676" x="6764338" y="1470025"/>
          <p14:tracePt t="18681" x="6824663" y="1462088"/>
          <p14:tracePt t="18690" x="6900863" y="1462088"/>
          <p14:tracePt t="18697" x="6969125" y="1462088"/>
          <p14:tracePt t="18706" x="7035800" y="1462088"/>
          <p14:tracePt t="18716" x="7088188" y="1452563"/>
          <p14:tracePt t="18721" x="7129463" y="1452563"/>
          <p14:tracePt t="18731" x="7154863" y="1444625"/>
          <p14:tracePt t="18740" x="7164388" y="1436688"/>
          <p14:tracePt t="18802" x="7172325" y="1427163"/>
          <p14:tracePt t="18814" x="7180263" y="1427163"/>
          <p14:tracePt t="18856" x="7189788" y="1427163"/>
          <p14:tracePt t="18863" x="7215188" y="1419225"/>
          <p14:tracePt t="18887" x="7223125" y="1419225"/>
          <p14:tracePt t="18896" x="7223125" y="1401763"/>
          <p14:tracePt t="18945" x="7232650" y="1393825"/>
          <p14:tracePt t="18977" x="7232650" y="1385888"/>
          <p14:tracePt t="18999" x="7240588" y="1376363"/>
          <p14:tracePt t="19083" x="7240588" y="1368425"/>
          <p14:tracePt t="19103" x="7240588" y="1360488"/>
          <p14:tracePt t="19113" x="7215188" y="1360488"/>
          <p14:tracePt t="19117" x="7197725" y="1360488"/>
          <p14:tracePt t="19129" x="7172325" y="1360488"/>
          <p14:tracePt t="19139" x="7146925" y="1360488"/>
          <p14:tracePt t="19147" x="7096125" y="1350963"/>
          <p14:tracePt t="19154" x="7035800" y="1350963"/>
          <p14:tracePt t="19163" x="6951663" y="1350963"/>
          <p14:tracePt t="19168" x="6850063" y="1343025"/>
          <p14:tracePt t="19179" x="6781800" y="1333500"/>
          <p14:tracePt t="19184" x="6680200" y="1333500"/>
          <p14:tracePt t="19196" x="6594475" y="1333500"/>
          <p14:tracePt t="19201" x="6492875" y="1333500"/>
          <p14:tracePt t="19213" x="6399213" y="1333500"/>
          <p14:tracePt t="19219" x="6313488" y="1333500"/>
          <p14:tracePt t="19223" x="6221413" y="1333500"/>
          <p14:tracePt t="19234" x="6153150" y="1333500"/>
          <p14:tracePt t="19239" x="6110288" y="1333500"/>
          <p14:tracePt t="19251" x="6042025" y="1333500"/>
          <p14:tracePt t="19263" x="5991225" y="1333500"/>
          <p14:tracePt t="19267" x="5922963" y="1333500"/>
          <p14:tracePt t="19273" x="5880100" y="1333500"/>
          <p14:tracePt t="19280" x="5803900" y="1333500"/>
          <p14:tracePt t="19289" x="5753100" y="1333500"/>
          <p14:tracePt t="19302" x="5676900" y="1333500"/>
          <p14:tracePt t="19305" x="5608638" y="1333500"/>
          <p14:tracePt t="19318" x="5549900" y="1333500"/>
          <p14:tracePt t="19319" x="5481638" y="1333500"/>
          <p14:tracePt t="19329" x="5446713" y="1333500"/>
          <p14:tracePt t="19339" x="5405438" y="1333500"/>
          <p14:tracePt t="19346" x="5370513" y="1333500"/>
          <p14:tracePt t="19355" x="5345113" y="1333500"/>
          <p14:tracePt t="19468" x="5337175" y="1333500"/>
          <p14:tracePt t="19472" x="5327650" y="1333500"/>
          <p14:tracePt t="19481" x="5311775" y="1333500"/>
          <p14:tracePt t="19491" x="5294313" y="1333500"/>
          <p14:tracePt t="19497" x="5276850" y="1333500"/>
          <p14:tracePt t="19506" x="5251450" y="1333500"/>
          <p14:tracePt t="19518" x="5208588" y="1333500"/>
          <p14:tracePt t="19521" x="5175250" y="1333500"/>
          <p14:tracePt t="19532" x="5157788" y="1333500"/>
          <p14:tracePt t="19537" x="5116513" y="1333500"/>
          <p14:tracePt t="19549" x="5056188" y="1333500"/>
          <p14:tracePt t="19557" x="4972050" y="1333500"/>
          <p14:tracePt t="19563" x="4886325" y="1333500"/>
          <p14:tracePt t="19571" x="4810125" y="1333500"/>
          <p14:tracePt t="19579" x="4724400" y="1333500"/>
          <p14:tracePt t="19588" x="4657725" y="1343025"/>
          <p14:tracePt t="19597" x="4579938" y="1343025"/>
          <p14:tracePt t="19602" x="4478338" y="1350963"/>
          <p14:tracePt t="19613" x="4394200" y="1350963"/>
          <p14:tracePt t="19618" x="4300538" y="1350963"/>
          <p14:tracePt t="19630" x="4181475" y="1350963"/>
          <p14:tracePt t="19638" x="4052888" y="1350963"/>
          <p14:tracePt t="19646" x="3900488" y="1350963"/>
          <p14:tracePt t="19654" x="3773488" y="1350963"/>
          <p14:tracePt t="19658" x="3662363" y="1376363"/>
          <p14:tracePt t="19668" x="3535363" y="1411288"/>
          <p14:tracePt t="19679" x="3459163" y="1436688"/>
          <p14:tracePt t="19685" x="3390900" y="1462088"/>
          <p14:tracePt t="19696" x="3390900" y="1477963"/>
          <p14:tracePt t="19927" x="3365500" y="1470025"/>
          <p14:tracePt t="19930" x="3330575" y="1444625"/>
          <p14:tracePt t="19939" x="3322638" y="1427163"/>
          <p14:tracePt t="19947" x="3322638" y="1411288"/>
          <p14:tracePt t="19955" x="3322638" y="1401763"/>
          <p14:tracePt t="19968" x="3322638" y="1393825"/>
          <p14:tracePt t="19980" x="3322638" y="1385888"/>
          <p14:tracePt t="19996" x="3330575" y="1368425"/>
          <p14:tracePt t="20002" x="3340100" y="1368425"/>
          <p14:tracePt t="20110" x="3348038" y="1368425"/>
          <p14:tracePt t="20113" x="3355975" y="1360488"/>
          <p14:tracePt t="20159" x="3365500" y="1360488"/>
          <p14:tracePt t="20183" x="3382963" y="1360488"/>
          <p14:tracePt t="20204" x="3390900" y="1360488"/>
          <p14:tracePt t="20209" x="3398838" y="1360488"/>
          <p14:tracePt t="20217" x="3408363" y="1360488"/>
          <p14:tracePt t="20237" x="3433763" y="1360488"/>
          <p14:tracePt t="20254" x="3441700" y="1360488"/>
          <p14:tracePt t="20304" x="3449638" y="1360488"/>
          <p14:tracePt t="20406" x="3459163" y="1360488"/>
          <p14:tracePt t="21550" x="3433763" y="1360488"/>
          <p14:tracePt t="21556" x="3390900" y="1360488"/>
          <p14:tracePt t="21565" x="3373438" y="1360488"/>
          <p14:tracePt t="21570" x="3340100" y="1360488"/>
          <p14:tracePt t="21579" x="3297238" y="1360488"/>
          <p14:tracePt t="21589" x="3263900" y="1360488"/>
          <p14:tracePt t="21597" x="3211513" y="1360488"/>
          <p14:tracePt t="21605" x="3152775" y="1360488"/>
          <p14:tracePt t="21613" x="3119438" y="1360488"/>
          <p14:tracePt t="21630" x="3109913" y="1360488"/>
          <p14:tracePt t="21635" x="3101975" y="1360488"/>
          <p14:tracePt t="21797" x="3109913" y="1360488"/>
          <p14:tracePt t="21806" x="3135313" y="1350963"/>
          <p14:tracePt t="21813" x="3152775" y="1343025"/>
          <p14:tracePt t="21821" x="3195638" y="1343025"/>
          <p14:tracePt t="21829" x="3238500" y="1333500"/>
          <p14:tracePt t="21838" x="3254375" y="1333500"/>
          <p14:tracePt t="21847" x="3271838" y="1325563"/>
          <p14:tracePt t="21852" x="3279775" y="1325563"/>
          <p14:tracePt t="21863" x="3297238" y="1325563"/>
          <p14:tracePt t="21868" x="3322638" y="1308100"/>
          <p14:tracePt t="21880" x="3322638" y="1300163"/>
          <p14:tracePt t="22076" x="3330575" y="1300163"/>
          <p14:tracePt t="22084" x="3340100" y="1300163"/>
          <p14:tracePt t="22096" x="3340100" y="1292225"/>
          <p14:tracePt t="22113" x="3348038" y="1282700"/>
          <p14:tracePt t="22196" x="3348038" y="1274763"/>
          <p14:tracePt t="22206" x="3330575" y="1274763"/>
          <p14:tracePt t="22213" x="3305175" y="1274763"/>
          <p14:tracePt t="22219" x="3271838" y="1257300"/>
          <p14:tracePt t="22229" x="3254375" y="1257300"/>
          <p14:tracePt t="22235" x="3221038" y="1257300"/>
          <p14:tracePt t="22246" x="3170238" y="1249363"/>
          <p14:tracePt t="22252" x="3084513" y="1231900"/>
          <p14:tracePt t="22263" x="3008313" y="1223963"/>
          <p14:tracePt t="22271" x="2881313" y="1198563"/>
          <p14:tracePt t="22280" x="2752725" y="1181100"/>
          <p14:tracePt t="22285" x="2633663" y="1155700"/>
          <p14:tracePt t="22290" x="2506663" y="1138238"/>
          <p14:tracePt t="22301" x="2379663" y="1130300"/>
          <p14:tracePt t="22313" x="2268538" y="1122363"/>
          <p14:tracePt t="22317" x="2166938" y="1104900"/>
          <p14:tracePt t="22329" x="2090738" y="1096963"/>
          <p14:tracePt t="22334" x="2022475" y="1087438"/>
          <p14:tracePt t="22344" x="1971675" y="1079500"/>
          <p14:tracePt t="22352" x="1946275" y="1079500"/>
          <p14:tracePt t="22357" x="1911350" y="1079500"/>
          <p14:tracePt t="22368" x="1895475" y="1079500"/>
          <p14:tracePt t="22371" x="1878013" y="1079500"/>
          <p14:tracePt t="22383" x="1860550" y="1079500"/>
          <p14:tracePt t="22393" x="1844675" y="1079500"/>
          <p14:tracePt t="22409" x="1835150" y="1079500"/>
          <p14:tracePt t="22413" x="1819275" y="1079500"/>
          <p14:tracePt t="22422" x="1801813" y="1079500"/>
          <p14:tracePt t="22433" x="1784350" y="1079500"/>
          <p14:tracePt t="22438" x="1766888" y="1079500"/>
          <p14:tracePt t="22447" x="1751013" y="1079500"/>
          <p14:tracePt t="22452" x="1716088" y="1079500"/>
          <p14:tracePt t="22463" x="1700213" y="1079500"/>
          <p14:tracePt t="22472" x="1682750" y="1079500"/>
          <p14:tracePt t="22480" x="1631950" y="1079500"/>
          <p14:tracePt t="22488" x="1606550" y="1079500"/>
          <p14:tracePt t="22496" x="1589088" y="1079500"/>
          <p14:tracePt t="22504" x="1571625" y="1079500"/>
          <p14:tracePt t="22513" x="1546225" y="1079500"/>
          <p14:tracePt t="22518" x="1520825" y="1079500"/>
          <p14:tracePt t="22529" x="1512888" y="1079500"/>
          <p14:tracePt t="22534" x="1495425" y="1079500"/>
          <p14:tracePt t="22546" x="1477963" y="1087438"/>
          <p14:tracePt t="22558" x="1452563" y="1087438"/>
          <p14:tracePt t="22568" x="1444625" y="1087438"/>
          <p14:tracePt t="22574" x="1436688" y="1087438"/>
          <p14:tracePt t="22584" x="1401763" y="1104900"/>
          <p14:tracePt t="22604" x="1385888" y="1112838"/>
          <p14:tracePt t="22613" x="1360488" y="1122363"/>
          <p14:tracePt t="22619" x="1360488" y="1130300"/>
          <p14:tracePt t="22624" x="1350963" y="1130300"/>
          <p14:tracePt t="22634" x="1343025" y="1138238"/>
          <p14:tracePt t="22646" x="1333500" y="1155700"/>
          <p14:tracePt t="22654" x="1308100" y="1163638"/>
          <p14:tracePt t="22663" x="1300163" y="1181100"/>
          <p14:tracePt t="22669" x="1292225" y="1189038"/>
          <p14:tracePt t="22680" x="1292225" y="1198563"/>
          <p14:tracePt t="22684" x="1282700" y="1206500"/>
          <p14:tracePt t="22695" x="1266825" y="1223963"/>
          <p14:tracePt t="22713" x="1266825" y="1241425"/>
          <p14:tracePt t="22719" x="1257300" y="1241425"/>
          <p14:tracePt t="22730" x="1249363" y="1257300"/>
          <p14:tracePt t="22736" x="1249363" y="1274763"/>
          <p14:tracePt t="22751" x="1249363" y="1282700"/>
          <p14:tracePt t="22763" x="1241425" y="1308100"/>
          <p14:tracePt t="22768" x="1231900" y="1317625"/>
          <p14:tracePt t="22780" x="1231900" y="1325563"/>
          <p14:tracePt t="22813" x="1231900" y="1333500"/>
          <p14:tracePt t="22822" x="1231900" y="1350963"/>
          <p14:tracePt t="22846" x="1231900" y="1368425"/>
          <p14:tracePt t="22852" x="1241425" y="1385888"/>
          <p14:tracePt t="22863" x="1249363" y="1385888"/>
          <p14:tracePt t="22882" x="1266825" y="1385888"/>
          <p14:tracePt t="22885" x="1292225" y="1393825"/>
          <p14:tracePt t="22896" x="1325563" y="1411288"/>
          <p14:tracePt t="22902" x="1343025" y="1411288"/>
          <p14:tracePt t="22913" x="1385888" y="1419225"/>
          <p14:tracePt t="22922" x="1444625" y="1419225"/>
          <p14:tracePt t="22929" x="1487488" y="1419225"/>
          <p14:tracePt t="22935" x="1546225" y="1419225"/>
          <p14:tracePt t="22948" x="1589088" y="1419225"/>
          <p14:tracePt t="22954" x="1622425" y="1419225"/>
          <p14:tracePt t="22963" x="1665288" y="1419225"/>
          <p14:tracePt t="22965" x="1733550" y="1419225"/>
          <p14:tracePt t="22980" x="1819275" y="1419225"/>
          <p14:tracePt t="22983" x="1903413" y="1419225"/>
          <p14:tracePt t="22996" x="2005013" y="1419225"/>
          <p14:tracePt t="23002" x="2090738" y="1419225"/>
          <p14:tracePt t="23009" x="2192338" y="1419225"/>
          <p14:tracePt t="23019" x="2286000" y="1419225"/>
          <p14:tracePt t="23021" x="2387600" y="1419225"/>
          <p14:tracePt t="23034" x="2489200" y="1419225"/>
          <p14:tracePt t="23043" x="2574925" y="1419225"/>
          <p14:tracePt t="23047" x="2668588" y="1419225"/>
          <p14:tracePt t="23058" x="2744788" y="1419225"/>
          <p14:tracePt t="23063" x="2787650" y="1419225"/>
          <p14:tracePt t="23073" x="2846388" y="1419225"/>
          <p14:tracePt t="23086" x="2897188" y="1419225"/>
          <p14:tracePt t="23088" x="2932113" y="1419225"/>
          <p14:tracePt t="23097" x="2965450" y="1419225"/>
          <p14:tracePt t="23104" x="2990850" y="1419225"/>
          <p14:tracePt t="23114" x="3000375" y="1419225"/>
          <p14:tracePt t="23124" x="3025775" y="1419225"/>
          <p14:tracePt t="23130" x="3059113" y="1419225"/>
          <p14:tracePt t="23139" x="3076575" y="1411288"/>
          <p14:tracePt t="23147" x="3109913" y="1411288"/>
          <p14:tracePt t="23154" x="3144838" y="1401763"/>
          <p14:tracePt t="23164" x="3178175" y="1401763"/>
          <p14:tracePt t="23170" x="3211513" y="1393825"/>
          <p14:tracePt t="23181" x="3271838" y="1376363"/>
          <p14:tracePt t="23186" x="3305175" y="1368425"/>
          <p14:tracePt t="23197" x="3348038" y="1350963"/>
          <p14:tracePt t="23204" x="3382963" y="1343025"/>
          <p14:tracePt t="23215" x="3408363" y="1333500"/>
          <p14:tracePt t="23225" x="3459163" y="1317625"/>
          <p14:tracePt t="23240" x="3467100" y="1317625"/>
          <p14:tracePt t="23248" x="3484563" y="1308100"/>
          <p14:tracePt t="23264" x="3492500" y="1300163"/>
          <p14:tracePt t="23320" x="3492500" y="1292225"/>
          <p14:tracePt t="23336" x="3492500" y="1274763"/>
          <p14:tracePt t="23340" x="3492500" y="1257300"/>
          <p14:tracePt t="23352" x="3484563" y="1241425"/>
          <p14:tracePt t="23364" x="3475038" y="1231900"/>
          <p14:tracePt t="23365" x="3459163" y="1206500"/>
          <p14:tracePt t="23380" x="3441700" y="1206500"/>
          <p14:tracePt t="23390" x="3424238" y="1189038"/>
          <p14:tracePt t="23400" x="3398838" y="1181100"/>
          <p14:tracePt t="23406" x="3373438" y="1163638"/>
          <p14:tracePt t="23416" x="3365500" y="1163638"/>
          <p14:tracePt t="23422" x="3355975" y="1163638"/>
          <p14:tracePt t="23432" x="3340100" y="1163638"/>
          <p14:tracePt t="23447" x="3330575" y="1155700"/>
          <p14:tracePt t="23456" x="3314700" y="1155700"/>
          <p14:tracePt t="23465" x="3305175" y="1147763"/>
          <p14:tracePt t="23664" x="3314700" y="1147763"/>
          <p14:tracePt t="23678" x="3330575" y="1147763"/>
          <p14:tracePt t="23688" x="3365500" y="1147763"/>
          <p14:tracePt t="23696" x="3373438" y="1155700"/>
          <p14:tracePt t="23704" x="3398838" y="1173163"/>
          <p14:tracePt t="23713" x="3433763" y="1198563"/>
          <p14:tracePt t="23718" x="3449638" y="1206500"/>
          <p14:tracePt t="23729" x="3509963" y="1249363"/>
          <p14:tracePt t="23735" x="3535363" y="1274763"/>
          <p14:tracePt t="23746" x="3568700" y="1308100"/>
          <p14:tracePt t="23754" x="3629025" y="1360488"/>
          <p14:tracePt t="23762" x="3636963" y="1385888"/>
          <p14:tracePt t="23769" x="3654425" y="1411288"/>
          <p14:tracePt t="23773" x="3697288" y="1452563"/>
          <p14:tracePt t="23785" x="3730625" y="1504950"/>
          <p14:tracePt t="23796" x="3756025" y="1555750"/>
          <p14:tracePt t="23801" x="3806825" y="1631950"/>
          <p14:tracePt t="23814" x="3883025" y="1751013"/>
          <p14:tracePt t="23824" x="3925888" y="1801813"/>
          <p14:tracePt t="23835" x="3960813" y="1835150"/>
          <p14:tracePt t="23839" x="3976688" y="1885950"/>
          <p14:tracePt t="23852" x="4011613" y="1920875"/>
          <p14:tracePt t="23862" x="4011613" y="1928813"/>
          <p14:tracePt t="23863" x="4011613" y="1946275"/>
          <p14:tracePt t="23982" x="4011613" y="1928813"/>
          <p14:tracePt t="23994" x="3986213" y="1895475"/>
          <p14:tracePt t="23997" x="3968750" y="1860550"/>
          <p14:tracePt t="24005" x="3960813" y="1844675"/>
          <p14:tracePt t="24018" x="3943350" y="1819275"/>
          <p14:tracePt t="24021" x="3935413" y="1793875"/>
          <p14:tracePt t="24034" x="3925888" y="1741488"/>
          <p14:tracePt t="24035" x="3925888" y="1733550"/>
          <p14:tracePt t="24046" x="3908425" y="1708150"/>
          <p14:tracePt t="24055" x="3900488" y="1682750"/>
          <p14:tracePt t="24063" x="3892550" y="1665288"/>
          <p14:tracePt t="24072" x="3892550" y="1649413"/>
          <p14:tracePt t="24080" x="3892550" y="1639888"/>
          <p14:tracePt t="24085" x="3883025" y="1614488"/>
          <p14:tracePt t="24096" x="3883025" y="1606550"/>
          <p14:tracePt t="24106" x="3875088" y="1597025"/>
          <p14:tracePt t="24116" x="3875088" y="1589088"/>
          <p14:tracePt t="24143" x="3875088" y="1571625"/>
          <p14:tracePt t="24152" x="3875088" y="1563688"/>
          <p14:tracePt t="24208" x="3875088" y="1555750"/>
          <p14:tracePt t="24224" x="3875088" y="1546225"/>
          <p14:tracePt t="24268" x="3875088" y="1538288"/>
          <p14:tracePt t="24278" x="3875088" y="1530350"/>
          <p14:tracePt t="24286" x="3875088" y="1512888"/>
          <p14:tracePt t="24296" x="3875088" y="1504950"/>
          <p14:tracePt t="24303" x="3875088" y="1495425"/>
          <p14:tracePt t="24320" x="3875088" y="1462088"/>
          <p14:tracePt t="24329" x="3875088" y="1452563"/>
          <p14:tracePt t="24335" x="3875088" y="1436688"/>
          <p14:tracePt t="24347" x="3875088" y="1419225"/>
          <p14:tracePt t="24350" x="3875088" y="1393825"/>
          <p14:tracePt t="24363" x="3875088" y="1376363"/>
          <p14:tracePt t="24369" x="3867150" y="1360488"/>
          <p14:tracePt t="24374" x="3849688" y="1317625"/>
          <p14:tracePt t="24385" x="3841750" y="1300163"/>
          <p14:tracePt t="24389" x="3841750" y="1282700"/>
          <p14:tracePt t="24401" x="3824288" y="1257300"/>
          <p14:tracePt t="24414" x="3806825" y="1216025"/>
          <p14:tracePt t="24480" x="3798888" y="1216025"/>
          <p14:tracePt t="24489" x="3798888" y="1231900"/>
          <p14:tracePt t="24497" x="3798888" y="1266825"/>
          <p14:tracePt t="24505" x="3798888" y="1292225"/>
          <p14:tracePt t="24512" x="3798888" y="1350963"/>
          <p14:tracePt t="24519" x="3798888" y="1393825"/>
          <p14:tracePt t="24531" x="3798888" y="1477963"/>
          <p14:tracePt t="24538" x="3798888" y="1589088"/>
          <p14:tracePt t="24547" x="3832225" y="1733550"/>
          <p14:tracePt t="24552" x="3875088" y="1878013"/>
          <p14:tracePt t="24563" x="3908425" y="2039938"/>
          <p14:tracePt t="24570" x="3925888" y="2227263"/>
          <p14:tracePt t="24580" x="3935413" y="2405063"/>
          <p14:tracePt t="24587" x="3951288" y="2592388"/>
          <p14:tracePt t="24593" x="3951288" y="2762250"/>
          <p14:tracePt t="24604" x="3951288" y="2940050"/>
          <p14:tracePt t="24613" x="3943350" y="3084513"/>
          <p14:tracePt t="24615" x="3900488" y="3211513"/>
          <p14:tracePt t="24631" x="3849688" y="3314700"/>
          <p14:tracePt t="24632" x="3806825" y="3408363"/>
          <p14:tracePt t="24646" x="3763963" y="3509963"/>
          <p14:tracePt t="24652" x="3697288" y="3603625"/>
          <p14:tracePt t="24655" x="3636963" y="3679825"/>
          <p14:tracePt t="24667" x="3568700" y="3748088"/>
          <p14:tracePt t="24672" x="3527425" y="3763963"/>
          <p14:tracePt t="24682" x="3433763" y="3798888"/>
          <p14:tracePt t="24694" x="3355975" y="3824288"/>
          <p14:tracePt t="24699" x="3289300" y="3832225"/>
          <p14:tracePt t="24710" x="3186113" y="3832225"/>
          <p14:tracePt t="24714" x="3119438" y="3832225"/>
          <p14:tracePt t="24722" x="3059113" y="3832225"/>
          <p14:tracePt t="24732" x="2965450" y="3773488"/>
          <p14:tracePt t="24740" x="2889250" y="3730625"/>
          <p14:tracePt t="24748" x="2787650" y="3679825"/>
          <p14:tracePt t="24752" x="2693988" y="3646488"/>
          <p14:tracePt t="24765" x="2600325" y="3603625"/>
          <p14:tracePt t="24773" x="2498725" y="3568700"/>
          <p14:tracePt t="24779" x="2397125" y="3535363"/>
          <p14:tracePt t="24787" x="2286000" y="3502025"/>
          <p14:tracePt t="24796" x="2184400" y="3467100"/>
          <p14:tracePt t="24803" x="2108200" y="3441700"/>
          <p14:tracePt t="24813" x="2014538" y="3424238"/>
          <p14:tracePt t="24820" x="1979613" y="3408363"/>
          <p14:tracePt t="24830" x="1946275" y="3390900"/>
          <p14:tracePt t="24836" x="1928813" y="3382963"/>
          <p14:tracePt t="24847" x="1920875" y="3365500"/>
          <p14:tracePt t="24855" x="1911350" y="3348038"/>
          <p14:tracePt t="24860" x="1895475" y="3330575"/>
          <p14:tracePt t="24874" x="1878013" y="3314700"/>
          <p14:tracePt t="24881" x="1878013" y="3305175"/>
          <p14:tracePt t="24901" x="1870075" y="3297238"/>
          <p14:tracePt t="24934" x="1870075" y="3279775"/>
          <p14:tracePt t="25000" x="1870075" y="3305175"/>
          <p14:tracePt t="25004" x="1870075" y="3330575"/>
          <p14:tracePt t="25014" x="1870075" y="3373438"/>
          <p14:tracePt t="25019" x="1870075" y="3398838"/>
          <p14:tracePt t="25030" x="1870075" y="3441700"/>
          <p14:tracePt t="25040" x="1870075" y="3492500"/>
          <p14:tracePt t="25047" x="1885950" y="3535363"/>
          <p14:tracePt t="25056" x="1903413" y="3586163"/>
          <p14:tracePt t="25063" x="1938338" y="3636963"/>
          <p14:tracePt t="25070" x="1954213" y="3679825"/>
          <p14:tracePt t="25080" x="1954213" y="3687763"/>
          <p14:tracePt t="25086" x="1971675" y="3697288"/>
          <p14:tracePt t="25144" x="1971675" y="3705225"/>
          <p14:tracePt t="25168" x="1979613" y="3705225"/>
          <p14:tracePt t="25193" x="1979613" y="3679825"/>
          <p14:tracePt t="25203" x="1979613" y="3646488"/>
          <p14:tracePt t="25205" x="1979613" y="3619500"/>
          <p14:tracePt t="25217" x="1989138" y="3594100"/>
          <p14:tracePt t="25222" x="1989138" y="3578225"/>
          <p14:tracePt t="25234" x="1989138" y="3517900"/>
          <p14:tracePt t="25242" x="2039938" y="3467100"/>
          <p14:tracePt t="25247" x="2047875" y="3424238"/>
          <p14:tracePt t="25257" x="2047875" y="3398838"/>
          <p14:tracePt t="25263" x="2055813" y="3390900"/>
          <p14:tracePt t="25303" x="2065338" y="3382963"/>
          <p14:tracePt t="25327" x="2082800" y="3382963"/>
          <p14:tracePt t="25338" x="2090738" y="3382963"/>
          <p14:tracePt t="25352" x="2098675" y="3390900"/>
          <p14:tracePt t="25362" x="2108200" y="3408363"/>
          <p14:tracePt t="25369" x="2116138" y="3408363"/>
          <p14:tracePt t="25380" x="2124075" y="3433763"/>
          <p14:tracePt t="25386" x="2159000" y="3475038"/>
          <p14:tracePt t="25396" x="2159000" y="3502025"/>
          <p14:tracePt t="25403" x="2166938" y="3535363"/>
          <p14:tracePt t="25407" x="2174875" y="3568700"/>
          <p14:tracePt t="25419" x="2174875" y="3636963"/>
          <p14:tracePt t="25423" x="2192338" y="3713163"/>
          <p14:tracePt t="25435" x="2209800" y="3824288"/>
          <p14:tracePt t="25447" x="2235200" y="4011613"/>
          <p14:tracePt t="25457" x="2235200" y="4070350"/>
          <p14:tracePt t="25463" x="2235200" y="4113213"/>
          <p14:tracePt t="25473" x="2235200" y="4171950"/>
          <p14:tracePt t="25485" x="2235200" y="4197350"/>
          <p14:tracePt t="25489" x="2235200" y="4206875"/>
          <p14:tracePt t="25502" x="2235200" y="4240213"/>
          <p14:tracePt t="25504" x="2235200" y="4249738"/>
          <p14:tracePt t="25514" x="2227263" y="4257675"/>
          <p14:tracePt t="25660" x="2227263" y="4224338"/>
          <p14:tracePt t="25667" x="2235200" y="4189413"/>
          <p14:tracePt t="25680" x="2303463" y="4121150"/>
          <p14:tracePt t="25690" x="2311400" y="4095750"/>
          <p14:tracePt t="25701" x="2344738" y="4052888"/>
          <p14:tracePt t="25705" x="2371725" y="4027488"/>
          <p14:tracePt t="25718" x="2405063" y="3986213"/>
          <p14:tracePt t="25722" x="2455863" y="3943350"/>
          <p14:tracePt t="25730" x="2506663" y="3925888"/>
          <p14:tracePt t="25739" x="2524125" y="3917950"/>
          <p14:tracePt t="25746" x="2541588" y="3917950"/>
          <p14:tracePt t="25755" x="2566988" y="3917950"/>
          <p14:tracePt t="25763" x="2592388" y="3917950"/>
          <p14:tracePt t="25772" x="2600325" y="3935413"/>
          <p14:tracePt t="25783" x="2608263" y="3960813"/>
          <p14:tracePt t="25785" x="2625725" y="4002088"/>
          <p14:tracePt t="25796" x="2633663" y="4027488"/>
          <p14:tracePt t="25801" x="2651125" y="4052888"/>
          <p14:tracePt t="25813" x="2660650" y="4062413"/>
          <p14:tracePt t="25821" x="2668588" y="4070350"/>
          <p14:tracePt t="25829" x="2668588" y="4079875"/>
          <p14:tracePt t="25856" x="2668588" y="4087813"/>
          <p14:tracePt t="25868" x="2660650" y="4105275"/>
          <p14:tracePt t="25880" x="2651125" y="4121150"/>
          <p14:tracePt t="25883" x="2633663" y="4138613"/>
          <p14:tracePt t="25895" x="2625725" y="4164013"/>
          <p14:tracePt t="25899" x="2582863" y="4189413"/>
          <p14:tracePt t="25908" x="2524125" y="4197350"/>
          <p14:tracePt t="25918" x="2506663" y="4197350"/>
          <p14:tracePt t="25922" x="2430463" y="4206875"/>
          <p14:tracePt t="25945" x="2200275" y="4206875"/>
          <p14:tracePt t="25948" x="2073275" y="4206875"/>
          <p14:tracePt t="25959" x="1946275" y="4206875"/>
          <p14:tracePt t="25963" x="1852613" y="4206875"/>
          <p14:tracePt t="25974" x="1733550" y="4197350"/>
          <p14:tracePt t="25980" x="1631950" y="4164013"/>
          <p14:tracePt t="25988" x="1563688" y="4121150"/>
          <p14:tracePt t="25997" x="1504950" y="4087813"/>
          <p14:tracePt t="26005" x="1452563" y="4044950"/>
          <p14:tracePt t="26013" x="1401763" y="4002088"/>
          <p14:tracePt t="26018" x="1350963" y="3968750"/>
          <p14:tracePt t="26029" x="1325563" y="3943350"/>
          <p14:tracePt t="26038" x="1300163" y="3900488"/>
          <p14:tracePt t="26047" x="1282700" y="3867150"/>
          <p14:tracePt t="26053" x="1266825" y="3832225"/>
          <p14:tracePt t="26063" x="1257300" y="3790950"/>
          <p14:tracePt t="26070" x="1249363" y="3730625"/>
          <p14:tracePt t="26080" x="1249363" y="3679825"/>
          <p14:tracePt t="26085" x="1249363" y="3636963"/>
          <p14:tracePt t="26096" x="1249363" y="3594100"/>
          <p14:tracePt t="26102" x="1249363" y="3560763"/>
          <p14:tracePt t="26118" x="1249363" y="3543300"/>
          <p14:tracePt t="26130" x="1249363" y="3527425"/>
          <p14:tracePt t="26131" x="1249363" y="3517900"/>
          <p14:tracePt t="26147" x="1249363" y="3509963"/>
          <p14:tracePt t="26153" x="1266825" y="3492500"/>
          <p14:tracePt t="26156" x="1308100" y="3475038"/>
          <p14:tracePt t="26168" x="1350963" y="3475038"/>
          <p14:tracePt t="26171" x="1376363" y="3475038"/>
          <p14:tracePt t="26182" x="1452563" y="3475038"/>
          <p14:tracePt t="26198" x="1690688" y="3594100"/>
          <p14:tracePt t="26211" x="1860550" y="3662363"/>
          <p14:tracePt t="26215" x="2030413" y="3756025"/>
          <p14:tracePt t="26224" x="2260600" y="3841750"/>
          <p14:tracePt t="26231" x="2532063" y="3935413"/>
          <p14:tracePt t="26239" x="2795588" y="4019550"/>
          <p14:tracePt t="26248" x="3016250" y="4062413"/>
          <p14:tracePt t="26254" x="3186113" y="4105275"/>
          <p14:tracePt t="26264" x="3289300" y="4113213"/>
          <p14:tracePt t="26270" x="3390900" y="4138613"/>
          <p14:tracePt t="26281" x="3449638" y="4146550"/>
          <p14:tracePt t="26288" x="3467100" y="4146550"/>
          <p14:tracePt t="26330" x="3467100" y="4121150"/>
          <p14:tracePt t="26342" x="3459163" y="4095750"/>
          <p14:tracePt t="26344" x="3441700" y="4052888"/>
          <p14:tracePt t="26353" x="3416300" y="4002088"/>
          <p14:tracePt t="26362" x="3390900" y="3994150"/>
          <p14:tracePt t="26369" x="3382963" y="3976688"/>
          <p14:tracePt t="26380" x="3355975" y="3951288"/>
          <p14:tracePt t="26384" x="3330575" y="3917950"/>
          <p14:tracePt t="26397" x="3279775" y="3875088"/>
          <p14:tracePt t="26402" x="3195638" y="3832225"/>
          <p14:tracePt t="26414" x="3135313" y="3790950"/>
          <p14:tracePt t="26419" x="3059113" y="3730625"/>
          <p14:tracePt t="26430" x="2957513" y="3687763"/>
          <p14:tracePt t="26436" x="2838450" y="3662363"/>
          <p14:tracePt t="26440" x="2711450" y="3611563"/>
          <p14:tracePt t="26453" x="2574925" y="3578225"/>
          <p14:tracePt t="26456" x="2438400" y="3543300"/>
          <p14:tracePt t="26467" x="2293938" y="3517900"/>
          <p14:tracePt t="26480" x="2166938" y="3492500"/>
          <p14:tracePt t="26482" x="2022475" y="3484563"/>
          <p14:tracePt t="26497" x="1784350" y="3484563"/>
          <p14:tracePt t="26506" x="1665288" y="3484563"/>
          <p14:tracePt t="26516" x="1555750" y="3484563"/>
          <p14:tracePt t="26522" x="1462088" y="3484563"/>
          <p14:tracePt t="26532" x="1376363" y="3484563"/>
          <p14:tracePt t="26537" x="1282700" y="3509963"/>
          <p14:tracePt t="26548" x="1198563" y="3543300"/>
          <p14:tracePt t="26558" x="1130300" y="3568700"/>
          <p14:tracePt t="26564" x="1079500" y="3603625"/>
          <p14:tracePt t="26572" x="1028700" y="3629025"/>
          <p14:tracePt t="26581" x="1003300" y="3636963"/>
          <p14:tracePt t="26588" x="960438" y="3671888"/>
          <p14:tracePt t="26597" x="935038" y="3697288"/>
          <p14:tracePt t="26604" x="909638" y="3722688"/>
          <p14:tracePt t="26614" x="884238" y="3756025"/>
          <p14:tracePt t="26619" x="858838" y="3781425"/>
          <p14:tracePt t="26630" x="841375" y="3816350"/>
          <p14:tracePt t="26638" x="833438" y="3849688"/>
          <p14:tracePt t="26647" x="823913" y="3857625"/>
          <p14:tracePt t="26653" x="823913" y="3875088"/>
          <p14:tracePt t="26658" x="823913" y="3892550"/>
          <p14:tracePt t="26680" x="823913" y="3908425"/>
          <p14:tracePt t="26686" x="823913" y="3935413"/>
          <p14:tracePt t="26696" x="823913" y="3960813"/>
          <p14:tracePt t="26697" x="833438" y="3994150"/>
          <p14:tracePt t="26707" x="841375" y="4044950"/>
          <p14:tracePt t="26720" x="866775" y="4079875"/>
          <p14:tracePt t="26724" x="900113" y="4105275"/>
          <p14:tracePt t="26735" x="935038" y="4113213"/>
          <p14:tracePt t="26738" x="993775" y="4138613"/>
          <p14:tracePt t="26752" x="1096963" y="4171950"/>
          <p14:tracePt t="26764" x="1360488" y="4206875"/>
          <p14:tracePt t="26774" x="1487488" y="4214813"/>
          <p14:tracePt t="26780" x="1614488" y="4214813"/>
          <p14:tracePt t="26788" x="1725613" y="4214813"/>
          <p14:tracePt t="26802" x="1819275" y="4214813"/>
          <p14:tracePt t="26804" x="1895475" y="4214813"/>
          <p14:tracePt t="26813" x="1971675" y="4206875"/>
          <p14:tracePt t="26820" x="2005013" y="4181475"/>
          <p14:tracePt t="26830" x="2030413" y="4164013"/>
          <p14:tracePt t="26840" x="2055813" y="4130675"/>
          <p14:tracePt t="26847" x="2065338" y="4070350"/>
          <p14:tracePt t="26854" x="2073275" y="4011613"/>
          <p14:tracePt t="26864" x="2073275" y="3951288"/>
          <p14:tracePt t="26872" x="2073275" y="3867150"/>
          <p14:tracePt t="26884" x="2073275" y="3722688"/>
          <p14:tracePt t="26897" x="2073275" y="3679825"/>
          <p14:tracePt t="26902" x="2073275" y="3629025"/>
          <p14:tracePt t="26916" x="2055813" y="3568700"/>
          <p14:tracePt t="26922" x="2047875" y="3527425"/>
          <p14:tracePt t="26931" x="2014538" y="3449638"/>
          <p14:tracePt t="26938" x="2005013" y="3416300"/>
          <p14:tracePt t="26939" x="1997075" y="3355975"/>
          <p14:tracePt t="26951" x="1971675" y="3305175"/>
          <p14:tracePt t="26964" x="1971675" y="3297238"/>
          <p14:tracePt t="26966" x="1963738" y="3279775"/>
          <p14:tracePt t="26981" x="1911350" y="3238500"/>
          <p14:tracePt t="27137" x="1903413" y="3228975"/>
          <p14:tracePt t="27148" x="1903413" y="3221038"/>
          <p14:tracePt t="27152" x="1895475" y="3195638"/>
          <p14:tracePt t="27163" x="1895475" y="3170238"/>
          <p14:tracePt t="27172" x="1895475" y="3144838"/>
          <p14:tracePt t="27180" x="1895475" y="3109913"/>
          <p14:tracePt t="27188" x="1895475" y="3051175"/>
          <p14:tracePt t="27196" x="1895475" y="3033713"/>
          <p14:tracePt t="27202" x="1895475" y="2974975"/>
          <p14:tracePt t="27213" x="1903413" y="2914650"/>
          <p14:tracePt t="27219" x="1928813" y="2871788"/>
          <p14:tracePt t="27230" x="1928813" y="2813050"/>
          <p14:tracePt t="27232" x="1938338" y="2778125"/>
          <p14:tracePt t="27246" x="1946275" y="2744788"/>
          <p14:tracePt t="27253" x="1946275" y="2676525"/>
          <p14:tracePt t="27257" x="1946275" y="2633663"/>
          <p14:tracePt t="27269" x="1954213" y="2557463"/>
          <p14:tracePt t="27273" x="1954213" y="2489200"/>
          <p14:tracePt t="27285" x="1963738" y="2413000"/>
          <p14:tracePt t="27297" x="1971675" y="2243138"/>
          <p14:tracePt t="27307" x="1971675" y="2159000"/>
          <p14:tracePt t="27313" x="1971675" y="2073275"/>
          <p14:tracePt t="27323" x="1971675" y="1997075"/>
          <p14:tracePt t="27335" x="1971675" y="1928813"/>
          <p14:tracePt t="27339" x="1971675" y="1870075"/>
          <p14:tracePt t="27352" x="1971675" y="1835150"/>
          <p14:tracePt t="27354" x="1971675" y="1784350"/>
          <p14:tracePt t="27363" x="1971675" y="1766888"/>
          <p14:tracePt t="27373" x="1971675" y="1741488"/>
          <p14:tracePt t="27379" x="1971675" y="1733550"/>
          <p14:tracePt t="27389" x="1971675" y="1725613"/>
          <p14:tracePt t="27682" x="1971675" y="1716088"/>
          <p14:tracePt t="27693" x="1971675" y="1700213"/>
          <p14:tracePt t="27702" x="1989138" y="1674813"/>
          <p14:tracePt t="27718" x="1997075" y="1657350"/>
          <p14:tracePt t="27729" x="2014538" y="1631950"/>
          <p14:tracePt t="27735" x="2039938" y="1614488"/>
          <p14:tracePt t="27746" x="2047875" y="1606550"/>
          <p14:tracePt t="27747" x="2065338" y="1589088"/>
          <p14:tracePt t="27758" x="2073275" y="1581150"/>
          <p14:tracePt t="27768" x="2082800" y="1563688"/>
          <p14:tracePt t="27772" x="2082800" y="1555750"/>
          <p14:tracePt t="28216" x="2082800" y="1546225"/>
          <p14:tracePt t="28233" x="2090738" y="1546225"/>
          <p14:tracePt t="28235" x="2090738" y="1538288"/>
          <p14:tracePt t="28246" x="2098675" y="1530350"/>
          <p14:tracePt t="28258" x="2098675" y="1520825"/>
          <p14:tracePt t="28268" x="2108200" y="1520825"/>
          <p14:tracePt t="28280" x="2108200" y="1512888"/>
          <p14:tracePt t="28570" x="2108200" y="1504950"/>
          <p14:tracePt t="28586" x="2090738" y="1487488"/>
          <p14:tracePt t="28596" x="2073275" y="1470025"/>
          <p14:tracePt t="28605" x="2030413" y="1462088"/>
          <p14:tracePt t="28612" x="1997075" y="1436688"/>
          <p14:tracePt t="28619" x="1971675" y="1427163"/>
          <p14:tracePt t="28623" x="1928813" y="1411288"/>
          <p14:tracePt t="28635" x="1895475" y="1411288"/>
          <p14:tracePt t="28646" x="1860550" y="1401763"/>
          <p14:tracePt t="28652" x="1809750" y="1368425"/>
          <p14:tracePt t="28668" x="1793875" y="1368425"/>
          <p14:tracePt t="28679" x="1758950" y="1368425"/>
          <p14:tracePt t="28685" x="1751013" y="1360488"/>
          <p14:tracePt t="28697" x="1741488" y="1350963"/>
          <p14:tracePt t="28718" x="1733550" y="1350963"/>
          <p14:tracePt t="28765" x="1725613" y="1350963"/>
          <p14:tracePt t="28796" x="1716088" y="1350963"/>
          <p14:tracePt t="28811" x="1708150" y="1350963"/>
          <p14:tracePt t="28832" x="1700213" y="1350963"/>
          <p14:tracePt t="28842" x="1690688" y="1350963"/>
          <p14:tracePt t="28847" x="1682750" y="1350963"/>
          <p14:tracePt t="28855" x="1665288" y="1350963"/>
          <p14:tracePt t="28862" x="1657350" y="1350963"/>
          <p14:tracePt t="28872" x="1649413" y="1350963"/>
          <p14:tracePt t="28884" x="1631950" y="1350963"/>
          <p14:tracePt t="28901" x="1614488" y="1350963"/>
          <p14:tracePt t="28913" x="1606550" y="1350963"/>
          <p14:tracePt t="28930" x="1597025" y="1350963"/>
          <p14:tracePt t="28938" x="1581150" y="1350963"/>
          <p14:tracePt t="28947" x="1563688" y="1350963"/>
          <p14:tracePt t="28952" x="1555750" y="1350963"/>
          <p14:tracePt t="28963" x="1538288" y="1350963"/>
          <p14:tracePt t="28968" x="1512888" y="1350963"/>
          <p14:tracePt t="28981" x="1487488" y="1350963"/>
          <p14:tracePt t="28983" x="1477963" y="1350963"/>
          <p14:tracePt t="28996" x="1452563" y="1350963"/>
          <p14:tracePt t="29004" x="1436688" y="1350963"/>
          <p14:tracePt t="29008" x="1427163" y="1350963"/>
          <p14:tracePt t="29018" x="1401763" y="1350963"/>
          <p14:tracePt t="29023" x="1393825" y="1343025"/>
          <p14:tracePt t="29034" x="1385888" y="1333500"/>
          <p14:tracePt t="29046" x="1368425" y="1333500"/>
          <p14:tracePt t="29063" x="1360488" y="1333500"/>
          <p14:tracePt t="29167" x="1360488" y="1325563"/>
          <p14:tracePt t="29177" x="1360488" y="1308100"/>
          <p14:tracePt t="29179" x="1393825" y="1308100"/>
          <p14:tracePt t="29189" x="1427163" y="1308100"/>
          <p14:tracePt t="29201" x="1477963" y="1308100"/>
          <p14:tracePt t="29204" x="1581150" y="1308100"/>
          <p14:tracePt t="29218" x="1708150" y="1308100"/>
          <p14:tracePt t="29219" x="1844675" y="1308100"/>
          <p14:tracePt t="29229" x="1989138" y="1308100"/>
          <p14:tracePt t="29239" x="2124075" y="1308100"/>
          <p14:tracePt t="29246" x="2252663" y="1308100"/>
          <p14:tracePt t="29255" x="2379663" y="1308100"/>
          <p14:tracePt t="29263" x="2498725" y="1308100"/>
          <p14:tracePt t="29269" x="2608263" y="1308100"/>
          <p14:tracePt t="29279" x="2701925" y="1308100"/>
          <p14:tracePt t="29285" x="2820988" y="1308100"/>
          <p14:tracePt t="29296" x="2914650" y="1308100"/>
          <p14:tracePt t="29301" x="3016250" y="1308100"/>
          <p14:tracePt t="29313" x="3119438" y="1308100"/>
          <p14:tracePt t="29322" x="3211513" y="1308100"/>
          <p14:tracePt t="29329" x="3271838" y="1308100"/>
          <p14:tracePt t="29335" x="3330575" y="1308100"/>
          <p14:tracePt t="29346" x="3373438" y="1308100"/>
          <p14:tracePt t="29352" x="3390900" y="1308100"/>
          <p14:tracePt t="29362" x="3398838" y="1308100"/>
          <p14:tracePt t="29368" x="3416300" y="1308100"/>
          <p14:tracePt t="29380" x="3424238" y="1308100"/>
          <p14:tracePt t="29401" x="3433763" y="1308100"/>
          <p14:tracePt t="29418" x="3441700" y="1308100"/>
          <p14:tracePt t="29429" x="3449638" y="1308100"/>
          <p14:tracePt t="29438" x="3459163" y="1300163"/>
          <p14:tracePt t="29448" x="3467100" y="1300163"/>
          <p14:tracePt t="29451" x="3475038" y="1300163"/>
          <p14:tracePt t="29471" x="3492500" y="1300163"/>
          <p14:tracePt t="29495" x="3502025" y="1300163"/>
          <p14:tracePt t="29502" x="3527425" y="1300163"/>
          <p14:tracePt t="29508" x="3552825" y="1300163"/>
          <p14:tracePt t="29518" x="3568700" y="1300163"/>
          <p14:tracePt t="29521" x="3586163" y="1300163"/>
          <p14:tracePt t="29565" x="3594100" y="1300163"/>
          <p14:tracePt t="30950" x="3603625" y="1300163"/>
          <p14:tracePt t="30976" x="3586163" y="1300163"/>
          <p14:tracePt t="30985" x="3578225" y="1300163"/>
          <p14:tracePt t="30995" x="3543300" y="1300163"/>
          <p14:tracePt t="31002" x="3502025" y="1300163"/>
          <p14:tracePt t="31014" x="3416300" y="1300163"/>
          <p14:tracePt t="31016" x="3314700" y="1300163"/>
          <p14:tracePt t="31030" x="3221038" y="1300163"/>
          <p14:tracePt t="31036" x="3094038" y="1300163"/>
          <p14:tracePt t="31039" x="2940050" y="1300163"/>
          <p14:tracePt t="31051" x="2813050" y="1300163"/>
          <p14:tracePt t="31055" x="2711450" y="1300163"/>
          <p14:tracePt t="31068" x="2625725" y="1300163"/>
          <p14:tracePt t="31080" x="2557463" y="1300163"/>
          <p14:tracePt t="31083" x="2481263" y="1300163"/>
          <p14:tracePt t="31096" x="2336800" y="1300163"/>
          <p14:tracePt t="31106" x="2293938" y="1300163"/>
          <p14:tracePt t="31117" x="2235200" y="1300163"/>
          <p14:tracePt t="31122" x="2184400" y="1300163"/>
          <p14:tracePt t="31134" x="2108200" y="1300163"/>
          <p14:tracePt t="31137" x="2065338" y="1300163"/>
          <p14:tracePt t="31147" x="1997075" y="1300163"/>
          <p14:tracePt t="31156" x="1946275" y="1300163"/>
          <p14:tracePt t="31163" x="1878013" y="1300163"/>
          <p14:tracePt t="31172" x="1819275" y="1300163"/>
          <p14:tracePt t="31180" x="1766888" y="1300163"/>
          <p14:tracePt t="31188" x="1733550" y="1300163"/>
          <p14:tracePt t="31198" x="1700213" y="1300163"/>
          <p14:tracePt t="31202" x="1674813" y="1300163"/>
          <p14:tracePt t="31214" x="1657350" y="1300163"/>
          <p14:tracePt t="31218" x="1631950" y="1300163"/>
          <p14:tracePt t="31229" x="1606550" y="1300163"/>
          <p14:tracePt t="31238" x="1597025" y="1300163"/>
          <p14:tracePt t="31246" x="1589088" y="1300163"/>
          <p14:tracePt t="31354" x="1581150" y="1300163"/>
          <p14:tracePt t="31404" x="1571625" y="1300163"/>
          <p14:tracePt t="31536" x="1571625" y="1292225"/>
          <p14:tracePt t="31566" x="1581150" y="1292225"/>
          <p14:tracePt t="31571" x="1614488" y="1292225"/>
          <p14:tracePt t="31579" x="1649413" y="1292225"/>
          <p14:tracePt t="31585" x="1690688" y="1292225"/>
          <p14:tracePt t="31596" x="1708150" y="1292225"/>
          <p14:tracePt t="31605" x="1776413" y="1292225"/>
          <p14:tracePt t="31612" x="1844675" y="1292225"/>
          <p14:tracePt t="31621" x="1928813" y="1292225"/>
          <p14:tracePt t="31630" x="2055813" y="1292225"/>
          <p14:tracePt t="31636" x="2200275" y="1292225"/>
          <p14:tracePt t="31646" x="2336800" y="1292225"/>
          <p14:tracePt t="31651" x="2481263" y="1292225"/>
          <p14:tracePt t="31663" x="2608263" y="1292225"/>
          <p14:tracePt t="31668" x="2719388" y="1292225"/>
          <p14:tracePt t="31680" x="2846388" y="1292225"/>
          <p14:tracePt t="31685" x="2957513" y="1292225"/>
          <p14:tracePt t="31696" x="3041650" y="1292225"/>
          <p14:tracePt t="31702" x="3127375" y="1292225"/>
          <p14:tracePt t="31705" x="3211513" y="1292225"/>
          <p14:tracePt t="31718" x="3254375" y="1292225"/>
          <p14:tracePt t="31730" x="3330575" y="1292225"/>
          <p14:tracePt t="31731" x="3390900" y="1292225"/>
          <p14:tracePt t="31743" x="3459163" y="1292225"/>
          <p14:tracePt t="31748" x="3502025" y="1292225"/>
          <p14:tracePt t="31758" x="3560763" y="1292225"/>
          <p14:tracePt t="31768" x="3603625" y="1292225"/>
          <p14:tracePt t="31771" x="3636963" y="1292225"/>
          <p14:tracePt t="31784" x="3654425" y="1292225"/>
          <p14:tracePt t="31788" x="3662363" y="1292225"/>
          <p14:tracePt t="31807" x="3671888" y="1292225"/>
          <p14:tracePt t="31813" x="3679825" y="1292225"/>
          <p14:tracePt t="31823" x="3687763" y="1292225"/>
          <p14:tracePt t="31835" x="3697288" y="1292225"/>
          <p14:tracePt t="31849" x="3730625" y="1292225"/>
          <p14:tracePt t="31863" x="3738563" y="1292225"/>
          <p14:tracePt t="31873" x="3748088" y="1292225"/>
          <p14:tracePt t="32604" x="3756025" y="1292225"/>
          <p14:tracePt t="32624" x="3748088" y="1292225"/>
          <p14:tracePt t="32635" x="3713163" y="1292225"/>
          <p14:tracePt t="32640" x="3654425" y="1300163"/>
          <p14:tracePt t="32650" x="3611563" y="1325563"/>
          <p14:tracePt t="32655" x="3535363" y="1343025"/>
          <p14:tracePt t="32668" x="3475038" y="1350963"/>
          <p14:tracePt t="32671" x="3382963" y="1385888"/>
          <p14:tracePt t="32684" x="3289300" y="1401763"/>
          <p14:tracePt t="32694" x="3186113" y="1411288"/>
          <p14:tracePt t="32696" x="3084513" y="1436688"/>
          <p14:tracePt t="32705" x="2982913" y="1444625"/>
          <p14:tracePt t="32712" x="2871788" y="1452563"/>
          <p14:tracePt t="32722" x="2778125" y="1487488"/>
          <p14:tracePt t="32733" x="2701925" y="1512888"/>
          <p14:tracePt t="32735" x="2617788" y="1530350"/>
          <p14:tracePt t="32746" x="2557463" y="1555750"/>
          <p14:tracePt t="32752" x="2489200" y="1571625"/>
          <p14:tracePt t="32763" x="2430463" y="1589088"/>
          <p14:tracePt t="32771" x="2371725" y="1614488"/>
          <p14:tracePt t="32779" x="2336800" y="1622425"/>
          <p14:tracePt t="32787" x="2278063" y="1631950"/>
          <p14:tracePt t="32794" x="2227263" y="1657350"/>
          <p14:tracePt t="32802" x="2184400" y="1674813"/>
          <p14:tracePt t="32813" x="2149475" y="1690688"/>
          <p14:tracePt t="32818" x="2116138" y="1700213"/>
          <p14:tracePt t="32830" x="2098675" y="1708150"/>
          <p14:tracePt t="32832" x="2065338" y="1716088"/>
          <p14:tracePt t="32843" x="2047875" y="1741488"/>
          <p14:tracePt t="32853" x="2030413" y="1741488"/>
          <p14:tracePt t="32857" x="1971675" y="1758950"/>
          <p14:tracePt t="32868" x="1946275" y="1776413"/>
          <p14:tracePt t="32871" x="1903413" y="1784350"/>
          <p14:tracePt t="32884" x="1852613" y="1819275"/>
          <p14:tracePt t="32894" x="1827213" y="1827213"/>
          <p14:tracePt t="32897" x="1776413" y="1827213"/>
          <p14:tracePt t="32908" x="1733550" y="1844675"/>
          <p14:tracePt t="32913" x="1708150" y="1852613"/>
          <p14:tracePt t="32930" x="1665288" y="1852613"/>
          <p14:tracePt t="32935" x="1639888" y="1852613"/>
          <p14:tracePt t="32938" x="1639888" y="1860550"/>
          <p14:tracePt t="32947" x="1622425" y="1860550"/>
          <p14:tracePt t="32953" x="1606550" y="1860550"/>
          <p14:tracePt t="32963" x="1589088" y="1870075"/>
          <p14:tracePt t="32973" x="1581150" y="1870075"/>
          <p14:tracePt t="32979" x="1563688" y="1870075"/>
          <p14:tracePt t="33002" x="1555750" y="1870075"/>
          <p14:tracePt t="33003" x="1538288" y="1870075"/>
          <p14:tracePt t="33013" x="1512888" y="1878013"/>
          <p14:tracePt t="33019" x="1495425" y="1878013"/>
          <p14:tracePt t="33029" x="1495425" y="1885950"/>
          <p14:tracePt t="33039" x="1477963" y="1885950"/>
          <p14:tracePt t="33054" x="1470025" y="1885950"/>
          <p14:tracePt t="33064" x="1462088" y="1895475"/>
          <p14:tracePt t="33085" x="1452563" y="1895475"/>
          <p14:tracePt t="33097" x="1444625" y="1895475"/>
          <p14:tracePt t="33113" x="1436688" y="1895475"/>
          <p14:tracePt t="33119" x="1427163" y="1895475"/>
          <p14:tracePt t="33145" x="1419225" y="1895475"/>
          <p14:tracePt t="33312" x="1419225" y="1885950"/>
          <p14:tracePt t="33321" x="1427163" y="1885950"/>
          <p14:tracePt t="33329" x="1436688" y="1878013"/>
          <p14:tracePt t="33338" x="1452563" y="1878013"/>
          <p14:tracePt t="33349" x="1470025" y="1878013"/>
          <p14:tracePt t="33354" x="1477963" y="1878013"/>
          <p14:tracePt t="33363" x="1504950" y="1878013"/>
          <p14:tracePt t="33368" x="1538288" y="1878013"/>
          <p14:tracePt t="33379" x="1563688" y="1870075"/>
          <p14:tracePt t="33388" x="1581150" y="1860550"/>
          <p14:tracePt t="33396" x="1614488" y="1860550"/>
          <p14:tracePt t="33404" x="1639888" y="1852613"/>
          <p14:tracePt t="33407" x="1649413" y="1852613"/>
          <p14:tracePt t="33417" x="1665288" y="1852613"/>
          <p14:tracePt t="33430" x="1682750" y="1852613"/>
          <p14:tracePt t="33435" x="1690688" y="1852613"/>
          <p14:tracePt t="33446" x="1708150" y="1852613"/>
          <p14:tracePt t="33451" x="1725613" y="1852613"/>
          <p14:tracePt t="33463" x="1733550" y="1852613"/>
          <p14:tracePt t="33490" x="1741488" y="1852613"/>
          <p14:tracePt t="33616" x="1733550" y="1852613"/>
          <p14:tracePt t="33628" x="1708150" y="1852613"/>
          <p14:tracePt t="33631" x="1690688" y="1852613"/>
          <p14:tracePt t="33639" x="1674813" y="1852613"/>
          <p14:tracePt t="33650" x="1649413" y="1852613"/>
          <p14:tracePt t="33655" x="1614488" y="1852613"/>
          <p14:tracePt t="33667" x="1597025" y="1852613"/>
          <p14:tracePt t="33672" x="1571625" y="1852613"/>
          <p14:tracePt t="33683" x="1563688" y="1852613"/>
          <p14:tracePt t="33696" x="1555750" y="1852613"/>
          <p14:tracePt t="33915" x="1581150" y="1852613"/>
          <p14:tracePt t="33918" x="1622425" y="1852613"/>
          <p14:tracePt t="33929" x="1657350" y="1852613"/>
          <p14:tracePt t="33936" x="1682750" y="1852613"/>
          <p14:tracePt t="33947" x="1708150" y="1852613"/>
          <p14:tracePt t="33954" x="1751013" y="1852613"/>
          <p14:tracePt t="33957" x="1793875" y="1852613"/>
          <p14:tracePt t="33971" x="1870075" y="1852613"/>
          <p14:tracePt t="33973" x="1920875" y="1852613"/>
          <p14:tracePt t="33985" x="1997075" y="1852613"/>
          <p14:tracePt t="33996" x="2065338" y="1852613"/>
          <p14:tracePt t="33999" x="2124075" y="1852613"/>
          <p14:tracePt t="34013" x="2243138" y="1852613"/>
          <p14:tracePt t="34024" x="2293938" y="1852613"/>
          <p14:tracePt t="34035" x="2328863" y="1852613"/>
          <p14:tracePt t="34038" x="2371725" y="1852613"/>
          <p14:tracePt t="34047" x="2405063" y="1852613"/>
          <p14:tracePt t="34053" x="2430463" y="1852613"/>
          <p14:tracePt t="34063" x="2455863" y="1852613"/>
          <p14:tracePt t="34074" x="2463800" y="1852613"/>
          <p14:tracePt t="34079" x="2473325" y="1852613"/>
          <p14:tracePt t="34089" x="2489200" y="1852613"/>
          <p14:tracePt t="34096" x="2498725" y="1852613"/>
          <p14:tracePt t="34107" x="2506663" y="1852613"/>
          <p14:tracePt t="34120" x="2516188" y="1852613"/>
          <p14:tracePt t="34129" x="2524125" y="1852613"/>
          <p14:tracePt t="34139" x="2541588" y="1852613"/>
          <p14:tracePt t="34146" x="2557463" y="1852613"/>
          <p14:tracePt t="34162" x="2574925" y="1852613"/>
          <p14:tracePt t="34180" x="2582863" y="1852613"/>
          <p14:tracePt t="34185" x="2617788" y="1852613"/>
          <p14:tracePt t="34196" x="2643188" y="1835150"/>
          <p14:tracePt t="34202" x="2676525" y="1835150"/>
          <p14:tracePt t="34213" x="2693988" y="1827213"/>
          <p14:tracePt t="34219" x="2727325" y="1827213"/>
          <p14:tracePt t="34224" x="2762250" y="1819275"/>
          <p14:tracePt t="34234" x="2787650" y="1809750"/>
          <p14:tracePt t="34240" x="2795588" y="1809750"/>
          <p14:tracePt t="34252" x="2813050" y="1809750"/>
          <p14:tracePt t="34263" x="2830513" y="1801813"/>
          <p14:tracePt t="34281" x="2838450" y="1801813"/>
          <p14:tracePt t="34290" x="2846388" y="1801813"/>
          <p14:tracePt t="34306" x="2846388" y="1793875"/>
          <p14:tracePt t="34337" x="2855913" y="1793875"/>
          <p14:tracePt t="34347" x="2855913" y="1784350"/>
          <p14:tracePt t="34352" x="2863850" y="1784350"/>
          <p14:tracePt t="34363" x="2871788" y="1784350"/>
          <p14:tracePt t="34368" x="2881313" y="1784350"/>
          <p14:tracePt t="34380" x="2897188" y="1784350"/>
          <p14:tracePt t="34836" x="2906713" y="1784350"/>
          <p14:tracePt t="34849" x="2914650" y="1784350"/>
          <p14:tracePt t="34863" x="2932113" y="1784350"/>
          <p14:tracePt t="34869" x="2949575" y="1784350"/>
          <p14:tracePt t="34879" x="2974975" y="1801813"/>
          <p14:tracePt t="34885" x="3008313" y="1809750"/>
          <p14:tracePt t="34889" x="3016250" y="1827213"/>
          <p14:tracePt t="34902" x="3051175" y="1844675"/>
          <p14:tracePt t="34913" x="3076575" y="1844675"/>
          <p14:tracePt t="34918" x="3094038" y="1852613"/>
          <p14:tracePt t="34930" x="3101975" y="1860550"/>
          <p14:tracePt t="34972" x="3101975" y="1870075"/>
          <p14:tracePt t="35026" x="3101975" y="1878013"/>
          <p14:tracePt t="35042" x="3101975" y="1885950"/>
          <p14:tracePt t="35045" x="3101975" y="1895475"/>
          <p14:tracePt t="35057" x="3101975" y="1903413"/>
          <p14:tracePt t="35067" x="3094038" y="1911350"/>
          <p14:tracePt t="35072" x="3084513" y="1920875"/>
          <p14:tracePt t="35084" x="3067050" y="1946275"/>
          <p14:tracePt t="35088" x="3041650" y="1971675"/>
          <p14:tracePt t="35097" x="3016250" y="1979613"/>
          <p14:tracePt t="35108" x="2982913" y="2005013"/>
          <p14:tracePt t="35113" x="2949575" y="2030413"/>
          <p14:tracePt t="35122" x="2897188" y="2065338"/>
          <p14:tracePt t="35129" x="2863850" y="2073275"/>
          <p14:tracePt t="35138" x="2805113" y="2090738"/>
          <p14:tracePt t="35150" x="2711450" y="2116138"/>
          <p14:tracePt t="35152" x="2608263" y="2133600"/>
          <p14:tracePt t="35163" x="2524125" y="2159000"/>
          <p14:tracePt t="35168" x="2422525" y="2192338"/>
          <p14:tracePt t="35179" x="2328863" y="2227263"/>
          <p14:tracePt t="35187" x="2243138" y="2252663"/>
          <p14:tracePt t="35197" x="2159000" y="2268538"/>
          <p14:tracePt t="35204" x="2065338" y="2278063"/>
          <p14:tracePt t="35207" x="2014538" y="2278063"/>
          <p14:tracePt t="35217" x="1911350" y="2278063"/>
          <p14:tracePt t="35230" x="1870075" y="2293938"/>
          <p14:tracePt t="35235" x="1809750" y="2293938"/>
          <p14:tracePt t="35246" x="1751013" y="2303463"/>
          <p14:tracePt t="35250" x="1690688" y="2303463"/>
          <p14:tracePt t="35258" x="1649413" y="2303463"/>
          <p14:tracePt t="35268" x="1589088" y="2303463"/>
          <p14:tracePt t="35274" x="1555750" y="2303463"/>
          <p14:tracePt t="35284" x="1530350" y="2303463"/>
          <p14:tracePt t="35290" x="1495425" y="2303463"/>
          <p14:tracePt t="35301" x="1470025" y="2303463"/>
          <p14:tracePt t="35313" x="1462088" y="2303463"/>
          <p14:tracePt t="35315" x="1444625" y="2303463"/>
          <p14:tracePt t="35324" x="1419225" y="2303463"/>
          <p14:tracePt t="35517" x="1436688" y="2303463"/>
          <p14:tracePt t="35529" x="1452563" y="2293938"/>
          <p14:tracePt t="35530" x="1470025" y="2293938"/>
          <p14:tracePt t="35543" x="1504950" y="2286000"/>
          <p14:tracePt t="35545" x="1546225" y="2286000"/>
          <p14:tracePt t="35556" x="1571625" y="2286000"/>
          <p14:tracePt t="35568" x="1614488" y="2286000"/>
          <p14:tracePt t="35572" x="1674813" y="2286000"/>
          <p14:tracePt t="35583" x="1741488" y="2286000"/>
          <p14:tracePt t="35585" x="1784350" y="2286000"/>
          <p14:tracePt t="35596" x="1844675" y="2286000"/>
          <p14:tracePt t="35606" x="1903413" y="2286000"/>
          <p14:tracePt t="35613" x="1963738" y="2286000"/>
          <p14:tracePt t="35621" x="2005013" y="2286000"/>
          <p14:tracePt t="35630" x="2030413" y="2286000"/>
          <p14:tracePt t="35638" x="2065338" y="2286000"/>
          <p14:tracePt t="35649" x="2090738" y="2286000"/>
          <p14:tracePt t="35652" x="2098675" y="2286000"/>
          <p14:tracePt t="35683" x="2116138" y="2286000"/>
          <p14:tracePt t="35696" x="2124075" y="2286000"/>
          <p14:tracePt t="35699" x="2133600" y="2286000"/>
          <p14:tracePt t="35713" x="2141538" y="2286000"/>
          <p14:tracePt t="35718" x="2149475" y="2286000"/>
          <p14:tracePt t="35730" x="2159000" y="2286000"/>
          <p14:tracePt t="35738" x="2166938" y="2286000"/>
          <p14:tracePt t="35924" x="2174875" y="2286000"/>
          <p14:tracePt t="35934" x="2192338" y="2293938"/>
          <p14:tracePt t="35949" x="2235200" y="2293938"/>
          <p14:tracePt t="35952" x="2260600" y="2293938"/>
          <p14:tracePt t="35963" x="2354263" y="2311400"/>
          <p14:tracePt t="35974" x="2397125" y="2319338"/>
          <p14:tracePt t="35985" x="2422525" y="2319338"/>
          <p14:tracePt t="35989" x="2473325" y="2328863"/>
          <p14:tracePt t="36002" x="2524125" y="2336800"/>
          <p14:tracePt t="36005" x="2566988" y="2354263"/>
          <p14:tracePt t="36018" x="2574925" y="2354263"/>
          <p14:tracePt t="36030" x="2608263" y="2362200"/>
          <p14:tracePt t="36199" x="2617788" y="2362200"/>
          <p14:tracePt t="36211" x="2625725" y="2362200"/>
          <p14:tracePt t="36227" x="2643188" y="2362200"/>
          <p14:tracePt t="36237" x="2651125" y="2362200"/>
          <p14:tracePt t="36251" x="2676525" y="2362200"/>
          <p14:tracePt t="36262" x="2719388" y="2362200"/>
          <p14:tracePt t="36268" x="2744788" y="2362200"/>
          <p14:tracePt t="36279" x="2762250" y="2362200"/>
          <p14:tracePt t="36288" x="2795588" y="2362200"/>
          <p14:tracePt t="36293" x="2820988" y="2362200"/>
          <p14:tracePt t="36302" x="2838450" y="2362200"/>
          <p14:tracePt t="36308" x="2855913" y="2362200"/>
          <p14:tracePt t="36330" x="2881313" y="2362200"/>
          <p14:tracePt t="36345" x="2897188" y="2362200"/>
          <p14:tracePt t="36358" x="2906713" y="2362200"/>
          <p14:tracePt t="36600" x="2914650" y="2362200"/>
          <p14:tracePt t="36611" x="2932113" y="2362200"/>
          <p14:tracePt t="36617" x="2940050" y="2362200"/>
          <p14:tracePt t="36629" x="2957513" y="2354263"/>
          <p14:tracePt t="36636" x="2990850" y="2344738"/>
          <p14:tracePt t="36639" x="3008313" y="2336800"/>
          <p14:tracePt t="36651" x="3025775" y="2328863"/>
          <p14:tracePt t="36655" x="3076575" y="2319338"/>
          <p14:tracePt t="36668" x="3094038" y="2311400"/>
          <p14:tracePt t="36680" x="3101975" y="2311400"/>
          <p14:tracePt t="36689" x="3109913" y="2311400"/>
          <p14:tracePt t="37256" x="3119438" y="2311400"/>
          <p14:tracePt t="37284" x="3127375" y="2311400"/>
          <p14:tracePt t="37292" x="3135313" y="2311400"/>
          <p14:tracePt t="37302" x="3135313" y="2303463"/>
          <p14:tracePt t="37318" x="3160713" y="2303463"/>
          <p14:tracePt t="37329" x="3170238" y="2293938"/>
          <p14:tracePt t="37352" x="3203575" y="2293938"/>
          <p14:tracePt t="37357" x="3203575" y="2286000"/>
          <p14:tracePt t="37368" x="3228975" y="2286000"/>
          <p14:tracePt t="37385" x="3238500" y="2286000"/>
          <p14:tracePt t="37389" x="3246438" y="2278063"/>
          <p14:tracePt t="37413" x="3254375" y="2278063"/>
          <p14:tracePt t="37470" x="3263900" y="2278063"/>
          <p14:tracePt t="37721" x="3271838" y="2268538"/>
          <p14:tracePt t="38989" x="3263900" y="2268538"/>
          <p14:tracePt t="39362" x="3254375" y="2268538"/>
          <p14:tracePt t="39372" x="3246438" y="2278063"/>
          <p14:tracePt t="39378" x="3228975" y="2278063"/>
          <p14:tracePt t="39385" x="3186113" y="2278063"/>
          <p14:tracePt t="39396" x="3144838" y="2278063"/>
          <p14:tracePt t="39402" x="3109913" y="2278063"/>
          <p14:tracePt t="39412" x="3059113" y="2278063"/>
          <p14:tracePt t="39417" x="2957513" y="2260600"/>
          <p14:tracePt t="39429" x="2830513" y="2227263"/>
          <p14:tracePt t="39436" x="2701925" y="2209800"/>
          <p14:tracePt t="39443" x="2557463" y="2192338"/>
          <p14:tracePt t="39451" x="2413000" y="2166938"/>
          <p14:tracePt t="39455" x="2278063" y="2159000"/>
          <p14:tracePt t="39468" x="2159000" y="2124075"/>
          <p14:tracePt t="39479" x="2055813" y="2090738"/>
          <p14:tracePt t="39484" x="1963738" y="2055813"/>
          <p14:tracePt t="39496" x="1903413" y="2022475"/>
          <p14:tracePt t="39500" x="1885950" y="2022475"/>
          <p14:tracePt t="39634" x="1903413" y="2022475"/>
          <p14:tracePt t="39644" x="1928813" y="2022475"/>
          <p14:tracePt t="39658" x="1963738" y="2022475"/>
          <p14:tracePt t="39669" x="1989138" y="2022475"/>
          <p14:tracePt t="39674" x="2022475" y="2022475"/>
          <p14:tracePt t="39684" x="2065338" y="2022475"/>
          <p14:tracePt t="39696" x="2098675" y="2022475"/>
          <p14:tracePt t="39702" x="2133600" y="2022475"/>
          <p14:tracePt t="39713" x="2141538" y="2022475"/>
          <p14:tracePt t="39714" x="2149475" y="2030413"/>
          <p14:tracePt t="39724" x="2159000" y="2030413"/>
          <p14:tracePt t="39780" x="2159000" y="2039938"/>
          <p14:tracePt t="39799" x="2149475" y="2039938"/>
          <p14:tracePt t="39816" x="2141538" y="2047875"/>
          <p14:tracePt t="39827" x="2124075" y="2047875"/>
          <p14:tracePt t="39833" x="2073275" y="2047875"/>
          <p14:tracePt t="39842" x="2047875" y="2047875"/>
          <p14:tracePt t="39846" x="2022475" y="2047875"/>
          <p14:tracePt t="39855" x="1963738" y="2047875"/>
          <p14:tracePt t="39863" x="1903413" y="2047875"/>
          <p14:tracePt t="39871" x="1819275" y="2047875"/>
          <p14:tracePt t="39883" x="1766888" y="2047875"/>
          <p14:tracePt t="39885" x="1708150" y="2047875"/>
          <p14:tracePt t="39896" x="1649413" y="2047875"/>
          <p14:tracePt t="39901" x="1589088" y="2047875"/>
          <p14:tracePt t="39914" x="1571625" y="2047875"/>
          <p14:tracePt t="39921" x="1520825" y="2047875"/>
          <p14:tracePt t="39929" x="1487488" y="2030413"/>
          <p14:tracePt t="39947" x="1452563" y="2014538"/>
          <p14:tracePt t="39953" x="1444625" y="2005013"/>
          <p14:tracePt t="39957" x="1419225" y="1997075"/>
          <p14:tracePt t="39970" x="1411288" y="1997075"/>
          <p14:tracePt t="39985" x="1411288" y="1979613"/>
          <p14:tracePt t="39988" x="1411288" y="1971675"/>
          <p14:tracePt t="39999" x="1411288" y="1963738"/>
          <p14:tracePt t="40010" x="1411288" y="1946275"/>
          <p14:tracePt t="40024" x="1411288" y="1938338"/>
          <p14:tracePt t="40029" x="1411288" y="1911350"/>
          <p14:tracePt t="40051" x="1411288" y="1895475"/>
          <p14:tracePt t="40054" x="1411288" y="1870075"/>
          <p14:tracePt t="40063" x="1411288" y="1852613"/>
          <p14:tracePt t="40070" x="1411288" y="1827213"/>
          <p14:tracePt t="40079" x="1411288" y="1819275"/>
          <p14:tracePt t="40090" x="1427163" y="1784350"/>
          <p14:tracePt t="40096" x="1444625" y="1766888"/>
          <p14:tracePt t="40104" x="1462088" y="1751013"/>
          <p14:tracePt t="40113" x="1477963" y="1725613"/>
          <p14:tracePt t="40119" x="1487488" y="1708150"/>
          <p14:tracePt t="40129" x="1512888" y="1700213"/>
          <p14:tracePt t="40135" x="1555750" y="1682750"/>
          <p14:tracePt t="40147" x="1589088" y="1682750"/>
          <p14:tracePt t="40152" x="1631950" y="1674813"/>
          <p14:tracePt t="40163" x="1657350" y="1665288"/>
          <p14:tracePt t="40170" x="1700213" y="1665288"/>
          <p14:tracePt t="40180" x="1776413" y="1657350"/>
          <p14:tracePt t="40186" x="1827213" y="1657350"/>
          <p14:tracePt t="40190" x="1911350" y="1657350"/>
          <p14:tracePt t="40202" x="1971675" y="1657350"/>
          <p14:tracePt t="40214" x="2047875" y="1657350"/>
          <p14:tracePt t="40217" x="2116138" y="1657350"/>
          <p14:tracePt t="40229" x="2260600" y="1657350"/>
          <p14:tracePt t="40239" x="2293938" y="1657350"/>
          <p14:tracePt t="40251" x="2336800" y="1657350"/>
          <p14:tracePt t="40256" x="2362200" y="1657350"/>
          <p14:tracePt t="40268" x="2387600" y="1657350"/>
          <p14:tracePt t="40272" x="2413000" y="1657350"/>
          <p14:tracePt t="40281" x="2438400" y="1657350"/>
          <p14:tracePt t="40293" x="2463800" y="1657350"/>
          <p14:tracePt t="40298" x="2498725" y="1657350"/>
          <p14:tracePt t="40306" x="2541588" y="1657350"/>
          <p14:tracePt t="40315" x="2557463" y="1657350"/>
          <p14:tracePt t="40322" x="2600325" y="1657350"/>
          <p14:tracePt t="40332" x="2651125" y="1665288"/>
          <p14:tracePt t="40337" x="2676525" y="1665288"/>
          <p14:tracePt t="40348" x="2686050" y="1665288"/>
          <p14:tracePt t="40353" x="2693988" y="1665288"/>
          <p14:tracePt t="40650" x="2701925" y="1674813"/>
          <p14:tracePt t="40670" x="2701925" y="1682750"/>
          <p14:tracePt t="40673" x="2701925" y="1700213"/>
          <p14:tracePt t="40685" x="2701925" y="1716088"/>
          <p14:tracePt t="40689" x="2701925" y="1725613"/>
          <p14:tracePt t="40701" x="2701925" y="1741488"/>
          <p14:tracePt t="40713" x="2701925" y="1766888"/>
          <p14:tracePt t="40718" x="2693988" y="1784350"/>
          <p14:tracePt t="40729" x="2668588" y="1844675"/>
          <p14:tracePt t="40739" x="2643188" y="1878013"/>
          <p14:tracePt t="40751" x="2617788" y="1895475"/>
          <p14:tracePt t="40755" x="2582863" y="1928813"/>
          <p14:tracePt t="40768" x="2566988" y="1954213"/>
          <p14:tracePt t="40769" x="2524125" y="2005013"/>
          <p14:tracePt t="40780" x="2489200" y="2022475"/>
          <p14:tracePt t="40789" x="2463800" y="2047875"/>
          <p14:tracePt t="40796" x="2455863" y="2055813"/>
          <p14:tracePt t="40805" x="2405063" y="2065338"/>
          <p14:tracePt t="40813" x="2344738" y="2082800"/>
          <p14:tracePt t="40819" x="2286000" y="2098675"/>
          <p14:tracePt t="40829" x="2235200" y="2133600"/>
          <p14:tracePt t="40835" x="2174875" y="2149475"/>
          <p14:tracePt t="40846" x="2116138" y="2184400"/>
          <p14:tracePt t="40852" x="2047875" y="2209800"/>
          <p14:tracePt t="40863" x="1989138" y="2243138"/>
          <p14:tracePt t="40871" x="1911350" y="2260600"/>
          <p14:tracePt t="40880" x="1870075" y="2286000"/>
          <p14:tracePt t="40886" x="1819275" y="2303463"/>
          <p14:tracePt t="40894" x="1784350" y="2303463"/>
          <p14:tracePt t="40902" x="1776413" y="2303463"/>
          <p14:tracePt t="41095" x="1784350" y="2303463"/>
          <p14:tracePt t="41116" x="1784350" y="2293938"/>
          <p14:tracePt t="41137" x="1784350" y="2286000"/>
          <p14:tracePt t="41149" x="1784350" y="2278063"/>
          <p14:tracePt t="41162" x="1784350" y="2268538"/>
          <p14:tracePt t="41165" x="1776413" y="2243138"/>
          <p14:tracePt t="41173" x="1766888" y="2243138"/>
          <p14:tracePt t="41180" x="1741488" y="2217738"/>
          <p14:tracePt t="41187" x="1716088" y="2192338"/>
          <p14:tracePt t="41201" x="1700213" y="2184400"/>
          <p14:tracePt t="41204" x="1657350" y="2166938"/>
          <p14:tracePt t="41213" x="1631950" y="2149475"/>
          <p14:tracePt t="41221" x="1597025" y="2141538"/>
          <p14:tracePt t="41229" x="1563688" y="2133600"/>
          <p14:tracePt t="41239" x="1512888" y="2108200"/>
          <p14:tracePt t="41246" x="1470025" y="2098675"/>
          <p14:tracePt t="41253" x="1427163" y="2090738"/>
          <p14:tracePt t="41262" x="1368425" y="2082800"/>
          <p14:tracePt t="41269" x="1343025" y="2082800"/>
          <p14:tracePt t="41280" x="1317625" y="2082800"/>
          <p14:tracePt t="41285" x="1300163" y="2082800"/>
          <p14:tracePt t="41296" x="1292225" y="2082800"/>
          <p14:tracePt t="41301" x="1274763" y="2082800"/>
          <p14:tracePt t="41319" x="1266825" y="2082800"/>
          <p14:tracePt t="41329" x="1257300" y="2082800"/>
          <p14:tracePt t="41335" x="1249363" y="2090738"/>
          <p14:tracePt t="41346" x="1241425" y="2098675"/>
          <p14:tracePt t="41367" x="1231900" y="2098675"/>
          <p14:tracePt t="41369" x="1223963" y="2108200"/>
          <p14:tracePt t="41379" x="1216025" y="2116138"/>
          <p14:tracePt t="41390" x="1216025" y="2124075"/>
          <p14:tracePt t="41396" x="1206500" y="2133600"/>
          <p14:tracePt t="41405" x="1206500" y="2149475"/>
          <p14:tracePt t="41413" x="1206500" y="2159000"/>
          <p14:tracePt t="41421" x="1198563" y="2166938"/>
          <p14:tracePt t="41435" x="1198563" y="2174875"/>
          <p14:tracePt t="41452" x="1198563" y="2184400"/>
          <p14:tracePt t="41456" x="1198563" y="2200275"/>
          <p14:tracePt t="41468" x="1198563" y="2209800"/>
          <p14:tracePt t="41472" x="1198563" y="2217738"/>
          <p14:tracePt t="41483" x="1198563" y="2227263"/>
          <p14:tracePt t="41496" x="1206500" y="2268538"/>
          <p14:tracePt t="41506" x="1216025" y="2268538"/>
          <p14:tracePt t="41514" x="1241425" y="2286000"/>
          <p14:tracePt t="41521" x="1274763" y="2293938"/>
          <p14:tracePt t="41534" x="1300163" y="2303463"/>
          <p14:tracePt t="41538" x="1333500" y="2328863"/>
          <p14:tracePt t="41546" x="1376363" y="2336800"/>
          <p14:tracePt t="41551" x="1436688" y="2344738"/>
          <p14:tracePt t="41563" x="1495425" y="2344738"/>
          <p14:tracePt t="41568" x="1520825" y="2344738"/>
          <p14:tracePt t="41580" x="1563688" y="2344738"/>
          <p14:tracePt t="41588" x="1589088" y="2344738"/>
          <p14:tracePt t="41596" x="1614488" y="2344738"/>
          <p14:tracePt t="41603" x="1631950" y="2344738"/>
          <p14:tracePt t="41608" x="1674813" y="2344738"/>
          <p14:tracePt t="41629" x="1700213" y="2344738"/>
          <p14:tracePt t="41635" x="1708150" y="2344738"/>
          <p14:tracePt t="41647" x="1733550" y="2344738"/>
          <p14:tracePt t="41651" x="1751013" y="2344738"/>
          <p14:tracePt t="41658" x="1758950" y="2344738"/>
          <p14:tracePt t="41669" x="1776413" y="2344738"/>
          <p14:tracePt t="41673" x="1784350" y="2344738"/>
          <p14:tracePt t="41685" x="1793875" y="2344738"/>
          <p14:tracePt t="41689" x="1809750" y="2344738"/>
          <p14:tracePt t="41701" x="1827213" y="2344738"/>
          <p14:tracePt t="41714" x="1852613" y="2344738"/>
          <p14:tracePt t="41724" x="1870075" y="2344738"/>
          <p14:tracePt t="41729" x="1903413" y="2344738"/>
          <p14:tracePt t="41739" x="1920875" y="2344738"/>
          <p14:tracePt t="41752" x="1946275" y="2344738"/>
          <p14:tracePt t="41753" x="1979613" y="2344738"/>
          <p14:tracePt t="41768" x="2014538" y="2344738"/>
          <p14:tracePt t="41769" x="2022475" y="2344738"/>
          <p14:tracePt t="41780" x="2039938" y="2344738"/>
          <p14:tracePt t="41801" x="2047875" y="2344738"/>
          <p14:tracePt t="41814" x="2065338" y="2344738"/>
          <p14:tracePt t="41840" x="2082800" y="2344738"/>
          <p14:tracePt t="41852" x="2090738" y="2344738"/>
          <p14:tracePt t="41868" x="2108200" y="2344738"/>
          <p14:tracePt t="41880" x="2124075" y="2344738"/>
          <p14:tracePt t="41881" x="2141538" y="2344738"/>
          <p14:tracePt t="41896" x="2166938" y="2344738"/>
          <p14:tracePt t="41906" x="2184400" y="2344738"/>
          <p14:tracePt t="41917" x="2192338" y="2344738"/>
          <p14:tracePt t="41922" x="2227263" y="2344738"/>
          <p14:tracePt t="41933" x="2252663" y="2344738"/>
          <p14:tracePt t="41936" x="2260600" y="2344738"/>
          <p14:tracePt t="41947" x="2286000" y="2344738"/>
          <p14:tracePt t="41953" x="2311400" y="2344738"/>
          <p14:tracePt t="41963" x="2344738" y="2344738"/>
          <p14:tracePt t="41977" x="2354263" y="2344738"/>
          <p14:tracePt t="41982" x="2387600" y="2344738"/>
          <p14:tracePt t="41990" x="2430463" y="2344738"/>
          <p14:tracePt t="41997" x="2473325" y="2344738"/>
          <p14:tracePt t="42004" x="2516188" y="2344738"/>
          <p14:tracePt t="42015" x="2549525" y="2344738"/>
          <p14:tracePt t="42020" x="2574925" y="2344738"/>
          <p14:tracePt t="42031" x="2617788" y="2344738"/>
          <p14:tracePt t="42036" x="2643188" y="2344738"/>
          <p14:tracePt t="42048" x="2676525" y="2344738"/>
          <p14:tracePt t="42054" x="2711450" y="2344738"/>
          <p14:tracePt t="42057" x="2744788" y="2344738"/>
          <p14:tracePt t="42068" x="2762250" y="2344738"/>
          <p14:tracePt t="42074" x="2787650" y="2344738"/>
          <p14:tracePt t="42086" x="2813050" y="2344738"/>
          <p14:tracePt t="42097" x="2820988" y="2344738"/>
          <p14:tracePt t="42102" x="2838450" y="2344738"/>
          <p14:tracePt t="42115" x="2855913" y="2344738"/>
          <p14:tracePt t="42125" x="2863850" y="2344738"/>
          <p14:tracePt t="42140" x="2881313" y="2344738"/>
          <p14:tracePt t="42152" x="2889250" y="2344738"/>
          <p14:tracePt t="42156" x="2897188" y="2344738"/>
          <p14:tracePt t="42169" x="2914650" y="2344738"/>
          <p14:tracePt t="42170" x="2922588" y="2344738"/>
          <p14:tracePt t="42181" x="2940050" y="2344738"/>
          <p14:tracePt t="42197" x="2965450" y="2344738"/>
          <p14:tracePt t="42211" x="2974975" y="2344738"/>
          <p14:tracePt t="42215" x="2982913" y="2344738"/>
          <p14:tracePt t="42231" x="3000375" y="2344738"/>
          <p14:tracePt t="42257" x="3016250" y="2344738"/>
          <p14:tracePt t="42270" x="3025775" y="2344738"/>
          <p14:tracePt t="42282" x="3041650" y="2344738"/>
          <p14:tracePt t="42294" x="3051175" y="2344738"/>
          <p14:tracePt t="42305" x="3051175" y="2336800"/>
          <p14:tracePt t="42320" x="3067050" y="2328863"/>
          <p14:tracePt t="42330" x="3076575" y="2319338"/>
          <p14:tracePt t="42338" x="3084513" y="2311400"/>
          <p14:tracePt t="42343" x="3094038" y="2311400"/>
          <p14:tracePt t="42355" x="3109913" y="2293938"/>
          <p14:tracePt t="42364" x="3119438" y="2286000"/>
          <p14:tracePt t="42374" x="3127375" y="2286000"/>
          <p14:tracePt t="42381" x="3135313" y="2278063"/>
          <p14:tracePt t="42388" x="3135313" y="2268538"/>
          <p14:tracePt t="42398" x="3135313" y="2260600"/>
          <p14:tracePt t="42404" x="3152775" y="2235200"/>
          <p14:tracePt t="42425" x="3160713" y="2227263"/>
          <p14:tracePt t="42431" x="3170238" y="2217738"/>
          <p14:tracePt t="42455" x="3170238" y="2209800"/>
          <p14:tracePt t="42474" x="3170238" y="2192338"/>
          <p14:tracePt t="42514" x="3170238" y="2184400"/>
          <p14:tracePt t="42541" x="3170238" y="2174875"/>
          <p14:tracePt t="42546" x="3152775" y="2174875"/>
          <p14:tracePt t="42555" x="3152775" y="2166938"/>
          <p14:tracePt t="42566" x="3144838" y="2166938"/>
          <p14:tracePt t="42572" x="3127375" y="2166938"/>
          <p14:tracePt t="42580" x="3109913" y="2166938"/>
          <p14:tracePt t="42586" x="3094038" y="2166938"/>
          <p14:tracePt t="42598" x="3084513" y="2166938"/>
          <p14:tracePt t="42600" x="3051175" y="2166938"/>
          <p14:tracePt t="42613" x="3025775" y="2159000"/>
          <p14:tracePt t="42621" x="3000375" y="2159000"/>
          <p14:tracePt t="42631" x="2974975" y="2159000"/>
          <p14:tracePt t="42637" x="2949575" y="2149475"/>
          <p14:tracePt t="42640" x="2897188" y="2149475"/>
          <p14:tracePt t="42653" x="2863850" y="2149475"/>
          <p14:tracePt t="42665" x="2830513" y="2149475"/>
          <p14:tracePt t="42666" x="2787650" y="2149475"/>
          <p14:tracePt t="42680" x="2727325" y="2141538"/>
          <p14:tracePt t="42690" x="2693988" y="2141538"/>
          <p14:tracePt t="42700" x="2660650" y="2141538"/>
          <p14:tracePt t="42706" x="2651125" y="2141538"/>
          <p14:tracePt t="42720" x="2617788" y="2133600"/>
          <p14:tracePt t="42722" x="2600325" y="2133600"/>
          <p14:tracePt t="42738" x="2566988" y="2133600"/>
          <p14:tracePt t="42748" x="2541588" y="2133600"/>
          <p14:tracePt t="42760" x="2506663" y="2133600"/>
          <p14:tracePt t="42765" x="2473325" y="2133600"/>
          <p14:tracePt t="42772" x="2422525" y="2133600"/>
          <p14:tracePt t="42780" x="2387600" y="2133600"/>
          <p14:tracePt t="42788" x="2344738" y="2133600"/>
          <p14:tracePt t="42798" x="2311400" y="2133600"/>
          <p14:tracePt t="42803" x="2260600" y="2133600"/>
          <p14:tracePt t="42814" x="2200275" y="2133600"/>
          <p14:tracePt t="42821" x="2192338" y="2133600"/>
          <p14:tracePt t="42831" x="2159000" y="2133600"/>
          <p14:tracePt t="42839" x="2124075" y="2133600"/>
          <p14:tracePt t="42847" x="2098675" y="2133600"/>
          <p14:tracePt t="42854" x="2073275" y="2124075"/>
          <p14:tracePt t="42859" x="2039938" y="2124075"/>
          <p14:tracePt t="42871" x="2014538" y="2116138"/>
          <p14:tracePt t="42880" x="1989138" y="2116138"/>
          <p14:tracePt t="42887" x="1971675" y="2108200"/>
          <p14:tracePt t="42898" x="1911350" y="2090738"/>
          <p14:tracePt t="42910" x="1903413" y="2090738"/>
          <p14:tracePt t="42923" x="1885950" y="2090738"/>
          <p14:tracePt t="42925" x="1870075" y="2090738"/>
          <p14:tracePt t="42934" x="1852613" y="2090738"/>
          <p14:tracePt t="42939" x="1819275" y="2090738"/>
          <p14:tracePt t="42963" x="1766888" y="2090738"/>
          <p14:tracePt t="42965" x="1751013" y="2090738"/>
          <p14:tracePt t="42973" x="1716088" y="2090738"/>
          <p14:tracePt t="42980" x="1700213" y="2090738"/>
          <p14:tracePt t="42989" x="1665288" y="2090738"/>
          <p14:tracePt t="43001" x="1657350" y="2090738"/>
          <p14:tracePt t="43004" x="1649413" y="2090738"/>
          <p14:tracePt t="43016" x="1639888" y="2090738"/>
          <p14:tracePt t="43021" x="1631950" y="2090738"/>
          <p14:tracePt t="43038" x="1622425" y="2090738"/>
          <p14:tracePt t="43056" x="1614488" y="2090738"/>
          <p14:tracePt t="43066" x="1589088" y="2090738"/>
          <p14:tracePt t="43086" x="1581150" y="2090738"/>
          <p14:tracePt t="43097" x="1581150" y="2098675"/>
          <p14:tracePt t="43105" x="1571625" y="2098675"/>
          <p14:tracePt t="43113" x="1555750" y="2116138"/>
          <p14:tracePt t="43120" x="1538288" y="2116138"/>
          <p14:tracePt t="43131" x="1530350" y="2124075"/>
          <p14:tracePt t="43137" x="1512888" y="2133600"/>
          <p14:tracePt t="43146" x="1504950" y="2133600"/>
          <p14:tracePt t="43153" x="1495425" y="2141538"/>
          <p14:tracePt t="43172" x="1477963" y="2149475"/>
          <p14:tracePt t="43182" x="1470025" y="2159000"/>
          <p14:tracePt t="43206" x="1470025" y="2166938"/>
          <p14:tracePt t="43216" x="1462088" y="2166938"/>
          <p14:tracePt t="43231" x="1452563" y="2174875"/>
          <p14:tracePt t="43338" x="1452563" y="2184400"/>
          <p14:tracePt t="43382" x="1462088" y="2184400"/>
          <p14:tracePt t="44100" x="1462088" y="2192338"/>
          <p14:tracePt t="44417" x="1462088" y="2200275"/>
          <p14:tracePt t="44428" x="1462088" y="2217738"/>
          <p14:tracePt t="44438" x="1470025" y="2243138"/>
          <p14:tracePt t="44443" x="1477963" y="2268538"/>
          <p14:tracePt t="44451" x="1495425" y="2303463"/>
          <p14:tracePt t="44463" x="1504950" y="2311400"/>
          <p14:tracePt t="44469" x="1538288" y="2362200"/>
          <p14:tracePt t="44479" x="1571625" y="2387600"/>
          <p14:tracePt t="44483" x="1589088" y="2405063"/>
          <p14:tracePt t="44496" x="1622425" y="2430463"/>
          <p14:tracePt t="44501" x="1649413" y="2447925"/>
          <p14:tracePt t="44508" x="1665288" y="2473325"/>
          <p14:tracePt t="44518" x="1708150" y="2506663"/>
          <p14:tracePt t="44522" x="1733550" y="2516188"/>
          <p14:tracePt t="44534" x="1751013" y="2524125"/>
          <p14:tracePt t="44546" x="1784350" y="2541588"/>
          <p14:tracePt t="44549" x="1793875" y="2541588"/>
          <p14:tracePt t="44558" x="1827213" y="2557463"/>
          <p14:tracePt t="44563" x="1844675" y="2557463"/>
          <p14:tracePt t="44574" x="1852613" y="2557463"/>
          <p14:tracePt t="44585" x="1870075" y="2557463"/>
          <p14:tracePt t="44597" x="1878013" y="2557463"/>
          <p14:tracePt t="44678" x="1885950" y="2566988"/>
          <p14:tracePt t="44694" x="1885950" y="2574925"/>
          <p14:tracePt t="44719" x="1895475" y="2582863"/>
          <p14:tracePt t="44754" x="1903413" y="2582863"/>
          <p14:tracePt t="44774" x="1911350" y="2600325"/>
          <p14:tracePt t="44785" x="1920875" y="2608263"/>
          <p14:tracePt t="44796" x="1928813" y="2608263"/>
          <p14:tracePt t="44806" x="1938338" y="2608263"/>
          <p14:tracePt t="44812" x="1946275" y="2617788"/>
          <p14:tracePt t="44819" x="1954213" y="2625725"/>
          <p14:tracePt t="44835" x="1971675" y="2633663"/>
          <p14:tracePt t="44846" x="1997075" y="2633663"/>
          <p14:tracePt t="44851" x="2022475" y="2660650"/>
          <p14:tracePt t="44863" x="2030413" y="2668588"/>
          <p14:tracePt t="44870" x="2055813" y="2676525"/>
          <p14:tracePt t="44879" x="2073275" y="2686050"/>
          <p14:tracePt t="44886" x="2082800" y="2693988"/>
          <p14:tracePt t="44902" x="2098675" y="2693988"/>
          <p14:tracePt t="44922" x="2108200" y="2693988"/>
          <p14:tracePt t="45039" x="2108200" y="2701925"/>
          <p14:tracePt t="45049" x="2108200" y="2719388"/>
          <p14:tracePt t="45051" x="2108200" y="2727325"/>
          <p14:tracePt t="45063" x="2108200" y="2744788"/>
          <p14:tracePt t="45080" x="2098675" y="2752725"/>
          <p14:tracePt t="45088" x="2090738" y="2770188"/>
          <p14:tracePt t="45096" x="2090738" y="2787650"/>
          <p14:tracePt t="45104" x="2073275" y="2795588"/>
          <p14:tracePt t="45108" x="2065338" y="2805113"/>
          <p14:tracePt t="45118" x="2039938" y="2855913"/>
          <p14:tracePt t="45129" x="2039938" y="2863850"/>
          <p14:tracePt t="45134" x="2022475" y="2881313"/>
          <p14:tracePt t="45147" x="1979613" y="2940050"/>
          <p14:tracePt t="45147" x="1963738" y="2974975"/>
          <p14:tracePt t="45157" x="1946275" y="3000375"/>
          <p14:tracePt t="45169" x="1920875" y="3041650"/>
          <p14:tracePt t="45174" x="1911350" y="3076575"/>
          <p14:tracePt t="45184" x="1895475" y="3101975"/>
          <p14:tracePt t="45187" x="1885950" y="3119438"/>
          <p14:tracePt t="45200" x="1870075" y="3127375"/>
          <p14:tracePt t="45208" x="1852613" y="3160713"/>
          <p14:tracePt t="45213" x="1844675" y="3195638"/>
          <p14:tracePt t="45223" x="1819275" y="3238500"/>
          <p14:tracePt t="45229" x="1776413" y="3254375"/>
          <p14:tracePt t="45238" x="1758950" y="3297238"/>
          <p14:tracePt t="45251" x="1741488" y="3330575"/>
          <p14:tracePt t="45253" x="1741488" y="3355975"/>
          <p14:tracePt t="45263" x="1725613" y="3373438"/>
          <p14:tracePt t="45269" x="1725613" y="3382963"/>
          <p14:tracePt t="45290" x="1716088" y="3390900"/>
          <p14:tracePt t="45296" x="1708150" y="3390900"/>
          <p14:tracePt t="45447" x="1700213" y="3382963"/>
          <p14:tracePt t="45452" x="1700213" y="3348038"/>
          <p14:tracePt t="45462" x="1700213" y="3330575"/>
          <p14:tracePt t="45471" x="1700213" y="3314700"/>
          <p14:tracePt t="45480" x="1700213" y="3297238"/>
          <p14:tracePt t="45485" x="1690688" y="3263900"/>
          <p14:tracePt t="45502" x="1690688" y="3254375"/>
          <p14:tracePt t="45513" x="1690688" y="3228975"/>
          <p14:tracePt t="45522" x="1690688" y="3221038"/>
          <p14:tracePt t="45529" x="1690688" y="3211513"/>
          <p14:tracePt t="45546" x="1690688" y="3195638"/>
          <p14:tracePt t="45560" x="1700213" y="3195638"/>
          <p14:tracePt t="45568" x="1708150" y="3195638"/>
          <p14:tracePt t="45572" x="1716088" y="3195638"/>
          <p14:tracePt t="45583" x="1725613" y="3195638"/>
          <p14:tracePt t="45585" x="1741488" y="3195638"/>
          <p14:tracePt t="45596" x="1776413" y="3195638"/>
          <p14:tracePt t="45609" x="1793875" y="3195638"/>
          <p14:tracePt t="45613" x="1819275" y="3195638"/>
          <p14:tracePt t="45621" x="1827213" y="3195638"/>
          <p14:tracePt t="45629" x="1835150" y="3195638"/>
          <p14:tracePt t="46027" x="1852613" y="3195638"/>
          <p14:tracePt t="46036" x="1878013" y="3195638"/>
          <p14:tracePt t="46043" x="1903413" y="3195638"/>
          <p14:tracePt t="46051" x="1938338" y="3195638"/>
          <p14:tracePt t="46056" x="1971675" y="3195638"/>
          <p14:tracePt t="46068" x="1979613" y="3195638"/>
          <p14:tracePt t="46079" x="2022475" y="3195638"/>
          <p14:tracePt t="46084" x="2082800" y="3195638"/>
          <p14:tracePt t="46097" x="2209800" y="3186113"/>
          <p14:tracePt t="46105" x="2243138" y="3186113"/>
          <p14:tracePt t="46118" x="2278063" y="3186113"/>
          <p14:tracePt t="46122" x="2293938" y="3186113"/>
          <p14:tracePt t="46138" x="2303463" y="3178175"/>
          <p14:tracePt t="46243" x="2311400" y="3170238"/>
          <p14:tracePt t="46274" x="2319338" y="3170238"/>
          <p14:tracePt t="46284" x="2336800" y="3160713"/>
          <p14:tracePt t="46301" x="2344738" y="3160713"/>
          <p14:tracePt t="46307" x="2362200" y="3160713"/>
          <p14:tracePt t="46318" x="2371725" y="3160713"/>
          <p14:tracePt t="46330" x="2379663" y="3160713"/>
          <p14:tracePt t="46632" x="2387600" y="3160713"/>
          <p14:tracePt t="46642" x="2413000" y="3160713"/>
          <p14:tracePt t="46652" x="2455863" y="3160713"/>
          <p14:tracePt t="46655" x="2489200" y="3160713"/>
          <p14:tracePt t="46668" x="2532063" y="3160713"/>
          <p14:tracePt t="46672" x="2557463" y="3160713"/>
          <p14:tracePt t="46685" x="2600325" y="3160713"/>
          <p14:tracePt t="46693" x="2660650" y="3160713"/>
          <p14:tracePt t="46697" x="2701925" y="3160713"/>
          <p14:tracePt t="46707" x="2762250" y="3160713"/>
          <p14:tracePt t="46713" x="2795588" y="3160713"/>
          <p14:tracePt t="46721" x="2830513" y="3160713"/>
          <p14:tracePt t="46733" x="2855913" y="3160713"/>
          <p14:tracePt t="46735" x="2863850" y="3160713"/>
          <p14:tracePt t="46928" x="2871788" y="3160713"/>
          <p14:tracePt t="46945" x="2881313" y="3160713"/>
          <p14:tracePt t="46956" x="2889250" y="3160713"/>
          <p14:tracePt t="46962" x="2897188" y="3160713"/>
          <p14:tracePt t="46970" x="2906713" y="3160713"/>
          <p14:tracePt t="46980" x="2932113" y="3160713"/>
          <p14:tracePt t="46985" x="2949575" y="3160713"/>
          <p14:tracePt t="47003" x="2957513" y="3160713"/>
          <p14:tracePt t="47013" x="2965450" y="3160713"/>
          <p14:tracePt t="47024" x="2974975" y="3160713"/>
          <p14:tracePt t="47040" x="2982913" y="3160713"/>
          <p14:tracePt t="47051" x="2990850" y="3160713"/>
          <p14:tracePt t="47073" x="3000375" y="3160713"/>
          <p14:tracePt t="47080" x="3016250" y="3160713"/>
          <p14:tracePt t="47089" x="3025775" y="3160713"/>
          <p14:tracePt t="47096" x="3059113" y="3160713"/>
          <p14:tracePt t="47106" x="3076575" y="3152775"/>
          <p14:tracePt t="47118" x="3084513" y="3152775"/>
          <p14:tracePt t="47119" x="3094038" y="3152775"/>
          <p14:tracePt t="47129" x="3101975" y="3152775"/>
          <p14:tracePt t="47136" x="3109913" y="3152775"/>
          <p14:tracePt t="47146" x="3119438" y="3144838"/>
          <p14:tracePt t="47155" x="3127375" y="3144838"/>
          <p14:tracePt t="47368" x="3135313" y="3144838"/>
          <p14:tracePt t="47378" x="3152775" y="3135313"/>
          <p14:tracePt t="47388" x="3160713" y="3127375"/>
          <p14:tracePt t="47400" x="3170238" y="3127375"/>
          <p14:tracePt t="47402" x="3186113" y="3127375"/>
          <p14:tracePt t="47413" x="3195638" y="3109913"/>
          <p14:tracePt t="47418" x="3228975" y="3109913"/>
          <p14:tracePt t="47430" x="3254375" y="3101975"/>
          <p14:tracePt t="47438" x="3271838" y="3101975"/>
          <p14:tracePt t="47446" x="3305175" y="3101975"/>
          <p14:tracePt t="47454" x="3330575" y="3084513"/>
          <p14:tracePt t="47457" x="3365500" y="3076575"/>
          <p14:tracePt t="47479" x="3373438" y="3076575"/>
          <p14:tracePt t="47484" x="3382963" y="3076575"/>
          <p14:tracePt t="47496" x="3398838" y="3067050"/>
          <p14:tracePt t="48100" x="3398838" y="3059113"/>
          <p14:tracePt t="48104" x="3408363" y="3059113"/>
          <p14:tracePt t="48117" x="3416300" y="3051175"/>
          <p14:tracePt t="48124" x="3424238" y="3041650"/>
          <p14:tracePt t="48129" x="3449638" y="3000375"/>
          <p14:tracePt t="48139" x="3459163" y="2990850"/>
          <p14:tracePt t="48146" x="3459163" y="2974975"/>
          <p14:tracePt t="48154" x="3475038" y="2949575"/>
          <p14:tracePt t="48163" x="3484563" y="2940050"/>
          <p14:tracePt t="48169" x="3492500" y="2932113"/>
          <p14:tracePt t="48179" x="3502025" y="2914650"/>
          <p14:tracePt t="49128" x="3502025" y="2906713"/>
          <p14:tracePt t="49144" x="3509963" y="2906713"/>
          <p14:tracePt t="49168" x="3517900" y="2906713"/>
          <p14:tracePt t="49177" x="3527425" y="2897188"/>
          <p14:tracePt t="49207" x="3527425" y="2881313"/>
          <p14:tracePt t="49224" x="3527425" y="2871788"/>
          <p14:tracePt t="49244" x="3527425" y="2855913"/>
          <p14:tracePt t="49269" x="3527425" y="2846388"/>
          <p14:tracePt t="49289" x="3527425" y="2838450"/>
          <p14:tracePt t="49299" x="3517900" y="2830513"/>
          <p14:tracePt t="49312" x="3509963" y="2813050"/>
          <p14:tracePt t="49316" x="3502025" y="2813050"/>
          <p14:tracePt t="49324" x="3492500" y="2805113"/>
          <p14:tracePt t="49330" x="3484563" y="2795588"/>
          <p14:tracePt t="49339" x="3467100" y="2795588"/>
          <p14:tracePt t="49353" x="3433763" y="2795588"/>
          <p14:tracePt t="49354" x="3398838" y="2795588"/>
          <p14:tracePt t="49368" x="3355975" y="2778125"/>
          <p14:tracePt t="49369" x="3297238" y="2762250"/>
          <p14:tracePt t="49379" x="3254375" y="2744788"/>
          <p14:tracePt t="49389" x="3221038" y="2736850"/>
          <p14:tracePt t="49396" x="3160713" y="2727325"/>
          <p14:tracePt t="49405" x="3152775" y="2727325"/>
          <p14:tracePt t="49413" x="3135313" y="2727325"/>
          <p14:tracePt t="49419" x="3109913" y="2727325"/>
          <p14:tracePt t="49430" x="3101975" y="2727325"/>
          <p14:tracePt t="49435" x="3094038" y="2727325"/>
          <p14:tracePt t="49446" x="3076575" y="2727325"/>
          <p14:tracePt t="49455" x="3067050" y="2727325"/>
          <p14:tracePt t="49463" x="3051175" y="2727325"/>
          <p14:tracePt t="49470" x="3033713" y="2727325"/>
          <p14:tracePt t="49479" x="3008313" y="2727325"/>
          <p14:tracePt t="49485" x="2982913" y="2727325"/>
          <p14:tracePt t="49496" x="2940050" y="2727325"/>
          <p14:tracePt t="49501" x="2889250" y="2701925"/>
          <p14:tracePt t="49513" x="2871788" y="2701925"/>
          <p14:tracePt t="49518" x="2846388" y="2701925"/>
          <p14:tracePt t="49530" x="2805113" y="2701925"/>
          <p14:tracePt t="49535" x="2778125" y="2701925"/>
          <p14:tracePt t="49543" x="2736850" y="2701925"/>
          <p14:tracePt t="49551" x="2711450" y="2701925"/>
          <p14:tracePt t="49555" x="2668588" y="2701925"/>
          <p14:tracePt t="49567" x="2633663" y="2701925"/>
          <p14:tracePt t="49580" x="2592388" y="2701925"/>
          <p14:tracePt t="49583" x="2566988" y="2701925"/>
          <p14:tracePt t="49594" x="2516188" y="2701925"/>
          <p14:tracePt t="49597" x="2473325" y="2701925"/>
          <p14:tracePt t="49607" x="2447925" y="2701925"/>
          <p14:tracePt t="49618" x="2413000" y="2701925"/>
          <p14:tracePt t="49621" x="2387600" y="2701925"/>
          <p14:tracePt t="49634" x="2344738" y="2701925"/>
          <p14:tracePt t="49638" x="2293938" y="2701925"/>
          <p14:tracePt t="49649" x="2252663" y="2701925"/>
          <p14:tracePt t="49657" x="2227263" y="2701925"/>
          <p14:tracePt t="49663" x="2184400" y="2701925"/>
          <p14:tracePt t="49671" x="2133600" y="2693988"/>
          <p14:tracePt t="49679" x="2090738" y="2693988"/>
          <p14:tracePt t="49687" x="2055813" y="2693988"/>
          <p14:tracePt t="49699" x="2030413" y="2693988"/>
          <p14:tracePt t="49703" x="1997075" y="2693988"/>
          <p14:tracePt t="49713" x="1971675" y="2693988"/>
          <p14:tracePt t="49718" x="1938338" y="2693988"/>
          <p14:tracePt t="49730" x="1911350" y="2693988"/>
          <p14:tracePt t="49737" x="1885950" y="2693988"/>
          <p14:tracePt t="49746" x="1852613" y="2693988"/>
          <p14:tracePt t="49754" x="1819275" y="2693988"/>
          <p14:tracePt t="49757" x="1801813" y="2693988"/>
          <p14:tracePt t="49768" x="1766888" y="2693988"/>
          <p14:tracePt t="49779" x="1733550" y="2693988"/>
          <p14:tracePt t="49784" x="1716088" y="2693988"/>
          <p14:tracePt t="49796" x="1682750" y="2693988"/>
          <p14:tracePt t="49798" x="1657350" y="2693988"/>
          <p14:tracePt t="49808" x="1631950" y="2693988"/>
          <p14:tracePt t="49818" x="1622425" y="2693988"/>
          <p14:tracePt t="49823" x="1597025" y="2693988"/>
          <p14:tracePt t="49835" x="1581150" y="2693988"/>
          <p14:tracePt t="49838" x="1555750" y="2693988"/>
          <p14:tracePt t="49852" x="1538288" y="2693988"/>
          <p14:tracePt t="49864" x="1512888" y="2693988"/>
          <p14:tracePt t="49874" x="1487488" y="2693988"/>
          <p14:tracePt t="49880" x="1462088" y="2693988"/>
          <p14:tracePt t="49890" x="1419225" y="2693988"/>
          <p14:tracePt t="49901" x="1376363" y="2693988"/>
          <p14:tracePt t="49906" x="1350963" y="2693988"/>
          <p14:tracePt t="49918" x="1317625" y="2693988"/>
          <p14:tracePt t="49920" x="1274763" y="2693988"/>
          <p14:tracePt t="49930" x="1257300" y="2693988"/>
          <p14:tracePt t="49936" x="1231900" y="2693988"/>
          <p14:tracePt t="49947" x="1206500" y="2693988"/>
          <p14:tracePt t="49957" x="1181100" y="2693988"/>
          <p14:tracePt t="49965" x="1173163" y="2693988"/>
          <p14:tracePt t="50098" x="1163638" y="2693988"/>
          <p14:tracePt t="50117" x="1163638" y="2701925"/>
          <p14:tracePt t="50128" x="1155700" y="2711450"/>
          <p14:tracePt t="50137" x="1138238" y="2736850"/>
          <p14:tracePt t="50145" x="1138238" y="2752725"/>
          <p14:tracePt t="50151" x="1122363" y="2805113"/>
          <p14:tracePt t="50168" x="1122363" y="2830513"/>
          <p14:tracePt t="50196" x="1122363" y="2846388"/>
          <p14:tracePt t="50204" x="1122363" y="2855913"/>
          <p14:tracePt t="50207" x="1122363" y="2881313"/>
          <p14:tracePt t="50218" x="1122363" y="2889250"/>
          <p14:tracePt t="50230" x="1122363" y="2897188"/>
          <p14:tracePt t="50238" x="1122363" y="2906713"/>
          <p14:tracePt t="50246" x="1130300" y="2914650"/>
          <p14:tracePt t="50263" x="1130300" y="2922588"/>
          <p14:tracePt t="50274" x="1138238" y="2922588"/>
          <p14:tracePt t="50285" x="1147763" y="2932113"/>
          <p14:tracePt t="50304" x="1147763" y="2940050"/>
          <p14:tracePt t="50324" x="1147763" y="2949575"/>
          <p14:tracePt t="50334" x="1147763" y="2957513"/>
          <p14:tracePt t="50351" x="1155700" y="2965450"/>
          <p14:tracePt t="50389" x="1173163" y="2982913"/>
          <p14:tracePt t="50419" x="1173163" y="2990850"/>
          <p14:tracePt t="50425" x="1181100" y="3000375"/>
          <p14:tracePt t="50436" x="1189038" y="3000375"/>
          <p14:tracePt t="50439" x="1198563" y="3008313"/>
          <p14:tracePt t="50452" x="1198563" y="3016250"/>
          <p14:tracePt t="50463" x="1206500" y="3016250"/>
          <p14:tracePt t="50468" x="1223963" y="3033713"/>
          <p14:tracePt t="50480" x="1223963" y="3041650"/>
          <p14:tracePt t="50485" x="1223963" y="3051175"/>
          <p14:tracePt t="50496" x="1231900" y="3059113"/>
          <p14:tracePt t="50505" x="1231900" y="3067050"/>
          <p14:tracePt t="50513" x="1241425" y="3076575"/>
          <p14:tracePt t="50519" x="1249363" y="3084513"/>
          <p14:tracePt t="50539" x="1249363" y="3094038"/>
          <p14:tracePt t="50546" x="1257300" y="3101975"/>
          <p14:tracePt t="50582" x="1274763" y="3109913"/>
          <p14:tracePt t="50632" x="1282700" y="3119438"/>
          <p14:tracePt t="50659" x="1282700" y="3127375"/>
          <p14:tracePt t="50661" x="1292225" y="3135313"/>
          <p14:tracePt t="50684" x="1308100" y="3152775"/>
          <p14:tracePt t="50722" x="1308100" y="3160713"/>
          <p14:tracePt t="50774" x="1317625" y="3160713"/>
          <p14:tracePt t="50854" x="1325563" y="3160713"/>
          <p14:tracePt t="51459" x="1333500" y="3160713"/>
          <p14:tracePt t="51468" x="1360488" y="3170238"/>
          <p14:tracePt t="51480" x="1376363" y="3170238"/>
          <p14:tracePt t="51489" x="1376363" y="3178175"/>
          <p14:tracePt t="51513" x="1385888" y="3186113"/>
          <p14:tracePt t="51520" x="1393825" y="3186113"/>
          <p14:tracePt t="51539" x="1401763" y="3186113"/>
          <p14:tracePt t="51546" x="1411288" y="3186113"/>
          <p14:tracePt t="51555" x="1419225" y="3186113"/>
          <p14:tracePt t="51568" x="1427163" y="3186113"/>
          <p14:tracePt t="51569" x="1444625" y="3186113"/>
          <p14:tracePt t="51580" x="1452563" y="3186113"/>
          <p14:tracePt t="51585" x="1487488" y="3186113"/>
          <p14:tracePt t="51596" x="1520825" y="3186113"/>
          <p14:tracePt t="51601" x="1538288" y="3186113"/>
          <p14:tracePt t="51613" x="1555750" y="3186113"/>
          <p14:tracePt t="51622" x="1589088" y="3186113"/>
          <p14:tracePt t="51629" x="1614488" y="3186113"/>
          <p14:tracePt t="51635" x="1649413" y="3186113"/>
          <p14:tracePt t="51646" x="1665288" y="3186113"/>
          <p14:tracePt t="51652" x="1700213" y="3186113"/>
          <p14:tracePt t="51663" x="1725613" y="3186113"/>
          <p14:tracePt t="51668" x="1758950" y="3186113"/>
          <p14:tracePt t="51680" x="1809750" y="3186113"/>
          <p14:tracePt t="51683" x="1835150" y="3186113"/>
          <p14:tracePt t="51696" x="1860550" y="3186113"/>
          <p14:tracePt t="51702" x="1911350" y="3186113"/>
          <p14:tracePt t="51709" x="1971675" y="3186113"/>
          <p14:tracePt t="51722" x="2039938" y="3186113"/>
          <p14:tracePt t="51729" x="2116138" y="3186113"/>
          <p14:tracePt t="51733" x="2200275" y="3186113"/>
          <p14:tracePt t="51743" x="2293938" y="3186113"/>
          <p14:tracePt t="51746" x="2397125" y="3186113"/>
          <p14:tracePt t="51755" x="2481263" y="3186113"/>
          <p14:tracePt t="51767" x="2549525" y="3186113"/>
          <p14:tracePt t="51771" x="2608263" y="3186113"/>
          <p14:tracePt t="51783" x="2651125" y="3186113"/>
          <p14:tracePt t="51786" x="2676525" y="3186113"/>
          <p14:tracePt t="51799" x="2711450" y="3186113"/>
          <p14:tracePt t="51808" x="2719388" y="3186113"/>
          <p14:tracePt t="51813" x="2727325" y="3186113"/>
          <p14:tracePt t="51822" x="2744788" y="3186113"/>
          <p14:tracePt t="51829" x="2752725" y="3186113"/>
          <p14:tracePt t="51835" x="2770188" y="3186113"/>
          <p14:tracePt t="51849" x="2778125" y="3186113"/>
          <p14:tracePt t="51851" x="2787650" y="3178175"/>
          <p14:tracePt t="51863" x="2795588" y="3178175"/>
          <p14:tracePt t="51872" x="2805113" y="3178175"/>
          <p14:tracePt t="51884" x="2813050" y="3178175"/>
          <p14:tracePt t="51887" x="2820988" y="3178175"/>
          <p14:tracePt t="51899" x="2838450" y="3178175"/>
          <p14:tracePt t="51904" x="2863850" y="3178175"/>
          <p14:tracePt t="51913" x="2871788" y="3178175"/>
          <p14:tracePt t="51924" x="2889250" y="3178175"/>
          <p14:tracePt t="51929" x="2906713" y="3178175"/>
          <p14:tracePt t="51938" x="2914650" y="3178175"/>
          <p14:tracePt t="51950" x="2922588" y="3178175"/>
          <p14:tracePt t="51954" x="2932113" y="3178175"/>
          <p14:tracePt t="51963" x="2949575" y="3178175"/>
          <p14:tracePt t="51974" x="2957513" y="3178175"/>
          <p14:tracePt t="51999" x="2965450" y="3178175"/>
          <p14:tracePt t="52111" x="2974975" y="3178175"/>
          <p14:tracePt t="52140" x="2974975" y="3186113"/>
          <p14:tracePt t="52150" x="2957513" y="3203575"/>
          <p14:tracePt t="52154" x="2949575" y="3211513"/>
          <p14:tracePt t="52163" x="2932113" y="3228975"/>
          <p14:tracePt t="52174" x="2922588" y="3238500"/>
          <p14:tracePt t="52180" x="2906713" y="3263900"/>
          <p14:tracePt t="52189" x="2906713" y="3271838"/>
          <p14:tracePt t="52201" x="2889250" y="3289300"/>
          <p14:tracePt t="52206" x="2871788" y="3305175"/>
          <p14:tracePt t="52217" x="2813050" y="3348038"/>
          <p14:tracePt t="52219" x="2787650" y="3365500"/>
          <p14:tracePt t="52229" x="2736850" y="3382963"/>
          <p14:tracePt t="52246" x="2651125" y="3433763"/>
          <p14:tracePt t="52256" x="2592388" y="3459163"/>
          <p14:tracePt t="52263" x="2524125" y="3484563"/>
          <p14:tracePt t="52270" x="2455863" y="3502025"/>
          <p14:tracePt t="52279" x="2379663" y="3535363"/>
          <p14:tracePt t="52285" x="2311400" y="3552825"/>
          <p14:tracePt t="52296" x="2243138" y="3578225"/>
          <p14:tracePt t="52301" x="2192338" y="3594100"/>
          <p14:tracePt t="52313" x="2133600" y="3603625"/>
          <p14:tracePt t="52321" x="2090738" y="3619500"/>
          <p14:tracePt t="52329" x="2030413" y="3629025"/>
          <p14:tracePt t="52335" x="1971675" y="3629025"/>
          <p14:tracePt t="52344" x="1920875" y="3636963"/>
          <p14:tracePt t="52352" x="1878013" y="3646488"/>
          <p14:tracePt t="52363" x="1852613" y="3646488"/>
          <p14:tracePt t="52367" x="1827213" y="3646488"/>
          <p14:tracePt t="52380" x="1793875" y="3646488"/>
          <p14:tracePt t="52383" x="1766888" y="3646488"/>
          <p14:tracePt t="52393" x="1733550" y="3646488"/>
          <p14:tracePt t="52404" x="1708150" y="3646488"/>
          <p14:tracePt t="52407" x="1682750" y="3646488"/>
          <p14:tracePt t="52417" x="1657350" y="3654425"/>
          <p14:tracePt t="52422" x="1631950" y="3654425"/>
          <p14:tracePt t="52433" x="1606550" y="3654425"/>
          <p14:tracePt t="52446" x="1589088" y="3654425"/>
          <p14:tracePt t="52449" x="1555750" y="3654425"/>
          <p14:tracePt t="52457" x="1546225" y="3654425"/>
          <p14:tracePt t="52474" x="1530350" y="3654425"/>
          <p14:tracePt t="52501" x="1520825" y="3654425"/>
          <p14:tracePt t="52513" x="1512888" y="3654425"/>
          <p14:tracePt t="52524" x="1504950" y="3654425"/>
          <p14:tracePt t="52539" x="1495425" y="3654425"/>
          <p14:tracePt t="52551" x="1487488" y="3654425"/>
          <p14:tracePt t="52554" x="1470025" y="3654425"/>
          <p14:tracePt t="52563" x="1452563" y="3662363"/>
          <p14:tracePt t="52569" x="1444625" y="3662363"/>
          <p14:tracePt t="52581" x="1436688" y="3662363"/>
          <p14:tracePt t="52590" x="1419225" y="3662363"/>
          <p14:tracePt t="52597" x="1393825" y="3662363"/>
          <p14:tracePt t="52605" x="1376363" y="3662363"/>
          <p14:tracePt t="52613" x="1333500" y="3662363"/>
          <p14:tracePt t="52619" x="1308100" y="3662363"/>
          <p14:tracePt t="52629" x="1249363" y="3662363"/>
          <p14:tracePt t="52635" x="1216025" y="3662363"/>
          <p14:tracePt t="52646" x="1198563" y="3662363"/>
          <p14:tracePt t="52651" x="1163638" y="3662363"/>
          <p14:tracePt t="52662" x="1112838" y="3662363"/>
          <p14:tracePt t="52669" x="1054100" y="3646488"/>
          <p14:tracePt t="52679" x="993775" y="3636963"/>
          <p14:tracePt t="52686" x="942975" y="3629025"/>
          <p14:tracePt t="52689" x="909638" y="3629025"/>
          <p14:tracePt t="52702" x="866775" y="3619500"/>
          <p14:tracePt t="52713" x="833438" y="3611563"/>
          <p14:tracePt t="52717" x="823913" y="3594100"/>
          <p14:tracePt t="52729" x="790575" y="3594100"/>
          <p14:tracePt t="52994" x="808038" y="3594100"/>
          <p14:tracePt t="53004" x="815975" y="3594100"/>
          <p14:tracePt t="53007" x="874713" y="3594100"/>
          <p14:tracePt t="53018" x="917575" y="3594100"/>
          <p14:tracePt t="53030" x="935038" y="3594100"/>
          <p14:tracePt t="53035" x="977900" y="3594100"/>
          <p14:tracePt t="53046" x="1028700" y="3594100"/>
          <p14:tracePt t="53051" x="1069975" y="3594100"/>
          <p14:tracePt t="53055" x="1096963" y="3594100"/>
          <p14:tracePt t="53069" x="1122363" y="3594100"/>
          <p14:tracePt t="53079" x="1155700" y="3594100"/>
          <p14:tracePt t="53084" x="1189038" y="3594100"/>
          <p14:tracePt t="53092" x="1216025" y="3594100"/>
          <p14:tracePt t="53097" x="1231900" y="3594100"/>
          <p14:tracePt t="53112" x="1241425" y="3594100"/>
          <p14:tracePt t="53134" x="1249363" y="3594100"/>
          <p14:tracePt t="53138" x="1266825" y="3594100"/>
          <p14:tracePt t="53160" x="1282700" y="3594100"/>
          <p14:tracePt t="53163" x="1300163" y="3594100"/>
          <p14:tracePt t="53172" x="1325563" y="3594100"/>
          <p14:tracePt t="53179" x="1343025" y="3594100"/>
          <p14:tracePt t="53199" x="1360488" y="3594100"/>
          <p14:tracePt t="53214" x="1368425" y="3594100"/>
          <p14:tracePt t="53219" x="1376363" y="3594100"/>
          <p14:tracePt t="53230" x="1393825" y="3594100"/>
          <p14:tracePt t="53246" x="1411288" y="3594100"/>
          <p14:tracePt t="53254" x="1419225" y="3594100"/>
          <p14:tracePt t="53258" x="1427163" y="3594100"/>
          <p14:tracePt t="53269" x="1444625" y="3594100"/>
          <p14:tracePt t="53284" x="1462088" y="3594100"/>
          <p14:tracePt t="53297" x="1495425" y="3594100"/>
          <p14:tracePt t="53301" x="1538288" y="3594100"/>
          <p14:tracePt t="53307" x="1546225" y="3594100"/>
          <p14:tracePt t="53319" x="1571625" y="3594100"/>
          <p14:tracePt t="53323" x="1589088" y="3594100"/>
          <p14:tracePt t="53335" x="1606550" y="3594100"/>
          <p14:tracePt t="53339" x="1614488" y="3594100"/>
          <p14:tracePt t="53352" x="1631950" y="3594100"/>
          <p14:tracePt t="53364" x="1649413" y="3594100"/>
          <p14:tracePt t="53373" x="1657350" y="3594100"/>
          <p14:tracePt t="53384" x="1665288" y="3594100"/>
          <p14:tracePt t="53396" x="1674813" y="3594100"/>
          <p14:tracePt t="53424" x="1682750" y="3594100"/>
          <p14:tracePt t="53435" x="1690688" y="3594100"/>
          <p14:tracePt t="53463" x="1700213" y="3594100"/>
          <p14:tracePt t="53468" x="1716088" y="3594100"/>
          <p14:tracePt t="53479" x="1758950" y="3594100"/>
          <p14:tracePt t="53490" x="1784350" y="3594100"/>
          <p14:tracePt t="53501" x="1793875" y="3594100"/>
          <p14:tracePt t="53506" x="1819275" y="3594100"/>
          <p14:tracePt t="53517" x="1844675" y="3594100"/>
          <p14:tracePt t="53519" x="1860550" y="3594100"/>
          <p14:tracePt t="53533" x="1870075" y="3594100"/>
          <p14:tracePt t="53540" x="1885950" y="3594100"/>
          <p14:tracePt t="53546" x="1903413" y="3603625"/>
          <p14:tracePt t="53555" x="1911350" y="3603625"/>
          <p14:tracePt t="53563" x="1920875" y="3603625"/>
          <p14:tracePt t="53572" x="1946275" y="3611563"/>
          <p14:tracePt t="53584" x="1963738" y="3611563"/>
          <p14:tracePt t="53585" x="1971675" y="3611563"/>
          <p14:tracePt t="53596" x="1989138" y="3611563"/>
          <p14:tracePt t="53601" x="1997075" y="3611563"/>
          <p14:tracePt t="53613" x="2022475" y="3611563"/>
          <p14:tracePt t="53621" x="2039938" y="3611563"/>
          <p14:tracePt t="53635" x="2055813" y="3611563"/>
          <p14:tracePt t="53643" x="2082800" y="3611563"/>
          <p14:tracePt t="53653" x="2090738" y="3611563"/>
          <p14:tracePt t="53657" x="2108200" y="3611563"/>
          <p14:tracePt t="53668" x="2116138" y="3611563"/>
          <p14:tracePt t="53679" x="2124075" y="3611563"/>
          <p14:tracePt t="53684" x="2141538" y="3611563"/>
          <p14:tracePt t="53696" x="2159000" y="3611563"/>
          <p14:tracePt t="53699" x="2192338" y="3611563"/>
          <p14:tracePt t="53708" x="2200275" y="3611563"/>
          <p14:tracePt t="53718" x="2217738" y="3611563"/>
          <p14:tracePt t="53723" x="2235200" y="3611563"/>
          <p14:tracePt t="53735" x="2252663" y="3611563"/>
          <p14:tracePt t="53738" x="2268538" y="3611563"/>
          <p14:tracePt t="53751" x="2293938" y="3611563"/>
          <p14:tracePt t="53763" x="2311400" y="3611563"/>
          <p14:tracePt t="53774" x="2336800" y="3611563"/>
          <p14:tracePt t="53779" x="2354263" y="3611563"/>
          <p14:tracePt t="53788" x="2371725" y="3611563"/>
          <p14:tracePt t="53804" x="2405063" y="3611563"/>
          <p14:tracePt t="53813" x="2413000" y="3611563"/>
          <p14:tracePt t="53820" x="2430463" y="3611563"/>
          <p14:tracePt t="53890" x="2438400" y="3611563"/>
          <p14:tracePt t="53911" x="2447925" y="3611563"/>
          <p14:tracePt t="53927" x="2455863" y="3611563"/>
          <p14:tracePt t="54000" x="2463800" y="3611563"/>
          <p14:tracePt t="54828" x="2455863" y="3611563"/>
          <p14:tracePt t="54838" x="2447925" y="3611563"/>
          <p14:tracePt t="54846" x="2438400" y="3611563"/>
          <p14:tracePt t="54853" x="2430463" y="3611563"/>
          <p14:tracePt t="54863" x="2405063" y="3611563"/>
          <p14:tracePt t="54868" x="2379663" y="3611563"/>
          <p14:tracePt t="54879" x="2354263" y="3611563"/>
          <p14:tracePt t="54885" x="2303463" y="3611563"/>
          <p14:tracePt t="54896" x="2252663" y="3611563"/>
          <p14:tracePt t="54903" x="2166938" y="3611563"/>
          <p14:tracePt t="54907" x="2116138" y="3611563"/>
          <p14:tracePt t="54918" x="2030413" y="3611563"/>
          <p14:tracePt t="54924" x="1954213" y="3611563"/>
          <p14:tracePt t="54935" x="1895475" y="3611563"/>
          <p14:tracePt t="54946" x="1844675" y="3611563"/>
          <p14:tracePt t="54952" x="1809750" y="3611563"/>
          <p14:tracePt t="54964" x="1758950" y="3611563"/>
          <p14:tracePt t="54986" x="1751013" y="3611563"/>
          <p14:tracePt t="54989" x="1741488" y="3611563"/>
          <p14:tracePt t="55002" x="1733550" y="3611563"/>
          <p14:tracePt t="55013" x="1725613" y="3611563"/>
          <p14:tracePt t="55023" x="1716088" y="3611563"/>
          <p14:tracePt t="55034" x="1708150" y="3611563"/>
          <p14:tracePt t="55046" x="1700213" y="3611563"/>
          <p14:tracePt t="55064" x="1690688" y="3619500"/>
          <p14:tracePt t="55101" x="1682750" y="3619500"/>
          <p14:tracePt t="55113" x="1674813" y="3619500"/>
          <p14:tracePt t="55120" x="1665288" y="3629025"/>
          <p14:tracePt t="55130" x="1657350" y="3629025"/>
          <p14:tracePt t="55135" x="1649413" y="3629025"/>
          <p14:tracePt t="55151" x="1631950" y="3629025"/>
          <p14:tracePt t="55163" x="1622425" y="3629025"/>
          <p14:tracePt t="55179" x="1614488" y="3629025"/>
          <p14:tracePt t="55378" x="1639888" y="3629025"/>
          <p14:tracePt t="55385" x="1657350" y="3629025"/>
          <p14:tracePt t="55393" x="1690688" y="3629025"/>
          <p14:tracePt t="55402" x="1716088" y="3629025"/>
          <p14:tracePt t="55407" x="1758950" y="3629025"/>
          <p14:tracePt t="55419" x="1801813" y="3629025"/>
          <p14:tracePt t="55424" x="1835150" y="3629025"/>
          <p14:tracePt t="55435" x="1852613" y="3629025"/>
          <p14:tracePt t="55446" x="1885950" y="3629025"/>
          <p14:tracePt t="55447" x="1928813" y="3629025"/>
          <p14:tracePt t="55458" x="1946275" y="3629025"/>
          <p14:tracePt t="55464" x="1963738" y="3629025"/>
          <p14:tracePt t="55474" x="2005013" y="3629025"/>
          <p14:tracePt t="55484" x="2030413" y="3629025"/>
          <p14:tracePt t="55488" x="2047875" y="3629025"/>
          <p14:tracePt t="55497" x="2065338" y="3629025"/>
          <p14:tracePt t="55504" x="2090738" y="3629025"/>
          <p14:tracePt t="55513" x="2108200" y="3629025"/>
          <p14:tracePt t="55523" x="2124075" y="3629025"/>
          <p14:tracePt t="55529" x="2133600" y="3629025"/>
          <p14:tracePt t="55539" x="2141538" y="3629025"/>
          <p14:tracePt t="55547" x="2149475" y="3629025"/>
          <p14:tracePt t="55554" x="2166938" y="3629025"/>
          <p14:tracePt t="55563" x="2174875" y="3629025"/>
          <p14:tracePt t="55569" x="2184400" y="3629025"/>
          <p14:tracePt t="55579" x="2200275" y="3629025"/>
          <p14:tracePt t="55584" x="2227263" y="3629025"/>
          <p14:tracePt t="55595" x="2252663" y="3629025"/>
          <p14:tracePt t="55604" x="2278063" y="3629025"/>
          <p14:tracePt t="55619" x="2286000" y="3629025"/>
          <p14:tracePt t="55629" x="2293938" y="3629025"/>
          <p14:tracePt t="55636" x="2303463" y="3629025"/>
          <p14:tracePt t="55651" x="2311400" y="3629025"/>
          <p14:tracePt t="55679" x="2328863" y="3629025"/>
          <p14:tracePt t="55690" x="2336800" y="3629025"/>
          <p14:tracePt t="55713" x="2344738" y="3629025"/>
          <p14:tracePt t="55718" x="2354263" y="3629025"/>
          <p14:tracePt t="55796" x="2362200" y="3629025"/>
          <p14:tracePt t="55812" x="2371725" y="3629025"/>
          <p14:tracePt t="55821" x="2379663" y="3629025"/>
          <p14:tracePt t="55851" x="2397125" y="3629025"/>
          <p14:tracePt t="55868" x="2413000" y="3629025"/>
          <p14:tracePt t="55877" x="2422525" y="3629025"/>
          <p14:tracePt t="55894" x="2438400" y="3619500"/>
          <p14:tracePt t="55903" x="2447925" y="3619500"/>
          <p14:tracePt t="55913" x="2455863" y="3619500"/>
          <p14:tracePt t="56185" x="2463800" y="3619500"/>
          <p14:tracePt t="56196" x="2473325" y="3619500"/>
          <p14:tracePt t="56204" x="2481263" y="3619500"/>
          <p14:tracePt t="56213" x="2498725" y="3619500"/>
          <p14:tracePt t="56219" x="2506663" y="3619500"/>
          <p14:tracePt t="56230" x="2541588" y="3619500"/>
          <p14:tracePt t="56235" x="2566988" y="3619500"/>
          <p14:tracePt t="56246" x="2582863" y="3619500"/>
          <p14:tracePt t="56251" x="2617788" y="3619500"/>
          <p14:tracePt t="56263" x="2651125" y="3619500"/>
          <p14:tracePt t="56268" x="2686050" y="3619500"/>
          <p14:tracePt t="56279" x="2693988" y="3619500"/>
          <p14:tracePt t="56288" x="2701925" y="3619500"/>
          <p14:tracePt t="56394" x="2711450" y="3619500"/>
          <p14:tracePt t="56712" x="2727325" y="3619500"/>
          <p14:tracePt t="56716" x="2762250" y="3619500"/>
          <p14:tracePt t="56730" x="2778125" y="3619500"/>
          <p14:tracePt t="56737" x="2820988" y="3619500"/>
          <p14:tracePt t="56746" x="2863850" y="3619500"/>
          <p14:tracePt t="56754" x="2922588" y="3619500"/>
          <p14:tracePt t="56759" x="2965450" y="3619500"/>
          <p14:tracePt t="56768" x="2990850" y="3619500"/>
          <p14:tracePt t="57162" x="3008313" y="3619500"/>
          <p14:tracePt t="57172" x="3016250" y="3619500"/>
          <p14:tracePt t="57180" x="3025775" y="3611563"/>
          <p14:tracePt t="57186" x="3033713" y="3611563"/>
          <p14:tracePt t="57196" x="3033713" y="3603625"/>
          <p14:tracePt t="57202" x="3041650" y="3586163"/>
          <p14:tracePt t="57338" x="3041650" y="3578225"/>
          <p14:tracePt t="57348" x="3041650" y="3568700"/>
          <p14:tracePt t="57393" x="3041650" y="3560763"/>
          <p14:tracePt t="57510" x="3041650" y="3552825"/>
          <p14:tracePt t="57524" x="3041650" y="3543300"/>
          <p14:tracePt t="57539" x="3041650" y="3535363"/>
          <p14:tracePt t="57550" x="3033713" y="3535363"/>
          <p14:tracePt t="57563" x="3016250" y="3535363"/>
          <p14:tracePt t="57584" x="3008313" y="3527425"/>
          <p14:tracePt t="57596" x="3000375" y="3517900"/>
          <p14:tracePt t="57617" x="2990850" y="3517900"/>
          <p14:tracePt t="57639" x="2974975" y="3517900"/>
          <p14:tracePt t="57665" x="2965450" y="3517900"/>
          <p14:tracePt t="57677" x="2957513" y="3517900"/>
          <p14:tracePt t="57683" x="2949575" y="3509963"/>
          <p14:tracePt t="57689" x="2940050" y="3502025"/>
          <p14:tracePt t="57706" x="2932113" y="3502025"/>
          <p14:tracePt t="57713" x="2922588" y="3492500"/>
          <p14:tracePt t="57721" x="2914650" y="3492500"/>
          <p14:tracePt t="57735" x="2897188" y="3492500"/>
          <p14:tracePt t="57746" x="2889250" y="3484563"/>
          <p14:tracePt t="57752" x="2871788" y="3475038"/>
          <p14:tracePt t="57763" x="2863850" y="3475038"/>
          <p14:tracePt t="57772" x="2855913" y="3467100"/>
          <p14:tracePt t="57784" x="2838450" y="3467100"/>
          <p14:tracePt t="57794" x="2830513" y="3459163"/>
          <p14:tracePt t="57797" x="2820988" y="3459163"/>
          <p14:tracePt t="57806" x="2813050" y="3459163"/>
          <p14:tracePt t="57813" x="2805113" y="3449638"/>
          <p14:tracePt t="57832" x="2795588" y="3449638"/>
          <p14:tracePt t="57846" x="2787650" y="3449638"/>
          <p14:tracePt t="57858" x="2778125" y="3449638"/>
          <p14:tracePt t="57863" x="2762250" y="3449638"/>
          <p14:tracePt t="57879" x="2752725" y="3449638"/>
          <p14:tracePt t="57887" x="2736850" y="3449638"/>
          <p14:tracePt t="57899" x="2719388" y="3449638"/>
          <p14:tracePt t="57904" x="2701925" y="3449638"/>
          <p14:tracePt t="57913" x="2686050" y="3449638"/>
          <p14:tracePt t="57945" x="2643188" y="3449638"/>
          <p14:tracePt t="57946" x="2625725" y="3441700"/>
          <p14:tracePt t="57954" x="2617788" y="3441700"/>
          <p14:tracePt t="57964" x="2600325" y="3441700"/>
          <p14:tracePt t="57970" x="2582863" y="3441700"/>
          <p14:tracePt t="57980" x="2566988" y="3441700"/>
          <p14:tracePt t="58002" x="2557463" y="3441700"/>
          <p14:tracePt t="58019" x="2549525" y="3441700"/>
          <p14:tracePt t="58055" x="2541588" y="3441700"/>
          <p14:tracePt t="58267" x="2532063" y="3441700"/>
          <p14:tracePt t="58278" x="2524125" y="3441700"/>
          <p14:tracePt t="58311" x="2524125" y="3467100"/>
          <p14:tracePt t="58328" x="2524125" y="3484563"/>
          <p14:tracePt t="58337" x="2506663" y="3492500"/>
          <p14:tracePt t="58351" x="2506663" y="3502025"/>
          <p14:tracePt t="58358" x="2498725" y="3509963"/>
          <p14:tracePt t="58363" x="2498725" y="3527425"/>
          <p14:tracePt t="58388" x="2498725" y="3543300"/>
          <p14:tracePt t="58407" x="2498725" y="3552825"/>
          <p14:tracePt t="58418" x="2498725" y="3560763"/>
          <p14:tracePt t="58458" x="2498725" y="3568700"/>
          <p14:tracePt t="58514" x="2498725" y="3578225"/>
          <p14:tracePt t="58570" x="2498725" y="3586163"/>
          <p14:tracePt t="58589" x="2498725" y="3594100"/>
          <p14:tracePt t="58605" x="2506663" y="3603625"/>
          <p14:tracePt t="58617" x="2506663" y="3611563"/>
          <p14:tracePt t="58630" x="2516188" y="3619500"/>
          <p14:tracePt t="58639" x="2524125" y="3636963"/>
          <p14:tracePt t="58646" x="2541588" y="3646488"/>
          <p14:tracePt t="58655" x="2541588" y="3654425"/>
          <p14:tracePt t="58667" x="2549525" y="3671888"/>
          <p14:tracePt t="58669" x="2557463" y="3679825"/>
          <p14:tracePt t="58680" x="2557463" y="3687763"/>
          <p14:tracePt t="58685" x="2566988" y="3697288"/>
          <p14:tracePt t="58696" x="2574925" y="3705225"/>
          <p14:tracePt t="58705" x="2574925" y="3713163"/>
          <p14:tracePt t="58713" x="2582863" y="3713163"/>
          <p14:tracePt t="58721" x="2592388" y="3722688"/>
          <p14:tracePt t="59240" x="2592388" y="3730625"/>
          <p14:tracePt t="59670" x="2582863" y="3730625"/>
          <p14:tracePt t="59695" x="2574925" y="3730625"/>
          <p14:tracePt t="59701" x="2566988" y="3730625"/>
          <p14:tracePt t="59713" x="2549525" y="3730625"/>
          <p14:tracePt t="59724" x="2532063" y="3730625"/>
          <p14:tracePt t="59734" x="2506663" y="3730625"/>
          <p14:tracePt t="59739" x="2447925" y="3722688"/>
          <p14:tracePt t="59752" x="2422525" y="3722688"/>
          <p14:tracePt t="59753" x="2397125" y="3713163"/>
          <p14:tracePt t="59763" x="2362200" y="3713163"/>
          <p14:tracePt t="59780" x="2268538" y="3713163"/>
          <p14:tracePt t="59789" x="2209800" y="3705225"/>
          <p14:tracePt t="59796" x="2133600" y="3705225"/>
          <p14:tracePt t="59806" x="2090738" y="3705225"/>
          <p14:tracePt t="59818" x="2047875" y="3705225"/>
          <p14:tracePt t="59819" x="2014538" y="3705225"/>
          <p14:tracePt t="59829" x="1989138" y="3697288"/>
          <p14:tracePt t="59836" x="1979613" y="3697288"/>
          <p14:tracePt t="59846" x="1963738" y="3697288"/>
          <p14:tracePt t="59863" x="1946275" y="3697288"/>
          <p14:tracePt t="59880" x="1938338" y="3697288"/>
          <p14:tracePt t="59896" x="1920875" y="3697288"/>
          <p14:tracePt t="60001" x="1911350" y="3697288"/>
          <p14:tracePt t="60044" x="1903413" y="3697288"/>
          <p14:tracePt t="60051" x="1885950" y="3697288"/>
          <p14:tracePt t="60067" x="1870075" y="3697288"/>
          <p14:tracePt t="60079" x="1852613" y="3697288"/>
          <p14:tracePt t="60096" x="1844675" y="3697288"/>
          <p14:tracePt t="60102" x="1827213" y="3697288"/>
          <p14:tracePt t="60108" x="1809750" y="3697288"/>
          <p14:tracePt t="60118" x="1793875" y="3697288"/>
          <p14:tracePt t="60130" x="1776413" y="3697288"/>
          <p14:tracePt t="60134" x="1766888" y="3697288"/>
          <p14:tracePt t="60146" x="1751013" y="3697288"/>
          <p14:tracePt t="60158" x="1741488" y="3697288"/>
          <p14:tracePt t="60169" x="1733550" y="3697288"/>
          <p14:tracePt t="60184" x="1716088" y="3697288"/>
          <p14:tracePt t="60196" x="1708150" y="3697288"/>
          <p14:tracePt t="60218" x="1700213" y="3697288"/>
          <p14:tracePt t="60224" x="1690688" y="3697288"/>
          <p14:tracePt t="60599" x="1700213" y="3697288"/>
          <p14:tracePt t="60608" x="1708150" y="3697288"/>
          <p14:tracePt t="60611" x="1716088" y="3697288"/>
          <p14:tracePt t="60622" x="1725613" y="3697288"/>
          <p14:tracePt t="60630" x="1741488" y="3697288"/>
          <p14:tracePt t="60638" x="1758950" y="3697288"/>
          <p14:tracePt t="60649" x="1776413" y="3687763"/>
          <p14:tracePt t="60651" x="1801813" y="3687763"/>
          <p14:tracePt t="60663" x="1827213" y="3687763"/>
          <p14:tracePt t="60669" x="1844675" y="3687763"/>
          <p14:tracePt t="60679" x="1860550" y="3687763"/>
          <p14:tracePt t="60688" x="1903413" y="3687763"/>
          <p14:tracePt t="60696" x="1928813" y="3687763"/>
          <p14:tracePt t="60703" x="1938338" y="3687763"/>
          <p14:tracePt t="60707" x="1954213" y="3679825"/>
          <p14:tracePt t="60718" x="1963738" y="3679825"/>
          <p14:tracePt t="60969" x="1971675" y="3679825"/>
          <p14:tracePt t="60979" x="1979613" y="3679825"/>
          <p14:tracePt t="60989" x="1989138" y="3671888"/>
          <p14:tracePt t="60996" x="2014538" y="3671888"/>
          <p14:tracePt t="61006" x="2022475" y="3671888"/>
          <p14:tracePt t="61018" x="2039938" y="3671888"/>
          <p14:tracePt t="61022" x="2082800" y="3671888"/>
          <p14:tracePt t="61034" x="2108200" y="3671888"/>
          <p14:tracePt t="61035" x="2133600" y="3671888"/>
          <p14:tracePt t="61046" x="2174875" y="3671888"/>
          <p14:tracePt t="61055" x="2227263" y="3671888"/>
          <p14:tracePt t="61063" x="2311400" y="3671888"/>
          <p14:tracePt t="61072" x="2387600" y="3671888"/>
          <p14:tracePt t="61080" x="2455863" y="3671888"/>
          <p14:tracePt t="61085" x="2532063" y="3671888"/>
          <p14:tracePt t="61096" x="2574925" y="3671888"/>
          <p14:tracePt t="61101" x="2617788" y="3671888"/>
          <p14:tracePt t="61113" x="2625725" y="3671888"/>
          <p14:tracePt t="61326" x="2633663" y="3671888"/>
          <p14:tracePt t="61350" x="2643188" y="3671888"/>
          <p14:tracePt t="61506" x="2633663" y="3671888"/>
          <p14:tracePt t="61516" x="2617788" y="3671888"/>
          <p14:tracePt t="61519" x="2608263" y="3671888"/>
          <p14:tracePt t="61530" x="2600325" y="3671888"/>
          <p14:tracePt t="61535" x="2592388" y="3671888"/>
          <p14:tracePt t="61546" x="2574925" y="3671888"/>
          <p14:tracePt t="61555" x="2557463" y="3671888"/>
          <p14:tracePt t="61564" x="2541588" y="3671888"/>
          <p14:tracePt t="61579" x="2524125" y="3671888"/>
          <p14:tracePt t="61585" x="2516188" y="3671888"/>
          <p14:tracePt t="61596" x="2506663" y="3671888"/>
          <p14:tracePt t="61601" x="2489200" y="3671888"/>
          <p14:tracePt t="61648" x="2473325" y="3671888"/>
          <p14:tracePt t="61681" x="2463800" y="3671888"/>
          <p14:tracePt t="61718" x="2455863" y="3671888"/>
          <p14:tracePt t="61839" x="2455863" y="3679825"/>
          <p14:tracePt t="61849" x="2455863" y="3687763"/>
          <p14:tracePt t="61853" x="2455863" y="3697288"/>
          <p14:tracePt t="61863" x="2473325" y="3697288"/>
          <p14:tracePt t="61868" x="2516188" y="3705225"/>
          <p14:tracePt t="61880" x="2532063" y="3713163"/>
          <p14:tracePt t="61888" x="2566988" y="3713163"/>
          <p14:tracePt t="61899" x="2582863" y="3713163"/>
          <p14:tracePt t="61904" x="2608263" y="3713163"/>
          <p14:tracePt t="61913" x="2633663" y="3713163"/>
          <p14:tracePt t="61919" x="2668588" y="3713163"/>
          <p14:tracePt t="61929" x="2686050" y="3713163"/>
          <p14:tracePt t="61946" x="2719388" y="3713163"/>
          <p14:tracePt t="61947" x="2752725" y="3713163"/>
          <p14:tracePt t="61954" x="2770188" y="3713163"/>
          <p14:tracePt t="61964" x="2795588" y="3713163"/>
          <p14:tracePt t="61971" x="2813050" y="3713163"/>
          <p14:tracePt t="61979" x="2838450" y="3713163"/>
          <p14:tracePt t="61986" x="2846388" y="3713163"/>
          <p14:tracePt t="61996" x="2863850" y="3713163"/>
          <p14:tracePt t="62014" x="2871788" y="3697288"/>
          <p14:tracePt t="62020" x="2889250" y="3687763"/>
          <p14:tracePt t="62024" x="2897188" y="3687763"/>
          <p14:tracePt t="62034" x="2906713" y="3679825"/>
          <p14:tracePt t="62039" x="2914650" y="3671888"/>
          <p14:tracePt t="62051" x="2922588" y="3662363"/>
          <p14:tracePt t="62063" x="2940050" y="3662363"/>
          <p14:tracePt t="62068" x="2957513" y="3662363"/>
          <p14:tracePt t="62080" x="2965450" y="3636963"/>
          <p14:tracePt t="62085" x="2974975" y="3629025"/>
          <p14:tracePt t="62096" x="2982913" y="3619500"/>
          <p14:tracePt t="62105" x="2990850" y="3619500"/>
          <p14:tracePt t="62117" x="3000375" y="3611563"/>
          <p14:tracePt t="62129" x="3008313" y="3611563"/>
          <p14:tracePt t="62135" x="3016250" y="3611563"/>
          <p14:tracePt t="62177" x="3025775" y="3603625"/>
          <p14:tracePt t="62194" x="3033713" y="3594100"/>
          <p14:tracePt t="62205" x="3041650" y="3586163"/>
          <p14:tracePt t="62233" x="3051175" y="3578225"/>
          <p14:tracePt t="62251" x="3059113" y="3568700"/>
          <p14:tracePt t="62308" x="3059113" y="3560763"/>
          <p14:tracePt t="62322" x="3059113" y="3552825"/>
          <p14:tracePt t="62338" x="3059113" y="3543300"/>
          <p14:tracePt t="62350" x="3059113" y="3527425"/>
          <p14:tracePt t="62351" x="3041650" y="3517900"/>
          <p14:tracePt t="62372" x="3041650" y="3509963"/>
          <p14:tracePt t="62384" x="3033713" y="3502025"/>
          <p14:tracePt t="62397" x="3025775" y="3492500"/>
          <p14:tracePt t="62407" x="3008313" y="3475038"/>
          <p14:tracePt t="62423" x="2990850" y="3467100"/>
          <p14:tracePt t="62433" x="2982913" y="3467100"/>
          <p14:tracePt t="62452" x="2965450" y="3467100"/>
          <p14:tracePt t="62479" x="2949575" y="3467100"/>
          <p14:tracePt t="62487" x="2940050" y="3467100"/>
          <p14:tracePt t="62504" x="2932113" y="3467100"/>
          <p14:tracePt t="62513" x="2922588" y="3467100"/>
          <p14:tracePt t="62524" x="2906713" y="3467100"/>
          <p14:tracePt t="62530" x="2889250" y="3467100"/>
          <p14:tracePt t="62539" x="2881313" y="3467100"/>
          <p14:tracePt t="62546" x="2855913" y="3467100"/>
          <p14:tracePt t="62554" x="2830513" y="3467100"/>
          <p14:tracePt t="62563" x="2820988" y="3467100"/>
          <p14:tracePt t="62569" x="2795588" y="3467100"/>
          <p14:tracePt t="62579" x="2787650" y="3467100"/>
          <p14:tracePt t="62584" x="2770188" y="3467100"/>
          <p14:tracePt t="62597" x="2744788" y="3467100"/>
          <p14:tracePt t="62603" x="2711450" y="3467100"/>
          <p14:tracePt t="62613" x="2701925" y="3467100"/>
          <p14:tracePt t="62619" x="2676525" y="3467100"/>
          <p14:tracePt t="62630" x="2651125" y="3467100"/>
          <p14:tracePt t="62634" x="2643188" y="3467100"/>
          <p14:tracePt t="62646" x="2633663" y="3467100"/>
          <p14:tracePt t="62651" x="2617788" y="3475038"/>
          <p14:tracePt t="62663" x="2608263" y="3484563"/>
          <p14:tracePt t="62668" x="2592388" y="3484563"/>
          <p14:tracePt t="62679" x="2592388" y="3492500"/>
          <p14:tracePt t="62685" x="2574925" y="3492500"/>
          <p14:tracePt t="62690" x="2566988" y="3492500"/>
          <p14:tracePt t="62702" x="2557463" y="3492500"/>
          <p14:tracePt t="62713" x="2549525" y="3502025"/>
          <p14:tracePt t="62730" x="2541588" y="3502025"/>
          <p14:tracePt t="62751" x="2541588" y="3509963"/>
          <p14:tracePt t="62903" x="2541588" y="3517900"/>
          <p14:tracePt t="62922" x="2541588" y="3535363"/>
          <p14:tracePt t="62929" x="2541588" y="3560763"/>
          <p14:tracePt t="62938" x="2541588" y="3611563"/>
          <p14:tracePt t="62942" x="2541588" y="3619500"/>
          <p14:tracePt t="62963" x="2463800" y="3730625"/>
          <p14:tracePt t="62969" x="2397125" y="3790950"/>
          <p14:tracePt t="62982" x="2252663" y="3951288"/>
          <p14:tracePt t="62996" x="2159000" y="4019550"/>
          <p14:tracePt t="63004" x="2047875" y="4095750"/>
          <p14:tracePt t="63007" x="1971675" y="4164013"/>
          <p14:tracePt t="63018" x="1895475" y="4232275"/>
          <p14:tracePt t="63024" x="1801813" y="4291013"/>
          <p14:tracePt t="63034" x="1741488" y="4325938"/>
          <p14:tracePt t="63046" x="1665288" y="4368800"/>
          <p14:tracePt t="63049" x="1614488" y="4410075"/>
          <p14:tracePt t="63058" x="1555750" y="4427538"/>
          <p14:tracePt t="63063" x="1504950" y="4445000"/>
          <p14:tracePt t="63074" x="1452563" y="4452938"/>
          <p14:tracePt t="63085" x="1411288" y="4470400"/>
          <p14:tracePt t="63088" x="1385888" y="4470400"/>
          <p14:tracePt t="63101" x="1360488" y="4470400"/>
          <p14:tracePt t="63104" x="1325563" y="4470400"/>
          <p14:tracePt t="63113" x="1292225" y="4470400"/>
          <p14:tracePt t="63124" x="1249363" y="4470400"/>
          <p14:tracePt t="63129" x="1189038" y="4470400"/>
          <p14:tracePt t="63138" x="1130300" y="4460875"/>
          <p14:tracePt t="63146" x="1054100" y="4452938"/>
          <p14:tracePt t="63154" x="985838" y="4445000"/>
          <p14:tracePt t="63163" x="925513" y="4419600"/>
          <p14:tracePt t="63169" x="849313" y="4410075"/>
          <p14:tracePt t="63179" x="815975" y="4402138"/>
          <p14:tracePt t="63185" x="773113" y="4394200"/>
          <p14:tracePt t="63196" x="739775" y="4384675"/>
          <p14:tracePt t="63204" x="704850" y="4376738"/>
          <p14:tracePt t="63213" x="696913" y="4376738"/>
          <p14:tracePt t="63219" x="679450" y="4376738"/>
          <p14:tracePt t="63224" x="663575" y="4368800"/>
          <p14:tracePt t="63234" x="663575" y="4359275"/>
          <p14:tracePt t="63247" x="654050" y="4359275"/>
          <p14:tracePt t="63252" x="646113" y="4351338"/>
          <p14:tracePt t="63263" x="636588" y="4351338"/>
          <p14:tracePt t="63268" x="628650" y="4351338"/>
          <p14:tracePt t="63280" x="620713" y="4341813"/>
          <p14:tracePt t="63285" x="611188" y="4341813"/>
          <p14:tracePt t="63297" x="603250" y="4341813"/>
          <p14:tracePt t="63372" x="603250" y="4333875"/>
          <p14:tracePt t="63382" x="595313" y="4333875"/>
          <p14:tracePt t="63844" x="585788" y="4333875"/>
          <p14:tracePt t="63866" x="611188" y="4333875"/>
          <p14:tracePt t="63872" x="628650" y="4333875"/>
          <p14:tracePt t="63884" x="663575" y="4333875"/>
          <p14:tracePt t="63886" x="696913" y="4333875"/>
          <p14:tracePt t="63896" x="714375" y="4333875"/>
          <p14:tracePt t="63906" x="755650" y="4333875"/>
          <p14:tracePt t="63913" x="808038" y="4333875"/>
          <p14:tracePt t="63921" x="858838" y="4333875"/>
          <p14:tracePt t="63929" x="909638" y="4333875"/>
          <p14:tracePt t="63946" x="960438" y="4333875"/>
          <p14:tracePt t="63947" x="1019175" y="4333875"/>
          <p14:tracePt t="63952" x="1079500" y="4333875"/>
          <p14:tracePt t="63963" x="1112838" y="4333875"/>
          <p14:tracePt t="63970" x="1155700" y="4333875"/>
          <p14:tracePt t="63980" x="1181100" y="4333875"/>
          <p14:tracePt t="63993" x="1189038" y="4333875"/>
          <p14:tracePt t="64003" x="1198563" y="4333875"/>
          <p14:tracePt t="64124" x="1206500" y="4333875"/>
          <p14:tracePt t="64135" x="1216025" y="4333875"/>
          <p14:tracePt t="64139" x="1223963" y="4333875"/>
          <p14:tracePt t="64151" x="1241425" y="4333875"/>
          <p14:tracePt t="64154" x="1266825" y="4333875"/>
          <p14:tracePt t="64163" x="1274763" y="4333875"/>
          <p14:tracePt t="64174" x="1308100" y="4333875"/>
          <p14:tracePt t="64179" x="1333500" y="4333875"/>
          <p14:tracePt t="64189" x="1350963" y="4333875"/>
          <p14:tracePt t="64197" x="1368425" y="4333875"/>
          <p14:tracePt t="64204" x="1401763" y="4333875"/>
          <p14:tracePt t="64213" x="1419225" y="4333875"/>
          <p14:tracePt t="64219" x="1436688" y="4333875"/>
          <p14:tracePt t="64230" x="1444625" y="4333875"/>
          <p14:tracePt t="64235" x="1452563" y="4333875"/>
          <p14:tracePt t="64251" x="1462088" y="4333875"/>
          <p14:tracePt t="64263" x="1470025" y="4333875"/>
          <p14:tracePt t="64279" x="1495425" y="4333875"/>
          <p14:tracePt t="64289" x="1512888" y="4333875"/>
          <p14:tracePt t="64302" x="1530350" y="4333875"/>
          <p14:tracePt t="64317" x="1538288" y="4333875"/>
          <p14:tracePt t="64319" x="1546225" y="4333875"/>
          <p14:tracePt t="64330" x="1563688" y="4333875"/>
          <p14:tracePt t="64339" x="1571625" y="4333875"/>
          <p14:tracePt t="64346" x="1581150" y="4333875"/>
          <p14:tracePt t="64355" x="1589088" y="4333875"/>
          <p14:tracePt t="64402" x="1597025" y="4333875"/>
          <p14:tracePt t="64436" x="1606550" y="4333875"/>
          <p14:tracePt t="64735" x="1622425" y="4333875"/>
          <p14:tracePt t="64746" x="1631950" y="4333875"/>
          <p14:tracePt t="64749" x="1649413" y="4333875"/>
          <p14:tracePt t="64762" x="1674813" y="4333875"/>
          <p14:tracePt t="64763" x="1716088" y="4333875"/>
          <p14:tracePt t="64774" x="1741488" y="4333875"/>
          <p14:tracePt t="64785" x="1766888" y="4333875"/>
          <p14:tracePt t="64789" x="1809750" y="4333875"/>
          <p14:tracePt t="64801" x="1870075" y="4333875"/>
          <p14:tracePt t="64804" x="1885950" y="4333875"/>
          <p14:tracePt t="64814" x="1911350" y="4333875"/>
          <p14:tracePt t="64824" x="1946275" y="4333875"/>
          <p14:tracePt t="64829" x="1963738" y="4333875"/>
          <p14:tracePt t="64839" x="1979613" y="4333875"/>
          <p14:tracePt t="64846" x="1989138" y="4333875"/>
          <p14:tracePt t="64916" x="1989138" y="4325938"/>
          <p14:tracePt t="64997" x="1997075" y="4325938"/>
          <p14:tracePt t="65017" x="2005013" y="4325938"/>
          <p14:tracePt t="65022" x="2014538" y="4325938"/>
          <p14:tracePt t="65044" x="2022475" y="4325938"/>
          <p14:tracePt t="65049" x="2030413" y="4325938"/>
          <p14:tracePt t="65071" x="2039938" y="4325938"/>
          <p14:tracePt t="65083" x="2047875" y="4325938"/>
          <p14:tracePt t="65085" x="2055813" y="4316413"/>
          <p14:tracePt t="65096" x="2065338" y="4316413"/>
          <p14:tracePt t="65109" x="2073275" y="4316413"/>
          <p14:tracePt t="65118" x="2082800" y="4316413"/>
          <p14:tracePt t="65138" x="2090738" y="4316413"/>
          <p14:tracePt t="65154" x="2098675" y="4316413"/>
          <p14:tracePt t="65168" x="2108200" y="4316413"/>
          <p14:tracePt t="65184" x="2124075" y="4308475"/>
          <p14:tracePt t="65227" x="2124075" y="4300538"/>
          <p14:tracePt t="65249" x="2133600" y="4291013"/>
          <p14:tracePt t="65279" x="2141538" y="4291013"/>
          <p14:tracePt t="65793" x="2149475" y="4291013"/>
          <p14:tracePt t="65809" x="2159000" y="4291013"/>
          <p14:tracePt t="65815" x="2166938" y="4291013"/>
          <p14:tracePt t="65834" x="2174875" y="4291013"/>
          <p14:tracePt t="65837" x="2200275" y="4291013"/>
          <p14:tracePt t="65847" x="2209800" y="4291013"/>
          <p14:tracePt t="65853" x="2227263" y="4291013"/>
          <p14:tracePt t="65863" x="2235200" y="4291013"/>
          <p14:tracePt t="65873" x="2260600" y="4291013"/>
          <p14:tracePt t="65880" x="2286000" y="4291013"/>
          <p14:tracePt t="65888" x="2293938" y="4291013"/>
          <p14:tracePt t="65899" x="2303463" y="4291013"/>
          <p14:tracePt t="65913" x="2319338" y="4291013"/>
          <p14:tracePt t="65929" x="2328863" y="4291013"/>
          <p14:tracePt t="65934" x="2336800" y="4291013"/>
          <p14:tracePt t="66090" x="2344738" y="4291013"/>
          <p14:tracePt t="66102" x="2354263" y="4291013"/>
          <p14:tracePt t="66112" x="2379663" y="4291013"/>
          <p14:tracePt t="66130" x="2387600" y="4291013"/>
          <p14:tracePt t="66134" x="2405063" y="4291013"/>
          <p14:tracePt t="66146" x="2438400" y="4291013"/>
          <p14:tracePt t="66155" x="2463800" y="4291013"/>
          <p14:tracePt t="66167" x="2489200" y="4291013"/>
          <p14:tracePt t="66169" x="2516188" y="4291013"/>
          <p14:tracePt t="66196" x="2524125" y="4291013"/>
          <p14:tracePt t="66323" x="2532063" y="4291013"/>
          <p14:tracePt t="66344" x="2549525" y="4300538"/>
          <p14:tracePt t="66357" x="2557463" y="4300538"/>
          <p14:tracePt t="66371" x="2574925" y="4300538"/>
          <p14:tracePt t="66383" x="2582863" y="4300538"/>
          <p14:tracePt t="66509" x="2582863" y="4308475"/>
          <p14:tracePt t="66518" x="2574925" y="4316413"/>
          <p14:tracePt t="66543" x="2566988" y="4316413"/>
          <p14:tracePt t="66561" x="2557463" y="4316413"/>
          <p14:tracePt t="66574" x="2549525" y="4316413"/>
          <p14:tracePt t="66589" x="2541588" y="4325938"/>
          <p14:tracePt t="66886" x="2532063" y="4325938"/>
          <p14:tracePt t="66896" x="2524125" y="4325938"/>
          <p14:tracePt t="66913" x="2498725" y="4325938"/>
          <p14:tracePt t="66922" x="2473325" y="4325938"/>
          <p14:tracePt t="66929" x="2438400" y="4325938"/>
          <p14:tracePt t="66947" x="2319338" y="4325938"/>
          <p14:tracePt t="66952" x="2217738" y="4325938"/>
          <p14:tracePt t="66964" x="2116138" y="4325938"/>
          <p14:tracePt t="66970" x="2030413" y="4325938"/>
          <p14:tracePt t="66980" x="1946275" y="4325938"/>
          <p14:tracePt t="66988" x="1895475" y="4325938"/>
          <p14:tracePt t="66996" x="1844675" y="4325938"/>
          <p14:tracePt t="67412" x="1852613" y="4325938"/>
          <p14:tracePt t="67416" x="1903413" y="4325938"/>
          <p14:tracePt t="67428" x="1938338" y="4325938"/>
          <p14:tracePt t="67434" x="1979613" y="4325938"/>
          <p14:tracePt t="67443" x="2030413" y="4308475"/>
          <p14:tracePt t="67451" x="2073275" y="4308475"/>
          <p14:tracePt t="67455" x="2116138" y="4308475"/>
          <p14:tracePt t="67468" x="2133600" y="4308475"/>
          <p14:tracePt t="67472" x="2174875" y="4308475"/>
          <p14:tracePt t="67483" x="2192338" y="4308475"/>
          <p14:tracePt t="67494" x="2209800" y="4308475"/>
          <p14:tracePt t="67496" x="2227263" y="4308475"/>
          <p14:tracePt t="67529" x="2235200" y="4308475"/>
          <p14:tracePt t="67534" x="2243138" y="4308475"/>
          <p14:tracePt t="67551" x="2252663" y="4308475"/>
          <p14:tracePt t="67557" x="2260600" y="4308475"/>
          <p14:tracePt t="67567" x="2268538" y="4308475"/>
          <p14:tracePt t="67580" x="2286000" y="4308475"/>
          <p14:tracePt t="67596" x="2303463" y="4308475"/>
          <p14:tracePt t="67602" x="2303463" y="4300538"/>
          <p14:tracePt t="67614" x="2311400" y="4300538"/>
          <p14:tracePt t="67619" x="2319338" y="4300538"/>
          <p14:tracePt t="67629" x="2336800" y="4300538"/>
          <p14:tracePt t="67635" x="2354263" y="4300538"/>
          <p14:tracePt t="67646" x="2371725" y="4300538"/>
          <p14:tracePt t="67654" x="2387600" y="4300538"/>
          <p14:tracePt t="67657" x="2413000" y="4300538"/>
          <p14:tracePt t="67668" x="2422525" y="4300538"/>
          <p14:tracePt t="67674" x="2447925" y="4300538"/>
          <p14:tracePt t="67685" x="2455863" y="4300538"/>
          <p14:tracePt t="67696" x="2489200" y="4300538"/>
          <p14:tracePt t="67698" x="2532063" y="4300538"/>
          <p14:tracePt t="67709" x="2557463" y="4300538"/>
          <p14:tracePt t="67713" x="2608263" y="4300538"/>
          <p14:tracePt t="67724" x="2643188" y="4300538"/>
          <p14:tracePt t="67735" x="2686050" y="4300538"/>
          <p14:tracePt t="67740" x="2719388" y="4300538"/>
          <p14:tracePt t="67752" x="2762250" y="4300538"/>
          <p14:tracePt t="67753" x="2778125" y="4300538"/>
          <p14:tracePt t="68077" x="2805113" y="4300538"/>
          <p14:tracePt t="68095" x="2820988" y="4300538"/>
          <p14:tracePt t="68102" x="2830513" y="4300538"/>
          <p14:tracePt t="68112" x="2830513" y="4308475"/>
          <p14:tracePt t="68370" x="2846388" y="4308475"/>
          <p14:tracePt t="68380" x="2855913" y="4308475"/>
          <p14:tracePt t="68389" x="2871788" y="4308475"/>
          <p14:tracePt t="68396" x="2881313" y="4308475"/>
          <p14:tracePt t="68405" x="2897188" y="4308475"/>
          <p14:tracePt t="68418" x="2906713" y="4308475"/>
          <p14:tracePt t="68419" x="2914650" y="4308475"/>
          <p14:tracePt t="68435" x="2922588" y="4308475"/>
          <p14:tracePt t="68446" x="2932113" y="4308475"/>
          <p14:tracePt t="68699" x="2940050" y="4308475"/>
          <p14:tracePt t="68702" x="2965450" y="4316413"/>
          <p14:tracePt t="68712" x="2990850" y="4316413"/>
          <p14:tracePt t="68718" x="3025775" y="4316413"/>
          <p14:tracePt t="68730" x="3067050" y="4316413"/>
          <p14:tracePt t="68738" x="3076575" y="4316413"/>
          <p14:tracePt t="68745" x="3119438" y="4316413"/>
          <p14:tracePt t="68754" x="3178175" y="4316413"/>
          <p14:tracePt t="68758" x="3238500" y="4316413"/>
          <p14:tracePt t="68769" x="3297238" y="4316413"/>
          <p14:tracePt t="68779" x="3322638" y="4316413"/>
          <p14:tracePt t="70972" x="3330575" y="4308475"/>
          <p14:tracePt t="70979" x="3340100" y="4300538"/>
          <p14:tracePt t="70988" x="3348038" y="4291013"/>
          <p14:tracePt t="70999" x="3355975" y="4283075"/>
          <p14:tracePt t="71002" x="3365500" y="4275138"/>
          <p14:tracePt t="71013" x="3373438" y="4265613"/>
          <p14:tracePt t="71018" x="3382963" y="4240213"/>
          <p14:tracePt t="71029" x="3382963" y="4232275"/>
          <p14:tracePt t="71044" x="3382963" y="4224338"/>
          <p14:tracePt t="71170" x="3382963" y="4214813"/>
          <p14:tracePt t="71180" x="3382963" y="4206875"/>
          <p14:tracePt t="71234" x="3382963" y="4197350"/>
          <p14:tracePt t="71260" x="3382963" y="4189413"/>
          <p14:tracePt t="71316" x="3373438" y="4189413"/>
          <p14:tracePt t="71380" x="3373438" y="4181475"/>
          <p14:tracePt t="71765" x="3365500" y="4181475"/>
          <p14:tracePt t="71796" x="3355975" y="4189413"/>
          <p14:tracePt t="71800" x="3348038" y="4197350"/>
          <p14:tracePt t="71827" x="3340100" y="4206875"/>
          <p14:tracePt t="71839" x="3340100" y="4214813"/>
          <p14:tracePt t="71882" x="3340100" y="4232275"/>
          <p14:tracePt t="71889" x="3340100" y="4240213"/>
          <p14:tracePt t="71944" x="3340100" y="4249738"/>
          <p14:tracePt t="71952" x="3330575" y="4257675"/>
          <p14:tracePt t="71987" x="3322638" y="4257675"/>
          <p14:tracePt t="72017" x="3322638" y="4265613"/>
          <p14:tracePt t="72048" x="3322638" y="4275138"/>
          <p14:tracePt t="72052" x="3314700" y="4283075"/>
          <p14:tracePt t="72280" x="3314700" y="4291013"/>
          <p14:tracePt t="72427" x="3314700" y="4300538"/>
          <p14:tracePt t="72472" x="3314700" y="4291013"/>
          <p14:tracePt t="72478" x="3314700" y="4283075"/>
          <p14:tracePt t="72485" x="3314700" y="4265613"/>
          <p14:tracePt t="72495" x="3322638" y="4249738"/>
          <p14:tracePt t="72502" x="3322638" y="4240213"/>
          <p14:tracePt t="72513" x="3330575" y="4224338"/>
          <p14:tracePt t="72517" x="3330575" y="4214813"/>
          <p14:tracePt t="72535" x="3330575" y="4206875"/>
          <p14:tracePt t="72546" x="3330575" y="4189413"/>
          <p14:tracePt t="72563" x="3330575" y="4181475"/>
          <p14:tracePt t="72568" x="3330575" y="4171950"/>
          <p14:tracePt t="72580" x="3330575" y="4164013"/>
          <p14:tracePt t="72601" x="3322638" y="4164013"/>
          <p14:tracePt t="72622" x="3314700" y="4164013"/>
          <p14:tracePt t="72633" x="3305175" y="4164013"/>
          <p14:tracePt t="72638" x="3297238" y="4164013"/>
          <p14:tracePt t="72647" x="3289300" y="4164013"/>
          <p14:tracePt t="72653" x="3271838" y="4164013"/>
          <p14:tracePt t="72672" x="3263900" y="4164013"/>
          <p14:tracePt t="72688" x="3246438" y="4164013"/>
          <p14:tracePt t="72708" x="3238500" y="4164013"/>
          <p14:tracePt t="72718" x="3228975" y="4164013"/>
          <p14:tracePt t="72738" x="3221038" y="4164013"/>
          <p14:tracePt t="72749" x="3203575" y="4171950"/>
          <p14:tracePt t="72753" x="3203575" y="4181475"/>
          <p14:tracePt t="72763" x="3195638" y="4181475"/>
          <p14:tracePt t="72774" x="3186113" y="4189413"/>
          <p14:tracePt t="72780" x="3178175" y="4197350"/>
          <p14:tracePt t="72788" x="3178175" y="4206875"/>
          <p14:tracePt t="72799" x="3170238" y="4206875"/>
          <p14:tracePt t="72804" x="3144838" y="4232275"/>
          <p14:tracePt t="72814" x="3144838" y="4240213"/>
          <p14:tracePt t="72819" x="3144838" y="4257675"/>
          <p14:tracePt t="72829" x="3127375" y="4275138"/>
          <p14:tracePt t="72839" x="3127375" y="4291013"/>
          <p14:tracePt t="72846" x="3119438" y="4308475"/>
          <p14:tracePt t="72854" x="3119438" y="4325938"/>
          <p14:tracePt t="72862" x="3101975" y="4359275"/>
          <p14:tracePt t="72869" x="3101975" y="4368800"/>
          <p14:tracePt t="72880" x="3101975" y="4402138"/>
          <p14:tracePt t="72885" x="3101975" y="4427538"/>
          <p14:tracePt t="72901" x="3094038" y="4445000"/>
          <p14:tracePt t="72913" x="3094038" y="4460875"/>
          <p14:tracePt t="72919" x="3094038" y="4478338"/>
          <p14:tracePt t="72929" x="3094038" y="4486275"/>
          <p14:tracePt t="72936" x="3084513" y="4503738"/>
          <p14:tracePt t="72952" x="3084513" y="4513263"/>
          <p14:tracePt t="72965" x="3084513" y="4521200"/>
          <p14:tracePt t="72980" x="3084513" y="4529138"/>
          <p14:tracePt t="72989" x="3076575" y="4529138"/>
          <p14:tracePt t="72996" x="3067050" y="4538663"/>
          <p14:tracePt t="73006" x="3067050" y="4546600"/>
          <p14:tracePt t="73020" x="3059113" y="4554538"/>
          <p14:tracePt t="73033" x="3041650" y="4564063"/>
          <p14:tracePt t="73036" x="3033713" y="4589463"/>
          <p14:tracePt t="73047" x="3025775" y="4597400"/>
          <p14:tracePt t="73056" x="3016250" y="4605338"/>
          <p14:tracePt t="73064" x="3008313" y="4614863"/>
          <p14:tracePt t="73072" x="3000375" y="4622800"/>
          <p14:tracePt t="73086" x="2990850" y="4630738"/>
          <p14:tracePt t="73328" x="2990850" y="4640263"/>
          <p14:tracePt t="73500" x="2990850" y="4648200"/>
          <p14:tracePt t="73772" x="3000375" y="4648200"/>
          <p14:tracePt t="73782" x="3008313" y="4648200"/>
          <p14:tracePt t="73787" x="3025775" y="4648200"/>
          <p14:tracePt t="73802" x="3033713" y="4640263"/>
          <p14:tracePt t="73858" x="3041650" y="4640263"/>
          <p14:tracePt t="74100" x="3025775" y="4657725"/>
          <p14:tracePt t="74106" x="3025775" y="4665663"/>
          <p14:tracePt t="74115" x="3025775" y="4673600"/>
          <p14:tracePt t="74139" x="3025775" y="4683125"/>
          <p14:tracePt t="74156" x="3025775" y="4691063"/>
          <p14:tracePt t="74168" x="3025775" y="4699000"/>
          <p14:tracePt t="74172" x="3016250" y="4708525"/>
          <p14:tracePt t="74211" x="3008313" y="4716463"/>
          <p14:tracePt t="74293" x="3008313" y="4724400"/>
          <p14:tracePt t="74328" x="3000375" y="4741863"/>
          <p14:tracePt t="75576" x="2990850" y="4741863"/>
          <p14:tracePt t="76037" x="2990850" y="4733925"/>
          <p14:tracePt t="76046" x="2974975" y="4733925"/>
          <p14:tracePt t="76063" x="2965450" y="4733925"/>
          <p14:tracePt t="76069" x="2957513" y="4733925"/>
          <p14:tracePt t="76079" x="2940050" y="4733925"/>
          <p14:tracePt t="76088" x="2932113" y="4724400"/>
          <p14:tracePt t="76096" x="2914650" y="4708525"/>
          <p14:tracePt t="76101" x="2897188" y="4699000"/>
          <p14:tracePt t="76107" x="2871788" y="4691063"/>
          <p14:tracePt t="76118" x="2846388" y="4691063"/>
          <p14:tracePt t="76130" x="2795588" y="4673600"/>
          <p14:tracePt t="76134" x="2762250" y="4673600"/>
          <p14:tracePt t="76143" x="2736850" y="4673600"/>
          <p14:tracePt t="76149" x="2701925" y="4665663"/>
          <p14:tracePt t="76157" x="2643188" y="4648200"/>
          <p14:tracePt t="76168" x="2625725" y="4648200"/>
          <p14:tracePt t="76173" x="2600325" y="4648200"/>
          <p14:tracePt t="76185" x="2574925" y="4648200"/>
          <p14:tracePt t="76187" x="2549525" y="4648200"/>
          <p14:tracePt t="76198" x="2532063" y="4648200"/>
          <p14:tracePt t="76208" x="2506663" y="4648200"/>
          <p14:tracePt t="76213" x="2498725" y="4648200"/>
          <p14:tracePt t="76224" x="2481263" y="4648200"/>
          <p14:tracePt t="76230" x="2455863" y="4648200"/>
          <p14:tracePt t="76237" x="2447925" y="4648200"/>
          <p14:tracePt t="76249" x="2438400" y="4648200"/>
          <p14:tracePt t="76254" x="2430463" y="4648200"/>
          <p14:tracePt t="76263" x="2413000" y="4648200"/>
          <p14:tracePt t="76269" x="2387600" y="4648200"/>
          <p14:tracePt t="76279" x="2379663" y="4648200"/>
          <p14:tracePt t="76289" x="2362200" y="4648200"/>
          <p14:tracePt t="76297" x="2328863" y="4648200"/>
          <p14:tracePt t="76304" x="2319338" y="4648200"/>
          <p14:tracePt t="76313" x="2286000" y="4648200"/>
          <p14:tracePt t="76319" x="2260600" y="4648200"/>
          <p14:tracePt t="76330" x="2235200" y="4648200"/>
          <p14:tracePt t="76335" x="2200275" y="4648200"/>
          <p14:tracePt t="76346" x="2159000" y="4648200"/>
          <p14:tracePt t="76351" x="2133600" y="4648200"/>
          <p14:tracePt t="76364" x="2108200" y="4648200"/>
          <p14:tracePt t="76369" x="2082800" y="4648200"/>
          <p14:tracePt t="76379" x="2065338" y="4648200"/>
          <p14:tracePt t="76385" x="2039938" y="4648200"/>
          <p14:tracePt t="76389" x="2022475" y="4648200"/>
          <p14:tracePt t="76401" x="2014538" y="4648200"/>
          <p14:tracePt t="76418" x="1989138" y="4648200"/>
          <p14:tracePt t="76429" x="1954213" y="4648200"/>
          <p14:tracePt t="76439" x="1938338" y="4648200"/>
          <p14:tracePt t="76451" x="1920875" y="4648200"/>
          <p14:tracePt t="76455" x="1903413" y="4648200"/>
          <p14:tracePt t="76467" x="1878013" y="4648200"/>
          <p14:tracePt t="76469" x="1852613" y="4648200"/>
          <p14:tracePt t="76479" x="1844675" y="4648200"/>
          <p14:tracePt t="76489" x="1835150" y="4648200"/>
          <p14:tracePt t="76496" x="1827213" y="4648200"/>
          <p14:tracePt t="76506" x="1819275" y="4648200"/>
          <p14:tracePt t="76529" x="1809750" y="4648200"/>
          <p14:tracePt t="76732" x="1801813" y="4648200"/>
          <p14:tracePt t="76743" x="1784350" y="4648200"/>
          <p14:tracePt t="76778" x="1776413" y="4648200"/>
          <p14:tracePt t="76803" x="1751013" y="4657725"/>
          <p14:tracePt t="76813" x="1751013" y="4665663"/>
          <p14:tracePt t="76819" x="1733550" y="4665663"/>
          <p14:tracePt t="76830" x="1716088" y="4683125"/>
          <p14:tracePt t="76835" x="1716088" y="4691063"/>
          <p14:tracePt t="76846" x="1700213" y="4699000"/>
          <p14:tracePt t="76854" x="1690688" y="4708525"/>
          <p14:tracePt t="76863" x="1690688" y="4716463"/>
          <p14:tracePt t="76869" x="1674813" y="4716463"/>
          <p14:tracePt t="76873" x="1649413" y="4724400"/>
          <p14:tracePt t="76884" x="1639888" y="4741863"/>
          <p14:tracePt t="76896" x="1631950" y="4749800"/>
          <p14:tracePt t="76902" x="1622425" y="4749800"/>
          <p14:tracePt t="76913" x="1597025" y="4767263"/>
          <p14:tracePt t="76924" x="1589088" y="4775200"/>
          <p14:tracePt t="76935" x="1581150" y="4775200"/>
          <p14:tracePt t="76946" x="1563688" y="4775200"/>
          <p14:tracePt t="76952" x="1555750" y="4784725"/>
          <p14:tracePt t="76953" x="1546225" y="4802188"/>
          <p14:tracePt t="76965" x="1538288" y="4802188"/>
          <p14:tracePt t="76982" x="1520825" y="4818063"/>
          <p14:tracePt t="76990" x="1512888" y="4827588"/>
          <p14:tracePt t="76997" x="1495425" y="4835525"/>
          <p14:tracePt t="77005" x="1495425" y="4852988"/>
          <p14:tracePt t="77016" x="1487488" y="4878388"/>
          <p14:tracePt t="77021" x="1477963" y="4878388"/>
          <p14:tracePt t="77033" x="1470025" y="4894263"/>
          <p14:tracePt t="77036" x="1462088" y="4903788"/>
          <p14:tracePt t="77047" x="1462088" y="4911725"/>
          <p14:tracePt t="77085" x="1462088" y="4919663"/>
          <p14:tracePt t="77102" x="1462088" y="4929188"/>
          <p14:tracePt t="77116" x="1462088" y="4937125"/>
          <p14:tracePt t="77130" x="1462088" y="4946650"/>
          <p14:tracePt t="77134" x="1462088" y="4962525"/>
          <p14:tracePt t="77143" x="1462088" y="4972050"/>
          <p14:tracePt t="77152" x="1462088" y="4979988"/>
          <p14:tracePt t="77166" x="1477963" y="4997450"/>
          <p14:tracePt t="77181" x="1477963" y="5005388"/>
          <p14:tracePt t="77188" x="1487488" y="5013325"/>
          <p14:tracePt t="77195" x="1495425" y="5022850"/>
          <p14:tracePt t="77204" x="1504950" y="5038725"/>
          <p14:tracePt t="77210" x="1512888" y="5048250"/>
          <p14:tracePt t="77221" x="1520825" y="5056188"/>
          <p14:tracePt t="77231" x="1538288" y="5073650"/>
          <p14:tracePt t="77238" x="1546225" y="5081588"/>
          <p14:tracePt t="77247" x="1555750" y="5081588"/>
          <p14:tracePt t="77254" x="1571625" y="5099050"/>
          <p14:tracePt t="77258" x="1589088" y="5099050"/>
          <p14:tracePt t="77269" x="1606550" y="5106988"/>
          <p14:tracePt t="77282" x="1622425" y="5116513"/>
          <p14:tracePt t="77298" x="1674813" y="5132388"/>
          <p14:tracePt t="77310" x="1674813" y="5141913"/>
          <p14:tracePt t="77322" x="1690688" y="5141913"/>
          <p14:tracePt t="77332" x="1741488" y="5149850"/>
          <p14:tracePt t="77348" x="1801813" y="5167313"/>
          <p14:tracePt t="77361" x="1844675" y="5175250"/>
          <p14:tracePt t="77365" x="1870075" y="5175250"/>
          <p14:tracePt t="77375" x="1885950" y="5175250"/>
          <p14:tracePt t="77389" x="1938338" y="5175250"/>
          <p14:tracePt t="77397" x="1954213" y="5175250"/>
          <p14:tracePt t="77404" x="1979613" y="5175250"/>
          <p14:tracePt t="77414" x="1997075" y="5175250"/>
          <p14:tracePt t="77425" x="2022475" y="5175250"/>
          <p14:tracePt t="77431" x="2047875" y="5175250"/>
          <p14:tracePt t="77440" x="2065338" y="5175250"/>
          <p14:tracePt t="77447" x="2090738" y="5175250"/>
          <p14:tracePt t="77454" x="2149475" y="5175250"/>
          <p14:tracePt t="77465" x="2166938" y="5175250"/>
          <p14:tracePt t="77472" x="2200275" y="5175250"/>
          <p14:tracePt t="77481" x="2235200" y="5175250"/>
          <p14:tracePt t="77487" x="2243138" y="5175250"/>
          <p14:tracePt t="77498" x="2268538" y="5175250"/>
          <p14:tracePt t="77505" x="2286000" y="5175250"/>
          <p14:tracePt t="77514" x="2293938" y="5175250"/>
          <p14:tracePt t="77521" x="2303463" y="5175250"/>
          <p14:tracePt t="77525" x="2319338" y="5175250"/>
          <p14:tracePt t="77547" x="2328863" y="5175250"/>
          <p14:tracePt t="77571" x="2336800" y="5175250"/>
          <p14:tracePt t="77889" x="2344738" y="5175250"/>
          <p14:tracePt t="77893" x="2362200" y="5175250"/>
          <p14:tracePt t="77902" x="2371725" y="5175250"/>
          <p14:tracePt t="77913" x="2387600" y="5175250"/>
          <p14:tracePt t="77918" x="2405063" y="5175250"/>
          <p14:tracePt t="77930" x="2430463" y="5175250"/>
          <p14:tracePt t="77935" x="2455863" y="5175250"/>
          <p14:tracePt t="77946" x="2506663" y="5175250"/>
          <p14:tracePt t="77953" x="2532063" y="5175250"/>
          <p14:tracePt t="77964" x="2582863" y="5175250"/>
          <p14:tracePt t="77971" x="2625725" y="5175250"/>
          <p14:tracePt t="77973" x="2686050" y="5175250"/>
          <p14:tracePt t="77985" x="2719388" y="5175250"/>
          <p14:tracePt t="77996" x="2744788" y="5175250"/>
          <p14:tracePt t="77997" x="2770188" y="5175250"/>
          <p14:tracePt t="78013" x="2820988" y="5157788"/>
          <p14:tracePt t="78023" x="2846388" y="5141913"/>
          <p14:tracePt t="78036" x="2855913" y="5124450"/>
          <p14:tracePt t="78064" x="2863850" y="5124450"/>
          <p14:tracePt t="78073" x="2863850" y="5106988"/>
          <p14:tracePt t="78084" x="2871788" y="5099050"/>
          <p14:tracePt t="78097" x="2881313" y="5091113"/>
          <p14:tracePt t="78102" x="2881313" y="5081588"/>
          <p14:tracePt t="78113" x="2881313" y="5073650"/>
          <p14:tracePt t="78130" x="2889250" y="5048250"/>
          <p14:tracePt t="78135" x="2897188" y="5022850"/>
          <p14:tracePt t="78139" x="2914650" y="5022850"/>
          <p14:tracePt t="78151" x="2922588" y="5013325"/>
          <p14:tracePt t="78156" x="2922588" y="4987925"/>
          <p14:tracePt t="78167" x="2932113" y="4972050"/>
          <p14:tracePt t="78179" x="2932113" y="4954588"/>
          <p14:tracePt t="78190" x="2932113" y="4946650"/>
          <p14:tracePt t="78206" x="2932113" y="4929188"/>
          <p14:tracePt t="78213" x="2940050" y="4929188"/>
          <p14:tracePt t="78559" x="2957513" y="4919663"/>
          <p14:tracePt t="79412" x="2965450" y="4919663"/>
          <p14:tracePt t="79416" x="2965450" y="4903788"/>
          <p14:tracePt t="79430" x="2922588" y="4886325"/>
          <p14:tracePt t="79436" x="2871788" y="4843463"/>
          <p14:tracePt t="79441" x="2820988" y="4827588"/>
          <p14:tracePt t="79451" x="2762250" y="4792663"/>
          <p14:tracePt t="79455" x="2701925" y="4775200"/>
          <p14:tracePt t="79468" x="2633663" y="4733925"/>
          <p14:tracePt t="79479" x="2532063" y="4699000"/>
          <p14:tracePt t="79484" x="2438400" y="4657725"/>
          <p14:tracePt t="79497" x="2235200" y="4572000"/>
          <p14:tracePt t="79507" x="2149475" y="4529138"/>
          <p14:tracePt t="79518" x="2030413" y="4503738"/>
          <p14:tracePt t="79522" x="1954213" y="4470400"/>
          <p14:tracePt t="79533" x="1878013" y="4452938"/>
          <p14:tracePt t="79538" x="1819275" y="4427538"/>
          <p14:tracePt t="79548" x="1758950" y="4402138"/>
          <p14:tracePt t="79557" x="1725613" y="4384675"/>
          <p14:tracePt t="79563" x="1674813" y="4351338"/>
          <p14:tracePt t="79572" x="1657350" y="4341813"/>
          <p14:tracePt t="79810" x="1690688" y="4341813"/>
          <p14:tracePt t="79814" x="1716088" y="4341813"/>
          <p14:tracePt t="79824" x="1751013" y="4341813"/>
          <p14:tracePt t="79830" x="1776413" y="4341813"/>
          <p14:tracePt t="79839" x="1819275" y="4341813"/>
          <p14:tracePt t="79851" x="1903413" y="4359275"/>
          <p14:tracePt t="79856" x="1997075" y="4359275"/>
          <p14:tracePt t="79868" x="2090738" y="4359275"/>
          <p14:tracePt t="79869" x="2200275" y="4359275"/>
          <p14:tracePt t="79879" x="2319338" y="4359275"/>
          <p14:tracePt t="79889" x="2413000" y="4359275"/>
          <p14:tracePt t="79896" x="2489200" y="4359275"/>
          <p14:tracePt t="79905" x="2549525" y="4359275"/>
          <p14:tracePt t="79913" x="2574925" y="4359275"/>
          <p14:tracePt t="79930" x="2582863" y="4359275"/>
          <p14:tracePt t="79977" x="2592388" y="4359275"/>
          <p14:tracePt t="79997" x="2600325" y="4359275"/>
          <p14:tracePt t="80005" x="2608263" y="4359275"/>
          <p14:tracePt t="80012" x="2617788" y="4359275"/>
          <p14:tracePt t="80021" x="2633663" y="4359275"/>
          <p14:tracePt t="80034" x="2643188" y="4359275"/>
          <p14:tracePt t="80051" x="2668588" y="4351338"/>
          <p14:tracePt t="80063" x="2676525" y="4351338"/>
          <p14:tracePt t="80068" x="2693988" y="4341813"/>
          <p14:tracePt t="80081" x="2701925" y="4341813"/>
          <p14:tracePt t="80096" x="2711450" y="4341813"/>
          <p14:tracePt t="80108" x="2727325" y="4341813"/>
          <p14:tracePt t="80124" x="2752725" y="4341813"/>
          <p14:tracePt t="80135" x="2770188" y="4341813"/>
          <p14:tracePt t="80138" x="2795588" y="4341813"/>
          <p14:tracePt t="80150" x="2813050" y="4341813"/>
          <p14:tracePt t="80163" x="2830513" y="4341813"/>
          <p14:tracePt t="80174" x="2855913" y="4341813"/>
          <p14:tracePt t="80187" x="2863850" y="4341813"/>
          <p14:tracePt t="80197" x="2871788" y="4341813"/>
          <p14:tracePt t="80406" x="2863850" y="4359275"/>
          <p14:tracePt t="80416" x="2855913" y="4384675"/>
          <p14:tracePt t="80419" x="2838450" y="4427538"/>
          <p14:tracePt t="80434" x="2838450" y="4452938"/>
          <p14:tracePt t="80435" x="2838450" y="4495800"/>
          <p14:tracePt t="80446" x="2838450" y="4538663"/>
          <p14:tracePt t="80455" x="2838450" y="4597400"/>
          <p14:tracePt t="80463" x="2838450" y="4665663"/>
          <p14:tracePt t="80471" x="2838450" y="4724400"/>
          <p14:tracePt t="80480" x="2838450" y="4784725"/>
          <p14:tracePt t="80486" x="2838450" y="4843463"/>
          <p14:tracePt t="80501" x="2838450" y="4878388"/>
          <p14:tracePt t="80522" x="2838450" y="4886325"/>
          <p14:tracePt t="80652" x="2830513" y="4878388"/>
          <p14:tracePt t="80664" x="2795588" y="4868863"/>
          <p14:tracePt t="80673" x="2752725" y="4852988"/>
          <p14:tracePt t="80679" x="2686050" y="4818063"/>
          <p14:tracePt t="80688" x="2660650" y="4810125"/>
          <p14:tracePt t="80696" x="2633663" y="4802188"/>
          <p14:tracePt t="80704" x="2574925" y="4792663"/>
          <p14:tracePt t="80713" x="2516188" y="4784725"/>
          <p14:tracePt t="80718" x="2455863" y="4775200"/>
          <p14:tracePt t="80730" x="2397125" y="4759325"/>
          <p14:tracePt t="80734" x="2336800" y="4749800"/>
          <p14:tracePt t="80746" x="2303463" y="4741863"/>
          <p14:tracePt t="80753" x="2278063" y="4733925"/>
          <p14:tracePt t="80758" x="2243138" y="4733925"/>
          <p14:tracePt t="80770" x="2217738" y="4724400"/>
          <p14:tracePt t="80779" x="2209800" y="4724400"/>
          <p14:tracePt t="80796" x="2192338" y="4724400"/>
          <p14:tracePt t="80804" x="2184400" y="4724400"/>
          <p14:tracePt t="80813" x="2174875" y="4724400"/>
          <p14:tracePt t="80819" x="2149475" y="4724400"/>
          <p14:tracePt t="80824" x="2124075" y="4724400"/>
          <p14:tracePt t="80834" x="2090738" y="4724400"/>
          <p14:tracePt t="80846" x="2055813" y="4724400"/>
          <p14:tracePt t="80851" x="2030413" y="4724400"/>
          <p14:tracePt t="80863" x="1979613" y="4724400"/>
          <p14:tracePt t="80868" x="1954213" y="4724400"/>
          <p14:tracePt t="80879" x="1920875" y="4724400"/>
          <p14:tracePt t="80885" x="1895475" y="4724400"/>
          <p14:tracePt t="80889" x="1860550" y="4724400"/>
          <p14:tracePt t="80901" x="1835150" y="4724400"/>
          <p14:tracePt t="80904" x="1827213" y="4724400"/>
          <p14:tracePt t="80917" x="1809750" y="4724400"/>
          <p14:tracePt t="80930" x="1793875" y="4724400"/>
          <p14:tracePt t="80946" x="1784350" y="4724400"/>
          <p14:tracePt t="80951" x="1776413" y="4724400"/>
          <p14:tracePt t="80965" x="1766888" y="4724400"/>
          <p14:tracePt t="80993" x="1751013" y="4724400"/>
          <p14:tracePt t="81012" x="1741488" y="4724400"/>
          <p14:tracePt t="81035" x="1733550" y="4724400"/>
          <p14:tracePt t="81045" x="1725613" y="4724400"/>
          <p14:tracePt t="81063" x="1725613" y="4733925"/>
          <p14:tracePt t="81084" x="1725613" y="4741863"/>
          <p14:tracePt t="81085" x="1716088" y="4741863"/>
          <p14:tracePt t="81097" x="1716088" y="4749800"/>
          <p14:tracePt t="81107" x="1708150" y="4759325"/>
          <p14:tracePt t="81118" x="1708150" y="4767263"/>
          <p14:tracePt t="81121" x="1700213" y="4767263"/>
          <p14:tracePt t="81133" x="1700213" y="4784725"/>
          <p14:tracePt t="81150" x="1700213" y="4792663"/>
          <p14:tracePt t="81152" x="1700213" y="4802188"/>
          <p14:tracePt t="81163" x="1690688" y="4810125"/>
          <p14:tracePt t="81179" x="1690688" y="4818063"/>
          <p14:tracePt t="81196" x="1690688" y="4835525"/>
          <p14:tracePt t="81212" x="1690688" y="4843463"/>
          <p14:tracePt t="81217" x="1690688" y="4852988"/>
          <p14:tracePt t="81234" x="1690688" y="4860925"/>
          <p14:tracePt t="81248" x="1690688" y="4878388"/>
          <p14:tracePt t="81258" x="1690688" y="4886325"/>
          <p14:tracePt t="81274" x="1690688" y="4894263"/>
          <p14:tracePt t="81288" x="1690688" y="4911725"/>
          <p14:tracePt t="81297" x="1700213" y="4911725"/>
          <p14:tracePt t="81308" x="1708150" y="4919663"/>
          <p14:tracePt t="81324" x="1716088" y="4946650"/>
          <p14:tracePt t="81335" x="1725613" y="4946650"/>
          <p14:tracePt t="81339" x="1766888" y="4954588"/>
          <p14:tracePt t="81351" x="1784350" y="4954588"/>
          <p14:tracePt t="81354" x="1809750" y="4962525"/>
          <p14:tracePt t="81364" x="1827213" y="4972050"/>
          <p14:tracePt t="81374" x="1870075" y="4987925"/>
          <p14:tracePt t="81379" x="1885950" y="4997450"/>
          <p14:tracePt t="81389" x="1920875" y="5013325"/>
          <p14:tracePt t="81396" x="1971675" y="5030788"/>
          <p14:tracePt t="81403" x="1997075" y="5038725"/>
          <p14:tracePt t="81413" x="2030413" y="5048250"/>
          <p14:tracePt t="81419" x="2047875" y="5064125"/>
          <p14:tracePt t="81430" x="2065338" y="5064125"/>
          <p14:tracePt t="81446" x="2082800" y="5064125"/>
          <p14:tracePt t="81814" x="2090738" y="5064125"/>
          <p14:tracePt t="81818" x="2098675" y="5064125"/>
          <p14:tracePt t="81829" x="2116138" y="5064125"/>
          <p14:tracePt t="81835" x="2124075" y="5064125"/>
          <p14:tracePt t="81846" x="2133600" y="5064125"/>
          <p14:tracePt t="82020" x="2124075" y="5064125"/>
          <p14:tracePt t="82029" x="2116138" y="5064125"/>
          <p14:tracePt t="82040" x="2108200" y="5064125"/>
          <p14:tracePt t="82348" x="2124075" y="5064125"/>
          <p14:tracePt t="82357" x="2149475" y="5064125"/>
          <p14:tracePt t="82365" x="2166938" y="5064125"/>
          <p14:tracePt t="82373" x="2184400" y="5064125"/>
          <p14:tracePt t="82380" x="2200275" y="5064125"/>
          <p14:tracePt t="82388" x="2209800" y="5064125"/>
          <p14:tracePt t="82404" x="2227263" y="5064125"/>
          <p14:tracePt t="82463" x="2235200" y="5064125"/>
          <p14:tracePt t="82488" x="2243138" y="5064125"/>
          <p14:tracePt t="82504" x="2252663" y="5064125"/>
          <p14:tracePt t="82513" x="2260600" y="5064125"/>
          <p14:tracePt t="82519" x="2286000" y="5056188"/>
          <p14:tracePt t="82529" x="2303463" y="5048250"/>
          <p14:tracePt t="82540" x="2336800" y="5048250"/>
          <p14:tracePt t="82546" x="2379663" y="5030788"/>
          <p14:tracePt t="82554" x="2438400" y="5022850"/>
          <p14:tracePt t="82563" x="2455863" y="5022850"/>
          <p14:tracePt t="82569" x="2516188" y="5022850"/>
          <p14:tracePt t="82580" x="2557463" y="5022850"/>
          <p14:tracePt t="82586" x="2617788" y="5022850"/>
          <p14:tracePt t="82596" x="2651125" y="5013325"/>
          <p14:tracePt t="82601" x="2693988" y="5005388"/>
          <p14:tracePt t="82613" x="2736850" y="5005388"/>
          <p14:tracePt t="82618" x="2762250" y="5005388"/>
          <p14:tracePt t="82629" x="2795588" y="4997450"/>
          <p14:tracePt t="82636" x="2795588" y="4987925"/>
          <p14:tracePt t="82640" x="2805113" y="4987925"/>
          <p14:tracePt t="82652" x="2813050" y="4987925"/>
          <p14:tracePt t="82679" x="2820988" y="4972050"/>
          <p14:tracePt t="82702" x="2830513" y="4972050"/>
          <p14:tracePt t="82705" x="2838450" y="4962525"/>
          <p14:tracePt t="82733" x="2846388" y="4954588"/>
          <p14:tracePt t="82757" x="2855913" y="4946650"/>
          <p14:tracePt t="82838" x="2863850" y="4937125"/>
          <p14:tracePt t="82866" x="2863850" y="4929188"/>
          <p14:tracePt t="82868" x="2863850" y="4919663"/>
          <p14:tracePt t="82888" x="2863850" y="4903788"/>
          <p14:tracePt t="82904" x="2863850" y="4894263"/>
          <p14:tracePt t="82914" x="2863850" y="4886325"/>
          <p14:tracePt t="82929" x="2863850" y="4878388"/>
          <p14:tracePt t="82937" x="2863850" y="4868863"/>
          <p14:tracePt t="82961" x="2863850" y="4852988"/>
          <p14:tracePt t="83117" x="2855913" y="4852988"/>
          <p14:tracePt t="83131" x="2846388" y="4843463"/>
          <p14:tracePt t="83149" x="2838450" y="4843463"/>
          <p14:tracePt t="83166" x="2830513" y="4843463"/>
          <p14:tracePt t="83172" x="2820988" y="4843463"/>
          <p14:tracePt t="83183" x="2813050" y="4835525"/>
          <p14:tracePt t="83185" x="2805113" y="4835525"/>
          <p14:tracePt t="83196" x="2787650" y="4827588"/>
          <p14:tracePt t="83206" x="2762250" y="4810125"/>
          <p14:tracePt t="83213" x="2719388" y="4802188"/>
          <p14:tracePt t="83222" x="2660650" y="4784725"/>
          <p14:tracePt t="83230" x="2633663" y="4775200"/>
          <p14:tracePt t="83235" x="2574925" y="4767263"/>
          <p14:tracePt t="83246" x="2516188" y="4741863"/>
          <p14:tracePt t="83251" x="2430463" y="4724400"/>
          <p14:tracePt t="83263" x="2371725" y="4699000"/>
          <p14:tracePt t="83268" x="2311400" y="4691063"/>
          <p14:tracePt t="83280" x="2278063" y="4683125"/>
          <p14:tracePt t="83283" x="2227263" y="4673600"/>
          <p14:tracePt t="83304" x="2209800" y="4673600"/>
          <p14:tracePt t="83307" x="2200275" y="4673600"/>
          <p14:tracePt t="83317" x="2192338" y="4673600"/>
          <p14:tracePt t="83330" x="2184400" y="4673600"/>
          <p14:tracePt t="83335" x="2174875" y="4673600"/>
          <p14:tracePt t="83353" x="2166938" y="4673600"/>
          <p14:tracePt t="83358" x="2149475" y="4673600"/>
          <p14:tracePt t="83374" x="2133600" y="4673600"/>
          <p14:tracePt t="83396" x="2108200" y="4673600"/>
          <p14:tracePt t="83399" x="2098675" y="4673600"/>
          <p14:tracePt t="83408" x="2065338" y="4673600"/>
          <p14:tracePt t="83413" x="2039938" y="4673600"/>
          <p14:tracePt t="83424" x="2022475" y="4673600"/>
          <p14:tracePt t="83434" x="1989138" y="4673600"/>
          <p14:tracePt t="83439" x="1963738" y="4673600"/>
          <p14:tracePt t="83451" x="1954213" y="4673600"/>
          <p14:tracePt t="83454" x="1920875" y="4673600"/>
          <p14:tracePt t="83464" x="1885950" y="4673600"/>
          <p14:tracePt t="83474" x="1870075" y="4673600"/>
          <p14:tracePt t="83479" x="1835150" y="4673600"/>
          <p14:tracePt t="83489" x="1819275" y="4673600"/>
          <p14:tracePt t="83504" x="1801813" y="4673600"/>
          <p14:tracePt t="83513" x="1793875" y="4673600"/>
          <p14:tracePt t="83535" x="1784350" y="4673600"/>
          <p14:tracePt t="83569" x="1766888" y="4673600"/>
          <p14:tracePt t="83586" x="1758950" y="4673600"/>
          <p14:tracePt t="83615" x="1751013" y="4673600"/>
          <p14:tracePt t="83632" x="1741488" y="4673600"/>
          <p14:tracePt t="83722" x="1733550" y="4673600"/>
          <p14:tracePt t="83732" x="1725613" y="4673600"/>
          <p14:tracePt t="83758" x="1716088" y="4673600"/>
          <p14:tracePt t="83774" x="1708150" y="4673600"/>
          <p14:tracePt t="83783" x="1700213" y="4673600"/>
          <p14:tracePt t="83788" x="1690688" y="4683125"/>
          <p14:tracePt t="83799" x="1682750" y="4683125"/>
          <p14:tracePt t="83808" x="1674813" y="4699000"/>
          <p14:tracePt t="83815" x="1657350" y="4716463"/>
          <p14:tracePt t="83823" x="1649413" y="4724400"/>
          <p14:tracePt t="83829" x="1631950" y="4733925"/>
          <p14:tracePt t="83838" x="1631950" y="4741863"/>
          <p14:tracePt t="83847" x="1622425" y="4759325"/>
          <p14:tracePt t="83858" x="1614488" y="4767263"/>
          <p14:tracePt t="83868" x="1606550" y="4775200"/>
          <p14:tracePt t="83888" x="1606550" y="4784725"/>
          <p14:tracePt t="83896" x="1597025" y="4792663"/>
          <p14:tracePt t="83904" x="1581150" y="4810125"/>
          <p14:tracePt t="83913" x="1581150" y="4818063"/>
          <p14:tracePt t="83920" x="1555750" y="4827588"/>
          <p14:tracePt t="83929" x="1555750" y="4835525"/>
          <p14:tracePt t="83947" x="1546225" y="4852988"/>
          <p14:tracePt t="83954" x="1546225" y="4860925"/>
          <p14:tracePt t="83963" x="1546225" y="4868863"/>
          <p14:tracePt t="83972" x="1538288" y="4878388"/>
          <p14:tracePt t="83980" x="1530350" y="4886325"/>
          <p14:tracePt t="83990" x="1520825" y="4894263"/>
          <p14:tracePt t="84004" x="1520825" y="4903788"/>
          <p14:tracePt t="84019" x="1520825" y="4911725"/>
          <p14:tracePt t="84029" x="1512888" y="4929188"/>
          <p14:tracePt t="84036" x="1512888" y="4937125"/>
          <p14:tracePt t="84067" x="1512888" y="4946650"/>
          <p14:tracePt t="84079" x="1512888" y="4954588"/>
          <p14:tracePt t="84084" x="1512888" y="4962525"/>
          <p14:tracePt t="84094" x="1512888" y="4972050"/>
          <p14:tracePt t="84106" x="1512888" y="4979988"/>
          <p14:tracePt t="84129" x="1512888" y="5005388"/>
          <p14:tracePt t="84146" x="1512888" y="5030788"/>
          <p14:tracePt t="84155" x="1520825" y="5038725"/>
          <p14:tracePt t="84168" x="1530350" y="5038725"/>
          <p14:tracePt t="84171" x="1538288" y="5048250"/>
          <p14:tracePt t="84181" x="1555750" y="5056188"/>
          <p14:tracePt t="84193" x="1563688" y="5056188"/>
          <p14:tracePt t="84195" x="1571625" y="5064125"/>
          <p14:tracePt t="84205" x="1589088" y="5073650"/>
          <p14:tracePt t="84213" x="1614488" y="5081588"/>
          <p14:tracePt t="84222" x="1631950" y="5081588"/>
          <p14:tracePt t="84234" x="1631950" y="5091113"/>
          <p14:tracePt t="84237" x="1639888" y="5091113"/>
          <p14:tracePt t="84247" x="1649413" y="5091113"/>
          <p14:tracePt t="84252" x="1682750" y="5106988"/>
          <p14:tracePt t="84263" x="1708150" y="5106988"/>
          <p14:tracePt t="84271" x="1725613" y="5116513"/>
          <p14:tracePt t="84280" x="1733550" y="5124450"/>
          <p14:tracePt t="84288" x="1741488" y="5124450"/>
          <p14:tracePt t="84298" x="1758950" y="5124450"/>
          <p14:tracePt t="84303" x="1776413" y="5132388"/>
          <p14:tracePt t="84315" x="1784350" y="5132388"/>
          <p14:tracePt t="84321" x="1793875" y="5132388"/>
          <p14:tracePt t="84330" x="1801813" y="5132388"/>
          <p14:tracePt t="84338" x="1809750" y="5132388"/>
          <p14:tracePt t="84347" x="1827213" y="5149850"/>
          <p14:tracePt t="84354" x="1844675" y="5157788"/>
          <p14:tracePt t="84363" x="1860550" y="5157788"/>
          <p14:tracePt t="84370" x="1878013" y="5157788"/>
          <p14:tracePt t="84380" x="1895475" y="5157788"/>
          <p14:tracePt t="84387" x="1928813" y="5167313"/>
          <p14:tracePt t="84396" x="1946275" y="5167313"/>
          <p14:tracePt t="84404" x="1963738" y="5167313"/>
          <p14:tracePt t="84408" x="2005013" y="5175250"/>
          <p14:tracePt t="84418" x="2039938" y="5175250"/>
          <p14:tracePt t="84430" x="2065338" y="5175250"/>
          <p14:tracePt t="84435" x="2098675" y="5175250"/>
          <p14:tracePt t="84447" x="2116138" y="5175250"/>
          <p14:tracePt t="84452" x="2159000" y="5175250"/>
          <p14:tracePt t="84463" x="2192338" y="5175250"/>
          <p14:tracePt t="84473" x="2243138" y="5175250"/>
          <p14:tracePt t="84474" x="2278063" y="5175250"/>
          <p14:tracePt t="84485" x="2311400" y="5175250"/>
          <p14:tracePt t="84489" x="2344738" y="5175250"/>
          <p14:tracePt t="84501" x="2362200" y="5175250"/>
          <p14:tracePt t="84514" x="2422525" y="5175250"/>
          <p14:tracePt t="84524" x="2430463" y="5175250"/>
          <p14:tracePt t="84529" x="2447925" y="5175250"/>
          <p14:tracePt t="84540" x="2455863" y="5175250"/>
          <p14:tracePt t="84551" x="2489200" y="5175250"/>
          <p14:tracePt t="84555" x="2516188" y="5175250"/>
          <p14:tracePt t="84564" x="2524125" y="5175250"/>
          <p14:tracePt t="84571" x="2532063" y="5175250"/>
          <p14:tracePt t="84581" x="2557463" y="5175250"/>
          <p14:tracePt t="84590" x="2566988" y="5175250"/>
          <p14:tracePt t="84598" x="2608263" y="5175250"/>
          <p14:tracePt t="84606" x="2617788" y="5175250"/>
          <p14:tracePt t="84616" x="2643188" y="5175250"/>
          <p14:tracePt t="84621" x="2668588" y="5175250"/>
          <p14:tracePt t="84631" x="2676525" y="5175250"/>
          <p14:tracePt t="84637" x="2693988" y="5157788"/>
          <p14:tracePt t="84647" x="2727325" y="5141913"/>
          <p14:tracePt t="84652" x="2736850" y="5141913"/>
          <p14:tracePt t="84663" x="2752725" y="5141913"/>
          <p14:tracePt t="84670" x="2770188" y="5132388"/>
          <p14:tracePt t="84682" x="2787650" y="5124450"/>
          <p14:tracePt t="84696" x="2795588" y="5124450"/>
          <p14:tracePt t="84704" x="2805113" y="5124450"/>
          <p14:tracePt t="84714" x="2813050" y="5124450"/>
          <p14:tracePt t="84722" x="2820988" y="5124450"/>
          <p14:tracePt t="84731" x="2830513" y="5124450"/>
          <p14:tracePt t="84737" x="2838450" y="5124450"/>
          <p14:tracePt t="84753" x="2846388" y="5124450"/>
          <p14:tracePt t="84766" x="2855913" y="5124450"/>
          <p14:tracePt t="84786" x="2855913" y="5116513"/>
          <p14:tracePt t="84798" x="2863850" y="5106988"/>
          <p14:tracePt t="84814" x="2871788" y="5099050"/>
          <p14:tracePt t="84820" x="2881313" y="5099050"/>
          <p14:tracePt t="84832" x="2889250" y="5091113"/>
          <p14:tracePt t="84843" x="2897188" y="5081588"/>
          <p14:tracePt t="84849" x="2914650" y="5073650"/>
          <p14:tracePt t="84853" x="2922588" y="5073650"/>
          <p14:tracePt t="84864" x="2932113" y="5073650"/>
          <p14:tracePt t="84880" x="2949575" y="5056188"/>
          <p14:tracePt t="84881" x="2957513" y="5038725"/>
          <p14:tracePt t="84894" x="2965450" y="5038725"/>
          <p14:tracePt t="84911" x="2974975" y="5030788"/>
          <p14:tracePt t="84921" x="2982913" y="5022850"/>
          <p14:tracePt t="84947" x="2990850" y="5022850"/>
          <p14:tracePt t="84955" x="3000375" y="5013325"/>
          <p14:tracePt t="85538" x="3000375" y="5005388"/>
          <p14:tracePt t="85624" x="3000375" y="4997450"/>
          <p14:tracePt t="85639" x="3000375" y="4987925"/>
          <p14:tracePt t="85680" x="3000375" y="4979988"/>
          <p14:tracePt t="85730" x="3000375" y="4972050"/>
          <p14:tracePt t="85750" x="3008313" y="4972050"/>
          <p14:tracePt t="85769" x="3008313" y="4962525"/>
          <p14:tracePt t="85786" x="3016250" y="4954588"/>
          <p14:tracePt t="85816" x="3025775" y="4937125"/>
          <p14:tracePt t="85819" x="3025775" y="4929188"/>
          <p14:tracePt t="85849" x="3033713" y="4919663"/>
          <p14:tracePt t="86184" x="3041650" y="4919663"/>
          <p14:tracePt t="86195" x="3051175" y="4919663"/>
          <p14:tracePt t="86214" x="3059113" y="4919663"/>
          <p14:tracePt t="86219" x="3067050" y="4919663"/>
          <p14:tracePt t="86236" x="3076575" y="4919663"/>
          <p14:tracePt t="86246" x="3084513" y="4919663"/>
          <p14:tracePt t="86284" x="3084513" y="4911725"/>
          <p14:tracePt t="86301" x="3094038" y="4911725"/>
          <p14:tracePt t="86336" x="3094038" y="4903788"/>
          <p14:tracePt t="86341" x="3094038" y="4894263"/>
          <p14:tracePt t="86351" x="3094038" y="4886325"/>
          <p14:tracePt t="86368" x="3094038" y="4868863"/>
          <p14:tracePt t="86379" x="3076575" y="4852988"/>
          <p14:tracePt t="86384" x="3059113" y="4843463"/>
          <p14:tracePt t="86393" x="3033713" y="4818063"/>
          <p14:tracePt t="86396" x="3000375" y="4802188"/>
          <p14:tracePt t="86418" x="2965450" y="4784725"/>
          <p14:tracePt t="86421" x="2932113" y="4784725"/>
          <p14:tracePt t="86431" x="2914650" y="4775200"/>
          <p14:tracePt t="86435" x="2889250" y="4767263"/>
          <p14:tracePt t="86446" x="2855913" y="4767263"/>
          <p14:tracePt t="86455" x="2813050" y="4759325"/>
          <p14:tracePt t="86463" x="2752725" y="4759325"/>
          <p14:tracePt t="86471" x="2693988" y="4759325"/>
          <p14:tracePt t="86480" x="2643188" y="4759325"/>
          <p14:tracePt t="86486" x="2582863" y="4759325"/>
          <p14:tracePt t="86496" x="2549525" y="4759325"/>
          <p14:tracePt t="86502" x="2516188" y="4759325"/>
          <p14:tracePt t="86513" x="2498725" y="4759325"/>
          <p14:tracePt t="86518" x="2481263" y="4759325"/>
          <p14:tracePt t="86533" x="2473325" y="4759325"/>
          <p14:tracePt t="86764" x="2463800" y="4759325"/>
          <p14:tracePt t="86773" x="2447925" y="4759325"/>
          <p14:tracePt t="86781" x="2422525" y="4759325"/>
          <p14:tracePt t="86789" x="2379663" y="4759325"/>
          <p14:tracePt t="86798" x="2354263" y="4759325"/>
          <p14:tracePt t="86806" x="2311400" y="4749800"/>
          <p14:tracePt t="86814" x="2252663" y="4741863"/>
          <p14:tracePt t="86821" x="2192338" y="4733925"/>
          <p14:tracePt t="86830" x="2108200" y="4716463"/>
          <p14:tracePt t="86836" x="2030413" y="4699000"/>
          <p14:tracePt t="86847" x="1946275" y="4691063"/>
          <p14:tracePt t="86856" x="1885950" y="4673600"/>
          <p14:tracePt t="86865" x="1827213" y="4665663"/>
          <p14:tracePt t="86870" x="1793875" y="4665663"/>
          <p14:tracePt t="86880" x="1751013" y="4657725"/>
          <p14:tracePt t="86885" x="1733550" y="4657725"/>
          <p14:tracePt t="86895" x="1725613" y="4657725"/>
          <p14:tracePt t="86900" x="1716088" y="4657725"/>
          <p14:tracePt t="86913" x="1690688" y="4657725"/>
          <p14:tracePt t="86918" x="1674813" y="4657725"/>
          <p14:tracePt t="86929" x="1665288" y="4657725"/>
          <p14:tracePt t="86935" x="1649413" y="4657725"/>
          <p14:tracePt t="86940" x="1639888" y="4657725"/>
          <p14:tracePt t="86952" x="1622425" y="4648200"/>
          <p14:tracePt t="86956" x="1606550" y="4648200"/>
          <p14:tracePt t="86966" x="1597025" y="4648200"/>
          <p14:tracePt t="86981" x="1563688" y="4648200"/>
          <p14:tracePt t="86998" x="1530350" y="4648200"/>
          <p14:tracePt t="87007" x="1520825" y="4648200"/>
          <p14:tracePt t="87016" x="1504950" y="4648200"/>
          <p14:tracePt t="87031" x="1487488" y="4648200"/>
          <p14:tracePt t="87037" x="1462088" y="4648200"/>
          <p14:tracePt t="87056" x="1452563" y="4648200"/>
          <p14:tracePt t="87064" x="1444625" y="4648200"/>
          <p14:tracePt t="87072" x="1427163" y="4648200"/>
          <p14:tracePt t="87082" x="1411288" y="4648200"/>
          <p14:tracePt t="87105" x="1393825" y="4648200"/>
          <p14:tracePt t="87115" x="1385888" y="4648200"/>
          <p14:tracePt t="87122" x="1368425" y="4665663"/>
          <p14:tracePt t="87130" x="1343025" y="4683125"/>
          <p14:tracePt t="87138" x="1333500" y="4683125"/>
          <p14:tracePt t="87145" x="1325563" y="4683125"/>
          <p14:tracePt t="87154" x="1317625" y="4683125"/>
          <p14:tracePt t="87164" x="1308100" y="4683125"/>
          <p14:tracePt t="87170" x="1308100" y="4691063"/>
          <p14:tracePt t="87182" x="1300163" y="4699000"/>
          <p14:tracePt t="87198" x="1292225" y="4699000"/>
          <p14:tracePt t="87215" x="1292225" y="4708525"/>
          <p14:tracePt t="87231" x="1282700" y="4708525"/>
          <p14:tracePt t="87236" x="1274763" y="4724400"/>
          <p14:tracePt t="87249" x="1257300" y="4724400"/>
          <p14:tracePt t="87256" x="1257300" y="4733925"/>
          <p14:tracePt t="87274" x="1257300" y="4741863"/>
          <p14:tracePt t="87280" x="1257300" y="4759325"/>
          <p14:tracePt t="87287" x="1257300" y="4775200"/>
          <p14:tracePt t="87299" x="1257300" y="4784725"/>
          <p14:tracePt t="87308" x="1257300" y="4792663"/>
          <p14:tracePt t="87313" x="1257300" y="4810125"/>
          <p14:tracePt t="87323" x="1257300" y="4818063"/>
          <p14:tracePt t="87330" x="1257300" y="4827588"/>
          <p14:tracePt t="87340" x="1257300" y="4843463"/>
          <p14:tracePt t="87352" x="1257300" y="4852988"/>
          <p14:tracePt t="87354" x="1266825" y="4860925"/>
          <p14:tracePt t="87364" x="1274763" y="4878388"/>
          <p14:tracePt t="87371" x="1292225" y="4894263"/>
          <p14:tracePt t="87381" x="1317625" y="4919663"/>
          <p14:tracePt t="87391" x="1325563" y="4919663"/>
          <p14:tracePt t="87399" x="1385888" y="4937125"/>
          <p14:tracePt t="87405" x="1427163" y="4946650"/>
          <p14:tracePt t="87414" x="1452563" y="4972050"/>
          <p14:tracePt t="87420" x="1487488" y="4987925"/>
          <p14:tracePt t="87430" x="1538288" y="4997450"/>
          <p14:tracePt t="87436" x="1563688" y="5005388"/>
          <p14:tracePt t="87447" x="1606550" y="5022850"/>
          <p14:tracePt t="87451" x="1639888" y="5022850"/>
          <p14:tracePt t="87463" x="1674813" y="5048250"/>
          <p14:tracePt t="87470" x="1690688" y="5048250"/>
          <p14:tracePt t="87474" x="1716088" y="5056188"/>
          <p14:tracePt t="87486" x="1751013" y="5056188"/>
          <p14:tracePt t="87490" x="1784350" y="5056188"/>
          <p14:tracePt t="87503" x="1801813" y="5056188"/>
          <p14:tracePt t="87515" x="1844675" y="5056188"/>
          <p14:tracePt t="87516" x="1870075" y="5056188"/>
          <p14:tracePt t="87531" x="1954213" y="5056188"/>
          <p14:tracePt t="87540" x="2022475" y="5056188"/>
          <p14:tracePt t="87551" x="2082800" y="5056188"/>
          <p14:tracePt t="87556" x="2159000" y="5056188"/>
          <p14:tracePt t="87566" x="2209800" y="5056188"/>
          <p14:tracePt t="87571" x="2260600" y="5056188"/>
          <p14:tracePt t="87581" x="2303463" y="5056188"/>
          <p14:tracePt t="87594" x="2328863" y="5056188"/>
          <p14:tracePt t="87598" x="2336800" y="5056188"/>
          <p14:tracePt t="87606" x="2354263" y="5056188"/>
          <p14:tracePt t="87623" x="2362200" y="5056188"/>
          <p14:tracePt t="87632" x="2387600" y="5056188"/>
          <p14:tracePt t="87638" x="2413000" y="5056188"/>
          <p14:tracePt t="87648" x="2430463" y="5056188"/>
          <p14:tracePt t="87653" x="2455863" y="5056188"/>
          <p14:tracePt t="87664" x="2481263" y="5056188"/>
          <p14:tracePt t="87681" x="2506663" y="5056188"/>
          <p14:tracePt t="87688" x="2516188" y="5056188"/>
          <p14:tracePt t="87694" x="2541588" y="5056188"/>
          <p14:tracePt t="87703" x="2557463" y="5056188"/>
          <p14:tracePt t="87714" x="2566988" y="5056188"/>
          <p14:tracePt t="87719" x="2574925" y="5056188"/>
          <p14:tracePt t="87730" x="2592388" y="5056188"/>
          <p14:tracePt t="87731" x="2608263" y="5056188"/>
          <p14:tracePt t="87754" x="2617788" y="5048250"/>
          <p14:tracePt t="87760" x="2625725" y="5048250"/>
          <p14:tracePt t="87782" x="2643188" y="5038725"/>
          <p14:tracePt t="87789" x="2660650" y="5030788"/>
          <p14:tracePt t="87797" x="2660650" y="5022850"/>
          <p14:tracePt t="87809" x="2668588" y="5022850"/>
          <p14:tracePt t="87820" x="2676525" y="5013325"/>
          <p14:tracePt t="87824" x="2676525" y="5005388"/>
          <p14:tracePt t="87836" x="2676525" y="4997450"/>
          <p14:tracePt t="87848" x="2676525" y="4987925"/>
          <p14:tracePt t="87855" x="2686050" y="4979988"/>
          <p14:tracePt t="87864" x="2693988" y="4972050"/>
          <p14:tracePt t="87896" x="2693988" y="4962525"/>
          <p14:tracePt t="87904" x="2701925" y="4954588"/>
          <p14:tracePt t="87955" x="2711450" y="4946650"/>
          <p14:tracePt t="88111" x="2701925" y="4946650"/>
          <p14:tracePt t="88120" x="2693988" y="4946650"/>
          <p14:tracePt t="88130" x="2686050" y="4946650"/>
          <p14:tracePt t="88136" x="2668588" y="4946650"/>
          <p14:tracePt t="88146" x="2617788" y="4962525"/>
          <p14:tracePt t="88155" x="2582863" y="4997450"/>
          <p14:tracePt t="88163" x="2557463" y="5013325"/>
          <p14:tracePt t="88172" x="2524125" y="5030788"/>
          <p14:tracePt t="88179" x="2489200" y="5048250"/>
          <p14:tracePt t="88185" x="2463800" y="5056188"/>
          <p14:tracePt t="88196" x="2422525" y="5073650"/>
          <p14:tracePt t="88202" x="2397125" y="5081588"/>
          <p14:tracePt t="88212" x="2344738" y="5081588"/>
          <p14:tracePt t="88218" x="2319338" y="5081588"/>
          <p14:tracePt t="88230" x="2293938" y="5081588"/>
          <p14:tracePt t="88246" x="2278063" y="5081588"/>
          <p14:tracePt t="88258" x="2260600" y="5081588"/>
          <p14:tracePt t="88268" x="2252663" y="5081588"/>
          <p14:tracePt t="88284" x="2235200" y="5081588"/>
          <p14:tracePt t="88302" x="2227263" y="5081588"/>
          <p14:tracePt t="88318" x="2217738" y="5081588"/>
          <p14:tracePt t="88330" x="2209800" y="5081588"/>
          <p14:tracePt t="88349" x="2209800" y="5073650"/>
          <p14:tracePt t="88357" x="2200275" y="5064125"/>
          <p14:tracePt t="88379" x="2200275" y="5056188"/>
          <p14:tracePt t="88385" x="2200275" y="5048250"/>
          <p14:tracePt t="88396" x="2200275" y="5038725"/>
          <p14:tracePt t="88403" x="2200275" y="5030788"/>
          <p14:tracePt t="88413" x="2200275" y="5022850"/>
          <p14:tracePt t="88435" x="2200275" y="5013325"/>
          <p14:tracePt t="88446" x="2192338" y="5013325"/>
          <p14:tracePt t="88494" x="2192338" y="5022850"/>
          <p14:tracePt t="88504" x="2192338" y="5048250"/>
          <p14:tracePt t="88507" x="2192338" y="5056188"/>
          <p14:tracePt t="88519" x="2192338" y="5091113"/>
          <p14:tracePt t="88530" x="2192338" y="5116513"/>
          <p14:tracePt t="88534" x="2192338" y="5132388"/>
          <p14:tracePt t="88546" x="2200275" y="5149850"/>
          <p14:tracePt t="88551" x="2209800" y="5167313"/>
          <p14:tracePt t="88563" x="2217738" y="5175250"/>
          <p14:tracePt t="88570" x="2217738" y="5183188"/>
          <p14:tracePt t="88574" x="2235200" y="5200650"/>
          <p14:tracePt t="88585" x="2260600" y="5226050"/>
          <p14:tracePt t="88590" x="2286000" y="5235575"/>
          <p14:tracePt t="88601" x="2328863" y="5243513"/>
          <p14:tracePt t="88613" x="2344738" y="5251450"/>
          <p14:tracePt t="88618" x="2371725" y="5251450"/>
          <p14:tracePt t="88630" x="2489200" y="5286375"/>
          <p14:tracePt t="88640" x="2549525" y="5294313"/>
          <p14:tracePt t="88651" x="2633663" y="5319713"/>
          <p14:tracePt t="88655" x="2693988" y="5327650"/>
          <p14:tracePt t="88667" x="2770188" y="5337175"/>
          <p14:tracePt t="88669" x="2846388" y="5353050"/>
          <p14:tracePt t="88680" x="2922588" y="5380038"/>
          <p14:tracePt t="88690" x="3008313" y="5380038"/>
          <p14:tracePt t="88696" x="3076575" y="5387975"/>
          <p14:tracePt t="88705" x="3152775" y="5395913"/>
          <p14:tracePt t="88713" x="3211513" y="5413375"/>
          <p14:tracePt t="88721" x="3271838" y="5438775"/>
          <p14:tracePt t="88734" x="3330575" y="5446713"/>
          <p14:tracePt t="88735" x="3382963" y="5472113"/>
          <p14:tracePt t="88746" x="3441700" y="5489575"/>
          <p14:tracePt t="88751" x="3492500" y="5507038"/>
          <p14:tracePt t="88763" x="3527425" y="5524500"/>
          <p14:tracePt t="88772" x="3560763" y="5532438"/>
          <p14:tracePt t="88779" x="3594100" y="5540375"/>
          <p14:tracePt t="88786" x="3594100" y="5549900"/>
          <p14:tracePt t="88794" x="3611563" y="5557838"/>
          <p14:tracePt t="88802" x="3636963" y="5557838"/>
          <p14:tracePt t="88813" x="3646488" y="5575300"/>
          <p14:tracePt t="88819" x="3654425" y="5575300"/>
          <p14:tracePt t="88830" x="3671888" y="5583238"/>
          <p14:tracePt t="88848" x="3679825" y="5600700"/>
          <p14:tracePt t="88857" x="3687763" y="5608638"/>
          <p14:tracePt t="88872" x="3697288" y="5608638"/>
          <p14:tracePt t="88883" x="3713163" y="5608638"/>
          <p14:tracePt t="88895" x="3722688" y="5608638"/>
          <p14:tracePt t="88909" x="3730625" y="5608638"/>
          <p14:tracePt t="88930" x="3738563" y="5608638"/>
          <p14:tracePt t="88948" x="3763963" y="5634038"/>
          <p14:tracePt t="88958" x="3773488" y="5641975"/>
          <p14:tracePt t="88969" x="3781425" y="5659438"/>
          <p14:tracePt t="88972" x="3806825" y="5676900"/>
          <p14:tracePt t="88986" x="3841750" y="5719763"/>
          <p14:tracePt t="88988" x="3867150" y="5753100"/>
          <p14:tracePt t="88998" x="3925888" y="5813425"/>
          <p14:tracePt t="89010" x="3968750" y="5838825"/>
          <p14:tracePt t="89014" x="4019550" y="5880100"/>
          <p14:tracePt t="89024" x="4062413" y="5897563"/>
          <p14:tracePt t="89030" x="4087813" y="5905500"/>
          <p14:tracePt t="89038" x="4105275" y="5905500"/>
          <p14:tracePt t="89048" x="4156075" y="5922963"/>
          <p14:tracePt t="89240" x="4164013" y="5922963"/>
          <p14:tracePt t="89246" x="4171950" y="5922963"/>
          <p14:tracePt t="89267" x="4189413" y="5922963"/>
          <p14:tracePt t="89269" x="4206875" y="5922963"/>
          <p14:tracePt t="89280" x="4214813" y="5905500"/>
          <p14:tracePt t="89295" x="4214813" y="5897563"/>
          <p14:tracePt t="89301" x="4224338" y="5889625"/>
          <p14:tracePt t="89313" x="4224338" y="5880100"/>
          <p14:tracePt t="89318" x="4240213" y="5864225"/>
          <p14:tracePt t="89355" x="4240213" y="5846763"/>
          <p14:tracePt t="89452" x="4249738" y="5838825"/>
          <p14:tracePt t="89472" x="4257675" y="5846763"/>
          <p14:tracePt t="89484" x="4265613" y="5864225"/>
          <p14:tracePt t="89488" x="4291013" y="5872163"/>
          <p14:tracePt t="89498" x="4308475" y="5880100"/>
          <p14:tracePt t="89501" x="4351338" y="5905500"/>
          <p14:tracePt t="89513" x="4384675" y="5932488"/>
          <p14:tracePt t="89522" x="4445000" y="5957888"/>
          <p14:tracePt t="89530" x="4495800" y="5991225"/>
          <p14:tracePt t="89538" x="4546600" y="6008688"/>
          <p14:tracePt t="89546" x="4579938" y="6034088"/>
          <p14:tracePt t="89553" x="4614863" y="6076950"/>
          <p14:tracePt t="89563" x="4630738" y="6076950"/>
          <p14:tracePt t="89568" x="4640263" y="6076950"/>
          <p14:tracePt t="89714" x="4622800" y="6076950"/>
          <p14:tracePt t="89724" x="4605338" y="6076950"/>
          <p14:tracePt t="89735" x="4579938" y="6076950"/>
          <p14:tracePt t="89739" x="4538663" y="6076950"/>
          <p14:tracePt t="89751" x="4495800" y="6076950"/>
          <p14:tracePt t="89755" x="4435475" y="6076950"/>
          <p14:tracePt t="89768" x="4394200" y="6076950"/>
          <p14:tracePt t="89779" x="4333875" y="6076950"/>
          <p14:tracePt t="89796" x="4308475" y="6076950"/>
          <p14:tracePt t="89859" x="4325938" y="6076950"/>
          <p14:tracePt t="89870" x="4359275" y="6067425"/>
          <p14:tracePt t="89879" x="4368800" y="6059488"/>
          <p14:tracePt t="89886" x="4394200" y="6049963"/>
          <p14:tracePt t="89896" x="4452938" y="6042025"/>
          <p14:tracePt t="89901" x="4470400" y="6034088"/>
          <p14:tracePt t="89914" x="4478338" y="6024563"/>
          <p14:tracePt t="89918" x="4495800" y="6016625"/>
          <p14:tracePt t="89971" x="4503738" y="6016625"/>
          <p14:tracePt t="89998" x="4503738" y="6024563"/>
          <p14:tracePt t="90005" x="4495800" y="6034088"/>
          <p14:tracePt t="90012" x="4486275" y="6034088"/>
          <p14:tracePt t="90021" x="4478338" y="6034088"/>
          <p14:tracePt t="90032" x="4427538" y="6059488"/>
          <p14:tracePt t="90038" x="4419600" y="6059488"/>
          <p14:tracePt t="90048" x="4394200" y="6059488"/>
          <p14:tracePt t="90053" x="4341813" y="6059488"/>
          <p14:tracePt t="90064" x="4316413" y="6059488"/>
          <p14:tracePt t="90071" x="4275138" y="6059488"/>
          <p14:tracePt t="90080" x="4197350" y="6059488"/>
          <p14:tracePt t="90088" x="4146550" y="6059488"/>
          <p14:tracePt t="90092" x="4070350" y="6059488"/>
          <p14:tracePt t="90101" x="4002088" y="6059488"/>
          <p14:tracePt t="90113" x="3960813" y="6059488"/>
          <p14:tracePt t="90118" x="3883025" y="6059488"/>
          <p14:tracePt t="90130" x="3841750" y="6059488"/>
          <p14:tracePt t="90168" x="3841750" y="6049963"/>
          <p14:tracePt t="90179" x="3832225" y="6034088"/>
          <p14:tracePt t="90188" x="3824288" y="6008688"/>
          <p14:tracePt t="90200" x="3824288" y="5999163"/>
          <p14:tracePt t="90203" x="3824288" y="5983288"/>
          <p14:tracePt t="90213" x="3824288" y="5957888"/>
          <p14:tracePt t="90224" x="3824288" y="5948363"/>
          <p14:tracePt t="90229" x="3824288" y="5905500"/>
          <p14:tracePt t="90240" x="3824288" y="5880100"/>
          <p14:tracePt t="90246" x="3824288" y="5854700"/>
          <p14:tracePt t="90254" x="3824288" y="5838825"/>
          <p14:tracePt t="90263" x="3824288" y="5813425"/>
          <p14:tracePt t="90269" x="3849688" y="5803900"/>
          <p14:tracePt t="90279" x="3857625" y="5795963"/>
          <p14:tracePt t="90285" x="3892550" y="5770563"/>
          <p14:tracePt t="90296" x="3892550" y="5761038"/>
          <p14:tracePt t="90304" x="3917950" y="5745163"/>
          <p14:tracePt t="90319" x="3951288" y="5727700"/>
          <p14:tracePt t="90330" x="3976688" y="5719763"/>
          <p14:tracePt t="90335" x="4011613" y="5702300"/>
          <p14:tracePt t="90346" x="4052888" y="5684838"/>
          <p14:tracePt t="90352" x="4087813" y="5668963"/>
          <p14:tracePt t="90363" x="4113213" y="5668963"/>
          <p14:tracePt t="90368" x="4156075" y="5659438"/>
          <p14:tracePt t="90379" x="4206875" y="5651500"/>
          <p14:tracePt t="90386" x="4265613" y="5641975"/>
          <p14:tracePt t="90389" x="4325938" y="5634038"/>
          <p14:tracePt t="90401" x="4368800" y="5626100"/>
          <p14:tracePt t="90405" x="4410075" y="5616575"/>
          <p14:tracePt t="90418" x="4445000" y="5616575"/>
          <p14:tracePt t="90430" x="4529138" y="5616575"/>
          <p14:tracePt t="90443" x="4554538" y="5616575"/>
          <p14:tracePt t="90446" x="4589463" y="5616575"/>
          <p14:tracePt t="90455" x="4614863" y="5616575"/>
          <p14:tracePt t="90467" x="4648200" y="5616575"/>
          <p14:tracePt t="90469" x="4683125" y="5616575"/>
          <p14:tracePt t="90484" x="4716463" y="5616575"/>
          <p14:tracePt t="90485" x="4733925" y="5616575"/>
          <p14:tracePt t="90497" x="4767263" y="5616575"/>
          <p14:tracePt t="90506" x="4802188" y="5616575"/>
          <p14:tracePt t="90513" x="4827588" y="5616575"/>
          <p14:tracePt t="90521" x="4843463" y="5626100"/>
          <p14:tracePt t="90530" x="4852988" y="5626100"/>
          <p14:tracePt t="90535" x="4860925" y="5634038"/>
          <p14:tracePt t="90546" x="4868863" y="5641975"/>
          <p14:tracePt t="90551" x="4894263" y="5641975"/>
          <p14:tracePt t="90563" x="4903788" y="5651500"/>
          <p14:tracePt t="90567" x="4937125" y="5676900"/>
          <p14:tracePt t="90579" x="4979988" y="5694363"/>
          <p14:tracePt t="90587" x="5022850" y="5719763"/>
          <p14:tracePt t="90597" x="5056188" y="5727700"/>
          <p14:tracePt t="90602" x="5106988" y="5753100"/>
          <p14:tracePt t="90608" x="5132388" y="5770563"/>
          <p14:tracePt t="90618" x="5175250" y="5795963"/>
          <p14:tracePt t="90630" x="5192713" y="5803900"/>
          <p14:tracePt t="90633" x="5218113" y="5829300"/>
          <p14:tracePt t="90646" x="5218113" y="5838825"/>
          <p14:tracePt t="90658" x="5226050" y="5846763"/>
          <p14:tracePt t="90700" x="5226050" y="5864225"/>
          <p14:tracePt t="90718" x="5235575" y="5880100"/>
          <p14:tracePt t="90748" x="5235575" y="5889625"/>
          <p14:tracePt t="90765" x="5243513" y="5897563"/>
          <p14:tracePt t="90794" x="5243513" y="5905500"/>
          <p14:tracePt t="90815" x="5243513" y="5915025"/>
          <p14:tracePt t="90895" x="5251450" y="5915025"/>
          <p14:tracePt t="90903" x="5260975" y="5915025"/>
          <p14:tracePt t="90917" x="5268913" y="5915025"/>
          <p14:tracePt t="90920" x="5276850" y="5915025"/>
          <p14:tracePt t="90930" x="5286375" y="5905500"/>
          <p14:tracePt t="90946" x="5286375" y="5872163"/>
          <p14:tracePt t="90955" x="5286375" y="5854700"/>
          <p14:tracePt t="90965" x="5286375" y="5821363"/>
          <p14:tracePt t="90971" x="5286375" y="5813425"/>
          <p14:tracePt t="90979" x="5286375" y="5788025"/>
          <p14:tracePt t="90985" x="5268913" y="5735638"/>
          <p14:tracePt t="90997" x="5243513" y="5727700"/>
          <p14:tracePt t="91001" x="5218113" y="5694363"/>
          <p14:tracePt t="91013" x="5200650" y="5676900"/>
          <p14:tracePt t="91018" x="5175250" y="5659438"/>
          <p14:tracePt t="91031" x="5149850" y="5651500"/>
          <p14:tracePt t="91035" x="5124450" y="5641975"/>
          <p14:tracePt t="91039" x="5081588" y="5626100"/>
          <p14:tracePt t="91051" x="5038725" y="5616575"/>
          <p14:tracePt t="91056" x="4997450" y="5608638"/>
          <p14:tracePt t="91068" x="4919663" y="5608638"/>
          <p14:tracePt t="91079" x="4860925" y="5608638"/>
          <p14:tracePt t="91084" x="4810125" y="5608638"/>
          <p14:tracePt t="91096" x="4708525" y="5608638"/>
          <p14:tracePt t="91105" x="4665663" y="5608638"/>
          <p14:tracePt t="91118" x="4614863" y="5608638"/>
          <p14:tracePt t="91121" x="4564063" y="5608638"/>
          <p14:tracePt t="91132" x="4529138" y="5608638"/>
          <p14:tracePt t="91135" x="4478338" y="5608638"/>
          <p14:tracePt t="91145" x="4445000" y="5608638"/>
          <p14:tracePt t="91155" x="4402138" y="5608638"/>
          <p14:tracePt t="91163" x="4341813" y="5608638"/>
          <p14:tracePt t="91172" x="4283075" y="5608638"/>
          <p14:tracePt t="91179" x="4240213" y="5608638"/>
          <p14:tracePt t="91188" x="4197350" y="5608638"/>
          <p14:tracePt t="91197" x="4156075" y="5608638"/>
          <p14:tracePt t="91202" x="4121150" y="5608638"/>
          <p14:tracePt t="91212" x="4079875" y="5608638"/>
          <p14:tracePt t="91218" x="4037013" y="5608638"/>
          <p14:tracePt t="91230" x="3994150" y="5608638"/>
          <p14:tracePt t="91238" x="3951288" y="5608638"/>
          <p14:tracePt t="91246" x="3900488" y="5608638"/>
          <p14:tracePt t="91251" x="3857625" y="5608638"/>
          <p14:tracePt t="91257" x="3849688" y="5608638"/>
          <p14:tracePt t="91268" x="3832225" y="5608638"/>
          <p14:tracePt t="91279" x="3798888" y="5626100"/>
          <p14:tracePt t="91284" x="3781425" y="5634038"/>
          <p14:tracePt t="91297" x="3756025" y="5659438"/>
          <p14:tracePt t="91300" x="3756025" y="5668963"/>
          <p14:tracePt t="91307" x="3730625" y="5684838"/>
          <p14:tracePt t="91318" x="3713163" y="5684838"/>
          <p14:tracePt t="91324" x="3713163" y="5694363"/>
          <p14:tracePt t="91334" x="3705225" y="5702300"/>
          <p14:tracePt t="91345" x="3687763" y="5710238"/>
          <p14:tracePt t="91349" x="3687763" y="5727700"/>
          <p14:tracePt t="91363" x="3662363" y="5753100"/>
          <p14:tracePt t="91374" x="3654425" y="5778500"/>
          <p14:tracePt t="91385" x="3654425" y="5788025"/>
          <p14:tracePt t="91388" x="3646488" y="5795963"/>
          <p14:tracePt t="91397" x="3646488" y="5803900"/>
          <p14:tracePt t="91404" x="3646488" y="5813425"/>
          <p14:tracePt t="91413" x="3646488" y="5829300"/>
          <p14:tracePt t="91423" x="3646488" y="5846763"/>
          <p14:tracePt t="91439" x="3646488" y="5864225"/>
          <p14:tracePt t="91451" x="3646488" y="5872163"/>
          <p14:tracePt t="91463" x="3646488" y="5889625"/>
          <p14:tracePt t="91474" x="3646488" y="5897563"/>
          <p14:tracePt t="91490" x="3646488" y="5905500"/>
          <p14:tracePt t="91502" x="3646488" y="5915025"/>
          <p14:tracePt t="91504" x="3662363" y="5915025"/>
          <p14:tracePt t="91518" x="3705225" y="5948363"/>
          <p14:tracePt t="91519" x="3748088" y="5965825"/>
          <p14:tracePt t="91530" x="3798888" y="5973763"/>
          <p14:tracePt t="91540" x="3824288" y="5973763"/>
          <p14:tracePt t="91546" x="3857625" y="5983288"/>
          <p14:tracePt t="91556" x="3935413" y="5991225"/>
          <p14:tracePt t="91564" x="4002088" y="5991225"/>
          <p14:tracePt t="91571" x="4105275" y="5999163"/>
          <p14:tracePt t="91580" x="4171950" y="5999163"/>
          <p14:tracePt t="91586" x="4275138" y="5999163"/>
          <p14:tracePt t="91598" x="4359275" y="5999163"/>
          <p14:tracePt t="91601" x="4460875" y="5999163"/>
          <p14:tracePt t="91615" x="4546600" y="5999163"/>
          <p14:tracePt t="91622" x="4614863" y="5999163"/>
          <p14:tracePt t="91632" x="4716463" y="5999163"/>
          <p14:tracePt t="91638" x="4792663" y="5999163"/>
          <p14:tracePt t="91643" x="4860925" y="5983288"/>
          <p14:tracePt t="91655" x="4919663" y="5965825"/>
          <p14:tracePt t="91666" x="5073650" y="5940425"/>
          <p14:tracePt t="91680" x="5116513" y="5932488"/>
          <p14:tracePt t="91682" x="5132388" y="5932488"/>
          <p14:tracePt t="91694" x="5157788" y="5915025"/>
          <p14:tracePt t="91714" x="5175250" y="5905500"/>
          <p14:tracePt t="92136" x="5175250" y="5897563"/>
          <p14:tracePt t="92155" x="5157788" y="5897563"/>
          <p14:tracePt t="92162" x="5124450" y="5897563"/>
          <p14:tracePt t="92170" x="5081588" y="5897563"/>
          <p14:tracePt t="92180" x="5030788" y="5922963"/>
          <p14:tracePt t="92186" x="5005388" y="5922963"/>
          <p14:tracePt t="92196" x="4962525" y="5957888"/>
          <p14:tracePt t="92202" x="4860925" y="5991225"/>
          <p14:tracePt t="92213" x="4733925" y="6024563"/>
          <p14:tracePt t="92218" x="4564063" y="6059488"/>
          <p14:tracePt t="92229" x="4394200" y="6102350"/>
          <p14:tracePt t="92235" x="4189413" y="6161088"/>
          <p14:tracePt t="92246" x="3968750" y="6203950"/>
          <p14:tracePt t="92252" x="3763963" y="6262688"/>
          <p14:tracePt t="92256" x="3586163" y="6272213"/>
          <p14:tracePt t="92267" x="3416300" y="6297613"/>
          <p14:tracePt t="92279" x="3279775" y="6313488"/>
          <p14:tracePt t="92284" x="3152775" y="6323013"/>
          <p14:tracePt t="92296" x="2974975" y="6330950"/>
          <p14:tracePt t="92310" x="2932113" y="6330950"/>
          <p14:tracePt t="92322" x="2922588" y="6330950"/>
          <p14:tracePt t="92334" x="2914650" y="6330950"/>
          <p14:tracePt t="92338" x="2906713" y="6323013"/>
          <p14:tracePt t="92348" x="2897188" y="6305550"/>
          <p14:tracePt t="92358" x="2863850" y="6305550"/>
          <p14:tracePt t="92362" x="2830513" y="6297613"/>
          <p14:tracePt t="92371" x="2778125" y="6280150"/>
          <p14:tracePt t="92380" x="2752725" y="6280150"/>
          <p14:tracePt t="92387" x="2727325" y="6272213"/>
          <p14:tracePt t="92400" x="2686050" y="6262688"/>
          <p14:tracePt t="92404" x="2633663" y="6254750"/>
          <p14:tracePt t="92413" x="2574925" y="6246813"/>
          <p14:tracePt t="92419" x="2532063" y="6237288"/>
          <p14:tracePt t="92429" x="2473325" y="6229350"/>
          <p14:tracePt t="92438" x="2422525" y="6211888"/>
          <p14:tracePt t="92446" x="2405063" y="6211888"/>
          <p14:tracePt t="92454" x="2371725" y="6211888"/>
          <p14:tracePt t="92458" x="2354263" y="6211888"/>
          <p14:tracePt t="92468" x="2311400" y="6211888"/>
          <p14:tracePt t="92480" x="2268538" y="6211888"/>
          <p14:tracePt t="92485" x="2243138" y="6211888"/>
          <p14:tracePt t="92496" x="2217738" y="6211888"/>
          <p14:tracePt t="92499" x="2174875" y="6211888"/>
          <p14:tracePt t="92508" x="2116138" y="6211888"/>
          <p14:tracePt t="92519" x="2014538" y="6211888"/>
          <p14:tracePt t="92524" x="1928813" y="6211888"/>
          <p14:tracePt t="92534" x="1860550" y="6211888"/>
          <p14:tracePt t="92538" x="1776413" y="6211888"/>
          <p14:tracePt t="92552" x="1708150" y="6211888"/>
          <p14:tracePt t="92563" x="1649413" y="6211888"/>
          <p14:tracePt t="92564" x="1614488" y="6211888"/>
          <p14:tracePt t="92574" x="1571625" y="6211888"/>
          <p14:tracePt t="92579" x="1538288" y="6211888"/>
          <p14:tracePt t="92589" x="1520825" y="6211888"/>
          <p14:tracePt t="92601" x="1487488" y="6211888"/>
          <p14:tracePt t="92604" x="1470025" y="6211888"/>
          <p14:tracePt t="92614" x="1452563" y="6211888"/>
          <p14:tracePt t="92619" x="1419225" y="6211888"/>
          <p14:tracePt t="92629" x="1393825" y="6211888"/>
          <p14:tracePt t="92639" x="1350963" y="6211888"/>
          <p14:tracePt t="92648" x="1325563" y="6211888"/>
          <p14:tracePt t="92655" x="1266825" y="6211888"/>
          <p14:tracePt t="92662" x="1223963" y="6211888"/>
          <p14:tracePt t="92670" x="1163638" y="6203950"/>
          <p14:tracePt t="92680" x="1104900" y="6194425"/>
          <p14:tracePt t="92686" x="1028700" y="6186488"/>
          <p14:tracePt t="92697" x="968375" y="6178550"/>
          <p14:tracePt t="92701" x="925513" y="6169025"/>
          <p14:tracePt t="92713" x="900113" y="6169025"/>
          <p14:tracePt t="92729" x="884238" y="6169025"/>
          <p14:tracePt t="92919" x="884238" y="6161088"/>
          <p14:tracePt t="92930" x="884238" y="6153150"/>
          <p14:tracePt t="92937" x="892175" y="6143625"/>
          <p14:tracePt t="92946" x="900113" y="6135688"/>
          <p14:tracePt t="92952" x="917575" y="6127750"/>
          <p14:tracePt t="92958" x="952500" y="6127750"/>
          <p14:tracePt t="92970" x="968375" y="6127750"/>
          <p14:tracePt t="92979" x="1003300" y="6118225"/>
          <p14:tracePt t="92984" x="1044575" y="6118225"/>
          <p14:tracePt t="92996" x="1069975" y="6118225"/>
          <p14:tracePt t="92999" x="1112838" y="6118225"/>
          <p14:tracePt t="93008" x="1181100" y="6118225"/>
          <p14:tracePt t="93018" x="1257300" y="6118225"/>
          <p14:tracePt t="93021" x="1343025" y="6118225"/>
          <p14:tracePt t="93032" x="1452563" y="6118225"/>
          <p14:tracePt t="93038" x="1597025" y="6118225"/>
          <p14:tracePt t="93049" x="1716088" y="6118225"/>
          <p14:tracePt t="93058" x="1844675" y="6118225"/>
          <p14:tracePt t="93063" x="1963738" y="6118225"/>
          <p14:tracePt t="93074" x="2073275" y="6118225"/>
          <p14:tracePt t="93079" x="2184400" y="6118225"/>
          <p14:tracePt t="93089" x="2268538" y="6118225"/>
          <p14:tracePt t="93101" x="2371725" y="6118225"/>
          <p14:tracePt t="93104" x="2430463" y="6118225"/>
          <p14:tracePt t="93113" x="2481263" y="6118225"/>
          <p14:tracePt t="93119" x="2516188" y="6118225"/>
          <p14:tracePt t="93130" x="2557463" y="6118225"/>
          <p14:tracePt t="93140" x="2592388" y="6118225"/>
          <p14:tracePt t="93146" x="2625725" y="6118225"/>
          <p14:tracePt t="93154" x="2651125" y="6118225"/>
          <p14:tracePt t="93164" x="2686050" y="6118225"/>
          <p14:tracePt t="93170" x="2711450" y="6118225"/>
          <p14:tracePt t="93180" x="2752725" y="6127750"/>
          <p14:tracePt t="93185" x="2787650" y="6127750"/>
          <p14:tracePt t="93197" x="2820988" y="6127750"/>
          <p14:tracePt t="93202" x="2846388" y="6127750"/>
          <p14:tracePt t="93213" x="2871788" y="6127750"/>
          <p14:tracePt t="93220" x="2881313" y="6127750"/>
          <p14:tracePt t="93237" x="2897188" y="6127750"/>
          <p14:tracePt t="93240" x="2922588" y="6127750"/>
          <p14:tracePt t="93253" x="2940050" y="6127750"/>
          <p14:tracePt t="93264" x="2957513" y="6127750"/>
          <p14:tracePt t="93267" x="2974975" y="6127750"/>
          <p14:tracePt t="93280" x="3016250" y="6127750"/>
          <p14:tracePt t="93290" x="3033713" y="6127750"/>
          <p14:tracePt t="93301" x="3041650" y="6127750"/>
          <p14:tracePt t="93306" x="3051175" y="6127750"/>
          <p14:tracePt t="93467" x="3059113" y="6127750"/>
          <p14:tracePt t="93477" x="3067050" y="6127750"/>
          <p14:tracePt t="93483" x="3084513" y="6127750"/>
          <p14:tracePt t="93491" x="3101975" y="6127750"/>
          <p14:tracePt t="93502" x="3127375" y="6135688"/>
          <p14:tracePt t="93508" x="3170238" y="6143625"/>
          <p14:tracePt t="93519" x="3246438" y="6143625"/>
          <p14:tracePt t="93522" x="3340100" y="6153150"/>
          <p14:tracePt t="93535" x="3441700" y="6178550"/>
          <p14:tracePt t="93546" x="3560763" y="6178550"/>
          <p14:tracePt t="93550" x="3654425" y="6186488"/>
          <p14:tracePt t="93558" x="3773488" y="6203950"/>
          <p14:tracePt t="93562" x="3857625" y="6211888"/>
          <p14:tracePt t="93572" x="3900488" y="6211888"/>
          <p14:tracePt t="93585" x="3908425" y="6211888"/>
          <p14:tracePt t="93790" x="3917950" y="6211888"/>
          <p14:tracePt t="93795" x="3935413" y="6211888"/>
          <p14:tracePt t="93805" x="3943350" y="6211888"/>
          <p14:tracePt t="93817" x="3951288" y="6211888"/>
          <p14:tracePt t="93819" x="3960813" y="6221413"/>
          <p14:tracePt t="93829" x="3976688" y="6221413"/>
          <p14:tracePt t="93846" x="3986213" y="6221413"/>
          <p14:tracePt t="93855" x="3994150" y="6221413"/>
          <p14:tracePt t="93983" x="3986213" y="6229350"/>
          <p14:tracePt t="93985" x="3976688" y="6237288"/>
          <p14:tracePt t="93996" x="3968750" y="6237288"/>
          <p14:tracePt t="94002" x="3951288" y="6246813"/>
          <p14:tracePt t="94012" x="3935413" y="6254750"/>
          <p14:tracePt t="94022" x="3917950" y="6254750"/>
          <p14:tracePt t="94046" x="3892550" y="6262688"/>
          <p14:tracePt t="94049" x="3867150" y="6272213"/>
          <p14:tracePt t="94057" x="3849688" y="6272213"/>
          <p14:tracePt t="94063" x="3832225" y="6280150"/>
          <p14:tracePt t="94071" x="3798888" y="6280150"/>
          <p14:tracePt t="94084" x="3790950" y="6280150"/>
          <p14:tracePt t="94087" x="3773488" y="6280150"/>
          <p14:tracePt t="94100" x="3763963" y="6280150"/>
          <p14:tracePt t="94108" x="3756025" y="6280150"/>
          <p14:tracePt t="94577" x="3756025" y="6288088"/>
          <p14:tracePt t="94597" x="3781425" y="6288088"/>
          <p14:tracePt t="94602" x="3816350" y="6288088"/>
          <p14:tracePt t="94612" x="3849688" y="6288088"/>
          <p14:tracePt t="94617" x="3867150" y="6288088"/>
          <p14:tracePt t="94630" x="3908425" y="6288088"/>
          <p14:tracePt t="94638" x="3986213" y="6288088"/>
          <p14:tracePt t="94646" x="4052888" y="6288088"/>
          <p14:tracePt t="94652" x="4138613" y="6288088"/>
          <p14:tracePt t="94657" x="4240213" y="6288088"/>
          <p14:tracePt t="94668" x="4351338" y="6288088"/>
          <p14:tracePt t="94679" x="4460875" y="6288088"/>
          <p14:tracePt t="94684" x="4605338" y="6288088"/>
          <p14:tracePt t="94693" x="4733925" y="6288088"/>
          <p14:tracePt t="94697" x="4843463" y="6288088"/>
          <p14:tracePt t="94708" x="4972050" y="6288088"/>
          <p14:tracePt t="94718" x="5081588" y="6288088"/>
          <p14:tracePt t="94722" x="5208588" y="6288088"/>
          <p14:tracePt t="94735" x="5311775" y="6288088"/>
          <p14:tracePt t="94738" x="5395913" y="6288088"/>
          <p14:tracePt t="94749" x="5481638" y="6288088"/>
          <p14:tracePt t="94757" x="5549900" y="6288088"/>
          <p14:tracePt t="94763" x="5608638" y="6288088"/>
          <p14:tracePt t="94773" x="5668963" y="6288088"/>
          <p14:tracePt t="94779" x="5694363" y="6288088"/>
          <p14:tracePt t="94788" x="5719763" y="6288088"/>
          <p14:tracePt t="94799" x="5761038" y="6288088"/>
          <p14:tracePt t="94803" x="5795963" y="6288088"/>
          <p14:tracePt t="94813" x="5829300" y="6288088"/>
          <p14:tracePt t="94818" x="5846763" y="6288088"/>
          <p14:tracePt t="94830" x="5880100" y="6288088"/>
          <p14:tracePt t="94839" x="5905500" y="6288088"/>
          <p14:tracePt t="94846" x="5948363" y="6288088"/>
          <p14:tracePt t="94854" x="5957888" y="6288088"/>
          <p14:tracePt t="94863" x="5999163" y="6288088"/>
          <p14:tracePt t="94869" x="6042025" y="6288088"/>
          <p14:tracePt t="94879" x="6076950" y="6288088"/>
          <p14:tracePt t="94885" x="6118225" y="6288088"/>
          <p14:tracePt t="94896" x="6178550" y="6305550"/>
          <p14:tracePt t="94901" x="6221413" y="6305550"/>
          <p14:tracePt t="94913" x="6246813" y="6305550"/>
          <p14:tracePt t="94919" x="6280150" y="6305550"/>
          <p14:tracePt t="94934" x="6305550" y="6305550"/>
          <p14:tracePt t="94936" x="6338888" y="6305550"/>
          <p14:tracePt t="94940" x="6373813" y="6305550"/>
          <p14:tracePt t="94951" x="6399213" y="6305550"/>
          <p14:tracePt t="94964" x="6416675" y="6305550"/>
          <p14:tracePt t="94980" x="6442075" y="6305550"/>
          <p14:tracePt t="94990" x="6467475" y="6305550"/>
          <p14:tracePt t="95001" x="6510338" y="6305550"/>
          <p14:tracePt t="95006" x="6535738" y="6305550"/>
          <p14:tracePt t="95018" x="6551613" y="6305550"/>
          <p14:tracePt t="95019" x="6594475" y="6305550"/>
          <p14:tracePt t="95030" x="6654800" y="6305550"/>
          <p14:tracePt t="95039" x="6705600" y="6305550"/>
          <p14:tracePt t="95046" x="6781800" y="6305550"/>
          <p14:tracePt t="95055" x="6824663" y="6305550"/>
          <p14:tracePt t="95063" x="6908800" y="6305550"/>
          <p14:tracePt t="95071" x="6994525" y="6305550"/>
          <p14:tracePt t="95080" x="7078663" y="6305550"/>
          <p14:tracePt t="95088" x="7154863" y="6305550"/>
          <p14:tracePt t="95097" x="7240588" y="6305550"/>
          <p14:tracePt t="95101" x="7291388" y="6305550"/>
          <p14:tracePt t="95114" x="7350125" y="6305550"/>
          <p14:tracePt t="95119" x="7410450" y="6305550"/>
          <p14:tracePt t="95130" x="7469188" y="6305550"/>
          <p14:tracePt t="95138" x="7512050" y="6305550"/>
          <p14:tracePt t="95146" x="7546975" y="6305550"/>
          <p14:tracePt t="95152" x="7572375" y="6305550"/>
          <p14:tracePt t="95158" x="7580313" y="6305550"/>
          <p14:tracePt t="95168" x="7588250" y="6305550"/>
          <p14:tracePt t="95180" x="7597775" y="6305550"/>
          <p14:tracePt t="95229" x="7605713" y="6305550"/>
          <p14:tracePt t="95240" x="7623175" y="6305550"/>
          <p14:tracePt t="95245" x="7631113" y="6305550"/>
          <p14:tracePt t="95254" x="7648575" y="6305550"/>
          <p14:tracePt t="95263" x="7673975" y="6305550"/>
          <p14:tracePt t="95267" x="7699375" y="6305550"/>
          <p14:tracePt t="95279" x="7750175" y="6305550"/>
          <p14:tracePt t="95285" x="7775575" y="6305550"/>
          <p14:tracePt t="95297" x="7810500" y="6305550"/>
          <p14:tracePt t="95304" x="7818438" y="6297613"/>
          <p14:tracePt t="95307" x="7835900" y="6297613"/>
          <p14:tracePt t="95320" x="7851775" y="6280150"/>
          <p14:tracePt t="95390" x="7869238" y="6280150"/>
          <p14:tracePt t="95402" x="7877175" y="6280150"/>
          <p14:tracePt t="95412" x="7894638" y="6280150"/>
          <p14:tracePt t="95416" x="7894638" y="6272213"/>
          <p14:tracePt t="95435" x="7902575" y="6272213"/>
          <p14:tracePt t="95506" x="7894638" y="6272213"/>
          <p14:tracePt t="95516" x="7843838" y="6288088"/>
          <p14:tracePt t="95529" x="7800975" y="6305550"/>
          <p14:tracePt t="95534" x="7767638" y="6323013"/>
          <p14:tracePt t="95543" x="7732713" y="6338888"/>
          <p14:tracePt t="95546" x="7623175" y="6373813"/>
          <p14:tracePt t="95556" x="7494588" y="6407150"/>
          <p14:tracePt t="95567" x="7316788" y="6432550"/>
          <p14:tracePt t="95572" x="7096125" y="6457950"/>
          <p14:tracePt t="95584" x="6824663" y="6492875"/>
          <p14:tracePt t="95585" x="6492875" y="6543675"/>
          <p14:tracePt t="95596" x="6135688" y="6577013"/>
          <p14:tracePt t="95606" x="5753100" y="6619875"/>
          <p14:tracePt t="95612" x="5370513" y="6637338"/>
          <p14:tracePt t="95622" x="5048250" y="6654800"/>
          <p14:tracePt t="95630" x="4673600" y="6654800"/>
          <p14:tracePt t="95637" x="4376738" y="6654800"/>
          <p14:tracePt t="95649" x="4171950" y="6654800"/>
          <p14:tracePt t="95652" x="4002088" y="6654800"/>
          <p14:tracePt t="95663" x="3875088" y="6654800"/>
          <p14:tracePt t="95668" x="3773488" y="6654800"/>
          <p14:tracePt t="95680" x="3687763" y="6654800"/>
          <p14:tracePt t="95688" x="3619500" y="6654800"/>
          <p14:tracePt t="95692" x="3560763" y="6654800"/>
          <p14:tracePt t="95701" x="3502025" y="6654800"/>
          <p14:tracePt t="95707" x="3449638" y="6654800"/>
          <p14:tracePt t="95717" x="3373438" y="6654800"/>
          <p14:tracePt t="95730" x="3289300" y="6654800"/>
          <p14:tracePt t="95732" x="3186113" y="6654800"/>
          <p14:tracePt t="95744" x="3067050" y="6654800"/>
          <p14:tracePt t="95750" x="2906713" y="6654800"/>
          <p14:tracePt t="95758" x="2770188" y="6654800"/>
          <p14:tracePt t="95768" x="2625725" y="6654800"/>
          <p14:tracePt t="95773" x="2473325" y="6654800"/>
          <p14:tracePt t="95784" x="2319338" y="6654800"/>
          <p14:tracePt t="95788" x="2192338" y="6654800"/>
          <p14:tracePt t="95798" x="2082800" y="6654800"/>
          <p14:tracePt t="95808" x="1979613" y="6654800"/>
          <p14:tracePt t="95813" x="1878013" y="6654800"/>
          <p14:tracePt t="95824" x="1766888" y="6654800"/>
          <p14:tracePt t="95830" x="1682750" y="6654800"/>
          <p14:tracePt t="95838" x="1597025" y="6654800"/>
          <p14:tracePt t="95849" x="1530350" y="6654800"/>
          <p14:tracePt t="95854" x="1477963" y="6654800"/>
          <p14:tracePt t="95863" x="1436688" y="6645275"/>
          <p14:tracePt t="95869" x="1401763" y="6637338"/>
          <p14:tracePt t="95879" x="1368425" y="6627813"/>
          <p14:tracePt t="95889" x="1343025" y="6627813"/>
          <p14:tracePt t="95896" x="1317625" y="6619875"/>
          <p14:tracePt t="95913" x="1300163" y="6611938"/>
          <p14:tracePt t="95920" x="1274763" y="6611938"/>
          <p14:tracePt t="95930" x="1257300" y="6611938"/>
          <p14:tracePt t="95940" x="1231900" y="6602413"/>
          <p14:tracePt t="95947" x="1198563" y="6594475"/>
          <p14:tracePt t="95954" x="1173163" y="6577013"/>
          <p14:tracePt t="95965" x="1155700" y="6577013"/>
          <p14:tracePt t="95971" x="1130300" y="6577013"/>
          <p14:tracePt t="95979" x="1112838" y="6569075"/>
          <p14:tracePt t="95985" x="1104900" y="6569075"/>
          <p14:tracePt t="96090" x="1130300" y="6569075"/>
          <p14:tracePt t="96102" x="1181100" y="6569075"/>
          <p14:tracePt t="96105" x="1216025" y="6569075"/>
          <p14:tracePt t="96118" x="1257300" y="6569075"/>
          <p14:tracePt t="96130" x="1470025" y="6569075"/>
          <p14:tracePt t="96139" x="1622425" y="6569075"/>
          <p14:tracePt t="96146" x="1776413" y="6569075"/>
          <p14:tracePt t="96155" x="1946275" y="6569075"/>
          <p14:tracePt t="96167" x="2090738" y="6569075"/>
          <p14:tracePt t="96172" x="2217738" y="6569075"/>
          <p14:tracePt t="96184" x="2336800" y="6569075"/>
          <p14:tracePt t="96185" x="2438400" y="6569075"/>
          <p14:tracePt t="96197" x="2498725" y="6569075"/>
          <p14:tracePt t="96206" x="2541588" y="6569075"/>
          <p14:tracePt t="96213" x="2557463" y="6569075"/>
          <p14:tracePt t="96221" x="2574925" y="6569075"/>
          <p14:tracePt t="96233" x="2582863" y="6569075"/>
          <p14:tracePt t="96235" x="2600325" y="6569075"/>
          <p14:tracePt t="96249" x="2625725" y="6569075"/>
          <p14:tracePt t="96252" x="2668588" y="6569075"/>
          <p14:tracePt t="96263" x="2711450" y="6569075"/>
          <p14:tracePt t="96271" x="2744788" y="6569075"/>
          <p14:tracePt t="96279" x="2795588" y="6569075"/>
          <p14:tracePt t="96288" x="2871788" y="6569075"/>
          <p14:tracePt t="96296" x="2957513" y="6569075"/>
          <p14:tracePt t="96301" x="3041650" y="6569075"/>
          <p14:tracePt t="96312" x="3127375" y="6569075"/>
          <p14:tracePt t="96318" x="3211513" y="6569075"/>
          <p14:tracePt t="96330" x="3297238" y="6569075"/>
          <p14:tracePt t="96333" x="3365500" y="6569075"/>
          <p14:tracePt t="96346" x="3441700" y="6569075"/>
          <p14:tracePt t="96353" x="3492500" y="6569075"/>
          <p14:tracePt t="96358" x="3552825" y="6569075"/>
          <p14:tracePt t="96368" x="3586163" y="6569075"/>
          <p14:tracePt t="96373" x="3619500" y="6569075"/>
          <p14:tracePt t="96385" x="3636963" y="6569075"/>
          <p14:tracePt t="96396" x="3654425" y="6569075"/>
          <p14:tracePt t="97243" x="3662363" y="6569075"/>
          <p14:tracePt t="97419" x="3671888" y="6569075"/>
          <p14:tracePt t="97437" x="3679825" y="6569075"/>
          <p14:tracePt t="97534" x="3687763" y="6569075"/>
          <p14:tracePt t="97725" x="3697288" y="6569075"/>
          <p14:tracePt t="97734" x="3730625" y="6543675"/>
          <p14:tracePt t="97746" x="3730625" y="6535738"/>
          <p14:tracePt t="97751" x="3763963" y="6483350"/>
          <p14:tracePt t="97762" x="3806825" y="6432550"/>
          <p14:tracePt t="97767" x="3832225" y="6416675"/>
          <p14:tracePt t="97780" x="3841750" y="6391275"/>
          <p14:tracePt t="97785" x="3849688" y="6330950"/>
          <p14:tracePt t="97790" x="3908425" y="6254750"/>
          <p14:tracePt t="97801" x="3960813" y="6153150"/>
          <p14:tracePt t="97806" x="4011613" y="5999163"/>
          <p14:tracePt t="97817" x="4113213" y="5838825"/>
          <p14:tracePt t="97829" x="4300538" y="5456238"/>
          <p14:tracePt t="97843" x="4410075" y="5235575"/>
          <p14:tracePt t="97846" x="4529138" y="4987925"/>
          <p14:tracePt t="97855" x="4640263" y="4741863"/>
          <p14:tracePt t="97867" x="4716463" y="4554538"/>
          <p14:tracePt t="97871" x="4784725" y="4376738"/>
          <p14:tracePt t="97882" x="4835525" y="4224338"/>
          <p14:tracePt t="97885" x="4860925" y="4095750"/>
          <p14:tracePt t="97896" x="4878388" y="3968750"/>
          <p14:tracePt t="97910" x="4903788" y="3832225"/>
          <p14:tracePt t="97913" x="4911725" y="3697288"/>
          <p14:tracePt t="97922" x="4937125" y="3568700"/>
          <p14:tracePt t="97929" x="4962525" y="3441700"/>
          <p14:tracePt t="97946" x="5048250" y="3186113"/>
          <p14:tracePt t="97954" x="5106988" y="3076575"/>
          <p14:tracePt t="97963" x="5141913" y="2957513"/>
          <p14:tracePt t="97970" x="5208588" y="2820988"/>
          <p14:tracePt t="97980" x="5268913" y="2727325"/>
          <p14:tracePt t="97985" x="5353050" y="2625725"/>
          <p14:tracePt t="97996" x="5421313" y="2516188"/>
          <p14:tracePt t="98005" x="5481638" y="2430463"/>
          <p14:tracePt t="98014" x="5524500" y="2311400"/>
          <p14:tracePt t="98015" x="5583238" y="2217738"/>
          <p14:tracePt t="98029" x="5626100" y="2116138"/>
          <p14:tracePt t="98035" x="5676900" y="2014538"/>
          <p14:tracePt t="98039" x="5710238" y="1911350"/>
          <p14:tracePt t="98051" x="5745163" y="1819275"/>
          <p14:tracePt t="98055" x="5778500" y="1733550"/>
          <p14:tracePt t="98067" x="5795963" y="1639888"/>
          <p14:tracePt t="98080" x="5803900" y="1581150"/>
          <p14:tracePt t="98081" x="5821363" y="1512888"/>
          <p14:tracePt t="98093" x="5829300" y="1436688"/>
          <p14:tracePt t="98096" x="5846763" y="1376363"/>
          <p14:tracePt t="98108" x="5854700" y="1317625"/>
          <p14:tracePt t="98113" x="5854700" y="1282700"/>
          <p14:tracePt t="98121" x="5854700" y="1241425"/>
          <p14:tracePt t="98134" x="5854700" y="1206500"/>
          <p14:tracePt t="98137" x="5854700" y="1198563"/>
          <p14:tracePt t="98149" x="5854700" y="1181100"/>
          <p14:tracePt t="98152" x="5854700" y="1173163"/>
          <p14:tracePt t="98163" x="5854700" y="1155700"/>
          <p14:tracePt t="98172" x="5854700" y="1130300"/>
          <p14:tracePt t="98180" x="5854700" y="1122363"/>
          <p14:tracePt t="98188" x="5846763" y="1096963"/>
          <p14:tracePt t="98196" x="5838825" y="1087438"/>
          <p14:tracePt t="98202" x="5838825" y="1079500"/>
          <p14:tracePt t="98224" x="5829300" y="1079500"/>
          <p14:tracePt t="98400" x="5829300" y="1069975"/>
          <p14:tracePt t="98416" x="5846763" y="1069975"/>
          <p14:tracePt t="98423" x="5889625" y="1069975"/>
          <p14:tracePt t="98430" x="5922963" y="1062038"/>
          <p14:tracePt t="98439" x="5948363" y="1062038"/>
          <p14:tracePt t="98451" x="5957888" y="1062038"/>
          <p14:tracePt t="98456" x="5965825" y="1044575"/>
          <p14:tracePt t="98468" x="5983288" y="1044575"/>
          <p14:tracePt t="98469" x="6008688" y="1036638"/>
          <p14:tracePt t="98479" x="6049963" y="1036638"/>
          <p14:tracePt t="98490" x="6076950" y="1036638"/>
          <p14:tracePt t="98496" x="6143625" y="1036638"/>
          <p14:tracePt t="98505" x="6254750" y="1036638"/>
          <p14:tracePt t="98513" x="6399213" y="1036638"/>
          <p14:tracePt t="98522" x="6535738" y="1036638"/>
          <p14:tracePt t="98530" x="6654800" y="1036638"/>
          <p14:tracePt t="98535" x="6781800" y="1036638"/>
          <p14:tracePt t="98546" x="6891338" y="1036638"/>
          <p14:tracePt t="98551" x="6959600" y="1036638"/>
          <p14:tracePt t="98563" x="7019925" y="1036638"/>
          <p14:tracePt t="98572" x="7027863" y="1036638"/>
          <p14:tracePt t="98809" x="7035800" y="1044575"/>
          <p14:tracePt t="98818" x="7045325" y="1054100"/>
          <p14:tracePt t="98823" x="7070725" y="1069975"/>
          <p14:tracePt t="98834" x="7078663" y="1087438"/>
          <p14:tracePt t="98846" x="7096125" y="1104900"/>
          <p14:tracePt t="98849" x="7121525" y="1122363"/>
          <p14:tracePt t="98857" x="7129463" y="1138238"/>
          <p14:tracePt t="98863" x="7146925" y="1173163"/>
          <p14:tracePt t="98874" x="7172325" y="1189038"/>
          <p14:tracePt t="98885" x="7197725" y="1223963"/>
          <p14:tracePt t="98889" x="7240588" y="1249363"/>
          <p14:tracePt t="98902" x="7273925" y="1282700"/>
          <p14:tracePt t="98903" x="7316788" y="1317625"/>
          <p14:tracePt t="98918" x="7350125" y="1343025"/>
          <p14:tracePt t="98919" x="7385050" y="1385888"/>
          <p14:tracePt t="98930" x="7427913" y="1411288"/>
          <p14:tracePt t="98940" x="7435850" y="1427163"/>
          <p14:tracePt t="98946" x="7443788" y="1436688"/>
          <p14:tracePt t="98956" x="7453313" y="1436688"/>
          <p14:tracePt t="99255" x="7461250" y="1436688"/>
          <p14:tracePt t="99264" x="7469188" y="1436688"/>
          <p14:tracePt t="99284" x="7469188" y="1419225"/>
          <p14:tracePt t="99287" x="7469188" y="1411288"/>
          <p14:tracePt t="99299" x="7469188" y="1401763"/>
          <p14:tracePt t="99308" x="7469188" y="1393825"/>
          <p14:tracePt t="99414" x="7469188" y="1385888"/>
          <p14:tracePt t="99424" x="7469188" y="1376363"/>
          <p14:tracePt t="99480" x="7469188" y="1368425"/>
          <p14:tracePt t="99505" x="7469188" y="1350963"/>
          <p14:tracePt t="99536" x="7469188" y="1343025"/>
          <p14:tracePt t="99550" x="7461250" y="1333500"/>
          <p14:tracePt t="99562" x="7443788" y="1333500"/>
          <p14:tracePt t="99579" x="7410450" y="1325563"/>
          <p14:tracePt t="99584" x="7392988" y="1317625"/>
          <p14:tracePt t="99595" x="7359650" y="1308100"/>
          <p14:tracePt t="99602" x="7334250" y="1308100"/>
          <p14:tracePt t="99606" x="7291388" y="1292225"/>
          <p14:tracePt t="99618" x="7240588" y="1282700"/>
          <p14:tracePt t="99621" x="7232650" y="1274763"/>
          <p14:tracePt t="99634" x="7189788" y="1274763"/>
          <p14:tracePt t="99642" x="7138988" y="1257300"/>
          <p14:tracePt t="99646" x="7104063" y="1249363"/>
          <p14:tracePt t="99656" x="7070725" y="1249363"/>
          <p14:tracePt t="99663" x="7053263" y="1249363"/>
          <p14:tracePt t="99672" x="7027863" y="1249363"/>
          <p14:tracePt t="99680" x="6985000" y="1249363"/>
          <p14:tracePt t="99687" x="6943725" y="1249363"/>
          <p14:tracePt t="99696" x="6900863" y="1249363"/>
          <p14:tracePt t="99704" x="6840538" y="1241425"/>
          <p14:tracePt t="99713" x="6807200" y="1241425"/>
          <p14:tracePt t="99719" x="6764338" y="1231900"/>
          <p14:tracePt t="99729" x="6731000" y="1231900"/>
          <p14:tracePt t="99734" x="6688138" y="1231900"/>
          <p14:tracePt t="99746" x="6627813" y="1223963"/>
          <p14:tracePt t="99752" x="6594475" y="1216025"/>
          <p14:tracePt t="99762" x="6586538" y="1206500"/>
          <p14:tracePt t="99769" x="6561138" y="1198563"/>
          <p14:tracePt t="99780" x="6526213" y="1189038"/>
          <p14:tracePt t="99785" x="6483350" y="1181100"/>
          <p14:tracePt t="99795" x="6450013" y="1181100"/>
          <p14:tracePt t="99801" x="6432550" y="1181100"/>
          <p14:tracePt t="99813" x="6381750" y="1181100"/>
          <p14:tracePt t="99818" x="6348413" y="1181100"/>
          <p14:tracePt t="99829" x="6330950" y="1173163"/>
          <p14:tracePt t="99834" x="6288088" y="1173163"/>
          <p14:tracePt t="99844" x="6272213" y="1173163"/>
          <p14:tracePt t="99851" x="6246813" y="1173163"/>
          <p14:tracePt t="99855" x="6211888" y="1173163"/>
          <p14:tracePt t="99867" x="6161088" y="1173163"/>
          <p14:tracePt t="99871" x="6127750" y="1173163"/>
          <p14:tracePt t="99883" x="6084888" y="1173163"/>
          <p14:tracePt t="99896" x="5999163" y="1173163"/>
          <p14:tracePt t="99906" x="5940425" y="1173163"/>
          <p14:tracePt t="99913" x="5905500" y="1173163"/>
          <p14:tracePt t="99922" x="5880100" y="1173163"/>
          <p14:tracePt t="99933" x="5846763" y="1173163"/>
          <p14:tracePt t="99938" x="5821363" y="1173163"/>
          <p14:tracePt t="99948" x="5795963" y="1173163"/>
          <p14:tracePt t="99952" x="5770563" y="1173163"/>
          <p14:tracePt t="99962" x="5753100" y="1173163"/>
          <p14:tracePt t="99971" x="5745163" y="1173163"/>
          <p14:tracePt t="99980" x="5719763" y="1173163"/>
          <p14:tracePt t="99987" x="5702300" y="1173163"/>
          <p14:tracePt t="100001" x="5676900" y="1173163"/>
          <p14:tracePt t="100019" x="5659438" y="1173163"/>
          <p14:tracePt t="100029" x="5634038" y="1181100"/>
          <p14:tracePt t="100035" x="5626100" y="1181100"/>
          <p14:tracePt t="100046" x="5600700" y="1181100"/>
          <p14:tracePt t="100053" x="5591175" y="1181100"/>
          <p14:tracePt t="100068" x="5575300" y="1189038"/>
          <p14:tracePt t="100073" x="5557838" y="1198563"/>
          <p14:tracePt t="100096" x="5549900" y="1206500"/>
          <p14:tracePt t="100104" x="5532438" y="1216025"/>
          <p14:tracePt t="100118" x="5514975" y="1216025"/>
          <p14:tracePt t="100138" x="5507038" y="1216025"/>
          <p14:tracePt t="100993" x="5497513" y="1216025"/>
          <p14:tracePt t="101007" x="5489575" y="1223963"/>
          <p14:tracePt t="101018" x="5481638" y="1223963"/>
          <p14:tracePt t="101030" x="5472113" y="1231900"/>
          <p14:tracePt t="101037" x="5456238" y="1231900"/>
          <p14:tracePt t="101068" x="5438775" y="1241425"/>
          <p14:tracePt t="101079" x="5438775" y="1257300"/>
          <p14:tracePt t="101198" x="5446713" y="1282700"/>
          <p14:tracePt t="101211" x="5489575" y="1300163"/>
          <p14:tracePt t="101220" x="5524500" y="1325563"/>
          <p14:tracePt t="101223" x="5557838" y="1333500"/>
          <p14:tracePt t="101234" x="5583238" y="1343025"/>
          <p14:tracePt t="101239" x="5616575" y="1350963"/>
          <p14:tracePt t="101252" x="5641975" y="1376363"/>
          <p14:tracePt t="101263" x="5735638" y="1427163"/>
          <p14:tracePt t="101273" x="5795963" y="1444625"/>
          <p14:tracePt t="101280" x="5846763" y="1462088"/>
          <p14:tracePt t="101289" x="5905500" y="1470025"/>
          <p14:tracePt t="101301" x="5983288" y="1495425"/>
          <p14:tracePt t="101306" x="6042025" y="1504950"/>
          <p14:tracePt t="101317" x="6102350" y="1512888"/>
          <p14:tracePt t="101319" x="6169025" y="1530350"/>
          <p14:tracePt t="101329" x="6237288" y="1546225"/>
          <p14:tracePt t="101339" x="6305550" y="1555750"/>
          <p14:tracePt t="101346" x="6348413" y="1555750"/>
          <p14:tracePt t="101355" x="6407150" y="1555750"/>
          <p14:tracePt t="101363" x="6450013" y="1555750"/>
          <p14:tracePt t="101369" x="6492875" y="1555750"/>
          <p14:tracePt t="101380" x="6500813" y="1555750"/>
          <p14:tracePt t="101385" x="6518275" y="1555750"/>
          <p14:tracePt t="101654" x="6526213" y="1546225"/>
          <p14:tracePt t="101658" x="6535738" y="1546225"/>
          <p14:tracePt t="101667" x="6577013" y="1546225"/>
          <p14:tracePt t="101680" x="6627813" y="1546225"/>
          <p14:tracePt t="101685" x="6637338" y="1555750"/>
          <p14:tracePt t="101696" x="6696075" y="1563688"/>
          <p14:tracePt t="101698" x="6738938" y="1571625"/>
          <p14:tracePt t="101707" x="6815138" y="1571625"/>
          <p14:tracePt t="101718" x="6858000" y="1571625"/>
          <p14:tracePt t="101724" x="6900863" y="1571625"/>
          <p14:tracePt t="101734" x="6934200" y="1571625"/>
          <p14:tracePt t="102062" x="6943725" y="1581150"/>
          <p14:tracePt t="102072" x="6943725" y="1606550"/>
          <p14:tracePt t="102079" x="6943725" y="1631950"/>
          <p14:tracePt t="102085" x="6943725" y="1690688"/>
          <p14:tracePt t="102097" x="6943725" y="1793875"/>
          <p14:tracePt t="102104" x="6943725" y="1903413"/>
          <p14:tracePt t="102113" x="6943725" y="2047875"/>
          <p14:tracePt t="102118" x="6943725" y="2217738"/>
          <p14:tracePt t="102130" x="6943725" y="2447925"/>
          <p14:tracePt t="102131" x="6959600" y="2686050"/>
          <p14:tracePt t="102142" x="6985000" y="2932113"/>
          <p14:tracePt t="102151" x="7002463" y="3144838"/>
          <p14:tracePt t="102158" x="7027863" y="3365500"/>
          <p14:tracePt t="102168" x="7053263" y="3527425"/>
          <p14:tracePt t="102172" x="7078663" y="3687763"/>
          <p14:tracePt t="102184" x="7096125" y="3816350"/>
          <p14:tracePt t="102196" x="7096125" y="3943350"/>
          <p14:tracePt t="102200" x="7096125" y="4070350"/>
          <p14:tracePt t="102208" x="7096125" y="4156075"/>
          <p14:tracePt t="102212" x="7096125" y="4240213"/>
          <p14:tracePt t="102222" x="7096125" y="4275138"/>
          <p14:tracePt t="102235" x="7096125" y="4316413"/>
          <p14:tracePt t="102238" x="7096125" y="4325938"/>
          <p14:tracePt t="102250" x="7096125" y="4333875"/>
          <p14:tracePt t="102254" x="7078663" y="4368800"/>
          <p14:tracePt t="102273" x="7061200" y="4368800"/>
          <p14:tracePt t="102279" x="7035800" y="4368800"/>
          <p14:tracePt t="102288" x="7019925" y="4368800"/>
          <p14:tracePt t="102296" x="6994525" y="4376738"/>
          <p14:tracePt t="102304" x="6943725" y="4376738"/>
          <p14:tracePt t="102313" x="6926263" y="4376738"/>
          <p14:tracePt t="102318" x="6883400" y="4384675"/>
          <p14:tracePt t="102329" x="6807200" y="4402138"/>
          <p14:tracePt t="102334" x="6696075" y="4419600"/>
          <p14:tracePt t="102346" x="6569075" y="4435475"/>
          <p14:tracePt t="102354" x="6442075" y="4445000"/>
          <p14:tracePt t="102364" x="6297613" y="4470400"/>
          <p14:tracePt t="102370" x="6169025" y="4495800"/>
          <p14:tracePt t="102373" x="6042025" y="4513263"/>
          <p14:tracePt t="102384" x="5922963" y="4538663"/>
          <p14:tracePt t="102396" x="5838825" y="4538663"/>
          <p14:tracePt t="102401" x="5735638" y="4564063"/>
          <p14:tracePt t="102413" x="5600700" y="4579938"/>
          <p14:tracePt t="102424" x="5575300" y="4589463"/>
          <p14:tracePt t="102436" x="5540375" y="4589463"/>
          <p14:tracePt t="102439" x="5514975" y="4597400"/>
          <p14:tracePt t="102451" x="5507038" y="4597400"/>
          <p14:tracePt t="102453" x="5507038" y="4605338"/>
          <p14:tracePt t="102556" x="5507038" y="4614863"/>
          <p14:tracePt t="102572" x="5557838" y="4614863"/>
          <p14:tracePt t="102584" x="5583238" y="4622800"/>
          <p14:tracePt t="102585" x="5616575" y="4630738"/>
          <p14:tracePt t="102596" x="5676900" y="4630738"/>
          <p14:tracePt t="102601" x="5702300" y="4630738"/>
          <p14:tracePt t="102613" x="5735638" y="4630738"/>
          <p14:tracePt t="102621" x="5761038" y="4630738"/>
          <p14:tracePt t="102634" x="5770563" y="4630738"/>
          <p14:tracePt t="102643" x="5778500" y="4630738"/>
          <p14:tracePt t="102732" x="5788025" y="4630738"/>
          <p14:tracePt t="102738" x="5803900" y="4630738"/>
          <p14:tracePt t="102750" x="5813425" y="4630738"/>
          <p14:tracePt t="102758" x="5821363" y="4622800"/>
          <p14:tracePt t="102763" x="5846763" y="4605338"/>
          <p14:tracePt t="102772" x="5864225" y="4579938"/>
          <p14:tracePt t="102780" x="5872163" y="4554538"/>
          <p14:tracePt t="102788" x="5905500" y="4503738"/>
          <p14:tracePt t="102797" x="5932488" y="4470400"/>
          <p14:tracePt t="102802" x="5973763" y="4410075"/>
          <p14:tracePt t="102813" x="6008688" y="4368800"/>
          <p14:tracePt t="102818" x="6034088" y="4333875"/>
          <p14:tracePt t="102830" x="6084888" y="4291013"/>
          <p14:tracePt t="102838" x="6110288" y="4275138"/>
          <p14:tracePt t="102846" x="6143625" y="4232275"/>
          <p14:tracePt t="102853" x="6169025" y="4189413"/>
          <p14:tracePt t="102858" x="6178550" y="4181475"/>
          <p14:tracePt t="102868" x="6186488" y="4164013"/>
          <p14:tracePt t="102879" x="6203950" y="4146550"/>
          <p14:tracePt t="102954" x="6211888" y="4146550"/>
          <p14:tracePt t="102964" x="6211888" y="4164013"/>
          <p14:tracePt t="102974" x="6211888" y="4189413"/>
          <p14:tracePt t="102979" x="6221413" y="4249738"/>
          <p14:tracePt t="102990" x="6229350" y="4257675"/>
          <p14:tracePt t="102996" x="6237288" y="4291013"/>
          <p14:tracePt t="103004" x="6246813" y="4316413"/>
          <p14:tracePt t="103013" x="6262688" y="4368800"/>
          <p14:tracePt t="103019" x="6272213" y="4376738"/>
          <p14:tracePt t="103029" x="6280150" y="4402138"/>
          <p14:tracePt t="103035" x="6280150" y="4427538"/>
          <p14:tracePt t="103046" x="6288088" y="4445000"/>
          <p14:tracePt t="103055" x="6288088" y="4452938"/>
          <p14:tracePt t="103196" x="6288088" y="4435475"/>
          <p14:tracePt t="103202" x="6288088" y="4419600"/>
          <p14:tracePt t="103212" x="6288088" y="4394200"/>
          <p14:tracePt t="103217" x="6288088" y="4376738"/>
          <p14:tracePt t="103230" x="6288088" y="4368800"/>
          <p14:tracePt t="103235" x="6288088" y="4351338"/>
          <p14:tracePt t="103243" x="6288088" y="4341813"/>
          <p14:tracePt t="103251" x="6288088" y="4316413"/>
          <p14:tracePt t="103257" x="6288088" y="4308475"/>
          <p14:tracePt t="103268" x="6288088" y="4300538"/>
          <p14:tracePt t="103280" x="6288088" y="4291013"/>
          <p14:tracePt t="103296" x="6288088" y="4265613"/>
          <p14:tracePt t="103297" x="6288088" y="4257675"/>
          <p14:tracePt t="103309" x="6288088" y="4240213"/>
          <p14:tracePt t="103318" x="6288088" y="4232275"/>
          <p14:tracePt t="103322" x="6288088" y="4224338"/>
          <p14:tracePt t="103459" x="6288088" y="4275138"/>
          <p14:tracePt t="103468" x="6288088" y="4291013"/>
          <p14:tracePt t="103479" x="6288088" y="4351338"/>
          <p14:tracePt t="103484" x="6288088" y="4376738"/>
          <p14:tracePt t="103496" x="6288088" y="4410075"/>
          <p14:tracePt t="103497" x="6288088" y="4452938"/>
          <p14:tracePt t="103507" x="6288088" y="4521200"/>
          <p14:tracePt t="103520" x="6288088" y="4572000"/>
          <p14:tracePt t="103524" x="6288088" y="4614863"/>
          <p14:tracePt t="103535" x="6288088" y="4657725"/>
          <p14:tracePt t="103539" x="6288088" y="4683125"/>
          <p14:tracePt t="103551" x="6288088" y="4699000"/>
          <p14:tracePt t="103563" x="6288088" y="4749800"/>
          <p14:tracePt t="103574" x="6288088" y="4759325"/>
          <p14:tracePt t="103579" x="6288088" y="4767263"/>
          <p14:tracePt t="103589" x="6288088" y="4775200"/>
          <p14:tracePt t="103601" x="6288088" y="4784725"/>
          <p14:tracePt t="103690" x="6288088" y="4775200"/>
          <p14:tracePt t="103700" x="6288088" y="4759325"/>
          <p14:tracePt t="103706" x="6288088" y="4733925"/>
          <p14:tracePt t="103717" x="6288088" y="4691063"/>
          <p14:tracePt t="103729" x="6288088" y="4665663"/>
          <p14:tracePt t="103735" x="6288088" y="4614863"/>
          <p14:tracePt t="103744" x="6288088" y="4589463"/>
          <p14:tracePt t="103746" x="6288088" y="4554538"/>
          <p14:tracePt t="103755" x="6288088" y="4521200"/>
          <p14:tracePt t="103767" x="6280150" y="4478338"/>
          <p14:tracePt t="103772" x="6280150" y="4435475"/>
          <p14:tracePt t="103783" x="6280150" y="4410075"/>
          <p14:tracePt t="103785" x="6272213" y="4402138"/>
          <p14:tracePt t="103796" x="6272213" y="4384675"/>
          <p14:tracePt t="103805" x="6272213" y="4376738"/>
          <p14:tracePt t="103813" x="6272213" y="4368800"/>
          <p14:tracePt t="103932" x="6272213" y="4359275"/>
          <p14:tracePt t="103949" x="6262688" y="4359275"/>
          <p14:tracePt t="103958" x="6262688" y="4351338"/>
          <p14:tracePt t="103978" x="6262688" y="4341813"/>
          <p14:tracePt t="103988" x="6262688" y="4333875"/>
          <p14:tracePt t="104018" x="6254750" y="4333875"/>
          <p14:tracePt t="104038" x="6254750" y="4308475"/>
          <p14:tracePt t="104164" x="6254750" y="4325938"/>
          <p14:tracePt t="104174" x="6254750" y="4368800"/>
          <p14:tracePt t="104180" x="6254750" y="4402138"/>
          <p14:tracePt t="104189" x="6254750" y="4419600"/>
          <p14:tracePt t="104196" x="6254750" y="4445000"/>
          <p14:tracePt t="104205" x="6254750" y="4486275"/>
          <p14:tracePt t="104218" x="6254750" y="4554538"/>
          <p14:tracePt t="104219" x="6254750" y="4605338"/>
          <p14:tracePt t="104230" x="6254750" y="4657725"/>
          <p14:tracePt t="104236" x="6254750" y="4708525"/>
          <p14:tracePt t="104245" x="6262688" y="4733925"/>
          <p14:tracePt t="104255" x="6272213" y="4759325"/>
          <p14:tracePt t="104264" x="6272213" y="4792663"/>
          <p14:tracePt t="104270" x="6272213" y="4802188"/>
          <p14:tracePt t="104279" x="6272213" y="4810125"/>
          <p14:tracePt t="104296" x="6272213" y="4818063"/>
          <p14:tracePt t="104302" x="6272213" y="4827588"/>
          <p14:tracePt t="104387" x="6280150" y="4827588"/>
          <p14:tracePt t="104402" x="6288088" y="4827588"/>
          <p14:tracePt t="104427" x="6297613" y="4818063"/>
          <p14:tracePt t="104436" x="6313488" y="4784725"/>
          <p14:tracePt t="104441" x="6323013" y="4775200"/>
          <p14:tracePt t="104451" x="6323013" y="4741863"/>
          <p14:tracePt t="104462" x="6330950" y="4724400"/>
          <p14:tracePt t="104467" x="6348413" y="4673600"/>
          <p14:tracePt t="104480" x="6381750" y="4579938"/>
          <p14:tracePt t="104484" x="6399213" y="4503738"/>
          <p14:tracePt t="104496" x="6442075" y="4402138"/>
          <p14:tracePt t="104504" x="6475413" y="4275138"/>
          <p14:tracePt t="104507" x="6510338" y="4156075"/>
          <p14:tracePt t="104518" x="6535738" y="4027488"/>
          <p14:tracePt t="104523" x="6569075" y="3900488"/>
          <p14:tracePt t="104535" x="6602413" y="3773488"/>
          <p14:tracePt t="104546" x="6637338" y="3654425"/>
          <p14:tracePt t="104547" x="6662738" y="3527425"/>
          <p14:tracePt t="104557" x="6670675" y="3416300"/>
          <p14:tracePt t="104563" x="6696075" y="3297238"/>
          <p14:tracePt t="104574" x="6713538" y="3178175"/>
          <p14:tracePt t="104585" x="6731000" y="3067050"/>
          <p14:tracePt t="104588" x="6738938" y="2982913"/>
          <p14:tracePt t="104598" x="6746875" y="2897188"/>
          <p14:tracePt t="104604" x="6764338" y="2838450"/>
          <p14:tracePt t="104613" x="6764338" y="2752725"/>
          <p14:tracePt t="104624" x="6764338" y="2676525"/>
          <p14:tracePt t="104629" x="6764338" y="2617788"/>
          <p14:tracePt t="104638" x="6764338" y="2574925"/>
          <p14:tracePt t="104646" x="6764338" y="2532063"/>
          <p14:tracePt t="104654" x="6756400" y="2489200"/>
          <p14:tracePt t="104663" x="6731000" y="2438400"/>
          <p14:tracePt t="104669" x="6696075" y="2413000"/>
          <p14:tracePt t="104680" x="6654800" y="2379663"/>
          <p14:tracePt t="104684" x="6594475" y="2354263"/>
          <p14:tracePt t="104696" x="6543675" y="2319338"/>
          <p14:tracePt t="104703" x="6483350" y="2303463"/>
          <p14:tracePt t="104714" x="6407150" y="2286000"/>
          <p14:tracePt t="104720" x="6330950" y="2268538"/>
          <p14:tracePt t="104723" x="6246813" y="2268538"/>
          <p14:tracePt t="104735" x="6178550" y="2260600"/>
          <p14:tracePt t="104746" x="6092825" y="2243138"/>
          <p14:tracePt t="104752" x="6016625" y="2235200"/>
          <p14:tracePt t="104762" x="5932488" y="2217738"/>
          <p14:tracePt t="104768" x="5838825" y="2200275"/>
          <p14:tracePt t="104780" x="5778500" y="2192338"/>
          <p14:tracePt t="104785" x="5719763" y="2184400"/>
          <p14:tracePt t="104790" x="5684838" y="2166938"/>
          <p14:tracePt t="104801" x="5651500" y="2149475"/>
          <p14:tracePt t="104806" x="5626100" y="2124075"/>
          <p14:tracePt t="104817" x="5600700" y="2108200"/>
          <p14:tracePt t="104830" x="5549900" y="2022475"/>
          <p14:tracePt t="104840" x="5532438" y="1989138"/>
          <p14:tracePt t="104846" x="5514975" y="1954213"/>
          <p14:tracePt t="104855" x="5507038" y="1903413"/>
          <p14:tracePt t="104867" x="5481638" y="1860550"/>
          <p14:tracePt t="104872" x="5472113" y="1852613"/>
          <p14:tracePt t="104884" x="5464175" y="1819275"/>
          <p14:tracePt t="104885" x="5446713" y="1793875"/>
          <p14:tracePt t="104896" x="5438775" y="1793875"/>
          <p14:tracePt t="104905" x="5438775" y="1776413"/>
          <p14:tracePt t="104918" x="5438775" y="1751013"/>
          <p14:tracePt t="104934" x="5438775" y="1741488"/>
          <p14:tracePt t="104947" x="5430838" y="1733550"/>
          <p14:tracePt t="104956" x="5430838" y="1725613"/>
          <p14:tracePt t="104965" x="5430838" y="1708150"/>
          <p14:tracePt t="105062" x="5438775" y="1690688"/>
          <p14:tracePt t="105074" x="5464175" y="1690688"/>
          <p14:tracePt t="105078" x="5532438" y="1682750"/>
          <p14:tracePt t="105087" x="5626100" y="1674813"/>
          <p14:tracePt t="105098" x="5788025" y="1649413"/>
          <p14:tracePt t="105104" x="6024563" y="1631950"/>
          <p14:tracePt t="105113" x="6323013" y="1614488"/>
          <p14:tracePt t="105118" x="6731000" y="1614488"/>
          <p14:tracePt t="105130" x="7104063" y="1614488"/>
          <p14:tracePt t="105138" x="7478713" y="1597025"/>
          <p14:tracePt t="105146" x="7826375" y="1597025"/>
          <p14:tracePt t="105154" x="8201025" y="1597025"/>
          <p14:tracePt t="105158" x="8464550" y="1597025"/>
          <p14:tracePt t="105169" x="8677275" y="1581150"/>
          <p14:tracePt t="105179" x="8821738" y="1571625"/>
          <p14:tracePt t="105185" x="8913813" y="1563688"/>
          <p14:tracePt t="105196" x="8982075" y="1538288"/>
          <p14:tracePt t="105452" x="8974138" y="1538288"/>
          <p14:tracePt t="105463" x="8956675" y="1546225"/>
          <p14:tracePt t="105479" x="8940800" y="1546225"/>
          <p14:tracePt t="105486" x="8923338" y="1555750"/>
          <p14:tracePt t="105496" x="8888413" y="1563688"/>
          <p14:tracePt t="105502" x="8872538" y="1563688"/>
          <p14:tracePt t="105506" x="8847138" y="1571625"/>
          <p14:tracePt t="105515" x="8829675" y="1571625"/>
          <p14:tracePt t="105530" x="8796338" y="1589088"/>
          <p14:tracePt t="105531" x="8761413" y="1597025"/>
          <p14:tracePt t="105541" x="8753475" y="1597025"/>
          <p14:tracePt t="105547" x="8736013" y="1597025"/>
          <p14:tracePt t="105566" x="8718550" y="1606550"/>
          <p14:tracePt t="105572" x="8710613" y="1606550"/>
          <p14:tracePt t="105581" x="8693150" y="1614488"/>
          <p14:tracePt t="105592" x="8685213" y="1614488"/>
          <p14:tracePt t="105597" x="8677275" y="1614488"/>
          <p14:tracePt t="105997" x="8667750" y="1614488"/>
          <p14:tracePt t="106011" x="8651875" y="1622425"/>
          <p14:tracePt t="106018" x="8651875" y="1631950"/>
          <p14:tracePt t="106029" x="8642350" y="1631950"/>
          <p14:tracePt t="106035" x="8624888" y="1649413"/>
          <p14:tracePt t="106039" x="8616950" y="1649413"/>
          <p14:tracePt t="106052" x="8609013" y="1649413"/>
          <p14:tracePt t="106055" x="8583613" y="1665288"/>
          <p14:tracePt t="106067" x="8574088" y="1665288"/>
          <p14:tracePt t="106079" x="8548688" y="1665288"/>
          <p14:tracePt t="106083" x="8523288" y="1674813"/>
          <p14:tracePt t="106097" x="8480425" y="1674813"/>
          <p14:tracePt t="106106" x="8464550" y="1674813"/>
          <p14:tracePt t="106117" x="8429625" y="1674813"/>
          <p14:tracePt t="106122" x="8413750" y="1674813"/>
          <p14:tracePt t="106131" x="8378825" y="1674813"/>
          <p14:tracePt t="106136" x="8345488" y="1674813"/>
          <p14:tracePt t="106146" x="8320088" y="1674813"/>
          <p14:tracePt t="106158" x="8294688" y="1674813"/>
          <p14:tracePt t="106164" x="8218488" y="1674813"/>
          <p14:tracePt t="106171" x="8158163" y="1674813"/>
          <p14:tracePt t="106180" x="8074025" y="1674813"/>
          <p14:tracePt t="106188" x="8013700" y="1674813"/>
          <p14:tracePt t="106197" x="7937500" y="1674813"/>
          <p14:tracePt t="106202" x="7843838" y="1665288"/>
          <p14:tracePt t="106213" x="7767638" y="1657350"/>
          <p14:tracePt t="106219" x="7681913" y="1639888"/>
          <p14:tracePt t="106231" x="7580313" y="1631950"/>
          <p14:tracePt t="106237" x="7494588" y="1606550"/>
          <p14:tracePt t="106246" x="7402513" y="1597025"/>
          <p14:tracePt t="106254" x="7299325" y="1571625"/>
          <p14:tracePt t="106260" x="7172325" y="1555750"/>
          <p14:tracePt t="106268" x="7035800" y="1530350"/>
          <p14:tracePt t="106279" x="6916738" y="1520825"/>
          <p14:tracePt t="106285" x="6807200" y="1495425"/>
          <p14:tracePt t="106297" x="6705600" y="1487488"/>
          <p14:tracePt t="106299" x="6627813" y="1470025"/>
          <p14:tracePt t="106308" x="6543675" y="1462088"/>
          <p14:tracePt t="106319" x="6483350" y="1452563"/>
          <p14:tracePt t="106324" x="6442075" y="1452563"/>
          <p14:tracePt t="106334" x="6407150" y="1452563"/>
          <p14:tracePt t="106338" x="6399213" y="1452563"/>
          <p14:tracePt t="106351" x="6381750" y="1452563"/>
          <p14:tracePt t="106363" x="6356350" y="1452563"/>
          <p14:tracePt t="106374" x="6348413" y="1452563"/>
          <p14:tracePt t="106379" x="6330950" y="1452563"/>
          <p14:tracePt t="106401" x="6323013" y="1452563"/>
          <p14:tracePt t="106415" x="6280150" y="1470025"/>
          <p14:tracePt t="106424" x="6254750" y="1487488"/>
          <p14:tracePt t="106435" x="6237288" y="1495425"/>
          <p14:tracePt t="106439" x="6229350" y="1520825"/>
          <p14:tracePt t="106454" x="6221413" y="1538288"/>
          <p14:tracePt t="106463" x="6211888" y="1555750"/>
          <p14:tracePt t="106474" x="6203950" y="1555750"/>
          <p14:tracePt t="106489" x="6203950" y="1571625"/>
          <p14:tracePt t="106501" x="6203950" y="1581150"/>
          <p14:tracePt t="106518" x="6194425" y="1581150"/>
          <p14:tracePt t="106693" x="6178550" y="1581150"/>
          <p14:tracePt t="106696" x="6161088" y="1581150"/>
          <p14:tracePt t="106705" x="6143625" y="1581150"/>
          <p14:tracePt t="106718" x="6127750" y="1581150"/>
          <p14:tracePt t="106721" x="6092825" y="1563688"/>
          <p14:tracePt t="106734" x="6067425" y="1555750"/>
          <p14:tracePt t="106738" x="6049963" y="1555750"/>
          <p14:tracePt t="106749" x="6024563" y="1555750"/>
          <p14:tracePt t="106757" x="5991225" y="1530350"/>
          <p14:tracePt t="106763" x="5965825" y="1530350"/>
          <p14:tracePt t="106771" x="5948363" y="1530350"/>
          <p14:tracePt t="106779" x="5922963" y="1512888"/>
          <p14:tracePt t="106788" x="5897563" y="1487488"/>
          <p14:tracePt t="106797" x="5880100" y="1477963"/>
          <p14:tracePt t="106803" x="5864225" y="1477963"/>
          <p14:tracePt t="106813" x="5838825" y="1462088"/>
          <p14:tracePt t="106818" x="5821363" y="1444625"/>
          <p14:tracePt t="106830" x="5795963" y="1436688"/>
          <p14:tracePt t="106837" x="5770563" y="1427163"/>
          <p14:tracePt t="106846" x="5761038" y="1427163"/>
          <p14:tracePt t="106853" x="5745163" y="1427163"/>
          <p14:tracePt t="106868" x="5735638" y="1419225"/>
          <p14:tracePt t="107090" x="5719763" y="1419225"/>
          <p14:tracePt t="107099" x="5710238" y="1419225"/>
          <p14:tracePt t="107113" x="5684838" y="1419225"/>
          <p14:tracePt t="107118" x="5634038" y="1419225"/>
          <p14:tracePt t="107131" x="5557838" y="1419225"/>
          <p14:tracePt t="107141" x="5514975" y="1419225"/>
          <p14:tracePt t="107151" x="5481638" y="1411288"/>
          <p14:tracePt t="107155" x="5456238" y="1401763"/>
          <p14:tracePt t="107168" x="5430838" y="1393825"/>
          <p14:tracePt t="107169" x="5405438" y="1376363"/>
          <p14:tracePt t="107196" x="5387975" y="1368425"/>
          <p14:tracePt t="107206" x="5387975" y="1360488"/>
          <p14:tracePt t="107218" x="5380038" y="1350963"/>
          <p14:tracePt t="107219" x="5380038" y="1343025"/>
          <p14:tracePt t="107234" x="5380038" y="1317625"/>
          <p14:tracePt t="107235" x="5380038" y="1308100"/>
          <p14:tracePt t="107246" x="5380038" y="1292225"/>
          <p14:tracePt t="107256" x="5380038" y="1282700"/>
          <p14:tracePt t="107263" x="5380038" y="1266825"/>
          <p14:tracePt t="107271" x="5380038" y="1257300"/>
          <p14:tracePt t="107280" x="5380038" y="1249363"/>
          <p14:tracePt t="107287" x="5380038" y="1231900"/>
          <p14:tracePt t="107299" x="5405438" y="1223963"/>
          <p14:tracePt t="107301" x="5456238" y="1206500"/>
          <p14:tracePt t="107313" x="5514975" y="1181100"/>
          <p14:tracePt t="107318" x="5549900" y="1181100"/>
          <p14:tracePt t="107329" x="5591175" y="1163638"/>
          <p14:tracePt t="107338" x="5626100" y="1163638"/>
          <p14:tracePt t="107346" x="5702300" y="1155700"/>
          <p14:tracePt t="107352" x="5795963" y="1138238"/>
          <p14:tracePt t="107357" x="5889625" y="1138238"/>
          <p14:tracePt t="107368" x="6008688" y="1122363"/>
          <p14:tracePt t="107380" x="6143625" y="1122363"/>
          <p14:tracePt t="107383" x="6272213" y="1122363"/>
          <p14:tracePt t="107396" x="6381750" y="1122363"/>
          <p14:tracePt t="107399" x="6483350" y="1122363"/>
          <p14:tracePt t="107408" x="6569075" y="1122363"/>
          <p14:tracePt t="107418" x="6637338" y="1122363"/>
          <p14:tracePt t="107422" x="6688138" y="1122363"/>
          <p14:tracePt t="107434" x="6731000" y="1122363"/>
          <p14:tracePt t="107438" x="6764338" y="1122363"/>
          <p14:tracePt t="107449" x="6781800" y="1122363"/>
          <p14:tracePt t="107458" x="6789738" y="1130300"/>
          <p14:tracePt t="107464" x="6815138" y="1138238"/>
          <p14:tracePt t="107620" x="6824663" y="1138238"/>
          <p14:tracePt t="107630" x="6832600" y="1138238"/>
          <p14:tracePt t="107645" x="6840538" y="1130300"/>
          <p14:tracePt t="107652" x="6850063" y="1130300"/>
          <p14:tracePt t="107663" x="6858000" y="1122363"/>
          <p14:tracePt t="107680" x="6865938" y="1112838"/>
          <p14:tracePt t="107690" x="6883400" y="1104900"/>
          <p14:tracePt t="107705" x="6916738" y="1104900"/>
          <p14:tracePt t="107718" x="6926263" y="1104900"/>
          <p14:tracePt t="107719" x="6959600" y="1104900"/>
          <p14:tracePt t="107730" x="7010400" y="1104900"/>
          <p14:tracePt t="107739" x="7027863" y="1104900"/>
          <p14:tracePt t="107746" x="7078663" y="1104900"/>
          <p14:tracePt t="107755" x="7138988" y="1104900"/>
          <p14:tracePt t="107763" x="7223125" y="1104900"/>
          <p14:tracePt t="107772" x="7308850" y="1104900"/>
          <p14:tracePt t="107784" x="7392988" y="1104900"/>
          <p14:tracePt t="107785" x="7478713" y="1112838"/>
          <p14:tracePt t="107796" x="7537450" y="1112838"/>
          <p14:tracePt t="107801" x="7554913" y="1112838"/>
          <p14:tracePt t="107813" x="7572375" y="1122363"/>
          <p14:tracePt t="107821" x="7588250" y="1130300"/>
          <p14:tracePt t="107842" x="7597775" y="1130300"/>
          <p14:tracePt t="108194" x="7613650" y="1130300"/>
          <p14:tracePt t="108204" x="7656513" y="1130300"/>
          <p14:tracePt t="108213" x="7681913" y="1130300"/>
          <p14:tracePt t="108219" x="7742238" y="1130300"/>
          <p14:tracePt t="108229" x="7800975" y="1130300"/>
          <p14:tracePt t="108235" x="7826375" y="1138238"/>
          <p14:tracePt t="108246" x="7826375" y="1147763"/>
          <p14:tracePt t="108255" x="7861300" y="1147763"/>
          <p14:tracePt t="108263" x="7869238" y="1163638"/>
          <p14:tracePt t="108270" x="7886700" y="1163638"/>
          <p14:tracePt t="108280" x="7894638" y="1163638"/>
          <p14:tracePt t="108987" x="7902575" y="1173163"/>
          <p14:tracePt t="108996" x="7902575" y="1189038"/>
          <p14:tracePt t="109012" x="7902575" y="1231900"/>
          <p14:tracePt t="109014" x="7912100" y="1249363"/>
          <p14:tracePt t="109022" x="7920038" y="1282700"/>
          <p14:tracePt t="109030" x="7920038" y="1308100"/>
          <p14:tracePt t="109038" x="7927975" y="1333500"/>
          <p14:tracePt t="109047" x="7927975" y="1350963"/>
          <p14:tracePt t="109054" x="7945438" y="1393825"/>
          <p14:tracePt t="109063" x="7954963" y="1419225"/>
          <p14:tracePt t="109070" x="7970838" y="1452563"/>
          <p14:tracePt t="109080" x="7980363" y="1462088"/>
          <p14:tracePt t="109086" x="7980363" y="1470025"/>
          <p14:tracePt t="109096" x="7980363" y="1487488"/>
          <p14:tracePt t="109108" x="7980363" y="1495425"/>
          <p14:tracePt t="109214" x="7980363" y="1504950"/>
          <p14:tracePt t="109233" x="7980363" y="1512888"/>
          <p14:tracePt t="109245" x="7980363" y="1520825"/>
          <p14:tracePt t="109261" x="7980363" y="1530350"/>
          <p14:tracePt t="109269" x="7970838" y="1530350"/>
          <p14:tracePt t="109285" x="7962900" y="1546225"/>
          <p14:tracePt t="109296" x="7954963" y="1546225"/>
          <p14:tracePt t="109303" x="7954963" y="1555750"/>
          <p14:tracePt t="109313" x="7945438" y="1555750"/>
          <p14:tracePt t="109315" x="7927975" y="1563688"/>
          <p14:tracePt t="109329" x="7912100" y="1581150"/>
          <p14:tracePt t="109339" x="7902575" y="1581150"/>
          <p14:tracePt t="109352" x="7886700" y="1597025"/>
          <p14:tracePt t="109358" x="7861300" y="1606550"/>
          <p14:tracePt t="109367" x="7826375" y="1622425"/>
          <p14:tracePt t="109372" x="7800975" y="1665288"/>
          <p14:tracePt t="109383" x="7775575" y="1690688"/>
          <p14:tracePt t="109396" x="7699375" y="1716088"/>
          <p14:tracePt t="109409" x="7666038" y="1733550"/>
          <p14:tracePt t="109413" x="7639050" y="1751013"/>
          <p14:tracePt t="109422" x="7605713" y="1766888"/>
          <p14:tracePt t="109434" x="7562850" y="1784350"/>
          <p14:tracePt t="109437" x="7494588" y="1809750"/>
          <p14:tracePt t="109448" x="7435850" y="1844675"/>
          <p14:tracePt t="109451" x="7359650" y="1870075"/>
          <p14:tracePt t="109463" x="7283450" y="1903413"/>
          <p14:tracePt t="109472" x="7223125" y="1920875"/>
          <p14:tracePt t="109480" x="7146925" y="1938338"/>
          <p14:tracePt t="109487" x="7088188" y="1954213"/>
          <p14:tracePt t="109496" x="7002463" y="1954213"/>
          <p14:tracePt t="109503" x="6916738" y="1963738"/>
          <p14:tracePt t="109513" x="6850063" y="1971675"/>
          <p14:tracePt t="109518" x="6764338" y="1971675"/>
          <p14:tracePt t="109529" x="6688138" y="1979613"/>
          <p14:tracePt t="109535" x="6627813" y="1979613"/>
          <p14:tracePt t="109546" x="6561138" y="1979613"/>
          <p14:tracePt t="109554" x="6500813" y="1979613"/>
          <p14:tracePt t="109558" x="6442075" y="1979613"/>
          <p14:tracePt t="109568" x="6381750" y="1979613"/>
          <p14:tracePt t="109574" x="6338888" y="1979613"/>
          <p14:tracePt t="109584" x="6297613" y="1979613"/>
          <p14:tracePt t="109596" x="6254750" y="1979613"/>
          <p14:tracePt t="109597" x="6194425" y="1979613"/>
          <p14:tracePt t="109614" x="6067425" y="1979613"/>
          <p14:tracePt t="109624" x="5999163" y="1979613"/>
          <p14:tracePt t="109634" x="5940425" y="1979613"/>
          <p14:tracePt t="109639" x="5864225" y="1979613"/>
          <p14:tracePt t="109651" x="5813425" y="1979613"/>
          <p14:tracePt t="109653" x="5735638" y="1979613"/>
          <p14:tracePt t="109663" x="5676900" y="1979613"/>
          <p14:tracePt t="109674" x="5626100" y="1979613"/>
          <p14:tracePt t="109679" x="5575300" y="1979613"/>
          <p14:tracePt t="109690" x="5549900" y="1979613"/>
          <p14:tracePt t="109696" x="5514975" y="1979613"/>
          <p14:tracePt t="109705" x="5497513" y="1979613"/>
          <p14:tracePt t="109718" x="5481638" y="1979613"/>
          <p14:tracePt t="109755" x="5472113" y="1979613"/>
          <p14:tracePt t="109762" x="5464175" y="1979613"/>
          <p14:tracePt t="109784" x="5456238" y="1979613"/>
          <p14:tracePt t="109785" x="5438775" y="1979613"/>
          <p14:tracePt t="109806" x="5430838" y="1979613"/>
          <p14:tracePt t="109818" x="5421313" y="1979613"/>
          <p14:tracePt t="109829" x="5413375" y="1979613"/>
          <p14:tracePt t="109835" x="5405438" y="1979613"/>
          <p14:tracePt t="109846" x="5387975" y="1979613"/>
          <p14:tracePt t="109851" x="5362575" y="1979613"/>
          <p14:tracePt t="109857" x="5353050" y="1979613"/>
          <p14:tracePt t="109867" x="5337175" y="1979613"/>
          <p14:tracePt t="109880" x="5311775" y="1979613"/>
          <p14:tracePt t="109885" x="5286375" y="1979613"/>
          <p14:tracePt t="109901" x="5268913" y="1979613"/>
          <p14:tracePt t="109918" x="5260975" y="1979613"/>
          <p14:tracePt t="109923" x="5251450" y="1979613"/>
          <p14:tracePt t="109934" x="5243513" y="1971675"/>
          <p14:tracePt t="109947" x="5235575" y="1963738"/>
          <p14:tracePt t="109952" x="5226050" y="1963738"/>
          <p14:tracePt t="109964" x="5208588" y="1938338"/>
          <p14:tracePt t="109974" x="5200650" y="1928813"/>
          <p14:tracePt t="109985" x="5200650" y="1920875"/>
          <p14:tracePt t="109990" x="5192713" y="1920875"/>
          <p14:tracePt t="110002" x="5183188" y="1903413"/>
          <p14:tracePt t="110013" x="5167313" y="1885950"/>
          <p14:tracePt t="110029" x="5157788" y="1878013"/>
          <p14:tracePt t="110425" x="5183188" y="1870075"/>
          <p14:tracePt t="110434" x="5235575" y="1860550"/>
          <p14:tracePt t="110437" x="5251450" y="1860550"/>
          <p14:tracePt t="110450" x="5286375" y="1852613"/>
          <p14:tracePt t="110453" x="5345113" y="1844675"/>
          <p14:tracePt t="110463" x="5387975" y="1835150"/>
          <p14:tracePt t="110473" x="5438775" y="1827213"/>
          <p14:tracePt t="110479" x="5481638" y="1827213"/>
          <p14:tracePt t="110490" x="5514975" y="1827213"/>
          <p14:tracePt t="110496" x="5549900" y="1827213"/>
          <p14:tracePt t="110504" x="5557838" y="1827213"/>
          <p14:tracePt t="110513" x="5591175" y="1819275"/>
          <p14:tracePt t="110531" x="5608638" y="1819275"/>
          <p14:tracePt t="110535" x="5616575" y="1819275"/>
          <p14:tracePt t="110546" x="5626100" y="1819275"/>
          <p14:tracePt t="110554" x="5651500" y="1819275"/>
          <p14:tracePt t="110563" x="5668963" y="1819275"/>
          <p14:tracePt t="110569" x="5676900" y="1819275"/>
          <p14:tracePt t="110579" x="5710238" y="1819275"/>
          <p14:tracePt t="110586" x="5761038" y="1819275"/>
          <p14:tracePt t="110596" x="5778500" y="1819275"/>
          <p14:tracePt t="110601" x="5803900" y="1819275"/>
          <p14:tracePt t="110612" x="5829300" y="1819275"/>
          <p14:tracePt t="110617" x="5854700" y="1819275"/>
          <p14:tracePt t="110630" x="5880100" y="1809750"/>
          <p14:tracePt t="110636" x="5905500" y="1801813"/>
          <p14:tracePt t="110651" x="5922963" y="1801813"/>
          <p14:tracePt t="110655" x="5932488" y="1801813"/>
          <p14:tracePt t="110668" x="5940425" y="1801813"/>
          <p14:tracePt t="110679" x="5957888" y="1801813"/>
          <p14:tracePt t="110684" x="5965825" y="1793875"/>
          <p14:tracePt t="110696" x="6042025" y="1793875"/>
          <p14:tracePt t="110706" x="6076950" y="1793875"/>
          <p14:tracePt t="110718" x="6127750" y="1793875"/>
          <p14:tracePt t="110722" x="6161088" y="1793875"/>
          <p14:tracePt t="110731" x="6186488" y="1793875"/>
          <p14:tracePt t="110735" x="6194425" y="1793875"/>
          <p14:tracePt t="110746" x="6221413" y="1793875"/>
          <p14:tracePt t="110758" x="6229350" y="1793875"/>
          <p14:tracePt t="110771" x="6237288" y="1793875"/>
          <p14:tracePt t="110818" x="6246813" y="1793875"/>
          <p14:tracePt t="110842" x="6254750" y="1793875"/>
          <p14:tracePt t="111090" x="6272213" y="1793875"/>
          <p14:tracePt t="111100" x="6288088" y="1784350"/>
          <p14:tracePt t="111114" x="6323013" y="1784350"/>
          <p14:tracePt t="111124" x="6330950" y="1784350"/>
          <p14:tracePt t="111129" x="6373813" y="1766888"/>
          <p14:tracePt t="111139" x="6399213" y="1758950"/>
          <p14:tracePt t="111152" x="6442075" y="1758950"/>
          <p14:tracePt t="111155" x="6492875" y="1751013"/>
          <p14:tracePt t="111167" x="6500813" y="1751013"/>
          <p14:tracePt t="111169" x="6535738" y="1733550"/>
          <p14:tracePt t="111180" x="6561138" y="1733550"/>
          <p14:tracePt t="111189" x="6586538" y="1733550"/>
          <p14:tracePt t="111196" x="6602413" y="1733550"/>
          <p14:tracePt t="111205" x="6611938" y="1733550"/>
          <p14:tracePt t="111213" x="6627813" y="1733550"/>
          <p14:tracePt t="111219" x="6654800" y="1733550"/>
          <p14:tracePt t="111229" x="6680200" y="1733550"/>
          <p14:tracePt t="111235" x="6696075" y="1733550"/>
          <p14:tracePt t="111246" x="6756400" y="1733550"/>
          <p14:tracePt t="111252" x="6764338" y="1733550"/>
          <p14:tracePt t="111262" x="6781800" y="1733550"/>
          <p14:tracePt t="111272" x="6815138" y="1725613"/>
          <p14:tracePt t="111279" x="6858000" y="1725613"/>
          <p14:tracePt t="111286" x="6865938" y="1725613"/>
          <p14:tracePt t="111296" x="6891338" y="1725613"/>
          <p14:tracePt t="111301" x="6908800" y="1725613"/>
          <p14:tracePt t="111313" x="6934200" y="1725613"/>
          <p14:tracePt t="111318" x="6951663" y="1716088"/>
          <p14:tracePt t="111329" x="6977063" y="1716088"/>
          <p14:tracePt t="111334" x="7010400" y="1716088"/>
          <p14:tracePt t="111346" x="7053263" y="1708150"/>
          <p14:tracePt t="111351" x="7078663" y="1708150"/>
          <p14:tracePt t="111357" x="7113588" y="1690688"/>
          <p14:tracePt t="111368" x="7138988" y="1690688"/>
          <p14:tracePt t="111372" x="7154863" y="1690688"/>
          <p14:tracePt t="111383" x="7172325" y="1690688"/>
          <p14:tracePt t="111396" x="7180263" y="1690688"/>
          <p14:tracePt t="111398" x="7197725" y="1690688"/>
          <p14:tracePt t="111419" x="7215188" y="1690688"/>
          <p14:tracePt t="111422" x="7223125" y="1690688"/>
          <p14:tracePt t="111446" x="7240588" y="1682750"/>
          <p14:tracePt t="111449" x="7258050" y="1682750"/>
          <p14:tracePt t="111458" x="7273925" y="1682750"/>
          <p14:tracePt t="111463" x="7308850" y="1682750"/>
          <p14:tracePt t="111474" x="7324725" y="1682750"/>
          <p14:tracePt t="111485" x="7342188" y="1682750"/>
          <p14:tracePt t="111487" x="7367588" y="1682750"/>
          <p14:tracePt t="111497" x="7402513" y="1682750"/>
          <p14:tracePt t="111504" x="7427913" y="1682750"/>
          <p14:tracePt t="111514" x="7461250" y="1682750"/>
          <p14:tracePt t="111523" x="7494588" y="1682750"/>
          <p14:tracePt t="111529" x="7521575" y="1682750"/>
          <p14:tracePt t="111538" x="7562850" y="1682750"/>
          <p14:tracePt t="111546" x="7588250" y="1682750"/>
          <p14:tracePt t="111553" x="7631113" y="1682750"/>
          <p14:tracePt t="111563" x="7666038" y="1682750"/>
          <p14:tracePt t="111567" x="7691438" y="1682750"/>
          <p14:tracePt t="111580" x="7699375" y="1682750"/>
          <p14:tracePt t="111585" x="7707313" y="1682750"/>
          <p14:tracePt t="111730" x="7716838" y="1682750"/>
          <p14:tracePt t="111766" x="7724775" y="1682750"/>
          <p14:tracePt t="111953" x="7724775" y="1690688"/>
          <p14:tracePt t="111968" x="7716838" y="1700213"/>
          <p14:tracePt t="111978" x="7691438" y="1708150"/>
          <p14:tracePt t="111983" x="7648575" y="1716088"/>
          <p14:tracePt t="111993" x="7623175" y="1725613"/>
          <p14:tracePt t="111998" x="7580313" y="1766888"/>
          <p14:tracePt t="112008" x="7521575" y="1776413"/>
          <p14:tracePt t="112018" x="7478713" y="1801813"/>
          <p14:tracePt t="112021" x="7461250" y="1809750"/>
          <p14:tracePt t="112033" x="7392988" y="1835150"/>
          <p14:tracePt t="112037" x="7324725" y="1852613"/>
          <p14:tracePt t="112049" x="7240588" y="1885950"/>
          <p14:tracePt t="112058" x="7146925" y="1920875"/>
          <p14:tracePt t="112063" x="7053263" y="1946275"/>
          <p14:tracePt t="112073" x="6934200" y="1979613"/>
          <p14:tracePt t="112079" x="6832600" y="2014538"/>
          <p14:tracePt t="112088" x="6705600" y="2047875"/>
          <p14:tracePt t="112099" x="6569075" y="2082800"/>
          <p14:tracePt t="112104" x="6457950" y="2108200"/>
          <p14:tracePt t="112113" x="6338888" y="2124075"/>
          <p14:tracePt t="112118" x="6237288" y="2141538"/>
          <p14:tracePt t="112130" x="6135688" y="2159000"/>
          <p14:tracePt t="112138" x="6042025" y="2174875"/>
          <p14:tracePt t="112146" x="5948363" y="2184400"/>
          <p14:tracePt t="112153" x="5880100" y="2192338"/>
          <p14:tracePt t="112163" x="5803900" y="2209800"/>
          <p14:tracePt t="112169" x="5745163" y="2217738"/>
          <p14:tracePt t="112179" x="5702300" y="2217738"/>
          <p14:tracePt t="112184" x="5668963" y="2227263"/>
          <p14:tracePt t="112197" x="5659438" y="2227263"/>
          <p14:tracePt t="112203" x="5641975" y="2227263"/>
          <p14:tracePt t="112215" x="5634038" y="2227263"/>
          <p14:tracePt t="112406" x="5626100" y="2227263"/>
          <p14:tracePt t="112416" x="5616575" y="2227263"/>
          <p14:tracePt t="112422" x="5608638" y="2227263"/>
          <p14:tracePt t="112433" x="5600700" y="2227263"/>
          <p14:tracePt t="112444" x="5583238" y="2227263"/>
          <p14:tracePt t="112447" x="5565775" y="2227263"/>
          <p14:tracePt t="112455" x="5540375" y="2227263"/>
          <p14:tracePt t="112462" x="5532438" y="2227263"/>
          <p14:tracePt t="112472" x="5524500" y="2209800"/>
          <p14:tracePt t="112485" x="5514975" y="2200275"/>
          <p14:tracePt t="112628" x="5507038" y="2192338"/>
          <p14:tracePt t="112638" x="5507038" y="2184400"/>
          <p14:tracePt t="112654" x="5507038" y="2174875"/>
          <p14:tracePt t="112674" x="5514975" y="2174875"/>
          <p14:tracePt t="112677" x="5532438" y="2159000"/>
          <p14:tracePt t="112687" x="5557838" y="2149475"/>
          <p14:tracePt t="112697" x="5583238" y="2149475"/>
          <p14:tracePt t="112704" x="5616575" y="2141538"/>
          <p14:tracePt t="112713" x="5659438" y="2133600"/>
          <p14:tracePt t="112718" x="5684838" y="2124075"/>
          <p14:tracePt t="112731" x="5727700" y="2124075"/>
          <p14:tracePt t="112736" x="5745163" y="2124075"/>
          <p14:tracePt t="112746" x="5788025" y="2116138"/>
          <p14:tracePt t="112754" x="5813425" y="2108200"/>
          <p14:tracePt t="112763" x="5854700" y="2108200"/>
          <p14:tracePt t="112770" x="5880100" y="2108200"/>
          <p14:tracePt t="112774" x="5889625" y="2108200"/>
          <p14:tracePt t="112784" x="5905500" y="2108200"/>
          <p14:tracePt t="112796" x="5915025" y="2108200"/>
          <p14:tracePt t="112801" x="5922963" y="2090738"/>
          <p14:tracePt t="112813" x="5932488" y="2090738"/>
          <p14:tracePt t="112819" x="5948363" y="2090738"/>
          <p14:tracePt t="112829" x="5957888" y="2073275"/>
          <p14:tracePt t="112835" x="5965825" y="2073275"/>
          <p14:tracePt t="112839" x="5983288" y="2073275"/>
          <p14:tracePt t="112852" x="5991225" y="2065338"/>
          <p14:tracePt t="112862" x="6008688" y="2065338"/>
          <p14:tracePt t="112864" x="6016625" y="2065338"/>
          <p14:tracePt t="112880" x="6016625" y="2055813"/>
          <p14:tracePt t="112885" x="6024563" y="2055813"/>
          <p14:tracePt t="112896" x="6034088" y="2055813"/>
          <p14:tracePt t="112905" x="6042025" y="2055813"/>
          <p14:tracePt t="112914" x="6067425" y="2047875"/>
          <p14:tracePt t="112931" x="6102350" y="2047875"/>
          <p14:tracePt t="112935" x="6118225" y="2047875"/>
          <p14:tracePt t="112947" x="6127750" y="2047875"/>
          <p14:tracePt t="112951" x="6143625" y="2047875"/>
          <p14:tracePt t="112966" x="6178550" y="2047875"/>
          <p14:tracePt t="112981" x="6186488" y="2047875"/>
          <p14:tracePt t="112986" x="6194425" y="2030413"/>
          <p14:tracePt t="112992" x="6203950" y="2030413"/>
          <p14:tracePt t="113005" x="6221413" y="2030413"/>
          <p14:tracePt t="113018" x="6237288" y="2030413"/>
          <p14:tracePt t="113029" x="6246813" y="2030413"/>
          <p14:tracePt t="113033" x="6262688" y="2030413"/>
          <p14:tracePt t="113043" x="6280150" y="2030413"/>
          <p14:tracePt t="113046" x="6305550" y="2030413"/>
          <p14:tracePt t="113055" x="6330950" y="2030413"/>
          <p14:tracePt t="113072" x="6348413" y="2030413"/>
          <p14:tracePt t="113430" x="6356350" y="2030413"/>
          <p14:tracePt t="113445" x="6365875" y="2030413"/>
          <p14:tracePt t="113455" x="6399213" y="2039938"/>
          <p14:tracePt t="113477" x="6407150" y="2039938"/>
          <p14:tracePt t="113486" x="6416675" y="2047875"/>
          <p14:tracePt t="113489" x="6416675" y="2055813"/>
          <p14:tracePt t="113666" x="6416675" y="2073275"/>
          <p14:tracePt t="113677" x="6416675" y="2082800"/>
          <p14:tracePt t="113702" x="6399213" y="2090738"/>
          <p14:tracePt t="113709" x="6391275" y="2098675"/>
          <p14:tracePt t="113721" x="6381750" y="2108200"/>
          <p14:tracePt t="113729" x="6373813" y="2108200"/>
          <p14:tracePt t="113944" x="6356350" y="2116138"/>
          <p14:tracePt t="113953" x="6348413" y="2116138"/>
          <p14:tracePt t="113963" x="6330950" y="2141538"/>
          <p14:tracePt t="113980" x="6313488" y="2141538"/>
          <p14:tracePt t="114015" x="6297613" y="2141538"/>
          <p14:tracePt t="114021" x="6288088" y="2149475"/>
          <p14:tracePt t="114029" x="6280150" y="2159000"/>
          <p14:tracePt t="114039" x="6262688" y="2159000"/>
          <p14:tracePt t="114046" x="6246813" y="2159000"/>
          <p14:tracePt t="114055" x="6221413" y="2174875"/>
          <p14:tracePt t="114063" x="6203950" y="2192338"/>
          <p14:tracePt t="114069" x="6178550" y="2192338"/>
          <p14:tracePt t="114080" x="6169025" y="2192338"/>
          <p14:tracePt t="114085" x="6153150" y="2192338"/>
          <p14:tracePt t="114096" x="6143625" y="2192338"/>
          <p14:tracePt t="114121" x="6135688" y="2192338"/>
          <p14:tracePt t="114369" x="6143625" y="2192338"/>
          <p14:tracePt t="114379" x="6203950" y="2192338"/>
          <p14:tracePt t="114383" x="6221413" y="2192338"/>
          <p14:tracePt t="114396" x="6262688" y="2192338"/>
          <p14:tracePt t="114398" x="6305550" y="2192338"/>
          <p14:tracePt t="114408" x="6365875" y="2192338"/>
          <p14:tracePt t="114417" x="6424613" y="2192338"/>
          <p14:tracePt t="114423" x="6450013" y="2192338"/>
          <p14:tracePt t="114435" x="6492875" y="2192338"/>
          <p14:tracePt t="114438" x="6518275" y="2192338"/>
          <p14:tracePt t="114449" x="6561138" y="2192338"/>
          <p14:tracePt t="114459" x="6611938" y="2192338"/>
          <p14:tracePt t="114463" x="6637338" y="2192338"/>
          <p14:tracePt t="114474" x="6670675" y="2192338"/>
          <p14:tracePt t="114479" x="6705600" y="2184400"/>
          <p14:tracePt t="114489" x="6721475" y="2174875"/>
          <p14:tracePt t="114503" x="6731000" y="2166938"/>
          <p14:tracePt t="114513" x="6746875" y="2166938"/>
          <p14:tracePt t="114519" x="6756400" y="2159000"/>
          <p14:tracePt t="114530" x="6772275" y="2141538"/>
          <p14:tracePt t="114546" x="6781800" y="2141538"/>
          <p14:tracePt t="114551" x="6789738" y="2141538"/>
          <p14:tracePt t="114563" x="6799263" y="2141538"/>
          <p14:tracePt t="114570" x="6815138" y="2141538"/>
          <p14:tracePt t="114579" x="6815138" y="2133600"/>
          <p14:tracePt t="114585" x="6832600" y="2124075"/>
          <p14:tracePt t="115024" x="6840538" y="2124075"/>
          <p14:tracePt t="115040" x="6807200" y="2124075"/>
          <p14:tracePt t="115052" x="6746875" y="2124075"/>
          <p14:tracePt t="115053" x="6705600" y="2124075"/>
          <p14:tracePt t="115063" x="6688138" y="2124075"/>
          <p14:tracePt t="115073" x="6645275" y="2124075"/>
          <p14:tracePt t="115080" x="6602413" y="2124075"/>
          <p14:tracePt t="115089" x="6569075" y="2124075"/>
          <p14:tracePt t="115096" x="6526213" y="2124075"/>
          <p14:tracePt t="115104" x="6518275" y="2124075"/>
          <p14:tracePt t="115113" x="6510338" y="2124075"/>
          <p14:tracePt t="115327" x="6535738" y="2124075"/>
          <p14:tracePt t="115336" x="6594475" y="2124075"/>
          <p14:tracePt t="115345" x="6611938" y="2124075"/>
          <p14:tracePt t="115352" x="6654800" y="2124075"/>
          <p14:tracePt t="115363" x="6696075" y="2116138"/>
          <p14:tracePt t="115368" x="6756400" y="2108200"/>
          <p14:tracePt t="115379" x="6815138" y="2108200"/>
          <p14:tracePt t="115388" x="6875463" y="2108200"/>
          <p14:tracePt t="115391" x="6916738" y="2098675"/>
          <p14:tracePt t="115401" x="6959600" y="2090738"/>
          <p14:tracePt t="115407" x="6994525" y="2082800"/>
          <p14:tracePt t="115418" x="7010400" y="2082800"/>
          <p14:tracePt t="115430" x="7019925" y="2082800"/>
          <p14:tracePt t="115494" x="7027863" y="2082800"/>
          <p14:tracePt t="115504" x="7035800" y="2082800"/>
          <p14:tracePt t="115513" x="7045325" y="2082800"/>
          <p14:tracePt t="115524" x="7053263" y="2082800"/>
          <p14:tracePt t="115534" x="7061200" y="2082800"/>
          <p14:tracePt t="115624" x="7070725" y="2082800"/>
          <p14:tracePt t="115640" x="7078663" y="2082800"/>
          <p14:tracePt t="115645" x="7088188" y="2082800"/>
          <p14:tracePt t="115663" x="7113588" y="2082800"/>
          <p14:tracePt t="115669" x="7129463" y="2082800"/>
          <p14:tracePt t="115679" x="7146925" y="2082800"/>
          <p14:tracePt t="115684" x="7164388" y="2082800"/>
          <p14:tracePt t="115697" x="7189788" y="2082800"/>
          <p14:tracePt t="115701" x="7197725" y="2082800"/>
          <p14:tracePt t="115713" x="7215188" y="2082800"/>
          <p14:tracePt t="115719" x="7223125" y="2082800"/>
          <p14:tracePt t="115724" x="7232650" y="2082800"/>
          <p14:tracePt t="115734" x="7248525" y="2082800"/>
          <p14:tracePt t="115752" x="7265988" y="2082800"/>
          <p14:tracePt t="115779" x="7273925" y="2082800"/>
          <p14:tracePt t="115789" x="7291388" y="2082800"/>
          <p14:tracePt t="115797" x="7299325" y="2082800"/>
          <p14:tracePt t="115805" x="7308850" y="2082800"/>
          <p14:tracePt t="115818" x="7316788" y="2082800"/>
          <p14:tracePt t="115830" x="7324725" y="2082800"/>
          <p14:tracePt t="115978" x="7342188" y="2082800"/>
          <p14:tracePt t="115987" x="7367588" y="2073275"/>
          <p14:tracePt t="115996" x="7410450" y="2073275"/>
          <p14:tracePt t="116002" x="7418388" y="2073275"/>
          <p14:tracePt t="116008" x="7443788" y="2073275"/>
          <p14:tracePt t="116018" x="7486650" y="2073275"/>
          <p14:tracePt t="116030" x="7521575" y="2073275"/>
          <p14:tracePt t="116046" x="7529513" y="2073275"/>
          <p14:tracePt t="116049" x="7537450" y="2065338"/>
          <p14:tracePt t="116516" x="7521575" y="2065338"/>
          <p14:tracePt t="116548" x="7504113" y="2065338"/>
          <p14:tracePt t="116558" x="7494588" y="2082800"/>
          <p14:tracePt t="116826" x="7486650" y="2090738"/>
          <p14:tracePt t="116840" x="7478713" y="2098675"/>
          <p14:tracePt t="116852" x="7469188" y="2098675"/>
          <p14:tracePt t="116869" x="7461250" y="2108200"/>
          <p14:tracePt t="116879" x="7453313" y="2124075"/>
          <p14:tracePt t="116885" x="7435850" y="2133600"/>
          <p14:tracePt t="116896" x="7427913" y="2133600"/>
          <p14:tracePt t="116901" x="7410450" y="2133600"/>
          <p14:tracePt t="116914" x="7402513" y="2141538"/>
          <p14:tracePt t="116917" x="7392988" y="2141538"/>
          <p14:tracePt t="116929" x="7377113" y="2149475"/>
          <p14:tracePt t="116946" x="7359650" y="2159000"/>
          <p14:tracePt t="116952" x="7350125" y="2159000"/>
          <p14:tracePt t="116980" x="7334250" y="2159000"/>
          <p14:tracePt t="116987" x="7316788" y="2166938"/>
          <p14:tracePt t="116996" x="7308850" y="2166938"/>
          <p14:tracePt t="117001" x="7299325" y="2174875"/>
          <p14:tracePt t="117014" x="7291388" y="2174875"/>
          <p14:tracePt t="117017" x="7291388" y="2192338"/>
          <p14:tracePt t="117612" x="7283450" y="2192338"/>
          <p14:tracePt t="118399" x="7273925" y="2192338"/>
          <p14:tracePt t="118418" x="7283450" y="2192338"/>
          <p14:tracePt t="118434" x="7291388" y="2192338"/>
          <p14:tracePt t="118449" x="7308850" y="2192338"/>
          <p14:tracePt t="119246" x="7308850" y="2184400"/>
          <p14:tracePt t="119250" x="7334250" y="2184400"/>
          <p14:tracePt t="119262" x="7342188" y="2184400"/>
          <p14:tracePt t="119270" x="7359650" y="2184400"/>
          <p14:tracePt t="119280" x="7385050" y="2174875"/>
          <p14:tracePt t="119301" x="7392988" y="2174875"/>
          <p14:tracePt t="119318" x="7402513" y="2174875"/>
          <p14:tracePt t="119322" x="7410450" y="2174875"/>
          <p14:tracePt t="119334" x="7418388" y="2174875"/>
          <p14:tracePt t="120356" x="7427913" y="2166938"/>
          <p14:tracePt t="120366" x="7461250" y="2166938"/>
          <p14:tracePt t="120369" x="7478713" y="2159000"/>
          <p14:tracePt t="120380" x="7521575" y="2141538"/>
          <p14:tracePt t="120389" x="7572375" y="2124075"/>
          <p14:tracePt t="120396" x="7631113" y="2108200"/>
          <p14:tracePt t="120405" x="7656513" y="2108200"/>
          <p14:tracePt t="120413" x="7707313" y="2090738"/>
          <p14:tracePt t="120419" x="7716838" y="2090738"/>
          <p14:tracePt t="120430" x="7724775" y="2090738"/>
          <p14:tracePt t="120435" x="7732713" y="2090738"/>
          <p14:tracePt t="121218" x="7742238" y="2073275"/>
          <p14:tracePt t="121222" x="7775575" y="2055813"/>
          <p14:tracePt t="121232" x="7783513" y="2047875"/>
          <p14:tracePt t="121237" x="7818438" y="2030413"/>
          <p14:tracePt t="121247" x="7826375" y="2030413"/>
          <p14:tracePt t="121258" x="7843838" y="2005013"/>
          <p14:tracePt t="121264" x="7851775" y="2005013"/>
          <p14:tracePt t="121274" x="7851775" y="1997075"/>
          <p14:tracePt t="121280" x="7861300" y="1989138"/>
          <p14:tracePt t="121288" x="7869238" y="1979613"/>
          <p14:tracePt t="121298" x="7877175" y="1954213"/>
          <p14:tracePt t="121303" x="7886700" y="1938338"/>
          <p14:tracePt t="121314" x="7886700" y="1928813"/>
          <p14:tracePt t="121320" x="7894638" y="1920875"/>
          <p14:tracePt t="121329" x="7912100" y="1895475"/>
          <p14:tracePt t="121338" x="7912100" y="1878013"/>
          <p14:tracePt t="121346" x="7912100" y="1870075"/>
          <p14:tracePt t="121354" x="7927975" y="1827213"/>
          <p14:tracePt t="121357" x="7927975" y="1819275"/>
          <p14:tracePt t="121369" x="7927975" y="1809750"/>
          <p14:tracePt t="121380" x="7927975" y="1793875"/>
          <p14:tracePt t="121385" x="7927975" y="1784350"/>
          <p14:tracePt t="121396" x="7937500" y="1758950"/>
          <p14:tracePt t="121397" x="7937500" y="1741488"/>
          <p14:tracePt t="121413" x="7937500" y="1716088"/>
          <p14:tracePt t="121420" x="7937500" y="1690688"/>
          <p14:tracePt t="121424" x="7937500" y="1674813"/>
          <p14:tracePt t="121435" x="7937500" y="1665288"/>
          <p14:tracePt t="121439" x="7937500" y="1631950"/>
          <p14:tracePt t="121451" x="7937500" y="1614488"/>
          <p14:tracePt t="121463" x="7937500" y="1581150"/>
          <p14:tracePt t="121474" x="7937500" y="1571625"/>
          <p14:tracePt t="121480" x="7937500" y="1563688"/>
          <p14:tracePt t="121489" x="7937500" y="1546225"/>
          <p14:tracePt t="121502" x="7927975" y="1538288"/>
          <p14:tracePt t="121513" x="7927975" y="1530350"/>
          <p14:tracePt t="121515" x="7920038" y="1512888"/>
          <p14:tracePt t="121529" x="7920038" y="1504950"/>
          <p14:tracePt t="121536" x="7912100" y="1504950"/>
          <p14:tracePt t="121547" x="7902575" y="1495425"/>
          <p14:tracePt t="121579" x="7894638" y="1487488"/>
          <p14:tracePt t="121602" x="7886700" y="1487488"/>
          <p14:tracePt t="121617" x="7877175" y="1487488"/>
          <p14:tracePt t="121651" x="7869238" y="1487488"/>
          <p14:tracePt t="122177" x="7861300" y="1487488"/>
          <p14:tracePt t="122190" x="7843838" y="1487488"/>
          <p14:tracePt t="122203" x="7826375" y="1487488"/>
          <p14:tracePt t="122212" x="7810500" y="1487488"/>
          <p14:tracePt t="122217" x="7783513" y="1487488"/>
          <p14:tracePt t="122230" x="7750175" y="1470025"/>
          <p14:tracePt t="122231" x="7716838" y="1470025"/>
          <p14:tracePt t="122242" x="7666038" y="1470025"/>
          <p14:tracePt t="122252" x="7648575" y="1470025"/>
          <p14:tracePt t="122255" x="7597775" y="1462088"/>
          <p14:tracePt t="122268" x="7537450" y="1462088"/>
          <p14:tracePt t="122272" x="7453313" y="1462088"/>
          <p14:tracePt t="122284" x="7385050" y="1462088"/>
          <p14:tracePt t="122293" x="7299325" y="1462088"/>
          <p14:tracePt t="122297" x="7197725" y="1462088"/>
          <p14:tracePt t="122307" x="7129463" y="1462088"/>
          <p14:tracePt t="122312" x="7045325" y="1462088"/>
          <p14:tracePt t="122322" x="6959600" y="1462088"/>
          <p14:tracePt t="122331" x="6875463" y="1462088"/>
          <p14:tracePt t="122337" x="6799263" y="1462088"/>
          <p14:tracePt t="122348" x="6713538" y="1462088"/>
          <p14:tracePt t="122351" x="6645275" y="1462088"/>
          <p14:tracePt t="122363" x="6569075" y="1462088"/>
          <p14:tracePt t="122374" x="6483350" y="1462088"/>
          <p14:tracePt t="122379" x="6416675" y="1462088"/>
          <p14:tracePt t="122387" x="6313488" y="1462088"/>
          <p14:tracePt t="122396" x="6229350" y="1462088"/>
          <p14:tracePt t="122404" x="6135688" y="1462088"/>
          <p14:tracePt t="122413" x="6059488" y="1462088"/>
          <p14:tracePt t="122418" x="5957888" y="1462088"/>
          <p14:tracePt t="122430" x="5872163" y="1462088"/>
          <p14:tracePt t="122435" x="5788025" y="1462088"/>
          <p14:tracePt t="122446" x="5702300" y="1462088"/>
          <p14:tracePt t="122454" x="5634038" y="1462088"/>
          <p14:tracePt t="122457" x="5557838" y="1462088"/>
          <p14:tracePt t="122468" x="5489575" y="1462088"/>
          <p14:tracePt t="122474" x="5421313" y="1462088"/>
          <p14:tracePt t="122485" x="5345113" y="1462088"/>
          <p14:tracePt t="122497" x="5251450" y="1487488"/>
          <p14:tracePt t="122508" x="5218113" y="1487488"/>
          <p14:tracePt t="122529" x="5208588" y="1487488"/>
          <p14:tracePt t="122539" x="5192713" y="1495425"/>
          <p14:tracePt t="122549" x="5192713" y="1512888"/>
          <p14:tracePt t="123307" x="5175250" y="1520825"/>
          <p14:tracePt t="123320" x="5167313" y="1530350"/>
          <p14:tracePt t="123336" x="5167313" y="1555750"/>
          <p14:tracePt t="123343" x="5167313" y="1571625"/>
          <p14:tracePt t="123352" x="5175250" y="1589088"/>
          <p14:tracePt t="123363" x="5192713" y="1606550"/>
          <p14:tracePt t="123368" x="5208588" y="1622425"/>
          <p14:tracePt t="123380" x="5243513" y="1649413"/>
          <p14:tracePt t="123383" x="5251450" y="1665288"/>
          <p14:tracePt t="123396" x="5311775" y="1682750"/>
          <p14:tracePt t="123401" x="5337175" y="1700213"/>
          <p14:tracePt t="123406" x="5380038" y="1716088"/>
          <p14:tracePt t="123417" x="5405438" y="1741488"/>
          <p14:tracePt t="123422" x="5421313" y="1741488"/>
          <p14:tracePt t="123434" x="5430838" y="1758950"/>
          <p14:tracePt t="123443" x="5446713" y="1758950"/>
          <p14:tracePt t="123446" x="5472113" y="1784350"/>
          <p14:tracePt t="123456" x="5481638" y="1793875"/>
          <p14:tracePt t="123462" x="5507038" y="1801813"/>
          <p14:tracePt t="123472" x="5514975" y="1801813"/>
          <p14:tracePt t="123482" x="5549900" y="1819275"/>
          <p14:tracePt t="123487" x="5575300" y="1844675"/>
          <p14:tracePt t="123501" x="5600700" y="1860550"/>
          <p14:tracePt t="123502" x="5608638" y="1895475"/>
          <p14:tracePt t="123513" x="5626100" y="1928813"/>
          <p14:tracePt t="123522" x="5641975" y="1938338"/>
          <p14:tracePt t="123529" x="5668963" y="1954213"/>
          <p14:tracePt t="123546" x="5684838" y="1971675"/>
          <p14:tracePt t="123558" x="5684838" y="1979613"/>
          <p14:tracePt t="123568" x="5694363" y="1979613"/>
          <p14:tracePt t="123618" x="5694363" y="1989138"/>
          <p14:tracePt t="123695" x="5694363" y="1997075"/>
          <p14:tracePt t="123711" x="5694363" y="2005013"/>
          <p14:tracePt t="123717" x="5694363" y="2014538"/>
          <p14:tracePt t="123723" x="5694363" y="2030413"/>
          <p14:tracePt t="123739" x="5694363" y="2039938"/>
          <p14:tracePt t="123751" x="5668963" y="2047875"/>
          <p14:tracePt t="123753" x="5641975" y="2055813"/>
          <p14:tracePt t="123763" x="5616575" y="2065338"/>
          <p14:tracePt t="123780" x="5575300" y="2082800"/>
          <p14:tracePt t="123790" x="5532438" y="2090738"/>
          <p14:tracePt t="123796" x="5497513" y="2098675"/>
          <p14:tracePt t="123804" x="5481638" y="2116138"/>
          <p14:tracePt t="123813" x="5456238" y="2116138"/>
          <p14:tracePt t="123819" x="5421313" y="2124075"/>
          <p14:tracePt t="123829" x="5395913" y="2141538"/>
          <p14:tracePt t="123839" x="5387975" y="2141538"/>
          <p14:tracePt t="123862" x="5380038" y="2141538"/>
          <p14:tracePt t="123868" x="5370513" y="2149475"/>
          <p14:tracePt t="123962" x="5370513" y="2159000"/>
          <p14:tracePt t="124047" x="5362575" y="2166938"/>
          <p14:tracePt t="124052" x="5353050" y="2174875"/>
          <p14:tracePt t="124063" x="5345113" y="2174875"/>
          <p14:tracePt t="124071" x="5311775" y="2174875"/>
          <p14:tracePt t="124079" x="5276850" y="2174875"/>
          <p14:tracePt t="124088" x="5243513" y="2174875"/>
          <p14:tracePt t="124093" x="5226050" y="2174875"/>
          <p14:tracePt t="124102" x="5192713" y="2159000"/>
          <p14:tracePt t="124113" x="5157788" y="2141538"/>
          <p14:tracePt t="124118" x="5132388" y="2116138"/>
          <p14:tracePt t="124130" x="5106988" y="2090738"/>
          <p14:tracePt t="124133" x="5073650" y="2065338"/>
          <p14:tracePt t="124143" x="5048250" y="2039938"/>
          <p14:tracePt t="124154" x="5038725" y="2022475"/>
          <p14:tracePt t="124158" x="5030788" y="2005013"/>
          <p14:tracePt t="124168" x="5022850" y="1989138"/>
          <p14:tracePt t="124173" x="5005388" y="1954213"/>
          <p14:tracePt t="124184" x="4987925" y="1920875"/>
          <p14:tracePt t="124197" x="4979988" y="1870075"/>
          <p14:tracePt t="124207" x="4979988" y="1844675"/>
          <p14:tracePt t="124213" x="4979988" y="1819275"/>
          <p14:tracePt t="124224" x="4979988" y="1784350"/>
          <p14:tracePt t="124234" x="4979988" y="1766888"/>
          <p14:tracePt t="124238" x="4979988" y="1741488"/>
          <p14:tracePt t="124250" x="4987925" y="1725613"/>
          <p14:tracePt t="124263" x="5022850" y="1682750"/>
          <p14:tracePt t="124273" x="5073650" y="1674813"/>
          <p14:tracePt t="124285" x="5132388" y="1665288"/>
          <p14:tracePt t="124289" x="5141913" y="1657350"/>
          <p14:tracePt t="124302" x="5200650" y="1649413"/>
          <p14:tracePt t="124303" x="5286375" y="1631950"/>
          <p14:tracePt t="124313" x="5387975" y="1614488"/>
          <p14:tracePt t="124324" x="5514975" y="1606550"/>
          <p14:tracePt t="124330" x="5659438" y="1597025"/>
          <p14:tracePt t="124339" x="5795963" y="1581150"/>
          <p14:tracePt t="124348" x="5940425" y="1581150"/>
          <p14:tracePt t="124355" x="6076950" y="1581150"/>
          <p14:tracePt t="124367" x="6237288" y="1581150"/>
          <p14:tracePt t="124369" x="6373813" y="1581150"/>
          <p14:tracePt t="124379" x="6500813" y="1581150"/>
          <p14:tracePt t="124384" x="6627813" y="1581150"/>
          <p14:tracePt t="124396" x="6731000" y="1581150"/>
          <p14:tracePt t="124406" x="6799263" y="1581150"/>
          <p14:tracePt t="124413" x="6858000" y="1581150"/>
          <p14:tracePt t="124419" x="6883400" y="1581150"/>
          <p14:tracePt t="124430" x="6926263" y="1581150"/>
          <p14:tracePt t="124435" x="6943725" y="1581150"/>
          <p14:tracePt t="124446" x="6951663" y="1581150"/>
          <p14:tracePt t="124451" x="6959600" y="1581150"/>
          <p14:tracePt t="124463" x="6977063" y="1581150"/>
          <p14:tracePt t="124468" x="7010400" y="1581150"/>
          <p14:tracePt t="124479" x="7053263" y="1581150"/>
          <p14:tracePt t="124485" x="7078663" y="1581150"/>
          <p14:tracePt t="124489" x="7121525" y="1581150"/>
          <p14:tracePt t="124501" x="7146925" y="1581150"/>
          <p14:tracePt t="124506" x="7172325" y="1581150"/>
          <p14:tracePt t="124518" x="7215188" y="1581150"/>
          <p14:tracePt t="124530" x="7240588" y="1581150"/>
          <p14:tracePt t="124532" x="7283450" y="1581150"/>
          <p14:tracePt t="124544" x="7316788" y="1581150"/>
          <p14:tracePt t="124546" x="7342188" y="1581150"/>
          <p14:tracePt t="124568" x="7350125" y="1581150"/>
          <p14:tracePt t="124702" x="7342188" y="1581150"/>
          <p14:tracePt t="124708" x="7334250" y="1581150"/>
          <p14:tracePt t="124717" x="7316788" y="1581150"/>
          <p14:tracePt t="124730" x="7265988" y="1581150"/>
          <p14:tracePt t="124732" x="7240588" y="1581150"/>
          <p14:tracePt t="124746" x="7189788" y="1581150"/>
          <p14:tracePt t="124747" x="7164388" y="1581150"/>
          <p14:tracePt t="124758" x="7138988" y="1581150"/>
          <p14:tracePt t="124768" x="7096125" y="1581150"/>
          <p14:tracePt t="124774" x="7035800" y="1581150"/>
          <p14:tracePt t="124784" x="6951663" y="1581150"/>
          <p14:tracePt t="124788" x="6865938" y="1581150"/>
          <p14:tracePt t="124797" x="6772275" y="1581150"/>
          <p14:tracePt t="124809" x="6688138" y="1581150"/>
          <p14:tracePt t="124813" x="6586538" y="1581150"/>
          <p14:tracePt t="124824" x="6500813" y="1581150"/>
          <p14:tracePt t="124830" x="6416675" y="1581150"/>
          <p14:tracePt t="124839" x="6330950" y="1581150"/>
          <p14:tracePt t="124851" x="6246813" y="1581150"/>
          <p14:tracePt t="124854" x="6161088" y="1581150"/>
          <p14:tracePt t="124863" x="6059488" y="1581150"/>
          <p14:tracePt t="124869" x="5973763" y="1581150"/>
          <p14:tracePt t="124879" x="5889625" y="1581150"/>
          <p14:tracePt t="124889" x="5788025" y="1581150"/>
          <p14:tracePt t="124896" x="5694363" y="1581150"/>
          <p14:tracePt t="124904" x="5575300" y="1597025"/>
          <p14:tracePt t="124913" x="5464175" y="1606550"/>
          <p14:tracePt t="124919" x="5362575" y="1622425"/>
          <p14:tracePt t="124930" x="5260975" y="1631950"/>
          <p14:tracePt t="124934" x="5175250" y="1665288"/>
          <p14:tracePt t="124946" x="5116513" y="1665288"/>
          <p14:tracePt t="124963" x="5005388" y="1700213"/>
          <p14:tracePt t="124970" x="4954588" y="1725613"/>
          <p14:tracePt t="124980" x="4946650" y="1733550"/>
          <p14:tracePt t="124987" x="4919663" y="1751013"/>
          <p14:tracePt t="124990" x="4894263" y="1766888"/>
          <p14:tracePt t="125002" x="4868863" y="1784350"/>
          <p14:tracePt t="125012" x="4835525" y="1809750"/>
          <p14:tracePt t="125018" x="4827588" y="1819275"/>
          <p14:tracePt t="125030" x="4802188" y="1852613"/>
          <p14:tracePt t="125040" x="4784725" y="1878013"/>
          <p14:tracePt t="125052" x="4784725" y="1885950"/>
          <p14:tracePt t="125056" x="4775200" y="1885950"/>
          <p14:tracePt t="125067" x="4759325" y="1911350"/>
          <p14:tracePt t="125069" x="4759325" y="1920875"/>
          <p14:tracePt t="125079" x="4741863" y="1946275"/>
          <p14:tracePt t="125094" x="4741863" y="2005013"/>
          <p14:tracePt t="125096" x="4741863" y="2014538"/>
          <p14:tracePt t="125106" x="4741863" y="2022475"/>
          <p14:tracePt t="125112" x="4741863" y="2039938"/>
          <p14:tracePt t="125122" x="4741863" y="2073275"/>
          <p14:tracePt t="125132" x="4741863" y="2082800"/>
          <p14:tracePt t="125135" x="4741863" y="2090738"/>
          <p14:tracePt t="125146" x="4741863" y="2108200"/>
          <p14:tracePt t="125151" x="4741863" y="2124075"/>
          <p14:tracePt t="125164" x="4749800" y="2141538"/>
          <p14:tracePt t="125179" x="4775200" y="2166938"/>
          <p14:tracePt t="125187" x="4802188" y="2200275"/>
          <p14:tracePt t="125196" x="4827588" y="2217738"/>
          <p14:tracePt t="125201" x="4843463" y="2227263"/>
          <p14:tracePt t="125213" x="4894263" y="2235200"/>
          <p14:tracePt t="125218" x="4911725" y="2243138"/>
          <p14:tracePt t="125230" x="4954588" y="2252663"/>
          <p14:tracePt t="125232" x="5013325" y="2252663"/>
          <p14:tracePt t="125246" x="5048250" y="2252663"/>
          <p14:tracePt t="125252" x="5064125" y="2252663"/>
          <p14:tracePt t="125258" x="5106988" y="2252663"/>
          <p14:tracePt t="125268" x="5141913" y="2252663"/>
          <p14:tracePt t="125272" x="5208588" y="2252663"/>
          <p14:tracePt t="125284" x="5260975" y="2252663"/>
          <p14:tracePt t="125297" x="5337175" y="2252663"/>
          <p14:tracePt t="125297" x="5430838" y="2252663"/>
          <p14:tracePt t="125308" x="5507038" y="2252663"/>
          <p14:tracePt t="125313" x="5591175" y="2252663"/>
          <p14:tracePt t="125321" x="5702300" y="2252663"/>
          <p14:tracePt t="125333" x="5788025" y="2252663"/>
          <p14:tracePt t="125337" x="5889625" y="2252663"/>
          <p14:tracePt t="125349" x="5999163" y="2252663"/>
          <p14:tracePt t="125353" x="6110288" y="2252663"/>
          <p14:tracePt t="125363" x="6254750" y="2252663"/>
          <p14:tracePt t="125374" x="6399213" y="2252663"/>
          <p14:tracePt t="125379" x="6510338" y="2252663"/>
          <p14:tracePt t="125389" x="6619875" y="2243138"/>
          <p14:tracePt t="125397" x="6738938" y="2243138"/>
          <p14:tracePt t="125404" x="6832600" y="2235200"/>
          <p14:tracePt t="125413" x="6926263" y="2227263"/>
          <p14:tracePt t="125419" x="6985000" y="2200275"/>
          <p14:tracePt t="125430" x="7027863" y="2192338"/>
          <p14:tracePt t="125434" x="7035800" y="2192338"/>
          <p14:tracePt t="125446" x="7045325" y="2192338"/>
          <p14:tracePt t="125454" x="7045325" y="2184400"/>
          <p14:tracePt t="125490" x="7053263" y="2184400"/>
          <p14:tracePt t="125656" x="7070725" y="2184400"/>
          <p14:tracePt t="125666" x="7096125" y="2184400"/>
          <p14:tracePt t="125671" x="7129463" y="2200275"/>
          <p14:tracePt t="125684" x="7189788" y="2209800"/>
          <p14:tracePt t="125685" x="7223125" y="2209800"/>
          <p14:tracePt t="125696" x="7265988" y="2217738"/>
          <p14:tracePt t="125705" x="7342188" y="2227263"/>
          <p14:tracePt t="125713" x="7427913" y="2243138"/>
          <p14:tracePt t="125722" x="7512050" y="2252663"/>
          <p14:tracePt t="125730" x="7597775" y="2252663"/>
          <p14:tracePt t="125735" x="7656513" y="2252663"/>
          <p14:tracePt t="125746" x="7673975" y="2260600"/>
          <p14:tracePt t="125812" x="7673975" y="2268538"/>
          <p14:tracePt t="125822" x="7666038" y="2268538"/>
          <p14:tracePt t="125829" x="7648575" y="2268538"/>
          <p14:tracePt t="125837" x="7631113" y="2278063"/>
          <p14:tracePt t="125841" x="7605713" y="2278063"/>
          <p14:tracePt t="125851" x="7562850" y="2286000"/>
          <p14:tracePt t="125862" x="7521575" y="2293938"/>
          <p14:tracePt t="125868" x="7418388" y="2311400"/>
          <p14:tracePt t="125879" x="7334250" y="2319338"/>
          <p14:tracePt t="125885" x="7205663" y="2328863"/>
          <p14:tracePt t="125896" x="7061200" y="2344738"/>
          <p14:tracePt t="125904" x="6934200" y="2354263"/>
          <p14:tracePt t="125908" x="6807200" y="2362200"/>
          <p14:tracePt t="125918" x="6688138" y="2379663"/>
          <p14:tracePt t="125924" x="6577013" y="2387600"/>
          <p14:tracePt t="125935" x="6492875" y="2397125"/>
          <p14:tracePt t="125947" x="6399213" y="2422525"/>
          <p14:tracePt t="125958" x="6381750" y="2422525"/>
          <p14:tracePt t="125968" x="6381750" y="2430463"/>
          <p14:tracePt t="125981" x="6373813" y="2430463"/>
          <p14:tracePt t="125984" x="6356350" y="2438400"/>
          <p14:tracePt t="126014" x="6323013" y="2447925"/>
          <p14:tracePt t="126019" x="6313488" y="2447925"/>
          <p14:tracePt t="126029" x="6272213" y="2447925"/>
          <p14:tracePt t="126034" x="6246813" y="2447925"/>
          <p14:tracePt t="126049" x="6221413" y="2447925"/>
          <p14:tracePt t="126055" x="6203950" y="2447925"/>
          <p14:tracePt t="126063" x="6186488" y="2447925"/>
          <p14:tracePt t="126071" x="6178550" y="2447925"/>
          <p14:tracePt t="126073" x="6153150" y="2447925"/>
          <p14:tracePt t="126087" x="6143625" y="2455863"/>
          <p14:tracePt t="126096" x="6135688" y="2473325"/>
          <p14:tracePt t="126116" x="6118225" y="2473325"/>
          <p14:tracePt t="126130" x="6110288" y="2473325"/>
          <p14:tracePt t="126136" x="6102350" y="2473325"/>
          <p14:tracePt t="126139" x="6076950" y="2473325"/>
          <p14:tracePt t="126151" x="6034088" y="2481263"/>
          <p14:tracePt t="126155" x="5999163" y="2498725"/>
          <p14:tracePt t="126167" x="5965825" y="2498725"/>
          <p14:tracePt t="126180" x="5915025" y="2498725"/>
          <p14:tracePt t="126190" x="5889625" y="2506663"/>
          <p14:tracePt t="126196" x="5854700" y="2516188"/>
          <p14:tracePt t="126206" x="5829300" y="2516188"/>
          <p14:tracePt t="126216" x="5795963" y="2516188"/>
          <p14:tracePt t="126221" x="5761038" y="2532063"/>
          <p14:tracePt t="126232" x="5753100" y="2532063"/>
          <p14:tracePt t="126237" x="5735638" y="2541588"/>
          <p14:tracePt t="126248" x="5727700" y="2541588"/>
          <p14:tracePt t="126264" x="5710238" y="2549525"/>
          <p14:tracePt t="126342" x="5727700" y="2566988"/>
          <p14:tracePt t="126348" x="5735638" y="2566988"/>
          <p14:tracePt t="126358" x="5770563" y="2566988"/>
          <p14:tracePt t="126363" x="5795963" y="2566988"/>
          <p14:tracePt t="126372" x="5821363" y="2566988"/>
          <p14:tracePt t="126384" x="5864225" y="2566988"/>
          <p14:tracePt t="126387" x="5915025" y="2566988"/>
          <p14:tracePt t="126403" x="5973763" y="2566988"/>
          <p14:tracePt t="126413" x="5983288" y="2566988"/>
          <p14:tracePt t="126422" x="5991225" y="2574925"/>
          <p14:tracePt t="126524" x="5991225" y="2582863"/>
          <p14:tracePt t="126528" x="5991225" y="2592388"/>
          <p14:tracePt t="126538" x="5965825" y="2600325"/>
          <p14:tracePt t="126549" x="5922963" y="2600325"/>
          <p14:tracePt t="126553" x="5905500" y="2608263"/>
          <p14:tracePt t="126563" x="5872163" y="2617788"/>
          <p14:tracePt t="126569" x="5838825" y="2625725"/>
          <p14:tracePt t="126580" x="5803900" y="2625725"/>
          <p14:tracePt t="126589" x="5770563" y="2625725"/>
          <p14:tracePt t="126603" x="5745163" y="2625725"/>
          <p14:tracePt t="126613" x="5745163" y="2643188"/>
          <p14:tracePt t="126780" x="5727700" y="2643188"/>
          <p14:tracePt t="126795" x="5719763" y="2643188"/>
          <p14:tracePt t="126803" x="5694363" y="2643188"/>
          <p14:tracePt t="126805" x="5668963" y="2643188"/>
          <p14:tracePt t="126817" x="5659438" y="2643188"/>
          <p14:tracePt t="126819" x="5634038" y="2643188"/>
          <p14:tracePt t="126830" x="5616575" y="2643188"/>
          <p14:tracePt t="126844" x="5608638" y="2643188"/>
          <p14:tracePt t="126846" x="5591175" y="2643188"/>
          <p14:tracePt t="127357" x="5583238" y="2643188"/>
          <p14:tracePt t="127366" x="5583238" y="2651125"/>
          <p14:tracePt t="127380" x="5634038" y="2668588"/>
          <p14:tracePt t="127390" x="5659438" y="2668588"/>
          <p14:tracePt t="127405" x="5684838" y="2668588"/>
          <p14:tracePt t="127406" x="5745163" y="2676525"/>
          <p14:tracePt t="127417" x="5813425" y="2686050"/>
          <p14:tracePt t="127422" x="5889625" y="2686050"/>
          <p14:tracePt t="127434" x="5922963" y="2686050"/>
          <p14:tracePt t="127443" x="5957888" y="2686050"/>
          <p14:tracePt t="127446" x="5983288" y="2686050"/>
          <p14:tracePt t="127455" x="5991225" y="2686050"/>
          <p14:tracePt t="127569" x="5999163" y="2686050"/>
          <p14:tracePt t="127580" x="6008688" y="2686050"/>
          <p14:tracePt t="127588" x="6016625" y="2686050"/>
          <p14:tracePt t="127599" x="6024563" y="2686050"/>
          <p14:tracePt t="127608" x="6034088" y="2676525"/>
          <p14:tracePt t="127613" x="6059488" y="2660650"/>
          <p14:tracePt t="127622" x="6084888" y="2660650"/>
          <p14:tracePt t="127629" x="6118225" y="2643188"/>
          <p14:tracePt t="127638" x="6127750" y="2633663"/>
          <p14:tracePt t="127647" x="6153150" y="2633663"/>
          <p14:tracePt t="127654" x="6194425" y="2625725"/>
          <p14:tracePt t="127663" x="6203950" y="2617788"/>
          <p14:tracePt t="127668" x="6221413" y="2617788"/>
          <p14:tracePt t="127680" x="6229350" y="2617788"/>
          <p14:tracePt t="128128" x="6237288" y="2617788"/>
          <p14:tracePt t="128138" x="6288088" y="2592388"/>
          <p14:tracePt t="128142" x="6323013" y="2592388"/>
          <p14:tracePt t="128151" x="6365875" y="2582863"/>
          <p14:tracePt t="128164" x="6450013" y="2574925"/>
          <p14:tracePt t="128169" x="6551613" y="2557463"/>
          <p14:tracePt t="128180" x="6619875" y="2549525"/>
          <p14:tracePt t="128184" x="6705600" y="2541588"/>
          <p14:tracePt t="128196" x="6764338" y="2532063"/>
          <p14:tracePt t="128201" x="6815138" y="2524125"/>
          <p14:tracePt t="128208" x="6824663" y="2524125"/>
          <p14:tracePt t="128218" x="6824663" y="2516188"/>
          <p14:tracePt t="128500" x="6832600" y="2516188"/>
          <p14:tracePt t="128511" x="6858000" y="2516188"/>
          <p14:tracePt t="128520" x="6900863" y="2516188"/>
          <p14:tracePt t="128529" x="6959600" y="2516188"/>
          <p14:tracePt t="128535" x="7019925" y="2516188"/>
          <p14:tracePt t="128543" x="7053263" y="2516188"/>
          <p14:tracePt t="129902" x="7061200" y="2516188"/>
          <p14:tracePt t="129910" x="7088188" y="2516188"/>
          <p14:tracePt t="129918" x="7121525" y="2516188"/>
          <p14:tracePt t="129929" x="7189788" y="2516188"/>
          <p14:tracePt t="129934" x="7258050" y="2516188"/>
          <p14:tracePt t="129947" x="7427913" y="2516188"/>
          <p14:tracePt t="129958" x="7486650" y="2506663"/>
          <p14:tracePt t="129970" x="7537450" y="2498725"/>
          <p14:tracePt t="130200" x="7554913" y="2498725"/>
          <p14:tracePt t="130206" x="7562850" y="2498725"/>
          <p14:tracePt t="130216" x="7572375" y="2498725"/>
          <p14:tracePt t="130229" x="7631113" y="2498725"/>
          <p14:tracePt t="130240" x="7656513" y="2498725"/>
          <p14:tracePt t="130246" x="7691438" y="2498725"/>
          <p14:tracePt t="130256" x="7732713" y="2498725"/>
          <p14:tracePt t="130266" x="7767638" y="2498725"/>
          <p14:tracePt t="130271" x="7810500" y="2498725"/>
          <p14:tracePt t="130281" x="7826375" y="2498725"/>
          <p14:tracePt t="130286" x="7851775" y="2498725"/>
          <p14:tracePt t="130295" x="7869238" y="2498725"/>
          <p14:tracePt t="130472" x="7877175" y="2498725"/>
          <p14:tracePt t="130488" x="7877175" y="2506663"/>
          <p14:tracePt t="130497" x="7877175" y="2524125"/>
          <p14:tracePt t="130503" x="7861300" y="2549525"/>
          <p14:tracePt t="130513" x="7861300" y="2574925"/>
          <p14:tracePt t="130519" x="7835900" y="2600325"/>
          <p14:tracePt t="130529" x="7826375" y="2625725"/>
          <p14:tracePt t="130538" x="7818438" y="2660650"/>
          <p14:tracePt t="130546" x="7783513" y="2693988"/>
          <p14:tracePt t="130554" x="7767638" y="2727325"/>
          <p14:tracePt t="130557" x="7742238" y="2752725"/>
          <p14:tracePt t="130569" x="7724775" y="2787650"/>
          <p14:tracePt t="130581" x="7699375" y="2813050"/>
          <p14:tracePt t="130584" x="7666038" y="2846388"/>
          <p14:tracePt t="130596" x="7639050" y="2863850"/>
          <p14:tracePt t="130598" x="7580313" y="2897188"/>
          <p14:tracePt t="130608" x="7554913" y="2914650"/>
          <p14:tracePt t="130619" x="7521575" y="2949575"/>
          <p14:tracePt t="130624" x="7461250" y="2974975"/>
          <p14:tracePt t="130634" x="7435850" y="2982913"/>
          <p14:tracePt t="130639" x="7402513" y="3000375"/>
          <p14:tracePt t="130652" x="7367588" y="3016250"/>
          <p14:tracePt t="130662" x="7316788" y="3025775"/>
          <p14:tracePt t="130663" x="7258050" y="3033713"/>
          <p14:tracePt t="130674" x="7232650" y="3033713"/>
          <p14:tracePt t="130679" x="7189788" y="3033713"/>
          <p14:tracePt t="130689" x="7138988" y="3033713"/>
          <p14:tracePt t="130701" x="7121525" y="3033713"/>
          <p14:tracePt t="130703" x="7078663" y="3033713"/>
          <p14:tracePt t="130714" x="7045325" y="3033713"/>
          <p14:tracePt t="130719" x="7027863" y="3033713"/>
          <p14:tracePt t="130729" x="7019925" y="3033713"/>
          <p14:tracePt t="130739" x="6994525" y="3033713"/>
          <p14:tracePt t="130746" x="6985000" y="3033713"/>
          <p14:tracePt t="130756" x="6959600" y="3033713"/>
          <p14:tracePt t="130780" x="6951663" y="3033713"/>
          <p14:tracePt t="130790" x="6943725" y="3033713"/>
          <p14:tracePt t="130801" x="6916738" y="3033713"/>
          <p14:tracePt t="130805" x="6900863" y="3033713"/>
          <p14:tracePt t="130818" x="6865938" y="3033713"/>
          <p14:tracePt t="130819" x="6815138" y="3033713"/>
          <p14:tracePt t="130830" x="6764338" y="3033713"/>
          <p14:tracePt t="130846" x="6713538" y="3033713"/>
          <p14:tracePt t="130856" x="6654800" y="3033713"/>
          <p14:tracePt t="130863" x="6619875" y="3033713"/>
          <p14:tracePt t="130872" x="6577013" y="3033713"/>
          <p14:tracePt t="130883" x="6551613" y="3033713"/>
          <p14:tracePt t="130885" x="6543675" y="3033713"/>
          <p14:tracePt t="130896" x="6526213" y="3033713"/>
          <p14:tracePt t="130913" x="6510338" y="3033713"/>
          <p14:tracePt t="130922" x="6492875" y="3025775"/>
          <p14:tracePt t="130929" x="6492875" y="3016250"/>
          <p14:tracePt t="130936" x="6483350" y="3016250"/>
          <p14:tracePt t="130946" x="6467475" y="3016250"/>
          <p14:tracePt t="131598" x="6457950" y="3016250"/>
          <p14:tracePt t="131612" x="6492875" y="3016250"/>
          <p14:tracePt t="131622" x="6551613" y="3016250"/>
          <p14:tracePt t="131628" x="6569075" y="3016250"/>
          <p14:tracePt t="131637" x="6594475" y="3016250"/>
          <p14:tracePt t="131646" x="6637338" y="3016250"/>
          <p14:tracePt t="131654" x="6670675" y="3008313"/>
          <p14:tracePt t="131663" x="6731000" y="3008313"/>
          <p14:tracePt t="131668" x="6772275" y="3008313"/>
          <p14:tracePt t="131680" x="6799263" y="3008313"/>
          <p14:tracePt t="131685" x="6824663" y="3000375"/>
          <p14:tracePt t="131696" x="6832600" y="3000375"/>
          <p14:tracePt t="131703" x="6840538" y="3000375"/>
          <p14:tracePt t="132087" x="6850063" y="3000375"/>
          <p14:tracePt t="132098" x="6858000" y="3000375"/>
          <p14:tracePt t="132101" x="6883400" y="3000375"/>
          <p14:tracePt t="132113" x="6916738" y="2982913"/>
          <p14:tracePt t="132119" x="6934200" y="2982913"/>
          <p14:tracePt t="132130" x="6969125" y="2982913"/>
          <p14:tracePt t="132138" x="7010400" y="2974975"/>
          <p14:tracePt t="132146" x="7053263" y="2974975"/>
          <p14:tracePt t="132151" x="7113588" y="2965450"/>
          <p14:tracePt t="132157" x="7164388" y="2965450"/>
          <p14:tracePt t="132168" x="7180263" y="2957513"/>
          <p14:tracePt t="132179" x="7189788" y="2957513"/>
          <p14:tracePt t="132183" x="7197725" y="2957513"/>
          <p14:tracePt t="132345" x="7205663" y="2957513"/>
          <p14:tracePt t="132348" x="7248525" y="2957513"/>
          <p14:tracePt t="132357" x="7258050" y="2957513"/>
          <p14:tracePt t="132369" x="7283450" y="2957513"/>
          <p14:tracePt t="132373" x="7324725" y="2957513"/>
          <p14:tracePt t="132384" x="7385050" y="2957513"/>
          <p14:tracePt t="132389" x="7453313" y="2957513"/>
          <p14:tracePt t="132401" x="7521575" y="2957513"/>
          <p14:tracePt t="132413" x="7613650" y="2957513"/>
          <p14:tracePt t="132424" x="7631113" y="2957513"/>
          <p14:tracePt t="132429" x="7639050" y="2957513"/>
          <p14:tracePt t="132644" x="7648575" y="2957513"/>
          <p14:tracePt t="132653" x="7666038" y="2957513"/>
          <p14:tracePt t="132662" x="7724775" y="2957513"/>
          <p14:tracePt t="132668" x="7767638" y="2957513"/>
          <p14:tracePt t="132680" x="7793038" y="2957513"/>
          <p14:tracePt t="132688" x="7835900" y="2957513"/>
          <p14:tracePt t="132693" x="7894638" y="2957513"/>
          <p14:tracePt t="132703" x="7970838" y="2957513"/>
          <p14:tracePt t="132706" x="8021638" y="2957513"/>
          <p14:tracePt t="132716" x="8099425" y="2957513"/>
          <p14:tracePt t="132730" x="8132763" y="2957513"/>
          <p14:tracePt t="132732" x="8175625" y="2957513"/>
          <p14:tracePt t="132746" x="8191500" y="2957513"/>
          <p14:tracePt t="132950" x="8201025" y="2957513"/>
          <p14:tracePt t="132954" x="8208963" y="2957513"/>
          <p14:tracePt t="132963" x="8218488" y="2957513"/>
          <p14:tracePt t="132973" x="8234363" y="2957513"/>
          <p14:tracePt t="132989" x="8243888" y="2957513"/>
          <p14:tracePt t="133002" x="8259763" y="2957513"/>
          <p14:tracePt t="133013" x="8269288" y="2957513"/>
          <p14:tracePt t="133030" x="8277225" y="2957513"/>
          <p14:tracePt t="133039" x="8294688" y="2957513"/>
          <p14:tracePt t="133046" x="8302625" y="2957513"/>
          <p14:tracePt t="133055" x="8310563" y="2957513"/>
          <p14:tracePt t="133067" x="8328025" y="2957513"/>
          <p14:tracePt t="133070" x="8353425" y="2957513"/>
          <p14:tracePt t="133079" x="8370888" y="2957513"/>
          <p14:tracePt t="133086" x="8413750" y="2957513"/>
          <p14:tracePt t="133096" x="8447088" y="2957513"/>
          <p14:tracePt t="133105" x="8497888" y="2957513"/>
          <p14:tracePt t="133113" x="8558213" y="2957513"/>
          <p14:tracePt t="133120" x="8574088" y="2957513"/>
          <p14:tracePt t="133130" x="8583613" y="2957513"/>
          <p14:tracePt t="133136" x="8591550" y="2957513"/>
          <p14:tracePt t="133846" x="8574088" y="2957513"/>
          <p14:tracePt t="133856" x="8515350" y="2957513"/>
          <p14:tracePt t="133869" x="8404225" y="2957513"/>
          <p14:tracePt t="133871" x="8277225" y="2957513"/>
          <p14:tracePt t="133883" x="8124825" y="2957513"/>
          <p14:tracePt t="133897" x="7954963" y="2957513"/>
          <p14:tracePt t="133897" x="7810500" y="2957513"/>
          <p14:tracePt t="133908" x="7673975" y="2957513"/>
          <p14:tracePt t="133913" x="7562850" y="2957513"/>
          <p14:tracePt t="133922" x="7443788" y="2957513"/>
          <p14:tracePt t="133931" x="7350125" y="2957513"/>
          <p14:tracePt t="133938" x="7248525" y="2957513"/>
          <p14:tracePt t="133947" x="7189788" y="2957513"/>
          <p14:tracePt t="133953" x="7121525" y="2957513"/>
          <p14:tracePt t="133963" x="7045325" y="2957513"/>
          <p14:tracePt t="133973" x="6994525" y="2957513"/>
          <p14:tracePt t="133979" x="6916738" y="2957513"/>
          <p14:tracePt t="133987" x="6858000" y="2957513"/>
          <p14:tracePt t="133996" x="6807200" y="2957513"/>
          <p14:tracePt t="134003" x="6746875" y="2957513"/>
          <p14:tracePt t="134013" x="6688138" y="2957513"/>
          <p14:tracePt t="134018" x="6645275" y="2957513"/>
          <p14:tracePt t="134030" x="6611938" y="2957513"/>
          <p14:tracePt t="134035" x="6577013" y="2957513"/>
          <p14:tracePt t="134046" x="6561138" y="2957513"/>
          <p14:tracePt t="134058" x="6551613" y="2957513"/>
          <p14:tracePt t="134070" x="6543675" y="2957513"/>
          <p14:tracePt t="134084" x="6535738" y="2957513"/>
          <p14:tracePt t="134097" x="6500813" y="2957513"/>
          <p14:tracePt t="134108" x="6475413" y="2957513"/>
          <p14:tracePt t="134113" x="6457950" y="2957513"/>
          <p14:tracePt t="134123" x="6450013" y="2957513"/>
          <p14:tracePt t="134135" x="6424613" y="2957513"/>
          <p14:tracePt t="134139" x="6416675" y="2957513"/>
          <p14:tracePt t="134152" x="6407150" y="2957513"/>
          <p14:tracePt t="134796" x="6399213" y="2957513"/>
          <p14:tracePt t="134800" x="6407150" y="2957513"/>
          <p14:tracePt t="134812" x="6475413" y="2957513"/>
          <p14:tracePt t="134819" x="6543675" y="2957513"/>
          <p14:tracePt t="134830" x="6627813" y="2957513"/>
          <p14:tracePt t="134835" x="6731000" y="2957513"/>
          <p14:tracePt t="134840" x="6799263" y="2957513"/>
          <p14:tracePt t="134852" x="6858000" y="2957513"/>
          <p14:tracePt t="134863" x="6875463" y="2957513"/>
          <p14:tracePt t="134868" x="6883400" y="2957513"/>
          <p14:tracePt t="135059" x="6891338" y="2957513"/>
          <p14:tracePt t="135062" x="6926263" y="2957513"/>
          <p14:tracePt t="135071" x="6943725" y="2957513"/>
          <p14:tracePt t="135084" x="6994525" y="2957513"/>
          <p14:tracePt t="135087" x="7070725" y="2957513"/>
          <p14:tracePt t="135099" x="7154863" y="2957513"/>
          <p14:tracePt t="135103" x="7205663" y="2957513"/>
          <p14:tracePt t="135113" x="7283450" y="2957513"/>
          <p14:tracePt t="135124" x="7324725" y="2957513"/>
          <p14:tracePt t="135129" x="7342188" y="2957513"/>
          <p14:tracePt t="135138" x="7350125" y="2957513"/>
          <p14:tracePt t="135436" x="7359650" y="2957513"/>
          <p14:tracePt t="135446" x="7367588" y="2965450"/>
          <p14:tracePt t="135462" x="7367588" y="2974975"/>
          <p14:tracePt t="135469" x="7385050" y="2974975"/>
          <p14:tracePt t="135493" x="7392988" y="2974975"/>
          <p14:tracePt t="135497" x="7392988" y="2982913"/>
          <p14:tracePt t="135609" x="7392988" y="2990850"/>
          <p14:tracePt t="135678" x="7385050" y="3000375"/>
          <p14:tracePt t="135709" x="7377113" y="3016250"/>
          <p14:tracePt t="135717" x="7359650" y="3016250"/>
          <p14:tracePt t="135724" x="7350125" y="3016250"/>
          <p14:tracePt t="135738" x="7324725" y="3016250"/>
          <p14:tracePt t="135749" x="7291388" y="3016250"/>
          <p14:tracePt t="135758" x="7265988" y="3016250"/>
          <p14:tracePt t="135765" x="7232650" y="3016250"/>
          <p14:tracePt t="135774" x="7205663" y="3016250"/>
          <p14:tracePt t="135780" x="7189788" y="3016250"/>
          <p14:tracePt t="135790" x="7138988" y="3016250"/>
          <p14:tracePt t="135801" x="7096125" y="3008313"/>
          <p14:tracePt t="135804" x="7035800" y="3000375"/>
          <p14:tracePt t="135813" x="6994525" y="2982913"/>
          <p14:tracePt t="135818" x="6943725" y="2982913"/>
          <p14:tracePt t="135829" x="6900863" y="2982913"/>
          <p14:tracePt t="135903" x="6908800" y="2982913"/>
          <p14:tracePt t="135914" x="6951663" y="2982913"/>
          <p14:tracePt t="135920" x="6994525" y="2982913"/>
          <p14:tracePt t="135932" x="7019925" y="2982913"/>
          <p14:tracePt t="135935" x="7053263" y="2982913"/>
          <p14:tracePt t="135946" x="7070725" y="2982913"/>
          <p14:tracePt t="135955" x="7104063" y="2982913"/>
          <p14:tracePt t="135964" x="7121525" y="2982913"/>
          <p14:tracePt t="136032" x="7121525" y="2974975"/>
          <p14:tracePt t="136036" x="7088188" y="2957513"/>
          <p14:tracePt t="136045" x="7053263" y="2949575"/>
          <p14:tracePt t="136053" x="7019925" y="2949575"/>
          <p14:tracePt t="136063" x="6977063" y="2940050"/>
          <p14:tracePt t="136072" x="6891338" y="2932113"/>
          <p14:tracePt t="136079" x="6815138" y="2914650"/>
          <p14:tracePt t="136086" x="6731000" y="2906713"/>
          <p14:tracePt t="136096" x="6627813" y="2897188"/>
          <p14:tracePt t="136102" x="6543675" y="2889250"/>
          <p14:tracePt t="136113" x="6475413" y="2889250"/>
          <p14:tracePt t="136118" x="6381750" y="2889250"/>
          <p14:tracePt t="136130" x="6338888" y="2889250"/>
          <p14:tracePt t="136131" x="6297613" y="2889250"/>
          <p14:tracePt t="136144" x="6262688" y="2889250"/>
          <p14:tracePt t="136153" x="6246813" y="2889250"/>
          <p14:tracePt t="136159" x="6229350" y="2889250"/>
          <p14:tracePt t="136172" x="6221413" y="2889250"/>
          <p14:tracePt t="136212" x="6211888" y="2889250"/>
          <p14:tracePt t="136228" x="6203950" y="2889250"/>
          <p14:tracePt t="136234" x="6194425" y="2889250"/>
          <p14:tracePt t="136245" x="6186488" y="2889250"/>
          <p14:tracePt t="136253" x="6178550" y="2889250"/>
          <p14:tracePt t="136257" x="6169025" y="2897188"/>
          <p14:tracePt t="136268" x="6143625" y="2897188"/>
          <p14:tracePt t="136271" x="6127750" y="2906713"/>
          <p14:tracePt t="136284" x="6110288" y="2914650"/>
          <p14:tracePt t="136297" x="6102350" y="2922588"/>
          <p14:tracePt t="136308" x="6084888" y="2932113"/>
          <p14:tracePt t="136420" x="6084888" y="2940050"/>
          <p14:tracePt t="136430" x="6084888" y="2957513"/>
          <p14:tracePt t="136439" x="6102350" y="2957513"/>
          <p14:tracePt t="136446" x="6135688" y="2965450"/>
          <p14:tracePt t="136454" x="6186488" y="2974975"/>
          <p14:tracePt t="136462" x="6237288" y="2974975"/>
          <p14:tracePt t="136469" x="6297613" y="2974975"/>
          <p14:tracePt t="136480" x="6373813" y="2974975"/>
          <p14:tracePt t="136485" x="6399213" y="2974975"/>
          <p14:tracePt t="136496" x="6432550" y="2974975"/>
          <p14:tracePt t="136501" x="6467475" y="2974975"/>
          <p14:tracePt t="136514" x="6483350" y="2974975"/>
          <p14:tracePt t="136536" x="6492875" y="2965450"/>
          <p14:tracePt t="136562" x="6510338" y="2957513"/>
          <p14:tracePt t="136580" x="6551613" y="2940050"/>
          <p14:tracePt t="136601" x="6577013" y="2940050"/>
          <p14:tracePt t="136605" x="6594475" y="2940050"/>
          <p14:tracePt t="136616" x="6619875" y="2932113"/>
          <p14:tracePt t="136621" x="6645275" y="2932113"/>
          <p14:tracePt t="136634" x="6654800" y="2922588"/>
          <p14:tracePt t="136643" x="6662738" y="2906713"/>
          <p14:tracePt t="136646" x="6680200" y="2906713"/>
          <p14:tracePt t="136662" x="6696075" y="2906713"/>
          <p14:tracePt t="136825" x="6680200" y="2906713"/>
          <p14:tracePt t="136828" x="6670675" y="2906713"/>
          <p14:tracePt t="136837" x="6654800" y="2914650"/>
          <p14:tracePt t="136842" x="6619875" y="2932113"/>
          <p14:tracePt t="136851" x="6602413" y="2949575"/>
          <p14:tracePt t="136863" x="6586538" y="2965450"/>
          <p14:tracePt t="136868" x="6569075" y="2974975"/>
          <p14:tracePt t="136879" x="6569075" y="2990850"/>
          <p14:tracePt t="136884" x="6535738" y="3025775"/>
          <p14:tracePt t="136896" x="6500813" y="3051175"/>
          <p14:tracePt t="136904" x="6500813" y="3059113"/>
          <p14:tracePt t="136907" x="6492875" y="3076575"/>
          <p14:tracePt t="136923" x="6492875" y="3101975"/>
          <p14:tracePt t="136935" x="6492875" y="3109913"/>
          <p14:tracePt t="136946" x="6475413" y="3160713"/>
          <p14:tracePt t="136947" x="6475413" y="3170238"/>
          <p14:tracePt t="136958" x="6467475" y="3186113"/>
          <p14:tracePt t="136964" x="6467475" y="3203575"/>
          <p14:tracePt t="136974" x="6467475" y="3228975"/>
          <p14:tracePt t="136985" x="6467475" y="3254375"/>
          <p14:tracePt t="136989" x="6457950" y="3297238"/>
          <p14:tracePt t="137001" x="6457950" y="3305175"/>
          <p14:tracePt t="137005" x="6450013" y="3314700"/>
          <p14:tracePt t="137017" x="6442075" y="3330575"/>
          <p14:tracePt t="137019" x="6432550" y="3355975"/>
          <p14:tracePt t="137030" x="6424613" y="3365500"/>
          <p14:tracePt t="137046" x="6424613" y="3373438"/>
          <p14:tracePt t="137055" x="6416675" y="3390900"/>
          <p14:tracePt t="137063" x="6407150" y="3390900"/>
          <p14:tracePt t="137072" x="6407150" y="3408363"/>
          <p14:tracePt t="137084" x="6399213" y="3416300"/>
          <p14:tracePt t="137085" x="6391275" y="3416300"/>
          <p14:tracePt t="137096" x="6381750" y="3424238"/>
          <p14:tracePt t="137106" x="6381750" y="3433763"/>
          <p14:tracePt t="137113" x="6373813" y="3441700"/>
          <p14:tracePt t="137121" x="6356350" y="3459163"/>
          <p14:tracePt t="137130" x="6330950" y="3467100"/>
          <p14:tracePt t="137135" x="6323013" y="3467100"/>
          <p14:tracePt t="137146" x="6280150" y="3475038"/>
          <p14:tracePt t="137151" x="6246813" y="3484563"/>
          <p14:tracePt t="137163" x="6221413" y="3484563"/>
          <p14:tracePt t="137168" x="6194425" y="3484563"/>
          <p14:tracePt t="137179" x="6178550" y="3484563"/>
          <p14:tracePt t="137188" x="6153150" y="3484563"/>
          <p14:tracePt t="137194" x="6135688" y="3492500"/>
          <p14:tracePt t="137348" x="6153150" y="3492500"/>
          <p14:tracePt t="137355" x="6186488" y="3492500"/>
          <p14:tracePt t="137364" x="6194425" y="3492500"/>
          <p14:tracePt t="137373" x="6203950" y="3492500"/>
          <p14:tracePt t="137379" x="6211888" y="3492500"/>
          <p14:tracePt t="137450" x="6194425" y="3492500"/>
          <p14:tracePt t="137454" x="6153150" y="3492500"/>
          <p14:tracePt t="137463" x="6118225" y="3492500"/>
          <p14:tracePt t="137473" x="6092825" y="3492500"/>
          <p14:tracePt t="137480" x="6034088" y="3492500"/>
          <p14:tracePt t="137490" x="5957888" y="3492500"/>
          <p14:tracePt t="137496" x="5854700" y="3492500"/>
          <p14:tracePt t="137503" x="5745163" y="3492500"/>
          <p14:tracePt t="137513" x="5634038" y="3492500"/>
          <p14:tracePt t="137520" x="5524500" y="3492500"/>
          <p14:tracePt t="137529" x="5446713" y="3492500"/>
          <p14:tracePt t="137534" x="5438775" y="3492500"/>
          <p14:tracePt t="137547" x="5421313" y="3475038"/>
          <p14:tracePt t="137555" x="5413375" y="3475038"/>
          <p14:tracePt t="137563" x="5413375" y="3467100"/>
          <p14:tracePt t="137569" x="5413375" y="3441700"/>
          <p14:tracePt t="137586" x="5413375" y="3424238"/>
          <p14:tracePt t="137596" x="5413375" y="3408363"/>
          <p14:tracePt t="137601" x="5413375" y="3390900"/>
          <p14:tracePt t="137613" x="5413375" y="3373438"/>
          <p14:tracePt t="137618" x="5430838" y="3340100"/>
          <p14:tracePt t="137629" x="5446713" y="3322638"/>
          <p14:tracePt t="137635" x="5481638" y="3279775"/>
          <p14:tracePt t="137642" x="5489575" y="3263900"/>
          <p14:tracePt t="137652" x="5540375" y="3246438"/>
          <p14:tracePt t="137656" x="5583238" y="3228975"/>
          <p14:tracePt t="137668" x="5600700" y="3203575"/>
          <p14:tracePt t="137680" x="5616575" y="3178175"/>
          <p14:tracePt t="137683" x="5651500" y="3178175"/>
          <p14:tracePt t="137696" x="5761038" y="3178175"/>
          <p14:tracePt t="137706" x="5846763" y="3178175"/>
          <p14:tracePt t="137718" x="5932488" y="3178175"/>
          <p14:tracePt t="137722" x="6042025" y="3178175"/>
          <p14:tracePt t="137736" x="6254750" y="3178175"/>
          <p14:tracePt t="137746" x="6365875" y="3178175"/>
          <p14:tracePt t="137755" x="6483350" y="3178175"/>
          <p14:tracePt t="137762" x="6594475" y="3178175"/>
          <p14:tracePt t="137772" x="6705600" y="3178175"/>
          <p14:tracePt t="137780" x="6781800" y="3178175"/>
          <p14:tracePt t="137788" x="6832600" y="3178175"/>
          <p14:tracePt t="137799" x="6865938" y="3178175"/>
          <p14:tracePt t="137802" x="6883400" y="3178175"/>
          <p14:tracePt t="137814" x="6891338" y="3178175"/>
          <p14:tracePt t="137818" x="6908800" y="3178175"/>
          <p14:tracePt t="137829" x="6926263" y="3178175"/>
          <p14:tracePt t="137844" x="6934200" y="3178175"/>
          <p14:tracePt t="137852" x="6951663" y="3178175"/>
          <p14:tracePt t="137857" x="7010400" y="3178175"/>
          <p14:tracePt t="137867" x="7053263" y="3178175"/>
          <p14:tracePt t="137880" x="7113588" y="3178175"/>
          <p14:tracePt t="137881" x="7154863" y="3178175"/>
          <p14:tracePt t="137896" x="7215188" y="3178175"/>
          <p14:tracePt t="137898" x="7232650" y="3178175"/>
          <p14:tracePt t="137908" x="7265988" y="3178175"/>
          <p14:tracePt t="138296" x="7273925" y="3178175"/>
          <p14:tracePt t="138306" x="7273925" y="3195638"/>
          <p14:tracePt t="138322" x="7273925" y="3211513"/>
          <p14:tracePt t="138334" x="7273925" y="3228975"/>
          <p14:tracePt t="138337" x="7273925" y="3238500"/>
          <p14:tracePt t="138347" x="7273925" y="3254375"/>
          <p14:tracePt t="138358" x="7273925" y="3263900"/>
          <p14:tracePt t="138367" x="7273925" y="3271838"/>
          <p14:tracePt t="138384" x="7273925" y="3279775"/>
          <p14:tracePt t="138837" x="7273925" y="3289300"/>
          <p14:tracePt t="138846" x="7273925" y="3305175"/>
          <p14:tracePt t="138906" x="7283450" y="3314700"/>
          <p14:tracePt t="138928" x="7291388" y="3322638"/>
          <p14:tracePt t="138957" x="7299325" y="3330575"/>
          <p14:tracePt t="138982" x="7299325" y="3340100"/>
          <p14:tracePt t="138994" x="7308850" y="3348038"/>
          <p14:tracePt t="139002" x="7308850" y="3355975"/>
          <p14:tracePt t="139017" x="7316788" y="3365500"/>
          <p14:tracePt t="139552" x="7324725" y="3365500"/>
          <p14:tracePt t="139583" x="7334250" y="3365500"/>
          <p14:tracePt t="139599" x="7334250" y="3355975"/>
          <p14:tracePt t="139607" x="7334250" y="3330575"/>
          <p14:tracePt t="139618" x="7334250" y="3314700"/>
          <p14:tracePt t="139623" x="7334250" y="3305175"/>
          <p14:tracePt t="139634" x="7334250" y="3297238"/>
          <p14:tracePt t="139638" x="7334250" y="3289300"/>
          <p14:tracePt t="139649" x="7324725" y="3271838"/>
          <p14:tracePt t="139657" x="7291388" y="3254375"/>
          <p14:tracePt t="139663" x="7232650" y="3246438"/>
          <p14:tracePt t="139673" x="7180263" y="3228975"/>
          <p14:tracePt t="139679" x="7146925" y="3228975"/>
          <p14:tracePt t="139688" x="7104063" y="3221038"/>
          <p14:tracePt t="139700" x="7019925" y="3221038"/>
          <p14:tracePt t="139703" x="6951663" y="3211513"/>
          <p14:tracePt t="139713" x="6865938" y="3211513"/>
          <p14:tracePt t="139719" x="6807200" y="3195638"/>
          <p14:tracePt t="139730" x="6746875" y="3195638"/>
          <p14:tracePt t="139739" x="6688138" y="3195638"/>
          <p14:tracePt t="139746" x="6645275" y="3186113"/>
          <p14:tracePt t="139763" x="6637338" y="3186113"/>
          <p14:tracePt t="139796" x="6627813" y="3186113"/>
          <p14:tracePt t="139814" x="6611938" y="3186113"/>
          <p14:tracePt t="139819" x="6577013" y="3186113"/>
          <p14:tracePt t="139830" x="6551613" y="3195638"/>
          <p14:tracePt t="139835" x="6535738" y="3195638"/>
          <p14:tracePt t="139846" x="6518275" y="3195638"/>
          <p14:tracePt t="139856" x="6483350" y="3203575"/>
          <p14:tracePt t="140380" x="6492875" y="3203575"/>
          <p14:tracePt t="140390" x="6500813" y="3203575"/>
          <p14:tracePt t="140411" x="6510338" y="3203575"/>
          <p14:tracePt t="140416" x="6518275" y="3203575"/>
          <p14:tracePt t="140429" x="6526213" y="3203575"/>
          <p14:tracePt t="140439" x="6535738" y="3203575"/>
          <p14:tracePt t="140593" x="6543675" y="3195638"/>
          <p14:tracePt t="140602" x="6569075" y="3178175"/>
          <p14:tracePt t="140669" x="6569075" y="3170238"/>
          <p14:tracePt t="140694" x="6561138" y="3160713"/>
          <p14:tracePt t="140700" x="6535738" y="3152775"/>
          <p14:tracePt t="140708" x="6500813" y="3152775"/>
          <p14:tracePt t="140713" x="6457950" y="3144838"/>
          <p14:tracePt t="140721" x="6416675" y="3135313"/>
          <p14:tracePt t="140735" x="6330950" y="3119438"/>
          <p14:tracePt t="140737" x="6246813" y="3119438"/>
          <p14:tracePt t="140747" x="6127750" y="3119438"/>
          <p14:tracePt t="140751" x="6016625" y="3109913"/>
          <p14:tracePt t="140763" x="5889625" y="3101975"/>
          <p14:tracePt t="140773" x="5770563" y="3084513"/>
          <p14:tracePt t="140780" x="5641975" y="3076575"/>
          <p14:tracePt t="140787" x="5549900" y="3076575"/>
          <p14:tracePt t="140796" x="5472113" y="3067050"/>
          <p14:tracePt t="140803" x="5413375" y="3059113"/>
          <p14:tracePt t="140813" x="5380038" y="3051175"/>
          <p14:tracePt t="140818" x="5370513" y="3051175"/>
          <p14:tracePt t="140829" x="5362575" y="3051175"/>
          <p14:tracePt t="140867" x="5353050" y="3051175"/>
          <p14:tracePt t="140873" x="5345113" y="3051175"/>
          <p14:tracePt t="140884" x="5327650" y="3051175"/>
          <p14:tracePt t="140896" x="5319713" y="3051175"/>
          <p14:tracePt t="140901" x="5319713" y="3059113"/>
          <p14:tracePt t="140913" x="5311775" y="3076575"/>
          <p14:tracePt t="140924" x="5302250" y="3101975"/>
          <p14:tracePt t="140935" x="5286375" y="3109913"/>
          <p14:tracePt t="140939" x="5276850" y="3127375"/>
          <p14:tracePt t="140962" x="5276850" y="3160713"/>
          <p14:tracePt t="140963" x="5268913" y="3170238"/>
          <p14:tracePt t="140974" x="5268913" y="3178175"/>
          <p14:tracePt t="140981" x="5260975" y="3178175"/>
          <p14:tracePt t="140990" x="5260975" y="3195638"/>
          <p14:tracePt t="141002" x="5260975" y="3203575"/>
          <p14:tracePt t="141017" x="5260975" y="3211513"/>
          <p14:tracePt t="141035" x="5260975" y="3221038"/>
          <p14:tracePt t="141062" x="5260975" y="3228975"/>
          <p14:tracePt t="141079" x="5260975" y="3238500"/>
          <p14:tracePt t="141086" x="5268913" y="3246438"/>
          <p14:tracePt t="141095" x="5294313" y="3263900"/>
          <p14:tracePt t="141101" x="5311775" y="3271838"/>
          <p14:tracePt t="141113" x="5370513" y="3271838"/>
          <p14:tracePt t="141122" x="5387975" y="3271838"/>
          <p14:tracePt t="141129" x="5446713" y="3289300"/>
          <p14:tracePt t="141136" x="5532438" y="3297238"/>
          <p14:tracePt t="141141" x="5616575" y="3305175"/>
          <p14:tracePt t="141152" x="5676900" y="3305175"/>
          <p14:tracePt t="141163" x="5745163" y="3305175"/>
          <p14:tracePt t="141168" x="5778500" y="3305175"/>
          <p14:tracePt t="141180" x="5813425" y="3305175"/>
          <p14:tracePt t="141838" x="5821363" y="3314700"/>
          <p14:tracePt t="141852" x="5795963" y="3322638"/>
          <p14:tracePt t="141863" x="5753100" y="3340100"/>
          <p14:tracePt t="141868" x="5727700" y="3348038"/>
          <p14:tracePt t="141879" x="5694363" y="3365500"/>
          <p14:tracePt t="141884" x="5684838" y="3373438"/>
          <p14:tracePt t="141896" x="5668963" y="3390900"/>
          <p14:tracePt t="141901" x="5651500" y="3390900"/>
          <p14:tracePt t="141913" x="5651500" y="3398838"/>
          <p14:tracePt t="141918" x="5641975" y="3408363"/>
          <p14:tracePt t="141967" x="5634038" y="3408363"/>
          <p14:tracePt t="142004" x="5626100" y="3408363"/>
          <p14:tracePt t="142014" x="5626100" y="3416300"/>
          <p14:tracePt t="142017" x="5616575" y="3424238"/>
          <p14:tracePt t="142037" x="5608638" y="3433763"/>
          <p14:tracePt t="142069" x="5608638" y="3441700"/>
          <p14:tracePt t="142482" x="5608638" y="3449638"/>
          <p14:tracePt t="142492" x="5608638" y="3459163"/>
          <p14:tracePt t="142499" x="5608638" y="3467100"/>
          <p14:tracePt t="142507" x="5626100" y="3467100"/>
          <p14:tracePt t="142518" x="5659438" y="3467100"/>
          <p14:tracePt t="142524" x="5684838" y="3484563"/>
          <p14:tracePt t="142534" x="5735638" y="3484563"/>
          <p14:tracePt t="142538" x="5770563" y="3484563"/>
          <p14:tracePt t="142547" x="5803900" y="3484563"/>
          <p14:tracePt t="142558" x="5880100" y="3484563"/>
          <p14:tracePt t="142563" x="5940425" y="3484563"/>
          <p14:tracePt t="142574" x="6024563" y="3484563"/>
          <p14:tracePt t="142580" x="6076950" y="3484563"/>
          <p14:tracePt t="142588" x="6135688" y="3484563"/>
          <p14:tracePt t="142601" x="6203950" y="3459163"/>
          <p14:tracePt t="142603" x="6246813" y="3441700"/>
          <p14:tracePt t="142613" x="6280150" y="3433763"/>
          <p14:tracePt t="142619" x="6297613" y="3424238"/>
          <p14:tracePt t="142629" x="6305550" y="3424238"/>
          <p14:tracePt t="142750" x="6288088" y="3424238"/>
          <p14:tracePt t="142756" x="6262688" y="3424238"/>
          <p14:tracePt t="142768" x="6211888" y="3424238"/>
          <p14:tracePt t="142769" x="6186488" y="3424238"/>
          <p14:tracePt t="142780" x="6169025" y="3424238"/>
          <p14:tracePt t="142789" x="6102350" y="3424238"/>
          <p14:tracePt t="142796" x="6042025" y="3424238"/>
          <p14:tracePt t="142806" x="5957888" y="3424238"/>
          <p14:tracePt t="142813" x="5905500" y="3424238"/>
          <p14:tracePt t="142819" x="5829300" y="3424238"/>
          <p14:tracePt t="142829" x="5770563" y="3424238"/>
          <p14:tracePt t="142835" x="5719763" y="3424238"/>
          <p14:tracePt t="142846" x="5668963" y="3424238"/>
          <p14:tracePt t="142852" x="5616575" y="3424238"/>
          <p14:tracePt t="142862" x="5583238" y="3424238"/>
          <p14:tracePt t="142871" x="5540375" y="3424238"/>
          <p14:tracePt t="142880" x="5497513" y="3424238"/>
          <p14:tracePt t="142885" x="5456238" y="3424238"/>
          <p14:tracePt t="142893" x="5405438" y="3424238"/>
          <p14:tracePt t="142901" x="5362575" y="3424238"/>
          <p14:tracePt t="142913" x="5302250" y="3424238"/>
          <p14:tracePt t="142917" x="5276850" y="3424238"/>
          <p14:tracePt t="142929" x="5235575" y="3424238"/>
          <p14:tracePt t="142934" x="5200650" y="3424238"/>
          <p14:tracePt t="142946" x="5192713" y="3424238"/>
          <p14:tracePt t="143128" x="5226050" y="3424238"/>
          <p14:tracePt t="143138" x="5268913" y="3424238"/>
          <p14:tracePt t="143146" x="5311775" y="3424238"/>
          <p14:tracePt t="143153" x="5353050" y="3424238"/>
          <p14:tracePt t="143157" x="5413375" y="3424238"/>
          <p14:tracePt t="143169" x="5514975" y="3424238"/>
          <p14:tracePt t="143181" x="5626100" y="3424238"/>
          <p14:tracePt t="143187" x="5727700" y="3424238"/>
          <p14:tracePt t="143196" x="5838825" y="3424238"/>
          <p14:tracePt t="143198" x="5922963" y="3424238"/>
          <p14:tracePt t="143208" x="6008688" y="3424238"/>
          <p14:tracePt t="143219" x="6067425" y="3424238"/>
          <p14:tracePt t="143223" x="6118225" y="3424238"/>
          <p14:tracePt t="143234" x="6153150" y="3424238"/>
          <p14:tracePt t="143239" x="6169025" y="3424238"/>
          <p14:tracePt t="143252" x="6178550" y="3424238"/>
          <p14:tracePt t="143263" x="6186488" y="3424238"/>
          <p14:tracePt t="143263" x="6203950" y="3424238"/>
          <p14:tracePt t="143274" x="6221413" y="3424238"/>
          <p14:tracePt t="143289" x="6254750" y="3408363"/>
          <p14:tracePt t="143301" x="6262688" y="3398838"/>
          <p14:tracePt t="143304" x="6280150" y="3398838"/>
          <p14:tracePt t="143317" x="6305550" y="3390900"/>
          <p14:tracePt t="143319" x="6313488" y="3382963"/>
          <p14:tracePt t="143330" x="6330950" y="3382963"/>
          <p14:tracePt t="143339" x="6373813" y="3382963"/>
          <p14:tracePt t="143347" x="6407150" y="3382963"/>
          <p14:tracePt t="143356" x="6450013" y="3365500"/>
          <p14:tracePt t="143363" x="6483350" y="3365500"/>
          <p14:tracePt t="143371" x="6492875" y="3365500"/>
          <p14:tracePt t="143379" x="6526213" y="3365500"/>
          <p14:tracePt t="143385" x="6561138" y="3365500"/>
          <p14:tracePt t="143396" x="6594475" y="3365500"/>
          <p14:tracePt t="143402" x="6619875" y="3365500"/>
          <p14:tracePt t="143414" x="6662738" y="3365500"/>
          <p14:tracePt t="143419" x="6696075" y="3365500"/>
          <p14:tracePt t="143430" x="6746875" y="3365500"/>
          <p14:tracePt t="143437" x="6781800" y="3365500"/>
          <p14:tracePt t="143441" x="6815138" y="3365500"/>
          <p14:tracePt t="143453" x="6858000" y="3365500"/>
          <p14:tracePt t="143457" x="6865938" y="3365500"/>
          <p14:tracePt t="143468" x="6883400" y="3365500"/>
          <p14:tracePt t="143481" x="6908800" y="3365500"/>
          <p14:tracePt t="143481" x="6926263" y="3365500"/>
          <p14:tracePt t="143491" x="6959600" y="3348038"/>
          <p14:tracePt t="143497" x="6985000" y="3340100"/>
          <p14:tracePt t="143507" x="6994525" y="3340100"/>
          <p14:tracePt t="143518" x="7010400" y="3330575"/>
          <p14:tracePt t="143523" x="7019925" y="3330575"/>
          <p14:tracePt t="143534" x="7035800" y="3322638"/>
          <p14:tracePt t="143640" x="7045325" y="3314700"/>
          <p14:tracePt t="143674" x="7053263" y="3305175"/>
          <p14:tracePt t="143704" x="7053263" y="3289300"/>
          <p14:tracePt t="143713" x="7053263" y="3279775"/>
          <p14:tracePt t="143740" x="7053263" y="3271838"/>
          <p14:tracePt t="143751" x="7053263" y="3263900"/>
          <p14:tracePt t="143781" x="7053263" y="3254375"/>
          <p14:tracePt t="143826" x="7053263" y="3246438"/>
          <p14:tracePt t="143835" x="7053263" y="3238500"/>
          <p14:tracePt t="143852" x="7045325" y="3238500"/>
          <p14:tracePt t="143862" x="7027863" y="3228975"/>
          <p14:tracePt t="143868" x="7002463" y="3221038"/>
          <p14:tracePt t="143880" x="6985000" y="3211513"/>
          <p14:tracePt t="143890" x="6951663" y="3211513"/>
          <p14:tracePt t="143901" x="6908800" y="3211513"/>
          <p14:tracePt t="143905" x="6883400" y="3211513"/>
          <p14:tracePt t="143917" x="6858000" y="3211513"/>
          <p14:tracePt t="143921" x="6832600" y="3211513"/>
          <p14:tracePt t="143934" x="6807200" y="3211513"/>
          <p14:tracePt t="143946" x="6772275" y="3211513"/>
          <p14:tracePt t="143947" x="6731000" y="3211513"/>
          <p14:tracePt t="143955" x="6688138" y="3211513"/>
          <p14:tracePt t="143963" x="6680200" y="3211513"/>
          <p14:tracePt t="143971" x="6637338" y="3211513"/>
          <p14:tracePt t="143982" x="6586538" y="3211513"/>
          <p14:tracePt t="143985" x="6535738" y="3211513"/>
          <p14:tracePt t="143996" x="6475413" y="3211513"/>
          <p14:tracePt t="144002" x="6399213" y="3211513"/>
          <p14:tracePt t="144013" x="6356350" y="3211513"/>
          <p14:tracePt t="144021" x="6305550" y="3211513"/>
          <p14:tracePt t="144029" x="6254750" y="3211513"/>
          <p14:tracePt t="144038" x="6229350" y="3211513"/>
          <p14:tracePt t="144047" x="6194425" y="3211513"/>
          <p14:tracePt t="144051" x="6169025" y="3211513"/>
          <p14:tracePt t="144063" x="6161088" y="3211513"/>
          <p14:tracePt t="144068" x="6135688" y="3211513"/>
          <p14:tracePt t="144080" x="6102350" y="3211513"/>
          <p14:tracePt t="144082" x="6084888" y="3211513"/>
          <p14:tracePt t="144096" x="6059488" y="3211513"/>
          <p14:tracePt t="144104" x="6024563" y="3211513"/>
          <p14:tracePt t="144108" x="5999163" y="3211513"/>
          <p14:tracePt t="144120" x="5983288" y="3211513"/>
          <p14:tracePt t="144123" x="5957888" y="3211513"/>
          <p14:tracePt t="144135" x="5948363" y="3211513"/>
          <p14:tracePt t="144146" x="5940425" y="3211513"/>
          <p14:tracePt t="144173" x="5932488" y="3221038"/>
          <p14:tracePt t="144195" x="5932488" y="3228975"/>
          <p14:tracePt t="144201" x="5932488" y="3246438"/>
          <p14:tracePt t="144208" x="5932488" y="3254375"/>
          <p14:tracePt t="144213" x="5932488" y="3279775"/>
          <p14:tracePt t="144223" x="5932488" y="3297238"/>
          <p14:tracePt t="144235" x="5940425" y="3314700"/>
          <p14:tracePt t="144240" x="5965825" y="3348038"/>
          <p14:tracePt t="144251" x="5983288" y="3390900"/>
          <p14:tracePt t="144254" x="6016625" y="3424238"/>
          <p14:tracePt t="144263" x="6067425" y="3459163"/>
          <p14:tracePt t="144274" x="6118225" y="3484563"/>
          <p14:tracePt t="144281" x="6161088" y="3527425"/>
          <p14:tracePt t="144289" x="6178550" y="3527425"/>
          <p14:tracePt t="144296" x="6203950" y="3543300"/>
          <p14:tracePt t="144305" x="6237288" y="3568700"/>
          <p14:tracePt t="144315" x="6272213" y="3578225"/>
          <p14:tracePt t="144321" x="6297613" y="3586163"/>
          <p14:tracePt t="144599" x="6297613" y="3594100"/>
          <p14:tracePt t="144609" x="6297613" y="3611563"/>
          <p14:tracePt t="144618" x="6297613" y="3619500"/>
          <p14:tracePt t="144630" x="6297613" y="3636963"/>
          <p14:tracePt t="144635" x="6305550" y="3654425"/>
          <p14:tracePt t="144647" x="6338888" y="3713163"/>
          <p14:tracePt t="144658" x="6365875" y="3738563"/>
          <p14:tracePt t="144668" x="6365875" y="3756025"/>
          <p14:tracePt t="144673" x="6381750" y="3773488"/>
          <p14:tracePt t="144686" x="6391275" y="3773488"/>
          <p14:tracePt t="144689" x="6391275" y="3781425"/>
          <p14:tracePt t="144702" x="6407150" y="3790950"/>
          <p14:tracePt t="144886" x="6407150" y="3798888"/>
          <p14:tracePt t="144897" x="6407150" y="3806825"/>
          <p14:tracePt t="144908" x="6407150" y="3816350"/>
          <p14:tracePt t="144930" x="6399213" y="3824288"/>
          <p14:tracePt t="144931" x="6391275" y="3832225"/>
          <p14:tracePt t="144962" x="6381750" y="3841750"/>
          <p14:tracePt t="144971" x="6381750" y="3849688"/>
          <p14:tracePt t="144981" x="6381750" y="3857625"/>
          <p14:tracePt t="145231" x="6373813" y="3867150"/>
          <p14:tracePt t="145234" x="6365875" y="3875088"/>
          <p14:tracePt t="145245" x="6365875" y="3883025"/>
          <p14:tracePt t="145263" x="6356350" y="3892550"/>
          <p14:tracePt t="145269" x="6348413" y="3900488"/>
          <p14:tracePt t="145280" x="6348413" y="3917950"/>
          <p14:tracePt t="145285" x="6330950" y="3943350"/>
          <p14:tracePt t="145297" x="6330950" y="3960813"/>
          <p14:tracePt t="145302" x="6323013" y="3976688"/>
          <p14:tracePt t="145313" x="6313488" y="3994150"/>
          <p14:tracePt t="145318" x="6305550" y="4002088"/>
          <p14:tracePt t="145330" x="6305550" y="4011613"/>
          <p14:tracePt t="145336" x="6288088" y="4019550"/>
          <p14:tracePt t="145340" x="6288088" y="4037013"/>
          <p14:tracePt t="145363" x="6280150" y="4044950"/>
          <p14:tracePt t="145369" x="6272213" y="4044950"/>
          <p14:tracePt t="145379" x="6262688" y="4052888"/>
          <p14:tracePt t="145402" x="6254750" y="4062413"/>
          <p14:tracePt t="145562" x="6272213" y="4062413"/>
          <p14:tracePt t="145572" x="6297613" y="4062413"/>
          <p14:tracePt t="145583" x="6330950" y="4062413"/>
          <p14:tracePt t="145587" x="6391275" y="4062413"/>
          <p14:tracePt t="145599" x="6450013" y="4062413"/>
          <p14:tracePt t="145601" x="6551613" y="4062413"/>
          <p14:tracePt t="145613" x="6637338" y="4062413"/>
          <p14:tracePt t="145624" x="6721475" y="4062413"/>
          <p14:tracePt t="145630" x="6824663" y="4062413"/>
          <p14:tracePt t="145637" x="6891338" y="4062413"/>
          <p14:tracePt t="145647" x="6934200" y="4062413"/>
          <p14:tracePt t="145654" x="6951663" y="4062413"/>
          <p14:tracePt t="145860" x="6959600" y="4062413"/>
          <p14:tracePt t="146159" x="6977063" y="4062413"/>
          <p14:tracePt t="146163" x="7019925" y="4062413"/>
          <p14:tracePt t="146171" x="7061200" y="4062413"/>
          <p14:tracePt t="146185" x="7078663" y="4062413"/>
          <p14:tracePt t="146187" x="7121525" y="4062413"/>
          <p14:tracePt t="146198" x="7197725" y="4062413"/>
          <p14:tracePt t="146203" x="7265988" y="4062413"/>
          <p14:tracePt t="146213" x="7359650" y="4044950"/>
          <p14:tracePt t="146222" x="7418388" y="4019550"/>
          <p14:tracePt t="146230" x="7469188" y="4002088"/>
          <p14:tracePt t="146239" x="7469188" y="3994150"/>
          <p14:tracePt t="146356" x="7469188" y="3986213"/>
          <p14:tracePt t="146370" x="7469188" y="3976688"/>
          <p14:tracePt t="146379" x="7469188" y="3968750"/>
          <p14:tracePt t="146396" x="7469188" y="3960813"/>
          <p14:tracePt t="146405" x="7469188" y="3951288"/>
          <p14:tracePt t="146414" x="7469188" y="3943350"/>
          <p14:tracePt t="146419" x="7469188" y="3925888"/>
          <p14:tracePt t="146434" x="7469188" y="3917950"/>
          <p14:tracePt t="146435" x="7486650" y="3900488"/>
          <p14:tracePt t="146446" x="7486650" y="3892550"/>
          <p14:tracePt t="146455" x="7494588" y="3883025"/>
          <p14:tracePt t="146877" x="7494588" y="3875088"/>
          <p14:tracePt t="147345" x="7504113" y="3875088"/>
          <p14:tracePt t="147350" x="7504113" y="3867150"/>
          <p14:tracePt t="147369" x="7512050" y="3857625"/>
          <p14:tracePt t="147384" x="7521575" y="3849688"/>
          <p14:tracePt t="147396" x="7529513" y="3832225"/>
          <p14:tracePt t="147413" x="7529513" y="3806825"/>
          <p14:tracePt t="147419" x="7529513" y="3798888"/>
          <p14:tracePt t="147424" x="7529513" y="3781425"/>
          <p14:tracePt t="147434" x="7529513" y="3748088"/>
          <p14:tracePt t="147439" x="7529513" y="3705225"/>
          <p14:tracePt t="147451" x="7529513" y="3687763"/>
          <p14:tracePt t="147463" x="7529513" y="3671888"/>
          <p14:tracePt t="147468" x="7521575" y="3654425"/>
          <p14:tracePt t="147480" x="7478713" y="3603625"/>
          <p14:tracePt t="147490" x="7469188" y="3603625"/>
          <p14:tracePt t="147501" x="7461250" y="3603625"/>
          <p14:tracePt t="147505" x="7418388" y="3594100"/>
          <p14:tracePt t="147518" x="7392988" y="3578225"/>
          <p14:tracePt t="147519" x="7359650" y="3578225"/>
          <p14:tracePt t="147529" x="7324725" y="3568700"/>
          <p14:tracePt t="147539" x="7308850" y="3568700"/>
          <p14:tracePt t="147546" x="7283450" y="3568700"/>
          <p14:tracePt t="147555" x="7232650" y="3568700"/>
          <p14:tracePt t="147563" x="7172325" y="3568700"/>
          <p14:tracePt t="147572" x="7088188" y="3568700"/>
          <p14:tracePt t="147583" x="7010400" y="3568700"/>
          <p14:tracePt t="147585" x="6926263" y="3568700"/>
          <p14:tracePt t="147596" x="6840538" y="3568700"/>
          <p14:tracePt t="147601" x="6756400" y="3568700"/>
          <p14:tracePt t="147613" x="6688138" y="3568700"/>
          <p14:tracePt t="147621" x="6602413" y="3568700"/>
          <p14:tracePt t="147629" x="6526213" y="3568700"/>
          <p14:tracePt t="147636" x="6442075" y="3568700"/>
          <p14:tracePt t="147643" x="6391275" y="3568700"/>
          <p14:tracePt t="147652" x="6330950" y="3568700"/>
          <p14:tracePt t="147664" x="6288088" y="3568700"/>
          <p14:tracePt t="147669" x="6254750" y="3568700"/>
          <p14:tracePt t="147680" x="6229350" y="3568700"/>
          <p14:tracePt t="147693" x="6221413" y="3568700"/>
          <p14:tracePt t="147701" x="6211888" y="3568700"/>
          <p14:tracePt t="147713" x="6203950" y="3568700"/>
          <p14:tracePt t="147729" x="6194425" y="3568700"/>
          <p14:tracePt t="147737" x="6186488" y="3568700"/>
          <p14:tracePt t="147748" x="6178550" y="3568700"/>
          <p14:tracePt t="147753" x="6161088" y="3568700"/>
          <p14:tracePt t="147762" x="6153150" y="3568700"/>
          <p14:tracePt t="147768" x="6127750" y="3568700"/>
          <p14:tracePt t="147780" x="6102350" y="3568700"/>
          <p14:tracePt t="147788" x="6084888" y="3568700"/>
          <p14:tracePt t="147793" x="6067425" y="3568700"/>
          <p14:tracePt t="147801" x="6034088" y="3568700"/>
          <p14:tracePt t="147808" x="6024563" y="3568700"/>
          <p14:tracePt t="147818" x="5999163" y="3568700"/>
          <p14:tracePt t="147830" x="5983288" y="3568700"/>
          <p14:tracePt t="147848" x="5957888" y="3568700"/>
          <p14:tracePt t="147860" x="5932488" y="3568700"/>
          <p14:tracePt t="147869" x="5889625" y="3568700"/>
          <p14:tracePt t="147874" x="5864225" y="3568700"/>
          <p14:tracePt t="147885" x="5829300" y="3568700"/>
          <p14:tracePt t="147888" x="5795963" y="3568700"/>
          <p14:tracePt t="147899" x="5753100" y="3568700"/>
          <p14:tracePt t="147908" x="5694363" y="3568700"/>
          <p14:tracePt t="147914" x="5676900" y="3568700"/>
          <p14:tracePt t="147923" x="5634038" y="3568700"/>
          <p14:tracePt t="147929" x="5600700" y="3568700"/>
          <p14:tracePt t="147947" x="5575300" y="3568700"/>
          <p14:tracePt t="147947" x="5549900" y="3568700"/>
          <p14:tracePt t="147954" x="5507038" y="3568700"/>
          <p14:tracePt t="147964" x="5489575" y="3568700"/>
          <p14:tracePt t="147971" x="5446713" y="3568700"/>
          <p14:tracePt t="147980" x="5405438" y="3568700"/>
          <p14:tracePt t="147989" x="5370513" y="3568700"/>
          <p14:tracePt t="147996" x="5319713" y="3568700"/>
          <p14:tracePt t="148004" x="5286375" y="3568700"/>
          <p14:tracePt t="148015" x="5235575" y="3568700"/>
          <p14:tracePt t="148021" x="5200650" y="3568700"/>
          <p14:tracePt t="148031" x="5157788" y="3568700"/>
          <p14:tracePt t="148037" x="5116513" y="3568700"/>
          <p14:tracePt t="148049" x="5106988" y="3568700"/>
          <p14:tracePt t="148050" x="5091113" y="3568700"/>
          <p14:tracePt t="148065" x="5064125" y="3568700"/>
          <p14:tracePt t="148072" x="5056188" y="3568700"/>
          <p14:tracePt t="148197" x="5048250" y="3568700"/>
          <p14:tracePt t="148207" x="5030788" y="3568700"/>
          <p14:tracePt t="148217" x="5030788" y="3586163"/>
          <p14:tracePt t="148221" x="5030788" y="3603625"/>
          <p14:tracePt t="148233" x="5013325" y="3619500"/>
          <p14:tracePt t="148243" x="5005388" y="3636963"/>
          <p14:tracePt t="148251" x="4997450" y="3654425"/>
          <p14:tracePt t="148258" x="4997450" y="3687763"/>
          <p14:tracePt t="148263" x="4997450" y="3705225"/>
          <p14:tracePt t="148272" x="4979988" y="3738563"/>
          <p14:tracePt t="148284" x="4979988" y="3773488"/>
          <p14:tracePt t="148285" x="4979988" y="3781425"/>
          <p14:tracePt t="148297" x="4979988" y="3790950"/>
          <p14:tracePt t="148302" x="4979988" y="3806825"/>
          <p14:tracePt t="148313" x="4979988" y="3824288"/>
          <p14:tracePt t="148330" x="4979988" y="3841750"/>
          <p14:tracePt t="148338" x="4979988" y="3857625"/>
          <p14:tracePt t="148354" x="4979988" y="3867150"/>
          <p14:tracePt t="148364" x="4979988" y="3875088"/>
          <p14:tracePt t="148382" x="4979988" y="3883025"/>
          <p14:tracePt t="148420" x="4979988" y="3892550"/>
          <p14:tracePt t="148430" x="4987925" y="3908425"/>
          <p14:tracePt t="148446" x="5005388" y="3917950"/>
          <p14:tracePt t="148454" x="5013325" y="3935413"/>
          <p14:tracePt t="148463" x="5013325" y="3943350"/>
          <p14:tracePt t="148468" x="5030788" y="3943350"/>
          <p14:tracePt t="148479" x="5048250" y="3951288"/>
          <p14:tracePt t="148485" x="5073650" y="3976688"/>
          <p14:tracePt t="148496" x="5081588" y="3976688"/>
          <p14:tracePt t="148504" x="5099050" y="3986213"/>
          <p14:tracePt t="148508" x="5132388" y="4002088"/>
          <p14:tracePt t="148518" x="5157788" y="4011613"/>
          <p14:tracePt t="148524" x="5192713" y="4037013"/>
          <p14:tracePt t="148534" x="5218113" y="4037013"/>
          <p14:tracePt t="148546" x="5251450" y="4044950"/>
          <p14:tracePt t="148551" x="5286375" y="4044950"/>
          <p14:tracePt t="148563" x="5345113" y="4044950"/>
          <p14:tracePt t="148574" x="5380038" y="4052888"/>
          <p14:tracePt t="148585" x="5413375" y="4052888"/>
          <p14:tracePt t="148589" x="5446713" y="4062413"/>
          <p14:tracePt t="148601" x="5472113" y="4062413"/>
          <p14:tracePt t="148613" x="5507038" y="4062413"/>
          <p14:tracePt t="148631" x="5532438" y="4062413"/>
          <p14:tracePt t="148640" x="5540375" y="4062413"/>
          <p14:tracePt t="148646" x="5557838" y="4062413"/>
          <p14:tracePt t="148655" x="5565775" y="4062413"/>
          <p14:tracePt t="148668" x="5608638" y="4062413"/>
          <p14:tracePt t="148669" x="5641975" y="4062413"/>
          <p14:tracePt t="148679" x="5684838" y="4062413"/>
          <p14:tracePt t="148686" x="5719763" y="4062413"/>
          <p14:tracePt t="148697" x="5745163" y="4062413"/>
          <p14:tracePt t="148706" x="5761038" y="4062413"/>
          <p14:tracePt t="148713" x="5821363" y="4062413"/>
          <p14:tracePt t="148720" x="5846763" y="4062413"/>
          <p14:tracePt t="148730" x="5889625" y="4062413"/>
          <p14:tracePt t="148736" x="5940425" y="4062413"/>
          <p14:tracePt t="148747" x="5965825" y="4062413"/>
          <p14:tracePt t="148753" x="5999163" y="4062413"/>
          <p14:tracePt t="148764" x="6034088" y="4062413"/>
          <p14:tracePt t="148765" x="6049963" y="4062413"/>
          <p14:tracePt t="148780" x="6084888" y="4062413"/>
          <p14:tracePt t="148786" x="6118225" y="4062413"/>
          <p14:tracePt t="148794" x="6127750" y="4062413"/>
          <p14:tracePt t="148804" x="6143625" y="4062413"/>
          <p14:tracePt t="148805" x="6169025" y="4062413"/>
          <p14:tracePt t="148818" x="6211888" y="4062413"/>
          <p14:tracePt t="148831" x="6221413" y="4062413"/>
          <p14:tracePt t="148832" x="6237288" y="4062413"/>
          <p14:tracePt t="148844" x="6262688" y="4062413"/>
          <p14:tracePt t="148848" x="6280150" y="4062413"/>
          <p14:tracePt t="148856" x="6313488" y="4062413"/>
          <p14:tracePt t="148866" x="6356350" y="4062413"/>
          <p14:tracePt t="148872" x="6373813" y="4062413"/>
          <p14:tracePt t="148884" x="6391275" y="4062413"/>
          <p14:tracePt t="148888" x="6416675" y="4062413"/>
          <p14:tracePt t="148898" x="6450013" y="4062413"/>
          <p14:tracePt t="148910" x="6475413" y="4062413"/>
          <p14:tracePt t="148914" x="6492875" y="4062413"/>
          <p14:tracePt t="148922" x="6535738" y="4062413"/>
          <p14:tracePt t="148933" x="6569075" y="4062413"/>
          <p14:tracePt t="148949" x="6586538" y="4062413"/>
          <p14:tracePt t="148952" x="6594475" y="4062413"/>
          <p14:tracePt t="148964" x="6611938" y="4062413"/>
          <p14:tracePt t="148970" x="6627813" y="4062413"/>
          <p14:tracePt t="148980" x="6637338" y="4062413"/>
          <p14:tracePt t="148987" x="6662738" y="4062413"/>
          <p14:tracePt t="148997" x="6705600" y="4062413"/>
          <p14:tracePt t="149004" x="6731000" y="4052888"/>
          <p14:tracePt t="149009" x="6746875" y="4052888"/>
          <p14:tracePt t="149021" x="6772275" y="4044950"/>
          <p14:tracePt t="149031" x="6807200" y="4044950"/>
          <p14:tracePt t="149035" x="6840538" y="4044950"/>
          <p14:tracePt t="149047" x="6850063" y="4044950"/>
          <p14:tracePt t="149048" x="6875463" y="4044950"/>
          <p14:tracePt t="149059" x="6900863" y="4044950"/>
          <p14:tracePt t="149070" x="6926263" y="4044950"/>
          <p14:tracePt t="149074" x="6934200" y="4044950"/>
          <p14:tracePt t="149086" x="6951663" y="4044950"/>
          <p14:tracePt t="149090" x="6985000" y="4037013"/>
          <p14:tracePt t="149101" x="7002463" y="4037013"/>
          <p14:tracePt t="149114" x="7035800" y="4019550"/>
          <p14:tracePt t="149127" x="7045325" y="4019550"/>
          <p14:tracePt t="149131" x="7061200" y="4019550"/>
          <p14:tracePt t="149147" x="7070725" y="4019550"/>
          <p14:tracePt t="149165" x="7078663" y="4011613"/>
          <p14:tracePt t="149174" x="7088188" y="3994150"/>
          <p14:tracePt t="149188" x="7096125" y="3994150"/>
          <p14:tracePt t="149198" x="7104063" y="3994150"/>
          <p14:tracePt t="149200" x="7104063" y="3986213"/>
          <p14:tracePt t="149215" x="7113588" y="3986213"/>
          <p14:tracePt t="149222" x="7121525" y="3976688"/>
          <p14:tracePt t="149232" x="7146925" y="3960813"/>
          <p14:tracePt t="149238" x="7154863" y="3960813"/>
          <p14:tracePt t="149248" x="7172325" y="3951288"/>
          <p14:tracePt t="149250" x="7180263" y="3943350"/>
          <p14:tracePt t="149266" x="7189788" y="3935413"/>
          <p14:tracePt t="149281" x="7197725" y="3935413"/>
          <p14:tracePt t="149287" x="7205663" y="3935413"/>
          <p14:tracePt t="149294" x="7215188" y="3935413"/>
          <p14:tracePt t="149304" x="7223125" y="3935413"/>
          <p14:tracePt t="149372" x="7240588" y="3935413"/>
          <p14:tracePt t="149383" x="7240588" y="3951288"/>
          <p14:tracePt t="149397" x="7240588" y="3994150"/>
          <p14:tracePt t="149407" x="7240588" y="4037013"/>
          <p14:tracePt t="149412" x="7240588" y="4095750"/>
          <p14:tracePt t="149421" x="7223125" y="4130675"/>
          <p14:tracePt t="149433" x="7215188" y="4164013"/>
          <p14:tracePt t="149438" x="7215188" y="4197350"/>
          <p14:tracePt t="149449" x="7215188" y="4240213"/>
          <p14:tracePt t="149451" x="7205663" y="4249738"/>
          <p14:tracePt t="149464" x="7205663" y="4308475"/>
          <p14:tracePt t="149472" x="7205663" y="4316413"/>
          <p14:tracePt t="149479" x="7197725" y="4333875"/>
          <p14:tracePt t="149488" x="7197725" y="4359275"/>
          <p14:tracePt t="149503" x="7197725" y="4368800"/>
          <p14:tracePt t="149649" x="7197725" y="4376738"/>
          <p14:tracePt t="149654" x="7205663" y="4376738"/>
          <p14:tracePt t="149664" x="7232650" y="4384675"/>
          <p14:tracePt t="149674" x="7248525" y="4394200"/>
          <p14:tracePt t="149679" x="7258050" y="4402138"/>
          <p14:tracePt t="149689" x="7265988" y="4402138"/>
          <p14:tracePt t="149696" x="7273925" y="4410075"/>
          <p14:tracePt t="149704" x="7283450" y="4419600"/>
          <p14:tracePt t="149713" x="7291388" y="4427538"/>
          <p14:tracePt t="149719" x="7299325" y="4427538"/>
          <p14:tracePt t="149735" x="7308850" y="4435475"/>
          <p14:tracePt t="149763" x="7308850" y="4445000"/>
          <p14:tracePt t="149779" x="7308850" y="4460875"/>
          <p14:tracePt t="149786" x="7308850" y="4470400"/>
          <p14:tracePt t="149801" x="7308850" y="4495800"/>
          <p14:tracePt t="149813" x="7308850" y="4503738"/>
          <p14:tracePt t="149819" x="7299325" y="4521200"/>
          <p14:tracePt t="149830" x="7283450" y="4538663"/>
          <p14:tracePt t="149835" x="7265988" y="4564063"/>
          <p14:tracePt t="149839" x="7240588" y="4579938"/>
          <p14:tracePt t="149851" x="7223125" y="4589463"/>
          <p14:tracePt t="149863" x="7205663" y="4597400"/>
          <p14:tracePt t="149868" x="7172325" y="4622800"/>
          <p14:tracePt t="149879" x="7138988" y="4657725"/>
          <p14:tracePt t="149885" x="7088188" y="4665663"/>
          <p14:tracePt t="149893" x="7045325" y="4683125"/>
          <p14:tracePt t="149901" x="7019925" y="4683125"/>
          <p14:tracePt t="149906" x="6977063" y="4691063"/>
          <p14:tracePt t="149918" x="6943725" y="4691063"/>
          <p14:tracePt t="149921" x="6900863" y="4691063"/>
          <p14:tracePt t="149933" x="6865938" y="4699000"/>
          <p14:tracePt t="149946" x="6824663" y="4699000"/>
          <p14:tracePt t="149955" x="6815138" y="4699000"/>
          <p14:tracePt t="149964" x="6807200" y="4708525"/>
          <p14:tracePt t="150204" x="6789738" y="4708525"/>
          <p14:tracePt t="150213" x="6772275" y="4708525"/>
          <p14:tracePt t="150219" x="6746875" y="4708525"/>
          <p14:tracePt t="150230" x="6713538" y="4708525"/>
          <p14:tracePt t="150238" x="6670675" y="4708525"/>
          <p14:tracePt t="150246" x="6569075" y="4708525"/>
          <p14:tracePt t="150254" x="6475413" y="4708525"/>
          <p14:tracePt t="150263" x="6330950" y="4708525"/>
          <p14:tracePt t="150269" x="6194425" y="4708525"/>
          <p14:tracePt t="150279" x="6042025" y="4708525"/>
          <p14:tracePt t="150284" x="5922963" y="4708525"/>
          <p14:tracePt t="150296" x="5829300" y="4708525"/>
          <p14:tracePt t="150301" x="5753100" y="4708525"/>
          <p14:tracePt t="150313" x="5727700" y="4708525"/>
          <p14:tracePt t="150319" x="5719763" y="4708525"/>
          <p14:tracePt t="150527" x="5702300" y="4708525"/>
          <p14:tracePt t="150537" x="5694363" y="4708525"/>
          <p14:tracePt t="150542" x="5659438" y="4708525"/>
          <p14:tracePt t="150552" x="5641975" y="4708525"/>
          <p14:tracePt t="150563" x="5600700" y="4708525"/>
          <p14:tracePt t="150568" x="5557838" y="4708525"/>
          <p14:tracePt t="150579" x="5524500" y="4708525"/>
          <p14:tracePt t="150585" x="5481638" y="4708525"/>
          <p14:tracePt t="150596" x="5464175" y="4708525"/>
          <p14:tracePt t="150601" x="5430838" y="4708525"/>
          <p14:tracePt t="150698" x="5413375" y="4708525"/>
          <p14:tracePt t="150707" x="5405438" y="4708525"/>
          <p14:tracePt t="150714" x="5380038" y="4708525"/>
          <p14:tracePt t="150723" x="5370513" y="4708525"/>
          <p14:tracePt t="150734" x="5337175" y="4708525"/>
          <p14:tracePt t="150737" x="5302250" y="4708525"/>
          <p14:tracePt t="150748" x="5276850" y="4708525"/>
          <p14:tracePt t="150755" x="5268913" y="4708525"/>
          <p14:tracePt t="150763" x="5251450" y="4699000"/>
          <p14:tracePt t="150789" x="5243513" y="4699000"/>
          <p14:tracePt t="151026" x="5276850" y="4699000"/>
          <p14:tracePt t="151033" x="5319713" y="4699000"/>
          <p14:tracePt t="151046" x="5380038" y="4673600"/>
          <p14:tracePt t="151055" x="5421313" y="4673600"/>
          <p14:tracePt t="151068" x="5481638" y="4665663"/>
          <p14:tracePt t="151072" x="5532438" y="4648200"/>
          <p14:tracePt t="151084" x="5575300" y="4640263"/>
          <p14:tracePt t="151085" x="5608638" y="4640263"/>
          <p14:tracePt t="151096" x="5651500" y="4640263"/>
          <p14:tracePt t="151106" x="5659438" y="4640263"/>
          <p14:tracePt t="151113" x="5676900" y="4640263"/>
          <p14:tracePt t="151122" x="5684838" y="4640263"/>
          <p14:tracePt t="151172" x="5694363" y="4640263"/>
          <p14:tracePt t="151179" x="5719763" y="4640263"/>
          <p14:tracePt t="151188" x="5727700" y="4640263"/>
          <p14:tracePt t="151197" x="5770563" y="4640263"/>
          <p14:tracePt t="151202" x="5778500" y="4640263"/>
          <p14:tracePt t="151212" x="5803900" y="4640263"/>
          <p14:tracePt t="151217" x="5821363" y="4640263"/>
          <p14:tracePt t="151230" x="5829300" y="4640263"/>
          <p14:tracePt t="151237" x="5846763" y="4640263"/>
          <p14:tracePt t="151246" x="5854700" y="4640263"/>
          <p14:tracePt t="151414" x="5864225" y="4640263"/>
          <p14:tracePt t="151424" x="5872163" y="4640263"/>
          <p14:tracePt t="151435" x="5880100" y="4640263"/>
          <p14:tracePt t="151446" x="5897563" y="4640263"/>
          <p14:tracePt t="151451" x="5905500" y="4640263"/>
          <p14:tracePt t="151463" x="5922963" y="4640263"/>
          <p14:tracePt t="151469" x="5948363" y="4640263"/>
          <p14:tracePt t="151479" x="5991225" y="4640263"/>
          <p14:tracePt t="151485" x="6016625" y="4640263"/>
          <p14:tracePt t="151490" x="6024563" y="4640263"/>
          <p14:tracePt t="151501" x="6049963" y="4640263"/>
          <p14:tracePt t="151515" x="6067425" y="4640263"/>
          <p14:tracePt t="152478" x="6076950" y="4640263"/>
          <p14:tracePt t="152545" x="6067425" y="4640263"/>
          <p14:tracePt t="153165" x="6059488" y="4640263"/>
          <p14:tracePt t="153181" x="6076950" y="4640263"/>
          <p14:tracePt t="153189" x="6102350" y="4640263"/>
          <p14:tracePt t="153201" x="6110288" y="4640263"/>
          <p14:tracePt t="153205" x="6135688" y="4640263"/>
          <p14:tracePt t="153217" x="6169025" y="4640263"/>
          <p14:tracePt t="153219" x="6194425" y="4640263"/>
          <p14:tracePt t="153230" x="6237288" y="4640263"/>
          <p14:tracePt t="153240" x="6254750" y="4640263"/>
          <p14:tracePt t="153246" x="6288088" y="4640263"/>
          <p14:tracePt t="153256" x="6348413" y="4640263"/>
          <p14:tracePt t="153263" x="6391275" y="4640263"/>
          <p14:tracePt t="153269" x="6407150" y="4640263"/>
          <p14:tracePt t="153279" x="6442075" y="4640263"/>
          <p14:tracePt t="153285" x="6483350" y="4640263"/>
          <p14:tracePt t="153296" x="6500813" y="4640263"/>
          <p14:tracePt t="153302" x="6526213" y="4640263"/>
          <p14:tracePt t="153312" x="6561138" y="4640263"/>
          <p14:tracePt t="153322" x="6569075" y="4640263"/>
          <p14:tracePt t="153329" x="6586538" y="4640263"/>
          <p14:tracePt t="153342" x="6594475" y="4630738"/>
          <p14:tracePt t="153422" x="6602413" y="4630738"/>
          <p14:tracePt t="153444" x="6611938" y="4630738"/>
          <p14:tracePt t="153449" x="6627813" y="4614863"/>
          <p14:tracePt t="153456" x="6645275" y="4614863"/>
          <p14:tracePt t="153463" x="6662738" y="4614863"/>
          <p14:tracePt t="153472" x="6688138" y="4614863"/>
          <p14:tracePt t="153483" x="6705600" y="4614863"/>
          <p14:tracePt t="153487" x="6746875" y="4605338"/>
          <p14:tracePt t="153497" x="6772275" y="4605338"/>
          <p14:tracePt t="153501" x="6815138" y="4597400"/>
          <p14:tracePt t="153513" x="6840538" y="4589463"/>
          <p14:tracePt t="153521" x="6875463" y="4589463"/>
          <p14:tracePt t="153538" x="6883400" y="4589463"/>
          <p14:tracePt t="153972" x="6891338" y="4589463"/>
          <p14:tracePt t="153982" x="6926263" y="4589463"/>
          <p14:tracePt t="153986" x="6951663" y="4589463"/>
          <p14:tracePt t="153996" x="7002463" y="4589463"/>
          <p14:tracePt t="154001" x="7027863" y="4589463"/>
          <p14:tracePt t="154013" x="7053263" y="4589463"/>
          <p14:tracePt t="154021" x="7078663" y="4589463"/>
          <p14:tracePt t="154030" x="7121525" y="4589463"/>
          <p14:tracePt t="154035" x="7129463" y="4579938"/>
          <p14:tracePt t="154046" x="7138988" y="4579938"/>
          <p14:tracePt t="154340" x="7146925" y="4579938"/>
          <p14:tracePt t="154344" x="7164388" y="4579938"/>
          <p14:tracePt t="154353" x="7172325" y="4564063"/>
          <p14:tracePt t="154369" x="7180263" y="4554538"/>
          <p14:tracePt t="154380" x="7189788" y="4546600"/>
          <p14:tracePt t="154389" x="7189788" y="4538663"/>
          <p14:tracePt t="154413" x="7197725" y="4529138"/>
          <p14:tracePt t="154418" x="7197725" y="4521200"/>
          <p14:tracePt t="154429" x="7197725" y="4503738"/>
          <p14:tracePt t="154439" x="7197725" y="4495800"/>
          <p14:tracePt t="154452" x="7197725" y="4486275"/>
          <p14:tracePt t="154463" x="7197725" y="4478338"/>
          <p14:tracePt t="154495" x="7197725" y="4452938"/>
          <p14:tracePt t="154610" x="7215188" y="4445000"/>
          <p14:tracePt t="154613" x="7223125" y="4435475"/>
          <p14:tracePt t="154621" x="7240588" y="4435475"/>
          <p14:tracePt t="154629" x="7258050" y="4419600"/>
          <p14:tracePt t="154646" x="7265988" y="4419600"/>
          <p14:tracePt t="154657" x="7265988" y="4410075"/>
          <p14:tracePt t="154684" x="7265988" y="4394200"/>
          <p14:tracePt t="154712" x="7248525" y="4384675"/>
          <p14:tracePt t="154721" x="7223125" y="4376738"/>
          <p14:tracePt t="154729" x="7205663" y="4376738"/>
          <p14:tracePt t="154738" x="7180263" y="4376738"/>
          <p14:tracePt t="154747" x="7146925" y="4376738"/>
          <p14:tracePt t="154754" x="7113588" y="4368800"/>
          <p14:tracePt t="154763" x="7070725" y="4368800"/>
          <p14:tracePt t="154768" x="7010400" y="4368800"/>
          <p14:tracePt t="154779" x="6994525" y="4368800"/>
          <p14:tracePt t="154785" x="6959600" y="4368800"/>
          <p14:tracePt t="154796" x="6916738" y="4368800"/>
          <p14:tracePt t="154804" x="6883400" y="4368800"/>
          <p14:tracePt t="154807" x="6840538" y="4368800"/>
          <p14:tracePt t="154818" x="6815138" y="4368800"/>
          <p14:tracePt t="154824" x="6799263" y="4368800"/>
          <p14:tracePt t="154835" x="6772275" y="4368800"/>
          <p14:tracePt t="154846" x="6756400" y="4368800"/>
          <p14:tracePt t="154851" x="6746875" y="4376738"/>
          <p14:tracePt t="154857" x="6721475" y="4376738"/>
          <p14:tracePt t="154879" x="6721475" y="4384675"/>
          <p14:tracePt t="154889" x="6713538" y="4384675"/>
          <p14:tracePt t="154901" x="6688138" y="4384675"/>
          <p14:tracePt t="154913" x="6645275" y="4394200"/>
          <p14:tracePt t="154924" x="6627813" y="4394200"/>
          <p14:tracePt t="154936" x="6586538" y="4394200"/>
          <p14:tracePt t="154939" x="6543675" y="4394200"/>
          <p14:tracePt t="154951" x="6535738" y="4394200"/>
          <p14:tracePt t="154954" x="6500813" y="4402138"/>
          <p14:tracePt t="154963" x="6475413" y="4402138"/>
          <p14:tracePt t="154973" x="6457950" y="4402138"/>
          <p14:tracePt t="154989" x="6442075" y="4402138"/>
          <p14:tracePt t="155017" x="6432550" y="4402138"/>
          <p14:tracePt t="155019" x="6424613" y="4410075"/>
          <p14:tracePt t="155030" x="6416675" y="4410075"/>
          <p14:tracePt t="155039" x="6399213" y="4410075"/>
          <p14:tracePt t="155055" x="6391275" y="4410075"/>
          <p14:tracePt t="155068" x="6373813" y="4419600"/>
          <p14:tracePt t="155089" x="6365875" y="4419600"/>
          <p14:tracePt t="155122" x="6356350" y="4419600"/>
          <p14:tracePt t="155135" x="6348413" y="4419600"/>
          <p14:tracePt t="155146" x="6338888" y="4419600"/>
          <p14:tracePt t="155153" x="6323013" y="4419600"/>
          <p14:tracePt t="155164" x="6305550" y="4419600"/>
          <p14:tracePt t="155169" x="6297613" y="4419600"/>
          <p14:tracePt t="155179" x="6262688" y="4419600"/>
          <p14:tracePt t="155188" x="6254750" y="4419600"/>
          <p14:tracePt t="155194" x="6237288" y="4419600"/>
          <p14:tracePt t="155203" x="6221413" y="4419600"/>
          <p14:tracePt t="155218" x="6211888" y="4419600"/>
          <p14:tracePt t="155233" x="6203950" y="4427538"/>
          <p14:tracePt t="155241" x="6194425" y="4427538"/>
          <p14:tracePt t="155278" x="6186488" y="4427538"/>
          <p14:tracePt t="155294" x="6169025" y="4427538"/>
          <p14:tracePt t="155317" x="6161088" y="4427538"/>
          <p14:tracePt t="155323" x="6153150" y="4427538"/>
          <p14:tracePt t="155338" x="6135688" y="4427538"/>
          <p14:tracePt t="155350" x="6127750" y="4427538"/>
          <p14:tracePt t="155358" x="6118225" y="4427538"/>
          <p14:tracePt t="155363" x="6110288" y="4427538"/>
          <p14:tracePt t="155374" x="6102350" y="4427538"/>
          <p14:tracePt t="155384" x="6092825" y="4445000"/>
          <p14:tracePt t="155388" x="6067425" y="4452938"/>
          <p14:tracePt t="155401" x="6059488" y="4460875"/>
          <p14:tracePt t="155500" x="6049963" y="4470400"/>
          <p14:tracePt t="155511" x="6049963" y="4478338"/>
          <p14:tracePt t="155521" x="6049963" y="4486275"/>
          <p14:tracePt t="155542" x="6049963" y="4495800"/>
          <p14:tracePt t="155554" x="6049963" y="4503738"/>
          <p14:tracePt t="155564" x="6049963" y="4513263"/>
          <p14:tracePt t="155568" x="6049963" y="4521200"/>
          <p14:tracePt t="155581" x="6059488" y="4521200"/>
          <p14:tracePt t="155588" x="6067425" y="4529138"/>
          <p14:tracePt t="155593" x="6076950" y="4529138"/>
          <p14:tracePt t="155602" x="6102350" y="4538663"/>
          <p14:tracePt t="155606" x="6127750" y="4564063"/>
          <p14:tracePt t="155618" x="6153150" y="4572000"/>
          <p14:tracePt t="155629" x="6169025" y="4572000"/>
          <p14:tracePt t="155634" x="6203950" y="4579938"/>
          <p14:tracePt t="155643" x="6237288" y="4579938"/>
          <p14:tracePt t="155647" x="6254750" y="4579938"/>
          <p14:tracePt t="155658" x="6313488" y="4589463"/>
          <p14:tracePt t="155668" x="6338888" y="4589463"/>
          <p14:tracePt t="155672" x="6391275" y="4589463"/>
          <p14:tracePt t="155683" x="6424613" y="4589463"/>
          <p14:tracePt t="155687" x="6432550" y="4589463"/>
          <p14:tracePt t="155698" x="6457950" y="4589463"/>
          <p14:tracePt t="155708" x="6483350" y="4589463"/>
          <p14:tracePt t="155714" x="6492875" y="4589463"/>
          <p14:tracePt t="156263" x="6500813" y="4589463"/>
          <p14:tracePt t="157064" x="6510338" y="4589463"/>
          <p14:tracePt t="157074" x="6518275" y="4589463"/>
          <p14:tracePt t="157087" x="6543675" y="4589463"/>
          <p14:tracePt t="157089" x="6577013" y="4589463"/>
          <p14:tracePt t="157100" x="6602413" y="4589463"/>
          <p14:tracePt t="157113" x="6637338" y="4589463"/>
          <p14:tracePt t="157124" x="6654800" y="4589463"/>
          <p14:tracePt t="157382" x="6662738" y="4589463"/>
          <p14:tracePt t="157393" x="6680200" y="4589463"/>
          <p14:tracePt t="157399" x="6696075" y="4597400"/>
          <p14:tracePt t="157407" x="6746875" y="4622800"/>
          <p14:tracePt t="157418" x="6781800" y="4622800"/>
          <p14:tracePt t="157422" x="6807200" y="4640263"/>
          <p14:tracePt t="157434" x="6840538" y="4648200"/>
          <p14:tracePt t="157438" x="6883400" y="4648200"/>
          <p14:tracePt t="157450" x="6916738" y="4657725"/>
          <p14:tracePt t="157457" x="6926263" y="4665663"/>
          <p14:tracePt t="157472" x="6934200" y="4665663"/>
          <p14:tracePt t="157796" x="6943725" y="4665663"/>
          <p14:tracePt t="157806" x="6951663" y="4665663"/>
          <p14:tracePt t="157818" x="6959600" y="4665663"/>
          <p14:tracePt t="157819" x="6969125" y="4665663"/>
          <p14:tracePt t="157839" x="6985000" y="4665663"/>
          <p14:tracePt t="157846" x="7019925" y="4665663"/>
          <p14:tracePt t="157855" x="7045325" y="4673600"/>
          <p14:tracePt t="157863" x="7061200" y="4673600"/>
          <p14:tracePt t="157884" x="7078663" y="4683125"/>
          <p14:tracePt t="158003" x="7088188" y="4691063"/>
          <p14:tracePt t="158008" x="7088188" y="4699000"/>
          <p14:tracePt t="158018" x="7088188" y="4716463"/>
          <p14:tracePt t="158034" x="7088188" y="4724400"/>
          <p14:tracePt t="158046" x="7078663" y="4733925"/>
          <p14:tracePt t="158054" x="7070725" y="4759325"/>
          <p14:tracePt t="158057" x="7045325" y="4784725"/>
          <p14:tracePt t="158068" x="7002463" y="4810125"/>
          <p14:tracePt t="158074" x="6977063" y="4827588"/>
          <p14:tracePt t="158083" x="6951663" y="4843463"/>
          <p14:tracePt t="158094" x="6908800" y="4878388"/>
          <p14:tracePt t="158100" x="6858000" y="4894263"/>
          <p14:tracePt t="158108" x="6799263" y="4929188"/>
          <p14:tracePt t="158113" x="6746875" y="4954588"/>
          <p14:tracePt t="158124" x="6721475" y="4972050"/>
          <p14:tracePt t="158134" x="6688138" y="4979988"/>
          <p14:tracePt t="158138" x="6670675" y="4987925"/>
          <p14:tracePt t="158147" x="6662738" y="4987925"/>
          <p14:tracePt t="158154" x="6627813" y="4997450"/>
          <p14:tracePt t="158163" x="6619875" y="4997450"/>
          <p14:tracePt t="158174" x="6594475" y="4997450"/>
          <p14:tracePt t="158180" x="6569075" y="4997450"/>
          <p14:tracePt t="158188" x="6551613" y="4997450"/>
          <p14:tracePt t="158196" x="6526213" y="4997450"/>
          <p14:tracePt t="158204" x="6492875" y="4997450"/>
          <p14:tracePt t="158214" x="6483350" y="4997450"/>
          <p14:tracePt t="158220" x="6457950" y="4997450"/>
          <p14:tracePt t="158229" x="6450013" y="4997450"/>
          <p14:tracePt t="158235" x="6442075" y="4997450"/>
          <p14:tracePt t="158246" x="6424613" y="4997450"/>
          <p14:tracePt t="158367" x="6399213" y="4997450"/>
          <p14:tracePt t="158373" x="6381750" y="5005388"/>
          <p14:tracePt t="158383" x="6373813" y="5022850"/>
          <p14:tracePt t="158385" x="6338888" y="5022850"/>
          <p14:tracePt t="158396" x="6313488" y="5038725"/>
          <p14:tracePt t="158405" x="6297613" y="5048250"/>
          <p14:tracePt t="158413" x="6254750" y="5056188"/>
          <p14:tracePt t="158422" x="6246813" y="5064125"/>
          <p14:tracePt t="158429" x="6229350" y="5073650"/>
          <p14:tracePt t="158436" x="6221413" y="5073650"/>
          <p14:tracePt t="158615" x="6221413" y="5081588"/>
          <p14:tracePt t="158654" x="6221413" y="5091113"/>
          <p14:tracePt t="158664" x="6221413" y="5099050"/>
          <p14:tracePt t="158669" x="6221413" y="5106988"/>
          <p14:tracePt t="158680" x="6229350" y="5106988"/>
          <p14:tracePt t="158684" x="6229350" y="5116513"/>
          <p14:tracePt t="158696" x="6246813" y="5116513"/>
          <p14:tracePt t="158703" x="6272213" y="5124450"/>
          <p14:tracePt t="158720" x="6288088" y="5124450"/>
          <p14:tracePt t="158734" x="6297613" y="5124450"/>
          <p14:tracePt t="158840" x="6313488" y="5124450"/>
          <p14:tracePt t="158850" x="6338888" y="5124450"/>
          <p14:tracePt t="158869" x="6365875" y="5124450"/>
          <p14:tracePt t="158880" x="6391275" y="5106988"/>
          <p14:tracePt t="158890" x="6416675" y="5081588"/>
          <p14:tracePt t="158896" x="6442075" y="5081588"/>
          <p14:tracePt t="158905" x="6450013" y="5081588"/>
          <p14:tracePt t="158918" x="6510338" y="5064125"/>
          <p14:tracePt t="158919" x="6543675" y="5056188"/>
          <p14:tracePt t="158929" x="6551613" y="5056188"/>
          <p14:tracePt t="158935" x="6569075" y="5056188"/>
          <p14:tracePt t="158946" x="6577013" y="5056188"/>
          <p14:tracePt t="158963" x="6577013" y="5048250"/>
          <p14:tracePt t="159052" x="6586538" y="5048250"/>
          <p14:tracePt t="159056" x="6594475" y="5048250"/>
          <p14:tracePt t="159072" x="6602413" y="5048250"/>
          <p14:tracePt t="159084" x="6611938" y="5048250"/>
          <p14:tracePt t="159085" x="6619875" y="5048250"/>
          <p14:tracePt t="159108" x="6627813" y="5048250"/>
          <p14:tracePt t="159112" x="6645275" y="5048250"/>
          <p14:tracePt t="159324" x="6654800" y="5048250"/>
          <p14:tracePt t="159334" x="6662738" y="5048250"/>
          <p14:tracePt t="159345" x="6670675" y="5048250"/>
          <p14:tracePt t="159352" x="6688138" y="5048250"/>
          <p14:tracePt t="159357" x="6721475" y="5038725"/>
          <p14:tracePt t="159370" x="6746875" y="5038725"/>
          <p14:tracePt t="159374" x="6807200" y="5038725"/>
          <p14:tracePt t="159385" x="6815138" y="5030788"/>
          <p14:tracePt t="159390" x="6850063" y="5030788"/>
          <p14:tracePt t="159402" x="6891338" y="5030788"/>
          <p14:tracePt t="159413" x="6943725" y="5022850"/>
          <p14:tracePt t="159632" x="6951663" y="5022850"/>
          <p14:tracePt t="159636" x="6969125" y="5022850"/>
          <p14:tracePt t="159647" x="6977063" y="5022850"/>
          <p14:tracePt t="159655" x="7002463" y="5022850"/>
          <p14:tracePt t="159663" x="7019925" y="5022850"/>
          <p14:tracePt t="159672" x="7061200" y="5022850"/>
          <p14:tracePt t="159679" x="7096125" y="5022850"/>
          <p14:tracePt t="159685" x="7164388" y="5022850"/>
          <p14:tracePt t="159697" x="7223125" y="5022850"/>
          <p14:tracePt t="159702" x="7291388" y="5022850"/>
          <p14:tracePt t="159713" x="7324725" y="5022850"/>
          <p14:tracePt t="159718" x="7359650" y="5022850"/>
          <p14:tracePt t="159970" x="7377113" y="5022850"/>
          <p14:tracePt t="159980" x="7385050" y="5022850"/>
          <p14:tracePt t="159989" x="7410450" y="5022850"/>
          <p14:tracePt t="159996" x="7461250" y="5022850"/>
          <p14:tracePt t="160004" x="7537450" y="5005388"/>
          <p14:tracePt t="160013" x="7623175" y="4997450"/>
          <p14:tracePt t="160019" x="7681913" y="4979988"/>
          <p14:tracePt t="160029" x="7732713" y="4954588"/>
          <p14:tracePt t="160034" x="7742238" y="4954588"/>
          <p14:tracePt t="161675" x="7742238" y="4962525"/>
          <p14:tracePt t="161684" x="7742238" y="4972050"/>
          <p14:tracePt t="161696" x="7742238" y="4979988"/>
          <p14:tracePt t="161704" x="7742238" y="4987925"/>
          <p14:tracePt t="161713" x="7742238" y="4997450"/>
          <p14:tracePt t="161719" x="7732713" y="5005388"/>
          <p14:tracePt t="161729" x="7732713" y="5013325"/>
          <p14:tracePt t="161739" x="7732713" y="5030788"/>
          <p14:tracePt t="161746" x="7732713" y="5038725"/>
          <p14:tracePt t="161756" x="7724775" y="5056188"/>
          <p14:tracePt t="161763" x="7724775" y="5064125"/>
          <p14:tracePt t="161769" x="7707313" y="5073650"/>
          <p14:tracePt t="161779" x="7707313" y="5081588"/>
          <p14:tracePt t="161801" x="7707313" y="5091113"/>
          <p14:tracePt t="161813" x="7699375" y="5099050"/>
          <p14:tracePt t="161818" x="7699375" y="5116513"/>
          <p14:tracePt t="161830" x="7691438" y="5124450"/>
          <p14:tracePt t="161835" x="7673975" y="5132388"/>
          <p14:tracePt t="161839" x="7656513" y="5167313"/>
          <p14:tracePt t="161852" x="7631113" y="5208588"/>
          <p14:tracePt t="161855" x="7613650" y="5226050"/>
          <p14:tracePt t="161866" x="7580313" y="5260975"/>
          <p14:tracePt t="161879" x="7512050" y="5345113"/>
          <p14:tracePt t="161890" x="7461250" y="5380038"/>
          <p14:tracePt t="161896" x="7410450" y="5413375"/>
          <p14:tracePt t="161906" x="7359650" y="5446713"/>
          <p14:tracePt t="161917" x="7316788" y="5472113"/>
          <p14:tracePt t="161921" x="7299325" y="5489575"/>
          <p14:tracePt t="161933" x="7248525" y="5507038"/>
          <p14:tracePt t="161935" x="7232650" y="5524500"/>
          <p14:tracePt t="161946" x="7197725" y="5532438"/>
          <p14:tracePt t="161955" x="7164388" y="5540375"/>
          <p14:tracePt t="161964" x="7121525" y="5549900"/>
          <p14:tracePt t="161971" x="7061200" y="5557838"/>
          <p14:tracePt t="161979" x="7027863" y="5565775"/>
          <p14:tracePt t="161986" x="6994525" y="5575300"/>
          <p14:tracePt t="161996" x="6959600" y="5575300"/>
          <p14:tracePt t="162002" x="6926263" y="5583238"/>
          <p14:tracePt t="162013" x="6916738" y="5583238"/>
          <p14:tracePt t="162018" x="6875463" y="5591175"/>
          <p14:tracePt t="162030" x="6850063" y="5600700"/>
          <p14:tracePt t="162038" x="6832600" y="5600700"/>
          <p14:tracePt t="162046" x="6824663" y="5600700"/>
          <p14:tracePt t="162051" x="6807200" y="5608638"/>
          <p14:tracePt t="162058" x="6789738" y="5608638"/>
          <p14:tracePt t="162079" x="6764338" y="5608638"/>
          <p14:tracePt t="162088" x="6756400" y="5608638"/>
          <p14:tracePt t="162097" x="6746875" y="5608638"/>
          <p14:tracePt t="162104" x="6713538" y="5608638"/>
          <p14:tracePt t="162113" x="6696075" y="5608638"/>
          <p14:tracePt t="162118" x="6654800" y="5608638"/>
          <p14:tracePt t="162130" x="6619875" y="5608638"/>
          <p14:tracePt t="162138" x="6594475" y="5608638"/>
          <p14:tracePt t="162146" x="6551613" y="5608638"/>
          <p14:tracePt t="162153" x="6467475" y="5608638"/>
          <p14:tracePt t="162158" x="6365875" y="5608638"/>
          <p14:tracePt t="162168" x="6254750" y="5608638"/>
          <p14:tracePt t="162179" x="6127750" y="5608638"/>
          <p14:tracePt t="162184" x="6016625" y="5608638"/>
          <p14:tracePt t="162196" x="5889625" y="5608638"/>
          <p14:tracePt t="162201" x="5778500" y="5608638"/>
          <p14:tracePt t="162213" x="5668963" y="5608638"/>
          <p14:tracePt t="162219" x="5591175" y="5616575"/>
          <p14:tracePt t="162224" x="5575300" y="5616575"/>
          <p14:tracePt t="162235" x="5557838" y="5616575"/>
          <p14:tracePt t="162682" x="5549900" y="5616575"/>
          <p14:tracePt t="162702" x="5557838" y="5616575"/>
          <p14:tracePt t="162709" x="5575300" y="5616575"/>
          <p14:tracePt t="162727" x="5591175" y="5616575"/>
          <p14:tracePt t="163152" x="5600700" y="5616575"/>
          <p14:tracePt t="163168" x="5608638" y="5626100"/>
          <p14:tracePt t="163179" x="5626100" y="5641975"/>
          <p14:tracePt t="163188" x="5668963" y="5651500"/>
          <p14:tracePt t="163193" x="5694363" y="5659438"/>
          <p14:tracePt t="163202" x="5719763" y="5659438"/>
          <p14:tracePt t="163207" x="5745163" y="5668963"/>
          <p14:tracePt t="163218" x="5778500" y="5684838"/>
          <p14:tracePt t="163229" x="5795963" y="5684838"/>
          <p14:tracePt t="163374" x="5788025" y="5684838"/>
          <p14:tracePt t="163384" x="5778500" y="5684838"/>
          <p14:tracePt t="163480" x="5770563" y="5684838"/>
          <p14:tracePt t="163516" x="5788025" y="5694363"/>
          <p14:tracePt t="163519" x="5795963" y="5702300"/>
          <p14:tracePt t="163529" x="5813425" y="5702300"/>
          <p14:tracePt t="163535" x="5838825" y="5710238"/>
          <p14:tracePt t="163545" x="5854700" y="5710238"/>
          <p14:tracePt t="163662" x="5813425" y="5710238"/>
          <p14:tracePt t="163672" x="5778500" y="5710238"/>
          <p14:tracePt t="163679" x="5735638" y="5710238"/>
          <p14:tracePt t="163686" x="5702300" y="5719763"/>
          <p14:tracePt t="163694" x="5676900" y="5727700"/>
          <p14:tracePt t="163713" x="5634038" y="5735638"/>
          <p14:tracePt t="163718" x="5626100" y="5735638"/>
          <p14:tracePt t="164014" x="5616575" y="5735638"/>
          <p14:tracePt t="164024" x="5608638" y="5735638"/>
          <p14:tracePt t="164035" x="5591175" y="5735638"/>
          <p14:tracePt t="164039" x="5575300" y="5735638"/>
          <p14:tracePt t="164052" x="5549900" y="5735638"/>
          <p14:tracePt t="164055" x="5540375" y="5735638"/>
          <p14:tracePt t="164068" x="5532438" y="5735638"/>
          <p14:tracePt t="164126" x="5532438" y="5727700"/>
          <p14:tracePt t="164129" x="5532438" y="5710238"/>
          <p14:tracePt t="164139" x="5524500" y="5684838"/>
          <p14:tracePt t="164151" x="5514975" y="5676900"/>
          <p14:tracePt t="164156" x="5514975" y="5659438"/>
          <p14:tracePt t="164168" x="5507038" y="5616575"/>
          <p14:tracePt t="164169" x="5507038" y="5600700"/>
          <p14:tracePt t="164179" x="5507038" y="5565775"/>
          <p14:tracePt t="164194" x="5507038" y="5540375"/>
          <p14:tracePt t="164196" x="5507038" y="5489575"/>
          <p14:tracePt t="164206" x="5507038" y="5464175"/>
          <p14:tracePt t="164213" x="5507038" y="5446713"/>
          <p14:tracePt t="164222" x="5507038" y="5438775"/>
          <p14:tracePt t="164233" x="5507038" y="5421313"/>
          <p14:tracePt t="164246" x="5507038" y="5413375"/>
          <p14:tracePt t="164251" x="5507038" y="5405438"/>
          <p14:tracePt t="164268" x="5507038" y="5395913"/>
          <p14:tracePt t="164272" x="5507038" y="5380038"/>
          <p14:tracePt t="164283" x="5507038" y="5370513"/>
          <p14:tracePt t="164296" x="5514975" y="5370513"/>
          <p14:tracePt t="164297" x="5532438" y="5353050"/>
          <p14:tracePt t="164308" x="5540375" y="5345113"/>
          <p14:tracePt t="164314" x="5557838" y="5337175"/>
          <p14:tracePt t="164321" x="5575300" y="5311775"/>
          <p14:tracePt t="164331" x="5600700" y="5294313"/>
          <p14:tracePt t="164337" x="5616575" y="5294313"/>
          <p14:tracePt t="164349" x="5634038" y="5276850"/>
          <p14:tracePt t="164352" x="5668963" y="5268913"/>
          <p14:tracePt t="164364" x="5684838" y="5251450"/>
          <p14:tracePt t="164372" x="5710238" y="5243513"/>
          <p14:tracePt t="164379" x="5727700" y="5235575"/>
          <p14:tracePt t="164388" x="5745163" y="5235575"/>
          <p14:tracePt t="164396" x="5803900" y="5226050"/>
          <p14:tracePt t="164402" x="5821363" y="5226050"/>
          <p14:tracePt t="164413" x="5846763" y="5226050"/>
          <p14:tracePt t="164418" x="5880100" y="5218113"/>
          <p14:tracePt t="164429" x="5905500" y="5218113"/>
          <p14:tracePt t="164434" x="5922963" y="5218113"/>
          <p14:tracePt t="164446" x="5940425" y="5218113"/>
          <p14:tracePt t="164454" x="5957888" y="5218113"/>
          <p14:tracePt t="164463" x="5965825" y="5218113"/>
          <p14:tracePt t="164473" x="5983288" y="5218113"/>
          <p14:tracePt t="164479" x="5999163" y="5218113"/>
          <p14:tracePt t="164488" x="6024563" y="5218113"/>
          <p14:tracePt t="164497" x="6034088" y="5218113"/>
          <p14:tracePt t="164504" x="6049963" y="5218113"/>
          <p14:tracePt t="164514" x="6059488" y="5218113"/>
          <p14:tracePt t="165094" x="6067425" y="5218113"/>
          <p14:tracePt t="165104" x="6102350" y="5218113"/>
          <p14:tracePt t="165112" x="6169025" y="5218113"/>
          <p14:tracePt t="165119" x="6297613" y="5218113"/>
          <p14:tracePt t="165123" x="6432550" y="5218113"/>
          <p14:tracePt t="165135" x="6577013" y="5235575"/>
          <p14:tracePt t="165146" x="6746875" y="5235575"/>
          <p14:tracePt t="165151" x="6934200" y="5243513"/>
          <p14:tracePt t="165164" x="7189788" y="5268913"/>
          <p14:tracePt t="165174" x="7273925" y="5268913"/>
          <p14:tracePt t="165184" x="7273925" y="5276850"/>
          <p14:tracePt t="165336" x="7273925" y="5286375"/>
          <p14:tracePt t="165340" x="7273925" y="5294313"/>
          <p14:tracePt t="165350" x="7273925" y="5302250"/>
          <p14:tracePt t="165364" x="7273925" y="5311775"/>
          <p14:tracePt t="165372" x="7273925" y="5319713"/>
          <p14:tracePt t="165381" x="7291388" y="5337175"/>
          <p14:tracePt t="165387" x="7316788" y="5345113"/>
          <p14:tracePt t="165393" x="7334250" y="5380038"/>
          <p14:tracePt t="165402" x="7350125" y="5405438"/>
          <p14:tracePt t="165417" x="7359650" y="5430838"/>
          <p14:tracePt t="165429" x="7367588" y="5456238"/>
          <p14:tracePt t="165434" x="7377113" y="5472113"/>
          <p14:tracePt t="165443" x="7377113" y="5481638"/>
          <p14:tracePt t="165455" x="7377113" y="5489575"/>
          <p14:tracePt t="165463" x="7377113" y="5497513"/>
          <p14:tracePt t="165472" x="7377113" y="5507038"/>
          <p14:tracePt t="165488" x="7377113" y="5514975"/>
          <p14:tracePt t="165498" x="7377113" y="5524500"/>
          <p14:tracePt t="165503" x="7359650" y="5524500"/>
          <p14:tracePt t="165514" x="7334250" y="5532438"/>
          <p14:tracePt t="165522" x="7299325" y="5549900"/>
          <p14:tracePt t="165530" x="7291388" y="5557838"/>
          <p14:tracePt t="165538" x="7273925" y="5565775"/>
          <p14:tracePt t="165541" x="7258050" y="5575300"/>
          <p14:tracePt t="165551" x="7240588" y="5583238"/>
          <p14:tracePt t="165926" x="7232650" y="5591175"/>
          <p14:tracePt t="165951" x="7232650" y="5608638"/>
          <p14:tracePt t="166128" x="7232650" y="5591175"/>
          <p14:tracePt t="166138" x="7232650" y="5575300"/>
          <p14:tracePt t="166146" x="7232650" y="5549900"/>
          <p14:tracePt t="166153" x="7232650" y="5540375"/>
          <p14:tracePt t="166164" x="7232650" y="5524500"/>
          <p14:tracePt t="166168" x="7232650" y="5497513"/>
          <p14:tracePt t="166185" x="7232650" y="5489575"/>
          <p14:tracePt t="166196" x="7232650" y="5481638"/>
          <p14:tracePt t="166203" x="7232650" y="5464175"/>
          <p14:tracePt t="166218" x="7232650" y="5438775"/>
          <p14:tracePt t="166224" x="7232650" y="5430838"/>
          <p14:tracePt t="166235" x="7205663" y="5405438"/>
          <p14:tracePt t="166247" x="7197725" y="5395913"/>
          <p14:tracePt t="166248" x="7189788" y="5380038"/>
          <p14:tracePt t="166258" x="7146925" y="5362575"/>
          <p14:tracePt t="166263" x="7121525" y="5353050"/>
          <p14:tracePt t="166274" x="7104063" y="5353050"/>
          <p14:tracePt t="166284" x="7070725" y="5353050"/>
          <p14:tracePt t="166289" x="7027863" y="5353050"/>
          <p14:tracePt t="166301" x="7002463" y="5345113"/>
          <p14:tracePt t="166304" x="6951663" y="5345113"/>
          <p14:tracePt t="166313" x="6908800" y="5345113"/>
          <p14:tracePt t="166323" x="6891338" y="5345113"/>
          <p14:tracePt t="166330" x="6850063" y="5345113"/>
          <p14:tracePt t="166340" x="6815138" y="5345113"/>
          <p14:tracePt t="166347" x="6781800" y="5345113"/>
          <p14:tracePt t="166353" x="6756400" y="5327650"/>
          <p14:tracePt t="166363" x="6738938" y="5319713"/>
          <p14:tracePt t="166369" x="6721475" y="5311775"/>
          <p14:tracePt t="166380" x="6705600" y="5311775"/>
          <p14:tracePt t="166385" x="6680200" y="5311775"/>
          <p14:tracePt t="166396" x="6627813" y="5302250"/>
          <p14:tracePt t="166405" x="6586538" y="5294313"/>
          <p14:tracePt t="166413" x="6543675" y="5294313"/>
          <p14:tracePt t="166420" x="6492875" y="5286375"/>
          <p14:tracePt t="166429" x="6475413" y="5286375"/>
          <p14:tracePt t="166435" x="6442075" y="5286375"/>
          <p14:tracePt t="166446" x="6407150" y="5286375"/>
          <p14:tracePt t="166451" x="6338888" y="5276850"/>
          <p14:tracePt t="166463" x="6297613" y="5276850"/>
          <p14:tracePt t="166468" x="6246813" y="5276850"/>
          <p14:tracePt t="166480" x="6221413" y="5268913"/>
          <p14:tracePt t="166486" x="6186488" y="5260975"/>
          <p14:tracePt t="166495" x="6153150" y="5260975"/>
          <p14:tracePt t="166501" x="6118225" y="5260975"/>
          <p14:tracePt t="166506" x="6102350" y="5260975"/>
          <p14:tracePt t="166516" x="6067425" y="5251450"/>
          <p14:tracePt t="166529" x="6034088" y="5251450"/>
          <p14:tracePt t="166533" x="6016625" y="5251450"/>
          <p14:tracePt t="166544" x="5983288" y="5251450"/>
          <p14:tracePt t="166546" x="5948363" y="5243513"/>
          <p14:tracePt t="166555" x="5915025" y="5243513"/>
          <p14:tracePt t="166568" x="5872163" y="5243513"/>
          <p14:tracePt t="166572" x="5829300" y="5243513"/>
          <p14:tracePt t="166583" x="5795963" y="5243513"/>
          <p14:tracePt t="166588" x="5753100" y="5243513"/>
          <p14:tracePt t="166599" x="5727700" y="5243513"/>
          <p14:tracePt t="166607" x="5694363" y="5243513"/>
          <p14:tracePt t="166613" x="5676900" y="5243513"/>
          <p14:tracePt t="166634" x="5668963" y="5243513"/>
          <p14:tracePt t="166638" x="5651500" y="5251450"/>
          <p14:tracePt t="166659" x="5651500" y="5260975"/>
          <p14:tracePt t="166662" x="5651500" y="5276850"/>
          <p14:tracePt t="166671" x="5641975" y="5311775"/>
          <p14:tracePt t="166682" x="5634038" y="5327650"/>
          <p14:tracePt t="166688" x="5634038" y="5337175"/>
          <p14:tracePt t="166699" x="5626100" y="5395913"/>
          <p14:tracePt t="166702" x="5626100" y="5421313"/>
          <p14:tracePt t="166713" x="5616575" y="5446713"/>
          <p14:tracePt t="166722" x="5616575" y="5464175"/>
          <p14:tracePt t="166730" x="5608638" y="5489575"/>
          <p14:tracePt t="166738" x="5608638" y="5497513"/>
          <p14:tracePt t="166746" x="5608638" y="5514975"/>
          <p14:tracePt t="166753" x="5608638" y="5524500"/>
          <p14:tracePt t="166763" x="5600700" y="5540375"/>
          <p14:tracePt t="166781" x="5600700" y="5549900"/>
          <p14:tracePt t="166787" x="5600700" y="5557838"/>
          <p14:tracePt t="166798" x="5600700" y="5565775"/>
          <p14:tracePt t="166803" x="5600700" y="5575300"/>
          <p14:tracePt t="166813" x="5600700" y="5583238"/>
          <p14:tracePt t="166818" x="5608638" y="5583238"/>
          <p14:tracePt t="166830" x="5626100" y="5600700"/>
          <p14:tracePt t="166837" x="5634038" y="5616575"/>
          <p14:tracePt t="166846" x="5659438" y="5616575"/>
          <p14:tracePt t="166854" x="5719763" y="5641975"/>
          <p14:tracePt t="166862" x="5761038" y="5641975"/>
          <p14:tracePt t="166869" x="5821363" y="5676900"/>
          <p14:tracePt t="166879" x="5846763" y="5676900"/>
          <p14:tracePt t="166885" x="5897563" y="5684838"/>
          <p14:tracePt t="166896" x="5957888" y="5694363"/>
          <p14:tracePt t="166901" x="6016625" y="5702300"/>
          <p14:tracePt t="166913" x="6059488" y="5702300"/>
          <p14:tracePt t="166919" x="6110288" y="5710238"/>
          <p14:tracePt t="166924" x="6118225" y="5710238"/>
          <p14:tracePt t="166979" x="6127750" y="5710238"/>
          <p14:tracePt t="166989" x="6135688" y="5710238"/>
          <p14:tracePt t="166996" x="6143625" y="5710238"/>
          <p14:tracePt t="167006" x="6153150" y="5710238"/>
          <p14:tracePt t="167018" x="6161088" y="5710238"/>
          <p14:tracePt t="167019" x="6178550" y="5710238"/>
          <p14:tracePt t="167030" x="6194425" y="5710238"/>
          <p14:tracePt t="167046" x="6203950" y="5710238"/>
          <p14:tracePt t="167051" x="6211888" y="5710238"/>
          <p14:tracePt t="167063" x="6221413" y="5710238"/>
          <p14:tracePt t="167067" x="6229350" y="5702300"/>
          <p14:tracePt t="167089" x="6237288" y="5702300"/>
          <p14:tracePt t="167101" x="6246813" y="5694363"/>
          <p14:tracePt t="167113" x="6254750" y="5694363"/>
          <p14:tracePt t="167130" x="6262688" y="5694363"/>
          <p14:tracePt t="167136" x="6272213" y="5694363"/>
          <p14:tracePt t="167146" x="6272213" y="5684838"/>
          <p14:tracePt t="167151" x="6280150" y="5684838"/>
          <p14:tracePt t="167155" x="6288088" y="5684838"/>
          <p14:tracePt t="167228" x="6297613" y="5684838"/>
          <p14:tracePt t="167231" x="6313488" y="5684838"/>
          <p14:tracePt t="167251" x="6313488" y="5694363"/>
          <p14:tracePt t="167263" x="6313488" y="5710238"/>
          <p14:tracePt t="167268" x="6323013" y="5745163"/>
          <p14:tracePt t="167279" x="6330950" y="5770563"/>
          <p14:tracePt t="167288" x="6330950" y="5788025"/>
          <p14:tracePt t="167296" x="6338888" y="5803900"/>
          <p14:tracePt t="167304" x="6338888" y="5821363"/>
          <p14:tracePt t="167309" x="6338888" y="5829300"/>
          <p14:tracePt t="167323" x="6348413" y="5838825"/>
          <p14:tracePt t="167335" x="6348413" y="5846763"/>
          <p14:tracePt t="167410" x="6348413" y="5854700"/>
          <p14:tracePt t="167419" x="6348413" y="5864225"/>
          <p14:tracePt t="167424" x="6348413" y="5880100"/>
          <p14:tracePt t="167438" x="6348413" y="5889625"/>
          <p14:tracePt t="167449" x="6338888" y="5897563"/>
          <p14:tracePt t="167577" x="6356350" y="5897563"/>
          <p14:tracePt t="167600" x="6365875" y="5897563"/>
          <p14:tracePt t="167606" x="6373813" y="5897563"/>
          <p14:tracePt t="167656" x="6391275" y="5897563"/>
          <p14:tracePt t="167662" x="6424613" y="5940425"/>
          <p14:tracePt t="167671" x="6442075" y="5940425"/>
          <p14:tracePt t="167683" x="6450013" y="5948363"/>
          <p14:tracePt t="167685" x="6467475" y="5973763"/>
          <p14:tracePt t="167696" x="6475413" y="5973763"/>
          <p14:tracePt t="167882" x="6457950" y="5948363"/>
          <p14:tracePt t="167888" x="6424613" y="5940425"/>
          <p14:tracePt t="167897" x="6399213" y="5922963"/>
          <p14:tracePt t="167903" x="6381750" y="5915025"/>
          <p14:tracePt t="167913" x="6356350" y="5905500"/>
          <p14:tracePt t="167924" x="6323013" y="5854700"/>
          <p14:tracePt t="167930" x="6288088" y="5829300"/>
          <p14:tracePt t="167938" x="6262688" y="5778500"/>
          <p14:tracePt t="167947" x="6237288" y="5761038"/>
          <p14:tracePt t="167954" x="6229350" y="5727700"/>
          <p14:tracePt t="167965" x="6229350" y="5710238"/>
          <p14:tracePt t="167968" x="6229350" y="5702300"/>
          <p14:tracePt t="167980" x="6221413" y="5702300"/>
          <p14:tracePt t="167985" x="6221413" y="5694363"/>
          <p14:tracePt t="167996" x="6221413" y="5684838"/>
          <p14:tracePt t="168004" x="6221413" y="5676900"/>
          <p14:tracePt t="168014" x="6221413" y="5668963"/>
          <p14:tracePt t="168018" x="6221413" y="5659438"/>
          <p14:tracePt t="168256" x="6221413" y="5651500"/>
          <p14:tracePt t="168266" x="6221413" y="5616575"/>
          <p14:tracePt t="168279" x="6221413" y="5608638"/>
          <p14:tracePt t="168284" x="6221413" y="5591175"/>
          <p14:tracePt t="168296" x="6221413" y="5557838"/>
          <p14:tracePt t="168305" x="6221413" y="5532438"/>
          <p14:tracePt t="168318" x="6221413" y="5514975"/>
          <p14:tracePt t="168322" x="6211888" y="5497513"/>
          <p14:tracePt t="168333" x="6211888" y="5489575"/>
          <p14:tracePt t="168600" x="6203950" y="5489575"/>
          <p14:tracePt t="168624" x="6203950" y="5497513"/>
          <p14:tracePt t="168639" x="6203950" y="5507038"/>
          <p14:tracePt t="169200" x="6203950" y="5524500"/>
          <p14:tracePt t="169212" x="6203950" y="5565775"/>
          <p14:tracePt t="169219" x="6203950" y="5591175"/>
          <p14:tracePt t="169224" x="6203950" y="5641975"/>
          <p14:tracePt t="169235" x="6203950" y="5684838"/>
          <p14:tracePt t="169239" x="6203950" y="5745163"/>
          <p14:tracePt t="169251" x="6203950" y="5803900"/>
          <p14:tracePt t="169262" x="6203950" y="5846763"/>
          <p14:tracePt t="169263" x="6203950" y="5880100"/>
          <p14:tracePt t="169274" x="6203950" y="5932488"/>
          <p14:tracePt t="169279" x="6203950" y="5957888"/>
          <p14:tracePt t="169290" x="6203950" y="5999163"/>
          <p14:tracePt t="169301" x="6203950" y="6008688"/>
          <p14:tracePt t="169305" x="6203950" y="6034088"/>
          <p14:tracePt t="169318" x="6203950" y="6059488"/>
          <p14:tracePt t="169329" x="6203950" y="6076950"/>
          <p14:tracePt t="169339" x="6211888" y="6092825"/>
          <p14:tracePt t="169346" x="6211888" y="6102350"/>
          <p14:tracePt t="169356" x="6211888" y="6127750"/>
          <p14:tracePt t="169363" x="6221413" y="6143625"/>
          <p14:tracePt t="169383" x="6221413" y="6169025"/>
          <p14:tracePt t="169396" x="6221413" y="6186488"/>
          <p14:tracePt t="169401" x="6221413" y="6211888"/>
          <p14:tracePt t="169413" x="6229350" y="6221413"/>
          <p14:tracePt t="169422" x="6237288" y="6237288"/>
          <p14:tracePt t="169429" x="6237288" y="6254750"/>
          <p14:tracePt t="169446" x="6237288" y="6280150"/>
          <p14:tracePt t="169452" x="6246813" y="6280150"/>
          <p14:tracePt t="169462" x="6246813" y="6288088"/>
          <p14:tracePt t="169467" x="6246813" y="6297613"/>
          <p14:tracePt t="169483" x="6246813" y="6305550"/>
          <p14:tracePt t="169498" x="6246813" y="6313488"/>
          <p14:tracePt t="169558" x="6246813" y="6323013"/>
          <p14:tracePt t="169567" x="6246813" y="6330950"/>
          <p14:tracePt t="169571" x="6246813" y="6338888"/>
          <p14:tracePt t="169584" x="6246813" y="6348413"/>
          <p14:tracePt t="169594" x="6246813" y="6356350"/>
          <p14:tracePt t="169597" x="6246813" y="6365875"/>
          <p14:tracePt t="169608" x="6246813" y="6373813"/>
          <p14:tracePt t="169621" x="6246813" y="6381750"/>
          <p14:tracePt t="169634" x="6246813" y="6391275"/>
          <p14:tracePt t="169646" x="6246813" y="6399213"/>
          <p14:tracePt t="169654" x="6246813" y="6407150"/>
          <p14:tracePt t="169658" x="6246813" y="6416675"/>
          <p14:tracePt t="169673" x="6246813" y="6424613"/>
          <p14:tracePt t="169684" x="6246813" y="6442075"/>
          <p14:tracePt t="170078" x="6246813" y="6450013"/>
          <p14:tracePt t="170088" x="6246813" y="6442075"/>
          <p14:tracePt t="170091" x="6237288" y="6416675"/>
          <p14:tracePt t="170101" x="6229350" y="6356350"/>
          <p14:tracePt t="170107" x="6211888" y="6338888"/>
          <p14:tracePt t="170119" x="6194425" y="6305550"/>
          <p14:tracePt t="170129" x="6178550" y="6237288"/>
          <p14:tracePt t="170134" x="6153150" y="6221413"/>
          <p14:tracePt t="170146" x="6127750" y="6203950"/>
          <p14:tracePt t="170234" x="6118225" y="6194425"/>
          <p14:tracePt t="170245" x="6102350" y="6194425"/>
          <p14:tracePt t="170247" x="6102350" y="6186488"/>
          <p14:tracePt t="170257" x="6084888" y="6178550"/>
          <p14:tracePt t="170264" x="6059488" y="6169025"/>
          <p14:tracePt t="170274" x="6042025" y="6169025"/>
          <p14:tracePt t="170284" x="6008688" y="6161088"/>
          <p14:tracePt t="170289" x="5999163" y="6143625"/>
          <p14:tracePt t="170297" x="5983288" y="6143625"/>
          <p14:tracePt t="170304" x="5973763" y="6135688"/>
          <p14:tracePt t="170313" x="5957888" y="6127750"/>
          <p14:tracePt t="170323" x="5940425" y="6118225"/>
          <p14:tracePt t="170330" x="5922963" y="6118225"/>
          <p14:tracePt t="170339" x="5915025" y="6118225"/>
          <p14:tracePt t="170346" x="5897563" y="6118225"/>
          <p14:tracePt t="170384" x="5889625" y="6118225"/>
          <p14:tracePt t="170405" x="5889625" y="6153150"/>
          <p14:tracePt t="170413" x="5889625" y="6178550"/>
          <p14:tracePt t="170419" x="5889625" y="6211888"/>
          <p14:tracePt t="170424" x="5889625" y="6272213"/>
          <p14:tracePt t="170435" x="5889625" y="6297613"/>
          <p14:tracePt t="170446" x="5915025" y="6348413"/>
          <p14:tracePt t="170451" x="5940425" y="6399213"/>
          <p14:tracePt t="170463" x="5965825" y="6432550"/>
          <p14:tracePt t="170467" x="5983288" y="6467475"/>
          <p14:tracePt t="170479" x="5999163" y="6492875"/>
          <p14:tracePt t="170486" x="6008688" y="6535738"/>
          <p14:tracePt t="170489" x="6016625" y="6543675"/>
          <p14:tracePt t="170502" x="6016625" y="6551613"/>
          <p14:tracePt t="170627" x="6042025" y="6535738"/>
          <p14:tracePt t="170632" x="6092825" y="6483350"/>
          <p14:tracePt t="170643" x="6135688" y="6442075"/>
          <p14:tracePt t="170652" x="6161088" y="6381750"/>
          <p14:tracePt t="170658" x="6186488" y="6356350"/>
          <p14:tracePt t="170668" x="6237288" y="6305550"/>
          <p14:tracePt t="170672" x="6323013" y="6221413"/>
          <p14:tracePt t="170683" x="6424613" y="6127750"/>
          <p14:tracePt t="170696" x="6551613" y="5999163"/>
          <p14:tracePt t="170699" x="6713538" y="5854700"/>
          <p14:tracePt t="170707" x="6865938" y="5727700"/>
          <p14:tracePt t="170714" x="7053263" y="5575300"/>
          <p14:tracePt t="170722" x="7205663" y="5446713"/>
          <p14:tracePt t="170731" x="7324725" y="5319713"/>
          <p14:tracePt t="170737" x="7435850" y="5226050"/>
          <p14:tracePt t="170747" x="7529513" y="5132388"/>
          <p14:tracePt t="170754" x="7623175" y="5048250"/>
          <p14:tracePt t="170764" x="7666038" y="4972050"/>
          <p14:tracePt t="170774" x="7699375" y="4929188"/>
          <p14:tracePt t="170779" x="7732713" y="4894263"/>
          <p14:tracePt t="170787" x="7750175" y="4860925"/>
          <p14:tracePt t="170792" x="7758113" y="4835525"/>
          <p14:tracePt t="170804" x="7767638" y="4827588"/>
          <p14:tracePt t="170900" x="7775575" y="4827588"/>
          <p14:tracePt t="170904" x="7793038" y="4810125"/>
          <p14:tracePt t="170914" x="7818438" y="4810125"/>
          <p14:tracePt t="170919" x="7851775" y="4810125"/>
          <p14:tracePt t="170930" x="7902575" y="4810125"/>
          <p14:tracePt t="170945" x="7937500" y="4810125"/>
          <p14:tracePt t="170947" x="7970838" y="4802188"/>
          <p14:tracePt t="170953" x="7996238" y="4802188"/>
          <p14:tracePt t="170964" x="8039100" y="4802188"/>
          <p14:tracePt t="170971" x="8064500" y="4802188"/>
          <p14:tracePt t="170980" x="8124825" y="4802188"/>
          <p14:tracePt t="170986" x="8158163" y="4802188"/>
          <p14:tracePt t="170997" x="8183563" y="4802188"/>
          <p14:tracePt t="171000" x="8201025" y="4802188"/>
          <p14:tracePt t="171013" x="8208963" y="4802188"/>
          <p14:tracePt t="171640" x="8208963" y="4810125"/>
          <p14:tracePt t="171650" x="8208963" y="4827588"/>
          <p14:tracePt t="171655" x="8191500" y="4852988"/>
          <p14:tracePt t="171667" x="8166100" y="4886325"/>
          <p14:tracePt t="171670" x="8140700" y="4946650"/>
          <p14:tracePt t="171682" x="8081963" y="5038725"/>
          <p14:tracePt t="171691" x="8021638" y="5141913"/>
          <p14:tracePt t="171696" x="7962900" y="5294313"/>
          <p14:tracePt t="171705" x="7886700" y="5430838"/>
          <p14:tracePt t="171713" x="7800975" y="5600700"/>
          <p14:tracePt t="171721" x="7732713" y="5735638"/>
          <p14:tracePt t="171733" x="7681913" y="5864225"/>
          <p14:tracePt t="171737" x="7639050" y="5957888"/>
          <p14:tracePt t="171746" x="7605713" y="6059488"/>
          <p14:tracePt t="171752" x="7580313" y="6161088"/>
          <p14:tracePt t="171763" x="7572375" y="6229350"/>
          <p14:tracePt t="171771" x="7546975" y="6305550"/>
          <p14:tracePt t="171779" x="7537450" y="6365875"/>
          <p14:tracePt t="171788" x="7529513" y="6399213"/>
          <p14:tracePt t="171797" x="7521575" y="6416675"/>
          <p14:tracePt t="171910" x="7512050" y="6432550"/>
          <p14:tracePt t="171934" x="7504113" y="6442075"/>
          <p14:tracePt t="171937" x="7494588" y="6442075"/>
          <p14:tracePt t="171957" x="7478713" y="6457950"/>
          <p14:tracePt t="171969" x="7478713" y="6475413"/>
          <p14:tracePt t="172044" x="7486650" y="6457950"/>
          <p14:tracePt t="172054" x="7494588" y="6442075"/>
          <p14:tracePt t="172062" x="7512050" y="6424613"/>
          <p14:tracePt t="172069" x="7562850" y="6381750"/>
          <p14:tracePt t="172073" x="7605713" y="6330950"/>
          <p14:tracePt t="172084" x="7639050" y="6297613"/>
          <p14:tracePt t="172096" x="7681913" y="6229350"/>
          <p14:tracePt t="172101" x="7732713" y="6203950"/>
          <p14:tracePt t="172114" x="7775575" y="6127750"/>
          <p14:tracePt t="172123" x="7818438" y="6067425"/>
          <p14:tracePt t="172135" x="7869238" y="6016625"/>
          <p14:tracePt t="172140" x="7912100" y="5948363"/>
          <p14:tracePt t="172151" x="7980363" y="5880100"/>
          <p14:tracePt t="172154" x="8047038" y="5821363"/>
          <p14:tracePt t="172163" x="8140700" y="5735638"/>
          <p14:tracePt t="172173" x="8208963" y="5668963"/>
          <p14:tracePt t="172180" x="8294688" y="5591175"/>
          <p14:tracePt t="172189" x="8388350" y="5524500"/>
          <p14:tracePt t="172196" x="8497888" y="5438775"/>
          <p14:tracePt t="172205" x="8599488" y="5353050"/>
          <p14:tracePt t="172216" x="8718550" y="5268913"/>
          <p14:tracePt t="172220" x="8829675" y="5218113"/>
          <p14:tracePt t="172229" x="8905875" y="5157788"/>
          <p14:tracePt t="172236" x="8982075" y="5099050"/>
          <p14:tracePt t="172246" x="9050338" y="5048250"/>
          <p14:tracePt t="172255" x="9093200" y="5030788"/>
          <p14:tracePt t="172263" x="9118600" y="5013325"/>
          <p14:tracePt t="173581" x="9024938" y="4265613"/>
          <p14:tracePt t="173593" x="8923338" y="4240213"/>
          <p14:tracePt t="173597" x="8796338" y="4214813"/>
          <p14:tracePt t="173607" x="8651875" y="4189413"/>
          <p14:tracePt t="173613" x="8507413" y="4156075"/>
          <p14:tracePt t="173621" x="8320088" y="4087813"/>
          <p14:tracePt t="173631" x="8047038" y="3986213"/>
          <p14:tracePt t="173638" x="7783513" y="3908425"/>
          <p14:tracePt t="173647" x="7410450" y="3773488"/>
          <p14:tracePt t="173653" x="7002463" y="3636963"/>
          <p14:tracePt t="173663" x="6535738" y="3459163"/>
          <p14:tracePt t="173672" x="6092825" y="3297238"/>
          <p14:tracePt t="173679" x="5600700" y="3109913"/>
          <p14:tracePt t="173687" x="5099050" y="2922588"/>
          <p14:tracePt t="173697" x="4597400" y="2693988"/>
          <p14:tracePt t="173703" x="4070350" y="2481263"/>
          <p14:tracePt t="173714" x="3535363" y="2227263"/>
          <p14:tracePt t="173718" x="3033713" y="1997075"/>
          <p14:tracePt t="173730" x="2473325" y="1733550"/>
          <p14:tracePt t="173735" x="1971675" y="1487488"/>
          <p14:tracePt t="173746" x="1462088" y="1206500"/>
          <p14:tracePt t="173753" x="1011238" y="985838"/>
          <p14:tracePt t="173758" x="595313" y="790575"/>
          <p14:tracePt t="173768" x="177800" y="611188"/>
        </p14:tracePtLst>
      </p14:laserTrace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8" name="Group 2">
            <a:extLst>
              <a:ext uri="{FF2B5EF4-FFF2-40B4-BE49-F238E27FC236}">
                <a16:creationId xmlns:a16="http://schemas.microsoft.com/office/drawing/2014/main" id="{86B33A4D-3A21-40A5-BE11-F0BD2DB6381B}"/>
              </a:ext>
            </a:extLst>
          </p:cNvPr>
          <p:cNvGrpSpPr>
            <a:grpSpLocks/>
          </p:cNvGrpSpPr>
          <p:nvPr/>
        </p:nvGrpSpPr>
        <p:grpSpPr bwMode="auto">
          <a:xfrm>
            <a:off x="333537" y="1736279"/>
            <a:ext cx="3279775" cy="442913"/>
            <a:chOff x="477" y="969"/>
            <a:chExt cx="2066" cy="279"/>
          </a:xfrm>
        </p:grpSpPr>
        <p:sp>
          <p:nvSpPr>
            <p:cNvPr id="348" name="AutoShape 3">
              <a:extLst>
                <a:ext uri="{FF2B5EF4-FFF2-40B4-BE49-F238E27FC236}">
                  <a16:creationId xmlns:a16="http://schemas.microsoft.com/office/drawing/2014/main" id="{11A9DB7D-CE81-48D1-B2BB-B1713FC31411}"/>
                </a:ext>
              </a:extLst>
            </p:cNvPr>
            <p:cNvSpPr>
              <a:spLocks noChangeArrowheads="1"/>
            </p:cNvSpPr>
            <p:nvPr/>
          </p:nvSpPr>
          <p:spPr bwMode="auto">
            <a:xfrm>
              <a:off x="621" y="1008"/>
              <a:ext cx="51"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49" name="AutoShape 4">
              <a:extLst>
                <a:ext uri="{FF2B5EF4-FFF2-40B4-BE49-F238E27FC236}">
                  <a16:creationId xmlns:a16="http://schemas.microsoft.com/office/drawing/2014/main" id="{108E7047-F8CF-4812-8D31-C635CF790C91}"/>
                </a:ext>
              </a:extLst>
            </p:cNvPr>
            <p:cNvSpPr>
              <a:spLocks noChangeArrowheads="1"/>
            </p:cNvSpPr>
            <p:nvPr/>
          </p:nvSpPr>
          <p:spPr bwMode="auto">
            <a:xfrm>
              <a:off x="672" y="1008"/>
              <a:ext cx="384" cy="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50" name="AutoShape 5">
              <a:extLst>
                <a:ext uri="{FF2B5EF4-FFF2-40B4-BE49-F238E27FC236}">
                  <a16:creationId xmlns:a16="http://schemas.microsoft.com/office/drawing/2014/main" id="{07647A9F-7481-4C1E-B78C-82BE3A262D33}"/>
                </a:ext>
              </a:extLst>
            </p:cNvPr>
            <p:cNvSpPr>
              <a:spLocks noChangeArrowheads="1"/>
            </p:cNvSpPr>
            <p:nvPr/>
          </p:nvSpPr>
          <p:spPr bwMode="auto">
            <a:xfrm>
              <a:off x="1056" y="1008"/>
              <a:ext cx="240" cy="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51" name="Text Box 6">
              <a:extLst>
                <a:ext uri="{FF2B5EF4-FFF2-40B4-BE49-F238E27FC236}">
                  <a16:creationId xmlns:a16="http://schemas.microsoft.com/office/drawing/2014/main" id="{B92E106B-0DD9-4895-8193-C1E613B23B0E}"/>
                </a:ext>
              </a:extLst>
            </p:cNvPr>
            <p:cNvSpPr txBox="1">
              <a:spLocks noChangeArrowheads="1"/>
            </p:cNvSpPr>
            <p:nvPr/>
          </p:nvSpPr>
          <p:spPr bwMode="auto">
            <a:xfrm>
              <a:off x="1965" y="969"/>
              <a:ext cx="57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solidFill>
                    <a:srgbClr val="FF0000"/>
                  </a:solidFill>
                </a:rPr>
                <a:t>Caspase 3</a:t>
              </a:r>
            </a:p>
          </p:txBody>
        </p:sp>
        <p:sp>
          <p:nvSpPr>
            <p:cNvPr id="352" name="Text Box 7">
              <a:extLst>
                <a:ext uri="{FF2B5EF4-FFF2-40B4-BE49-F238E27FC236}">
                  <a16:creationId xmlns:a16="http://schemas.microsoft.com/office/drawing/2014/main" id="{D7A4265D-B395-48AF-8CB1-FC95E20D3C6A}"/>
                </a:ext>
              </a:extLst>
            </p:cNvPr>
            <p:cNvSpPr txBox="1">
              <a:spLocks noChangeArrowheads="1"/>
            </p:cNvSpPr>
            <p:nvPr/>
          </p:nvSpPr>
          <p:spPr bwMode="auto">
            <a:xfrm>
              <a:off x="477" y="969"/>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353" name="Text Box 8">
              <a:extLst>
                <a:ext uri="{FF2B5EF4-FFF2-40B4-BE49-F238E27FC236}">
                  <a16:creationId xmlns:a16="http://schemas.microsoft.com/office/drawing/2014/main" id="{F2CCBDD3-F69F-4A95-BCE1-3B0425EFBBF1}"/>
                </a:ext>
              </a:extLst>
            </p:cNvPr>
            <p:cNvSpPr txBox="1">
              <a:spLocks noChangeArrowheads="1"/>
            </p:cNvSpPr>
            <p:nvPr/>
          </p:nvSpPr>
          <p:spPr bwMode="auto">
            <a:xfrm>
              <a:off x="1248" y="969"/>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354" name="Text Box 9">
              <a:extLst>
                <a:ext uri="{FF2B5EF4-FFF2-40B4-BE49-F238E27FC236}">
                  <a16:creationId xmlns:a16="http://schemas.microsoft.com/office/drawing/2014/main" id="{7E20915F-9870-4C54-BA7D-D5DCC1E27CB0}"/>
                </a:ext>
              </a:extLst>
            </p:cNvPr>
            <p:cNvSpPr txBox="1">
              <a:spLocks noChangeArrowheads="1"/>
            </p:cNvSpPr>
            <p:nvPr/>
          </p:nvSpPr>
          <p:spPr bwMode="auto">
            <a:xfrm>
              <a:off x="528" y="1113"/>
              <a:ext cx="148"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355" name="Rectangle 10">
              <a:extLst>
                <a:ext uri="{FF2B5EF4-FFF2-40B4-BE49-F238E27FC236}">
                  <a16:creationId xmlns:a16="http://schemas.microsoft.com/office/drawing/2014/main" id="{03BF5D45-B8B0-44FE-9BF7-C0019D43D90C}"/>
                </a:ext>
              </a:extLst>
            </p:cNvPr>
            <p:cNvSpPr>
              <a:spLocks noChangeArrowheads="1"/>
            </p:cNvSpPr>
            <p:nvPr/>
          </p:nvSpPr>
          <p:spPr bwMode="auto">
            <a:xfrm>
              <a:off x="588" y="1113"/>
              <a:ext cx="180"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29</a:t>
              </a:r>
            </a:p>
          </p:txBody>
        </p:sp>
        <p:sp>
          <p:nvSpPr>
            <p:cNvPr id="356" name="Text Box 11">
              <a:extLst>
                <a:ext uri="{FF2B5EF4-FFF2-40B4-BE49-F238E27FC236}">
                  <a16:creationId xmlns:a16="http://schemas.microsoft.com/office/drawing/2014/main" id="{BA32B2E2-3E69-4A2E-B8C9-72413A913DBD}"/>
                </a:ext>
              </a:extLst>
            </p:cNvPr>
            <p:cNvSpPr txBox="1">
              <a:spLocks noChangeArrowheads="1"/>
            </p:cNvSpPr>
            <p:nvPr/>
          </p:nvSpPr>
          <p:spPr bwMode="auto">
            <a:xfrm>
              <a:off x="940" y="1113"/>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176</a:t>
              </a:r>
            </a:p>
          </p:txBody>
        </p:sp>
        <p:sp>
          <p:nvSpPr>
            <p:cNvPr id="357" name="Text Box 12">
              <a:extLst>
                <a:ext uri="{FF2B5EF4-FFF2-40B4-BE49-F238E27FC236}">
                  <a16:creationId xmlns:a16="http://schemas.microsoft.com/office/drawing/2014/main" id="{2A097FC4-371A-4E3E-A866-17D386B0980B}"/>
                </a:ext>
              </a:extLst>
            </p:cNvPr>
            <p:cNvSpPr txBox="1">
              <a:spLocks noChangeArrowheads="1"/>
            </p:cNvSpPr>
            <p:nvPr/>
          </p:nvSpPr>
          <p:spPr bwMode="auto">
            <a:xfrm>
              <a:off x="1180" y="1113"/>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277</a:t>
              </a:r>
            </a:p>
          </p:txBody>
        </p:sp>
      </p:grpSp>
      <p:grpSp>
        <p:nvGrpSpPr>
          <p:cNvPr id="219" name="Group 13">
            <a:extLst>
              <a:ext uri="{FF2B5EF4-FFF2-40B4-BE49-F238E27FC236}">
                <a16:creationId xmlns:a16="http://schemas.microsoft.com/office/drawing/2014/main" id="{397955EA-D920-4BDC-86BB-94960F517146}"/>
              </a:ext>
            </a:extLst>
          </p:cNvPr>
          <p:cNvGrpSpPr>
            <a:grpSpLocks/>
          </p:cNvGrpSpPr>
          <p:nvPr/>
        </p:nvGrpSpPr>
        <p:grpSpPr bwMode="auto">
          <a:xfrm>
            <a:off x="333537" y="3488879"/>
            <a:ext cx="3279775" cy="539750"/>
            <a:chOff x="477" y="2444"/>
            <a:chExt cx="2066" cy="340"/>
          </a:xfrm>
        </p:grpSpPr>
        <p:sp>
          <p:nvSpPr>
            <p:cNvPr id="336" name="AutoShape 14">
              <a:extLst>
                <a:ext uri="{FF2B5EF4-FFF2-40B4-BE49-F238E27FC236}">
                  <a16:creationId xmlns:a16="http://schemas.microsoft.com/office/drawing/2014/main" id="{DBF8676F-BB9D-4B31-A011-7E023717D1AD}"/>
                </a:ext>
              </a:extLst>
            </p:cNvPr>
            <p:cNvSpPr>
              <a:spLocks noChangeArrowheads="1"/>
            </p:cNvSpPr>
            <p:nvPr/>
          </p:nvSpPr>
          <p:spPr bwMode="auto">
            <a:xfrm>
              <a:off x="621" y="2544"/>
              <a:ext cx="51"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7" name="AutoShape 15">
              <a:extLst>
                <a:ext uri="{FF2B5EF4-FFF2-40B4-BE49-F238E27FC236}">
                  <a16:creationId xmlns:a16="http://schemas.microsoft.com/office/drawing/2014/main" id="{072D6E61-63B6-43C2-ADA6-FB4E3A1D7607}"/>
                </a:ext>
              </a:extLst>
            </p:cNvPr>
            <p:cNvSpPr>
              <a:spLocks noChangeArrowheads="1"/>
            </p:cNvSpPr>
            <p:nvPr/>
          </p:nvSpPr>
          <p:spPr bwMode="auto">
            <a:xfrm>
              <a:off x="672" y="2544"/>
              <a:ext cx="432" cy="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8" name="AutoShape 16">
              <a:extLst>
                <a:ext uri="{FF2B5EF4-FFF2-40B4-BE49-F238E27FC236}">
                  <a16:creationId xmlns:a16="http://schemas.microsoft.com/office/drawing/2014/main" id="{15DE01F2-F227-45EB-898B-A54B87CFD640}"/>
                </a:ext>
              </a:extLst>
            </p:cNvPr>
            <p:cNvSpPr>
              <a:spLocks noChangeArrowheads="1"/>
            </p:cNvSpPr>
            <p:nvPr/>
          </p:nvSpPr>
          <p:spPr bwMode="auto">
            <a:xfrm>
              <a:off x="1104" y="2544"/>
              <a:ext cx="240" cy="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9" name="Text Box 17">
              <a:extLst>
                <a:ext uri="{FF2B5EF4-FFF2-40B4-BE49-F238E27FC236}">
                  <a16:creationId xmlns:a16="http://schemas.microsoft.com/office/drawing/2014/main" id="{F4560389-6DF5-49FF-820F-F3350AB45604}"/>
                </a:ext>
              </a:extLst>
            </p:cNvPr>
            <p:cNvSpPr txBox="1">
              <a:spLocks noChangeArrowheads="1"/>
            </p:cNvSpPr>
            <p:nvPr/>
          </p:nvSpPr>
          <p:spPr bwMode="auto">
            <a:xfrm>
              <a:off x="1965" y="2505"/>
              <a:ext cx="57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solidFill>
                    <a:srgbClr val="FF0000"/>
                  </a:solidFill>
                </a:rPr>
                <a:t>Caspase 7</a:t>
              </a:r>
            </a:p>
          </p:txBody>
        </p:sp>
        <p:sp>
          <p:nvSpPr>
            <p:cNvPr id="340" name="Text Box 18">
              <a:extLst>
                <a:ext uri="{FF2B5EF4-FFF2-40B4-BE49-F238E27FC236}">
                  <a16:creationId xmlns:a16="http://schemas.microsoft.com/office/drawing/2014/main" id="{85509BFD-E54E-421C-973A-E6396AD7BA5D}"/>
                </a:ext>
              </a:extLst>
            </p:cNvPr>
            <p:cNvSpPr txBox="1">
              <a:spLocks noChangeArrowheads="1"/>
            </p:cNvSpPr>
            <p:nvPr/>
          </p:nvSpPr>
          <p:spPr bwMode="auto">
            <a:xfrm>
              <a:off x="477" y="2505"/>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341" name="Text Box 19">
              <a:extLst>
                <a:ext uri="{FF2B5EF4-FFF2-40B4-BE49-F238E27FC236}">
                  <a16:creationId xmlns:a16="http://schemas.microsoft.com/office/drawing/2014/main" id="{2555413C-B005-4A3D-B2D8-33B254E09B39}"/>
                </a:ext>
              </a:extLst>
            </p:cNvPr>
            <p:cNvSpPr txBox="1">
              <a:spLocks noChangeArrowheads="1"/>
            </p:cNvSpPr>
            <p:nvPr/>
          </p:nvSpPr>
          <p:spPr bwMode="auto">
            <a:xfrm>
              <a:off x="1296" y="2505"/>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342" name="Text Box 20">
              <a:extLst>
                <a:ext uri="{FF2B5EF4-FFF2-40B4-BE49-F238E27FC236}">
                  <a16:creationId xmlns:a16="http://schemas.microsoft.com/office/drawing/2014/main" id="{3618717C-4570-4887-8C8D-451F2F7DD975}"/>
                </a:ext>
              </a:extLst>
            </p:cNvPr>
            <p:cNvSpPr txBox="1">
              <a:spLocks noChangeArrowheads="1"/>
            </p:cNvSpPr>
            <p:nvPr/>
          </p:nvSpPr>
          <p:spPr bwMode="auto">
            <a:xfrm>
              <a:off x="528" y="2649"/>
              <a:ext cx="148"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343" name="Rectangle 21">
              <a:extLst>
                <a:ext uri="{FF2B5EF4-FFF2-40B4-BE49-F238E27FC236}">
                  <a16:creationId xmlns:a16="http://schemas.microsoft.com/office/drawing/2014/main" id="{29964FE2-2010-49AF-B2A6-FA4EFA1DBB9A}"/>
                </a:ext>
              </a:extLst>
            </p:cNvPr>
            <p:cNvSpPr>
              <a:spLocks noChangeArrowheads="1"/>
            </p:cNvSpPr>
            <p:nvPr/>
          </p:nvSpPr>
          <p:spPr bwMode="auto">
            <a:xfrm>
              <a:off x="588" y="2649"/>
              <a:ext cx="180"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24</a:t>
              </a:r>
            </a:p>
          </p:txBody>
        </p:sp>
        <p:sp>
          <p:nvSpPr>
            <p:cNvPr id="344" name="Text Box 22">
              <a:extLst>
                <a:ext uri="{FF2B5EF4-FFF2-40B4-BE49-F238E27FC236}">
                  <a16:creationId xmlns:a16="http://schemas.microsoft.com/office/drawing/2014/main" id="{DD151C70-9495-47F7-89F2-C62C9211186E}"/>
                </a:ext>
              </a:extLst>
            </p:cNvPr>
            <p:cNvSpPr txBox="1">
              <a:spLocks noChangeArrowheads="1"/>
            </p:cNvSpPr>
            <p:nvPr/>
          </p:nvSpPr>
          <p:spPr bwMode="auto">
            <a:xfrm>
              <a:off x="988" y="2649"/>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199</a:t>
              </a:r>
            </a:p>
          </p:txBody>
        </p:sp>
        <p:sp>
          <p:nvSpPr>
            <p:cNvPr id="345" name="Text Box 23">
              <a:extLst>
                <a:ext uri="{FF2B5EF4-FFF2-40B4-BE49-F238E27FC236}">
                  <a16:creationId xmlns:a16="http://schemas.microsoft.com/office/drawing/2014/main" id="{8291F6C9-952B-47CC-AA12-59C9EE35616F}"/>
                </a:ext>
              </a:extLst>
            </p:cNvPr>
            <p:cNvSpPr txBox="1">
              <a:spLocks noChangeArrowheads="1"/>
            </p:cNvSpPr>
            <p:nvPr/>
          </p:nvSpPr>
          <p:spPr bwMode="auto">
            <a:xfrm>
              <a:off x="1200" y="2640"/>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303</a:t>
              </a:r>
            </a:p>
          </p:txBody>
        </p:sp>
        <p:sp>
          <p:nvSpPr>
            <p:cNvPr id="346" name="Text Box 24">
              <a:extLst>
                <a:ext uri="{FF2B5EF4-FFF2-40B4-BE49-F238E27FC236}">
                  <a16:creationId xmlns:a16="http://schemas.microsoft.com/office/drawing/2014/main" id="{B6164780-7A4A-492E-8DC9-CC830B8FC1CE}"/>
                </a:ext>
              </a:extLst>
            </p:cNvPr>
            <p:cNvSpPr txBox="1">
              <a:spLocks noChangeArrowheads="1"/>
            </p:cNvSpPr>
            <p:nvPr/>
          </p:nvSpPr>
          <p:spPr bwMode="auto">
            <a:xfrm>
              <a:off x="480" y="2448"/>
              <a:ext cx="336"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347" name="Rectangle 25">
              <a:extLst>
                <a:ext uri="{FF2B5EF4-FFF2-40B4-BE49-F238E27FC236}">
                  <a16:creationId xmlns:a16="http://schemas.microsoft.com/office/drawing/2014/main" id="{1F2DF32D-53BB-4C04-8A47-101E70BF7B68}"/>
                </a:ext>
              </a:extLst>
            </p:cNvPr>
            <p:cNvSpPr>
              <a:spLocks noChangeArrowheads="1"/>
            </p:cNvSpPr>
            <p:nvPr/>
          </p:nvSpPr>
          <p:spPr bwMode="auto">
            <a:xfrm>
              <a:off x="864" y="2444"/>
              <a:ext cx="116"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b="1"/>
            </a:p>
          </p:txBody>
        </p:sp>
      </p:grpSp>
      <p:sp>
        <p:nvSpPr>
          <p:cNvPr id="220" name="AutoShape 26">
            <a:extLst>
              <a:ext uri="{FF2B5EF4-FFF2-40B4-BE49-F238E27FC236}">
                <a16:creationId xmlns:a16="http://schemas.microsoft.com/office/drawing/2014/main" id="{16FA2522-B572-4740-B4EE-21508303791C}"/>
              </a:ext>
            </a:extLst>
          </p:cNvPr>
          <p:cNvSpPr>
            <a:spLocks noChangeArrowheads="1"/>
          </p:cNvSpPr>
          <p:nvPr/>
        </p:nvSpPr>
        <p:spPr bwMode="auto">
          <a:xfrm>
            <a:off x="562137" y="5095429"/>
            <a:ext cx="838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21" name="AutoShape 27">
            <a:extLst>
              <a:ext uri="{FF2B5EF4-FFF2-40B4-BE49-F238E27FC236}">
                <a16:creationId xmlns:a16="http://schemas.microsoft.com/office/drawing/2014/main" id="{5856A2DB-01B1-483E-A2B4-4E1B8576741C}"/>
              </a:ext>
            </a:extLst>
          </p:cNvPr>
          <p:cNvSpPr>
            <a:spLocks noChangeArrowheads="1"/>
          </p:cNvSpPr>
          <p:nvPr/>
        </p:nvSpPr>
        <p:spPr bwMode="auto">
          <a:xfrm>
            <a:off x="1400337" y="5095429"/>
            <a:ext cx="6858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22" name="AutoShape 28">
            <a:extLst>
              <a:ext uri="{FF2B5EF4-FFF2-40B4-BE49-F238E27FC236}">
                <a16:creationId xmlns:a16="http://schemas.microsoft.com/office/drawing/2014/main" id="{E015B364-C516-455C-9F28-70DC2BCF53C0}"/>
              </a:ext>
            </a:extLst>
          </p:cNvPr>
          <p:cNvSpPr>
            <a:spLocks noChangeArrowheads="1"/>
          </p:cNvSpPr>
          <p:nvPr/>
        </p:nvSpPr>
        <p:spPr bwMode="auto">
          <a:xfrm>
            <a:off x="2086137" y="5095429"/>
            <a:ext cx="4572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23" name="Text Box 29">
            <a:extLst>
              <a:ext uri="{FF2B5EF4-FFF2-40B4-BE49-F238E27FC236}">
                <a16:creationId xmlns:a16="http://schemas.microsoft.com/office/drawing/2014/main" id="{ACD6B63F-FC46-4411-AD70-9B3478819676}"/>
              </a:ext>
            </a:extLst>
          </p:cNvPr>
          <p:cNvSpPr txBox="1">
            <a:spLocks noChangeArrowheads="1"/>
          </p:cNvSpPr>
          <p:nvPr/>
        </p:nvSpPr>
        <p:spPr bwMode="auto">
          <a:xfrm>
            <a:off x="2695737" y="5019229"/>
            <a:ext cx="100860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solidFill>
                  <a:srgbClr val="0070C0"/>
                </a:solidFill>
              </a:rPr>
              <a:t>Caspase 10</a:t>
            </a:r>
          </a:p>
        </p:txBody>
      </p:sp>
      <p:sp>
        <p:nvSpPr>
          <p:cNvPr id="224" name="Text Box 30">
            <a:extLst>
              <a:ext uri="{FF2B5EF4-FFF2-40B4-BE49-F238E27FC236}">
                <a16:creationId xmlns:a16="http://schemas.microsoft.com/office/drawing/2014/main" id="{5FECC12B-4D95-4B31-B04B-B76809EAA37A}"/>
              </a:ext>
            </a:extLst>
          </p:cNvPr>
          <p:cNvSpPr txBox="1">
            <a:spLocks noChangeArrowheads="1"/>
          </p:cNvSpPr>
          <p:nvPr/>
        </p:nvSpPr>
        <p:spPr bwMode="auto">
          <a:xfrm>
            <a:off x="333537" y="5019229"/>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225" name="Text Box 31">
            <a:extLst>
              <a:ext uri="{FF2B5EF4-FFF2-40B4-BE49-F238E27FC236}">
                <a16:creationId xmlns:a16="http://schemas.microsoft.com/office/drawing/2014/main" id="{CE1F9570-5CA4-4437-8530-C25CDDA72C86}"/>
              </a:ext>
            </a:extLst>
          </p:cNvPr>
          <p:cNvSpPr txBox="1">
            <a:spLocks noChangeArrowheads="1"/>
          </p:cNvSpPr>
          <p:nvPr/>
        </p:nvSpPr>
        <p:spPr bwMode="auto">
          <a:xfrm>
            <a:off x="2467137" y="5019229"/>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226" name="Text Box 32">
            <a:extLst>
              <a:ext uri="{FF2B5EF4-FFF2-40B4-BE49-F238E27FC236}">
                <a16:creationId xmlns:a16="http://schemas.microsoft.com/office/drawing/2014/main" id="{AF0DD10D-323C-46F8-A57F-1024774573A8}"/>
              </a:ext>
            </a:extLst>
          </p:cNvPr>
          <p:cNvSpPr txBox="1">
            <a:spLocks noChangeArrowheads="1"/>
          </p:cNvSpPr>
          <p:nvPr/>
        </p:nvSpPr>
        <p:spPr bwMode="auto">
          <a:xfrm>
            <a:off x="485937" y="5247829"/>
            <a:ext cx="2349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227" name="Rectangle 33">
            <a:extLst>
              <a:ext uri="{FF2B5EF4-FFF2-40B4-BE49-F238E27FC236}">
                <a16:creationId xmlns:a16="http://schemas.microsoft.com/office/drawing/2014/main" id="{2985AFE4-1E15-4803-8A21-8578AA709224}"/>
              </a:ext>
            </a:extLst>
          </p:cNvPr>
          <p:cNvSpPr>
            <a:spLocks noChangeArrowheads="1"/>
          </p:cNvSpPr>
          <p:nvPr/>
        </p:nvSpPr>
        <p:spPr bwMode="auto">
          <a:xfrm>
            <a:off x="1247937" y="524782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220</a:t>
            </a:r>
          </a:p>
        </p:txBody>
      </p:sp>
      <p:sp>
        <p:nvSpPr>
          <p:cNvPr id="228" name="Text Box 34">
            <a:extLst>
              <a:ext uri="{FF2B5EF4-FFF2-40B4-BE49-F238E27FC236}">
                <a16:creationId xmlns:a16="http://schemas.microsoft.com/office/drawing/2014/main" id="{0BD47D30-766B-469B-BED0-13A3A0F1F7A4}"/>
              </a:ext>
            </a:extLst>
          </p:cNvPr>
          <p:cNvSpPr txBox="1">
            <a:spLocks noChangeArrowheads="1"/>
          </p:cNvSpPr>
          <p:nvPr/>
        </p:nvSpPr>
        <p:spPr bwMode="auto">
          <a:xfrm>
            <a:off x="1933737" y="524782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416</a:t>
            </a:r>
          </a:p>
        </p:txBody>
      </p:sp>
      <p:sp>
        <p:nvSpPr>
          <p:cNvPr id="229" name="Text Box 35">
            <a:extLst>
              <a:ext uri="{FF2B5EF4-FFF2-40B4-BE49-F238E27FC236}">
                <a16:creationId xmlns:a16="http://schemas.microsoft.com/office/drawing/2014/main" id="{0D71E2D9-7BE9-4B84-AEE4-05B5A58B188F}"/>
              </a:ext>
            </a:extLst>
          </p:cNvPr>
          <p:cNvSpPr txBox="1">
            <a:spLocks noChangeArrowheads="1"/>
          </p:cNvSpPr>
          <p:nvPr/>
        </p:nvSpPr>
        <p:spPr bwMode="auto">
          <a:xfrm>
            <a:off x="2390937" y="524782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521</a:t>
            </a:r>
          </a:p>
        </p:txBody>
      </p:sp>
      <p:sp>
        <p:nvSpPr>
          <p:cNvPr id="230" name="Text Box 36">
            <a:extLst>
              <a:ext uri="{FF2B5EF4-FFF2-40B4-BE49-F238E27FC236}">
                <a16:creationId xmlns:a16="http://schemas.microsoft.com/office/drawing/2014/main" id="{4DEF57EE-540B-4C52-ABCA-5A2D7EC368A3}"/>
              </a:ext>
            </a:extLst>
          </p:cNvPr>
          <p:cNvSpPr txBox="1">
            <a:spLocks noChangeArrowheads="1"/>
          </p:cNvSpPr>
          <p:nvPr/>
        </p:nvSpPr>
        <p:spPr bwMode="auto">
          <a:xfrm>
            <a:off x="1019337" y="4943029"/>
            <a:ext cx="538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231" name="Rectangle 37">
            <a:extLst>
              <a:ext uri="{FF2B5EF4-FFF2-40B4-BE49-F238E27FC236}">
                <a16:creationId xmlns:a16="http://schemas.microsoft.com/office/drawing/2014/main" id="{59B1D905-6A79-49AD-B067-58D94CF01198}"/>
              </a:ext>
            </a:extLst>
          </p:cNvPr>
          <p:cNvSpPr>
            <a:spLocks noChangeArrowheads="1"/>
          </p:cNvSpPr>
          <p:nvPr/>
        </p:nvSpPr>
        <p:spPr bwMode="auto">
          <a:xfrm>
            <a:off x="1744825" y="4936679"/>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grpSp>
        <p:nvGrpSpPr>
          <p:cNvPr id="232" name="Group 38">
            <a:extLst>
              <a:ext uri="{FF2B5EF4-FFF2-40B4-BE49-F238E27FC236}">
                <a16:creationId xmlns:a16="http://schemas.microsoft.com/office/drawing/2014/main" id="{C3391FFA-A4F4-4F9F-88BB-E9E2CE219A23}"/>
              </a:ext>
            </a:extLst>
          </p:cNvPr>
          <p:cNvGrpSpPr>
            <a:grpSpLocks/>
          </p:cNvGrpSpPr>
          <p:nvPr/>
        </p:nvGrpSpPr>
        <p:grpSpPr bwMode="auto">
          <a:xfrm>
            <a:off x="333537" y="821879"/>
            <a:ext cx="3279775" cy="442913"/>
            <a:chOff x="477" y="240"/>
            <a:chExt cx="2066" cy="279"/>
          </a:xfrm>
        </p:grpSpPr>
        <p:sp>
          <p:nvSpPr>
            <p:cNvPr id="324" name="AutoShape 39">
              <a:extLst>
                <a:ext uri="{FF2B5EF4-FFF2-40B4-BE49-F238E27FC236}">
                  <a16:creationId xmlns:a16="http://schemas.microsoft.com/office/drawing/2014/main" id="{57CA76CC-A619-48BF-8EB4-3EB7A3F64C41}"/>
                </a:ext>
              </a:extLst>
            </p:cNvPr>
            <p:cNvSpPr>
              <a:spLocks noChangeArrowheads="1"/>
            </p:cNvSpPr>
            <p:nvPr/>
          </p:nvSpPr>
          <p:spPr bwMode="auto">
            <a:xfrm>
              <a:off x="621" y="288"/>
              <a:ext cx="291"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5" name="AutoShape 40">
              <a:extLst>
                <a:ext uri="{FF2B5EF4-FFF2-40B4-BE49-F238E27FC236}">
                  <a16:creationId xmlns:a16="http://schemas.microsoft.com/office/drawing/2014/main" id="{D8DB53CC-00E9-4E52-9A69-7294A4E46E8F}"/>
                </a:ext>
              </a:extLst>
            </p:cNvPr>
            <p:cNvSpPr>
              <a:spLocks noChangeArrowheads="1"/>
            </p:cNvSpPr>
            <p:nvPr/>
          </p:nvSpPr>
          <p:spPr bwMode="auto">
            <a:xfrm>
              <a:off x="912" y="288"/>
              <a:ext cx="432" cy="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6" name="AutoShape 41">
              <a:extLst>
                <a:ext uri="{FF2B5EF4-FFF2-40B4-BE49-F238E27FC236}">
                  <a16:creationId xmlns:a16="http://schemas.microsoft.com/office/drawing/2014/main" id="{7F5B7D50-FBBE-4D32-B1A3-6EE9E28BA68E}"/>
                </a:ext>
              </a:extLst>
            </p:cNvPr>
            <p:cNvSpPr>
              <a:spLocks noChangeArrowheads="1"/>
            </p:cNvSpPr>
            <p:nvPr/>
          </p:nvSpPr>
          <p:spPr bwMode="auto">
            <a:xfrm>
              <a:off x="1392" y="288"/>
              <a:ext cx="192" cy="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7" name="Text Box 42">
              <a:extLst>
                <a:ext uri="{FF2B5EF4-FFF2-40B4-BE49-F238E27FC236}">
                  <a16:creationId xmlns:a16="http://schemas.microsoft.com/office/drawing/2014/main" id="{D290715C-BAF7-4F86-A439-45F489B6E16E}"/>
                </a:ext>
              </a:extLst>
            </p:cNvPr>
            <p:cNvSpPr txBox="1">
              <a:spLocks noChangeArrowheads="1"/>
            </p:cNvSpPr>
            <p:nvPr/>
          </p:nvSpPr>
          <p:spPr bwMode="auto">
            <a:xfrm>
              <a:off x="1965" y="240"/>
              <a:ext cx="57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t>Caspase 1</a:t>
              </a:r>
            </a:p>
          </p:txBody>
        </p:sp>
        <p:sp>
          <p:nvSpPr>
            <p:cNvPr id="328" name="Text Box 43">
              <a:extLst>
                <a:ext uri="{FF2B5EF4-FFF2-40B4-BE49-F238E27FC236}">
                  <a16:creationId xmlns:a16="http://schemas.microsoft.com/office/drawing/2014/main" id="{8C907580-1099-4094-9BBB-616887562D09}"/>
                </a:ext>
              </a:extLst>
            </p:cNvPr>
            <p:cNvSpPr txBox="1">
              <a:spLocks noChangeArrowheads="1"/>
            </p:cNvSpPr>
            <p:nvPr/>
          </p:nvSpPr>
          <p:spPr bwMode="auto">
            <a:xfrm>
              <a:off x="477" y="240"/>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329" name="Text Box 44">
              <a:extLst>
                <a:ext uri="{FF2B5EF4-FFF2-40B4-BE49-F238E27FC236}">
                  <a16:creationId xmlns:a16="http://schemas.microsoft.com/office/drawing/2014/main" id="{FA0FB751-6D11-4BEE-94DE-02B15C018518}"/>
                </a:ext>
              </a:extLst>
            </p:cNvPr>
            <p:cNvSpPr txBox="1">
              <a:spLocks noChangeArrowheads="1"/>
            </p:cNvSpPr>
            <p:nvPr/>
          </p:nvSpPr>
          <p:spPr bwMode="auto">
            <a:xfrm>
              <a:off x="1536" y="240"/>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330" name="Text Box 45">
              <a:extLst>
                <a:ext uri="{FF2B5EF4-FFF2-40B4-BE49-F238E27FC236}">
                  <a16:creationId xmlns:a16="http://schemas.microsoft.com/office/drawing/2014/main" id="{F8B5E617-139E-4BEF-ABAE-FF889038C893}"/>
                </a:ext>
              </a:extLst>
            </p:cNvPr>
            <p:cNvSpPr txBox="1">
              <a:spLocks noChangeArrowheads="1"/>
            </p:cNvSpPr>
            <p:nvPr/>
          </p:nvSpPr>
          <p:spPr bwMode="auto">
            <a:xfrm>
              <a:off x="573" y="384"/>
              <a:ext cx="148"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331" name="Rectangle 46">
              <a:extLst>
                <a:ext uri="{FF2B5EF4-FFF2-40B4-BE49-F238E27FC236}">
                  <a16:creationId xmlns:a16="http://schemas.microsoft.com/office/drawing/2014/main" id="{F7392CFE-F2F9-465D-BA1A-3406F4590599}"/>
                </a:ext>
              </a:extLst>
            </p:cNvPr>
            <p:cNvSpPr>
              <a:spLocks noChangeArrowheads="1"/>
            </p:cNvSpPr>
            <p:nvPr/>
          </p:nvSpPr>
          <p:spPr bwMode="auto">
            <a:xfrm>
              <a:off x="816" y="384"/>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120</a:t>
              </a:r>
            </a:p>
          </p:txBody>
        </p:sp>
        <p:sp>
          <p:nvSpPr>
            <p:cNvPr id="332" name="Text Box 47">
              <a:extLst>
                <a:ext uri="{FF2B5EF4-FFF2-40B4-BE49-F238E27FC236}">
                  <a16:creationId xmlns:a16="http://schemas.microsoft.com/office/drawing/2014/main" id="{49C606F4-2EE3-4CA2-98CD-607267756ABA}"/>
                </a:ext>
              </a:extLst>
            </p:cNvPr>
            <p:cNvSpPr txBox="1">
              <a:spLocks noChangeArrowheads="1"/>
            </p:cNvSpPr>
            <p:nvPr/>
          </p:nvSpPr>
          <p:spPr bwMode="auto">
            <a:xfrm>
              <a:off x="1228" y="384"/>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298</a:t>
              </a:r>
            </a:p>
          </p:txBody>
        </p:sp>
        <p:sp>
          <p:nvSpPr>
            <p:cNvPr id="333" name="Text Box 48">
              <a:extLst>
                <a:ext uri="{FF2B5EF4-FFF2-40B4-BE49-F238E27FC236}">
                  <a16:creationId xmlns:a16="http://schemas.microsoft.com/office/drawing/2014/main" id="{7974D7FD-865C-4648-AF2C-EF60BFC94363}"/>
                </a:ext>
              </a:extLst>
            </p:cNvPr>
            <p:cNvSpPr txBox="1">
              <a:spLocks noChangeArrowheads="1"/>
            </p:cNvSpPr>
            <p:nvPr/>
          </p:nvSpPr>
          <p:spPr bwMode="auto">
            <a:xfrm>
              <a:off x="1344" y="384"/>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317</a:t>
              </a:r>
            </a:p>
          </p:txBody>
        </p:sp>
        <p:sp>
          <p:nvSpPr>
            <p:cNvPr id="334" name="AutoShape 49">
              <a:extLst>
                <a:ext uri="{FF2B5EF4-FFF2-40B4-BE49-F238E27FC236}">
                  <a16:creationId xmlns:a16="http://schemas.microsoft.com/office/drawing/2014/main" id="{9AB41172-1E8C-459A-8931-E2B6DFA8C5A0}"/>
                </a:ext>
              </a:extLst>
            </p:cNvPr>
            <p:cNvSpPr>
              <a:spLocks noChangeArrowheads="1"/>
            </p:cNvSpPr>
            <p:nvPr/>
          </p:nvSpPr>
          <p:spPr bwMode="auto">
            <a:xfrm>
              <a:off x="1344" y="288"/>
              <a:ext cx="48"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5" name="Rectangle 50">
              <a:extLst>
                <a:ext uri="{FF2B5EF4-FFF2-40B4-BE49-F238E27FC236}">
                  <a16:creationId xmlns:a16="http://schemas.microsoft.com/office/drawing/2014/main" id="{26BAA133-9BDF-4BBE-85E0-F697DCD07BB6}"/>
                </a:ext>
              </a:extLst>
            </p:cNvPr>
            <p:cNvSpPr>
              <a:spLocks noChangeArrowheads="1"/>
            </p:cNvSpPr>
            <p:nvPr/>
          </p:nvSpPr>
          <p:spPr bwMode="auto">
            <a:xfrm>
              <a:off x="1468" y="384"/>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404</a:t>
              </a:r>
            </a:p>
          </p:txBody>
        </p:sp>
      </p:grpSp>
      <p:grpSp>
        <p:nvGrpSpPr>
          <p:cNvPr id="233" name="Group 51">
            <a:extLst>
              <a:ext uri="{FF2B5EF4-FFF2-40B4-BE49-F238E27FC236}">
                <a16:creationId xmlns:a16="http://schemas.microsoft.com/office/drawing/2014/main" id="{AE9C706A-7823-428E-93BD-2C2E72277368}"/>
              </a:ext>
            </a:extLst>
          </p:cNvPr>
          <p:cNvGrpSpPr>
            <a:grpSpLocks/>
          </p:cNvGrpSpPr>
          <p:nvPr/>
        </p:nvGrpSpPr>
        <p:grpSpPr bwMode="auto">
          <a:xfrm>
            <a:off x="338300" y="1279079"/>
            <a:ext cx="3275013" cy="457200"/>
            <a:chOff x="480" y="624"/>
            <a:chExt cx="2063" cy="288"/>
          </a:xfrm>
        </p:grpSpPr>
        <p:sp>
          <p:nvSpPr>
            <p:cNvPr id="312" name="AutoShape 52">
              <a:extLst>
                <a:ext uri="{FF2B5EF4-FFF2-40B4-BE49-F238E27FC236}">
                  <a16:creationId xmlns:a16="http://schemas.microsoft.com/office/drawing/2014/main" id="{E2C8B4A1-0FA3-40E0-84E2-AE4B3E2B78AD}"/>
                </a:ext>
              </a:extLst>
            </p:cNvPr>
            <p:cNvSpPr>
              <a:spLocks noChangeArrowheads="1"/>
            </p:cNvSpPr>
            <p:nvPr/>
          </p:nvSpPr>
          <p:spPr bwMode="auto">
            <a:xfrm>
              <a:off x="624" y="672"/>
              <a:ext cx="384"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3" name="AutoShape 53">
              <a:extLst>
                <a:ext uri="{FF2B5EF4-FFF2-40B4-BE49-F238E27FC236}">
                  <a16:creationId xmlns:a16="http://schemas.microsoft.com/office/drawing/2014/main" id="{B60A5DC9-D64E-46DC-9572-5206DD276908}"/>
                </a:ext>
              </a:extLst>
            </p:cNvPr>
            <p:cNvSpPr>
              <a:spLocks noChangeArrowheads="1"/>
            </p:cNvSpPr>
            <p:nvPr/>
          </p:nvSpPr>
          <p:spPr bwMode="auto">
            <a:xfrm>
              <a:off x="1008" y="672"/>
              <a:ext cx="336" cy="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4" name="AutoShape 54">
              <a:extLst>
                <a:ext uri="{FF2B5EF4-FFF2-40B4-BE49-F238E27FC236}">
                  <a16:creationId xmlns:a16="http://schemas.microsoft.com/office/drawing/2014/main" id="{61B8760C-61C2-4A11-93A7-132D06B286DF}"/>
                </a:ext>
              </a:extLst>
            </p:cNvPr>
            <p:cNvSpPr>
              <a:spLocks noChangeArrowheads="1"/>
            </p:cNvSpPr>
            <p:nvPr/>
          </p:nvSpPr>
          <p:spPr bwMode="auto">
            <a:xfrm>
              <a:off x="1392" y="672"/>
              <a:ext cx="240" cy="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5" name="Text Box 55">
              <a:extLst>
                <a:ext uri="{FF2B5EF4-FFF2-40B4-BE49-F238E27FC236}">
                  <a16:creationId xmlns:a16="http://schemas.microsoft.com/office/drawing/2014/main" id="{7AC2A514-E205-4147-A0B8-CE0A716ABDF1}"/>
                </a:ext>
              </a:extLst>
            </p:cNvPr>
            <p:cNvSpPr txBox="1">
              <a:spLocks noChangeArrowheads="1"/>
            </p:cNvSpPr>
            <p:nvPr/>
          </p:nvSpPr>
          <p:spPr bwMode="auto">
            <a:xfrm>
              <a:off x="1965" y="624"/>
              <a:ext cx="57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t>Caspase 2</a:t>
              </a:r>
            </a:p>
          </p:txBody>
        </p:sp>
        <p:sp>
          <p:nvSpPr>
            <p:cNvPr id="316" name="Text Box 56">
              <a:extLst>
                <a:ext uri="{FF2B5EF4-FFF2-40B4-BE49-F238E27FC236}">
                  <a16:creationId xmlns:a16="http://schemas.microsoft.com/office/drawing/2014/main" id="{16923BE6-67BA-4BB9-A116-FF3489D361BA}"/>
                </a:ext>
              </a:extLst>
            </p:cNvPr>
            <p:cNvSpPr txBox="1">
              <a:spLocks noChangeArrowheads="1"/>
            </p:cNvSpPr>
            <p:nvPr/>
          </p:nvSpPr>
          <p:spPr bwMode="auto">
            <a:xfrm>
              <a:off x="480" y="624"/>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317" name="Text Box 57">
              <a:extLst>
                <a:ext uri="{FF2B5EF4-FFF2-40B4-BE49-F238E27FC236}">
                  <a16:creationId xmlns:a16="http://schemas.microsoft.com/office/drawing/2014/main" id="{CC8A601E-4BDC-4FC9-8A49-F4E3443DF925}"/>
                </a:ext>
              </a:extLst>
            </p:cNvPr>
            <p:cNvSpPr txBox="1">
              <a:spLocks noChangeArrowheads="1"/>
            </p:cNvSpPr>
            <p:nvPr/>
          </p:nvSpPr>
          <p:spPr bwMode="auto">
            <a:xfrm>
              <a:off x="1584" y="624"/>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318" name="Text Box 58">
              <a:extLst>
                <a:ext uri="{FF2B5EF4-FFF2-40B4-BE49-F238E27FC236}">
                  <a16:creationId xmlns:a16="http://schemas.microsoft.com/office/drawing/2014/main" id="{1367788A-143A-4607-B0B3-3679E46C3BEC}"/>
                </a:ext>
              </a:extLst>
            </p:cNvPr>
            <p:cNvSpPr txBox="1">
              <a:spLocks noChangeArrowheads="1"/>
            </p:cNvSpPr>
            <p:nvPr/>
          </p:nvSpPr>
          <p:spPr bwMode="auto">
            <a:xfrm>
              <a:off x="576" y="768"/>
              <a:ext cx="148"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319" name="Rectangle 59">
              <a:extLst>
                <a:ext uri="{FF2B5EF4-FFF2-40B4-BE49-F238E27FC236}">
                  <a16:creationId xmlns:a16="http://schemas.microsoft.com/office/drawing/2014/main" id="{0E101CCD-046E-4660-9BC0-9DC19437B333}"/>
                </a:ext>
              </a:extLst>
            </p:cNvPr>
            <p:cNvSpPr>
              <a:spLocks noChangeArrowheads="1"/>
            </p:cNvSpPr>
            <p:nvPr/>
          </p:nvSpPr>
          <p:spPr bwMode="auto">
            <a:xfrm>
              <a:off x="912" y="768"/>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153</a:t>
              </a:r>
            </a:p>
          </p:txBody>
        </p:sp>
        <p:sp>
          <p:nvSpPr>
            <p:cNvPr id="320" name="Text Box 60">
              <a:extLst>
                <a:ext uri="{FF2B5EF4-FFF2-40B4-BE49-F238E27FC236}">
                  <a16:creationId xmlns:a16="http://schemas.microsoft.com/office/drawing/2014/main" id="{ED1DC576-228C-4A22-B3C4-E033A2244CBD}"/>
                </a:ext>
              </a:extLst>
            </p:cNvPr>
            <p:cNvSpPr txBox="1">
              <a:spLocks noChangeArrowheads="1"/>
            </p:cNvSpPr>
            <p:nvPr/>
          </p:nvSpPr>
          <p:spPr bwMode="auto">
            <a:xfrm>
              <a:off x="1200" y="777"/>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317</a:t>
              </a:r>
            </a:p>
          </p:txBody>
        </p:sp>
        <p:sp>
          <p:nvSpPr>
            <p:cNvPr id="321" name="Text Box 61">
              <a:extLst>
                <a:ext uri="{FF2B5EF4-FFF2-40B4-BE49-F238E27FC236}">
                  <a16:creationId xmlns:a16="http://schemas.microsoft.com/office/drawing/2014/main" id="{C46DADE7-17AA-4A4B-A4FD-9E5FDD98E98F}"/>
                </a:ext>
              </a:extLst>
            </p:cNvPr>
            <p:cNvSpPr txBox="1">
              <a:spLocks noChangeArrowheads="1"/>
            </p:cNvSpPr>
            <p:nvPr/>
          </p:nvSpPr>
          <p:spPr bwMode="auto">
            <a:xfrm>
              <a:off x="1536" y="777"/>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435</a:t>
              </a:r>
            </a:p>
          </p:txBody>
        </p:sp>
        <p:sp>
          <p:nvSpPr>
            <p:cNvPr id="322" name="AutoShape 62">
              <a:extLst>
                <a:ext uri="{FF2B5EF4-FFF2-40B4-BE49-F238E27FC236}">
                  <a16:creationId xmlns:a16="http://schemas.microsoft.com/office/drawing/2014/main" id="{9433D4E9-B988-4A28-A96D-B232052D8CB1}"/>
                </a:ext>
              </a:extLst>
            </p:cNvPr>
            <p:cNvSpPr>
              <a:spLocks noChangeArrowheads="1"/>
            </p:cNvSpPr>
            <p:nvPr/>
          </p:nvSpPr>
          <p:spPr bwMode="auto">
            <a:xfrm>
              <a:off x="1344" y="672"/>
              <a:ext cx="48"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3" name="Rectangle 63">
              <a:extLst>
                <a:ext uri="{FF2B5EF4-FFF2-40B4-BE49-F238E27FC236}">
                  <a16:creationId xmlns:a16="http://schemas.microsoft.com/office/drawing/2014/main" id="{94F8B1D4-262A-4B85-AF6B-72C199E17BFE}"/>
                </a:ext>
              </a:extLst>
            </p:cNvPr>
            <p:cNvSpPr>
              <a:spLocks noChangeArrowheads="1"/>
            </p:cNvSpPr>
            <p:nvPr/>
          </p:nvSpPr>
          <p:spPr bwMode="auto">
            <a:xfrm>
              <a:off x="1344" y="777"/>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331</a:t>
              </a:r>
            </a:p>
          </p:txBody>
        </p:sp>
      </p:grpSp>
      <p:sp>
        <p:nvSpPr>
          <p:cNvPr id="234" name="AutoShape 64">
            <a:extLst>
              <a:ext uri="{FF2B5EF4-FFF2-40B4-BE49-F238E27FC236}">
                <a16:creationId xmlns:a16="http://schemas.microsoft.com/office/drawing/2014/main" id="{AD7875AC-CB61-45CC-8538-40C1C855A3CD}"/>
              </a:ext>
            </a:extLst>
          </p:cNvPr>
          <p:cNvSpPr>
            <a:spLocks noChangeArrowheads="1"/>
          </p:cNvSpPr>
          <p:nvPr/>
        </p:nvSpPr>
        <p:spPr bwMode="auto">
          <a:xfrm>
            <a:off x="562137" y="2269679"/>
            <a:ext cx="309563"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35" name="AutoShape 65">
            <a:extLst>
              <a:ext uri="{FF2B5EF4-FFF2-40B4-BE49-F238E27FC236}">
                <a16:creationId xmlns:a16="http://schemas.microsoft.com/office/drawing/2014/main" id="{52154ACF-7CC1-4857-9353-644EC3B9BBED}"/>
              </a:ext>
            </a:extLst>
          </p:cNvPr>
          <p:cNvSpPr>
            <a:spLocks noChangeArrowheads="1"/>
          </p:cNvSpPr>
          <p:nvPr/>
        </p:nvSpPr>
        <p:spPr bwMode="auto">
          <a:xfrm>
            <a:off x="871700" y="2269679"/>
            <a:ext cx="6858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36" name="AutoShape 66">
            <a:extLst>
              <a:ext uri="{FF2B5EF4-FFF2-40B4-BE49-F238E27FC236}">
                <a16:creationId xmlns:a16="http://schemas.microsoft.com/office/drawing/2014/main" id="{72235A7A-7D1D-4CF4-82DE-4782903B91C2}"/>
              </a:ext>
            </a:extLst>
          </p:cNvPr>
          <p:cNvSpPr>
            <a:spLocks noChangeArrowheads="1"/>
          </p:cNvSpPr>
          <p:nvPr/>
        </p:nvSpPr>
        <p:spPr bwMode="auto">
          <a:xfrm>
            <a:off x="1633700" y="2269679"/>
            <a:ext cx="3810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37" name="Text Box 67">
            <a:extLst>
              <a:ext uri="{FF2B5EF4-FFF2-40B4-BE49-F238E27FC236}">
                <a16:creationId xmlns:a16="http://schemas.microsoft.com/office/drawing/2014/main" id="{CED776D7-B644-4B05-93DA-01A7D1E4103C}"/>
              </a:ext>
            </a:extLst>
          </p:cNvPr>
          <p:cNvSpPr txBox="1">
            <a:spLocks noChangeArrowheads="1"/>
          </p:cNvSpPr>
          <p:nvPr/>
        </p:nvSpPr>
        <p:spPr bwMode="auto">
          <a:xfrm>
            <a:off x="2695737" y="2193479"/>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t>Caspase 4</a:t>
            </a:r>
          </a:p>
        </p:txBody>
      </p:sp>
      <p:sp>
        <p:nvSpPr>
          <p:cNvPr id="238" name="Text Box 68">
            <a:extLst>
              <a:ext uri="{FF2B5EF4-FFF2-40B4-BE49-F238E27FC236}">
                <a16:creationId xmlns:a16="http://schemas.microsoft.com/office/drawing/2014/main" id="{2DB6FA8A-FF27-4585-81E8-0CF78701C572}"/>
              </a:ext>
            </a:extLst>
          </p:cNvPr>
          <p:cNvSpPr txBox="1">
            <a:spLocks noChangeArrowheads="1"/>
          </p:cNvSpPr>
          <p:nvPr/>
        </p:nvSpPr>
        <p:spPr bwMode="auto">
          <a:xfrm>
            <a:off x="333537" y="2193479"/>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239" name="Text Box 69">
            <a:extLst>
              <a:ext uri="{FF2B5EF4-FFF2-40B4-BE49-F238E27FC236}">
                <a16:creationId xmlns:a16="http://schemas.microsoft.com/office/drawing/2014/main" id="{C0C28676-DF07-48E2-BCE9-3E79CC36BC69}"/>
              </a:ext>
            </a:extLst>
          </p:cNvPr>
          <p:cNvSpPr txBox="1">
            <a:spLocks noChangeArrowheads="1"/>
          </p:cNvSpPr>
          <p:nvPr/>
        </p:nvSpPr>
        <p:spPr bwMode="auto">
          <a:xfrm>
            <a:off x="1938500" y="2193479"/>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240" name="Text Box 70">
            <a:extLst>
              <a:ext uri="{FF2B5EF4-FFF2-40B4-BE49-F238E27FC236}">
                <a16:creationId xmlns:a16="http://schemas.microsoft.com/office/drawing/2014/main" id="{167F7E51-3BBE-4A74-9460-F96D0317B108}"/>
              </a:ext>
            </a:extLst>
          </p:cNvPr>
          <p:cNvSpPr txBox="1">
            <a:spLocks noChangeArrowheads="1"/>
          </p:cNvSpPr>
          <p:nvPr/>
        </p:nvSpPr>
        <p:spPr bwMode="auto">
          <a:xfrm>
            <a:off x="485937" y="2422079"/>
            <a:ext cx="2349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241" name="Rectangle 71">
            <a:extLst>
              <a:ext uri="{FF2B5EF4-FFF2-40B4-BE49-F238E27FC236}">
                <a16:creationId xmlns:a16="http://schemas.microsoft.com/office/drawing/2014/main" id="{3911E86E-40CF-47C1-8397-F1C05C463971}"/>
              </a:ext>
            </a:extLst>
          </p:cNvPr>
          <p:cNvSpPr>
            <a:spLocks noChangeArrowheads="1"/>
          </p:cNvSpPr>
          <p:nvPr/>
        </p:nvSpPr>
        <p:spPr bwMode="auto">
          <a:xfrm>
            <a:off x="719300" y="242207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?81</a:t>
            </a:r>
          </a:p>
        </p:txBody>
      </p:sp>
      <p:sp>
        <p:nvSpPr>
          <p:cNvPr id="242" name="Text Box 72">
            <a:extLst>
              <a:ext uri="{FF2B5EF4-FFF2-40B4-BE49-F238E27FC236}">
                <a16:creationId xmlns:a16="http://schemas.microsoft.com/office/drawing/2014/main" id="{A45214A0-1F2E-4EDE-A2B9-D2F76026685D}"/>
              </a:ext>
            </a:extLst>
          </p:cNvPr>
          <p:cNvSpPr txBox="1">
            <a:spLocks noChangeArrowheads="1"/>
          </p:cNvSpPr>
          <p:nvPr/>
        </p:nvSpPr>
        <p:spPr bwMode="auto">
          <a:xfrm>
            <a:off x="1328900" y="242207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271</a:t>
            </a:r>
          </a:p>
        </p:txBody>
      </p:sp>
      <p:sp>
        <p:nvSpPr>
          <p:cNvPr id="243" name="Text Box 73">
            <a:extLst>
              <a:ext uri="{FF2B5EF4-FFF2-40B4-BE49-F238E27FC236}">
                <a16:creationId xmlns:a16="http://schemas.microsoft.com/office/drawing/2014/main" id="{BE953F10-FA92-47A6-8D51-DEA6E95E9110}"/>
              </a:ext>
            </a:extLst>
          </p:cNvPr>
          <p:cNvSpPr txBox="1">
            <a:spLocks noChangeArrowheads="1"/>
          </p:cNvSpPr>
          <p:nvPr/>
        </p:nvSpPr>
        <p:spPr bwMode="auto">
          <a:xfrm>
            <a:off x="1557500" y="242207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290</a:t>
            </a:r>
          </a:p>
        </p:txBody>
      </p:sp>
      <p:sp>
        <p:nvSpPr>
          <p:cNvPr id="244" name="AutoShape 74">
            <a:extLst>
              <a:ext uri="{FF2B5EF4-FFF2-40B4-BE49-F238E27FC236}">
                <a16:creationId xmlns:a16="http://schemas.microsoft.com/office/drawing/2014/main" id="{37755545-29E2-44D0-95DD-8FA4573F4BAC}"/>
              </a:ext>
            </a:extLst>
          </p:cNvPr>
          <p:cNvSpPr>
            <a:spLocks noChangeArrowheads="1"/>
          </p:cNvSpPr>
          <p:nvPr/>
        </p:nvSpPr>
        <p:spPr bwMode="auto">
          <a:xfrm>
            <a:off x="1557500" y="2269679"/>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45" name="Rectangle 75">
            <a:extLst>
              <a:ext uri="{FF2B5EF4-FFF2-40B4-BE49-F238E27FC236}">
                <a16:creationId xmlns:a16="http://schemas.microsoft.com/office/drawing/2014/main" id="{359A2AC0-2CAD-473E-9CB9-53B9D4AE670E}"/>
              </a:ext>
            </a:extLst>
          </p:cNvPr>
          <p:cNvSpPr>
            <a:spLocks noChangeArrowheads="1"/>
          </p:cNvSpPr>
          <p:nvPr/>
        </p:nvSpPr>
        <p:spPr bwMode="auto">
          <a:xfrm>
            <a:off x="1830550" y="242207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377</a:t>
            </a:r>
          </a:p>
        </p:txBody>
      </p:sp>
      <p:grpSp>
        <p:nvGrpSpPr>
          <p:cNvPr id="246" name="Group 76">
            <a:extLst>
              <a:ext uri="{FF2B5EF4-FFF2-40B4-BE49-F238E27FC236}">
                <a16:creationId xmlns:a16="http://schemas.microsoft.com/office/drawing/2014/main" id="{D1D51BD8-6D4F-46A3-85D6-2F33BF3DB581}"/>
              </a:ext>
            </a:extLst>
          </p:cNvPr>
          <p:cNvGrpSpPr>
            <a:grpSpLocks/>
          </p:cNvGrpSpPr>
          <p:nvPr/>
        </p:nvGrpSpPr>
        <p:grpSpPr bwMode="auto">
          <a:xfrm>
            <a:off x="338300" y="2650679"/>
            <a:ext cx="3275013" cy="442913"/>
            <a:chOff x="480" y="1728"/>
            <a:chExt cx="2063" cy="279"/>
          </a:xfrm>
        </p:grpSpPr>
        <p:sp>
          <p:nvSpPr>
            <p:cNvPr id="300" name="AutoShape 77">
              <a:extLst>
                <a:ext uri="{FF2B5EF4-FFF2-40B4-BE49-F238E27FC236}">
                  <a16:creationId xmlns:a16="http://schemas.microsoft.com/office/drawing/2014/main" id="{44FB6E61-C6C5-4D4F-B711-074AD9B18296}"/>
                </a:ext>
              </a:extLst>
            </p:cNvPr>
            <p:cNvSpPr>
              <a:spLocks noChangeArrowheads="1"/>
            </p:cNvSpPr>
            <p:nvPr/>
          </p:nvSpPr>
          <p:spPr bwMode="auto">
            <a:xfrm>
              <a:off x="624" y="1776"/>
              <a:ext cx="291"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1" name="AutoShape 78">
              <a:extLst>
                <a:ext uri="{FF2B5EF4-FFF2-40B4-BE49-F238E27FC236}">
                  <a16:creationId xmlns:a16="http://schemas.microsoft.com/office/drawing/2014/main" id="{681187B6-5940-4741-95EA-A934DD8E497A}"/>
                </a:ext>
              </a:extLst>
            </p:cNvPr>
            <p:cNvSpPr>
              <a:spLocks noChangeArrowheads="1"/>
            </p:cNvSpPr>
            <p:nvPr/>
          </p:nvSpPr>
          <p:spPr bwMode="auto">
            <a:xfrm>
              <a:off x="915" y="1776"/>
              <a:ext cx="432" cy="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2" name="AutoShape 79">
              <a:extLst>
                <a:ext uri="{FF2B5EF4-FFF2-40B4-BE49-F238E27FC236}">
                  <a16:creationId xmlns:a16="http://schemas.microsoft.com/office/drawing/2014/main" id="{813B12FB-8A2B-4935-B7FC-FFE299001E74}"/>
                </a:ext>
              </a:extLst>
            </p:cNvPr>
            <p:cNvSpPr>
              <a:spLocks noChangeArrowheads="1"/>
            </p:cNvSpPr>
            <p:nvPr/>
          </p:nvSpPr>
          <p:spPr bwMode="auto">
            <a:xfrm>
              <a:off x="1395" y="1776"/>
              <a:ext cx="192" cy="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3" name="Text Box 80">
              <a:extLst>
                <a:ext uri="{FF2B5EF4-FFF2-40B4-BE49-F238E27FC236}">
                  <a16:creationId xmlns:a16="http://schemas.microsoft.com/office/drawing/2014/main" id="{83FEE103-544C-4CA9-A598-BE75B608DDC8}"/>
                </a:ext>
              </a:extLst>
            </p:cNvPr>
            <p:cNvSpPr txBox="1">
              <a:spLocks noChangeArrowheads="1"/>
            </p:cNvSpPr>
            <p:nvPr/>
          </p:nvSpPr>
          <p:spPr bwMode="auto">
            <a:xfrm>
              <a:off x="1965" y="1728"/>
              <a:ext cx="57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t>Caspase 5</a:t>
              </a:r>
            </a:p>
          </p:txBody>
        </p:sp>
        <p:sp>
          <p:nvSpPr>
            <p:cNvPr id="304" name="Text Box 81">
              <a:extLst>
                <a:ext uri="{FF2B5EF4-FFF2-40B4-BE49-F238E27FC236}">
                  <a16:creationId xmlns:a16="http://schemas.microsoft.com/office/drawing/2014/main" id="{18FF0562-3AB5-4E26-AA50-7AFA95BCBC36}"/>
                </a:ext>
              </a:extLst>
            </p:cNvPr>
            <p:cNvSpPr txBox="1">
              <a:spLocks noChangeArrowheads="1"/>
            </p:cNvSpPr>
            <p:nvPr/>
          </p:nvSpPr>
          <p:spPr bwMode="auto">
            <a:xfrm>
              <a:off x="480" y="1728"/>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305" name="Text Box 82">
              <a:extLst>
                <a:ext uri="{FF2B5EF4-FFF2-40B4-BE49-F238E27FC236}">
                  <a16:creationId xmlns:a16="http://schemas.microsoft.com/office/drawing/2014/main" id="{8BB1ADF9-D7BD-4D8E-9AD0-A5E314FADDEE}"/>
                </a:ext>
              </a:extLst>
            </p:cNvPr>
            <p:cNvSpPr txBox="1">
              <a:spLocks noChangeArrowheads="1"/>
            </p:cNvSpPr>
            <p:nvPr/>
          </p:nvSpPr>
          <p:spPr bwMode="auto">
            <a:xfrm>
              <a:off x="1539" y="1728"/>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306" name="Text Box 83">
              <a:extLst>
                <a:ext uri="{FF2B5EF4-FFF2-40B4-BE49-F238E27FC236}">
                  <a16:creationId xmlns:a16="http://schemas.microsoft.com/office/drawing/2014/main" id="{0E5348F9-5717-4D16-ADB5-71069B68A9C9}"/>
                </a:ext>
              </a:extLst>
            </p:cNvPr>
            <p:cNvSpPr txBox="1">
              <a:spLocks noChangeArrowheads="1"/>
            </p:cNvSpPr>
            <p:nvPr/>
          </p:nvSpPr>
          <p:spPr bwMode="auto">
            <a:xfrm>
              <a:off x="576" y="1872"/>
              <a:ext cx="148"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307" name="Rectangle 84">
              <a:extLst>
                <a:ext uri="{FF2B5EF4-FFF2-40B4-BE49-F238E27FC236}">
                  <a16:creationId xmlns:a16="http://schemas.microsoft.com/office/drawing/2014/main" id="{6C5D0266-BEE7-40BB-9238-4E0E1701AA98}"/>
                </a:ext>
              </a:extLst>
            </p:cNvPr>
            <p:cNvSpPr>
              <a:spLocks noChangeArrowheads="1"/>
            </p:cNvSpPr>
            <p:nvPr/>
          </p:nvSpPr>
          <p:spPr bwMode="auto">
            <a:xfrm>
              <a:off x="768" y="1872"/>
              <a:ext cx="244"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?121</a:t>
              </a:r>
            </a:p>
          </p:txBody>
        </p:sp>
        <p:sp>
          <p:nvSpPr>
            <p:cNvPr id="308" name="Text Box 85">
              <a:extLst>
                <a:ext uri="{FF2B5EF4-FFF2-40B4-BE49-F238E27FC236}">
                  <a16:creationId xmlns:a16="http://schemas.microsoft.com/office/drawing/2014/main" id="{5C11F72C-6D03-4084-BC2A-1026A1A4FC03}"/>
                </a:ext>
              </a:extLst>
            </p:cNvPr>
            <p:cNvSpPr txBox="1">
              <a:spLocks noChangeArrowheads="1"/>
            </p:cNvSpPr>
            <p:nvPr/>
          </p:nvSpPr>
          <p:spPr bwMode="auto">
            <a:xfrm>
              <a:off x="1203" y="1872"/>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312</a:t>
              </a:r>
            </a:p>
          </p:txBody>
        </p:sp>
        <p:sp>
          <p:nvSpPr>
            <p:cNvPr id="309" name="Text Box 86">
              <a:extLst>
                <a:ext uri="{FF2B5EF4-FFF2-40B4-BE49-F238E27FC236}">
                  <a16:creationId xmlns:a16="http://schemas.microsoft.com/office/drawing/2014/main" id="{921C263F-177F-4731-A176-652B676F3F03}"/>
                </a:ext>
              </a:extLst>
            </p:cNvPr>
            <p:cNvSpPr txBox="1">
              <a:spLocks noChangeArrowheads="1"/>
            </p:cNvSpPr>
            <p:nvPr/>
          </p:nvSpPr>
          <p:spPr bwMode="auto">
            <a:xfrm>
              <a:off x="1327" y="1872"/>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330</a:t>
              </a:r>
            </a:p>
          </p:txBody>
        </p:sp>
        <p:sp>
          <p:nvSpPr>
            <p:cNvPr id="310" name="AutoShape 87">
              <a:extLst>
                <a:ext uri="{FF2B5EF4-FFF2-40B4-BE49-F238E27FC236}">
                  <a16:creationId xmlns:a16="http://schemas.microsoft.com/office/drawing/2014/main" id="{767707A4-4B2D-433A-A113-37DA32F5F1A5}"/>
                </a:ext>
              </a:extLst>
            </p:cNvPr>
            <p:cNvSpPr>
              <a:spLocks noChangeArrowheads="1"/>
            </p:cNvSpPr>
            <p:nvPr/>
          </p:nvSpPr>
          <p:spPr bwMode="auto">
            <a:xfrm>
              <a:off x="1347" y="1776"/>
              <a:ext cx="48"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1" name="Rectangle 88">
              <a:extLst>
                <a:ext uri="{FF2B5EF4-FFF2-40B4-BE49-F238E27FC236}">
                  <a16:creationId xmlns:a16="http://schemas.microsoft.com/office/drawing/2014/main" id="{8E8B3A10-F00F-4589-817D-A8B730A5126E}"/>
                </a:ext>
              </a:extLst>
            </p:cNvPr>
            <p:cNvSpPr>
              <a:spLocks noChangeArrowheads="1"/>
            </p:cNvSpPr>
            <p:nvPr/>
          </p:nvSpPr>
          <p:spPr bwMode="auto">
            <a:xfrm>
              <a:off x="1471" y="1872"/>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418</a:t>
              </a:r>
            </a:p>
          </p:txBody>
        </p:sp>
      </p:grpSp>
      <p:grpSp>
        <p:nvGrpSpPr>
          <p:cNvPr id="247" name="Group 89">
            <a:extLst>
              <a:ext uri="{FF2B5EF4-FFF2-40B4-BE49-F238E27FC236}">
                <a16:creationId xmlns:a16="http://schemas.microsoft.com/office/drawing/2014/main" id="{08427E23-9EF2-45C4-AB71-37095267F2F5}"/>
              </a:ext>
            </a:extLst>
          </p:cNvPr>
          <p:cNvGrpSpPr>
            <a:grpSpLocks/>
          </p:cNvGrpSpPr>
          <p:nvPr/>
        </p:nvGrpSpPr>
        <p:grpSpPr bwMode="auto">
          <a:xfrm>
            <a:off x="333537" y="2955479"/>
            <a:ext cx="3279775" cy="601663"/>
            <a:chOff x="477" y="2012"/>
            <a:chExt cx="2066" cy="379"/>
          </a:xfrm>
        </p:grpSpPr>
        <p:sp>
          <p:nvSpPr>
            <p:cNvPr id="285" name="AutoShape 90">
              <a:extLst>
                <a:ext uri="{FF2B5EF4-FFF2-40B4-BE49-F238E27FC236}">
                  <a16:creationId xmlns:a16="http://schemas.microsoft.com/office/drawing/2014/main" id="{32C47075-83CD-4C21-8541-63B05D427E57}"/>
                </a:ext>
              </a:extLst>
            </p:cNvPr>
            <p:cNvSpPr>
              <a:spLocks noChangeArrowheads="1"/>
            </p:cNvSpPr>
            <p:nvPr/>
          </p:nvSpPr>
          <p:spPr bwMode="auto">
            <a:xfrm>
              <a:off x="621" y="2160"/>
              <a:ext cx="51"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6" name="AutoShape 91">
              <a:extLst>
                <a:ext uri="{FF2B5EF4-FFF2-40B4-BE49-F238E27FC236}">
                  <a16:creationId xmlns:a16="http://schemas.microsoft.com/office/drawing/2014/main" id="{99D7CE36-E596-4E10-A11E-D64878800A9F}"/>
                </a:ext>
              </a:extLst>
            </p:cNvPr>
            <p:cNvSpPr>
              <a:spLocks noChangeArrowheads="1"/>
            </p:cNvSpPr>
            <p:nvPr/>
          </p:nvSpPr>
          <p:spPr bwMode="auto">
            <a:xfrm>
              <a:off x="672" y="2160"/>
              <a:ext cx="384" cy="96"/>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7" name="AutoShape 92">
              <a:extLst>
                <a:ext uri="{FF2B5EF4-FFF2-40B4-BE49-F238E27FC236}">
                  <a16:creationId xmlns:a16="http://schemas.microsoft.com/office/drawing/2014/main" id="{6810F90B-F985-4DA2-BF6F-CD94F27A00FD}"/>
                </a:ext>
              </a:extLst>
            </p:cNvPr>
            <p:cNvSpPr>
              <a:spLocks noChangeArrowheads="1"/>
            </p:cNvSpPr>
            <p:nvPr/>
          </p:nvSpPr>
          <p:spPr bwMode="auto">
            <a:xfrm>
              <a:off x="1104" y="2160"/>
              <a:ext cx="192" cy="96"/>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8" name="Text Box 93">
              <a:extLst>
                <a:ext uri="{FF2B5EF4-FFF2-40B4-BE49-F238E27FC236}">
                  <a16:creationId xmlns:a16="http://schemas.microsoft.com/office/drawing/2014/main" id="{5BC4A5CA-8C45-49BA-985E-595571851C04}"/>
                </a:ext>
              </a:extLst>
            </p:cNvPr>
            <p:cNvSpPr txBox="1">
              <a:spLocks noChangeArrowheads="1"/>
            </p:cNvSpPr>
            <p:nvPr/>
          </p:nvSpPr>
          <p:spPr bwMode="auto">
            <a:xfrm>
              <a:off x="1965" y="2112"/>
              <a:ext cx="57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solidFill>
                    <a:srgbClr val="FF0000"/>
                  </a:solidFill>
                </a:rPr>
                <a:t>Caspase 6</a:t>
              </a:r>
            </a:p>
          </p:txBody>
        </p:sp>
        <p:sp>
          <p:nvSpPr>
            <p:cNvPr id="289" name="Text Box 94">
              <a:extLst>
                <a:ext uri="{FF2B5EF4-FFF2-40B4-BE49-F238E27FC236}">
                  <a16:creationId xmlns:a16="http://schemas.microsoft.com/office/drawing/2014/main" id="{7E97C398-7F8E-46EF-BC5E-4D94320FF575}"/>
                </a:ext>
              </a:extLst>
            </p:cNvPr>
            <p:cNvSpPr txBox="1">
              <a:spLocks noChangeArrowheads="1"/>
            </p:cNvSpPr>
            <p:nvPr/>
          </p:nvSpPr>
          <p:spPr bwMode="auto">
            <a:xfrm>
              <a:off x="477" y="2112"/>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290" name="Text Box 95">
              <a:extLst>
                <a:ext uri="{FF2B5EF4-FFF2-40B4-BE49-F238E27FC236}">
                  <a16:creationId xmlns:a16="http://schemas.microsoft.com/office/drawing/2014/main" id="{5F4403A6-2541-4E05-BAC9-ECBF127CDEA2}"/>
                </a:ext>
              </a:extLst>
            </p:cNvPr>
            <p:cNvSpPr txBox="1">
              <a:spLocks noChangeArrowheads="1"/>
            </p:cNvSpPr>
            <p:nvPr/>
          </p:nvSpPr>
          <p:spPr bwMode="auto">
            <a:xfrm>
              <a:off x="1248" y="2112"/>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291" name="Text Box 96">
              <a:extLst>
                <a:ext uri="{FF2B5EF4-FFF2-40B4-BE49-F238E27FC236}">
                  <a16:creationId xmlns:a16="http://schemas.microsoft.com/office/drawing/2014/main" id="{72BE4F05-AD02-457A-93FE-CCDD109B089A}"/>
                </a:ext>
              </a:extLst>
            </p:cNvPr>
            <p:cNvSpPr txBox="1">
              <a:spLocks noChangeArrowheads="1"/>
            </p:cNvSpPr>
            <p:nvPr/>
          </p:nvSpPr>
          <p:spPr bwMode="auto">
            <a:xfrm>
              <a:off x="528" y="2256"/>
              <a:ext cx="148"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292" name="Rectangle 97">
              <a:extLst>
                <a:ext uri="{FF2B5EF4-FFF2-40B4-BE49-F238E27FC236}">
                  <a16:creationId xmlns:a16="http://schemas.microsoft.com/office/drawing/2014/main" id="{36933D53-2836-49BE-962C-586E90AC46C5}"/>
                </a:ext>
              </a:extLst>
            </p:cNvPr>
            <p:cNvSpPr>
              <a:spLocks noChangeArrowheads="1"/>
            </p:cNvSpPr>
            <p:nvPr/>
          </p:nvSpPr>
          <p:spPr bwMode="auto">
            <a:xfrm>
              <a:off x="912" y="2256"/>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180</a:t>
              </a:r>
            </a:p>
          </p:txBody>
        </p:sp>
        <p:sp>
          <p:nvSpPr>
            <p:cNvPr id="293" name="Text Box 98">
              <a:extLst>
                <a:ext uri="{FF2B5EF4-FFF2-40B4-BE49-F238E27FC236}">
                  <a16:creationId xmlns:a16="http://schemas.microsoft.com/office/drawing/2014/main" id="{9C5E9B3A-0D80-4C54-83E1-67AF70FB601C}"/>
                </a:ext>
              </a:extLst>
            </p:cNvPr>
            <p:cNvSpPr txBox="1">
              <a:spLocks noChangeArrowheads="1"/>
            </p:cNvSpPr>
            <p:nvPr/>
          </p:nvSpPr>
          <p:spPr bwMode="auto">
            <a:xfrm>
              <a:off x="1036" y="2256"/>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194</a:t>
              </a:r>
            </a:p>
          </p:txBody>
        </p:sp>
        <p:sp>
          <p:nvSpPr>
            <p:cNvPr id="294" name="Text Box 99">
              <a:extLst>
                <a:ext uri="{FF2B5EF4-FFF2-40B4-BE49-F238E27FC236}">
                  <a16:creationId xmlns:a16="http://schemas.microsoft.com/office/drawing/2014/main" id="{4A2501A1-DEF2-4669-8E34-320E8750260F}"/>
                </a:ext>
              </a:extLst>
            </p:cNvPr>
            <p:cNvSpPr txBox="1">
              <a:spLocks noChangeArrowheads="1"/>
            </p:cNvSpPr>
            <p:nvPr/>
          </p:nvSpPr>
          <p:spPr bwMode="auto">
            <a:xfrm>
              <a:off x="1180" y="2256"/>
              <a:ext cx="212"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293</a:t>
              </a:r>
            </a:p>
          </p:txBody>
        </p:sp>
        <p:sp>
          <p:nvSpPr>
            <p:cNvPr id="295" name="Text Box 100">
              <a:extLst>
                <a:ext uri="{FF2B5EF4-FFF2-40B4-BE49-F238E27FC236}">
                  <a16:creationId xmlns:a16="http://schemas.microsoft.com/office/drawing/2014/main" id="{E121B530-619B-4430-BBC1-B57AAB9DE417}"/>
                </a:ext>
              </a:extLst>
            </p:cNvPr>
            <p:cNvSpPr txBox="1">
              <a:spLocks noChangeArrowheads="1"/>
            </p:cNvSpPr>
            <p:nvPr/>
          </p:nvSpPr>
          <p:spPr bwMode="auto">
            <a:xfrm>
              <a:off x="477" y="2064"/>
              <a:ext cx="339"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296" name="Rectangle 101">
              <a:extLst>
                <a:ext uri="{FF2B5EF4-FFF2-40B4-BE49-F238E27FC236}">
                  <a16:creationId xmlns:a16="http://schemas.microsoft.com/office/drawing/2014/main" id="{ED0295D4-E73D-473E-871A-C8AE236FA109}"/>
                </a:ext>
              </a:extLst>
            </p:cNvPr>
            <p:cNvSpPr>
              <a:spLocks noChangeArrowheads="1"/>
            </p:cNvSpPr>
            <p:nvPr/>
          </p:nvSpPr>
          <p:spPr bwMode="auto">
            <a:xfrm>
              <a:off x="816" y="2060"/>
              <a:ext cx="116"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297" name="AutoShape 102">
              <a:extLst>
                <a:ext uri="{FF2B5EF4-FFF2-40B4-BE49-F238E27FC236}">
                  <a16:creationId xmlns:a16="http://schemas.microsoft.com/office/drawing/2014/main" id="{B2C7DBC8-D7DF-4CBB-A57E-7FE3C04DAD7F}"/>
                </a:ext>
              </a:extLst>
            </p:cNvPr>
            <p:cNvSpPr>
              <a:spLocks noChangeArrowheads="1"/>
            </p:cNvSpPr>
            <p:nvPr/>
          </p:nvSpPr>
          <p:spPr bwMode="auto">
            <a:xfrm>
              <a:off x="1056" y="2160"/>
              <a:ext cx="51" cy="96"/>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98" name="Rectangle 103">
              <a:extLst>
                <a:ext uri="{FF2B5EF4-FFF2-40B4-BE49-F238E27FC236}">
                  <a16:creationId xmlns:a16="http://schemas.microsoft.com/office/drawing/2014/main" id="{FB74E139-2E28-4881-A483-D935DEEE26CA}"/>
                </a:ext>
              </a:extLst>
            </p:cNvPr>
            <p:cNvSpPr>
              <a:spLocks noChangeArrowheads="1"/>
            </p:cNvSpPr>
            <p:nvPr/>
          </p:nvSpPr>
          <p:spPr bwMode="auto">
            <a:xfrm>
              <a:off x="588" y="2256"/>
              <a:ext cx="180"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24</a:t>
              </a:r>
            </a:p>
          </p:txBody>
        </p:sp>
        <p:sp>
          <p:nvSpPr>
            <p:cNvPr id="299" name="Rectangle 104">
              <a:extLst>
                <a:ext uri="{FF2B5EF4-FFF2-40B4-BE49-F238E27FC236}">
                  <a16:creationId xmlns:a16="http://schemas.microsoft.com/office/drawing/2014/main" id="{3157ED47-2C2F-42C3-94A9-DD8DE7EC54AE}"/>
                </a:ext>
              </a:extLst>
            </p:cNvPr>
            <p:cNvSpPr>
              <a:spLocks noChangeArrowheads="1"/>
            </p:cNvSpPr>
            <p:nvPr/>
          </p:nvSpPr>
          <p:spPr bwMode="auto">
            <a:xfrm>
              <a:off x="912" y="2012"/>
              <a:ext cx="116"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grpSp>
      <p:sp>
        <p:nvSpPr>
          <p:cNvPr id="248" name="Text Box 105">
            <a:extLst>
              <a:ext uri="{FF2B5EF4-FFF2-40B4-BE49-F238E27FC236}">
                <a16:creationId xmlns:a16="http://schemas.microsoft.com/office/drawing/2014/main" id="{56867E65-8CF9-4619-97C6-5B5BF09A1DE8}"/>
              </a:ext>
            </a:extLst>
          </p:cNvPr>
          <p:cNvSpPr txBox="1">
            <a:spLocks noChangeArrowheads="1"/>
          </p:cNvSpPr>
          <p:nvPr/>
        </p:nvSpPr>
        <p:spPr bwMode="auto">
          <a:xfrm>
            <a:off x="485937" y="4250879"/>
            <a:ext cx="2349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249" name="Rectangle 106">
            <a:extLst>
              <a:ext uri="{FF2B5EF4-FFF2-40B4-BE49-F238E27FC236}">
                <a16:creationId xmlns:a16="http://schemas.microsoft.com/office/drawing/2014/main" id="{EC6C204B-CF0E-4CA5-9B88-FB287FC1F207}"/>
              </a:ext>
            </a:extLst>
          </p:cNvPr>
          <p:cNvSpPr>
            <a:spLocks noChangeArrowheads="1"/>
          </p:cNvSpPr>
          <p:nvPr/>
        </p:nvSpPr>
        <p:spPr bwMode="auto">
          <a:xfrm>
            <a:off x="1247937" y="425087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217</a:t>
            </a:r>
          </a:p>
        </p:txBody>
      </p:sp>
      <p:sp>
        <p:nvSpPr>
          <p:cNvPr id="250" name="Text Box 107">
            <a:extLst>
              <a:ext uri="{FF2B5EF4-FFF2-40B4-BE49-F238E27FC236}">
                <a16:creationId xmlns:a16="http://schemas.microsoft.com/office/drawing/2014/main" id="{31168866-8813-4839-8F6B-793488323D1C}"/>
              </a:ext>
            </a:extLst>
          </p:cNvPr>
          <p:cNvSpPr txBox="1">
            <a:spLocks noChangeArrowheads="1"/>
          </p:cNvSpPr>
          <p:nvPr/>
        </p:nvSpPr>
        <p:spPr bwMode="auto">
          <a:xfrm>
            <a:off x="2700500" y="4042917"/>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solidFill>
                  <a:srgbClr val="0070C0"/>
                </a:solidFill>
              </a:rPr>
              <a:t>Caspase 8</a:t>
            </a:r>
          </a:p>
        </p:txBody>
      </p:sp>
      <p:sp>
        <p:nvSpPr>
          <p:cNvPr id="251" name="Text Box 108">
            <a:extLst>
              <a:ext uri="{FF2B5EF4-FFF2-40B4-BE49-F238E27FC236}">
                <a16:creationId xmlns:a16="http://schemas.microsoft.com/office/drawing/2014/main" id="{971D6A5B-0FB0-4C46-A412-3ED5F90D8CDC}"/>
              </a:ext>
            </a:extLst>
          </p:cNvPr>
          <p:cNvSpPr txBox="1">
            <a:spLocks noChangeArrowheads="1"/>
          </p:cNvSpPr>
          <p:nvPr/>
        </p:nvSpPr>
        <p:spPr bwMode="auto">
          <a:xfrm>
            <a:off x="333537" y="4042917"/>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252" name="Text Box 109">
            <a:extLst>
              <a:ext uri="{FF2B5EF4-FFF2-40B4-BE49-F238E27FC236}">
                <a16:creationId xmlns:a16="http://schemas.microsoft.com/office/drawing/2014/main" id="{2D2CE7FC-7DB2-46D0-BD58-7326D1911ABD}"/>
              </a:ext>
            </a:extLst>
          </p:cNvPr>
          <p:cNvSpPr txBox="1">
            <a:spLocks noChangeArrowheads="1"/>
          </p:cNvSpPr>
          <p:nvPr/>
        </p:nvSpPr>
        <p:spPr bwMode="auto">
          <a:xfrm>
            <a:off x="2319500" y="4042917"/>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253" name="Text Box 110">
            <a:extLst>
              <a:ext uri="{FF2B5EF4-FFF2-40B4-BE49-F238E27FC236}">
                <a16:creationId xmlns:a16="http://schemas.microsoft.com/office/drawing/2014/main" id="{5928111F-606F-42EC-8FB1-6D25A51A30E2}"/>
              </a:ext>
            </a:extLst>
          </p:cNvPr>
          <p:cNvSpPr txBox="1">
            <a:spLocks noChangeArrowheads="1"/>
          </p:cNvSpPr>
          <p:nvPr/>
        </p:nvSpPr>
        <p:spPr bwMode="auto">
          <a:xfrm>
            <a:off x="1786100" y="425722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375</a:t>
            </a:r>
          </a:p>
        </p:txBody>
      </p:sp>
      <p:sp>
        <p:nvSpPr>
          <p:cNvPr id="254" name="Text Box 111">
            <a:extLst>
              <a:ext uri="{FF2B5EF4-FFF2-40B4-BE49-F238E27FC236}">
                <a16:creationId xmlns:a16="http://schemas.microsoft.com/office/drawing/2014/main" id="{69AAFA1C-84CA-4C6E-896B-88AF99990884}"/>
              </a:ext>
            </a:extLst>
          </p:cNvPr>
          <p:cNvSpPr txBox="1">
            <a:spLocks noChangeArrowheads="1"/>
          </p:cNvSpPr>
          <p:nvPr/>
        </p:nvSpPr>
        <p:spPr bwMode="auto">
          <a:xfrm>
            <a:off x="1982950" y="425722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385</a:t>
            </a:r>
          </a:p>
        </p:txBody>
      </p:sp>
      <p:sp>
        <p:nvSpPr>
          <p:cNvPr id="255" name="Text Box 112">
            <a:extLst>
              <a:ext uri="{FF2B5EF4-FFF2-40B4-BE49-F238E27FC236}">
                <a16:creationId xmlns:a16="http://schemas.microsoft.com/office/drawing/2014/main" id="{AC6CD66B-3E25-4FD8-BA4D-F5010558D268}"/>
              </a:ext>
            </a:extLst>
          </p:cNvPr>
          <p:cNvSpPr txBox="1">
            <a:spLocks noChangeArrowheads="1"/>
          </p:cNvSpPr>
          <p:nvPr/>
        </p:nvSpPr>
        <p:spPr bwMode="auto">
          <a:xfrm>
            <a:off x="1024100" y="3966717"/>
            <a:ext cx="538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256" name="Rectangle 113">
            <a:extLst>
              <a:ext uri="{FF2B5EF4-FFF2-40B4-BE49-F238E27FC236}">
                <a16:creationId xmlns:a16="http://schemas.microsoft.com/office/drawing/2014/main" id="{7815FC18-4FB7-47E2-AD3B-613A55F007E2}"/>
              </a:ext>
            </a:extLst>
          </p:cNvPr>
          <p:cNvSpPr>
            <a:spLocks noChangeArrowheads="1"/>
          </p:cNvSpPr>
          <p:nvPr/>
        </p:nvSpPr>
        <p:spPr bwMode="auto">
          <a:xfrm>
            <a:off x="1655925" y="3960367"/>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257" name="Rectangle 114">
            <a:extLst>
              <a:ext uri="{FF2B5EF4-FFF2-40B4-BE49-F238E27FC236}">
                <a16:creationId xmlns:a16="http://schemas.microsoft.com/office/drawing/2014/main" id="{E829C8C4-F2E1-4660-9633-3CD1234F1656}"/>
              </a:ext>
            </a:extLst>
          </p:cNvPr>
          <p:cNvSpPr>
            <a:spLocks noChangeArrowheads="1"/>
          </p:cNvSpPr>
          <p:nvPr/>
        </p:nvSpPr>
        <p:spPr bwMode="auto">
          <a:xfrm>
            <a:off x="2211550" y="4257229"/>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479</a:t>
            </a:r>
          </a:p>
        </p:txBody>
      </p:sp>
      <p:sp>
        <p:nvSpPr>
          <p:cNvPr id="258" name="Rectangle 115">
            <a:extLst>
              <a:ext uri="{FF2B5EF4-FFF2-40B4-BE49-F238E27FC236}">
                <a16:creationId xmlns:a16="http://schemas.microsoft.com/office/drawing/2014/main" id="{25210712-3487-4545-83FB-E83026CC35A9}"/>
              </a:ext>
            </a:extLst>
          </p:cNvPr>
          <p:cNvSpPr>
            <a:spLocks noChangeArrowheads="1"/>
          </p:cNvSpPr>
          <p:nvPr/>
        </p:nvSpPr>
        <p:spPr bwMode="auto">
          <a:xfrm>
            <a:off x="1709900" y="3869879"/>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259" name="AutoShape 116">
            <a:extLst>
              <a:ext uri="{FF2B5EF4-FFF2-40B4-BE49-F238E27FC236}">
                <a16:creationId xmlns:a16="http://schemas.microsoft.com/office/drawing/2014/main" id="{07D677A5-4985-44F6-98C2-2D78AFA90215}"/>
              </a:ext>
            </a:extLst>
          </p:cNvPr>
          <p:cNvSpPr>
            <a:spLocks noChangeArrowheads="1"/>
          </p:cNvSpPr>
          <p:nvPr/>
        </p:nvSpPr>
        <p:spPr bwMode="auto">
          <a:xfrm>
            <a:off x="566900" y="4569967"/>
            <a:ext cx="5334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0" name="AutoShape 117">
            <a:extLst>
              <a:ext uri="{FF2B5EF4-FFF2-40B4-BE49-F238E27FC236}">
                <a16:creationId xmlns:a16="http://schemas.microsoft.com/office/drawing/2014/main" id="{1B329424-62BE-4C5C-B294-7A2AB753B9BC}"/>
              </a:ext>
            </a:extLst>
          </p:cNvPr>
          <p:cNvSpPr>
            <a:spLocks noChangeArrowheads="1"/>
          </p:cNvSpPr>
          <p:nvPr/>
        </p:nvSpPr>
        <p:spPr bwMode="auto">
          <a:xfrm>
            <a:off x="1100300" y="456996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1" name="AutoShape 118">
            <a:extLst>
              <a:ext uri="{FF2B5EF4-FFF2-40B4-BE49-F238E27FC236}">
                <a16:creationId xmlns:a16="http://schemas.microsoft.com/office/drawing/2014/main" id="{FBD8D82E-0FF8-429C-AB34-434AC20AAA71}"/>
              </a:ext>
            </a:extLst>
          </p:cNvPr>
          <p:cNvSpPr>
            <a:spLocks noChangeArrowheads="1"/>
          </p:cNvSpPr>
          <p:nvPr/>
        </p:nvSpPr>
        <p:spPr bwMode="auto">
          <a:xfrm>
            <a:off x="1786100" y="4569967"/>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2" name="Text Box 119">
            <a:extLst>
              <a:ext uri="{FF2B5EF4-FFF2-40B4-BE49-F238E27FC236}">
                <a16:creationId xmlns:a16="http://schemas.microsoft.com/office/drawing/2014/main" id="{F821B6D5-B360-4E79-84A8-171E6CAD0D3F}"/>
              </a:ext>
            </a:extLst>
          </p:cNvPr>
          <p:cNvSpPr txBox="1">
            <a:spLocks noChangeArrowheads="1"/>
          </p:cNvSpPr>
          <p:nvPr/>
        </p:nvSpPr>
        <p:spPr bwMode="auto">
          <a:xfrm>
            <a:off x="2695737" y="4523929"/>
            <a:ext cx="9172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solidFill>
                  <a:srgbClr val="0070C0"/>
                </a:solidFill>
              </a:rPr>
              <a:t>Caspase 9</a:t>
            </a:r>
          </a:p>
        </p:txBody>
      </p:sp>
      <p:sp>
        <p:nvSpPr>
          <p:cNvPr id="263" name="Text Box 120">
            <a:extLst>
              <a:ext uri="{FF2B5EF4-FFF2-40B4-BE49-F238E27FC236}">
                <a16:creationId xmlns:a16="http://schemas.microsoft.com/office/drawing/2014/main" id="{CF19F703-141C-4D4B-9214-3C9BFA225359}"/>
              </a:ext>
            </a:extLst>
          </p:cNvPr>
          <p:cNvSpPr txBox="1">
            <a:spLocks noChangeArrowheads="1"/>
          </p:cNvSpPr>
          <p:nvPr/>
        </p:nvSpPr>
        <p:spPr bwMode="auto">
          <a:xfrm>
            <a:off x="338300" y="4493767"/>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N</a:t>
            </a:r>
          </a:p>
        </p:txBody>
      </p:sp>
      <p:sp>
        <p:nvSpPr>
          <p:cNvPr id="264" name="Text Box 121">
            <a:extLst>
              <a:ext uri="{FF2B5EF4-FFF2-40B4-BE49-F238E27FC236}">
                <a16:creationId xmlns:a16="http://schemas.microsoft.com/office/drawing/2014/main" id="{5F3D401C-08F3-4F97-B802-B32C87ACBB7C}"/>
              </a:ext>
            </a:extLst>
          </p:cNvPr>
          <p:cNvSpPr txBox="1">
            <a:spLocks noChangeArrowheads="1"/>
          </p:cNvSpPr>
          <p:nvPr/>
        </p:nvSpPr>
        <p:spPr bwMode="auto">
          <a:xfrm>
            <a:off x="2014700" y="4523929"/>
            <a:ext cx="2936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C</a:t>
            </a:r>
          </a:p>
        </p:txBody>
      </p:sp>
      <p:sp>
        <p:nvSpPr>
          <p:cNvPr id="265" name="Text Box 122">
            <a:extLst>
              <a:ext uri="{FF2B5EF4-FFF2-40B4-BE49-F238E27FC236}">
                <a16:creationId xmlns:a16="http://schemas.microsoft.com/office/drawing/2014/main" id="{A6C50790-0FFE-45E8-8736-952F74C6FF9B}"/>
              </a:ext>
            </a:extLst>
          </p:cNvPr>
          <p:cNvSpPr txBox="1">
            <a:spLocks noChangeArrowheads="1"/>
          </p:cNvSpPr>
          <p:nvPr/>
        </p:nvSpPr>
        <p:spPr bwMode="auto">
          <a:xfrm>
            <a:off x="490700" y="4722367"/>
            <a:ext cx="2349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1</a:t>
            </a:r>
          </a:p>
        </p:txBody>
      </p:sp>
      <p:sp>
        <p:nvSpPr>
          <p:cNvPr id="266" name="Rectangle 123">
            <a:extLst>
              <a:ext uri="{FF2B5EF4-FFF2-40B4-BE49-F238E27FC236}">
                <a16:creationId xmlns:a16="http://schemas.microsoft.com/office/drawing/2014/main" id="{40AFD407-36EA-40B4-A004-9A207F30DBFA}"/>
              </a:ext>
            </a:extLst>
          </p:cNvPr>
          <p:cNvSpPr>
            <a:spLocks noChangeArrowheads="1"/>
          </p:cNvSpPr>
          <p:nvPr/>
        </p:nvSpPr>
        <p:spPr bwMode="auto">
          <a:xfrm>
            <a:off x="1481300" y="4722367"/>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316</a:t>
            </a:r>
          </a:p>
        </p:txBody>
      </p:sp>
      <p:sp>
        <p:nvSpPr>
          <p:cNvPr id="267" name="Text Box 124">
            <a:extLst>
              <a:ext uri="{FF2B5EF4-FFF2-40B4-BE49-F238E27FC236}">
                <a16:creationId xmlns:a16="http://schemas.microsoft.com/office/drawing/2014/main" id="{E52AAD01-AFD2-4F83-B43E-204CE1BF06A7}"/>
              </a:ext>
            </a:extLst>
          </p:cNvPr>
          <p:cNvSpPr txBox="1">
            <a:spLocks noChangeArrowheads="1"/>
          </p:cNvSpPr>
          <p:nvPr/>
        </p:nvSpPr>
        <p:spPr bwMode="auto">
          <a:xfrm>
            <a:off x="1906750" y="4722367"/>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416</a:t>
            </a:r>
          </a:p>
        </p:txBody>
      </p:sp>
      <p:sp>
        <p:nvSpPr>
          <p:cNvPr id="268" name="Text Box 125">
            <a:extLst>
              <a:ext uri="{FF2B5EF4-FFF2-40B4-BE49-F238E27FC236}">
                <a16:creationId xmlns:a16="http://schemas.microsoft.com/office/drawing/2014/main" id="{630E3C82-42F5-4B4E-A74C-CF517E58F8D4}"/>
              </a:ext>
            </a:extLst>
          </p:cNvPr>
          <p:cNvSpPr txBox="1">
            <a:spLocks noChangeArrowheads="1"/>
          </p:cNvSpPr>
          <p:nvPr/>
        </p:nvSpPr>
        <p:spPr bwMode="auto">
          <a:xfrm>
            <a:off x="1678150" y="4722367"/>
            <a:ext cx="3365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331</a:t>
            </a:r>
          </a:p>
        </p:txBody>
      </p:sp>
      <p:sp>
        <p:nvSpPr>
          <p:cNvPr id="269" name="Text Box 126">
            <a:extLst>
              <a:ext uri="{FF2B5EF4-FFF2-40B4-BE49-F238E27FC236}">
                <a16:creationId xmlns:a16="http://schemas.microsoft.com/office/drawing/2014/main" id="{58AB1689-11C3-453E-9CDD-5B260CE31EF0}"/>
              </a:ext>
            </a:extLst>
          </p:cNvPr>
          <p:cNvSpPr txBox="1">
            <a:spLocks noChangeArrowheads="1"/>
          </p:cNvSpPr>
          <p:nvPr/>
        </p:nvSpPr>
        <p:spPr bwMode="auto">
          <a:xfrm>
            <a:off x="1328900" y="4417567"/>
            <a:ext cx="53340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270" name="Rectangle 127">
            <a:extLst>
              <a:ext uri="{FF2B5EF4-FFF2-40B4-BE49-F238E27FC236}">
                <a16:creationId xmlns:a16="http://schemas.microsoft.com/office/drawing/2014/main" id="{046CAA6D-303B-4CEC-A1E8-B36CBB30C2B2}"/>
              </a:ext>
            </a:extLst>
          </p:cNvPr>
          <p:cNvSpPr>
            <a:spLocks noChangeArrowheads="1"/>
          </p:cNvSpPr>
          <p:nvPr/>
        </p:nvSpPr>
        <p:spPr bwMode="auto">
          <a:xfrm>
            <a:off x="1405100" y="4335017"/>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271" name="AutoShape 128">
            <a:extLst>
              <a:ext uri="{FF2B5EF4-FFF2-40B4-BE49-F238E27FC236}">
                <a16:creationId xmlns:a16="http://schemas.microsoft.com/office/drawing/2014/main" id="{4B8AD5C2-B9B4-4613-85D2-81CAE28F3FD6}"/>
              </a:ext>
            </a:extLst>
          </p:cNvPr>
          <p:cNvSpPr>
            <a:spLocks noChangeArrowheads="1"/>
          </p:cNvSpPr>
          <p:nvPr/>
        </p:nvSpPr>
        <p:spPr bwMode="auto">
          <a:xfrm>
            <a:off x="1709900" y="4569967"/>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2" name="Rectangle 129">
            <a:extLst>
              <a:ext uri="{FF2B5EF4-FFF2-40B4-BE49-F238E27FC236}">
                <a16:creationId xmlns:a16="http://schemas.microsoft.com/office/drawing/2014/main" id="{76AC98DC-2AEF-4550-9BB6-343307C2C53B}"/>
              </a:ext>
            </a:extLst>
          </p:cNvPr>
          <p:cNvSpPr>
            <a:spLocks noChangeArrowheads="1"/>
          </p:cNvSpPr>
          <p:nvPr/>
        </p:nvSpPr>
        <p:spPr bwMode="auto">
          <a:xfrm>
            <a:off x="947900" y="4722367"/>
            <a:ext cx="2349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800" b="1"/>
              <a:t>?</a:t>
            </a:r>
          </a:p>
        </p:txBody>
      </p:sp>
      <p:sp>
        <p:nvSpPr>
          <p:cNvPr id="273" name="AutoShape 130">
            <a:extLst>
              <a:ext uri="{FF2B5EF4-FFF2-40B4-BE49-F238E27FC236}">
                <a16:creationId xmlns:a16="http://schemas.microsoft.com/office/drawing/2014/main" id="{A5687034-E5A4-4BC3-94BA-085A96908473}"/>
              </a:ext>
            </a:extLst>
          </p:cNvPr>
          <p:cNvSpPr>
            <a:spLocks noChangeArrowheads="1"/>
          </p:cNvSpPr>
          <p:nvPr/>
        </p:nvSpPr>
        <p:spPr bwMode="auto">
          <a:xfrm>
            <a:off x="423279" y="5816153"/>
            <a:ext cx="457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4" name="Text Box 131">
            <a:extLst>
              <a:ext uri="{FF2B5EF4-FFF2-40B4-BE49-F238E27FC236}">
                <a16:creationId xmlns:a16="http://schemas.microsoft.com/office/drawing/2014/main" id="{11D3AE48-136F-4DCC-9446-2AD4847D0C6B}"/>
              </a:ext>
            </a:extLst>
          </p:cNvPr>
          <p:cNvSpPr txBox="1">
            <a:spLocks noChangeArrowheads="1"/>
          </p:cNvSpPr>
          <p:nvPr/>
        </p:nvSpPr>
        <p:spPr bwMode="auto">
          <a:xfrm>
            <a:off x="864604" y="5770116"/>
            <a:ext cx="15827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Prodomain or Spacer</a:t>
            </a:r>
          </a:p>
        </p:txBody>
      </p:sp>
      <p:sp>
        <p:nvSpPr>
          <p:cNvPr id="275" name="AutoShape 132">
            <a:extLst>
              <a:ext uri="{FF2B5EF4-FFF2-40B4-BE49-F238E27FC236}">
                <a16:creationId xmlns:a16="http://schemas.microsoft.com/office/drawing/2014/main" id="{2127F93C-92EB-4060-9C08-25757D08F196}"/>
              </a:ext>
            </a:extLst>
          </p:cNvPr>
          <p:cNvSpPr>
            <a:spLocks noChangeArrowheads="1"/>
          </p:cNvSpPr>
          <p:nvPr/>
        </p:nvSpPr>
        <p:spPr bwMode="auto">
          <a:xfrm>
            <a:off x="2548100" y="5816154"/>
            <a:ext cx="4572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6" name="Text Box 133">
            <a:extLst>
              <a:ext uri="{FF2B5EF4-FFF2-40B4-BE49-F238E27FC236}">
                <a16:creationId xmlns:a16="http://schemas.microsoft.com/office/drawing/2014/main" id="{CC3AEE83-B5EE-40B5-AB36-A190890CC3CB}"/>
              </a:ext>
            </a:extLst>
          </p:cNvPr>
          <p:cNvSpPr txBox="1">
            <a:spLocks noChangeArrowheads="1"/>
          </p:cNvSpPr>
          <p:nvPr/>
        </p:nvSpPr>
        <p:spPr bwMode="auto">
          <a:xfrm>
            <a:off x="2989425" y="5770117"/>
            <a:ext cx="1101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Large subunit</a:t>
            </a:r>
          </a:p>
        </p:txBody>
      </p:sp>
      <p:sp>
        <p:nvSpPr>
          <p:cNvPr id="277" name="AutoShape 134">
            <a:extLst>
              <a:ext uri="{FF2B5EF4-FFF2-40B4-BE49-F238E27FC236}">
                <a16:creationId xmlns:a16="http://schemas.microsoft.com/office/drawing/2014/main" id="{7C08317F-EC7A-46D2-A2B3-8099832C0EC1}"/>
              </a:ext>
            </a:extLst>
          </p:cNvPr>
          <p:cNvSpPr>
            <a:spLocks noChangeArrowheads="1"/>
          </p:cNvSpPr>
          <p:nvPr/>
        </p:nvSpPr>
        <p:spPr bwMode="auto">
          <a:xfrm>
            <a:off x="2548100" y="6044753"/>
            <a:ext cx="340567" cy="174429"/>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8" name="Text Box 135">
            <a:extLst>
              <a:ext uri="{FF2B5EF4-FFF2-40B4-BE49-F238E27FC236}">
                <a16:creationId xmlns:a16="http://schemas.microsoft.com/office/drawing/2014/main" id="{6F2B7943-2445-474C-95D2-E6EFA23D8ECF}"/>
              </a:ext>
            </a:extLst>
          </p:cNvPr>
          <p:cNvSpPr txBox="1">
            <a:spLocks noChangeArrowheads="1"/>
          </p:cNvSpPr>
          <p:nvPr/>
        </p:nvSpPr>
        <p:spPr bwMode="auto">
          <a:xfrm>
            <a:off x="2989425" y="6005067"/>
            <a:ext cx="11255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b="1"/>
              <a:t>Small subunut</a:t>
            </a:r>
          </a:p>
        </p:txBody>
      </p:sp>
      <p:sp>
        <p:nvSpPr>
          <p:cNvPr id="281" name="AutoShape 138">
            <a:extLst>
              <a:ext uri="{FF2B5EF4-FFF2-40B4-BE49-F238E27FC236}">
                <a16:creationId xmlns:a16="http://schemas.microsoft.com/office/drawing/2014/main" id="{B74A733B-F081-4D60-9E34-C4F2A7A13FA6}"/>
              </a:ext>
            </a:extLst>
          </p:cNvPr>
          <p:cNvSpPr>
            <a:spLocks noChangeArrowheads="1"/>
          </p:cNvSpPr>
          <p:nvPr/>
        </p:nvSpPr>
        <p:spPr bwMode="auto">
          <a:xfrm>
            <a:off x="2005175" y="4098479"/>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2" name="AutoShape 139">
            <a:extLst>
              <a:ext uri="{FF2B5EF4-FFF2-40B4-BE49-F238E27FC236}">
                <a16:creationId xmlns:a16="http://schemas.microsoft.com/office/drawing/2014/main" id="{3D71EF49-F0C0-425B-AE7F-D087D572B896}"/>
              </a:ext>
            </a:extLst>
          </p:cNvPr>
          <p:cNvSpPr>
            <a:spLocks noChangeArrowheads="1"/>
          </p:cNvSpPr>
          <p:nvPr/>
        </p:nvSpPr>
        <p:spPr bwMode="auto">
          <a:xfrm>
            <a:off x="2076612" y="4098479"/>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3" name="AutoShape 140">
            <a:extLst>
              <a:ext uri="{FF2B5EF4-FFF2-40B4-BE49-F238E27FC236}">
                <a16:creationId xmlns:a16="http://schemas.microsoft.com/office/drawing/2014/main" id="{993C5021-B443-46D3-9B05-7F0F42F060AD}"/>
              </a:ext>
            </a:extLst>
          </p:cNvPr>
          <p:cNvSpPr>
            <a:spLocks noChangeArrowheads="1"/>
          </p:cNvSpPr>
          <p:nvPr/>
        </p:nvSpPr>
        <p:spPr bwMode="auto">
          <a:xfrm>
            <a:off x="1400337" y="4098479"/>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4" name="AutoShape 141">
            <a:extLst>
              <a:ext uri="{FF2B5EF4-FFF2-40B4-BE49-F238E27FC236}">
                <a16:creationId xmlns:a16="http://schemas.microsoft.com/office/drawing/2014/main" id="{486466F3-A004-45F0-B006-EEDB601E436C}"/>
              </a:ext>
            </a:extLst>
          </p:cNvPr>
          <p:cNvSpPr>
            <a:spLocks noChangeArrowheads="1"/>
          </p:cNvSpPr>
          <p:nvPr/>
        </p:nvSpPr>
        <p:spPr bwMode="auto">
          <a:xfrm>
            <a:off x="562137" y="4098479"/>
            <a:ext cx="838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16" name="テキスト ボックス 215">
            <a:extLst>
              <a:ext uri="{FF2B5EF4-FFF2-40B4-BE49-F238E27FC236}">
                <a16:creationId xmlns:a16="http://schemas.microsoft.com/office/drawing/2014/main" id="{F794FB51-3DB0-4669-A669-C43680570806}"/>
              </a:ext>
            </a:extLst>
          </p:cNvPr>
          <p:cNvSpPr txBox="1"/>
          <p:nvPr/>
        </p:nvSpPr>
        <p:spPr>
          <a:xfrm>
            <a:off x="1752763" y="117309"/>
            <a:ext cx="5873852" cy="461665"/>
          </a:xfrm>
          <a:prstGeom prst="rect">
            <a:avLst/>
          </a:prstGeom>
          <a:noFill/>
        </p:spPr>
        <p:txBody>
          <a:bodyPr wrap="none" rtlCol="0">
            <a:spAutoFit/>
          </a:bodyPr>
          <a:lstStyle/>
          <a:p>
            <a:r>
              <a:rPr kumimoji="1" lang="en-US" altLang="ja-JP" sz="2400" b="1" dirty="0">
                <a:solidFill>
                  <a:srgbClr val="C00000"/>
                </a:solidFill>
              </a:rPr>
              <a:t>Caspase structure and activation mechanism</a:t>
            </a:r>
          </a:p>
        </p:txBody>
      </p:sp>
      <p:grpSp>
        <p:nvGrpSpPr>
          <p:cNvPr id="2" name="グループ化 1">
            <a:extLst>
              <a:ext uri="{FF2B5EF4-FFF2-40B4-BE49-F238E27FC236}">
                <a16:creationId xmlns:a16="http://schemas.microsoft.com/office/drawing/2014/main" id="{6F927E70-EED3-4AB6-AAFF-CEBFD77D1577}"/>
              </a:ext>
            </a:extLst>
          </p:cNvPr>
          <p:cNvGrpSpPr/>
          <p:nvPr/>
        </p:nvGrpSpPr>
        <p:grpSpPr>
          <a:xfrm>
            <a:off x="4364383" y="889210"/>
            <a:ext cx="1819275" cy="290512"/>
            <a:chOff x="4883829" y="1773935"/>
            <a:chExt cx="1819275" cy="290512"/>
          </a:xfrm>
        </p:grpSpPr>
        <p:sp>
          <p:nvSpPr>
            <p:cNvPr id="217" name="Text Box 112">
              <a:extLst>
                <a:ext uri="{FF2B5EF4-FFF2-40B4-BE49-F238E27FC236}">
                  <a16:creationId xmlns:a16="http://schemas.microsoft.com/office/drawing/2014/main" id="{F1AFAB8A-9F1F-4D56-8A97-284CC0BF45F6}"/>
                </a:ext>
              </a:extLst>
            </p:cNvPr>
            <p:cNvSpPr txBox="1">
              <a:spLocks noChangeArrowheads="1"/>
            </p:cNvSpPr>
            <p:nvPr/>
          </p:nvSpPr>
          <p:spPr bwMode="auto">
            <a:xfrm>
              <a:off x="5345792" y="1780285"/>
              <a:ext cx="538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279" name="Rectangle 113">
              <a:extLst>
                <a:ext uri="{FF2B5EF4-FFF2-40B4-BE49-F238E27FC236}">
                  <a16:creationId xmlns:a16="http://schemas.microsoft.com/office/drawing/2014/main" id="{5CB9B25E-796F-4A05-B7BF-A0A64B489E4A}"/>
                </a:ext>
              </a:extLst>
            </p:cNvPr>
            <p:cNvSpPr>
              <a:spLocks noChangeArrowheads="1"/>
            </p:cNvSpPr>
            <p:nvPr/>
          </p:nvSpPr>
          <p:spPr bwMode="auto">
            <a:xfrm>
              <a:off x="5977617" y="1773935"/>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280" name="AutoShape 138">
              <a:extLst>
                <a:ext uri="{FF2B5EF4-FFF2-40B4-BE49-F238E27FC236}">
                  <a16:creationId xmlns:a16="http://schemas.microsoft.com/office/drawing/2014/main" id="{98CF3555-69D4-4CDF-8067-4475E8A5C99D}"/>
                </a:ext>
              </a:extLst>
            </p:cNvPr>
            <p:cNvSpPr>
              <a:spLocks noChangeArrowheads="1"/>
            </p:cNvSpPr>
            <p:nvPr/>
          </p:nvSpPr>
          <p:spPr bwMode="auto">
            <a:xfrm>
              <a:off x="6326867" y="1912047"/>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98" name="AutoShape 139">
              <a:extLst>
                <a:ext uri="{FF2B5EF4-FFF2-40B4-BE49-F238E27FC236}">
                  <a16:creationId xmlns:a16="http://schemas.microsoft.com/office/drawing/2014/main" id="{87DA725F-5E9A-4442-9A3E-90CD5288EF0A}"/>
                </a:ext>
              </a:extLst>
            </p:cNvPr>
            <p:cNvSpPr>
              <a:spLocks noChangeArrowheads="1"/>
            </p:cNvSpPr>
            <p:nvPr/>
          </p:nvSpPr>
          <p:spPr bwMode="auto">
            <a:xfrm>
              <a:off x="6398304" y="1912047"/>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99" name="AutoShape 140">
              <a:extLst>
                <a:ext uri="{FF2B5EF4-FFF2-40B4-BE49-F238E27FC236}">
                  <a16:creationId xmlns:a16="http://schemas.microsoft.com/office/drawing/2014/main" id="{75462BD9-EECA-4005-9FB3-BD2E6B3D4D2C}"/>
                </a:ext>
              </a:extLst>
            </p:cNvPr>
            <p:cNvSpPr>
              <a:spLocks noChangeArrowheads="1"/>
            </p:cNvSpPr>
            <p:nvPr/>
          </p:nvSpPr>
          <p:spPr bwMode="auto">
            <a:xfrm>
              <a:off x="5722029" y="191204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35" name="AutoShape 141">
              <a:extLst>
                <a:ext uri="{FF2B5EF4-FFF2-40B4-BE49-F238E27FC236}">
                  <a16:creationId xmlns:a16="http://schemas.microsoft.com/office/drawing/2014/main" id="{A8FDF02F-D3A6-4AC1-A0E7-826817EFE01A}"/>
                </a:ext>
              </a:extLst>
            </p:cNvPr>
            <p:cNvSpPr>
              <a:spLocks noChangeArrowheads="1"/>
            </p:cNvSpPr>
            <p:nvPr/>
          </p:nvSpPr>
          <p:spPr bwMode="auto">
            <a:xfrm>
              <a:off x="4883829" y="1912047"/>
              <a:ext cx="838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436" name="グループ化 435">
            <a:extLst>
              <a:ext uri="{FF2B5EF4-FFF2-40B4-BE49-F238E27FC236}">
                <a16:creationId xmlns:a16="http://schemas.microsoft.com/office/drawing/2014/main" id="{CC0ABB7B-3A2D-48B2-B5C9-99F5FB0276DB}"/>
              </a:ext>
            </a:extLst>
          </p:cNvPr>
          <p:cNvGrpSpPr/>
          <p:nvPr/>
        </p:nvGrpSpPr>
        <p:grpSpPr>
          <a:xfrm>
            <a:off x="4364383" y="1038735"/>
            <a:ext cx="1819275" cy="290512"/>
            <a:chOff x="4883829" y="1773935"/>
            <a:chExt cx="1819275" cy="290512"/>
          </a:xfrm>
        </p:grpSpPr>
        <p:sp>
          <p:nvSpPr>
            <p:cNvPr id="437" name="Text Box 112">
              <a:extLst>
                <a:ext uri="{FF2B5EF4-FFF2-40B4-BE49-F238E27FC236}">
                  <a16:creationId xmlns:a16="http://schemas.microsoft.com/office/drawing/2014/main" id="{AF83D505-2A20-4B81-8775-4626691B0ABC}"/>
                </a:ext>
              </a:extLst>
            </p:cNvPr>
            <p:cNvSpPr txBox="1">
              <a:spLocks noChangeArrowheads="1"/>
            </p:cNvSpPr>
            <p:nvPr/>
          </p:nvSpPr>
          <p:spPr bwMode="auto">
            <a:xfrm>
              <a:off x="5345792" y="1780285"/>
              <a:ext cx="538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438" name="Rectangle 113">
              <a:extLst>
                <a:ext uri="{FF2B5EF4-FFF2-40B4-BE49-F238E27FC236}">
                  <a16:creationId xmlns:a16="http://schemas.microsoft.com/office/drawing/2014/main" id="{820B69DE-0CDD-4547-9BE4-85207051A715}"/>
                </a:ext>
              </a:extLst>
            </p:cNvPr>
            <p:cNvSpPr>
              <a:spLocks noChangeArrowheads="1"/>
            </p:cNvSpPr>
            <p:nvPr/>
          </p:nvSpPr>
          <p:spPr bwMode="auto">
            <a:xfrm>
              <a:off x="5977617" y="1773935"/>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439" name="AutoShape 138">
              <a:extLst>
                <a:ext uri="{FF2B5EF4-FFF2-40B4-BE49-F238E27FC236}">
                  <a16:creationId xmlns:a16="http://schemas.microsoft.com/office/drawing/2014/main" id="{38867330-E5A7-41C1-BF39-2F1C7BA1C479}"/>
                </a:ext>
              </a:extLst>
            </p:cNvPr>
            <p:cNvSpPr>
              <a:spLocks noChangeArrowheads="1"/>
            </p:cNvSpPr>
            <p:nvPr/>
          </p:nvSpPr>
          <p:spPr bwMode="auto">
            <a:xfrm>
              <a:off x="6326867" y="1912047"/>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 name="AutoShape 139">
              <a:extLst>
                <a:ext uri="{FF2B5EF4-FFF2-40B4-BE49-F238E27FC236}">
                  <a16:creationId xmlns:a16="http://schemas.microsoft.com/office/drawing/2014/main" id="{3F049A50-1215-4CD5-8E5C-6FA100A260AE}"/>
                </a:ext>
              </a:extLst>
            </p:cNvPr>
            <p:cNvSpPr>
              <a:spLocks noChangeArrowheads="1"/>
            </p:cNvSpPr>
            <p:nvPr/>
          </p:nvSpPr>
          <p:spPr bwMode="auto">
            <a:xfrm>
              <a:off x="6398304" y="1912047"/>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1" name="AutoShape 140">
              <a:extLst>
                <a:ext uri="{FF2B5EF4-FFF2-40B4-BE49-F238E27FC236}">
                  <a16:creationId xmlns:a16="http://schemas.microsoft.com/office/drawing/2014/main" id="{A016C519-5B98-4BC2-B138-D0294299BD6D}"/>
                </a:ext>
              </a:extLst>
            </p:cNvPr>
            <p:cNvSpPr>
              <a:spLocks noChangeArrowheads="1"/>
            </p:cNvSpPr>
            <p:nvPr/>
          </p:nvSpPr>
          <p:spPr bwMode="auto">
            <a:xfrm>
              <a:off x="5722029" y="191204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2" name="AutoShape 141">
              <a:extLst>
                <a:ext uri="{FF2B5EF4-FFF2-40B4-BE49-F238E27FC236}">
                  <a16:creationId xmlns:a16="http://schemas.microsoft.com/office/drawing/2014/main" id="{24CCA5A5-272B-43F9-B9B4-8593A96AB643}"/>
                </a:ext>
              </a:extLst>
            </p:cNvPr>
            <p:cNvSpPr>
              <a:spLocks noChangeArrowheads="1"/>
            </p:cNvSpPr>
            <p:nvPr/>
          </p:nvSpPr>
          <p:spPr bwMode="auto">
            <a:xfrm>
              <a:off x="4883829" y="1912047"/>
              <a:ext cx="838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43" name="テキスト ボックス 442">
            <a:extLst>
              <a:ext uri="{FF2B5EF4-FFF2-40B4-BE49-F238E27FC236}">
                <a16:creationId xmlns:a16="http://schemas.microsoft.com/office/drawing/2014/main" id="{867EDFE7-F2CF-4C40-94FE-528122C6185D}"/>
              </a:ext>
            </a:extLst>
          </p:cNvPr>
          <p:cNvSpPr txBox="1"/>
          <p:nvPr/>
        </p:nvSpPr>
        <p:spPr>
          <a:xfrm>
            <a:off x="4078704" y="631827"/>
            <a:ext cx="1582164" cy="338554"/>
          </a:xfrm>
          <a:prstGeom prst="rect">
            <a:avLst/>
          </a:prstGeom>
          <a:noFill/>
        </p:spPr>
        <p:txBody>
          <a:bodyPr wrap="none" rtlCol="0">
            <a:spAutoFit/>
          </a:bodyPr>
          <a:lstStyle/>
          <a:p>
            <a:r>
              <a:rPr kumimoji="1" lang="en-US" altLang="ja-JP" sz="1600" b="1" dirty="0">
                <a:solidFill>
                  <a:srgbClr val="0070C0"/>
                </a:solidFill>
              </a:rPr>
              <a:t>Initiator</a:t>
            </a:r>
            <a:r>
              <a:rPr kumimoji="1" lang="ja-JP" altLang="en-US" sz="1600" b="1" dirty="0">
                <a:solidFill>
                  <a:srgbClr val="0070C0"/>
                </a:solidFill>
              </a:rPr>
              <a:t> </a:t>
            </a:r>
            <a:r>
              <a:rPr kumimoji="1" lang="en-US" altLang="ja-JP" sz="1600" b="1" dirty="0">
                <a:solidFill>
                  <a:srgbClr val="0070C0"/>
                </a:solidFill>
              </a:rPr>
              <a:t>caspase</a:t>
            </a:r>
            <a:endParaRPr kumimoji="1" lang="ja-JP" altLang="en-US" sz="1600" b="1" dirty="0">
              <a:solidFill>
                <a:srgbClr val="0070C0"/>
              </a:solidFill>
            </a:endParaRPr>
          </a:p>
        </p:txBody>
      </p:sp>
      <p:sp>
        <p:nvSpPr>
          <p:cNvPr id="444" name="テキスト ボックス 443">
            <a:extLst>
              <a:ext uri="{FF2B5EF4-FFF2-40B4-BE49-F238E27FC236}">
                <a16:creationId xmlns:a16="http://schemas.microsoft.com/office/drawing/2014/main" id="{93CE5D52-6909-4396-A409-FE703EF6FFEE}"/>
              </a:ext>
            </a:extLst>
          </p:cNvPr>
          <p:cNvSpPr txBox="1"/>
          <p:nvPr/>
        </p:nvSpPr>
        <p:spPr>
          <a:xfrm>
            <a:off x="4105047" y="4435690"/>
            <a:ext cx="1901739" cy="338554"/>
          </a:xfrm>
          <a:prstGeom prst="rect">
            <a:avLst/>
          </a:prstGeom>
          <a:noFill/>
        </p:spPr>
        <p:txBody>
          <a:bodyPr wrap="none" rtlCol="0">
            <a:spAutoFit/>
          </a:bodyPr>
          <a:lstStyle/>
          <a:p>
            <a:r>
              <a:rPr kumimoji="1" lang="en-US" altLang="ja-JP" sz="1600" b="1" dirty="0">
                <a:solidFill>
                  <a:srgbClr val="FF0000"/>
                </a:solidFill>
              </a:rPr>
              <a:t>Executioner caspase</a:t>
            </a:r>
            <a:endParaRPr kumimoji="1" lang="ja-JP" altLang="en-US" sz="1600" b="1" dirty="0">
              <a:solidFill>
                <a:srgbClr val="FF0000"/>
              </a:solidFill>
            </a:endParaRPr>
          </a:p>
        </p:txBody>
      </p:sp>
      <p:sp>
        <p:nvSpPr>
          <p:cNvPr id="445" name="テキスト ボックス 444">
            <a:extLst>
              <a:ext uri="{FF2B5EF4-FFF2-40B4-BE49-F238E27FC236}">
                <a16:creationId xmlns:a16="http://schemas.microsoft.com/office/drawing/2014/main" id="{933C2A6A-670D-49CB-AB73-EC1FE4C4374F}"/>
              </a:ext>
            </a:extLst>
          </p:cNvPr>
          <p:cNvSpPr txBox="1"/>
          <p:nvPr/>
        </p:nvSpPr>
        <p:spPr>
          <a:xfrm>
            <a:off x="4909881" y="1384440"/>
            <a:ext cx="3125151" cy="338554"/>
          </a:xfrm>
          <a:prstGeom prst="rect">
            <a:avLst/>
          </a:prstGeom>
          <a:noFill/>
        </p:spPr>
        <p:txBody>
          <a:bodyPr wrap="none" rtlCol="0">
            <a:spAutoFit/>
          </a:bodyPr>
          <a:lstStyle/>
          <a:p>
            <a:r>
              <a:rPr kumimoji="1" lang="en-US" altLang="ja-JP" sz="1600" b="1" dirty="0"/>
              <a:t>Caspase 8,10 in DISC or complex II </a:t>
            </a:r>
            <a:endParaRPr kumimoji="1" lang="ja-JP" altLang="en-US" sz="1600" b="1" dirty="0"/>
          </a:p>
        </p:txBody>
      </p:sp>
      <p:sp>
        <p:nvSpPr>
          <p:cNvPr id="446" name="テキスト ボックス 445">
            <a:extLst>
              <a:ext uri="{FF2B5EF4-FFF2-40B4-BE49-F238E27FC236}">
                <a16:creationId xmlns:a16="http://schemas.microsoft.com/office/drawing/2014/main" id="{93762490-DC35-46A3-BDFD-07ADAE783C1F}"/>
              </a:ext>
            </a:extLst>
          </p:cNvPr>
          <p:cNvSpPr txBox="1"/>
          <p:nvPr/>
        </p:nvSpPr>
        <p:spPr>
          <a:xfrm>
            <a:off x="6238475" y="933352"/>
            <a:ext cx="996298" cy="338554"/>
          </a:xfrm>
          <a:prstGeom prst="rect">
            <a:avLst/>
          </a:prstGeom>
          <a:noFill/>
        </p:spPr>
        <p:txBody>
          <a:bodyPr wrap="none" rtlCol="0">
            <a:spAutoFit/>
          </a:bodyPr>
          <a:lstStyle/>
          <a:p>
            <a:r>
              <a:rPr kumimoji="1" lang="en-US" altLang="ja-JP" sz="1600" b="1" i="1" dirty="0"/>
              <a:t>proximity</a:t>
            </a:r>
            <a:endParaRPr kumimoji="1" lang="ja-JP" altLang="en-US" sz="1600" b="1" i="1" dirty="0"/>
          </a:p>
        </p:txBody>
      </p:sp>
      <p:sp>
        <p:nvSpPr>
          <p:cNvPr id="447" name="テキスト ボックス 446">
            <a:extLst>
              <a:ext uri="{FF2B5EF4-FFF2-40B4-BE49-F238E27FC236}">
                <a16:creationId xmlns:a16="http://schemas.microsoft.com/office/drawing/2014/main" id="{A1924FD9-B2E9-4ADB-A6E7-D73FCF8AA210}"/>
              </a:ext>
            </a:extLst>
          </p:cNvPr>
          <p:cNvSpPr txBox="1"/>
          <p:nvPr/>
        </p:nvSpPr>
        <p:spPr>
          <a:xfrm>
            <a:off x="4909880" y="1604584"/>
            <a:ext cx="2349105" cy="338554"/>
          </a:xfrm>
          <a:prstGeom prst="rect">
            <a:avLst/>
          </a:prstGeom>
          <a:noFill/>
        </p:spPr>
        <p:txBody>
          <a:bodyPr wrap="none" rtlCol="0">
            <a:spAutoFit/>
          </a:bodyPr>
          <a:lstStyle/>
          <a:p>
            <a:r>
              <a:rPr kumimoji="1" lang="en-US" altLang="ja-JP" sz="1600" b="1" dirty="0"/>
              <a:t>Caspase 9 in </a:t>
            </a:r>
            <a:r>
              <a:rPr kumimoji="1" lang="en-US" altLang="ja-JP" sz="1600" b="1" dirty="0" err="1"/>
              <a:t>apoptosome</a:t>
            </a:r>
            <a:endParaRPr kumimoji="1" lang="ja-JP" altLang="en-US" sz="1600" b="1" dirty="0"/>
          </a:p>
        </p:txBody>
      </p:sp>
      <p:cxnSp>
        <p:nvCxnSpPr>
          <p:cNvPr id="4" name="直線矢印コネクタ 3">
            <a:extLst>
              <a:ext uri="{FF2B5EF4-FFF2-40B4-BE49-F238E27FC236}">
                <a16:creationId xmlns:a16="http://schemas.microsoft.com/office/drawing/2014/main" id="{926774A7-42CA-433D-BBF0-2102EF814530}"/>
              </a:ext>
            </a:extLst>
          </p:cNvPr>
          <p:cNvCxnSpPr>
            <a:cxnSpLocks/>
          </p:cNvCxnSpPr>
          <p:nvPr/>
        </p:nvCxnSpPr>
        <p:spPr>
          <a:xfrm>
            <a:off x="4754084" y="1444898"/>
            <a:ext cx="0" cy="5271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49" name="Text Box 112">
            <a:extLst>
              <a:ext uri="{FF2B5EF4-FFF2-40B4-BE49-F238E27FC236}">
                <a16:creationId xmlns:a16="http://schemas.microsoft.com/office/drawing/2014/main" id="{8EF71FDF-9EF1-43B4-AE0A-B26D7052BBD2}"/>
              </a:ext>
            </a:extLst>
          </p:cNvPr>
          <p:cNvSpPr txBox="1">
            <a:spLocks noChangeArrowheads="1"/>
          </p:cNvSpPr>
          <p:nvPr/>
        </p:nvSpPr>
        <p:spPr bwMode="auto">
          <a:xfrm>
            <a:off x="4834224" y="1940531"/>
            <a:ext cx="538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450" name="Rectangle 113">
            <a:extLst>
              <a:ext uri="{FF2B5EF4-FFF2-40B4-BE49-F238E27FC236}">
                <a16:creationId xmlns:a16="http://schemas.microsoft.com/office/drawing/2014/main" id="{9177FC79-9892-4CF0-9730-B5A5A8746ADE}"/>
              </a:ext>
            </a:extLst>
          </p:cNvPr>
          <p:cNvSpPr>
            <a:spLocks noChangeArrowheads="1"/>
          </p:cNvSpPr>
          <p:nvPr/>
        </p:nvSpPr>
        <p:spPr bwMode="auto">
          <a:xfrm>
            <a:off x="5466049" y="1934181"/>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451" name="AutoShape 138">
            <a:extLst>
              <a:ext uri="{FF2B5EF4-FFF2-40B4-BE49-F238E27FC236}">
                <a16:creationId xmlns:a16="http://schemas.microsoft.com/office/drawing/2014/main" id="{7E0CDF87-DD38-43BF-ABF7-4FAF6B74A545}"/>
              </a:ext>
            </a:extLst>
          </p:cNvPr>
          <p:cNvSpPr>
            <a:spLocks noChangeArrowheads="1"/>
          </p:cNvSpPr>
          <p:nvPr/>
        </p:nvSpPr>
        <p:spPr bwMode="auto">
          <a:xfrm>
            <a:off x="6194604" y="2072293"/>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2" name="AutoShape 139">
            <a:extLst>
              <a:ext uri="{FF2B5EF4-FFF2-40B4-BE49-F238E27FC236}">
                <a16:creationId xmlns:a16="http://schemas.microsoft.com/office/drawing/2014/main" id="{392DC2D6-8BF1-4DBD-9998-5D3D5E9061D0}"/>
              </a:ext>
            </a:extLst>
          </p:cNvPr>
          <p:cNvSpPr>
            <a:spLocks noChangeArrowheads="1"/>
          </p:cNvSpPr>
          <p:nvPr/>
        </p:nvSpPr>
        <p:spPr bwMode="auto">
          <a:xfrm>
            <a:off x="6420362" y="2072293"/>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3" name="AutoShape 140">
            <a:extLst>
              <a:ext uri="{FF2B5EF4-FFF2-40B4-BE49-F238E27FC236}">
                <a16:creationId xmlns:a16="http://schemas.microsoft.com/office/drawing/2014/main" id="{1232D3CF-91F5-4D62-BF26-A8415BC3C7ED}"/>
              </a:ext>
            </a:extLst>
          </p:cNvPr>
          <p:cNvSpPr>
            <a:spLocks noChangeArrowheads="1"/>
          </p:cNvSpPr>
          <p:nvPr/>
        </p:nvSpPr>
        <p:spPr bwMode="auto">
          <a:xfrm>
            <a:off x="5428936" y="2078644"/>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4" name="AutoShape 141">
            <a:extLst>
              <a:ext uri="{FF2B5EF4-FFF2-40B4-BE49-F238E27FC236}">
                <a16:creationId xmlns:a16="http://schemas.microsoft.com/office/drawing/2014/main" id="{578AA35D-5C25-478C-ADD7-DA81C5991BE0}"/>
              </a:ext>
            </a:extLst>
          </p:cNvPr>
          <p:cNvSpPr>
            <a:spLocks noChangeArrowheads="1"/>
          </p:cNvSpPr>
          <p:nvPr/>
        </p:nvSpPr>
        <p:spPr bwMode="auto">
          <a:xfrm>
            <a:off x="4372261" y="2072293"/>
            <a:ext cx="838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5" name="Text Box 112">
            <a:extLst>
              <a:ext uri="{FF2B5EF4-FFF2-40B4-BE49-F238E27FC236}">
                <a16:creationId xmlns:a16="http://schemas.microsoft.com/office/drawing/2014/main" id="{060F5548-37C0-49A6-B623-E43A8D1A401E}"/>
              </a:ext>
            </a:extLst>
          </p:cNvPr>
          <p:cNvSpPr txBox="1">
            <a:spLocks noChangeArrowheads="1"/>
          </p:cNvSpPr>
          <p:nvPr/>
        </p:nvSpPr>
        <p:spPr bwMode="auto">
          <a:xfrm>
            <a:off x="4839912" y="2245510"/>
            <a:ext cx="538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ja-JP" altLang="ja-JP" sz="800"/>
          </a:p>
        </p:txBody>
      </p:sp>
      <p:sp>
        <p:nvSpPr>
          <p:cNvPr id="456" name="Rectangle 113">
            <a:extLst>
              <a:ext uri="{FF2B5EF4-FFF2-40B4-BE49-F238E27FC236}">
                <a16:creationId xmlns:a16="http://schemas.microsoft.com/office/drawing/2014/main" id="{37D8FB05-3B01-42EE-AECC-5FB5200BF37F}"/>
              </a:ext>
            </a:extLst>
          </p:cNvPr>
          <p:cNvSpPr>
            <a:spLocks noChangeArrowheads="1"/>
          </p:cNvSpPr>
          <p:nvPr/>
        </p:nvSpPr>
        <p:spPr bwMode="auto">
          <a:xfrm>
            <a:off x="5471737" y="2239160"/>
            <a:ext cx="1841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800"/>
          </a:p>
        </p:txBody>
      </p:sp>
      <p:sp>
        <p:nvSpPr>
          <p:cNvPr id="457" name="AutoShape 138">
            <a:extLst>
              <a:ext uri="{FF2B5EF4-FFF2-40B4-BE49-F238E27FC236}">
                <a16:creationId xmlns:a16="http://schemas.microsoft.com/office/drawing/2014/main" id="{1606E1A8-9978-41EC-92AD-D79CACDDC369}"/>
              </a:ext>
            </a:extLst>
          </p:cNvPr>
          <p:cNvSpPr>
            <a:spLocks noChangeArrowheads="1"/>
          </p:cNvSpPr>
          <p:nvPr/>
        </p:nvSpPr>
        <p:spPr bwMode="auto">
          <a:xfrm>
            <a:off x="6200292" y="2377272"/>
            <a:ext cx="76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8" name="AutoShape 139">
            <a:extLst>
              <a:ext uri="{FF2B5EF4-FFF2-40B4-BE49-F238E27FC236}">
                <a16:creationId xmlns:a16="http://schemas.microsoft.com/office/drawing/2014/main" id="{972AC969-671B-4FF8-AA6C-96A2160FFA06}"/>
              </a:ext>
            </a:extLst>
          </p:cNvPr>
          <p:cNvSpPr>
            <a:spLocks noChangeArrowheads="1"/>
          </p:cNvSpPr>
          <p:nvPr/>
        </p:nvSpPr>
        <p:spPr bwMode="auto">
          <a:xfrm>
            <a:off x="6426050" y="2377272"/>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9" name="AutoShape 140">
            <a:extLst>
              <a:ext uri="{FF2B5EF4-FFF2-40B4-BE49-F238E27FC236}">
                <a16:creationId xmlns:a16="http://schemas.microsoft.com/office/drawing/2014/main" id="{B803E790-1204-4FA1-ABC1-016205C47A65}"/>
              </a:ext>
            </a:extLst>
          </p:cNvPr>
          <p:cNvSpPr>
            <a:spLocks noChangeArrowheads="1"/>
          </p:cNvSpPr>
          <p:nvPr/>
        </p:nvSpPr>
        <p:spPr bwMode="auto">
          <a:xfrm>
            <a:off x="5434624" y="2383623"/>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0" name="AutoShape 141">
            <a:extLst>
              <a:ext uri="{FF2B5EF4-FFF2-40B4-BE49-F238E27FC236}">
                <a16:creationId xmlns:a16="http://schemas.microsoft.com/office/drawing/2014/main" id="{CCC64425-F100-451D-8D65-B80101D22581}"/>
              </a:ext>
            </a:extLst>
          </p:cNvPr>
          <p:cNvSpPr>
            <a:spLocks noChangeArrowheads="1"/>
          </p:cNvSpPr>
          <p:nvPr/>
        </p:nvSpPr>
        <p:spPr bwMode="auto">
          <a:xfrm>
            <a:off x="4377949" y="2377272"/>
            <a:ext cx="838200"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1" name="テキスト ボックス 460">
            <a:extLst>
              <a:ext uri="{FF2B5EF4-FFF2-40B4-BE49-F238E27FC236}">
                <a16:creationId xmlns:a16="http://schemas.microsoft.com/office/drawing/2014/main" id="{16EEDBD1-9FB0-41F7-B110-CC3B10DD297E}"/>
              </a:ext>
            </a:extLst>
          </p:cNvPr>
          <p:cNvSpPr txBox="1"/>
          <p:nvPr/>
        </p:nvSpPr>
        <p:spPr>
          <a:xfrm>
            <a:off x="6946242" y="2168894"/>
            <a:ext cx="1504771" cy="338554"/>
          </a:xfrm>
          <a:prstGeom prst="rect">
            <a:avLst/>
          </a:prstGeom>
          <a:noFill/>
        </p:spPr>
        <p:txBody>
          <a:bodyPr wrap="none" rtlCol="0">
            <a:spAutoFit/>
          </a:bodyPr>
          <a:lstStyle/>
          <a:p>
            <a:r>
              <a:rPr kumimoji="1" lang="en-US" altLang="ja-JP" sz="1600" b="1" i="1" dirty="0"/>
              <a:t>autoproteolysis</a:t>
            </a:r>
            <a:endParaRPr kumimoji="1" lang="ja-JP" altLang="en-US" sz="1600" b="1" i="1" dirty="0"/>
          </a:p>
        </p:txBody>
      </p:sp>
      <p:cxnSp>
        <p:nvCxnSpPr>
          <p:cNvPr id="462" name="直線矢印コネクタ 461">
            <a:extLst>
              <a:ext uri="{FF2B5EF4-FFF2-40B4-BE49-F238E27FC236}">
                <a16:creationId xmlns:a16="http://schemas.microsoft.com/office/drawing/2014/main" id="{84F756B6-98DA-4F3C-8E94-A44EE8FD2D78}"/>
              </a:ext>
            </a:extLst>
          </p:cNvPr>
          <p:cNvCxnSpPr>
            <a:cxnSpLocks/>
          </p:cNvCxnSpPr>
          <p:nvPr/>
        </p:nvCxnSpPr>
        <p:spPr>
          <a:xfrm>
            <a:off x="4826346" y="2622104"/>
            <a:ext cx="0" cy="279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63" name="AutoShape 139">
            <a:extLst>
              <a:ext uri="{FF2B5EF4-FFF2-40B4-BE49-F238E27FC236}">
                <a16:creationId xmlns:a16="http://schemas.microsoft.com/office/drawing/2014/main" id="{4BA1B423-A3CA-460F-B3A0-3D097657C6C2}"/>
              </a:ext>
            </a:extLst>
          </p:cNvPr>
          <p:cNvSpPr>
            <a:spLocks noChangeArrowheads="1"/>
          </p:cNvSpPr>
          <p:nvPr/>
        </p:nvSpPr>
        <p:spPr bwMode="auto">
          <a:xfrm>
            <a:off x="4500401" y="3082928"/>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4" name="AutoShape 140">
            <a:extLst>
              <a:ext uri="{FF2B5EF4-FFF2-40B4-BE49-F238E27FC236}">
                <a16:creationId xmlns:a16="http://schemas.microsoft.com/office/drawing/2014/main" id="{27CC3636-D691-4C88-A0D9-03DD8DE925D5}"/>
              </a:ext>
            </a:extLst>
          </p:cNvPr>
          <p:cNvSpPr>
            <a:spLocks noChangeArrowheads="1"/>
          </p:cNvSpPr>
          <p:nvPr/>
        </p:nvSpPr>
        <p:spPr bwMode="auto">
          <a:xfrm>
            <a:off x="4401704" y="2938555"/>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5" name="AutoShape 139">
            <a:extLst>
              <a:ext uri="{FF2B5EF4-FFF2-40B4-BE49-F238E27FC236}">
                <a16:creationId xmlns:a16="http://schemas.microsoft.com/office/drawing/2014/main" id="{85EA09A4-AE81-430B-8822-25167FD489A4}"/>
              </a:ext>
            </a:extLst>
          </p:cNvPr>
          <p:cNvSpPr>
            <a:spLocks noChangeArrowheads="1"/>
          </p:cNvSpPr>
          <p:nvPr/>
        </p:nvSpPr>
        <p:spPr bwMode="auto">
          <a:xfrm>
            <a:off x="5517837" y="2951802"/>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6" name="AutoShape 140">
            <a:extLst>
              <a:ext uri="{FF2B5EF4-FFF2-40B4-BE49-F238E27FC236}">
                <a16:creationId xmlns:a16="http://schemas.microsoft.com/office/drawing/2014/main" id="{C79414F3-3D55-4B87-A18D-A7DAB945D5CD}"/>
              </a:ext>
            </a:extLst>
          </p:cNvPr>
          <p:cNvSpPr>
            <a:spLocks noChangeArrowheads="1"/>
          </p:cNvSpPr>
          <p:nvPr/>
        </p:nvSpPr>
        <p:spPr bwMode="auto">
          <a:xfrm>
            <a:off x="5264847" y="3110253"/>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7" name="テキスト ボックス 466">
            <a:extLst>
              <a:ext uri="{FF2B5EF4-FFF2-40B4-BE49-F238E27FC236}">
                <a16:creationId xmlns:a16="http://schemas.microsoft.com/office/drawing/2014/main" id="{AB993334-0802-4B96-A16E-0B4A24E338EF}"/>
              </a:ext>
            </a:extLst>
          </p:cNvPr>
          <p:cNvSpPr txBox="1"/>
          <p:nvPr/>
        </p:nvSpPr>
        <p:spPr>
          <a:xfrm>
            <a:off x="6075627" y="2949577"/>
            <a:ext cx="1816651" cy="338554"/>
          </a:xfrm>
          <a:prstGeom prst="rect">
            <a:avLst/>
          </a:prstGeom>
          <a:noFill/>
        </p:spPr>
        <p:txBody>
          <a:bodyPr wrap="none" rtlCol="0">
            <a:spAutoFit/>
          </a:bodyPr>
          <a:lstStyle/>
          <a:p>
            <a:r>
              <a:rPr kumimoji="1" lang="en-US" altLang="ja-JP" sz="1600" b="1" i="1" dirty="0"/>
              <a:t>heterodimerization</a:t>
            </a:r>
            <a:endParaRPr kumimoji="1" lang="ja-JP" altLang="en-US" sz="1600" b="1" i="1" dirty="0"/>
          </a:p>
        </p:txBody>
      </p:sp>
      <p:cxnSp>
        <p:nvCxnSpPr>
          <p:cNvPr id="468" name="直線矢印コネクタ 467">
            <a:extLst>
              <a:ext uri="{FF2B5EF4-FFF2-40B4-BE49-F238E27FC236}">
                <a16:creationId xmlns:a16="http://schemas.microsoft.com/office/drawing/2014/main" id="{AC942C54-7A43-4D7D-B405-C232C9FD7365}"/>
              </a:ext>
            </a:extLst>
          </p:cNvPr>
          <p:cNvCxnSpPr>
            <a:cxnSpLocks/>
          </p:cNvCxnSpPr>
          <p:nvPr/>
        </p:nvCxnSpPr>
        <p:spPr>
          <a:xfrm>
            <a:off x="4850445" y="3285679"/>
            <a:ext cx="0" cy="2794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69" name="AutoShape 139">
            <a:extLst>
              <a:ext uri="{FF2B5EF4-FFF2-40B4-BE49-F238E27FC236}">
                <a16:creationId xmlns:a16="http://schemas.microsoft.com/office/drawing/2014/main" id="{5D1479CE-02CF-4EA0-993F-D0642E63B9A5}"/>
              </a:ext>
            </a:extLst>
          </p:cNvPr>
          <p:cNvSpPr>
            <a:spLocks noChangeArrowheads="1"/>
          </p:cNvSpPr>
          <p:nvPr/>
        </p:nvSpPr>
        <p:spPr bwMode="auto">
          <a:xfrm>
            <a:off x="4577380" y="3779340"/>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0" name="AutoShape 140">
            <a:extLst>
              <a:ext uri="{FF2B5EF4-FFF2-40B4-BE49-F238E27FC236}">
                <a16:creationId xmlns:a16="http://schemas.microsoft.com/office/drawing/2014/main" id="{F04FAF31-CE20-4532-8716-B4EB70A78C46}"/>
              </a:ext>
            </a:extLst>
          </p:cNvPr>
          <p:cNvSpPr>
            <a:spLocks noChangeArrowheads="1"/>
          </p:cNvSpPr>
          <p:nvPr/>
        </p:nvSpPr>
        <p:spPr bwMode="auto">
          <a:xfrm>
            <a:off x="4478683" y="363496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1" name="AutoShape 139">
            <a:extLst>
              <a:ext uri="{FF2B5EF4-FFF2-40B4-BE49-F238E27FC236}">
                <a16:creationId xmlns:a16="http://schemas.microsoft.com/office/drawing/2014/main" id="{F7F2C9B1-E931-4CE0-A5E8-127F0330E2FC}"/>
              </a:ext>
            </a:extLst>
          </p:cNvPr>
          <p:cNvSpPr>
            <a:spLocks noChangeArrowheads="1"/>
          </p:cNvSpPr>
          <p:nvPr/>
        </p:nvSpPr>
        <p:spPr bwMode="auto">
          <a:xfrm>
            <a:off x="4717386" y="3903018"/>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2" name="AutoShape 140">
            <a:extLst>
              <a:ext uri="{FF2B5EF4-FFF2-40B4-BE49-F238E27FC236}">
                <a16:creationId xmlns:a16="http://schemas.microsoft.com/office/drawing/2014/main" id="{33FA1543-D1FF-4678-97C2-7D9D2C27F32E}"/>
              </a:ext>
            </a:extLst>
          </p:cNvPr>
          <p:cNvSpPr>
            <a:spLocks noChangeArrowheads="1"/>
          </p:cNvSpPr>
          <p:nvPr/>
        </p:nvSpPr>
        <p:spPr bwMode="auto">
          <a:xfrm>
            <a:off x="4464396" y="4061469"/>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3" name="テキスト ボックス 472">
            <a:extLst>
              <a:ext uri="{FF2B5EF4-FFF2-40B4-BE49-F238E27FC236}">
                <a16:creationId xmlns:a16="http://schemas.microsoft.com/office/drawing/2014/main" id="{C8EBD235-050C-440B-9F7D-A879B3E383F5}"/>
              </a:ext>
            </a:extLst>
          </p:cNvPr>
          <p:cNvSpPr txBox="1"/>
          <p:nvPr/>
        </p:nvSpPr>
        <p:spPr>
          <a:xfrm>
            <a:off x="5078044" y="3553143"/>
            <a:ext cx="1042273" cy="338554"/>
          </a:xfrm>
          <a:prstGeom prst="rect">
            <a:avLst/>
          </a:prstGeom>
          <a:noFill/>
        </p:spPr>
        <p:txBody>
          <a:bodyPr wrap="none" rtlCol="0">
            <a:spAutoFit/>
          </a:bodyPr>
          <a:lstStyle/>
          <a:p>
            <a:r>
              <a:rPr kumimoji="1" lang="en-US" altLang="ja-JP" sz="1600" b="1" i="1" dirty="0"/>
              <a:t>activation</a:t>
            </a:r>
            <a:endParaRPr kumimoji="1" lang="ja-JP" altLang="en-US" sz="1600" b="1" i="1" dirty="0"/>
          </a:p>
        </p:txBody>
      </p:sp>
      <p:sp>
        <p:nvSpPr>
          <p:cNvPr id="475" name="AutoShape 3">
            <a:extLst>
              <a:ext uri="{FF2B5EF4-FFF2-40B4-BE49-F238E27FC236}">
                <a16:creationId xmlns:a16="http://schemas.microsoft.com/office/drawing/2014/main" id="{B1220020-1191-4383-B6EC-08765C8D0BB2}"/>
              </a:ext>
            </a:extLst>
          </p:cNvPr>
          <p:cNvSpPr>
            <a:spLocks noChangeArrowheads="1"/>
          </p:cNvSpPr>
          <p:nvPr/>
        </p:nvSpPr>
        <p:spPr bwMode="auto">
          <a:xfrm>
            <a:off x="4463159" y="4785867"/>
            <a:ext cx="80963"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6" name="AutoShape 4">
            <a:extLst>
              <a:ext uri="{FF2B5EF4-FFF2-40B4-BE49-F238E27FC236}">
                <a16:creationId xmlns:a16="http://schemas.microsoft.com/office/drawing/2014/main" id="{08460E38-CAE9-4CD5-B042-833F080879CB}"/>
              </a:ext>
            </a:extLst>
          </p:cNvPr>
          <p:cNvSpPr>
            <a:spLocks noChangeArrowheads="1"/>
          </p:cNvSpPr>
          <p:nvPr/>
        </p:nvSpPr>
        <p:spPr bwMode="auto">
          <a:xfrm>
            <a:off x="4544122" y="478586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7" name="AutoShape 5">
            <a:extLst>
              <a:ext uri="{FF2B5EF4-FFF2-40B4-BE49-F238E27FC236}">
                <a16:creationId xmlns:a16="http://schemas.microsoft.com/office/drawing/2014/main" id="{8199D312-CBEC-450A-A8EB-EEC0B6122674}"/>
              </a:ext>
            </a:extLst>
          </p:cNvPr>
          <p:cNvSpPr>
            <a:spLocks noChangeArrowheads="1"/>
          </p:cNvSpPr>
          <p:nvPr/>
        </p:nvSpPr>
        <p:spPr bwMode="auto">
          <a:xfrm>
            <a:off x="5153722" y="4785867"/>
            <a:ext cx="3810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85" name="AutoShape 3">
            <a:extLst>
              <a:ext uri="{FF2B5EF4-FFF2-40B4-BE49-F238E27FC236}">
                <a16:creationId xmlns:a16="http://schemas.microsoft.com/office/drawing/2014/main" id="{1E514CC6-1FAC-4354-BD97-4A7A7151CF3D}"/>
              </a:ext>
            </a:extLst>
          </p:cNvPr>
          <p:cNvSpPr>
            <a:spLocks noChangeArrowheads="1"/>
          </p:cNvSpPr>
          <p:nvPr/>
        </p:nvSpPr>
        <p:spPr bwMode="auto">
          <a:xfrm>
            <a:off x="4473759" y="5052039"/>
            <a:ext cx="80963"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86" name="AutoShape 4">
            <a:extLst>
              <a:ext uri="{FF2B5EF4-FFF2-40B4-BE49-F238E27FC236}">
                <a16:creationId xmlns:a16="http://schemas.microsoft.com/office/drawing/2014/main" id="{C2E22141-6BE3-4BE2-9C81-0E35A1091D60}"/>
              </a:ext>
            </a:extLst>
          </p:cNvPr>
          <p:cNvSpPr>
            <a:spLocks noChangeArrowheads="1"/>
          </p:cNvSpPr>
          <p:nvPr/>
        </p:nvSpPr>
        <p:spPr bwMode="auto">
          <a:xfrm>
            <a:off x="4554722" y="5052039"/>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87" name="AutoShape 5">
            <a:extLst>
              <a:ext uri="{FF2B5EF4-FFF2-40B4-BE49-F238E27FC236}">
                <a16:creationId xmlns:a16="http://schemas.microsoft.com/office/drawing/2014/main" id="{452C4B58-4471-4EE4-A83E-AAACD1329B55}"/>
              </a:ext>
            </a:extLst>
          </p:cNvPr>
          <p:cNvSpPr>
            <a:spLocks noChangeArrowheads="1"/>
          </p:cNvSpPr>
          <p:nvPr/>
        </p:nvSpPr>
        <p:spPr bwMode="auto">
          <a:xfrm>
            <a:off x="5164322" y="5052039"/>
            <a:ext cx="3810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88" name="Text Box 6">
            <a:extLst>
              <a:ext uri="{FF2B5EF4-FFF2-40B4-BE49-F238E27FC236}">
                <a16:creationId xmlns:a16="http://schemas.microsoft.com/office/drawing/2014/main" id="{C02B254F-D7EB-4ED5-A69E-FC18FE3BB782}"/>
              </a:ext>
            </a:extLst>
          </p:cNvPr>
          <p:cNvSpPr txBox="1">
            <a:spLocks noChangeArrowheads="1"/>
          </p:cNvSpPr>
          <p:nvPr/>
        </p:nvSpPr>
        <p:spPr bwMode="auto">
          <a:xfrm>
            <a:off x="4507146" y="5222712"/>
            <a:ext cx="11929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b="1" dirty="0"/>
              <a:t>Caspase 3,6,7</a:t>
            </a:r>
          </a:p>
        </p:txBody>
      </p:sp>
      <p:grpSp>
        <p:nvGrpSpPr>
          <p:cNvPr id="13" name="グループ化 12">
            <a:extLst>
              <a:ext uri="{FF2B5EF4-FFF2-40B4-BE49-F238E27FC236}">
                <a16:creationId xmlns:a16="http://schemas.microsoft.com/office/drawing/2014/main" id="{30C1EDED-425C-4311-94D4-C83CD14F2B88}"/>
              </a:ext>
            </a:extLst>
          </p:cNvPr>
          <p:cNvGrpSpPr/>
          <p:nvPr/>
        </p:nvGrpSpPr>
        <p:grpSpPr>
          <a:xfrm>
            <a:off x="5164322" y="4055418"/>
            <a:ext cx="874214" cy="804491"/>
            <a:chOff x="5431022" y="4407843"/>
            <a:chExt cx="1030282" cy="1033463"/>
          </a:xfrm>
        </p:grpSpPr>
        <p:cxnSp>
          <p:nvCxnSpPr>
            <p:cNvPr id="10" name="直線コネクタ 9">
              <a:extLst>
                <a:ext uri="{FF2B5EF4-FFF2-40B4-BE49-F238E27FC236}">
                  <a16:creationId xmlns:a16="http://schemas.microsoft.com/office/drawing/2014/main" id="{BCB972E6-6873-4DA4-88E5-C8EEE5367CFB}"/>
                </a:ext>
              </a:extLst>
            </p:cNvPr>
            <p:cNvCxnSpPr/>
            <p:nvPr/>
          </p:nvCxnSpPr>
          <p:spPr>
            <a:xfrm>
              <a:off x="5431022" y="4407843"/>
              <a:ext cx="1030282"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60DBD3F6-99A4-45A8-8550-3A5AD49CC0B8}"/>
                </a:ext>
              </a:extLst>
            </p:cNvPr>
            <p:cNvCxnSpPr/>
            <p:nvPr/>
          </p:nvCxnSpPr>
          <p:spPr>
            <a:xfrm>
              <a:off x="6461304" y="4407843"/>
              <a:ext cx="0" cy="103346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cxnSp>
        <p:nvCxnSpPr>
          <p:cNvPr id="489" name="直線矢印コネクタ 488">
            <a:extLst>
              <a:ext uri="{FF2B5EF4-FFF2-40B4-BE49-F238E27FC236}">
                <a16:creationId xmlns:a16="http://schemas.microsoft.com/office/drawing/2014/main" id="{FE76AD36-94A0-491D-B2AE-22C75182BCF7}"/>
              </a:ext>
            </a:extLst>
          </p:cNvPr>
          <p:cNvCxnSpPr>
            <a:cxnSpLocks/>
          </p:cNvCxnSpPr>
          <p:nvPr/>
        </p:nvCxnSpPr>
        <p:spPr>
          <a:xfrm>
            <a:off x="5599181" y="4964017"/>
            <a:ext cx="671623"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90" name="AutoShape 3">
            <a:extLst>
              <a:ext uri="{FF2B5EF4-FFF2-40B4-BE49-F238E27FC236}">
                <a16:creationId xmlns:a16="http://schemas.microsoft.com/office/drawing/2014/main" id="{9838C73F-3630-462F-A368-96CAF79D05E0}"/>
              </a:ext>
            </a:extLst>
          </p:cNvPr>
          <p:cNvSpPr>
            <a:spLocks noChangeArrowheads="1"/>
          </p:cNvSpPr>
          <p:nvPr/>
        </p:nvSpPr>
        <p:spPr bwMode="auto">
          <a:xfrm>
            <a:off x="6423221" y="4797285"/>
            <a:ext cx="80963"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1" name="AutoShape 4">
            <a:extLst>
              <a:ext uri="{FF2B5EF4-FFF2-40B4-BE49-F238E27FC236}">
                <a16:creationId xmlns:a16="http://schemas.microsoft.com/office/drawing/2014/main" id="{1978621D-7B2C-403D-9F3E-661BF4C56C92}"/>
              </a:ext>
            </a:extLst>
          </p:cNvPr>
          <p:cNvSpPr>
            <a:spLocks noChangeArrowheads="1"/>
          </p:cNvSpPr>
          <p:nvPr/>
        </p:nvSpPr>
        <p:spPr bwMode="auto">
          <a:xfrm>
            <a:off x="6625173" y="4797285"/>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2" name="AutoShape 5">
            <a:extLst>
              <a:ext uri="{FF2B5EF4-FFF2-40B4-BE49-F238E27FC236}">
                <a16:creationId xmlns:a16="http://schemas.microsoft.com/office/drawing/2014/main" id="{006B1098-B1B4-47FD-82F5-F45411490382}"/>
              </a:ext>
            </a:extLst>
          </p:cNvPr>
          <p:cNvSpPr>
            <a:spLocks noChangeArrowheads="1"/>
          </p:cNvSpPr>
          <p:nvPr/>
        </p:nvSpPr>
        <p:spPr bwMode="auto">
          <a:xfrm>
            <a:off x="7314884" y="4787009"/>
            <a:ext cx="3810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3" name="AutoShape 3">
            <a:extLst>
              <a:ext uri="{FF2B5EF4-FFF2-40B4-BE49-F238E27FC236}">
                <a16:creationId xmlns:a16="http://schemas.microsoft.com/office/drawing/2014/main" id="{1B632543-5856-4783-BCBC-CEC948FE95DD}"/>
              </a:ext>
            </a:extLst>
          </p:cNvPr>
          <p:cNvSpPr>
            <a:spLocks noChangeArrowheads="1"/>
          </p:cNvSpPr>
          <p:nvPr/>
        </p:nvSpPr>
        <p:spPr bwMode="auto">
          <a:xfrm>
            <a:off x="6433821" y="5063457"/>
            <a:ext cx="80963" cy="152400"/>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4" name="AutoShape 4">
            <a:extLst>
              <a:ext uri="{FF2B5EF4-FFF2-40B4-BE49-F238E27FC236}">
                <a16:creationId xmlns:a16="http://schemas.microsoft.com/office/drawing/2014/main" id="{603EA8D1-10B0-4443-9B36-65D7AD4D2B2D}"/>
              </a:ext>
            </a:extLst>
          </p:cNvPr>
          <p:cNvSpPr>
            <a:spLocks noChangeArrowheads="1"/>
          </p:cNvSpPr>
          <p:nvPr/>
        </p:nvSpPr>
        <p:spPr bwMode="auto">
          <a:xfrm>
            <a:off x="6641442" y="506345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5" name="AutoShape 5">
            <a:extLst>
              <a:ext uri="{FF2B5EF4-FFF2-40B4-BE49-F238E27FC236}">
                <a16:creationId xmlns:a16="http://schemas.microsoft.com/office/drawing/2014/main" id="{EBC9291E-BE9C-4BEB-9E78-DD9F753D97A2}"/>
              </a:ext>
            </a:extLst>
          </p:cNvPr>
          <p:cNvSpPr>
            <a:spLocks noChangeArrowheads="1"/>
          </p:cNvSpPr>
          <p:nvPr/>
        </p:nvSpPr>
        <p:spPr bwMode="auto">
          <a:xfrm>
            <a:off x="7321337" y="5063457"/>
            <a:ext cx="3810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6" name="テキスト ボックス 495">
            <a:extLst>
              <a:ext uri="{FF2B5EF4-FFF2-40B4-BE49-F238E27FC236}">
                <a16:creationId xmlns:a16="http://schemas.microsoft.com/office/drawing/2014/main" id="{0BBE30FF-31DA-4B08-BCB9-1B65E41ABAB3}"/>
              </a:ext>
            </a:extLst>
          </p:cNvPr>
          <p:cNvSpPr txBox="1"/>
          <p:nvPr/>
        </p:nvSpPr>
        <p:spPr>
          <a:xfrm>
            <a:off x="7720064" y="4841576"/>
            <a:ext cx="944489" cy="338554"/>
          </a:xfrm>
          <a:prstGeom prst="rect">
            <a:avLst/>
          </a:prstGeom>
          <a:noFill/>
        </p:spPr>
        <p:txBody>
          <a:bodyPr wrap="none" rtlCol="0">
            <a:spAutoFit/>
          </a:bodyPr>
          <a:lstStyle/>
          <a:p>
            <a:r>
              <a:rPr kumimoji="1" lang="en-US" altLang="ja-JP" sz="1600" b="1" i="1" dirty="0"/>
              <a:t>cleavage</a:t>
            </a:r>
            <a:endParaRPr kumimoji="1" lang="ja-JP" altLang="en-US" sz="1600" b="1" i="1" dirty="0"/>
          </a:p>
        </p:txBody>
      </p:sp>
      <p:sp>
        <p:nvSpPr>
          <p:cNvPr id="497" name="AutoShape 139">
            <a:extLst>
              <a:ext uri="{FF2B5EF4-FFF2-40B4-BE49-F238E27FC236}">
                <a16:creationId xmlns:a16="http://schemas.microsoft.com/office/drawing/2014/main" id="{587A1C8D-C0C3-4331-B75C-09E717736166}"/>
              </a:ext>
            </a:extLst>
          </p:cNvPr>
          <p:cNvSpPr>
            <a:spLocks noChangeArrowheads="1"/>
          </p:cNvSpPr>
          <p:nvPr/>
        </p:nvSpPr>
        <p:spPr bwMode="auto">
          <a:xfrm>
            <a:off x="6569210" y="5674577"/>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8" name="AutoShape 140">
            <a:extLst>
              <a:ext uri="{FF2B5EF4-FFF2-40B4-BE49-F238E27FC236}">
                <a16:creationId xmlns:a16="http://schemas.microsoft.com/office/drawing/2014/main" id="{DA2071B3-F362-4993-BCC6-CBBF598CF7C2}"/>
              </a:ext>
            </a:extLst>
          </p:cNvPr>
          <p:cNvSpPr>
            <a:spLocks noChangeArrowheads="1"/>
          </p:cNvSpPr>
          <p:nvPr/>
        </p:nvSpPr>
        <p:spPr bwMode="auto">
          <a:xfrm>
            <a:off x="6470513" y="5530204"/>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9" name="AutoShape 139">
            <a:extLst>
              <a:ext uri="{FF2B5EF4-FFF2-40B4-BE49-F238E27FC236}">
                <a16:creationId xmlns:a16="http://schemas.microsoft.com/office/drawing/2014/main" id="{C35C2951-08A6-4198-9ECF-E2BF3D191A83}"/>
              </a:ext>
            </a:extLst>
          </p:cNvPr>
          <p:cNvSpPr>
            <a:spLocks noChangeArrowheads="1"/>
          </p:cNvSpPr>
          <p:nvPr/>
        </p:nvSpPr>
        <p:spPr bwMode="auto">
          <a:xfrm>
            <a:off x="7767621" y="5514876"/>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00" name="AutoShape 140">
            <a:extLst>
              <a:ext uri="{FF2B5EF4-FFF2-40B4-BE49-F238E27FC236}">
                <a16:creationId xmlns:a16="http://schemas.microsoft.com/office/drawing/2014/main" id="{1611AE1D-6BC6-4CFB-8C1F-92B34441B6F1}"/>
              </a:ext>
            </a:extLst>
          </p:cNvPr>
          <p:cNvSpPr>
            <a:spLocks noChangeArrowheads="1"/>
          </p:cNvSpPr>
          <p:nvPr/>
        </p:nvSpPr>
        <p:spPr bwMode="auto">
          <a:xfrm>
            <a:off x="7514631" y="5673327"/>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01" name="テキスト ボックス 500">
            <a:extLst>
              <a:ext uri="{FF2B5EF4-FFF2-40B4-BE49-F238E27FC236}">
                <a16:creationId xmlns:a16="http://schemas.microsoft.com/office/drawing/2014/main" id="{58F96D30-9C85-4AE1-8704-A9244E4BF17B}"/>
              </a:ext>
            </a:extLst>
          </p:cNvPr>
          <p:cNvSpPr txBox="1"/>
          <p:nvPr/>
        </p:nvSpPr>
        <p:spPr>
          <a:xfrm>
            <a:off x="4690854" y="5612017"/>
            <a:ext cx="1816651" cy="338554"/>
          </a:xfrm>
          <a:prstGeom prst="rect">
            <a:avLst/>
          </a:prstGeom>
          <a:noFill/>
        </p:spPr>
        <p:txBody>
          <a:bodyPr wrap="none" rtlCol="0">
            <a:spAutoFit/>
          </a:bodyPr>
          <a:lstStyle/>
          <a:p>
            <a:r>
              <a:rPr kumimoji="1" lang="en-US" altLang="ja-JP" sz="1600" b="1" i="1" dirty="0"/>
              <a:t>heterodimerization</a:t>
            </a:r>
            <a:endParaRPr kumimoji="1" lang="ja-JP" altLang="en-US" sz="1600" b="1" i="1" dirty="0"/>
          </a:p>
        </p:txBody>
      </p:sp>
      <p:grpSp>
        <p:nvGrpSpPr>
          <p:cNvPr id="19" name="グループ化 18">
            <a:extLst>
              <a:ext uri="{FF2B5EF4-FFF2-40B4-BE49-F238E27FC236}">
                <a16:creationId xmlns:a16="http://schemas.microsoft.com/office/drawing/2014/main" id="{3A0489ED-5AFB-4F9B-BD23-2CC405AA0F05}"/>
              </a:ext>
            </a:extLst>
          </p:cNvPr>
          <p:cNvGrpSpPr/>
          <p:nvPr/>
        </p:nvGrpSpPr>
        <p:grpSpPr>
          <a:xfrm>
            <a:off x="7021712" y="6059476"/>
            <a:ext cx="623887" cy="578902"/>
            <a:chOff x="6852644" y="6322398"/>
            <a:chExt cx="623887" cy="578902"/>
          </a:xfrm>
        </p:grpSpPr>
        <p:sp>
          <p:nvSpPr>
            <p:cNvPr id="502" name="AutoShape 139">
              <a:extLst>
                <a:ext uri="{FF2B5EF4-FFF2-40B4-BE49-F238E27FC236}">
                  <a16:creationId xmlns:a16="http://schemas.microsoft.com/office/drawing/2014/main" id="{64B77A30-A9AA-4A7D-B346-0108730F5775}"/>
                </a:ext>
              </a:extLst>
            </p:cNvPr>
            <p:cNvSpPr>
              <a:spLocks noChangeArrowheads="1"/>
            </p:cNvSpPr>
            <p:nvPr/>
          </p:nvSpPr>
          <p:spPr bwMode="auto">
            <a:xfrm>
              <a:off x="6965628" y="6466771"/>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03" name="AutoShape 140">
              <a:extLst>
                <a:ext uri="{FF2B5EF4-FFF2-40B4-BE49-F238E27FC236}">
                  <a16:creationId xmlns:a16="http://schemas.microsoft.com/office/drawing/2014/main" id="{3F66471E-751F-446F-B375-47129CBDC4F5}"/>
                </a:ext>
              </a:extLst>
            </p:cNvPr>
            <p:cNvSpPr>
              <a:spLocks noChangeArrowheads="1"/>
            </p:cNvSpPr>
            <p:nvPr/>
          </p:nvSpPr>
          <p:spPr bwMode="auto">
            <a:xfrm>
              <a:off x="6866931" y="6322398"/>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04" name="AutoShape 139">
              <a:extLst>
                <a:ext uri="{FF2B5EF4-FFF2-40B4-BE49-F238E27FC236}">
                  <a16:creationId xmlns:a16="http://schemas.microsoft.com/office/drawing/2014/main" id="{5DB4B878-1437-4352-A7F2-4E1666336809}"/>
                </a:ext>
              </a:extLst>
            </p:cNvPr>
            <p:cNvSpPr>
              <a:spLocks noChangeArrowheads="1"/>
            </p:cNvSpPr>
            <p:nvPr/>
          </p:nvSpPr>
          <p:spPr bwMode="auto">
            <a:xfrm>
              <a:off x="7105634" y="6590449"/>
              <a:ext cx="304800" cy="152400"/>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05" name="AutoShape 140">
              <a:extLst>
                <a:ext uri="{FF2B5EF4-FFF2-40B4-BE49-F238E27FC236}">
                  <a16:creationId xmlns:a16="http://schemas.microsoft.com/office/drawing/2014/main" id="{17C70587-ABE5-4321-828C-372B25983F14}"/>
                </a:ext>
              </a:extLst>
            </p:cNvPr>
            <p:cNvSpPr>
              <a:spLocks noChangeArrowheads="1"/>
            </p:cNvSpPr>
            <p:nvPr/>
          </p:nvSpPr>
          <p:spPr bwMode="auto">
            <a:xfrm>
              <a:off x="6852644" y="6748900"/>
              <a:ext cx="609600" cy="152400"/>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507" name="テキスト ボックス 506">
            <a:extLst>
              <a:ext uri="{FF2B5EF4-FFF2-40B4-BE49-F238E27FC236}">
                <a16:creationId xmlns:a16="http://schemas.microsoft.com/office/drawing/2014/main" id="{621FCDD1-33BE-4F74-91C6-75E4E4755DB0}"/>
              </a:ext>
            </a:extLst>
          </p:cNvPr>
          <p:cNvSpPr txBox="1"/>
          <p:nvPr/>
        </p:nvSpPr>
        <p:spPr>
          <a:xfrm>
            <a:off x="6022420" y="6186972"/>
            <a:ext cx="1042273" cy="338554"/>
          </a:xfrm>
          <a:prstGeom prst="rect">
            <a:avLst/>
          </a:prstGeom>
          <a:noFill/>
        </p:spPr>
        <p:txBody>
          <a:bodyPr wrap="none" rtlCol="0">
            <a:spAutoFit/>
          </a:bodyPr>
          <a:lstStyle/>
          <a:p>
            <a:r>
              <a:rPr kumimoji="1" lang="en-US" altLang="ja-JP" sz="1600" b="1" i="1" dirty="0"/>
              <a:t>activation</a:t>
            </a:r>
            <a:endParaRPr kumimoji="1" lang="ja-JP" altLang="en-US" sz="1600" b="1" i="1" dirty="0"/>
          </a:p>
        </p:txBody>
      </p:sp>
      <p:cxnSp>
        <p:nvCxnSpPr>
          <p:cNvPr id="508" name="直線矢印コネクタ 507">
            <a:extLst>
              <a:ext uri="{FF2B5EF4-FFF2-40B4-BE49-F238E27FC236}">
                <a16:creationId xmlns:a16="http://schemas.microsoft.com/office/drawing/2014/main" id="{A2FDD3DC-34AE-4F21-829C-BE20975CE594}"/>
              </a:ext>
            </a:extLst>
          </p:cNvPr>
          <p:cNvCxnSpPr>
            <a:cxnSpLocks/>
          </p:cNvCxnSpPr>
          <p:nvPr/>
        </p:nvCxnSpPr>
        <p:spPr>
          <a:xfrm>
            <a:off x="7265568" y="5269260"/>
            <a:ext cx="0" cy="2228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09" name="直線矢印コネクタ 508">
            <a:extLst>
              <a:ext uri="{FF2B5EF4-FFF2-40B4-BE49-F238E27FC236}">
                <a16:creationId xmlns:a16="http://schemas.microsoft.com/office/drawing/2014/main" id="{869F6D76-F87D-442A-87A0-29D592AACDF3}"/>
              </a:ext>
            </a:extLst>
          </p:cNvPr>
          <p:cNvCxnSpPr>
            <a:cxnSpLocks/>
          </p:cNvCxnSpPr>
          <p:nvPr/>
        </p:nvCxnSpPr>
        <p:spPr>
          <a:xfrm>
            <a:off x="6721610" y="5890430"/>
            <a:ext cx="265039" cy="23218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10" name="直線矢印コネクタ 509">
            <a:extLst>
              <a:ext uri="{FF2B5EF4-FFF2-40B4-BE49-F238E27FC236}">
                <a16:creationId xmlns:a16="http://schemas.microsoft.com/office/drawing/2014/main" id="{D08822BA-254C-47B0-A5C3-79A948845F02}"/>
              </a:ext>
            </a:extLst>
          </p:cNvPr>
          <p:cNvCxnSpPr>
            <a:cxnSpLocks/>
          </p:cNvCxnSpPr>
          <p:nvPr/>
        </p:nvCxnSpPr>
        <p:spPr>
          <a:xfrm flipH="1">
            <a:off x="5073996" y="3320870"/>
            <a:ext cx="354940" cy="24421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11" name="直線矢印コネクタ 510">
            <a:extLst>
              <a:ext uri="{FF2B5EF4-FFF2-40B4-BE49-F238E27FC236}">
                <a16:creationId xmlns:a16="http://schemas.microsoft.com/office/drawing/2014/main" id="{340E230D-A15F-461B-986F-6FA2E23C904B}"/>
              </a:ext>
            </a:extLst>
          </p:cNvPr>
          <p:cNvCxnSpPr>
            <a:cxnSpLocks/>
          </p:cNvCxnSpPr>
          <p:nvPr/>
        </p:nvCxnSpPr>
        <p:spPr>
          <a:xfrm flipH="1">
            <a:off x="7715602" y="5909480"/>
            <a:ext cx="204419" cy="21526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2449952"/>
      </p:ext>
    </p:extLst>
  </p:cSld>
  <p:clrMapOvr>
    <a:masterClrMapping/>
  </p:clrMapOvr>
  <mc:AlternateContent xmlns:mc="http://schemas.openxmlformats.org/markup-compatibility/2006" xmlns:p14="http://schemas.microsoft.com/office/powerpoint/2010/main">
    <mc:Choice Requires="p14">
      <p:transition spd="slow" p14:dur="2000" advTm="133331"/>
    </mc:Choice>
    <mc:Fallback xmlns="">
      <p:transition spd="slow" advTm="133331"/>
    </mc:Fallback>
  </mc:AlternateContent>
  <p:extLst>
    <p:ext uri="{3A86A75C-4F4B-4683-9AE1-C65F6400EC91}">
      <p14:laserTraceLst xmlns:p14="http://schemas.microsoft.com/office/powerpoint/2010/main">
        <p14:tracePtLst>
          <p14:tracePt t="61" x="4597400" y="1784350"/>
          <p14:tracePt t="70" x="4579938" y="1801813"/>
          <p14:tracePt t="91" x="4546600" y="1809750"/>
          <p14:tracePt t="94" x="4513263" y="1827213"/>
          <p14:tracePt t="108" x="4486275" y="1835150"/>
          <p14:tracePt t="114" x="4460875" y="1844675"/>
          <p14:tracePt t="120" x="4427538" y="1844675"/>
          <p14:tracePt t="130" x="4384675" y="1844675"/>
          <p14:tracePt t="134" x="4351338" y="1852613"/>
          <p14:tracePt t="146" x="4325938" y="1852613"/>
          <p14:tracePt t="150" x="4316413" y="1852613"/>
          <p14:tracePt t="160" x="4275138" y="1852613"/>
          <p14:tracePt t="172" x="4232275" y="1852613"/>
          <p14:tracePt t="176" x="4181475" y="1852613"/>
          <p14:tracePt t="186" x="4138613" y="1852613"/>
          <p14:tracePt t="193" x="4121150" y="1852613"/>
          <p14:tracePt t="209" x="4113213" y="1852613"/>
          <p14:tracePt t="393" x="4105275" y="1852613"/>
          <p14:tracePt t="398" x="4095750" y="1852613"/>
          <p14:tracePt t="408" x="4079875" y="1809750"/>
          <p14:tracePt t="416" x="4079875" y="1758950"/>
          <p14:tracePt t="425" x="4070350" y="1741488"/>
          <p14:tracePt t="432" x="4052888" y="1682750"/>
          <p14:tracePt t="442" x="4027488" y="1606550"/>
          <p14:tracePt t="448" x="4019550" y="1546225"/>
          <p14:tracePt t="459" x="3994150" y="1477963"/>
          <p14:tracePt t="464" x="3986213" y="1419225"/>
          <p14:tracePt t="478" x="3976688" y="1360488"/>
          <p14:tracePt t="481" x="3960813" y="1308100"/>
          <p14:tracePt t="492" x="3951288" y="1274763"/>
          <p14:tracePt t="498" x="3943350" y="1231900"/>
          <p14:tracePt t="502" x="3935413" y="1198563"/>
          <p14:tracePt t="514" x="3935413" y="1173163"/>
          <p14:tracePt t="518" x="3935413" y="1163638"/>
          <p14:tracePt t="1483" x="3951288" y="1130300"/>
          <p14:tracePt t="1494" x="3976688" y="1079500"/>
          <p14:tracePt t="1496" x="4002088" y="1054100"/>
          <p14:tracePt t="1509" x="4052888" y="1028700"/>
          <p14:tracePt t="1515" x="4130675" y="985838"/>
          <p14:tracePt t="1525" x="4232275" y="925513"/>
          <p14:tracePt t="1532" x="4368800" y="866775"/>
          <p14:tracePt t="1536" x="4495800" y="815975"/>
          <p14:tracePt t="1548" x="4614863" y="773113"/>
          <p14:tracePt t="1552" x="4724400" y="739775"/>
          <p14:tracePt t="1564" x="4835525" y="688975"/>
          <p14:tracePt t="1576" x="4946650" y="679450"/>
          <p14:tracePt t="1581" x="5022850" y="654050"/>
          <p14:tracePt t="1592" x="5157788" y="628650"/>
          <p14:tracePt t="1602" x="5183188" y="628650"/>
          <p14:tracePt t="1614" x="5192713" y="628650"/>
          <p14:tracePt t="1618" x="5200650" y="628650"/>
          <p14:tracePt t="1642" x="5208588" y="620713"/>
          <p14:tracePt t="2124" x="5226050" y="603250"/>
          <p14:tracePt t="2133" x="5208588" y="603250"/>
          <p14:tracePt t="2143" x="5175250" y="603250"/>
          <p14:tracePt t="2149" x="5132388" y="603250"/>
          <p14:tracePt t="2159" x="5091113" y="603250"/>
          <p14:tracePt t="2164" x="5030788" y="603250"/>
          <p14:tracePt t="2175" x="4987925" y="603250"/>
          <p14:tracePt t="2182" x="4962525" y="603250"/>
          <p14:tracePt t="2193" x="4903788" y="603250"/>
          <p14:tracePt t="2198" x="4886325" y="603250"/>
          <p14:tracePt t="2202" x="4860925" y="603250"/>
          <p14:tracePt t="2214" x="4835525" y="603250"/>
          <p14:tracePt t="2345" x="4852988" y="603250"/>
          <p14:tracePt t="2358" x="4878388" y="595313"/>
          <p14:tracePt t="2364" x="4886325" y="595313"/>
          <p14:tracePt t="2372" x="4954588" y="585788"/>
          <p14:tracePt t="2381" x="5022850" y="585788"/>
          <p14:tracePt t="2385" x="5124450" y="569913"/>
          <p14:tracePt t="2397" x="5251450" y="569913"/>
          <p14:tracePt t="2409" x="5380038" y="569913"/>
          <p14:tracePt t="2414" x="5524500" y="569913"/>
          <p14:tracePt t="2423" x="5651500" y="569913"/>
          <p14:tracePt t="2428" x="5770563" y="569913"/>
          <p14:tracePt t="2434" x="5872163" y="569913"/>
          <p14:tracePt t="2447" x="5957888" y="569913"/>
          <p14:tracePt t="2451" x="6042025" y="569913"/>
          <p14:tracePt t="2462" x="6118225" y="569913"/>
          <p14:tracePt t="2464" x="6169025" y="569913"/>
          <p14:tracePt t="2476" x="6229350" y="569913"/>
          <p14:tracePt t="2484" x="6262688" y="569913"/>
          <p14:tracePt t="2492" x="6305550" y="569913"/>
          <p14:tracePt t="2501" x="6348413" y="569913"/>
          <p14:tracePt t="2508" x="6381750" y="569913"/>
          <p14:tracePt t="2516" x="6424613" y="569913"/>
          <p14:tracePt t="2527" x="6450013" y="569913"/>
          <p14:tracePt t="2531" x="6475413" y="569913"/>
          <p14:tracePt t="2542" x="6510338" y="569913"/>
          <p14:tracePt t="2548" x="6543675" y="569913"/>
          <p14:tracePt t="2566" x="6551613" y="569913"/>
          <p14:tracePt t="2571" x="6569075" y="569913"/>
          <p14:tracePt t="2580" x="6594475" y="569913"/>
          <p14:tracePt t="2586" x="6611938" y="569913"/>
          <p14:tracePt t="2597" x="6627813" y="569913"/>
          <p14:tracePt t="2609" x="6662738" y="569913"/>
          <p14:tracePt t="2615" x="6713538" y="569913"/>
          <p14:tracePt t="2628" x="6781800" y="569913"/>
          <p14:tracePt t="2636" x="6824663" y="569913"/>
          <p14:tracePt t="2647" x="6883400" y="569913"/>
          <p14:tracePt t="2652" x="6951663" y="569913"/>
          <p14:tracePt t="2665" x="7010400" y="569913"/>
          <p14:tracePt t="2666" x="7070725" y="569913"/>
          <p14:tracePt t="2676" x="7129463" y="569913"/>
          <p14:tracePt t="2687" x="7189788" y="569913"/>
          <p14:tracePt t="2693" x="7215188" y="569913"/>
          <p14:tracePt t="2702" x="7248525" y="569913"/>
          <p14:tracePt t="2753" x="7258050" y="569913"/>
          <p14:tracePt t="2769" x="7265988" y="569913"/>
          <p14:tracePt t="2780" x="7273925" y="569913"/>
          <p14:tracePt t="2787" x="7283450" y="560388"/>
          <p14:tracePt t="2797" x="7324725" y="560388"/>
          <p14:tracePt t="2798" x="7359650" y="560388"/>
          <p14:tracePt t="2809" x="7385050" y="552450"/>
          <p14:tracePt t="2818" x="7410450" y="552450"/>
          <p14:tracePt t="2826" x="7435850" y="552450"/>
          <p14:tracePt t="2834" x="7461250" y="552450"/>
          <p14:tracePt t="2842" x="7504113" y="527050"/>
          <p14:tracePt t="2848" x="7572375" y="509588"/>
          <p14:tracePt t="2859" x="7588250" y="501650"/>
          <p14:tracePt t="2865" x="7639050" y="484188"/>
          <p14:tracePt t="2876" x="7673975" y="466725"/>
          <p14:tracePt t="2880" x="7673975" y="458788"/>
          <p14:tracePt t="2893" x="7681913" y="458788"/>
          <p14:tracePt t="2909" x="7691438" y="450850"/>
          <p14:tracePt t="2929" x="7699375" y="441325"/>
          <p14:tracePt t="2976" x="7699375" y="433388"/>
          <p14:tracePt t="3267" x="7699375" y="425450"/>
          <p14:tracePt t="3278" x="7707313" y="415925"/>
          <p14:tracePt t="3297" x="7716838" y="407988"/>
          <p14:tracePt t="3318" x="7724775" y="407988"/>
          <p14:tracePt t="3440" x="7724775" y="390525"/>
          <p14:tracePt t="3449" x="7724775" y="382588"/>
          <p14:tracePt t="3458" x="7691438" y="365125"/>
          <p14:tracePt t="3465" x="7656513" y="339725"/>
          <p14:tracePt t="3469" x="7613650" y="331788"/>
          <p14:tracePt t="3480" x="7580313" y="322263"/>
          <p14:tracePt t="3492" x="7537450" y="314325"/>
          <p14:tracePt t="3497" x="7427913" y="280988"/>
          <p14:tracePt t="3509" x="7316788" y="246063"/>
          <p14:tracePt t="3514" x="7197725" y="220663"/>
          <p14:tracePt t="3522" x="7088188" y="203200"/>
          <p14:tracePt t="3531" x="6969125" y="177800"/>
          <p14:tracePt t="3534" x="6858000" y="152400"/>
          <p14:tracePt t="3547" x="6738938" y="152400"/>
          <p14:tracePt t="3960" x="5421313" y="501650"/>
          <p14:tracePt t="3970" x="5600700" y="534988"/>
          <p14:tracePt t="3976" x="5880100" y="585788"/>
          <p14:tracePt t="3984" x="6211888" y="620713"/>
          <p14:tracePt t="3997" x="6510338" y="654050"/>
          <p14:tracePt t="3999" x="6815138" y="688975"/>
          <p14:tracePt t="4014" x="7240588" y="714375"/>
          <p14:tracePt t="4026" x="7410450" y="714375"/>
          <p14:tracePt t="4034" x="7537450" y="714375"/>
          <p14:tracePt t="4042" x="7639050" y="714375"/>
          <p14:tracePt t="4050" x="7707313" y="714375"/>
          <p14:tracePt t="4059" x="7767638" y="714375"/>
          <p14:tracePt t="4066" x="7775575" y="714375"/>
          <p14:tracePt t="4161" x="7775575" y="722313"/>
          <p14:tracePt t="4167" x="7732713" y="747713"/>
          <p14:tracePt t="4176" x="7716838" y="765175"/>
          <p14:tracePt t="4180" x="7648575" y="790575"/>
          <p14:tracePt t="4192" x="7554913" y="849313"/>
          <p14:tracePt t="4202" x="7435850" y="952500"/>
          <p14:tracePt t="4209" x="7258050" y="1079500"/>
          <p14:tracePt t="4216" x="7104063" y="1206500"/>
          <p14:tracePt t="4223" x="6883400" y="1393825"/>
          <p14:tracePt t="4232" x="6746875" y="1530350"/>
          <p14:tracePt t="4242" x="6611938" y="1665288"/>
          <p14:tracePt t="4247" x="6450013" y="1827213"/>
          <p14:tracePt t="4259" x="6381750" y="1946275"/>
          <p14:tracePt t="4264" x="6305550" y="2065338"/>
          <p14:tracePt t="4276" x="6272213" y="2192338"/>
          <p14:tracePt t="4282" x="6237288" y="2319338"/>
          <p14:tracePt t="4286" x="6211888" y="2438400"/>
          <p14:tracePt t="4299" x="6203950" y="2549525"/>
          <p14:tracePt t="4302" x="6194425" y="2676525"/>
          <p14:tracePt t="4313" x="6178550" y="2778125"/>
          <p14:tracePt t="4327" x="6169025" y="2949575"/>
          <p14:tracePt t="4342" x="6161088" y="3109913"/>
          <p14:tracePt t="4352" x="6153150" y="3170238"/>
          <p14:tracePt t="4364" x="6135688" y="3228975"/>
          <p14:tracePt t="4368" x="6118225" y="3289300"/>
          <p14:tracePt t="4380" x="6102350" y="3348038"/>
          <p14:tracePt t="4382" x="6076950" y="3398838"/>
          <p14:tracePt t="4392" x="6034088" y="3475038"/>
          <p14:tracePt t="4402" x="5983288" y="3543300"/>
          <p14:tracePt t="4409" x="5915025" y="3636963"/>
          <p14:tracePt t="4418" x="5854700" y="3713163"/>
          <p14:tracePt t="4426" x="5770563" y="3816350"/>
          <p14:tracePt t="4434" x="5694363" y="3908425"/>
          <p14:tracePt t="4442" x="5600700" y="4019550"/>
          <p14:tracePt t="4450" x="5489575" y="4113213"/>
          <p14:tracePt t="4460" x="5380038" y="4206875"/>
          <p14:tracePt t="4466" x="5294313" y="4291013"/>
          <p14:tracePt t="4476" x="5200650" y="4384675"/>
          <p14:tracePt t="4482" x="5073650" y="4470400"/>
          <p14:tracePt t="4492" x="4972050" y="4564063"/>
          <p14:tracePt t="4498" x="4868863" y="4630738"/>
          <p14:tracePt t="4508" x="4784725" y="4699000"/>
          <p14:tracePt t="4516" x="4716463" y="4775200"/>
          <p14:tracePt t="4522" x="4665663" y="4868863"/>
          <p14:tracePt t="4532" x="4579938" y="4937125"/>
          <p14:tracePt t="4536" x="4513263" y="5005388"/>
          <p14:tracePt t="4548" x="4452938" y="5056188"/>
          <p14:tracePt t="4552" x="4384675" y="5091113"/>
          <p14:tracePt t="4564" x="4325938" y="5132388"/>
          <p14:tracePt t="4575" x="4291013" y="5157788"/>
          <p14:tracePt t="4580" x="4224338" y="5192713"/>
          <p14:tracePt t="4592" x="4130675" y="5218113"/>
          <p14:tracePt t="4602" x="4079875" y="5235575"/>
          <p14:tracePt t="4614" x="4062413" y="5251450"/>
          <p14:tracePt t="4618" x="4044950" y="5268913"/>
          <p14:tracePt t="4630" x="4019550" y="5327650"/>
          <p14:tracePt t="4634" x="4011613" y="5345113"/>
          <p14:tracePt t="4647" x="3994150" y="5395913"/>
          <p14:tracePt t="4650" x="3976688" y="5405438"/>
          <p14:tracePt t="4663" x="3968750" y="5446713"/>
          <p14:tracePt t="4673" x="3951288" y="5472113"/>
          <p14:tracePt t="4684" x="3951288" y="5507038"/>
          <p14:tracePt t="4695" x="3943350" y="5524500"/>
          <p14:tracePt t="4701" x="3943350" y="5549900"/>
          <p14:tracePt t="4714" x="3943350" y="5591175"/>
          <p14:tracePt t="4716" x="3943350" y="5651500"/>
          <p14:tracePt t="4726" x="3943350" y="5694363"/>
          <p14:tracePt t="4732" x="3951288" y="5727700"/>
          <p14:tracePt t="4743" x="3951288" y="5788025"/>
          <p14:tracePt t="4750" x="3960813" y="5821363"/>
          <p14:tracePt t="4759" x="3960813" y="5864225"/>
          <p14:tracePt t="4766" x="3960813" y="5948363"/>
          <p14:tracePt t="4771" x="3960813" y="6034088"/>
          <p14:tracePt t="4780" x="3960813" y="6143625"/>
          <p14:tracePt t="4793" x="3960813" y="6246813"/>
          <p14:tracePt t="4797" x="3960813" y="6356350"/>
          <p14:tracePt t="4809" x="3960813" y="6467475"/>
          <p14:tracePt t="4813" x="3960813" y="6586538"/>
          <p14:tracePt t="4823" x="3960813" y="6696075"/>
          <p14:tracePt t="4832" x="3960813" y="6781800"/>
          <p14:tracePt t="5506" x="3790950" y="6705600"/>
          <p14:tracePt t="5513" x="3781425" y="6577013"/>
          <p14:tracePt t="5526" x="3756025" y="6262688"/>
          <p14:tracePt t="5536" x="3748088" y="6110288"/>
          <p14:tracePt t="5543" x="3748088" y="5957888"/>
          <p14:tracePt t="5553" x="3748088" y="5795963"/>
          <p14:tracePt t="5564" x="3748088" y="5641975"/>
          <p14:tracePt t="5568" x="3748088" y="5507038"/>
          <p14:tracePt t="5581" x="3748088" y="5380038"/>
          <p14:tracePt t="5582" x="3748088" y="5235575"/>
          <p14:tracePt t="5592" x="3748088" y="5099050"/>
          <p14:tracePt t="5602" x="3748088" y="4954588"/>
          <p14:tracePt t="5609" x="3748088" y="4827588"/>
          <p14:tracePt t="5619" x="3773488" y="4683125"/>
          <p14:tracePt t="5626" x="3798888" y="4546600"/>
          <p14:tracePt t="5632" x="3806825" y="4384675"/>
          <p14:tracePt t="5642" x="3824288" y="4249738"/>
          <p14:tracePt t="5648" x="3832225" y="4130675"/>
          <p14:tracePt t="5659" x="3832225" y="4037013"/>
          <p14:tracePt t="5664" x="3841750" y="3935413"/>
          <p14:tracePt t="5676" x="3841750" y="3875088"/>
          <p14:tracePt t="5682" x="3849688" y="3798888"/>
          <p14:tracePt t="5692" x="3849688" y="3730625"/>
          <p14:tracePt t="5698" x="3867150" y="3687763"/>
          <p14:tracePt t="5716" x="3867150" y="3619500"/>
          <p14:tracePt t="5726" x="3867150" y="3611563"/>
          <p14:tracePt t="5731" x="3867150" y="3578225"/>
          <p14:tracePt t="5742" x="3867150" y="3560763"/>
          <p14:tracePt t="5747" x="3867150" y="3543300"/>
          <p14:tracePt t="5758" x="3867150" y="3509963"/>
          <p14:tracePt t="5764" x="3867150" y="3492500"/>
          <p14:tracePt t="5768" x="3867150" y="3459163"/>
          <p14:tracePt t="5781" x="3875088" y="3441700"/>
          <p14:tracePt t="5784" x="3883025" y="3416300"/>
          <p14:tracePt t="5797" x="3883025" y="3373438"/>
          <p14:tracePt t="5809" x="3883025" y="3355975"/>
          <p14:tracePt t="5814" x="3883025" y="3305175"/>
          <p14:tracePt t="5823" x="3892550" y="3263900"/>
          <p14:tracePt t="5826" x="3900488" y="3246438"/>
          <p14:tracePt t="5834" x="3908425" y="3211513"/>
          <p14:tracePt t="5847" x="3917950" y="3170238"/>
          <p14:tracePt t="5849" x="3925888" y="3109913"/>
          <p14:tracePt t="5863" x="3935413" y="3059113"/>
          <p14:tracePt t="5865" x="3935413" y="3016250"/>
          <p14:tracePt t="5876" x="3935413" y="2974975"/>
          <p14:tracePt t="5884" x="3960813" y="2897188"/>
          <p14:tracePt t="5892" x="3968750" y="2820988"/>
          <p14:tracePt t="5900" x="3968750" y="2778125"/>
          <p14:tracePt t="5909" x="3968750" y="2711450"/>
          <p14:tracePt t="5915" x="3968750" y="2633663"/>
          <p14:tracePt t="5926" x="3968750" y="2549525"/>
          <p14:tracePt t="5933" x="3968750" y="2498725"/>
          <p14:tracePt t="5943" x="3968750" y="2413000"/>
          <p14:tracePt t="5947" x="3968750" y="2336800"/>
          <p14:tracePt t="5959" x="3968750" y="2243138"/>
          <p14:tracePt t="5966" x="3968750" y="2159000"/>
          <p14:tracePt t="5972" x="3968750" y="2082800"/>
          <p14:tracePt t="5982" x="3968750" y="2022475"/>
          <p14:tracePt t="5986" x="3968750" y="1954213"/>
          <p14:tracePt t="5998" x="3968750" y="1895475"/>
          <p14:tracePt t="6011" x="3968750" y="1766888"/>
          <p14:tracePt t="6022" x="3976688" y="1733550"/>
          <p14:tracePt t="6029" x="3976688" y="1690688"/>
          <p14:tracePt t="6036" x="3976688" y="1649413"/>
          <p14:tracePt t="6047" x="3986213" y="1622425"/>
          <p14:tracePt t="6052" x="3986213" y="1589088"/>
          <p14:tracePt t="6065" x="3986213" y="1563688"/>
          <p14:tracePt t="6066" x="3986213" y="1538288"/>
          <p14:tracePt t="6078" x="3986213" y="1530350"/>
          <p14:tracePt t="6086" x="3986213" y="1520825"/>
          <p14:tracePt t="6094" x="3986213" y="1495425"/>
          <p14:tracePt t="6103" x="3994150" y="1462088"/>
          <p14:tracePt t="6110" x="3994150" y="1419225"/>
          <p14:tracePt t="6116" x="3994150" y="1393825"/>
          <p14:tracePt t="6127" x="3994150" y="1368425"/>
          <p14:tracePt t="6133" x="3994150" y="1343025"/>
          <p14:tracePt t="6148" x="3994150" y="1317625"/>
          <p14:tracePt t="6149" x="3994150" y="1282700"/>
          <p14:tracePt t="6169" x="3986213" y="1274763"/>
          <p14:tracePt t="6178" x="3986213" y="1257300"/>
          <p14:tracePt t="6183" x="3986213" y="1241425"/>
          <p14:tracePt t="6193" x="3986213" y="1223963"/>
          <p14:tracePt t="6198" x="3986213" y="1216025"/>
          <p14:tracePt t="6211" x="3986213" y="1206500"/>
          <p14:tracePt t="6215" x="3968750" y="1189038"/>
          <p14:tracePt t="6229" x="3968750" y="1181100"/>
          <p14:tracePt t="6246" x="3968750" y="1173163"/>
          <p14:tracePt t="6253" x="3951288" y="1163638"/>
          <p14:tracePt t="6435" x="3951288" y="1155700"/>
          <p14:tracePt t="6444" x="3935413" y="1138238"/>
          <p14:tracePt t="6458" x="3925888" y="1122363"/>
          <p14:tracePt t="6464" x="3925888" y="1096963"/>
          <p14:tracePt t="6472" x="3908425" y="1069975"/>
          <p14:tracePt t="6476" x="3900488" y="1044575"/>
          <p14:tracePt t="6486" x="3900488" y="1019175"/>
          <p14:tracePt t="6492" x="3892550" y="960438"/>
          <p14:tracePt t="6502" x="3892550" y="935038"/>
          <p14:tracePt t="6515" x="3883025" y="892175"/>
          <p14:tracePt t="6516" x="3883025" y="884238"/>
          <p14:tracePt t="6527" x="3867150" y="833438"/>
          <p14:tracePt t="6532" x="3857625" y="815975"/>
          <p14:tracePt t="6542" x="3832225" y="798513"/>
          <p14:tracePt t="6552" x="3816350" y="765175"/>
          <p14:tracePt t="6559" x="3806825" y="739775"/>
          <p14:tracePt t="6566" x="3798888" y="704850"/>
          <p14:tracePt t="6576" x="3790950" y="696913"/>
          <p14:tracePt t="6582" x="3773488" y="688975"/>
          <p14:tracePt t="6593" x="3773488" y="679450"/>
          <p14:tracePt t="6598" x="3756025" y="654050"/>
          <p14:tracePt t="6609" x="3748088" y="636588"/>
          <p14:tracePt t="6614" x="3722688" y="620713"/>
          <p14:tracePt t="6626" x="3722688" y="611188"/>
          <p14:tracePt t="6642" x="3705225" y="585788"/>
          <p14:tracePt t="6648" x="3697288" y="577850"/>
          <p14:tracePt t="6652" x="3687763" y="577850"/>
          <p14:tracePt t="6664" x="3679825" y="569913"/>
          <p14:tracePt t="6676" x="3679825" y="552450"/>
          <p14:tracePt t="6696" x="3671888" y="552450"/>
          <p14:tracePt t="6699" x="3654425" y="534988"/>
          <p14:tracePt t="6714" x="3636963" y="534988"/>
          <p14:tracePt t="6727" x="3629025" y="534988"/>
          <p14:tracePt t="6734" x="3603625" y="534988"/>
          <p14:tracePt t="6745" x="3568700" y="534988"/>
          <p14:tracePt t="6748" x="3543300" y="534988"/>
          <p14:tracePt t="6759" x="3492500" y="534988"/>
          <p14:tracePt t="6764" x="3449638" y="534988"/>
          <p14:tracePt t="6775" x="3433763" y="534988"/>
          <p14:tracePt t="6780" x="3382963" y="534988"/>
          <p14:tracePt t="6792" x="3322638" y="534988"/>
          <p14:tracePt t="6797" x="3238500" y="534988"/>
          <p14:tracePt t="6809" x="3152775" y="534988"/>
          <p14:tracePt t="6814" x="3067050" y="534988"/>
          <p14:tracePt t="6818" x="2982913" y="534988"/>
          <p14:tracePt t="6831" x="2897188" y="527050"/>
          <p14:tracePt t="6834" x="2813050" y="519113"/>
          <p14:tracePt t="6848" x="2752725" y="501650"/>
          <p14:tracePt t="6859" x="2693988" y="492125"/>
          <p14:tracePt t="6861" x="2600325" y="476250"/>
          <p14:tracePt t="6869" x="2541588" y="458788"/>
          <p14:tracePt t="6876" x="2481263" y="441325"/>
          <p14:tracePt t="6884" x="2397125" y="433388"/>
          <p14:tracePt t="6895" x="2336800" y="425450"/>
          <p14:tracePt t="6901" x="2286000" y="415925"/>
          <p14:tracePt t="6910" x="2243138" y="400050"/>
          <p14:tracePt t="6917" x="2184400" y="390525"/>
          <p14:tracePt t="6928" x="2124075" y="390525"/>
          <p14:tracePt t="6935" x="2065338" y="374650"/>
          <p14:tracePt t="6945" x="2022475" y="365125"/>
          <p14:tracePt t="6951" x="1963738" y="365125"/>
          <p14:tracePt t="6960" x="1903413" y="365125"/>
          <p14:tracePt t="6967" x="1844675" y="365125"/>
          <p14:tracePt t="6978" x="1793875" y="365125"/>
          <p14:tracePt t="6981" x="1741488" y="365125"/>
          <p14:tracePt t="6998" x="1606550" y="365125"/>
          <p14:tracePt t="7012" x="1530350" y="365125"/>
          <p14:tracePt t="7014" x="1444625" y="365125"/>
          <p14:tracePt t="7029" x="1360488" y="357188"/>
          <p14:tracePt t="7032" x="1274763" y="357188"/>
          <p14:tracePt t="7036" x="1173163" y="357188"/>
          <p14:tracePt t="7048" x="1087438" y="339725"/>
          <p14:tracePt t="7052" x="1003300" y="331788"/>
          <p14:tracePt t="7064" x="917575" y="331788"/>
          <p14:tracePt t="7076" x="739775" y="306388"/>
          <p14:tracePt t="7088" x="671513" y="306388"/>
          <p14:tracePt t="7097" x="636588" y="306388"/>
          <p14:tracePt t="7111" x="560388" y="306388"/>
          <p14:tracePt t="7119" x="534988" y="306388"/>
          <p14:tracePt t="7131" x="501650" y="306388"/>
          <p14:tracePt t="7135" x="476250" y="306388"/>
          <p14:tracePt t="7147" x="450850" y="306388"/>
          <p14:tracePt t="7149" x="390525" y="306388"/>
          <p14:tracePt t="7162" x="357188" y="288925"/>
          <p14:tracePt t="7168" x="314325" y="280988"/>
          <p14:tracePt t="7177" x="271463" y="280988"/>
          <p14:tracePt t="7184" x="220663" y="271463"/>
          <p14:tracePt t="7196" x="161925" y="271463"/>
          <p14:tracePt t="7202" x="119063" y="271463"/>
          <p14:tracePt t="7213" x="58738" y="263525"/>
          <p14:tracePt t="7215" x="25400" y="263525"/>
          <p14:tracePt t="8070" x="0" y="3408363"/>
          <p14:tracePt t="8075" x="7938" y="3449638"/>
          <p14:tracePt t="8090" x="7938" y="3509963"/>
          <p14:tracePt t="8095" x="17463" y="3586163"/>
          <p14:tracePt t="8098" x="25400" y="3646488"/>
          <p14:tracePt t="8109" x="33338" y="3705225"/>
          <p14:tracePt t="8116" x="33338" y="3748088"/>
          <p14:tracePt t="8125" x="50800" y="3816350"/>
          <p14:tracePt t="8131" x="50800" y="3875088"/>
          <p14:tracePt t="8142" x="58738" y="3925888"/>
          <p14:tracePt t="8151" x="68263" y="3986213"/>
          <p14:tracePt t="8159" x="68263" y="4037013"/>
          <p14:tracePt t="8165" x="76200" y="4095750"/>
          <p14:tracePt t="8176" x="85725" y="4171950"/>
          <p14:tracePt t="8181" x="85725" y="4206875"/>
          <p14:tracePt t="8192" x="93663" y="4249738"/>
          <p14:tracePt t="8197" x="93663" y="4283075"/>
          <p14:tracePt t="8209" x="101600" y="4308475"/>
          <p14:tracePt t="8213" x="111125" y="4341813"/>
          <p14:tracePt t="8220" x="111125" y="4384675"/>
          <p14:tracePt t="8231" x="119063" y="4419600"/>
          <p14:tracePt t="8236" x="136525" y="4452938"/>
          <p14:tracePt t="8247" x="152400" y="4513263"/>
          <p14:tracePt t="8250" x="161925" y="4572000"/>
          <p14:tracePt t="8263" x="169863" y="4622800"/>
          <p14:tracePt t="8273" x="177800" y="4683125"/>
          <p14:tracePt t="8276" x="177800" y="4724400"/>
          <p14:tracePt t="8287" x="177800" y="4792663"/>
          <p14:tracePt t="8292" x="187325" y="4868863"/>
          <p14:tracePt t="8300" x="195263" y="4919663"/>
          <p14:tracePt t="8312" x="203200" y="4979988"/>
          <p14:tracePt t="8316" x="220663" y="5022850"/>
          <p14:tracePt t="8326" x="230188" y="5081588"/>
          <p14:tracePt t="8331" x="230188" y="5141913"/>
          <p14:tracePt t="8343" x="230188" y="5183188"/>
          <p14:tracePt t="8351" x="238125" y="5243513"/>
          <p14:tracePt t="8359" x="246063" y="5302250"/>
          <p14:tracePt t="8366" x="255588" y="5362575"/>
          <p14:tracePt t="8375" x="255588" y="5421313"/>
          <p14:tracePt t="8382" x="280988" y="5489575"/>
          <p14:tracePt t="8395" x="296863" y="5583238"/>
          <p14:tracePt t="8397" x="314325" y="5651500"/>
          <p14:tracePt t="8409" x="322263" y="5727700"/>
          <p14:tracePt t="8415" x="331788" y="5770563"/>
          <p14:tracePt t="8425" x="339725" y="5846763"/>
          <p14:tracePt t="8432" x="347663" y="5922963"/>
          <p14:tracePt t="8436" x="347663" y="5973763"/>
          <p14:tracePt t="8448" x="347663" y="6034088"/>
          <p14:tracePt t="8452" x="347663" y="6076950"/>
          <p14:tracePt t="8464" x="357188" y="6127750"/>
          <p14:tracePt t="8476" x="357188" y="6169025"/>
          <p14:tracePt t="8481" x="357188" y="6203950"/>
          <p14:tracePt t="8494" x="365125" y="6288088"/>
          <p14:tracePt t="8502" x="374650" y="6330950"/>
          <p14:tracePt t="8514" x="374650" y="6381750"/>
          <p14:tracePt t="8518" x="374650" y="6432550"/>
          <p14:tracePt t="8531" x="374650" y="6483350"/>
          <p14:tracePt t="8532" x="374650" y="6551613"/>
          <p14:tracePt t="8542" x="374650" y="6594475"/>
          <p14:tracePt t="8552" x="374650" y="6627813"/>
          <p14:tracePt t="8559" x="374650" y="6662738"/>
          <p14:tracePt t="8569" x="374650" y="6688138"/>
          <p14:tracePt t="8576" x="374650" y="6705600"/>
          <p14:tracePt t="8584" x="374650" y="6731000"/>
          <p14:tracePt t="8600" x="374650" y="6746875"/>
          <p14:tracePt t="8609" x="374650" y="6756400"/>
          <p14:tracePt t="8614" x="374650" y="6772275"/>
          <p14:tracePt t="8731" x="390525" y="6789738"/>
          <p14:tracePt t="8746" x="400050" y="6789738"/>
          <p14:tracePt t="8750" x="407988" y="6789738"/>
          <p14:tracePt t="8762" x="450850" y="6799263"/>
          <p14:tracePt t="8767" x="476250" y="6799263"/>
          <p14:tracePt t="8776" x="509588" y="6799263"/>
          <p14:tracePt t="8786" x="534988" y="6799263"/>
          <p14:tracePt t="8793" x="595313" y="6807200"/>
          <p14:tracePt t="8802" x="696913" y="6807200"/>
          <p14:tracePt t="8809" x="808038" y="6815138"/>
          <p14:tracePt t="8816" x="925513" y="6840538"/>
          <p14:tracePt t="8828" x="1062038" y="6850063"/>
          <p14:tracePt t="8831" x="1189038" y="6850063"/>
          <p14:tracePt t="9834" x="3603625" y="6721475"/>
          <p14:tracePt t="9846" x="3629025" y="6611938"/>
          <p14:tracePt t="9850" x="3646488" y="6475413"/>
          <p14:tracePt t="9864" x="3671888" y="6348413"/>
          <p14:tracePt t="9867" x="3705225" y="6221413"/>
          <p14:tracePt t="9876" x="3730625" y="6092825"/>
          <p14:tracePt t="9893" x="3763963" y="5846763"/>
          <p14:tracePt t="9900" x="3773488" y="5745163"/>
          <p14:tracePt t="9910" x="3790950" y="5616575"/>
          <p14:tracePt t="9916" x="3790950" y="5549900"/>
          <p14:tracePt t="9928" x="3790950" y="5446713"/>
          <p14:tracePt t="9932" x="3790950" y="5395913"/>
          <p14:tracePt t="9942" x="3790950" y="5319713"/>
          <p14:tracePt t="9949" x="3790950" y="5276850"/>
          <p14:tracePt t="9959" x="3790950" y="5235575"/>
          <p14:tracePt t="9966" x="3790950" y="5200650"/>
          <p14:tracePt t="9975" x="3790950" y="5192713"/>
          <p14:tracePt t="9982" x="3790950" y="5167313"/>
          <p14:tracePt t="10103" x="3790950" y="5175250"/>
          <p14:tracePt t="10109" x="3790950" y="5200650"/>
          <p14:tracePt t="10119" x="3790950" y="5243513"/>
          <p14:tracePt t="10132" x="3816350" y="5286375"/>
          <p14:tracePt t="10142" x="3816350" y="5294313"/>
          <p14:tracePt t="10148" x="3816350" y="5302250"/>
          <p14:tracePt t="10159" x="3824288" y="5319713"/>
          <p14:tracePt t="10168" x="3832225" y="5345113"/>
          <p14:tracePt t="10279" x="3806825" y="5345113"/>
          <p14:tracePt t="10286" x="3798888" y="5345113"/>
          <p14:tracePt t="10295" x="3738563" y="5345113"/>
          <p14:tracePt t="10300" x="3697288" y="5345113"/>
          <p14:tracePt t="10314" x="3611563" y="5345113"/>
          <p14:tracePt t="10323" x="3543300" y="5345113"/>
          <p14:tracePt t="10326" x="3459163" y="5345113"/>
          <p14:tracePt t="10334" x="3355975" y="5345113"/>
          <p14:tracePt t="10342" x="3289300" y="5345113"/>
          <p14:tracePt t="10348" x="3211513" y="5345113"/>
          <p14:tracePt t="10363" x="3160713" y="5345113"/>
          <p14:tracePt t="10364" x="3109913" y="5345113"/>
          <p14:tracePt t="10375" x="3101975" y="5345113"/>
          <p14:tracePt t="10617" x="3094038" y="5353050"/>
          <p14:tracePt t="10633" x="3094038" y="5370513"/>
          <p14:tracePt t="10642" x="3094038" y="5380038"/>
          <p14:tracePt t="10648" x="3094038" y="5395913"/>
          <p14:tracePt t="10659" x="3094038" y="5421313"/>
          <p14:tracePt t="10664" x="3094038" y="5430838"/>
          <p14:tracePt t="10676" x="3094038" y="5438775"/>
          <p14:tracePt t="10682" x="3094038" y="5456238"/>
          <p14:tracePt t="10693" x="3094038" y="5464175"/>
          <p14:tracePt t="10698" x="3094038" y="5472113"/>
          <p14:tracePt t="10709" x="3094038" y="5481638"/>
          <p14:tracePt t="10726" x="3094038" y="5497513"/>
          <p14:tracePt t="10742" x="3094038" y="5507038"/>
          <p14:tracePt t="11167" x="3094038" y="5497513"/>
          <p14:tracePt t="11174" x="3094038" y="5472113"/>
          <p14:tracePt t="11183" x="3094038" y="5430838"/>
          <p14:tracePt t="11186" x="3094038" y="5345113"/>
          <p14:tracePt t="11198" x="3094038" y="5260975"/>
          <p14:tracePt t="11209" x="3094038" y="5157788"/>
          <p14:tracePt t="11214" x="3094038" y="5030788"/>
          <p14:tracePt t="11226" x="3094038" y="4903788"/>
          <p14:tracePt t="11231" x="3094038" y="4784725"/>
          <p14:tracePt t="11243" x="3094038" y="4640263"/>
          <p14:tracePt t="11248" x="3094038" y="4503738"/>
          <p14:tracePt t="11252" x="3094038" y="4359275"/>
          <p14:tracePt t="11264" x="3094038" y="4214813"/>
          <p14:tracePt t="11268" x="3094038" y="4062413"/>
          <p14:tracePt t="11280" x="3094038" y="3935413"/>
          <p14:tracePt t="11292" x="3094038" y="3687763"/>
          <p14:tracePt t="11302" x="3094038" y="3586163"/>
          <p14:tracePt t="11309" x="3094038" y="3475038"/>
          <p14:tracePt t="11318" x="3094038" y="3390900"/>
          <p14:tracePt t="11331" x="3094038" y="3305175"/>
          <p14:tracePt t="11332" x="3094038" y="3228975"/>
          <p14:tracePt t="11343" x="3094038" y="3144838"/>
          <p14:tracePt t="11348" x="3094038" y="3076575"/>
          <p14:tracePt t="11359" x="3094038" y="2990850"/>
          <p14:tracePt t="11369" x="3094038" y="2932113"/>
          <p14:tracePt t="11376" x="3094038" y="2846388"/>
          <p14:tracePt t="11384" x="3094038" y="2787650"/>
          <p14:tracePt t="11395" x="3094038" y="2727325"/>
          <p14:tracePt t="11398" x="3094038" y="2676525"/>
          <p14:tracePt t="11409" x="3094038" y="2617788"/>
          <p14:tracePt t="11414" x="3094038" y="2557463"/>
          <p14:tracePt t="11425" x="3094038" y="2516188"/>
          <p14:tracePt t="11430" x="3094038" y="2455863"/>
          <p14:tracePt t="11442" x="3094038" y="2397125"/>
          <p14:tracePt t="11448" x="3094038" y="2362200"/>
          <p14:tracePt t="11459" x="3094038" y="2336800"/>
          <p14:tracePt t="11465" x="3101975" y="2293938"/>
          <p14:tracePt t="11475" x="3101975" y="2260600"/>
          <p14:tracePt t="11481" x="3109913" y="2227263"/>
          <p14:tracePt t="11492" x="3119438" y="2184400"/>
          <p14:tracePt t="11497" x="3127375" y="2133600"/>
          <p14:tracePt t="11509" x="3127375" y="2098675"/>
          <p14:tracePt t="11513" x="3127375" y="2055813"/>
          <p14:tracePt t="11522" x="3135313" y="2014538"/>
          <p14:tracePt t="11532" x="3135313" y="1979613"/>
          <p14:tracePt t="11534" x="3144838" y="1938338"/>
          <p14:tracePt t="11547" x="3152775" y="1895475"/>
          <p14:tracePt t="11550" x="3160713" y="1860550"/>
          <p14:tracePt t="11564" x="3160713" y="1819275"/>
          <p14:tracePt t="11573" x="3160713" y="1784350"/>
          <p14:tracePt t="11576" x="3160713" y="1741488"/>
          <p14:tracePt t="11584" x="3170238" y="1708150"/>
          <p14:tracePt t="11592" x="3170238" y="1665288"/>
          <p14:tracePt t="11600" x="3170238" y="1622425"/>
          <p14:tracePt t="11612" x="3170238" y="1589088"/>
          <p14:tracePt t="11616" x="3170238" y="1538288"/>
          <p14:tracePt t="11626" x="3170238" y="1495425"/>
          <p14:tracePt t="11631" x="3170238" y="1462088"/>
          <p14:tracePt t="11643" x="3170238" y="1419225"/>
          <p14:tracePt t="11650" x="3170238" y="1376363"/>
          <p14:tracePt t="11659" x="3170238" y="1350963"/>
          <p14:tracePt t="11666" x="3170238" y="1308100"/>
          <p14:tracePt t="11670" x="3170238" y="1266825"/>
          <p14:tracePt t="11681" x="3170238" y="1223963"/>
          <p14:tracePt t="11692" x="3170238" y="1163638"/>
          <p14:tracePt t="11698" x="3170238" y="1122363"/>
          <p14:tracePt t="11709" x="3170238" y="1087438"/>
          <p14:tracePt t="11714" x="3170238" y="1044575"/>
          <p14:tracePt t="11725" x="3170238" y="1003300"/>
          <p14:tracePt t="11732" x="3170238" y="968375"/>
          <p14:tracePt t="11736" x="3170238" y="942975"/>
          <p14:tracePt t="11748" x="3170238" y="917575"/>
          <p14:tracePt t="11752" x="3170238" y="884238"/>
          <p14:tracePt t="11764" x="3170238" y="849313"/>
          <p14:tracePt t="11776" x="3170238" y="808038"/>
          <p14:tracePt t="11786" x="3170238" y="781050"/>
          <p14:tracePt t="11792" x="3170238" y="773113"/>
          <p14:tracePt t="11802" x="3170238" y="747713"/>
          <p14:tracePt t="11818" x="3170238" y="730250"/>
          <p14:tracePt t="11831" x="3170238" y="714375"/>
          <p14:tracePt t="11832" x="3170238" y="696913"/>
          <p14:tracePt t="11843" x="3170238" y="688975"/>
          <p14:tracePt t="11852" x="3170238" y="671513"/>
          <p14:tracePt t="11859" x="3170238" y="654050"/>
          <p14:tracePt t="11868" x="3170238" y="636588"/>
          <p14:tracePt t="11882" x="3170238" y="628650"/>
          <p14:tracePt t="11897" x="3170238" y="611188"/>
          <p14:tracePt t="11999" x="3170238" y="636588"/>
          <p14:tracePt t="12010" x="3170238" y="654050"/>
          <p14:tracePt t="12018" x="3178175" y="714375"/>
          <p14:tracePt t="12025" x="3186113" y="755650"/>
          <p14:tracePt t="12034" x="3186113" y="773113"/>
          <p14:tracePt t="12042" x="3186113" y="815975"/>
          <p14:tracePt t="12051" x="3203575" y="874713"/>
          <p14:tracePt t="12063" x="3211513" y="917575"/>
          <p14:tracePt t="12064" x="3221038" y="993775"/>
          <p14:tracePt t="12076" x="3228975" y="1062038"/>
          <p14:tracePt t="12081" x="3238500" y="1155700"/>
          <p14:tracePt t="12092" x="3263900" y="1223963"/>
          <p14:tracePt t="12100" x="3271838" y="1317625"/>
          <p14:tracePt t="12109" x="3279775" y="1401763"/>
          <p14:tracePt t="12115" x="3279775" y="1487488"/>
          <p14:tracePt t="12120" x="3279775" y="1546225"/>
          <p14:tracePt t="12133" x="3279775" y="1631950"/>
          <p14:tracePt t="12142" x="3297238" y="1700213"/>
          <p14:tracePt t="12147" x="3297238" y="1776413"/>
          <p14:tracePt t="12158" x="3297238" y="1844675"/>
          <p14:tracePt t="12164" x="3297238" y="1903413"/>
          <p14:tracePt t="12172" x="3297238" y="1971675"/>
          <p14:tracePt t="12181" x="3297238" y="2030413"/>
          <p14:tracePt t="12186" x="3297238" y="2090738"/>
          <p14:tracePt t="12197" x="3297238" y="2133600"/>
          <p14:tracePt t="12200" x="3297238" y="2174875"/>
          <p14:tracePt t="12213" x="3297238" y="2217738"/>
          <p14:tracePt t="12223" x="3297238" y="2260600"/>
          <p14:tracePt t="12230" x="3297238" y="2293938"/>
          <p14:tracePt t="12236" x="3297238" y="2336800"/>
          <p14:tracePt t="12243" x="3297238" y="2397125"/>
          <p14:tracePt t="12250" x="3297238" y="2430463"/>
          <p14:tracePt t="12263" x="3297238" y="2473325"/>
          <p14:tracePt t="12266" x="3297238" y="2524125"/>
          <p14:tracePt t="12278" x="3297238" y="2574925"/>
          <p14:tracePt t="12282" x="3297238" y="2660650"/>
          <p14:tracePt t="12292" x="3297238" y="2727325"/>
          <p14:tracePt t="12303" x="3297238" y="2795588"/>
          <p14:tracePt t="12309" x="3305175" y="2871788"/>
          <p14:tracePt t="12316" x="3305175" y="2974975"/>
          <p14:tracePt t="12325" x="3305175" y="3059113"/>
          <p14:tracePt t="12332" x="3305175" y="3144838"/>
          <p14:tracePt t="12343" x="3305175" y="3195638"/>
          <p14:tracePt t="12348" x="3305175" y="3279775"/>
          <p14:tracePt t="12359" x="3305175" y="3373438"/>
          <p14:tracePt t="12364" x="3305175" y="3459163"/>
          <p14:tracePt t="12376" x="3305175" y="3543300"/>
          <p14:tracePt t="12382" x="3305175" y="3629025"/>
          <p14:tracePt t="12392" x="3305175" y="3722688"/>
          <p14:tracePt t="12398" x="3305175" y="3806825"/>
          <p14:tracePt t="12402" x="3305175" y="3908425"/>
          <p14:tracePt t="12414" x="3305175" y="3994150"/>
          <p14:tracePt t="12425" x="3305175" y="4062413"/>
          <p14:tracePt t="12431" x="3305175" y="4138613"/>
          <p14:tracePt t="12443" x="3305175" y="4249738"/>
          <p14:tracePt t="12452" x="3305175" y="4308475"/>
          <p14:tracePt t="12464" x="3305175" y="4384675"/>
          <p14:tracePt t="12468" x="3305175" y="4427538"/>
          <p14:tracePt t="12481" x="3305175" y="4478338"/>
          <p14:tracePt t="12482" x="3314700" y="4529138"/>
          <p14:tracePt t="12492" x="3314700" y="4572000"/>
          <p14:tracePt t="12502" x="3314700" y="4630738"/>
          <p14:tracePt t="12509" x="3314700" y="4673600"/>
          <p14:tracePt t="12518" x="3314700" y="4708525"/>
          <p14:tracePt t="12526" x="3314700" y="4749800"/>
          <p14:tracePt t="12534" x="3314700" y="4810125"/>
          <p14:tracePt t="12547" x="3314700" y="4852988"/>
          <p14:tracePt t="12548" x="3314700" y="4903788"/>
          <p14:tracePt t="12561" x="3314700" y="4937125"/>
          <p14:tracePt t="12565" x="3314700" y="4979988"/>
          <p14:tracePt t="12577" x="3314700" y="5022850"/>
          <p14:tracePt t="12584" x="3314700" y="5064125"/>
          <p14:tracePt t="12592" x="3314700" y="5141913"/>
          <p14:tracePt t="12598" x="3314700" y="5200650"/>
          <p14:tracePt t="12609" x="3314700" y="5243513"/>
          <p14:tracePt t="12614" x="3314700" y="5276850"/>
          <p14:tracePt t="12626" x="3314700" y="5319713"/>
          <p14:tracePt t="12631" x="3314700" y="5337175"/>
          <p14:tracePt t="12643" x="3322638" y="5362575"/>
          <p14:tracePt t="12646" x="3322638" y="5380038"/>
          <p14:tracePt t="12757" x="3330575" y="5362575"/>
          <p14:tracePt t="12763" x="3330575" y="5345113"/>
          <p14:tracePt t="12772" x="3330575" y="5327650"/>
          <p14:tracePt t="12781" x="3330575" y="5302250"/>
          <p14:tracePt t="12786" x="3340100" y="5260975"/>
          <p14:tracePt t="12798" x="3348038" y="5226050"/>
          <p14:tracePt t="12801" x="3348038" y="5200650"/>
          <p14:tracePt t="12811" x="3365500" y="5149850"/>
          <p14:tracePt t="12823" x="3373438" y="5091113"/>
          <p14:tracePt t="12830" x="3390900" y="4997450"/>
          <p14:tracePt t="12836" x="3408363" y="4929188"/>
          <p14:tracePt t="12843" x="3416300" y="4835525"/>
          <p14:tracePt t="12852" x="3433763" y="4749800"/>
          <p14:tracePt t="12863" x="3433763" y="4657725"/>
          <p14:tracePt t="12866" x="3441700" y="4564063"/>
          <p14:tracePt t="12876" x="3441700" y="4495800"/>
          <p14:tracePt t="12882" x="3449638" y="4435475"/>
          <p14:tracePt t="12893" x="3449638" y="4376738"/>
          <p14:tracePt t="12902" x="3449638" y="4333875"/>
          <p14:tracePt t="12909" x="3449638" y="4316413"/>
          <p14:tracePt t="12972" x="3449638" y="4341813"/>
          <p14:tracePt t="12980" x="3449638" y="4376738"/>
          <p14:tracePt t="12991" x="3449638" y="4435475"/>
          <p14:tracePt t="12998" x="3424238" y="4521200"/>
          <p14:tracePt t="13002" x="3416300" y="4605338"/>
          <p14:tracePt t="13014" x="3408363" y="4708525"/>
          <p14:tracePt t="13018" x="3398838" y="4810125"/>
          <p14:tracePt t="13030" x="3398838" y="4911725"/>
          <p14:tracePt t="13042" x="3398838" y="5091113"/>
          <p14:tracePt t="13052" x="3398838" y="5167313"/>
          <p14:tracePt t="13060" x="3398838" y="5235575"/>
          <p14:tracePt t="13068" x="3398838" y="5276850"/>
          <p14:tracePt t="13081" x="3408363" y="5327650"/>
          <p14:tracePt t="13084" x="3416300" y="5362575"/>
          <p14:tracePt t="13097" x="3416300" y="5370513"/>
          <p14:tracePt t="13099" x="3416300" y="5380038"/>
          <p14:tracePt t="13265" x="3416300" y="5395913"/>
          <p14:tracePt t="13272" x="3408363" y="5413375"/>
          <p14:tracePt t="13280" x="3408363" y="5430838"/>
          <p14:tracePt t="13292" x="3408363" y="5481638"/>
          <p14:tracePt t="13297" x="3408363" y="5507038"/>
          <p14:tracePt t="13309" x="3408363" y="5532438"/>
          <p14:tracePt t="13313" x="3408363" y="5583238"/>
          <p14:tracePt t="13322" x="3416300" y="5634038"/>
          <p14:tracePt t="13331" x="3424238" y="5659438"/>
          <p14:tracePt t="13334" x="3424238" y="5719763"/>
          <p14:tracePt t="13347" x="3433763" y="5770563"/>
          <p14:tracePt t="13350" x="3459163" y="5838825"/>
          <p14:tracePt t="13363" x="3492500" y="5940425"/>
          <p14:tracePt t="13372" x="3502025" y="6067425"/>
          <p14:tracePt t="13376" x="3509963" y="6169025"/>
          <p14:tracePt t="13386" x="3509963" y="6272213"/>
          <p14:tracePt t="13392" x="3509963" y="6356350"/>
          <p14:tracePt t="13402" x="3509963" y="6416675"/>
          <p14:tracePt t="13414" x="3509963" y="6450013"/>
          <p14:tracePt t="13416" x="3492500" y="6483350"/>
          <p14:tracePt t="13426" x="3475038" y="6500813"/>
          <p14:tracePt t="13432" x="3449638" y="6510338"/>
          <p14:tracePt t="13442" x="3416300" y="6510338"/>
          <p14:tracePt t="13452" x="3355975" y="6510338"/>
          <p14:tracePt t="13459" x="3330575" y="6510338"/>
          <p14:tracePt t="13466" x="3279775" y="6510338"/>
          <p14:tracePt t="13476" x="3195638" y="6510338"/>
          <p14:tracePt t="13482" x="3094038" y="6510338"/>
          <p14:tracePt t="13492" x="2982913" y="6510338"/>
          <p14:tracePt t="13498" x="2838450" y="6475413"/>
          <p14:tracePt t="13509" x="2651125" y="6432550"/>
          <p14:tracePt t="13514" x="2481263" y="6399213"/>
          <p14:tracePt t="13526" x="2319338" y="6373813"/>
          <p14:tracePt t="13532" x="2159000" y="6348413"/>
          <p14:tracePt t="13536" x="2030413" y="6323013"/>
          <p14:tracePt t="13548" x="1903413" y="6288088"/>
          <p14:tracePt t="13552" x="1809750" y="6254750"/>
          <p14:tracePt t="13564" x="1708150" y="6221413"/>
          <p14:tracePt t="13575" x="1649413" y="6194425"/>
          <p14:tracePt t="13582" x="1597025" y="6178550"/>
          <p14:tracePt t="13592" x="1546225" y="6153150"/>
          <p14:tracePt t="13615" x="1520825" y="6143625"/>
          <p14:tracePt t="13630" x="1504950" y="6135688"/>
          <p14:tracePt t="13632" x="1487488" y="6127750"/>
          <p14:tracePt t="13642" x="1477963" y="6127750"/>
          <p14:tracePt t="13659" x="1427163" y="6110288"/>
          <p14:tracePt t="13668" x="1419225" y="6110288"/>
          <p14:tracePt t="13680" x="1411288" y="6110288"/>
          <p14:tracePt t="13682" x="1401763" y="6110288"/>
          <p14:tracePt t="13697" x="1393825" y="6110288"/>
          <p14:tracePt t="13721" x="1385888" y="6110288"/>
          <p14:tracePt t="13734" x="1376363" y="6110288"/>
          <p14:tracePt t="13743" x="1368425" y="6110288"/>
          <p14:tracePt t="13750" x="1343025" y="6127750"/>
          <p14:tracePt t="13761" x="1325563" y="6153150"/>
          <p14:tracePt t="13766" x="1325563" y="6169025"/>
          <p14:tracePt t="13776" x="1317625" y="6186488"/>
          <p14:tracePt t="13782" x="1308100" y="6211888"/>
          <p14:tracePt t="13793" x="1308100" y="6221413"/>
          <p14:tracePt t="13802" x="1308100" y="6229350"/>
          <p14:tracePt t="13810" x="1308100" y="6246813"/>
          <p14:tracePt t="13816" x="1308100" y="6254750"/>
          <p14:tracePt t="13828" x="1308100" y="6272213"/>
          <p14:tracePt t="13833" x="1308100" y="6297613"/>
          <p14:tracePt t="13847" x="1308100" y="6313488"/>
          <p14:tracePt t="13864" x="1308100" y="6323013"/>
          <p14:tracePt t="13876" x="1308100" y="6338888"/>
          <p14:tracePt t="13896" x="1308100" y="6356350"/>
          <p14:tracePt t="13899" x="1308100" y="6365875"/>
          <p14:tracePt t="13913" x="1308100" y="6373813"/>
          <p14:tracePt t="13927" x="1308100" y="6381750"/>
          <p14:tracePt t="13981" x="1300163" y="6381750"/>
          <p14:tracePt t="13992" x="1282700" y="6381750"/>
          <p14:tracePt t="14008" x="1266825" y="6381750"/>
          <p14:tracePt t="14016" x="1257300" y="6381750"/>
          <p14:tracePt t="14023" x="1241425" y="6381750"/>
          <p14:tracePt t="14032" x="1231900" y="6381750"/>
          <p14:tracePt t="14034" x="1223963" y="6381750"/>
          <p14:tracePt t="14047" x="1206500" y="6381750"/>
          <p14:tracePt t="14059" x="1198563" y="6381750"/>
          <p14:tracePt t="14063" x="1163638" y="6381750"/>
          <p14:tracePt t="14072" x="1147763" y="6381750"/>
          <p14:tracePt t="14086" x="1112838" y="6381750"/>
          <p14:tracePt t="14100" x="1096963" y="6373813"/>
          <p14:tracePt t="14112" x="1087438" y="6365875"/>
          <p14:tracePt t="14116" x="1069975" y="6338888"/>
          <p14:tracePt t="14126" x="1054100" y="6330950"/>
          <p14:tracePt t="14136" x="1028700" y="6305550"/>
          <p14:tracePt t="14142" x="993775" y="6280150"/>
          <p14:tracePt t="14152" x="993775" y="6272213"/>
          <p14:tracePt t="14159" x="977900" y="6262688"/>
          <p14:tracePt t="14166" x="960438" y="6237288"/>
          <p14:tracePt t="14176" x="952500" y="6211888"/>
          <p14:tracePt t="14182" x="942975" y="6194425"/>
          <p14:tracePt t="14196" x="942975" y="6186488"/>
          <p14:tracePt t="14197" x="935038" y="6169025"/>
          <p14:tracePt t="14210" x="935038" y="6153150"/>
          <p14:tracePt t="14226" x="935038" y="6143625"/>
          <p14:tracePt t="14242" x="935038" y="6135688"/>
          <p14:tracePt t="14340" x="935038" y="6127750"/>
          <p14:tracePt t="14585" x="935038" y="6118225"/>
          <p14:tracePt t="14601" x="935038" y="6110288"/>
          <p14:tracePt t="14646" x="935038" y="6102350"/>
          <p14:tracePt t="14656" x="942975" y="6092825"/>
          <p14:tracePt t="14671" x="952500" y="6084888"/>
          <p14:tracePt t="14706" x="960438" y="6084888"/>
          <p14:tracePt t="14732" x="968375" y="6076950"/>
          <p14:tracePt t="14776" x="977900" y="6076950"/>
          <p14:tracePt t="14847" x="985838" y="6076950"/>
          <p14:tracePt t="14858" x="993775" y="6076950"/>
          <p14:tracePt t="14862" x="1003300" y="6076950"/>
          <p14:tracePt t="14876" x="1011238" y="6076950"/>
          <p14:tracePt t="14895" x="1028700" y="6076950"/>
          <p14:tracePt t="14899" x="1044575" y="6092825"/>
          <p14:tracePt t="14909" x="1069975" y="6102350"/>
          <p14:tracePt t="14916" x="1112838" y="6127750"/>
          <p14:tracePt t="14926" x="1155700" y="6135688"/>
          <p14:tracePt t="14932" x="1223963" y="6153150"/>
          <p14:tracePt t="14942" x="1257300" y="6178550"/>
          <p14:tracePt t="14947" x="1300163" y="6186488"/>
          <p14:tracePt t="14959" x="1333500" y="6194425"/>
          <p14:tracePt t="14962" x="1385888" y="6203950"/>
          <p14:tracePt t="14971" x="1401763" y="6211888"/>
          <p14:tracePt t="14982" x="1411288" y="6211888"/>
          <p14:tracePt t="14984" x="1427163" y="6211888"/>
          <p14:tracePt t="15237" x="1419225" y="6211888"/>
          <p14:tracePt t="15248" x="1385888" y="6211888"/>
          <p14:tracePt t="15263" x="1376363" y="6211888"/>
          <p14:tracePt t="15275" x="1360488" y="6211888"/>
          <p14:tracePt t="15287" x="1350963" y="6211888"/>
          <p14:tracePt t="15298" x="1343025" y="6211888"/>
          <p14:tracePt t="15309" x="1333500" y="6211888"/>
          <p14:tracePt t="15315" x="1325563" y="6211888"/>
          <p14:tracePt t="15326" x="1317625" y="6211888"/>
          <p14:tracePt t="15343" x="1308100" y="6211888"/>
          <p14:tracePt t="15348" x="1300163" y="6194425"/>
          <p14:tracePt t="15352" x="1282700" y="6186488"/>
          <p14:tracePt t="15368" x="1274763" y="6186488"/>
          <p14:tracePt t="15381" x="1257300" y="6178550"/>
          <p14:tracePt t="15392" x="1257300" y="6169025"/>
          <p14:tracePt t="15398" x="1249363" y="6169025"/>
          <p14:tracePt t="15409" x="1241425" y="6169025"/>
          <p14:tracePt t="15416" x="1241425" y="6161088"/>
          <p14:tracePt t="15426" x="1231900" y="6161088"/>
          <p14:tracePt t="15434" x="1216025" y="6153150"/>
          <p14:tracePt t="15458" x="1198563" y="6153150"/>
          <p14:tracePt t="15468" x="1189038" y="6135688"/>
          <p14:tracePt t="15498" x="1181100" y="6135688"/>
          <p14:tracePt t="15541" x="1173163" y="6135688"/>
          <p14:tracePt t="15544" x="1163638" y="6127750"/>
          <p14:tracePt t="15580" x="1155700" y="6118225"/>
          <p14:tracePt t="15590" x="1147763" y="6118225"/>
          <p14:tracePt t="15594" x="1147763" y="6110288"/>
          <p14:tracePt t="15609" x="1138238" y="6110288"/>
          <p14:tracePt t="15616" x="1130300" y="6110288"/>
          <p14:tracePt t="15631" x="1122363" y="6110288"/>
          <p14:tracePt t="15636" x="1122363" y="6102350"/>
          <p14:tracePt t="15664" x="1112838" y="6102350"/>
          <p14:tracePt t="15666" x="1096963" y="6084888"/>
          <p14:tracePt t="15869" x="1104900" y="6084888"/>
          <p14:tracePt t="15873" x="1112838" y="6084888"/>
          <p14:tracePt t="15882" x="1130300" y="6084888"/>
          <p14:tracePt t="15895" x="1155700" y="6076950"/>
          <p14:tracePt t="15899" x="1181100" y="6076950"/>
          <p14:tracePt t="15909" x="1223963" y="6076950"/>
          <p14:tracePt t="15914" x="1249363" y="6076950"/>
          <p14:tracePt t="15926" x="1282700" y="6076950"/>
          <p14:tracePt t="15931" x="1317625" y="6076950"/>
          <p14:tracePt t="15943" x="1343025" y="6076950"/>
          <p14:tracePt t="15948" x="1376363" y="6076950"/>
          <p14:tracePt t="15952" x="1401763" y="6076950"/>
          <p14:tracePt t="15964" x="1427163" y="6067425"/>
          <p14:tracePt t="15968" x="1444625" y="6067425"/>
          <p14:tracePt t="15981" x="1470025" y="6067425"/>
          <p14:tracePt t="15992" x="1477963" y="6067425"/>
          <p14:tracePt t="15997" x="1487488" y="6067425"/>
          <p14:tracePt t="16009" x="1504950" y="6067425"/>
          <p14:tracePt t="16046" x="1512888" y="6067425"/>
          <p14:tracePt t="16077" x="1520825" y="6067425"/>
          <p14:tracePt t="16114" x="1530350" y="6067425"/>
          <p14:tracePt t="16124" x="1555750" y="6049963"/>
          <p14:tracePt t="16150" x="1563688" y="6049963"/>
          <p14:tracePt t="16157" x="1571625" y="6049963"/>
          <p14:tracePt t="16164" x="1581150" y="6042025"/>
          <p14:tracePt t="16176" x="1589088" y="6042025"/>
          <p14:tracePt t="16184" x="1597025" y="6042025"/>
          <p14:tracePt t="16200" x="1606550" y="6042025"/>
          <p14:tracePt t="16213" x="1622425" y="6042025"/>
          <p14:tracePt t="16216" x="1631950" y="6034088"/>
          <p14:tracePt t="16226" x="1639888" y="6024563"/>
          <p14:tracePt t="16236" x="1665288" y="6024563"/>
          <p14:tracePt t="16247" x="1674813" y="6024563"/>
          <p14:tracePt t="16264" x="1682750" y="6016625"/>
          <p14:tracePt t="16286" x="1690688" y="6016625"/>
          <p14:tracePt t="16297" x="1700213" y="6008688"/>
          <p14:tracePt t="16363" x="1708150" y="6008688"/>
          <p14:tracePt t="16373" x="1716088" y="6008688"/>
          <p14:tracePt t="16386" x="1733550" y="6008688"/>
          <p14:tracePt t="16397" x="1741488" y="6008688"/>
          <p14:tracePt t="16414" x="1751013" y="6008688"/>
          <p14:tracePt t="16425" x="1776413" y="6008688"/>
          <p14:tracePt t="16431" x="1801813" y="6008688"/>
          <p14:tracePt t="16442" x="1819275" y="6008688"/>
          <p14:tracePt t="16448" x="1835150" y="6008688"/>
          <p14:tracePt t="16452" x="1852613" y="6008688"/>
          <p14:tracePt t="16464" x="1878013" y="6008688"/>
          <p14:tracePt t="16469" x="1903413" y="6008688"/>
          <p14:tracePt t="16481" x="1911350" y="6008688"/>
          <p14:tracePt t="16492" x="1928813" y="6008688"/>
          <p14:tracePt t="16502" x="1938338" y="6008688"/>
          <p14:tracePt t="16524" x="1946275" y="6008688"/>
          <p14:tracePt t="16532" x="1954213" y="6008688"/>
          <p14:tracePt t="16558" x="1979613" y="6008688"/>
          <p14:tracePt t="16590" x="1989138" y="6008688"/>
          <p14:tracePt t="16745" x="1997075" y="6008688"/>
          <p14:tracePt t="16775" x="2005013" y="6008688"/>
          <p14:tracePt t="16781" x="2014538" y="6008688"/>
          <p14:tracePt t="16807" x="2022475" y="6008688"/>
          <p14:tracePt t="16812" x="2030413" y="6008688"/>
          <p14:tracePt t="16822" x="2039938" y="6008688"/>
          <p14:tracePt t="16828" x="2047875" y="6008688"/>
          <p14:tracePt t="16842" x="2055813" y="6008688"/>
          <p14:tracePt t="17195" x="2047875" y="6016625"/>
          <p14:tracePt t="17207" x="2039938" y="6024563"/>
          <p14:tracePt t="17225" x="2030413" y="6024563"/>
          <p14:tracePt t="17234" x="2014538" y="6024563"/>
          <p14:tracePt t="17250" x="2005013" y="6024563"/>
          <p14:tracePt t="17259" x="1989138" y="6024563"/>
          <p14:tracePt t="17265" x="1989138" y="6034088"/>
          <p14:tracePt t="17276" x="1979613" y="6042025"/>
          <p14:tracePt t="17281" x="1971675" y="6042025"/>
          <p14:tracePt t="17292" x="1963738" y="6042025"/>
          <p14:tracePt t="17309" x="1954213" y="6042025"/>
          <p14:tracePt t="17323" x="1946275" y="6042025"/>
          <p14:tracePt t="17347" x="1938338" y="6042025"/>
          <p14:tracePt t="17366" x="1928813" y="6042025"/>
          <p14:tracePt t="17381" x="1911350" y="6042025"/>
          <p14:tracePt t="17392" x="1903413" y="6042025"/>
          <p14:tracePt t="17401" x="1885950" y="6042025"/>
          <p14:tracePt t="17409" x="1870075" y="6042025"/>
          <p14:tracePt t="17416" x="1860550" y="6042025"/>
          <p14:tracePt t="17425" x="1852613" y="6042025"/>
          <p14:tracePt t="17430" x="1844675" y="6042025"/>
          <p14:tracePt t="17447" x="1827213" y="6042025"/>
          <p14:tracePt t="17459" x="1809750" y="6042025"/>
          <p14:tracePt t="17476" x="1801813" y="6042025"/>
          <p14:tracePt t="17481" x="1776413" y="6042025"/>
          <p14:tracePt t="17492" x="1766888" y="6042025"/>
          <p14:tracePt t="17500" x="1758950" y="6042025"/>
          <p14:tracePt t="17536" x="1751013" y="6042025"/>
          <p14:tracePt t="17552" x="1741488" y="6042025"/>
          <p14:tracePt t="17566" x="1733550" y="6042025"/>
          <p14:tracePt t="17582" x="1716088" y="6042025"/>
          <p14:tracePt t="17728" x="1725613" y="6042025"/>
          <p14:tracePt t="17739" x="1751013" y="6034088"/>
          <p14:tracePt t="17749" x="1766888" y="6016625"/>
          <p14:tracePt t="17758" x="1801813" y="6016625"/>
          <p14:tracePt t="17765" x="1844675" y="6016625"/>
          <p14:tracePt t="17768" x="1878013" y="6008688"/>
          <p14:tracePt t="17780" x="1920875" y="6008688"/>
          <p14:tracePt t="17793" x="1954213" y="6008688"/>
          <p14:tracePt t="17797" x="1971675" y="6008688"/>
          <p14:tracePt t="17809" x="1997075" y="6008688"/>
          <p14:tracePt t="17814" x="2022475" y="6008688"/>
          <p14:tracePt t="17822" x="2030413" y="6008688"/>
          <p14:tracePt t="17831" x="2047875" y="6008688"/>
          <p14:tracePt t="17842" x="2055813" y="6008688"/>
          <p14:tracePt t="18117" x="2082800" y="6008688"/>
          <p14:tracePt t="18128" x="2098675" y="6008688"/>
          <p14:tracePt t="18132" x="2141538" y="6008688"/>
          <p14:tracePt t="18142" x="2192338" y="6008688"/>
          <p14:tracePt t="18149" x="2243138" y="6008688"/>
          <p14:tracePt t="18159" x="2268538" y="6008688"/>
          <p14:tracePt t="18168" x="2319338" y="6008688"/>
          <p14:tracePt t="18176" x="2397125" y="6008688"/>
          <p14:tracePt t="18182" x="2481263" y="6008688"/>
          <p14:tracePt t="18193" x="2566988" y="6008688"/>
          <p14:tracePt t="18198" x="2633663" y="6008688"/>
          <p14:tracePt t="18211" x="2711450" y="6008688"/>
          <p14:tracePt t="18214" x="2752725" y="6008688"/>
          <p14:tracePt t="18227" x="2795588" y="6008688"/>
          <p14:tracePt t="18231" x="2813050" y="6008688"/>
          <p14:tracePt t="18309" x="2830513" y="6008688"/>
          <p14:tracePt t="18315" x="2838450" y="6008688"/>
          <p14:tracePt t="18326" x="2855913" y="6008688"/>
          <p14:tracePt t="18331" x="2881313" y="6008688"/>
          <p14:tracePt t="18342" x="2897188" y="6008688"/>
          <p14:tracePt t="18348" x="2932113" y="6008688"/>
          <p14:tracePt t="18359" x="2957513" y="6008688"/>
          <p14:tracePt t="18365" x="2982913" y="6008688"/>
          <p14:tracePt t="18368" x="3041650" y="6008688"/>
          <p14:tracePt t="18381" x="3109913" y="6008688"/>
          <p14:tracePt t="18392" x="3203575" y="6024563"/>
          <p14:tracePt t="18397" x="3271838" y="6034088"/>
          <p14:tracePt t="18409" x="3416300" y="6049963"/>
          <p14:tracePt t="18423" x="3467100" y="6059488"/>
          <p14:tracePt t="18432" x="3502025" y="6067425"/>
          <p14:tracePt t="18434" x="3509963" y="6067425"/>
          <p14:tracePt t="18581" x="3527425" y="6076950"/>
          <p14:tracePt t="18591" x="3527425" y="6084888"/>
          <p14:tracePt t="18600" x="3517900" y="6092825"/>
          <p14:tracePt t="18609" x="3492500" y="6092825"/>
          <p14:tracePt t="18616" x="3467100" y="6110288"/>
          <p14:tracePt t="18626" x="3441700" y="6110288"/>
          <p14:tracePt t="18632" x="3398838" y="6110288"/>
          <p14:tracePt t="18643" x="3340100" y="6110288"/>
          <p14:tracePt t="18648" x="3263900" y="6110288"/>
          <p14:tracePt t="18659" x="3178175" y="6110288"/>
          <p14:tracePt t="18664" x="3127375" y="6110288"/>
          <p14:tracePt t="18676" x="3076575" y="6110288"/>
          <p14:tracePt t="18682" x="3067050" y="6110288"/>
          <p14:tracePt t="18686" x="3059113" y="6110288"/>
          <p14:tracePt t="18924" x="3076575" y="6110288"/>
          <p14:tracePt t="18928" x="3109913" y="6110288"/>
          <p14:tracePt t="18942" x="3135313" y="6110288"/>
          <p14:tracePt t="18949" x="3160713" y="6110288"/>
          <p14:tracePt t="18959" x="3238500" y="6110288"/>
          <p14:tracePt t="18965" x="3373438" y="6084888"/>
          <p14:tracePt t="18972" x="3502025" y="6067425"/>
          <p14:tracePt t="18983" x="3654425" y="6067425"/>
          <p14:tracePt t="18984" x="3806825" y="6067425"/>
          <p14:tracePt t="18997" x="4002088" y="6067425"/>
          <p14:tracePt t="19009" x="4156075" y="6067425"/>
          <p14:tracePt t="19010" x="4291013" y="6059488"/>
          <p14:tracePt t="19020" x="4410075" y="6059488"/>
          <p14:tracePt t="19025" x="4503738" y="6059488"/>
          <p14:tracePt t="19034" x="4564063" y="6059488"/>
          <p14:tracePt t="19047" x="4572000" y="6049963"/>
          <p14:tracePt t="19151" x="4564063" y="6049963"/>
          <p14:tracePt t="19157" x="4521200" y="6067425"/>
          <p14:tracePt t="19166" x="4503738" y="6076950"/>
          <p14:tracePt t="19173" x="4460875" y="6102350"/>
          <p14:tracePt t="19182" x="4427538" y="6110288"/>
          <p14:tracePt t="19192" x="4410075" y="6110288"/>
          <p14:tracePt t="19199" x="4368800" y="6127750"/>
          <p14:tracePt t="19209" x="4308475" y="6153150"/>
          <p14:tracePt t="19215" x="4249738" y="6169025"/>
          <p14:tracePt t="19221" x="4189413" y="6194425"/>
          <p14:tracePt t="19233" x="4095750" y="6203950"/>
          <p14:tracePt t="19236" x="4027488" y="6211888"/>
          <p14:tracePt t="19249" x="3943350" y="6221413"/>
          <p14:tracePt t="19252" x="3849688" y="6237288"/>
          <p14:tracePt t="19265" x="3798888" y="6237288"/>
          <p14:tracePt t="19276" x="3662363" y="6254750"/>
          <p14:tracePt t="19286" x="3603625" y="6254750"/>
          <p14:tracePt t="19292" x="3568700" y="6254750"/>
          <p14:tracePt t="19302" x="3543300" y="6254750"/>
          <p14:tracePt t="19315" x="3527425" y="6254750"/>
          <p14:tracePt t="19316" x="3502025" y="6254750"/>
          <p14:tracePt t="19326" x="3492500" y="6262688"/>
          <p14:tracePt t="19333" x="3484563" y="6262688"/>
          <p14:tracePt t="19342" x="3467100" y="6262688"/>
          <p14:tracePt t="19352" x="3449638" y="6280150"/>
          <p14:tracePt t="19359" x="3424238" y="6280150"/>
          <p14:tracePt t="19368" x="3416300" y="6280150"/>
          <p14:tracePt t="19376" x="3398838" y="6280150"/>
          <p14:tracePt t="19383" x="3382963" y="6280150"/>
          <p14:tracePt t="19393" x="3373438" y="6280150"/>
          <p14:tracePt t="19400" x="3365500" y="6280150"/>
          <p14:tracePt t="19415" x="3355975" y="6280150"/>
          <p14:tracePt t="19418" x="3348038" y="6280150"/>
          <p14:tracePt t="19429" x="3340100" y="6280150"/>
          <p14:tracePt t="19433" x="3330575" y="6280150"/>
          <p14:tracePt t="19459" x="3279775" y="6280150"/>
          <p14:tracePt t="19475" x="3263900" y="6280150"/>
          <p14:tracePt t="19484" x="3254375" y="6280150"/>
          <p14:tracePt t="19494" x="3238500" y="6280150"/>
          <p14:tracePt t="19499" x="3211513" y="6280150"/>
          <p14:tracePt t="19515" x="3195638" y="6280150"/>
          <p14:tracePt t="19525" x="3186113" y="6280150"/>
          <p14:tracePt t="19534" x="3178175" y="6280150"/>
          <p14:tracePt t="19542" x="3170238" y="6280150"/>
          <p14:tracePt t="19575" x="3160713" y="6280150"/>
          <p14:tracePt t="19600" x="3152775" y="6280150"/>
          <p14:tracePt t="19613" x="3135313" y="6280150"/>
          <p14:tracePt t="19624" x="3109913" y="6280150"/>
          <p14:tracePt t="19631" x="3101975" y="6280150"/>
          <p14:tracePt t="19645" x="3094038" y="6280150"/>
          <p14:tracePt t="19650" x="3076575" y="6280150"/>
          <p14:tracePt t="19659" x="3067050" y="6280150"/>
          <p14:tracePt t="19666" x="3051175" y="6280150"/>
          <p14:tracePt t="19681" x="3041650" y="6280150"/>
          <p14:tracePt t="20085" x="3059113" y="6280150"/>
          <p14:tracePt t="20091" x="3101975" y="6280150"/>
          <p14:tracePt t="20099" x="3178175" y="6280150"/>
          <p14:tracePt t="20108" x="3246438" y="6280150"/>
          <p14:tracePt t="20114" x="3330575" y="6280150"/>
          <p14:tracePt t="20126" x="3408363" y="6280150"/>
          <p14:tracePt t="20132" x="3475038" y="6280150"/>
          <p14:tracePt t="20143" x="3560763" y="6280150"/>
          <p14:tracePt t="20151" x="3629025" y="6280150"/>
          <p14:tracePt t="20159" x="3705225" y="6280150"/>
          <p14:tracePt t="20165" x="3748088" y="6280150"/>
          <p14:tracePt t="20173" x="3790950" y="6280150"/>
          <p14:tracePt t="20180" x="3824288" y="6280150"/>
          <p14:tracePt t="20192" x="3857625" y="6280150"/>
          <p14:tracePt t="20197" x="3867150" y="6280150"/>
          <p14:tracePt t="20209" x="3875088" y="6280150"/>
          <p14:tracePt t="20214" x="3883025" y="6280150"/>
          <p14:tracePt t="20236" x="3892550" y="6280150"/>
          <p14:tracePt t="20248" x="3908425" y="6280150"/>
          <p14:tracePt t="20250" x="3925888" y="6280150"/>
          <p14:tracePt t="20264" x="3943350" y="6280150"/>
          <p14:tracePt t="20273" x="3960813" y="6280150"/>
          <p14:tracePt t="20276" x="3976688" y="6280150"/>
          <p14:tracePt t="20286" x="4011613" y="6280150"/>
          <p14:tracePt t="20292" x="4044950" y="6280150"/>
          <p14:tracePt t="20300" x="4062413" y="6280150"/>
          <p14:tracePt t="20314" x="4070350" y="6280150"/>
          <p14:tracePt t="20316" x="4079875" y="6280150"/>
          <p14:tracePt t="20503" x="4052888" y="6280150"/>
          <p14:tracePt t="20514" x="4037013" y="6280150"/>
          <p14:tracePt t="20518" x="4027488" y="6280150"/>
          <p14:tracePt t="20529" x="4019550" y="6280150"/>
          <p14:tracePt t="20532" x="4011613" y="6280150"/>
          <p14:tracePt t="20665" x="4027488" y="6280150"/>
          <p14:tracePt t="20671" x="4044950" y="6280150"/>
          <p14:tracePt t="20679" x="4062413" y="6280150"/>
          <p14:tracePt t="20697" x="4070350" y="6272213"/>
          <p14:tracePt t="20715" x="4079875" y="6272213"/>
          <p14:tracePt t="20861" x="4070350" y="6272213"/>
          <p14:tracePt t="20867" x="4011613" y="6272213"/>
          <p14:tracePt t="20876" x="3968750" y="6272213"/>
          <p14:tracePt t="20886" x="3951288" y="6272213"/>
          <p14:tracePt t="20892" x="3883025" y="6272213"/>
          <p14:tracePt t="20900" x="3798888" y="6272213"/>
          <p14:tracePt t="20909" x="3687763" y="6272213"/>
          <p14:tracePt t="20916" x="3527425" y="6272213"/>
          <p14:tracePt t="20928" x="3373438" y="6272213"/>
          <p14:tracePt t="20936" x="3238500" y="6272213"/>
          <p14:tracePt t="20944" x="3094038" y="6262688"/>
          <p14:tracePt t="20950" x="2982913" y="6237288"/>
          <p14:tracePt t="20959" x="2863850" y="6229350"/>
          <p14:tracePt t="20966" x="2752725" y="6203950"/>
          <p14:tracePt t="20976" x="2676525" y="6194425"/>
          <p14:tracePt t="20982" x="2633663" y="6186488"/>
          <p14:tracePt t="20986" x="2582863" y="6161088"/>
          <p14:tracePt t="20998" x="2532063" y="6143625"/>
          <p14:tracePt t="21009" x="2498725" y="6127750"/>
          <p14:tracePt t="21014" x="2455863" y="6118225"/>
          <p14:tracePt t="21026" x="2413000" y="6092825"/>
          <p14:tracePt t="21027" x="2362200" y="6049963"/>
          <p14:tracePt t="21036" x="2328863" y="6008688"/>
          <p14:tracePt t="21048" x="2278063" y="5965825"/>
          <p14:tracePt t="21052" x="2209800" y="5915025"/>
          <p14:tracePt t="21064" x="2159000" y="5864225"/>
          <p14:tracePt t="21068" x="2090738" y="5795963"/>
          <p14:tracePt t="21080" x="2039938" y="5735638"/>
          <p14:tracePt t="21093" x="1920875" y="5600700"/>
          <p14:tracePt t="21102" x="1860550" y="5532438"/>
          <p14:tracePt t="21109" x="1819275" y="5472113"/>
          <p14:tracePt t="21118" x="1801813" y="5421313"/>
          <p14:tracePt t="21131" x="1784350" y="5380038"/>
          <p14:tracePt t="21133" x="1766888" y="5337175"/>
          <p14:tracePt t="21142" x="1758950" y="5337175"/>
          <p14:tracePt t="21148" x="1751013" y="5311775"/>
          <p14:tracePt t="21168" x="1751013" y="5302250"/>
          <p14:tracePt t="21255" x="1751013" y="5319713"/>
          <p14:tracePt t="21266" x="1725613" y="5362575"/>
          <p14:tracePt t="21270" x="1725613" y="5370513"/>
          <p14:tracePt t="21280" x="1700213" y="5421313"/>
          <p14:tracePt t="21284" x="1690688" y="5464175"/>
          <p14:tracePt t="21297" x="1674813" y="5497513"/>
          <p14:tracePt t="21309" x="1614488" y="5600700"/>
          <p14:tracePt t="21323" x="1571625" y="5651500"/>
          <p14:tracePt t="21328" x="1504950" y="5727700"/>
          <p14:tracePt t="21334" x="1444625" y="5770563"/>
          <p14:tracePt t="21347" x="1350963" y="5829300"/>
          <p14:tracePt t="21350" x="1282700" y="5872163"/>
          <p14:tracePt t="21362" x="1206500" y="5905500"/>
          <p14:tracePt t="21366" x="1147763" y="5922963"/>
          <p14:tracePt t="21378" x="1087438" y="5940425"/>
          <p14:tracePt t="21384" x="1044575" y="5948363"/>
          <p14:tracePt t="21393" x="993775" y="5957888"/>
          <p14:tracePt t="21400" x="952500" y="5957888"/>
          <p14:tracePt t="21409" x="909638" y="5957888"/>
          <p14:tracePt t="21416" x="849313" y="5957888"/>
          <p14:tracePt t="21426" x="798513" y="5957888"/>
          <p14:tracePt t="21432" x="747713" y="5957888"/>
          <p14:tracePt t="21442" x="688975" y="5948363"/>
          <p14:tracePt t="21448" x="646113" y="5932488"/>
          <p14:tracePt t="21459" x="611188" y="5915025"/>
          <p14:tracePt t="21466" x="595313" y="5905500"/>
          <p14:tracePt t="21478" x="585788" y="5905500"/>
          <p14:tracePt t="21643" x="569913" y="5922963"/>
          <p14:tracePt t="21648" x="560388" y="5932488"/>
          <p14:tracePt t="21661" x="552450" y="5932488"/>
          <p14:tracePt t="21668" x="544513" y="5957888"/>
          <p14:tracePt t="21676" x="527050" y="5965825"/>
          <p14:tracePt t="21692" x="519113" y="5965825"/>
          <p14:tracePt t="21718" x="509588" y="5965825"/>
          <p14:tracePt t="21725" x="501650" y="5965825"/>
          <p14:tracePt t="21732" x="492125" y="5948363"/>
          <p14:tracePt t="21743" x="458788" y="5905500"/>
          <p14:tracePt t="21748" x="433388" y="5864225"/>
          <p14:tracePt t="21759" x="415925" y="5821363"/>
          <p14:tracePt t="21764" x="400050" y="5778500"/>
          <p14:tracePt t="21776" x="390525" y="5753100"/>
          <p14:tracePt t="21781" x="365125" y="5684838"/>
          <p14:tracePt t="21792" x="357188" y="5626100"/>
          <p14:tracePt t="21798" x="347663" y="5557838"/>
          <p14:tracePt t="21809" x="331788" y="5464175"/>
          <p14:tracePt t="21815" x="306388" y="5362575"/>
          <p14:tracePt t="21818" x="296863" y="5294313"/>
          <p14:tracePt t="21831" x="280988" y="5192713"/>
          <p14:tracePt t="21842" x="271463" y="5106988"/>
          <p14:tracePt t="21847" x="271463" y="5005388"/>
          <p14:tracePt t="21859" x="271463" y="4937125"/>
          <p14:tracePt t="21863" x="271463" y="4852988"/>
          <p14:tracePt t="21873" x="271463" y="4792663"/>
          <p14:tracePt t="21881" x="271463" y="4708525"/>
          <p14:tracePt t="21884" x="271463" y="4648200"/>
          <p14:tracePt t="21895" x="271463" y="4640263"/>
          <p14:tracePt t="21909" x="280988" y="4614863"/>
          <p14:tracePt t="21914" x="288925" y="4579938"/>
          <p14:tracePt t="21922" x="296863" y="4546600"/>
          <p14:tracePt t="21931" x="306388" y="4513263"/>
          <p14:tracePt t="21934" x="314325" y="4486275"/>
          <p14:tracePt t="21944" x="322263" y="4435475"/>
          <p14:tracePt t="21950" x="331788" y="4394200"/>
          <p14:tracePt t="21963" x="339725" y="4333875"/>
          <p14:tracePt t="21972" x="347663" y="4275138"/>
          <p14:tracePt t="21978" x="357188" y="4197350"/>
          <p14:tracePt t="21984" x="382588" y="4121150"/>
          <p14:tracePt t="21992" x="390525" y="4019550"/>
          <p14:tracePt t="22000" x="400050" y="3935413"/>
          <p14:tracePt t="22012" x="400050" y="3841750"/>
          <p14:tracePt t="22016" x="400050" y="3756025"/>
          <p14:tracePt t="22028" x="400050" y="3697288"/>
          <p14:tracePt t="22031" x="400050" y="3619500"/>
          <p14:tracePt t="22044" x="400050" y="3535363"/>
          <p14:tracePt t="22051" x="400050" y="3484563"/>
          <p14:tracePt t="22062" x="400050" y="3398838"/>
          <p14:tracePt t="22067" x="400050" y="3322638"/>
          <p14:tracePt t="22073" x="400050" y="3221038"/>
          <p14:tracePt t="22081" x="400050" y="3135313"/>
          <p14:tracePt t="22095" x="400050" y="3051175"/>
          <p14:tracePt t="22098" x="400050" y="2982913"/>
          <p14:tracePt t="22112" x="400050" y="2897188"/>
          <p14:tracePt t="22115" x="400050" y="2838450"/>
          <p14:tracePt t="22127" x="400050" y="2752725"/>
          <p14:tracePt t="22131" x="400050" y="2693988"/>
          <p14:tracePt t="22146" x="400050" y="2643188"/>
          <p14:tracePt t="22149" x="400050" y="2566988"/>
          <p14:tracePt t="22158" x="400050" y="2506663"/>
          <p14:tracePt t="22164" x="415925" y="2447925"/>
          <p14:tracePt t="22173" x="415925" y="2405063"/>
          <p14:tracePt t="22179" x="415925" y="2344738"/>
          <p14:tracePt t="22187" x="415925" y="2293938"/>
          <p14:tracePt t="22198" x="415925" y="2252663"/>
          <p14:tracePt t="22201" x="415925" y="2192338"/>
          <p14:tracePt t="22215" x="415925" y="2149475"/>
          <p14:tracePt t="22217" x="415925" y="2098675"/>
          <p14:tracePt t="22228" x="415925" y="2073275"/>
          <p14:tracePt t="22236" x="415925" y="2014538"/>
          <p14:tracePt t="22243" x="425450" y="1989138"/>
          <p14:tracePt t="22252" x="433388" y="1954213"/>
          <p14:tracePt t="22259" x="433388" y="1938338"/>
          <p14:tracePt t="22266" x="433388" y="1920875"/>
          <p14:tracePt t="22282" x="433388" y="1903413"/>
          <p14:tracePt t="22485" x="441325" y="1903413"/>
          <p14:tracePt t="22518" x="450850" y="1903413"/>
          <p14:tracePt t="22539" x="450850" y="1895475"/>
          <p14:tracePt t="22556" x="450850" y="1878013"/>
          <p14:tracePt t="22566" x="450850" y="1844675"/>
          <p14:tracePt t="22571" x="450850" y="1819275"/>
          <p14:tracePt t="22582" x="450850" y="1793875"/>
          <p14:tracePt t="22592" x="450850" y="1766888"/>
          <p14:tracePt t="22597" x="450850" y="1725613"/>
          <p14:tracePt t="22609" x="433388" y="1682750"/>
          <p14:tracePt t="22614" x="425450" y="1631950"/>
          <p14:tracePt t="22620" x="425450" y="1589088"/>
          <p14:tracePt t="22632" x="425450" y="1530350"/>
          <p14:tracePt t="22634" x="425450" y="1504950"/>
          <p14:tracePt t="22647" x="400050" y="1444625"/>
          <p14:tracePt t="22650" x="390525" y="1411288"/>
          <p14:tracePt t="22664" x="374650" y="1360488"/>
          <p14:tracePt t="22672" x="365125" y="1300163"/>
          <p14:tracePt t="22678" x="357188" y="1231900"/>
          <p14:tracePt t="22686" x="347663" y="1173163"/>
          <p14:tracePt t="22692" x="347663" y="1112838"/>
          <p14:tracePt t="22700" x="347663" y="1069975"/>
          <p14:tracePt t="22710" x="347663" y="1028700"/>
          <p14:tracePt t="22716" x="347663" y="968375"/>
          <p14:tracePt t="22728" x="347663" y="935038"/>
          <p14:tracePt t="22731" x="347663" y="892175"/>
          <p14:tracePt t="22742" x="347663" y="866775"/>
          <p14:tracePt t="22750" x="347663" y="841375"/>
          <p14:tracePt t="22759" x="347663" y="808038"/>
          <p14:tracePt t="22766" x="339725" y="781050"/>
          <p14:tracePt t="22776" x="339725" y="773113"/>
          <p14:tracePt t="22782" x="339725" y="747713"/>
          <p14:tracePt t="22792" x="339725" y="739775"/>
          <p14:tracePt t="22809" x="339725" y="730250"/>
          <p14:tracePt t="22826" x="339725" y="722313"/>
          <p14:tracePt t="22866" x="339725" y="704850"/>
          <p14:tracePt t="22876" x="339725" y="696913"/>
          <p14:tracePt t="22902" x="339725" y="688975"/>
          <p14:tracePt t="22943" x="339725" y="679450"/>
          <p14:tracePt t="22955" x="339725" y="671513"/>
          <p14:tracePt t="22962" x="339725" y="663575"/>
          <p14:tracePt t="22968" x="339725" y="646113"/>
          <p14:tracePt t="22984" x="339725" y="636588"/>
          <p14:tracePt t="22998" x="347663" y="636588"/>
          <p14:tracePt t="23009" x="374650" y="620713"/>
          <p14:tracePt t="23018" x="400050" y="595313"/>
          <p14:tracePt t="23026" x="407988" y="585788"/>
          <p14:tracePt t="23034" x="441325" y="569913"/>
          <p14:tracePt t="23047" x="501650" y="560388"/>
          <p14:tracePt t="23048" x="519113" y="552450"/>
          <p14:tracePt t="23059" x="560388" y="552450"/>
          <p14:tracePt t="23066" x="595313" y="544513"/>
          <p14:tracePt t="23075" x="636588" y="534988"/>
          <p14:tracePt t="23084" x="663575" y="534988"/>
          <p14:tracePt t="23092" x="704850" y="534988"/>
          <p14:tracePt t="23098" x="730250" y="534988"/>
          <p14:tracePt t="23109" x="765175" y="534988"/>
          <p14:tracePt t="23115" x="815975" y="534988"/>
          <p14:tracePt t="23126" x="884238" y="534988"/>
          <p14:tracePt t="23131" x="942975" y="534988"/>
          <p14:tracePt t="23142" x="1011238" y="534988"/>
          <p14:tracePt t="23147" x="1069975" y="534988"/>
          <p14:tracePt t="23159" x="1130300" y="534988"/>
          <p14:tracePt t="23164" x="1189038" y="534988"/>
          <p14:tracePt t="23173" x="1241425" y="534988"/>
          <p14:tracePt t="23181" x="1300163" y="534988"/>
          <p14:tracePt t="23184" x="1376363" y="534988"/>
          <p14:tracePt t="23197" x="1419225" y="534988"/>
          <p14:tracePt t="23209" x="1470025" y="534988"/>
          <p14:tracePt t="23214" x="1520825" y="534988"/>
          <p14:tracePt t="23223" x="1581150" y="534988"/>
          <p14:tracePt t="23228" x="1639888" y="544513"/>
          <p14:tracePt t="23236" x="1708150" y="560388"/>
          <p14:tracePt t="23248" x="1784350" y="560388"/>
          <p14:tracePt t="23250" x="1870075" y="569913"/>
          <p14:tracePt t="23261" x="1979613" y="595313"/>
          <p14:tracePt t="23265" x="2055813" y="603250"/>
          <p14:tracePt t="23276" x="2116138" y="611188"/>
          <p14:tracePt t="23287" x="2192338" y="620713"/>
          <p14:tracePt t="23293" x="2235200" y="628650"/>
          <p14:tracePt t="23300" x="2278063" y="628650"/>
          <p14:tracePt t="23309" x="2328863" y="636588"/>
          <p14:tracePt t="23326" x="2336800" y="636588"/>
          <p14:tracePt t="23332" x="2344738" y="646113"/>
          <p14:tracePt t="23342" x="2354263" y="646113"/>
          <p14:tracePt t="23348" x="2362200" y="646113"/>
          <p14:tracePt t="23359" x="2379663" y="646113"/>
          <p14:tracePt t="23366" x="2397125" y="646113"/>
          <p14:tracePt t="23372" x="2413000" y="646113"/>
          <p14:tracePt t="23382" x="2438400" y="646113"/>
          <p14:tracePt t="23386" x="2447925" y="646113"/>
          <p14:tracePt t="23397" x="2473325" y="646113"/>
          <p14:tracePt t="23409" x="2506663" y="654050"/>
          <p14:tracePt t="23414" x="2516188" y="654050"/>
          <p14:tracePt t="23426" x="2566988" y="671513"/>
          <p14:tracePt t="23436" x="2574925" y="679450"/>
          <p14:tracePt t="23448" x="2582863" y="688975"/>
          <p14:tracePt t="23459" x="2592388" y="688975"/>
          <p14:tracePt t="23466" x="2600325" y="688975"/>
          <p14:tracePt t="23595" x="2600325" y="696913"/>
          <p14:tracePt t="23601" x="2600325" y="714375"/>
          <p14:tracePt t="23609" x="2600325" y="773113"/>
          <p14:tracePt t="23618" x="2600325" y="781050"/>
          <p14:tracePt t="23626" x="2600325" y="841375"/>
          <p14:tracePt t="23634" x="2600325" y="909638"/>
          <p14:tracePt t="23642" x="2617788" y="993775"/>
          <p14:tracePt t="23648" x="2617788" y="1122363"/>
          <p14:tracePt t="23659" x="2617788" y="1249363"/>
          <p14:tracePt t="23665" x="2617788" y="1419225"/>
          <p14:tracePt t="23676" x="2617788" y="1581150"/>
          <p14:tracePt t="23681" x="2617788" y="1716088"/>
          <p14:tracePt t="23693" x="2617788" y="1860550"/>
          <p14:tracePt t="23700" x="2617788" y="2014538"/>
          <p14:tracePt t="23709" x="2625725" y="2166938"/>
          <p14:tracePt t="23715" x="2633663" y="2319338"/>
          <p14:tracePt t="23718" x="2651125" y="2438400"/>
          <p14:tracePt t="23731" x="2660650" y="2566988"/>
          <p14:tracePt t="23742" x="2668588" y="2701925"/>
          <p14:tracePt t="23747" x="2686050" y="2846388"/>
          <p14:tracePt t="23759" x="2693988" y="2957513"/>
          <p14:tracePt t="23763" x="2693988" y="3076575"/>
          <p14:tracePt t="23773" x="2711450" y="3186113"/>
          <p14:tracePt t="23781" x="2719388" y="3289300"/>
          <p14:tracePt t="23786" x="2736850" y="3373438"/>
          <p14:tracePt t="23798" x="2752725" y="3492500"/>
          <p14:tracePt t="23800" x="2762250" y="3578225"/>
          <p14:tracePt t="23813" x="2770188" y="3679825"/>
          <p14:tracePt t="23823" x="2770188" y="3773488"/>
          <p14:tracePt t="23826" x="2770188" y="3849688"/>
          <p14:tracePt t="23836" x="2787650" y="3908425"/>
          <p14:tracePt t="23841" x="2795588" y="3976688"/>
          <p14:tracePt t="23850" x="2795588" y="4027488"/>
          <p14:tracePt t="23863" x="2795588" y="4095750"/>
          <p14:tracePt t="23866" x="2795588" y="4156075"/>
          <p14:tracePt t="23876" x="2795588" y="4240213"/>
          <p14:tracePt t="23893" x="2795588" y="4419600"/>
          <p14:tracePt t="23901" x="2795588" y="4513263"/>
          <p14:tracePt t="23909" x="2795588" y="4597400"/>
          <p14:tracePt t="23916" x="2795588" y="4665663"/>
          <p14:tracePt t="23922" x="2795588" y="4749800"/>
          <p14:tracePt t="23932" x="2795588" y="4835525"/>
          <p14:tracePt t="23946" x="2795588" y="4903788"/>
          <p14:tracePt t="23949" x="2795588" y="4979988"/>
          <p14:tracePt t="23960" x="2805113" y="5064125"/>
          <p14:tracePt t="23965" x="2805113" y="5106988"/>
          <p14:tracePt t="23975" x="2813050" y="5167313"/>
          <p14:tracePt t="23982" x="2813050" y="5208588"/>
          <p14:tracePt t="23986" x="2813050" y="5243513"/>
          <p14:tracePt t="23997" x="2813050" y="5286375"/>
          <p14:tracePt t="24002" x="2813050" y="5319713"/>
          <p14:tracePt t="24014" x="2813050" y="5353050"/>
          <p14:tracePt t="24029" x="2813050" y="5362575"/>
          <p14:tracePt t="24043" x="2813050" y="5380038"/>
          <p14:tracePt t="24052" x="2813050" y="5387975"/>
          <p14:tracePt t="24385" x="2813050" y="5395913"/>
          <p14:tracePt t="24391" x="2813050" y="5413375"/>
          <p14:tracePt t="24408" x="2813050" y="5421313"/>
          <p14:tracePt t="25107" x="2813050" y="5430838"/>
          <p14:tracePt t="25123" x="2820988" y="5430838"/>
          <p14:tracePt t="25134" x="2830513" y="5370513"/>
          <p14:tracePt t="25137" x="2838450" y="5337175"/>
          <p14:tracePt t="25147" x="2855913" y="5294313"/>
          <p14:tracePt t="25152" x="2871788" y="5200650"/>
          <p14:tracePt t="25164" x="2889250" y="5116513"/>
          <p14:tracePt t="25176" x="2906713" y="5005388"/>
          <p14:tracePt t="25180" x="2914650" y="4860925"/>
          <p14:tracePt t="25193" x="2940050" y="4579938"/>
          <p14:tracePt t="25202" x="2949575" y="4452938"/>
          <p14:tracePt t="25214" x="2949575" y="4291013"/>
          <p14:tracePt t="25216" x="2957513" y="4164013"/>
          <p14:tracePt t="25226" x="2957513" y="4052888"/>
          <p14:tracePt t="25232" x="2957513" y="3951288"/>
          <p14:tracePt t="25243" x="2957513" y="3841750"/>
          <p14:tracePt t="25252" x="2957513" y="3756025"/>
          <p14:tracePt t="25259" x="2957513" y="3662363"/>
          <p14:tracePt t="25268" x="2957513" y="3568700"/>
          <p14:tracePt t="25276" x="2957513" y="3484563"/>
          <p14:tracePt t="25282" x="2957513" y="3398838"/>
          <p14:tracePt t="25292" x="2957513" y="3314700"/>
          <p14:tracePt t="25298" x="2957513" y="3246438"/>
          <p14:tracePt t="25309" x="2949575" y="3186113"/>
          <p14:tracePt t="25314" x="2940050" y="3135313"/>
          <p14:tracePt t="25326" x="2940050" y="3084513"/>
          <p14:tracePt t="25334" x="2940050" y="3033713"/>
          <p14:tracePt t="25342" x="2940050" y="3016250"/>
          <p14:tracePt t="25348" x="2940050" y="2982913"/>
          <p14:tracePt t="25359" x="2940050" y="2949575"/>
          <p14:tracePt t="25375" x="2949575" y="2949575"/>
          <p14:tracePt t="25380" x="2957513" y="2949575"/>
          <p14:tracePt t="25392" x="2990850" y="2949575"/>
          <p14:tracePt t="25397" x="3016250" y="2949575"/>
          <p14:tracePt t="25591" x="3016250" y="2940050"/>
          <p14:tracePt t="25602" x="3016250" y="2914650"/>
          <p14:tracePt t="25606" x="3016250" y="2897188"/>
          <p14:tracePt t="25616" x="3000375" y="2855913"/>
          <p14:tracePt t="25620" x="3000375" y="2846388"/>
          <p14:tracePt t="25631" x="2965450" y="2805113"/>
          <p14:tracePt t="25643" x="2965450" y="2787650"/>
          <p14:tracePt t="25648" x="2965450" y="2778125"/>
          <p14:tracePt t="25658" x="2965450" y="2762250"/>
          <p14:tracePt t="25664" x="2965450" y="2744788"/>
          <p14:tracePt t="25676" x="2965450" y="2727325"/>
          <p14:tracePt t="25682" x="2957513" y="2711450"/>
          <p14:tracePt t="25686" x="2940050" y="2686050"/>
          <p14:tracePt t="25697" x="2922588" y="2668588"/>
          <p14:tracePt t="25700" x="2906713" y="2643188"/>
          <p14:tracePt t="25714" x="2897188" y="2608263"/>
          <p14:tracePt t="25725" x="2863850" y="2557463"/>
          <p14:tracePt t="25727" x="2846388" y="2541588"/>
          <p14:tracePt t="25736" x="2838450" y="2516188"/>
          <p14:tracePt t="25743" x="2820988" y="2481263"/>
          <p14:tracePt t="25752" x="2795588" y="2447925"/>
          <p14:tracePt t="25765" x="2787650" y="2430463"/>
          <p14:tracePt t="25768" x="2778125" y="2405063"/>
          <p14:tracePt t="25776" x="2762250" y="2379663"/>
          <p14:tracePt t="25786" x="2752725" y="2379663"/>
          <p14:tracePt t="25798" x="2744788" y="2344738"/>
          <p14:tracePt t="25802" x="2727325" y="2319338"/>
          <p14:tracePt t="25814" x="2711450" y="2303463"/>
          <p14:tracePt t="25818" x="2693988" y="2252663"/>
          <p14:tracePt t="25830" x="2676525" y="2227263"/>
          <p14:tracePt t="25842" x="2660650" y="2192338"/>
          <p14:tracePt t="25852" x="2633663" y="2159000"/>
          <p14:tracePt t="25859" x="2608263" y="2124075"/>
          <p14:tracePt t="25868" x="2574925" y="2073275"/>
          <p14:tracePt t="25881" x="2557463" y="2039938"/>
          <p14:tracePt t="25894" x="2498725" y="1946275"/>
          <p14:tracePt t="25899" x="2447925" y="1895475"/>
          <p14:tracePt t="25909" x="2438400" y="1878013"/>
          <p14:tracePt t="25919" x="2405063" y="1844675"/>
          <p14:tracePt t="25926" x="2379663" y="1827213"/>
          <p14:tracePt t="25934" x="2344738" y="1801813"/>
          <p14:tracePt t="25943" x="2328863" y="1793875"/>
          <p14:tracePt t="25949" x="2311400" y="1766888"/>
          <p14:tracePt t="25958" x="2286000" y="1751013"/>
          <p14:tracePt t="25966" x="2252663" y="1751013"/>
          <p14:tracePt t="25977" x="2235200" y="1751013"/>
          <p14:tracePt t="25981" x="2227263" y="1751013"/>
          <p14:tracePt t="25994" x="2200275" y="1751013"/>
          <p14:tracePt t="26001" x="2174875" y="1751013"/>
          <p14:tracePt t="26009" x="2166938" y="1751013"/>
          <p14:tracePt t="26014" x="2141538" y="1751013"/>
          <p14:tracePt t="26021" x="2116138" y="1751013"/>
          <p14:tracePt t="26032" x="2073275" y="1733550"/>
          <p14:tracePt t="26043" x="2039938" y="1708150"/>
          <p14:tracePt t="26046" x="1989138" y="1690688"/>
          <p14:tracePt t="26057" x="1946275" y="1665288"/>
          <p14:tracePt t="26062" x="1895475" y="1631950"/>
          <p14:tracePt t="26073" x="1844675" y="1581150"/>
          <p14:tracePt t="26081" x="1801813" y="1520825"/>
          <p14:tracePt t="26084" x="1758950" y="1495425"/>
          <p14:tracePt t="26097" x="1741488" y="1477963"/>
          <p14:tracePt t="26100" x="1708150" y="1427163"/>
          <p14:tracePt t="26112" x="1690688" y="1411288"/>
          <p14:tracePt t="26123" x="1657350" y="1360488"/>
          <p14:tracePt t="26130" x="1614488" y="1300163"/>
          <p14:tracePt t="26134" x="1581150" y="1223963"/>
          <p14:tracePt t="26144" x="1530350" y="1155700"/>
          <p14:tracePt t="26150" x="1477963" y="1079500"/>
          <p14:tracePt t="26161" x="1436688" y="1019175"/>
          <p14:tracePt t="26166" x="1401763" y="977900"/>
          <p14:tracePt t="26178" x="1360488" y="925513"/>
          <p14:tracePt t="26181" x="1333500" y="874713"/>
          <p14:tracePt t="26193" x="1292225" y="849313"/>
          <p14:tracePt t="26201" x="1282700" y="833438"/>
          <p14:tracePt t="26212" x="1257300" y="815975"/>
          <p14:tracePt t="26217" x="1249363" y="808038"/>
          <p14:tracePt t="26227" x="1241425" y="798513"/>
          <p14:tracePt t="26233" x="1231900" y="790575"/>
          <p14:tracePt t="26273" x="1223963" y="790575"/>
          <p14:tracePt t="26281" x="1206500" y="781050"/>
          <p14:tracePt t="26295" x="1198563" y="773113"/>
          <p14:tracePt t="26303" x="1181100" y="765175"/>
          <p14:tracePt t="26332" x="1173163" y="747713"/>
          <p14:tracePt t="26342" x="1163638" y="739775"/>
          <p14:tracePt t="26359" x="1138238" y="714375"/>
          <p14:tracePt t="26368" x="1112838" y="688975"/>
          <p14:tracePt t="26381" x="1096963" y="671513"/>
          <p14:tracePt t="26384" x="1096963" y="663575"/>
          <p14:tracePt t="26392" x="1087438" y="654050"/>
          <p14:tracePt t="26398" x="1087438" y="628650"/>
          <p14:tracePt t="26408" x="1069975" y="611188"/>
          <p14:tracePt t="26418" x="1062038" y="595313"/>
          <p14:tracePt t="26425" x="1054100" y="585788"/>
          <p14:tracePt t="26443" x="1054100" y="552450"/>
          <p14:tracePt t="26463" x="1054100" y="544513"/>
          <p14:tracePt t="26465" x="1054100" y="519113"/>
          <p14:tracePt t="26476" x="1054100" y="509588"/>
          <p14:tracePt t="26480" x="1054100" y="492125"/>
          <p14:tracePt t="26493" x="1044575" y="492125"/>
          <p14:tracePt t="26500" x="1044575" y="484188"/>
          <p14:tracePt t="26513" x="1044575" y="476250"/>
          <p14:tracePt t="26515" x="1028700" y="476250"/>
          <p14:tracePt t="26631" x="1019175" y="476250"/>
          <p14:tracePt t="26661" x="1011238" y="484188"/>
          <p14:tracePt t="26671" x="1003300" y="484188"/>
          <p14:tracePt t="26686" x="1003300" y="501650"/>
          <p14:tracePt t="26697" x="1003300" y="509588"/>
          <p14:tracePt t="26869" x="993775" y="519113"/>
          <p14:tracePt t="26879" x="993775" y="534988"/>
          <p14:tracePt t="26892" x="985838" y="611188"/>
          <p14:tracePt t="26902" x="985838" y="663575"/>
          <p14:tracePt t="26915" x="985838" y="671513"/>
          <p14:tracePt t="26918" x="985838" y="714375"/>
          <p14:tracePt t="26932" x="985838" y="755650"/>
          <p14:tracePt t="26934" x="985838" y="815975"/>
          <p14:tracePt t="26944" x="985838" y="874713"/>
          <p14:tracePt t="26959" x="985838" y="977900"/>
          <p14:tracePt t="26968" x="985838" y="1036638"/>
          <p14:tracePt t="26976" x="985838" y="1079500"/>
          <p14:tracePt t="26984" x="993775" y="1122363"/>
          <p14:tracePt t="26997" x="993775" y="1138238"/>
          <p14:tracePt t="26999" x="1003300" y="1155700"/>
          <p14:tracePt t="27010" x="1003300" y="1163638"/>
          <p14:tracePt t="27031" x="1011238" y="1173163"/>
          <p14:tracePt t="27091" x="1019175" y="1181100"/>
          <p14:tracePt t="27106" x="1036638" y="1181100"/>
          <p14:tracePt t="27114" x="1044575" y="1181100"/>
          <p14:tracePt t="27120" x="1069975" y="1181100"/>
          <p14:tracePt t="27130" x="1096963" y="1181100"/>
          <p14:tracePt t="27134" x="1122363" y="1163638"/>
          <p14:tracePt t="27147" x="1163638" y="1163638"/>
          <p14:tracePt t="27159" x="1198563" y="1155700"/>
          <p14:tracePt t="27163" x="1216025" y="1147763"/>
          <p14:tracePt t="27172" x="1241425" y="1138238"/>
          <p14:tracePt t="27178" x="1274763" y="1130300"/>
          <p14:tracePt t="27186" x="1300163" y="1122363"/>
          <p14:tracePt t="27198" x="1350963" y="1112838"/>
          <p14:tracePt t="27200" x="1385888" y="1096963"/>
          <p14:tracePt t="27214" x="1419225" y="1079500"/>
          <p14:tracePt t="27216" x="1444625" y="1062038"/>
          <p14:tracePt t="27226" x="1470025" y="1044575"/>
          <p14:tracePt t="27236" x="1487488" y="1036638"/>
          <p14:tracePt t="27242" x="1520825" y="1003300"/>
          <p14:tracePt t="27250" x="1530350" y="993775"/>
          <p14:tracePt t="27259" x="1546225" y="985838"/>
          <p14:tracePt t="27267" x="1571625" y="968375"/>
          <p14:tracePt t="27278" x="1581150" y="960438"/>
          <p14:tracePt t="27282" x="1589088" y="942975"/>
          <p14:tracePt t="27292" x="1597025" y="935038"/>
          <p14:tracePt t="27298" x="1614488" y="917575"/>
          <p14:tracePt t="27308" x="1622425" y="900113"/>
          <p14:tracePt t="27317" x="1649413" y="866775"/>
          <p14:tracePt t="27326" x="1649413" y="849313"/>
          <p14:tracePt t="27332" x="1657350" y="849313"/>
          <p14:tracePt t="27336" x="1665288" y="823913"/>
          <p14:tracePt t="27348" x="1665288" y="815975"/>
          <p14:tracePt t="27359" x="1665288" y="808038"/>
          <p14:tracePt t="27364" x="1674813" y="808038"/>
          <p14:tracePt t="27376" x="1682750" y="798513"/>
          <p14:tracePt t="27382" x="1700213" y="790575"/>
          <p14:tracePt t="27398" x="1708150" y="781050"/>
          <p14:tracePt t="27409" x="1725613" y="781050"/>
          <p14:tracePt t="27418" x="1733550" y="781050"/>
          <p14:tracePt t="27430" x="1733550" y="765175"/>
          <p14:tracePt t="27432" x="1733550" y="755650"/>
          <p14:tracePt t="27442" x="1741488" y="755650"/>
          <p14:tracePt t="27452" x="1751013" y="755650"/>
          <p14:tracePt t="27468" x="1758950" y="747713"/>
          <p14:tracePt t="27695" x="1758950" y="739775"/>
          <p14:tracePt t="27708" x="1758950" y="730250"/>
          <p14:tracePt t="27714" x="1758950" y="704850"/>
          <p14:tracePt t="27722" x="1758950" y="679450"/>
          <p14:tracePt t="27731" x="1758950" y="663575"/>
          <p14:tracePt t="27735" x="1758950" y="636588"/>
          <p14:tracePt t="27748" x="1758950" y="620713"/>
          <p14:tracePt t="27762" x="1758950" y="603250"/>
          <p14:tracePt t="27772" x="1758950" y="585788"/>
          <p14:tracePt t="27781" x="1751013" y="585788"/>
          <p14:tracePt t="28012" x="1751013" y="603250"/>
          <p14:tracePt t="28019" x="1751013" y="611188"/>
          <p14:tracePt t="28028" x="1751013" y="620713"/>
          <p14:tracePt t="28032" x="1751013" y="628650"/>
          <p14:tracePt t="28042" x="1751013" y="636588"/>
          <p14:tracePt t="28052" x="1751013" y="663575"/>
          <p14:tracePt t="28068" x="1751013" y="671513"/>
          <p14:tracePt t="28361" x="1751013" y="654050"/>
          <p14:tracePt t="28373" x="1751013" y="628650"/>
          <p14:tracePt t="28380" x="1751013" y="611188"/>
          <p14:tracePt t="28386" x="1725613" y="569913"/>
          <p14:tracePt t="28397" x="1716088" y="560388"/>
          <p14:tracePt t="28401" x="1708150" y="544513"/>
          <p14:tracePt t="28412" x="1690688" y="527050"/>
          <p14:tracePt t="28632" x="1682750" y="527050"/>
          <p14:tracePt t="28644" x="1674813" y="527050"/>
          <p14:tracePt t="28658" x="1665288" y="534988"/>
          <p14:tracePt t="28664" x="1665288" y="577850"/>
          <p14:tracePt t="28675" x="1665288" y="585788"/>
          <p14:tracePt t="28682" x="1657350" y="636588"/>
          <p14:tracePt t="28692" x="1639888" y="636588"/>
          <p14:tracePt t="28698" x="1631950" y="671513"/>
          <p14:tracePt t="28709" x="1631950" y="696913"/>
          <p14:tracePt t="28715" x="1631950" y="704850"/>
          <p14:tracePt t="28726" x="1631950" y="714375"/>
          <p14:tracePt t="28731" x="1631950" y="739775"/>
          <p14:tracePt t="28742" x="1614488" y="747713"/>
          <p14:tracePt t="28747" x="1614488" y="755650"/>
          <p14:tracePt t="28759" x="1614488" y="765175"/>
          <p14:tracePt t="28765" x="1614488" y="773113"/>
          <p14:tracePt t="28927" x="1614488" y="765175"/>
          <p14:tracePt t="29022" x="1614488" y="781050"/>
          <p14:tracePt t="29033" x="1614488" y="808038"/>
          <p14:tracePt t="29042" x="1614488" y="849313"/>
          <p14:tracePt t="29049" x="1614488" y="858838"/>
          <p14:tracePt t="29060" x="1614488" y="909638"/>
          <p14:tracePt t="29064" x="1614488" y="935038"/>
          <p14:tracePt t="29076" x="1614488" y="960438"/>
          <p14:tracePt t="29082" x="1614488" y="993775"/>
          <p14:tracePt t="29086" x="1614488" y="1036638"/>
          <p14:tracePt t="29098" x="1614488" y="1087438"/>
          <p14:tracePt t="29102" x="1614488" y="1130300"/>
          <p14:tracePt t="29114" x="1614488" y="1181100"/>
          <p14:tracePt t="29128" x="1614488" y="1241425"/>
          <p14:tracePt t="29137" x="1614488" y="1249363"/>
          <p14:tracePt t="29142" x="1614488" y="1257300"/>
          <p14:tracePt t="29152" x="1614488" y="1266825"/>
          <p14:tracePt t="29209" x="1622425" y="1266825"/>
          <p14:tracePt t="29212" x="1631950" y="1266825"/>
          <p14:tracePt t="29224" x="1639888" y="1249363"/>
          <p14:tracePt t="29230" x="1649413" y="1216025"/>
          <p14:tracePt t="29242" x="1665288" y="1181100"/>
          <p14:tracePt t="29248" x="1690688" y="1130300"/>
          <p14:tracePt t="29259" x="1690688" y="1122363"/>
          <p14:tracePt t="29264" x="1716088" y="1087438"/>
          <p14:tracePt t="29268" x="1725613" y="1069975"/>
          <p14:tracePt t="29280" x="1741488" y="1028700"/>
          <p14:tracePt t="29295" x="1741488" y="993775"/>
          <p14:tracePt t="29297" x="1751013" y="977900"/>
          <p14:tracePt t="29309" x="1801813" y="884238"/>
          <p14:tracePt t="29318" x="1809750" y="866775"/>
          <p14:tracePt t="29330" x="1809750" y="858838"/>
          <p14:tracePt t="29334" x="1819275" y="833438"/>
          <p14:tracePt t="29347" x="1819275" y="823913"/>
          <p14:tracePt t="29359" x="1844675" y="773113"/>
          <p14:tracePt t="29369" x="1844675" y="765175"/>
          <p14:tracePt t="29461" x="1844675" y="773113"/>
          <p14:tracePt t="29472" x="1844675" y="849313"/>
          <p14:tracePt t="29480" x="1844675" y="952500"/>
          <p14:tracePt t="29484" x="1844675" y="1079500"/>
          <p14:tracePt t="29498" x="1835150" y="1231900"/>
          <p14:tracePt t="29500" x="1835150" y="1427163"/>
          <p14:tracePt t="29514" x="1835150" y="1631950"/>
          <p14:tracePt t="29525" x="1835150" y="1758950"/>
          <p14:tracePt t="29528" x="1844675" y="1827213"/>
          <p14:tracePt t="29542" x="1844675" y="1835150"/>
          <p14:tracePt t="29559" x="1852613" y="1801813"/>
          <p14:tracePt t="29566" x="1870075" y="1716088"/>
          <p14:tracePt t="29572" x="1878013" y="1622425"/>
          <p14:tracePt t="29582" x="1878013" y="1512888"/>
          <p14:tracePt t="29594" x="1878013" y="1411288"/>
          <p14:tracePt t="29598" x="1878013" y="1325563"/>
          <p14:tracePt t="29609" x="1878013" y="1257300"/>
          <p14:tracePt t="29642" x="1878013" y="1292225"/>
          <p14:tracePt t="29652" x="1878013" y="1343025"/>
          <p14:tracePt t="29659" x="1878013" y="1368425"/>
          <p14:tracePt t="29667" x="1878013" y="1427163"/>
          <p14:tracePt t="29676" x="1878013" y="1470025"/>
          <p14:tracePt t="29682" x="1878013" y="1530350"/>
          <p14:tracePt t="29692" x="1878013" y="1581150"/>
          <p14:tracePt t="29698" x="1878013" y="1589088"/>
          <p14:tracePt t="29709" x="1878013" y="1597025"/>
          <p14:tracePt t="29856" x="1870075" y="1597025"/>
          <p14:tracePt t="29896" x="1852613" y="1589088"/>
          <p14:tracePt t="29911" x="1852613" y="1581150"/>
          <p14:tracePt t="29921" x="1852613" y="1571625"/>
          <p14:tracePt t="29928" x="1852613" y="1530350"/>
          <p14:tracePt t="29934" x="1852613" y="1504950"/>
          <p14:tracePt t="29947" x="1852613" y="1477963"/>
          <p14:tracePt t="29950" x="1852613" y="1436688"/>
          <p14:tracePt t="29963" x="1852613" y="1411288"/>
          <p14:tracePt t="29966" x="1852613" y="1376363"/>
          <p14:tracePt t="29977" x="1852613" y="1350963"/>
          <p14:tracePt t="29986" x="1852613" y="1325563"/>
          <p14:tracePt t="29992" x="1852613" y="1308100"/>
          <p14:tracePt t="30000" x="1852613" y="1282700"/>
          <p14:tracePt t="30016" x="1852613" y="1266825"/>
          <p14:tracePt t="30063" x="1844675" y="1266825"/>
          <p14:tracePt t="30073" x="1835150" y="1274763"/>
          <p14:tracePt t="30076" x="1827213" y="1300163"/>
          <p14:tracePt t="30086" x="1809750" y="1350963"/>
          <p14:tracePt t="30092" x="1801813" y="1376363"/>
          <p14:tracePt t="30102" x="1793875" y="1427163"/>
          <p14:tracePt t="30114" x="1784350" y="1477963"/>
          <p14:tracePt t="30116" x="1784350" y="1487488"/>
          <p14:tracePt t="30128" x="1784350" y="1520825"/>
          <p14:tracePt t="30132" x="1784350" y="1555750"/>
          <p14:tracePt t="30143" x="1784350" y="1563688"/>
          <p14:tracePt t="30152" x="1784350" y="1589088"/>
          <p14:tracePt t="30159" x="1784350" y="1606550"/>
          <p14:tracePt t="30263" x="1784350" y="1597025"/>
          <p14:tracePt t="30278" x="1784350" y="1589088"/>
          <p14:tracePt t="30291" x="1784350" y="1581150"/>
          <p14:tracePt t="30298" x="1776413" y="1563688"/>
          <p14:tracePt t="30309" x="1776413" y="1555750"/>
          <p14:tracePt t="30316" x="1776413" y="1538288"/>
          <p14:tracePt t="30330" x="1766888" y="1504950"/>
          <p14:tracePt t="30342" x="1766888" y="1487488"/>
          <p14:tracePt t="30347" x="1766888" y="1452563"/>
          <p14:tracePt t="30359" x="1741488" y="1393825"/>
          <p14:tracePt t="30369" x="1741488" y="1376363"/>
          <p14:tracePt t="30381" x="1725613" y="1360488"/>
          <p14:tracePt t="30384" x="1725613" y="1343025"/>
          <p14:tracePt t="30397" x="1716088" y="1325563"/>
          <p14:tracePt t="30414" x="1708150" y="1300163"/>
          <p14:tracePt t="30422" x="1700213" y="1300163"/>
          <p14:tracePt t="30464" x="1690688" y="1292225"/>
          <p14:tracePt t="30475" x="1682750" y="1292225"/>
          <p14:tracePt t="30480" x="1674813" y="1308100"/>
          <p14:tracePt t="30492" x="1657350" y="1317625"/>
          <p14:tracePt t="30497" x="1649413" y="1343025"/>
          <p14:tracePt t="30509" x="1639888" y="1376363"/>
          <p14:tracePt t="30516" x="1622425" y="1411288"/>
          <p14:tracePt t="30522" x="1614488" y="1444625"/>
          <p14:tracePt t="30531" x="1606550" y="1477963"/>
          <p14:tracePt t="30536" x="1597025" y="1512888"/>
          <p14:tracePt t="30548" x="1589088" y="1546225"/>
          <p14:tracePt t="30558" x="1589088" y="1555750"/>
          <p14:tracePt t="30563" x="1589088" y="1563688"/>
          <p14:tracePt t="30573" x="1589088" y="1597025"/>
          <p14:tracePt t="30581" x="1589088" y="1606550"/>
          <p14:tracePt t="30586" x="1581150" y="1622425"/>
          <p14:tracePt t="30646" x="1571625" y="1622425"/>
          <p14:tracePt t="30652" x="1563688" y="1622425"/>
          <p14:tracePt t="30660" x="1555750" y="1614488"/>
          <p14:tracePt t="30676" x="1530350" y="1597025"/>
          <p14:tracePt t="30698" x="1520825" y="1597025"/>
          <p14:tracePt t="30702" x="1512888" y="1597025"/>
          <p14:tracePt t="30714" x="1495425" y="1581150"/>
          <p14:tracePt t="30718" x="1477963" y="1571625"/>
          <p14:tracePt t="30732" x="1470025" y="1563688"/>
          <p14:tracePt t="30743" x="1452563" y="1538288"/>
          <p14:tracePt t="30752" x="1444625" y="1538288"/>
          <p14:tracePt t="30759" x="1436688" y="1512888"/>
          <p14:tracePt t="30768" x="1436688" y="1495425"/>
          <p14:tracePt t="30776" x="1436688" y="1470025"/>
          <p14:tracePt t="30784" x="1419225" y="1462088"/>
          <p14:tracePt t="30797" x="1401763" y="1427163"/>
          <p14:tracePt t="30799" x="1385888" y="1401763"/>
          <p14:tracePt t="30809" x="1376363" y="1376363"/>
          <p14:tracePt t="30815" x="1368425" y="1350963"/>
          <p14:tracePt t="30825" x="1350963" y="1333500"/>
          <p14:tracePt t="30834" x="1333500" y="1308100"/>
          <p14:tracePt t="30842" x="1333500" y="1292225"/>
          <p14:tracePt t="30850" x="1317625" y="1266825"/>
          <p14:tracePt t="30864" x="1317625" y="1257300"/>
          <p14:tracePt t="30900" x="1308100" y="1257300"/>
          <p14:tracePt t="30909" x="1292225" y="1257300"/>
          <p14:tracePt t="30917" x="1266825" y="1292225"/>
          <p14:tracePt t="30922" x="1266825" y="1308100"/>
          <p14:tracePt t="30932" x="1257300" y="1325563"/>
          <p14:tracePt t="30942" x="1249363" y="1360488"/>
          <p14:tracePt t="30949" x="1249363" y="1393825"/>
          <p14:tracePt t="30959" x="1249363" y="1427163"/>
          <p14:tracePt t="30964" x="1249363" y="1452563"/>
          <p14:tracePt t="30976" x="1249363" y="1487488"/>
          <p14:tracePt t="30982" x="1249363" y="1512888"/>
          <p14:tracePt t="30986" x="1249363" y="1546225"/>
          <p14:tracePt t="30997" x="1249363" y="1555750"/>
          <p14:tracePt t="31002" x="1249363" y="1571625"/>
          <p14:tracePt t="31014" x="1249363" y="1606550"/>
          <p14:tracePt t="31026" x="1249363" y="1622425"/>
          <p14:tracePt t="31027" x="1241425" y="1657350"/>
          <p14:tracePt t="31036" x="1231900" y="1674813"/>
          <p14:tracePt t="31052" x="1223963" y="1700213"/>
          <p14:tracePt t="31065" x="1216025" y="1700213"/>
          <p14:tracePt t="31068" x="1198563" y="1716088"/>
          <p14:tracePt t="31080" x="1181100" y="1725613"/>
          <p14:tracePt t="31082" x="1163638" y="1725613"/>
          <p14:tracePt t="31094" x="1163638" y="1733550"/>
          <p14:tracePt t="31102" x="1155700" y="1741488"/>
          <p14:tracePt t="31109" x="1138238" y="1741488"/>
          <p14:tracePt t="31118" x="1130300" y="1741488"/>
          <p14:tracePt t="31130" x="1122363" y="1741488"/>
          <p14:tracePt t="31145" x="1087438" y="1741488"/>
          <p14:tracePt t="31159" x="1054100" y="1741488"/>
          <p14:tracePt t="31169" x="1036638" y="1741488"/>
          <p14:tracePt t="31207" x="1028700" y="1741488"/>
          <p14:tracePt t="31229" x="1028700" y="1733550"/>
          <p14:tracePt t="31241" x="1019175" y="1708150"/>
          <p14:tracePt t="31311" x="1011238" y="1708150"/>
          <p14:tracePt t="31324" x="1003300" y="1708150"/>
          <p14:tracePt t="31327" x="985838" y="1708150"/>
          <p14:tracePt t="31337" x="968375" y="1708150"/>
          <p14:tracePt t="31343" x="935038" y="1716088"/>
          <p14:tracePt t="31352" x="909638" y="1733550"/>
          <p14:tracePt t="31364" x="892175" y="1741488"/>
          <p14:tracePt t="31366" x="874713" y="1751013"/>
          <p14:tracePt t="31377" x="858838" y="1751013"/>
          <p14:tracePt t="31382" x="823913" y="1766888"/>
          <p14:tracePt t="31392" x="823913" y="1776413"/>
          <p14:tracePt t="31403" x="815975" y="1784350"/>
          <p14:tracePt t="31416" x="808038" y="1784350"/>
          <p14:tracePt t="31427" x="808038" y="1793875"/>
          <p14:tracePt t="31432" x="798513" y="1801813"/>
          <p14:tracePt t="31436" x="798513" y="1809750"/>
          <p14:tracePt t="31448" x="798513" y="1819275"/>
          <p14:tracePt t="31459" x="798513" y="1852613"/>
          <p14:tracePt t="31465" x="808038" y="1878013"/>
          <p14:tracePt t="31476" x="815975" y="1885950"/>
          <p14:tracePt t="31481" x="866775" y="1920875"/>
          <p14:tracePt t="31492" x="900113" y="1946275"/>
          <p14:tracePt t="31498" x="925513" y="1954213"/>
          <p14:tracePt t="31502" x="968375" y="1979613"/>
          <p14:tracePt t="31514" x="1036638" y="2005013"/>
          <p14:tracePt t="31518" x="1079500" y="2022475"/>
          <p14:tracePt t="31531" x="1112838" y="2030413"/>
          <p14:tracePt t="31543" x="1138238" y="2055813"/>
          <p14:tracePt t="31547" x="1147763" y="2065338"/>
          <p14:tracePt t="31559" x="1173163" y="2082800"/>
          <p14:tracePt t="31568" x="1181100" y="2098675"/>
          <p14:tracePt t="31580" x="1181100" y="2133600"/>
          <p14:tracePt t="31582" x="1189038" y="2133600"/>
          <p14:tracePt t="31597" x="1189038" y="2159000"/>
          <p14:tracePt t="31609" x="1189038" y="2192338"/>
          <p14:tracePt t="31618" x="1189038" y="2200275"/>
          <p14:tracePt t="31626" x="1189038" y="2209800"/>
          <p14:tracePt t="31634" x="1189038" y="2217738"/>
          <p14:tracePt t="31643" x="1189038" y="2235200"/>
          <p14:tracePt t="31650" x="1181100" y="2260600"/>
          <p14:tracePt t="31664" x="1163638" y="2268538"/>
          <p14:tracePt t="31665" x="1147763" y="2286000"/>
          <p14:tracePt t="31676" x="1104900" y="2319338"/>
          <p14:tracePt t="31681" x="1096963" y="2328863"/>
          <p14:tracePt t="31692" x="1079500" y="2336800"/>
          <p14:tracePt t="31700" x="1069975" y="2344738"/>
          <p14:tracePt t="31709" x="1062038" y="2362200"/>
          <p14:tracePt t="31715" x="1054100" y="2362200"/>
          <p14:tracePt t="31734" x="1054100" y="2371725"/>
          <p14:tracePt t="31791" x="1054100" y="2379663"/>
          <p14:tracePt t="31802" x="1054100" y="2387600"/>
          <p14:tracePt t="31806" x="1069975" y="2387600"/>
          <p14:tracePt t="31816" x="1112838" y="2387600"/>
          <p14:tracePt t="31826" x="1138238" y="2397125"/>
          <p14:tracePt t="31831" x="1189038" y="2405063"/>
          <p14:tracePt t="31842" x="1231900" y="2413000"/>
          <p14:tracePt t="31847" x="1249363" y="2422525"/>
          <p14:tracePt t="31859" x="1292225" y="2430463"/>
          <p14:tracePt t="31866" x="1350963" y="2430463"/>
          <p14:tracePt t="31873" x="1393825" y="2430463"/>
          <p14:tracePt t="31882" x="1452563" y="2430463"/>
          <p14:tracePt t="31886" x="1495425" y="2430463"/>
          <p14:tracePt t="31899" x="1530350" y="2430463"/>
          <p14:tracePt t="31902" x="1546225" y="2430463"/>
          <p14:tracePt t="31915" x="1563688" y="2430463"/>
          <p14:tracePt t="31926" x="1589088" y="2430463"/>
          <p14:tracePt t="31931" x="1597025" y="2422525"/>
          <p14:tracePt t="31942" x="1639888" y="2379663"/>
          <p14:tracePt t="31952" x="1657350" y="2354263"/>
          <p14:tracePt t="31968" x="1665288" y="2344738"/>
          <p14:tracePt t="31980" x="1665288" y="2336800"/>
          <p14:tracePt t="31992" x="1674813" y="2328863"/>
          <p14:tracePt t="32058" x="1674813" y="2344738"/>
          <p14:tracePt t="32068" x="1674813" y="2387600"/>
          <p14:tracePt t="32074" x="1674813" y="2430463"/>
          <p14:tracePt t="32084" x="1674813" y="2473325"/>
          <p14:tracePt t="32092" x="1674813" y="2532063"/>
          <p14:tracePt t="32098" x="1674813" y="2566988"/>
          <p14:tracePt t="32109" x="1674813" y="2608263"/>
          <p14:tracePt t="32114" x="1674813" y="2660650"/>
          <p14:tracePt t="32125" x="1674813" y="2711450"/>
          <p14:tracePt t="32130" x="1674813" y="2736850"/>
          <p14:tracePt t="32143" x="1674813" y="2752725"/>
          <p14:tracePt t="32150" x="1674813" y="2762250"/>
          <p14:tracePt t="32159" x="1674813" y="2770188"/>
          <p14:tracePt t="32164" x="1674813" y="2795588"/>
          <p14:tracePt t="32176" x="1674813" y="2805113"/>
          <p14:tracePt t="32192" x="1674813" y="2813050"/>
          <p14:tracePt t="32202" x="1674813" y="2820988"/>
          <p14:tracePt t="32262" x="1682750" y="2820988"/>
          <p14:tracePt t="32272" x="1700213" y="2813050"/>
          <p14:tracePt t="32278" x="1708150" y="2778125"/>
          <p14:tracePt t="32284" x="1725613" y="2744788"/>
          <p14:tracePt t="32297" x="1733550" y="2719388"/>
          <p14:tracePt t="32298" x="1758950" y="2693988"/>
          <p14:tracePt t="32309" x="1776413" y="2668588"/>
          <p14:tracePt t="32318" x="1819275" y="2643188"/>
          <p14:tracePt t="32326" x="1852613" y="2643188"/>
          <p14:tracePt t="32334" x="1903413" y="2643188"/>
          <p14:tracePt t="32342" x="1938338" y="2643188"/>
          <p14:tracePt t="32351" x="1979613" y="2643188"/>
          <p14:tracePt t="32364" x="2005013" y="2643188"/>
          <p14:tracePt t="32365" x="2039938" y="2643188"/>
          <p14:tracePt t="32375" x="2116138" y="2676525"/>
          <p14:tracePt t="32381" x="2192338" y="2711450"/>
          <p14:tracePt t="32392" x="2286000" y="2744788"/>
          <p14:tracePt t="32400" x="2344738" y="2787650"/>
          <p14:tracePt t="32409" x="2405063" y="2813050"/>
          <p14:tracePt t="32416" x="2447925" y="2846388"/>
          <p14:tracePt t="32420" x="2498725" y="2871788"/>
          <p14:tracePt t="32432" x="2516188" y="2889250"/>
          <p14:tracePt t="32442" x="2532063" y="2889250"/>
          <p14:tracePt t="32447" x="2549525" y="2906713"/>
          <p14:tracePt t="32459" x="2557463" y="2922588"/>
          <p14:tracePt t="32465" x="2557463" y="2940050"/>
          <p14:tracePt t="32476" x="2557463" y="2957513"/>
          <p14:tracePt t="32486" x="2557463" y="2974975"/>
          <p14:tracePt t="32492" x="2557463" y="3008313"/>
          <p14:tracePt t="32500" x="2557463" y="3041650"/>
          <p14:tracePt t="32509" x="2557463" y="3067050"/>
          <p14:tracePt t="32516" x="2566988" y="3109913"/>
          <p14:tracePt t="32526" x="2574925" y="3170238"/>
          <p14:tracePt t="32531" x="2582863" y="3228975"/>
          <p14:tracePt t="32542" x="2582863" y="3271838"/>
          <p14:tracePt t="32548" x="2608263" y="3355975"/>
          <p14:tracePt t="32559" x="2617788" y="3433763"/>
          <p14:tracePt t="32566" x="2651125" y="3535363"/>
          <p14:tracePt t="32570" x="2686050" y="3611563"/>
          <p14:tracePt t="32580" x="2727325" y="3705225"/>
          <p14:tracePt t="32586" x="2744788" y="3763963"/>
          <p14:tracePt t="32598" x="2778125" y="3824288"/>
          <p14:tracePt t="32609" x="2813050" y="3900488"/>
          <p14:tracePt t="32614" x="2838450" y="3935413"/>
          <p14:tracePt t="32626" x="2897188" y="4027488"/>
          <p14:tracePt t="32637" x="2922588" y="4062413"/>
          <p14:tracePt t="32648" x="2949575" y="4079875"/>
          <p14:tracePt t="32652" x="2965450" y="4095750"/>
          <p14:tracePt t="32666" x="2974975" y="4095750"/>
          <p14:tracePt t="32678" x="2982913" y="4095750"/>
          <p14:tracePt t="32692" x="3000375" y="4095750"/>
          <p14:tracePt t="32702" x="3008313" y="4095750"/>
          <p14:tracePt t="32709" x="3016250" y="4095750"/>
          <p14:tracePt t="32956" x="3025775" y="4095750"/>
          <p14:tracePt t="32966" x="3033713" y="4095750"/>
          <p14:tracePt t="32984" x="3041650" y="4095750"/>
          <p14:tracePt t="33303" x="3051175" y="4130675"/>
          <p14:tracePt t="33313" x="3084513" y="4214813"/>
          <p14:tracePt t="33319" x="3119438" y="4341813"/>
          <p14:tracePt t="33330" x="3178175" y="4452938"/>
          <p14:tracePt t="33332" x="3263900" y="4554538"/>
          <p14:tracePt t="33342" x="3340100" y="4708525"/>
          <p14:tracePt t="33352" x="3408363" y="4818063"/>
          <p14:tracePt t="33359" x="3475038" y="4919663"/>
          <p14:tracePt t="33368" x="3578225" y="5064125"/>
          <p14:tracePt t="33375" x="3662363" y="5183188"/>
          <p14:tracePt t="33382" x="3738563" y="5302250"/>
          <p14:tracePt t="33392" x="3806825" y="5438775"/>
          <p14:tracePt t="33398" x="3867150" y="5497513"/>
          <p14:tracePt t="33409" x="3908425" y="5575300"/>
          <p14:tracePt t="33415" x="3960813" y="5616575"/>
          <p14:tracePt t="33426" x="4002088" y="5684838"/>
          <p14:tracePt t="33434" x="4027488" y="5719763"/>
          <p14:tracePt t="33442" x="4037013" y="5735638"/>
          <p14:tracePt t="33448" x="4044950" y="5745163"/>
          <p14:tracePt t="33509" x="4044950" y="5727700"/>
          <p14:tracePt t="33518" x="4044950" y="5668963"/>
          <p14:tracePt t="33530" x="4044950" y="5651500"/>
          <p14:tracePt t="33534" x="4044950" y="5626100"/>
          <p14:tracePt t="33548" x="4044950" y="5600700"/>
          <p14:tracePt t="33550" x="4044950" y="5583238"/>
          <p14:tracePt t="33564" x="4044950" y="5549900"/>
          <p14:tracePt t="33672" x="4044950" y="5540375"/>
          <p14:tracePt t="33681" x="4052888" y="5532438"/>
          <p14:tracePt t="33691" x="4062413" y="5514975"/>
          <p14:tracePt t="33700" x="4070350" y="5497513"/>
          <p14:tracePt t="33709" x="4079875" y="5497513"/>
          <p14:tracePt t="33863" x="4087813" y="5497513"/>
          <p14:tracePt t="33869" x="4095750" y="5497513"/>
          <p14:tracePt t="33876" x="4138613" y="5532438"/>
          <p14:tracePt t="33895" x="4181475" y="5608638"/>
          <p14:tracePt t="33902" x="4189413" y="5651500"/>
          <p14:tracePt t="33909" x="4189413" y="5684838"/>
          <p14:tracePt t="33919" x="4189413" y="5727700"/>
          <p14:tracePt t="33931" x="4189413" y="5753100"/>
          <p14:tracePt t="33932" x="4189413" y="5788025"/>
          <p14:tracePt t="33942" x="4189413" y="5846763"/>
          <p14:tracePt t="33948" x="4189413" y="5922963"/>
          <p14:tracePt t="33959" x="4189413" y="5973763"/>
          <p14:tracePt t="33968" x="4189413" y="6049963"/>
          <p14:tracePt t="33975" x="4181475" y="6110288"/>
          <p14:tracePt t="33982" x="4156075" y="6169025"/>
          <p14:tracePt t="33992" x="4121150" y="6237288"/>
          <p14:tracePt t="33998" x="4105275" y="6305550"/>
          <p14:tracePt t="34009" x="4095750" y="6356350"/>
          <p14:tracePt t="34015" x="4079875" y="6407150"/>
          <p14:tracePt t="34026" x="4062413" y="6442075"/>
          <p14:tracePt t="34030" x="4044950" y="6450013"/>
          <p14:tracePt t="34042" x="4037013" y="6467475"/>
          <p14:tracePt t="34048" x="4027488" y="6475413"/>
          <p14:tracePt t="34060" x="4019550" y="6483350"/>
          <p14:tracePt t="34068" x="4011613" y="6483350"/>
          <p14:tracePt t="34092" x="4002088" y="6492875"/>
          <p14:tracePt t="34098" x="4002088" y="6500813"/>
          <p14:tracePt t="34116" x="3994150" y="6500813"/>
          <p14:tracePt t="34126" x="3976688" y="6510338"/>
          <p14:tracePt t="34142" x="3960813" y="6518275"/>
          <p14:tracePt t="34150" x="3951288" y="6526213"/>
          <p14:tracePt t="34159" x="3951288" y="6535738"/>
          <p14:tracePt t="34165" x="3943350" y="6535738"/>
          <p14:tracePt t="34171" x="3925888" y="6535738"/>
          <p14:tracePt t="34181" x="3925888" y="6543675"/>
          <p14:tracePt t="34192" x="3917950" y="6551613"/>
          <p14:tracePt t="34197" x="3908425" y="6551613"/>
          <p14:tracePt t="34209" x="3900488" y="6561138"/>
          <p14:tracePt t="34216" x="3883025" y="6586538"/>
          <p14:tracePt t="34221" x="3875088" y="6586538"/>
          <p14:tracePt t="34232" x="3867150" y="6594475"/>
          <p14:tracePt t="34236" x="3849688" y="6611938"/>
          <p14:tracePt t="34247" x="3849688" y="6637338"/>
          <p14:tracePt t="34259" x="3849688" y="6645275"/>
          <p14:tracePt t="34263" x="3841750" y="6662738"/>
          <p14:tracePt t="34273" x="3841750" y="6670675"/>
          <p14:tracePt t="34281" x="3832225" y="6680200"/>
          <p14:tracePt t="34347" x="3824288" y="6696075"/>
          <p14:tracePt t="34397" x="3824288" y="6705600"/>
          <p14:tracePt t="34447" x="3824288" y="6713538"/>
          <p14:tracePt t="34575" x="3824288" y="6721475"/>
          <p14:tracePt t="34645" x="3824288" y="6731000"/>
          <p14:tracePt t="34650" x="3832225" y="6756400"/>
          <p14:tracePt t="34658" x="3841750" y="6772275"/>
          <p14:tracePt t="34665" x="3849688" y="6799263"/>
          <p14:tracePt t="34676" x="3857625" y="6807200"/>
          <p14:tracePt t="34684" x="3857625" y="6815138"/>
          <p14:tracePt t="34693" x="3875088" y="6832600"/>
          <p14:tracePt t="34700" x="3883025" y="6840538"/>
          <p14:tracePt t="35013" x="3917950" y="6815138"/>
          <p14:tracePt t="35024" x="3917950" y="6789738"/>
          <p14:tracePt t="35032" x="3917950" y="6764338"/>
          <p14:tracePt t="35042" x="3917950" y="6713538"/>
          <p14:tracePt t="35048" x="3917950" y="6654800"/>
          <p14:tracePt t="35052" x="3917950" y="6586538"/>
          <p14:tracePt t="35064" x="3917950" y="6518275"/>
          <p14:tracePt t="35076" x="3925888" y="6424613"/>
          <p14:tracePt t="35081" x="3943350" y="6323013"/>
          <p14:tracePt t="35092" x="3960813" y="6059488"/>
          <p14:tracePt t="35102" x="3976688" y="5905500"/>
          <p14:tracePt t="35114" x="3986213" y="5727700"/>
          <p14:tracePt t="35118" x="3986213" y="5549900"/>
          <p14:tracePt t="35131" x="3986213" y="5345113"/>
          <p14:tracePt t="35134" x="3986213" y="5175250"/>
          <p14:tracePt t="35147" x="3986213" y="4972050"/>
          <p14:tracePt t="35159" x="3986213" y="4640263"/>
          <p14:tracePt t="35168" x="3986213" y="4486275"/>
          <p14:tracePt t="35176" x="3986213" y="4308475"/>
          <p14:tracePt t="35184" x="3986213" y="4171950"/>
          <p14:tracePt t="35197" x="3986213" y="4027488"/>
          <p14:tracePt t="35198" x="3986213" y="3900488"/>
          <p14:tracePt t="35209" x="3986213" y="3790950"/>
          <p14:tracePt t="35214" x="3986213" y="3662363"/>
          <p14:tracePt t="35226" x="3976688" y="3578225"/>
          <p14:tracePt t="35234" x="3976688" y="3467100"/>
          <p14:tracePt t="35242" x="3976688" y="3365500"/>
          <p14:tracePt t="35250" x="3976688" y="3297238"/>
          <p14:tracePt t="35259" x="3976688" y="3211513"/>
          <p14:tracePt t="35265" x="3976688" y="3135313"/>
          <p14:tracePt t="35276" x="3976688" y="3101975"/>
          <p14:tracePt t="35281" x="3976688" y="3059113"/>
          <p14:tracePt t="35292" x="3976688" y="3033713"/>
          <p14:tracePt t="35297" x="3976688" y="3000375"/>
          <p14:tracePt t="35309" x="3976688" y="2965450"/>
          <p14:tracePt t="35314" x="3976688" y="2922588"/>
          <p14:tracePt t="35322" x="3976688" y="2897188"/>
          <p14:tracePt t="35330" x="3976688" y="2863850"/>
          <p14:tracePt t="35336" x="3976688" y="2830513"/>
          <p14:tracePt t="35348" x="3976688" y="2787650"/>
          <p14:tracePt t="35359" x="3968750" y="2752725"/>
          <p14:tracePt t="35364" x="3960813" y="2711450"/>
          <p14:tracePt t="35372" x="3960813" y="2668588"/>
          <p14:tracePt t="35378" x="3960813" y="2633663"/>
          <p14:tracePt t="35386" x="3960813" y="2592388"/>
          <p14:tracePt t="35398" x="3960813" y="2549525"/>
          <p14:tracePt t="35400" x="3960813" y="2506663"/>
          <p14:tracePt t="35414" x="3960813" y="2430463"/>
          <p14:tracePt t="35416" x="3960813" y="2371725"/>
          <p14:tracePt t="35426" x="3960813" y="2328863"/>
          <p14:tracePt t="35436" x="3943350" y="2268538"/>
          <p14:tracePt t="35442" x="3943350" y="2227263"/>
          <p14:tracePt t="35452" x="3943350" y="2184400"/>
          <p14:tracePt t="35460" x="3943350" y="2116138"/>
          <p14:tracePt t="35466" x="3943350" y="2065338"/>
          <p14:tracePt t="35477" x="3935413" y="2005013"/>
          <p14:tracePt t="35481" x="3935413" y="1954213"/>
          <p14:tracePt t="35492" x="3935413" y="1928813"/>
          <p14:tracePt t="35497" x="3935413" y="1895475"/>
          <p14:tracePt t="35509" x="3935413" y="1852613"/>
          <p14:tracePt t="35516" x="3935413" y="1819275"/>
          <p14:tracePt t="35528" x="3935413" y="1809750"/>
          <p14:tracePt t="35532" x="3935413" y="1776413"/>
          <p14:tracePt t="35536" x="3935413" y="1751013"/>
          <p14:tracePt t="35548" x="3935413" y="1725613"/>
          <p14:tracePt t="35559" x="3935413" y="1708150"/>
          <p14:tracePt t="35565" x="3935413" y="1682750"/>
          <p14:tracePt t="35578" x="3935413" y="1622425"/>
          <p14:tracePt t="35592" x="3935413" y="1597025"/>
          <p14:tracePt t="35598" x="3935413" y="1581150"/>
          <p14:tracePt t="35602" x="3935413" y="1546225"/>
          <p14:tracePt t="35614" x="3935413" y="1504950"/>
          <p14:tracePt t="35618" x="3935413" y="1470025"/>
          <p14:tracePt t="35631" x="3935413" y="1444625"/>
          <p14:tracePt t="35643" x="3925888" y="1385888"/>
          <p14:tracePt t="35652" x="3925888" y="1376363"/>
          <p14:tracePt t="35659" x="3925888" y="1360488"/>
          <p14:tracePt t="35668" x="3925888" y="1333500"/>
          <p14:tracePt t="35681" x="3925888" y="1317625"/>
          <p14:tracePt t="35684" x="3925888" y="1292225"/>
          <p14:tracePt t="35697" x="3925888" y="1274763"/>
          <p14:tracePt t="35698" x="3925888" y="1249363"/>
          <p14:tracePt t="35710" x="3925888" y="1231900"/>
          <p14:tracePt t="35719" x="3925888" y="1198563"/>
          <p14:tracePt t="35728" x="3925888" y="1181100"/>
          <p14:tracePt t="35734" x="3925888" y="1138238"/>
          <p14:tracePt t="35743" x="3925888" y="1122363"/>
          <p14:tracePt t="35749" x="3925888" y="1087438"/>
          <p14:tracePt t="35760" x="3925888" y="1054100"/>
          <p14:tracePt t="35765" x="3925888" y="1019175"/>
          <p14:tracePt t="35780" x="3925888" y="993775"/>
          <p14:tracePt t="35781" x="3925888" y="985838"/>
          <p14:tracePt t="35795" x="3925888" y="935038"/>
          <p14:tracePt t="35798" x="3925888" y="917575"/>
          <p14:tracePt t="35810" x="3925888" y="892175"/>
          <p14:tracePt t="35816" x="3925888" y="858838"/>
          <p14:tracePt t="35818" x="3925888" y="833438"/>
          <p14:tracePt t="35831" x="3925888" y="808038"/>
          <p14:tracePt t="35842" x="3925888" y="790575"/>
          <p14:tracePt t="35847" x="3925888" y="773113"/>
          <p14:tracePt t="35862" x="3925888" y="765175"/>
          <p14:tracePt t="35864" x="3925888" y="755650"/>
          <p14:tracePt t="35873" x="3925888" y="739775"/>
          <p14:tracePt t="35882" x="3925888" y="714375"/>
          <p14:tracePt t="35897" x="3925888" y="704850"/>
          <p14:tracePt t="35901" x="3925888" y="688975"/>
          <p14:tracePt t="35923" x="3925888" y="679450"/>
          <p14:tracePt t="35933" x="3925888" y="663575"/>
          <p14:tracePt t="35950" x="3925888" y="654050"/>
          <p14:tracePt t="35967" x="3925888" y="646113"/>
          <p14:tracePt t="35977" x="3935413" y="636588"/>
          <p14:tracePt t="35998" x="3943350" y="628650"/>
          <p14:tracePt t="36013" x="3951288" y="620713"/>
          <p14:tracePt t="36017" x="3960813" y="611188"/>
          <p14:tracePt t="36031" x="3976688" y="595313"/>
          <p14:tracePt t="36044" x="3994150" y="595313"/>
          <p14:tracePt t="36051" x="4011613" y="577850"/>
          <p14:tracePt t="36062" x="4044950" y="577850"/>
          <p14:tracePt t="36067" x="4105275" y="569913"/>
          <p14:tracePt t="36077" x="4130675" y="560388"/>
          <p14:tracePt t="36083" x="4156075" y="552450"/>
          <p14:tracePt t="36093" x="4197350" y="552450"/>
          <p14:tracePt t="36098" x="4232275" y="544513"/>
          <p14:tracePt t="36110" x="4291013" y="544513"/>
          <p14:tracePt t="36114" x="4333875" y="534988"/>
          <p14:tracePt t="36127" x="4376738" y="534988"/>
          <p14:tracePt t="36135" x="4410075" y="534988"/>
          <p14:tracePt t="36136" x="4445000" y="534988"/>
          <p14:tracePt t="36147" x="4478338" y="534988"/>
          <p14:tracePt t="36152" x="4495800" y="534988"/>
          <p14:tracePt t="36165" x="4513263" y="534988"/>
          <p14:tracePt t="36177" x="4572000" y="534988"/>
          <p14:tracePt t="36186" x="4597400" y="534988"/>
          <p14:tracePt t="36193" x="4622800" y="534988"/>
          <p14:tracePt t="36202" x="4648200" y="534988"/>
          <p14:tracePt t="36214" x="4691063" y="534988"/>
          <p14:tracePt t="36218" x="4724400" y="534988"/>
          <p14:tracePt t="36231" x="4759325" y="534988"/>
          <p14:tracePt t="36232" x="4792663" y="534988"/>
          <p14:tracePt t="36243" x="4835525" y="534988"/>
          <p14:tracePt t="36262" x="4919663" y="534988"/>
          <p14:tracePt t="36269" x="4979988" y="534988"/>
          <p14:tracePt t="36281" x="5022850" y="534988"/>
          <p14:tracePt t="36285" x="5081588" y="534988"/>
          <p14:tracePt t="36295" x="5124450" y="544513"/>
          <p14:tracePt t="36299" x="5200650" y="544513"/>
          <p14:tracePt t="36312" x="5243513" y="544513"/>
          <p14:tracePt t="36316" x="5302250" y="544513"/>
          <p14:tracePt t="36326" x="5362575" y="560388"/>
          <p14:tracePt t="36335" x="5421313" y="560388"/>
          <p14:tracePt t="36344" x="5464175" y="569913"/>
          <p14:tracePt t="36349" x="5540375" y="577850"/>
          <p14:tracePt t="36362" x="5591175" y="577850"/>
          <p14:tracePt t="36365" x="5676900" y="577850"/>
          <p14:tracePt t="36380" x="5813425" y="595313"/>
          <p14:tracePt t="36396" x="5915025" y="611188"/>
          <p14:tracePt t="36412" x="5973763" y="611188"/>
          <p14:tracePt t="36415" x="6016625" y="611188"/>
          <p14:tracePt t="36423" x="6049963" y="611188"/>
          <p14:tracePt t="36432" x="6110288" y="628650"/>
          <p14:tracePt t="36434" x="6153150" y="628650"/>
          <p14:tracePt t="36447" x="6203950" y="636588"/>
          <p14:tracePt t="36459" x="6229350" y="636588"/>
          <p14:tracePt t="36462" x="6254750" y="636588"/>
          <p14:tracePt t="36473" x="6288088" y="636588"/>
          <p14:tracePt t="36480" x="6305550" y="646113"/>
          <p14:tracePt t="36485" x="6330950" y="654050"/>
          <p14:tracePt t="36497" x="6348413" y="654050"/>
          <p14:tracePt t="36500" x="6391275" y="679450"/>
          <p14:tracePt t="36513" x="6424613" y="679450"/>
          <p14:tracePt t="36516" x="6467475" y="696913"/>
          <p14:tracePt t="36527" x="6526213" y="696913"/>
          <p14:tracePt t="36535" x="6577013" y="704850"/>
          <p14:tracePt t="36544" x="6619875" y="704850"/>
          <p14:tracePt t="36550" x="6654800" y="704850"/>
          <p14:tracePt t="36563" x="6705600" y="714375"/>
          <p14:tracePt t="36566" x="6731000" y="714375"/>
          <p14:tracePt t="36579" x="6746875" y="714375"/>
          <p14:tracePt t="36582" x="6807200" y="714375"/>
          <p14:tracePt t="36595" x="6832600" y="714375"/>
          <p14:tracePt t="36598" x="6858000" y="714375"/>
          <p14:tracePt t="36613" x="6891338" y="722313"/>
          <p14:tracePt t="36616" x="6934200" y="722313"/>
          <p14:tracePt t="36627" x="6969125" y="722313"/>
          <p14:tracePt t="36633" x="7002463" y="730250"/>
          <p14:tracePt t="36636" x="7019925" y="747713"/>
          <p14:tracePt t="36648" x="7035800" y="747713"/>
          <p14:tracePt t="36664" x="7078663" y="747713"/>
          <p14:tracePt t="36665" x="7138988" y="747713"/>
          <p14:tracePt t="36680" x="7248525" y="747713"/>
          <p14:tracePt t="36687" x="7308850" y="755650"/>
          <p14:tracePt t="36698" x="7367588" y="765175"/>
          <p14:tracePt t="36703" x="7443788" y="765175"/>
          <p14:tracePt t="36715" x="7486650" y="765175"/>
          <p14:tracePt t="36718" x="7529513" y="765175"/>
          <p14:tracePt t="36728" x="7588250" y="765175"/>
          <p14:tracePt t="36736" x="7623175" y="765175"/>
          <p14:tracePt t="36743" x="7648575" y="765175"/>
          <p14:tracePt t="36752" x="7681913" y="765175"/>
          <p14:tracePt t="36760" x="7724775" y="765175"/>
          <p14:tracePt t="36769" x="7758113" y="765175"/>
          <p14:tracePt t="36781" x="7783513" y="765175"/>
          <p14:tracePt t="36782" x="7810500" y="765175"/>
          <p14:tracePt t="36795" x="7851775" y="765175"/>
          <p14:tracePt t="36799" x="7877175" y="765175"/>
          <p14:tracePt t="36812" x="7912100" y="765175"/>
          <p14:tracePt t="36819" x="7962900" y="765175"/>
          <p14:tracePt t="36826" x="8005763" y="765175"/>
          <p14:tracePt t="36833" x="8064500" y="765175"/>
          <p14:tracePt t="36844" x="8124825" y="765175"/>
          <p14:tracePt t="36850" x="8175625" y="765175"/>
          <p14:tracePt t="36860" x="8251825" y="765175"/>
          <p14:tracePt t="36867" x="8320088" y="765175"/>
          <p14:tracePt t="36878" x="8447088" y="765175"/>
          <p14:tracePt t="36894" x="8548688" y="765175"/>
          <p14:tracePt t="36901" x="8634413" y="765175"/>
          <p14:tracePt t="36911" x="8743950" y="765175"/>
          <p14:tracePt t="36917" x="8847138" y="765175"/>
          <p14:tracePt t="36918" x="8956675" y="765175"/>
          <p14:tracePt t="36928" x="9075738" y="765175"/>
          <p14:tracePt t="43032" x="9017000" y="5897563"/>
          <p14:tracePt t="43037" x="8888413" y="5575300"/>
          <p14:tracePt t="43048" x="8718550" y="5218113"/>
          <p14:tracePt t="43058" x="8480425" y="4818063"/>
          <p14:tracePt t="43064" x="8234363" y="4368800"/>
          <p14:tracePt t="43076" x="7691438" y="3398838"/>
          <p14:tracePt t="43086" x="7385050" y="2965450"/>
          <p14:tracePt t="43098" x="7078663" y="2557463"/>
          <p14:tracePt t="43102" x="6781800" y="2200275"/>
          <p14:tracePt t="43114" x="6569075" y="1860550"/>
          <p14:tracePt t="43118" x="6330950" y="1563688"/>
          <p14:tracePt t="43132" x="6143625" y="1325563"/>
          <p14:tracePt t="43143" x="5770563" y="917575"/>
          <p14:tracePt t="43152" x="5676900" y="815975"/>
          <p14:tracePt t="43158" x="5591175" y="730250"/>
          <p14:tracePt t="43168" x="5507038" y="688975"/>
          <p14:tracePt t="43181" x="5456238" y="646113"/>
          <p14:tracePt t="43182" x="5405438" y="628650"/>
          <p14:tracePt t="43197" x="5380038" y="620713"/>
          <p14:tracePt t="43199" x="5370513" y="620713"/>
          <p14:tracePt t="43209" x="5353050" y="620713"/>
          <p14:tracePt t="43226" x="5345113" y="620713"/>
          <p14:tracePt t="43231" x="5337175" y="620713"/>
          <p14:tracePt t="43243" x="5327650" y="620713"/>
          <p14:tracePt t="43248" x="5319713" y="628650"/>
          <p14:tracePt t="43259" x="5311775" y="628650"/>
          <p14:tracePt t="43264" x="5302250" y="636588"/>
          <p14:tracePt t="43280" x="5294313" y="646113"/>
          <p14:tracePt t="43292" x="5286375" y="654050"/>
          <p14:tracePt t="43297" x="5276850" y="654050"/>
          <p14:tracePt t="43309" x="5235575" y="663575"/>
          <p14:tracePt t="43318" x="5218113" y="671513"/>
          <p14:tracePt t="43330" x="5192713" y="671513"/>
          <p14:tracePt t="43334" x="5167313" y="679450"/>
          <p14:tracePt t="43347" x="5124450" y="696913"/>
          <p14:tracePt t="43350" x="5091113" y="704850"/>
          <p14:tracePt t="43363" x="5064125" y="722313"/>
          <p14:tracePt t="43373" x="5038725" y="730250"/>
          <p14:tracePt t="43378" x="5013325" y="755650"/>
          <p14:tracePt t="43384" x="4962525" y="781050"/>
          <p14:tracePt t="43392" x="4946650" y="790575"/>
          <p14:tracePt t="43400" x="4919663" y="798513"/>
          <p14:tracePt t="43412" x="4911725" y="823913"/>
          <p14:tracePt t="43416" x="4878388" y="849313"/>
          <p14:tracePt t="43425" x="4868863" y="866775"/>
          <p14:tracePt t="43431" x="4860925" y="874713"/>
          <p14:tracePt t="43443" x="4852988" y="900113"/>
          <p14:tracePt t="43450" x="4843463" y="917575"/>
          <p14:tracePt t="43459" x="4835525" y="925513"/>
          <p14:tracePt t="43473" x="4835525" y="935038"/>
          <p14:tracePt t="43481" x="4835525" y="952500"/>
          <p14:tracePt t="43492" x="4827588" y="968375"/>
          <p14:tracePt t="43498" x="4827588" y="985838"/>
          <p14:tracePt t="43509" x="4827588" y="993775"/>
          <p14:tracePt t="43516" x="4818063" y="1011238"/>
          <p14:tracePt t="43531" x="4818063" y="1019175"/>
          <p14:tracePt t="43548" x="4810125" y="1028700"/>
          <p14:tracePt t="43560" x="4802188" y="1036638"/>
          <p14:tracePt t="43567" x="4792663" y="1044575"/>
          <p14:tracePt t="43582" x="4767263" y="1062038"/>
          <p14:tracePt t="43587" x="4759325" y="1062038"/>
          <p14:tracePt t="43598" x="4733925" y="1069975"/>
          <p14:tracePt t="43609" x="4699000" y="1069975"/>
          <p14:tracePt t="43614" x="4683125" y="1069975"/>
          <p14:tracePt t="43625" x="4648200" y="1069975"/>
          <p14:tracePt t="43626" x="4589463" y="1069975"/>
          <p14:tracePt t="43637" x="4521200" y="1069975"/>
          <p14:tracePt t="43647" x="4419600" y="1069975"/>
          <p14:tracePt t="43652" x="4333875" y="1069975"/>
          <p14:tracePt t="43664" x="4224338" y="1069975"/>
          <p14:tracePt t="43668" x="4121150" y="1054100"/>
          <p14:tracePt t="43676" x="4011613" y="1044575"/>
          <p14:tracePt t="43686" x="3892550" y="1019175"/>
          <p14:tracePt t="43692" x="3806825" y="1003300"/>
          <p14:tracePt t="43702" x="3748088" y="993775"/>
          <p14:tracePt t="43709" x="3671888" y="977900"/>
          <p14:tracePt t="43718" x="3629025" y="968375"/>
          <p14:tracePt t="43730" x="3619500" y="968375"/>
          <p14:tracePt t="43732" x="3594100" y="952500"/>
          <p14:tracePt t="43753" x="3586163" y="935038"/>
          <p14:tracePt t="43764" x="3586163" y="925513"/>
          <p14:tracePt t="43781" x="3586163" y="909638"/>
          <p14:tracePt t="43792" x="3586163" y="900113"/>
          <p14:tracePt t="43802" x="3586163" y="884238"/>
          <p14:tracePt t="43814" x="3586163" y="874713"/>
          <p14:tracePt t="43831" x="3586163" y="866775"/>
          <p14:tracePt t="43843" x="3586163" y="858838"/>
          <p14:tracePt t="43848" x="3586163" y="849313"/>
          <p14:tracePt t="43859" x="3586163" y="841375"/>
          <p14:tracePt t="43864" x="3586163" y="823913"/>
          <p14:tracePt t="43878" x="3586163" y="798513"/>
          <p14:tracePt t="43881" x="3603625" y="790575"/>
          <p14:tracePt t="43892" x="3629025" y="781050"/>
          <p14:tracePt t="43894" x="3646488" y="765175"/>
          <p14:tracePt t="43909" x="3697288" y="765175"/>
          <p14:tracePt t="43913" x="3722688" y="765175"/>
          <p14:tracePt t="43922" x="3790950" y="722313"/>
          <p14:tracePt t="43931" x="3867150" y="696913"/>
          <p14:tracePt t="43934" x="3976688" y="671513"/>
          <p14:tracePt t="43947" x="4079875" y="654050"/>
          <p14:tracePt t="43950" x="4197350" y="628650"/>
          <p14:tracePt t="43964" x="4308475" y="603250"/>
          <p14:tracePt t="43972" x="4427538" y="585788"/>
          <p14:tracePt t="43978" x="4529138" y="560388"/>
          <p14:tracePt t="43984" x="4640263" y="534988"/>
          <p14:tracePt t="43996" x="4716463" y="527050"/>
          <p14:tracePt t="44000" x="4792663" y="501650"/>
          <p14:tracePt t="44013" x="4852988" y="492125"/>
          <p14:tracePt t="44016" x="4894263" y="484188"/>
          <p14:tracePt t="44027" x="4919663" y="476250"/>
          <p14:tracePt t="44224" x="5395913" y="484188"/>
          <p14:tracePt t="44229" x="5481638" y="492125"/>
          <p14:tracePt t="44241" x="5532438" y="509588"/>
          <p14:tracePt t="44248" x="5608638" y="534988"/>
          <p14:tracePt t="44252" x="5641975" y="552450"/>
          <p14:tracePt t="44264" x="5651500" y="560388"/>
          <p14:tracePt t="44268" x="5668963" y="560388"/>
          <p14:tracePt t="44329" x="5676900" y="569913"/>
          <p14:tracePt t="44334" x="5676900" y="577850"/>
          <p14:tracePt t="44348" x="5684838" y="577850"/>
          <p14:tracePt t="44359" x="5702300" y="585788"/>
          <p14:tracePt t="44396" x="5727700" y="585788"/>
          <p14:tracePt t="44408" x="5745163" y="611188"/>
          <p14:tracePt t="44415" x="5761038" y="620713"/>
          <p14:tracePt t="44418" x="5795963" y="636588"/>
          <p14:tracePt t="44432" x="5813425" y="646113"/>
          <p14:tracePt t="44434" x="5846763" y="663575"/>
          <p14:tracePt t="44447" x="5872163" y="679450"/>
          <p14:tracePt t="44462" x="5889625" y="688975"/>
          <p14:tracePt t="44472" x="5905500" y="696913"/>
          <p14:tracePt t="44617" x="5915025" y="704850"/>
          <p14:tracePt t="44628" x="5922963" y="714375"/>
          <p14:tracePt t="44636" x="5932488" y="714375"/>
          <p14:tracePt t="44648" x="5940425" y="739775"/>
          <p14:tracePt t="44650" x="5957888" y="747713"/>
          <p14:tracePt t="44662" x="5965825" y="755650"/>
          <p14:tracePt t="44675" x="5973763" y="781050"/>
          <p14:tracePt t="44678" x="5983288" y="798513"/>
          <p14:tracePt t="44686" x="5991225" y="815975"/>
          <p14:tracePt t="44702" x="5991225" y="833438"/>
          <p14:tracePt t="44714" x="5999163" y="841375"/>
          <p14:tracePt t="44716" x="6008688" y="849313"/>
          <p14:tracePt t="44726" x="6008688" y="858838"/>
          <p14:tracePt t="44813" x="6008688" y="849313"/>
          <p14:tracePt t="44832" x="6008688" y="833438"/>
          <p14:tracePt t="44842" x="6008688" y="808038"/>
          <p14:tracePt t="44858" x="6008688" y="781050"/>
          <p14:tracePt t="44865" x="5991225" y="765175"/>
          <p14:tracePt t="44876" x="5965825" y="747713"/>
          <p14:tracePt t="44882" x="5948363" y="730250"/>
          <p14:tracePt t="44893" x="5915025" y="722313"/>
          <p14:tracePt t="44898" x="5880100" y="704850"/>
          <p14:tracePt t="44909" x="5864225" y="704850"/>
          <p14:tracePt t="44916" x="5821363" y="688975"/>
          <p14:tracePt t="44918" x="5770563" y="679450"/>
          <p14:tracePt t="44932" x="5702300" y="663575"/>
          <p14:tracePt t="44943" x="5557838" y="646113"/>
          <p14:tracePt t="44958" x="5405438" y="620713"/>
          <p14:tracePt t="44969" x="5319713" y="603250"/>
          <p14:tracePt t="44980" x="5243513" y="595313"/>
          <p14:tracePt t="44984" x="5149850" y="577850"/>
          <p14:tracePt t="44997" x="5073650" y="569913"/>
          <p14:tracePt t="44999" x="5013325" y="560388"/>
          <p14:tracePt t="45010" x="4937125" y="552450"/>
          <p14:tracePt t="45018" x="4886325" y="552450"/>
          <p14:tracePt t="45025" x="4810125" y="534988"/>
          <p14:tracePt t="45034" x="4767263" y="527050"/>
          <p14:tracePt t="45042" x="4708525" y="527050"/>
          <p14:tracePt t="45048" x="4665663" y="527050"/>
          <p14:tracePt t="45064" x="4614863" y="527050"/>
          <p14:tracePt t="45065" x="4572000" y="519113"/>
          <p14:tracePt t="45075" x="4546600" y="509588"/>
          <p14:tracePt t="45081" x="4513263" y="509588"/>
          <p14:tracePt t="45092" x="4495800" y="509588"/>
          <p14:tracePt t="45100" x="4470400" y="509588"/>
          <p14:tracePt t="45109" x="4445000" y="509588"/>
          <p14:tracePt t="45117" x="4435475" y="509588"/>
          <p14:tracePt t="45126" x="4402138" y="509588"/>
          <p14:tracePt t="45132" x="4394200" y="509588"/>
          <p14:tracePt t="45136" x="4359275" y="509588"/>
          <p14:tracePt t="45147" x="4325938" y="509588"/>
          <p14:tracePt t="45152" x="4308475" y="509588"/>
          <p14:tracePt t="45164" x="4291013" y="509588"/>
          <p14:tracePt t="45176" x="4257675" y="509588"/>
          <p14:tracePt t="45181" x="4214813" y="519113"/>
          <p14:tracePt t="45192" x="4156075" y="534988"/>
          <p14:tracePt t="45202" x="4121150" y="544513"/>
          <p14:tracePt t="45214" x="4087813" y="560388"/>
          <p14:tracePt t="45218" x="4052888" y="569913"/>
          <p14:tracePt t="45230" x="4037013" y="577850"/>
          <p14:tracePt t="45232" x="4011613" y="595313"/>
          <p14:tracePt t="45244" x="4011613" y="603250"/>
          <p14:tracePt t="45252" x="4002088" y="603250"/>
          <p14:tracePt t="45275" x="3994150" y="611188"/>
          <p14:tracePt t="45365" x="3994150" y="628650"/>
          <p14:tracePt t="45379" x="4011613" y="646113"/>
          <p14:tracePt t="45392" x="4044950" y="646113"/>
          <p14:tracePt t="45397" x="4095750" y="654050"/>
          <p14:tracePt t="45400" x="4121150" y="654050"/>
          <p14:tracePt t="45413" x="4164013" y="671513"/>
          <p14:tracePt t="45427" x="4300538" y="704850"/>
          <p14:tracePt t="45436" x="4359275" y="714375"/>
          <p14:tracePt t="45443" x="4445000" y="722313"/>
          <p14:tracePt t="45452" x="4503738" y="747713"/>
          <p14:tracePt t="45465" x="4513263" y="755650"/>
          <p14:tracePt t="45466" x="4529138" y="765175"/>
          <p14:tracePt t="45476" x="4529138" y="773113"/>
          <p14:tracePt t="45609" x="4538663" y="781050"/>
          <p14:tracePt t="45655" x="4529138" y="781050"/>
          <p14:tracePt t="45665" x="4521200" y="781050"/>
          <p14:tracePt t="45668" x="4503738" y="781050"/>
          <p14:tracePt t="45681" x="4486275" y="798513"/>
          <p14:tracePt t="45692" x="4478338" y="815975"/>
          <p14:tracePt t="45697" x="4470400" y="815975"/>
          <p14:tracePt t="45709" x="4402138" y="833438"/>
          <p14:tracePt t="45718" x="4376738" y="841375"/>
          <p14:tracePt t="45730" x="4341813" y="841375"/>
          <p14:tracePt t="45734" x="4325938" y="849313"/>
          <p14:tracePt t="45747" x="4308475" y="858838"/>
          <p14:tracePt t="45750" x="4300538" y="858838"/>
          <p14:tracePt t="45841" x="4291013" y="866775"/>
          <p14:tracePt t="45852" x="4283075" y="884238"/>
          <p14:tracePt t="45938" x="4283075" y="892175"/>
          <p14:tracePt t="45947" x="4283075" y="900113"/>
          <p14:tracePt t="45958" x="4291013" y="900113"/>
          <p14:tracePt t="45964" x="4325938" y="909638"/>
          <p14:tracePt t="45973" x="4351338" y="960438"/>
          <p14:tracePt t="45981" x="4368800" y="960438"/>
          <p14:tracePt t="45986" x="4402138" y="968375"/>
          <p14:tracePt t="45997" x="4478338" y="977900"/>
          <p14:tracePt t="46002" x="4538663" y="985838"/>
          <p14:tracePt t="46014" x="4622800" y="1011238"/>
          <p14:tracePt t="46026" x="4724400" y="1019175"/>
          <p14:tracePt t="46027" x="4802188" y="1028700"/>
          <p14:tracePt t="46036" x="4886325" y="1044575"/>
          <p14:tracePt t="46042" x="4972050" y="1054100"/>
          <p14:tracePt t="46052" x="5038725" y="1054100"/>
          <p14:tracePt t="46064" x="5099050" y="1054100"/>
          <p14:tracePt t="46066" x="5132388" y="1054100"/>
          <p14:tracePt t="46077" x="5141913" y="1054100"/>
          <p14:tracePt t="46083" x="5149850" y="1054100"/>
          <p14:tracePt t="46092" x="5167313" y="1054100"/>
          <p14:tracePt t="46114" x="5183188" y="1054100"/>
          <p14:tracePt t="46118" x="5192713" y="1054100"/>
          <p14:tracePt t="46142" x="5243513" y="1054100"/>
          <p14:tracePt t="46142" x="5268913" y="1054100"/>
          <p14:tracePt t="46152" x="5302250" y="1036638"/>
          <p14:tracePt t="46158" x="5327650" y="1036638"/>
          <p14:tracePt t="46168" x="5370513" y="1036638"/>
          <p14:tracePt t="46181" x="5395913" y="1028700"/>
          <p14:tracePt t="46182" x="5413375" y="1028700"/>
          <p14:tracePt t="46192" x="5421313" y="1019175"/>
          <p14:tracePt t="46198" x="5430838" y="1019175"/>
          <p14:tracePt t="46213" x="5446713" y="1019175"/>
          <p14:tracePt t="46225" x="5472113" y="1019175"/>
          <p14:tracePt t="46234" x="5489575" y="1019175"/>
          <p14:tracePt t="46242" x="5514975" y="1019175"/>
          <p14:tracePt t="46250" x="5557838" y="1019175"/>
          <p14:tracePt t="46259" x="5616575" y="1019175"/>
          <p14:tracePt t="46264" x="5634038" y="1019175"/>
          <p14:tracePt t="46276" x="5676900" y="1019175"/>
          <p14:tracePt t="46282" x="5735638" y="1019175"/>
          <p14:tracePt t="46292" x="5795963" y="1019175"/>
          <p14:tracePt t="46297" x="5880100" y="1019175"/>
          <p14:tracePt t="46309" x="5940425" y="1019175"/>
          <p14:tracePt t="46316" x="6008688" y="1019175"/>
          <p14:tracePt t="46322" x="6049963" y="1019175"/>
          <p14:tracePt t="46330" x="6110288" y="1019175"/>
          <p14:tracePt t="46334" x="6135688" y="1019175"/>
          <p14:tracePt t="46347" x="6143625" y="1019175"/>
          <p14:tracePt t="46358" x="6153150" y="1019175"/>
          <p14:tracePt t="46386" x="6161088" y="1011238"/>
          <p14:tracePt t="46400" x="6161088" y="1003300"/>
          <p14:tracePt t="46413" x="6161088" y="993775"/>
          <p14:tracePt t="46416" x="6161088" y="977900"/>
          <p14:tracePt t="46427" x="6161088" y="968375"/>
          <p14:tracePt t="46432" x="6161088" y="960438"/>
          <p14:tracePt t="46443" x="6153150" y="942975"/>
          <p14:tracePt t="46452" x="6143625" y="935038"/>
          <p14:tracePt t="46459" x="6135688" y="917575"/>
          <p14:tracePt t="46466" x="6102350" y="909638"/>
          <p14:tracePt t="46476" x="6067425" y="892175"/>
          <p14:tracePt t="46482" x="6016625" y="858838"/>
          <p14:tracePt t="46492" x="5983288" y="833438"/>
          <p14:tracePt t="46497" x="5957888" y="823913"/>
          <p14:tracePt t="46509" x="5922963" y="815975"/>
          <p14:tracePt t="46514" x="5864225" y="808038"/>
          <p14:tracePt t="46526" x="5788025" y="773113"/>
          <p14:tracePt t="46532" x="5710238" y="755650"/>
          <p14:tracePt t="46543" x="5634038" y="722313"/>
          <p14:tracePt t="46548" x="5549900" y="688975"/>
          <p14:tracePt t="46552" x="5472113" y="663575"/>
          <p14:tracePt t="46564" x="5413375" y="646113"/>
          <p14:tracePt t="46578" x="5337175" y="628650"/>
          <p14:tracePt t="46580" x="5276850" y="603250"/>
          <p14:tracePt t="46593" x="5157788" y="577850"/>
          <p14:tracePt t="46602" x="5099050" y="560388"/>
          <p14:tracePt t="46615" x="5064125" y="552450"/>
          <p14:tracePt t="46619" x="5030788" y="552450"/>
          <p14:tracePt t="46630" x="4997450" y="552450"/>
          <p14:tracePt t="46643" x="4972050" y="552450"/>
          <p14:tracePt t="46652" x="4946650" y="552450"/>
          <p14:tracePt t="46659" x="4903788" y="552450"/>
          <p14:tracePt t="46668" x="4878388" y="552450"/>
          <p14:tracePt t="46676" x="4827588" y="552450"/>
          <p14:tracePt t="46684" x="4775200" y="552450"/>
          <p14:tracePt t="46697" x="4759325" y="552450"/>
          <p14:tracePt t="46698" x="4724400" y="552450"/>
          <p14:tracePt t="46709" x="4691063" y="552450"/>
          <p14:tracePt t="46714" x="4657725" y="552450"/>
          <p14:tracePt t="46726" x="4605338" y="552450"/>
          <p14:tracePt t="46734" x="4572000" y="552450"/>
          <p14:tracePt t="46743" x="4529138" y="552450"/>
          <p14:tracePt t="46749" x="4486275" y="569913"/>
          <p14:tracePt t="46759" x="4478338" y="569913"/>
          <p14:tracePt t="46765" x="4452938" y="577850"/>
          <p14:tracePt t="46776" x="4427538" y="585788"/>
          <p14:tracePt t="46781" x="4394200" y="603250"/>
          <p14:tracePt t="46793" x="4368800" y="603250"/>
          <p14:tracePt t="46797" x="4341813" y="620713"/>
          <p14:tracePt t="46811" x="4333875" y="620713"/>
          <p14:tracePt t="46814" x="4308475" y="620713"/>
          <p14:tracePt t="46822" x="4300538" y="628650"/>
          <p14:tracePt t="46830" x="4291013" y="636588"/>
          <p14:tracePt t="46834" x="4275138" y="636588"/>
          <p14:tracePt t="46845" x="4265613" y="646113"/>
          <p14:tracePt t="46859" x="4249738" y="663575"/>
          <p14:tracePt t="46863" x="4240213" y="671513"/>
          <p14:tracePt t="46877" x="4232275" y="671513"/>
          <p14:tracePt t="46898" x="4224338" y="671513"/>
          <p14:tracePt t="46900" x="4224338" y="679450"/>
          <p14:tracePt t="46915" x="4206875" y="688975"/>
          <p14:tracePt t="46950" x="4189413" y="704850"/>
          <p14:tracePt t="46958" x="4181475" y="704850"/>
          <p14:tracePt t="46966" x="4181475" y="714375"/>
          <p14:tracePt t="46976" x="4181475" y="722313"/>
          <p14:tracePt t="46986" x="4171950" y="730250"/>
          <p14:tracePt t="46997" x="4171950" y="739775"/>
          <p14:tracePt t="47000" x="4156075" y="755650"/>
          <p14:tracePt t="47014" x="4156075" y="773113"/>
          <p14:tracePt t="47016" x="4156075" y="790575"/>
          <p14:tracePt t="47026" x="4156075" y="815975"/>
          <p14:tracePt t="47036" x="4156075" y="833438"/>
          <p14:tracePt t="47043" x="4164013" y="858838"/>
          <p14:tracePt t="47052" x="4197350" y="892175"/>
          <p14:tracePt t="47059" x="4232275" y="909638"/>
          <p14:tracePt t="47066" x="4257675" y="935038"/>
          <p14:tracePt t="47077" x="4308475" y="952500"/>
          <p14:tracePt t="47082" x="4384675" y="977900"/>
          <p14:tracePt t="47092" x="4470400" y="1011238"/>
          <p14:tracePt t="47097" x="4546600" y="1028700"/>
          <p14:tracePt t="47109" x="4622800" y="1062038"/>
          <p14:tracePt t="47118" x="4724400" y="1087438"/>
          <p14:tracePt t="47125" x="4784725" y="1104900"/>
          <p14:tracePt t="47132" x="4860925" y="1112838"/>
          <p14:tracePt t="47137" x="4903788" y="1112838"/>
          <p14:tracePt t="47147" x="4946650" y="1122363"/>
          <p14:tracePt t="47158" x="4954588" y="1130300"/>
          <p14:tracePt t="47165" x="4962525" y="1138238"/>
          <p14:tracePt t="47176" x="4972050" y="1147763"/>
          <p14:tracePt t="47182" x="4987925" y="1155700"/>
          <p14:tracePt t="47192" x="4987925" y="1163638"/>
          <p14:tracePt t="47198" x="5005388" y="1181100"/>
          <p14:tracePt t="47215" x="5013325" y="1189038"/>
          <p14:tracePt t="47225" x="5013325" y="1198563"/>
          <p14:tracePt t="47234" x="5013325" y="1206500"/>
          <p14:tracePt t="47242" x="5013325" y="1216025"/>
          <p14:tracePt t="47248" x="5013325" y="1223963"/>
          <p14:tracePt t="47252" x="5013325" y="1249363"/>
          <p14:tracePt t="47265" x="5013325" y="1274763"/>
          <p14:tracePt t="47276" x="5005388" y="1282700"/>
          <p14:tracePt t="47281" x="4979988" y="1308100"/>
          <p14:tracePt t="47292" x="4979988" y="1317625"/>
          <p14:tracePt t="47297" x="4962525" y="1325563"/>
          <p14:tracePt t="47309" x="4954588" y="1325563"/>
          <p14:tracePt t="47315" x="4946650" y="1333500"/>
          <p14:tracePt t="47319" x="4929188" y="1360488"/>
          <p14:tracePt t="47331" x="4894263" y="1376363"/>
          <p14:tracePt t="47334" x="4878388" y="1385888"/>
          <p14:tracePt t="47347" x="4868863" y="1393825"/>
          <p14:tracePt t="47359" x="4843463" y="1419225"/>
          <p14:tracePt t="47364" x="4818063" y="1436688"/>
          <p14:tracePt t="47371" x="4792663" y="1444625"/>
          <p14:tracePt t="47376" x="4767263" y="1452563"/>
          <p14:tracePt t="47384" x="4741863" y="1470025"/>
          <p14:tracePt t="47396" x="4724400" y="1470025"/>
          <p14:tracePt t="47400" x="4691063" y="1487488"/>
          <p14:tracePt t="47413" x="4683125" y="1487488"/>
          <p14:tracePt t="47426" x="4665663" y="1487488"/>
          <p14:tracePt t="47434" x="4657725" y="1487488"/>
          <p14:tracePt t="47443" x="4648200" y="1487488"/>
          <p14:tracePt t="47450" x="4640263" y="1487488"/>
          <p14:tracePt t="47459" x="4622800" y="1487488"/>
          <p14:tracePt t="47466" x="4605338" y="1487488"/>
          <p14:tracePt t="47477" x="4597400" y="1477963"/>
          <p14:tracePt t="47481" x="4579938" y="1470025"/>
          <p14:tracePt t="47494" x="4529138" y="1444625"/>
          <p14:tracePt t="47509" x="4521200" y="1427163"/>
          <p14:tracePt t="47707" x="4546600" y="1419225"/>
          <p14:tracePt t="47718" x="4572000" y="1419225"/>
          <p14:tracePt t="47731" x="4597400" y="1419225"/>
          <p14:tracePt t="47733" x="4665663" y="1419225"/>
          <p14:tracePt t="47742" x="4749800" y="1419225"/>
          <p14:tracePt t="47748" x="4852988" y="1419225"/>
          <p14:tracePt t="47759" x="4937125" y="1419225"/>
          <p14:tracePt t="47769" x="5022850" y="1419225"/>
          <p14:tracePt t="47776" x="5091113" y="1419225"/>
          <p14:tracePt t="47782" x="5157788" y="1419225"/>
          <p14:tracePt t="47793" x="5208588" y="1419225"/>
          <p14:tracePt t="47798" x="5226050" y="1419225"/>
          <p14:tracePt t="47808" x="5243513" y="1419225"/>
          <p14:tracePt t="47814" x="5268913" y="1419225"/>
          <p14:tracePt t="47919" x="5276850" y="1419225"/>
          <p14:tracePt t="47929" x="5294313" y="1411288"/>
          <p14:tracePt t="47934" x="5319713" y="1411288"/>
          <p14:tracePt t="47947" x="5362575" y="1411288"/>
          <p14:tracePt t="47950" x="5387975" y="1411288"/>
          <p14:tracePt t="47963" x="5421313" y="1411288"/>
          <p14:tracePt t="47972" x="5481638" y="1411288"/>
          <p14:tracePt t="47975" x="5532438" y="1411288"/>
          <p14:tracePt t="47984" x="5600700" y="1411288"/>
          <p14:tracePt t="47992" x="5684838" y="1401763"/>
          <p14:tracePt t="48000" x="5761038" y="1393825"/>
          <p14:tracePt t="48014" x="5829300" y="1393825"/>
          <p14:tracePt t="48016" x="5880100" y="1385888"/>
          <p14:tracePt t="48026" x="5940425" y="1376363"/>
          <p14:tracePt t="48032" x="5965825" y="1376363"/>
          <p14:tracePt t="48042" x="5999163" y="1368425"/>
          <p14:tracePt t="48050" x="6034088" y="1360488"/>
          <p14:tracePt t="48059" x="6049963" y="1350963"/>
          <p14:tracePt t="48193" x="6034088" y="1350963"/>
          <p14:tracePt t="48203" x="5991225" y="1350963"/>
          <p14:tracePt t="48212" x="5957888" y="1350963"/>
          <p14:tracePt t="48216" x="5915025" y="1350963"/>
          <p14:tracePt t="48226" x="5889625" y="1350963"/>
          <p14:tracePt t="48232" x="5872163" y="1350963"/>
          <p14:tracePt t="48244" x="5838825" y="1350963"/>
          <p14:tracePt t="48252" x="5795963" y="1350963"/>
          <p14:tracePt t="48259" x="5778500" y="1350963"/>
          <p14:tracePt t="48266" x="5745163" y="1350963"/>
          <p14:tracePt t="48282" x="5702300" y="1350963"/>
          <p14:tracePt t="48283" x="5659438" y="1350963"/>
          <p14:tracePt t="48292" x="5583238" y="1350963"/>
          <p14:tracePt t="48298" x="5532438" y="1350963"/>
          <p14:tracePt t="48309" x="5456238" y="1350963"/>
          <p14:tracePt t="48314" x="5387975" y="1350963"/>
          <p14:tracePt t="48326" x="5327650" y="1350963"/>
          <p14:tracePt t="48332" x="5268913" y="1350963"/>
          <p14:tracePt t="48342" x="5226050" y="1350963"/>
          <p14:tracePt t="48348" x="5200650" y="1350963"/>
          <p14:tracePt t="48352" x="5192713" y="1350963"/>
          <p14:tracePt t="48364" x="5183188" y="1350963"/>
          <p14:tracePt t="48380" x="5175250" y="1350963"/>
          <p14:tracePt t="48392" x="5167313" y="1350963"/>
          <p14:tracePt t="48397" x="5157788" y="1350963"/>
          <p14:tracePt t="48408" x="5149850" y="1350963"/>
          <p14:tracePt t="48434" x="5132388" y="1350963"/>
          <p14:tracePt t="48447" x="5116513" y="1360488"/>
          <p14:tracePt t="48448" x="5099050" y="1360488"/>
          <p14:tracePt t="48459" x="5056188" y="1360488"/>
          <p14:tracePt t="48465" x="5022850" y="1360488"/>
          <p14:tracePt t="48477" x="4972050" y="1360488"/>
          <p14:tracePt t="48485" x="4946650" y="1360488"/>
          <p14:tracePt t="48494" x="4894263" y="1360488"/>
          <p14:tracePt t="48500" x="4818063" y="1360488"/>
          <p14:tracePt t="48511" x="4733925" y="1360488"/>
          <p14:tracePt t="48517" x="4648200" y="1360488"/>
          <p14:tracePt t="48527" x="4521200" y="1360488"/>
          <p14:tracePt t="48528" x="4410075" y="1350963"/>
          <p14:tracePt t="48543" x="4291013" y="1333500"/>
          <p14:tracePt t="48544" x="4189413" y="1308100"/>
          <p14:tracePt t="48566" x="4121150" y="1300163"/>
          <p14:tracePt t="48568" x="4062413" y="1274763"/>
          <p14:tracePt t="48570" x="4011613" y="1266825"/>
          <p14:tracePt t="48584" x="4002088" y="1257300"/>
          <p14:tracePt t="48597" x="4002088" y="1231900"/>
          <p14:tracePt t="48608" x="3994150" y="1231900"/>
          <p14:tracePt t="48613" x="3994150" y="1206500"/>
          <p14:tracePt t="48620" x="3976688" y="1198563"/>
          <p14:tracePt t="48626" x="3976688" y="1181100"/>
          <p14:tracePt t="48635" x="3976688" y="1163638"/>
          <p14:tracePt t="48659" x="3976688" y="1147763"/>
          <p14:tracePt t="48665" x="3976688" y="1104900"/>
          <p14:tracePt t="48673" x="3986213" y="1079500"/>
          <p14:tracePt t="48686" x="3994150" y="1079500"/>
          <p14:tracePt t="48693" x="4019550" y="1054100"/>
          <p14:tracePt t="48701" x="4027488" y="1036638"/>
          <p14:tracePt t="48710" x="4044950" y="1011238"/>
          <p14:tracePt t="48717" x="4062413" y="1003300"/>
          <p14:tracePt t="48728" x="4087813" y="993775"/>
          <p14:tracePt t="48737" x="4095750" y="985838"/>
          <p14:tracePt t="48748" x="4113213" y="985838"/>
          <p14:tracePt t="48753" x="4156075" y="985838"/>
          <p14:tracePt t="48765" x="4181475" y="985838"/>
          <p14:tracePt t="48767" x="4249738" y="985838"/>
          <p14:tracePt t="48777" x="4316413" y="985838"/>
          <p14:tracePt t="48787" x="4402138" y="985838"/>
          <p14:tracePt t="48795" x="4513263" y="985838"/>
          <p14:tracePt t="48803" x="4630738" y="985838"/>
          <p14:tracePt t="48813" x="4759325" y="985838"/>
          <p14:tracePt t="48816" x="4868863" y="985838"/>
          <p14:tracePt t="48826" x="4972050" y="985838"/>
          <p14:tracePt t="48832" x="5064125" y="985838"/>
          <p14:tracePt t="48843" x="5149850" y="985838"/>
          <p14:tracePt t="48849" x="5235575" y="968375"/>
          <p14:tracePt t="48861" x="5311775" y="968375"/>
          <p14:tracePt t="48869" x="5380038" y="960438"/>
          <p14:tracePt t="48878" x="5430838" y="960438"/>
          <p14:tracePt t="48883" x="5472113" y="960438"/>
          <p14:tracePt t="48898" x="5497513" y="960438"/>
          <p14:tracePt t="48901" x="5540375" y="960438"/>
          <p14:tracePt t="48909" x="5591175" y="960438"/>
          <p14:tracePt t="48913" x="5608638" y="960438"/>
          <p14:tracePt t="48929" x="5651500" y="960438"/>
          <p14:tracePt t="48932" x="5684838" y="960438"/>
          <p14:tracePt t="48943" x="5702300" y="960438"/>
          <p14:tracePt t="48949" x="5710238" y="960438"/>
          <p14:tracePt t="48952" x="5719763" y="960438"/>
          <p14:tracePt t="48965" x="5727700" y="960438"/>
          <p14:tracePt t="48969" x="5735638" y="960438"/>
          <p14:tracePt t="48983" x="5753100" y="960438"/>
          <p14:tracePt t="48996" x="5761038" y="960438"/>
          <p14:tracePt t="48999" x="5770563" y="960438"/>
          <p14:tracePt t="49012" x="5788025" y="960438"/>
          <p14:tracePt t="49018" x="5803900" y="960438"/>
          <p14:tracePt t="49029" x="5846763" y="960438"/>
          <p14:tracePt t="49035" x="5872163" y="960438"/>
          <p14:tracePt t="49043" x="5922963" y="960438"/>
          <p14:tracePt t="49048" x="5965825" y="960438"/>
          <p14:tracePt t="49062" x="6024563" y="960438"/>
          <p14:tracePt t="49065" x="6067425" y="960438"/>
          <p14:tracePt t="49078" x="6102350" y="960438"/>
          <p14:tracePt t="49082" x="6127750" y="960438"/>
          <p14:tracePt t="49095" x="6143625" y="960438"/>
          <p14:tracePt t="49100" x="6153150" y="960438"/>
          <p14:tracePt t="49112" x="6161088" y="960438"/>
          <p14:tracePt t="49163" x="6178550" y="960438"/>
          <p14:tracePt t="49171" x="6186488" y="960438"/>
          <p14:tracePt t="49181" x="6203950" y="960438"/>
          <p14:tracePt t="49184" x="6229350" y="960438"/>
          <p14:tracePt t="49197" x="6246813" y="968375"/>
          <p14:tracePt t="49200" x="6254750" y="985838"/>
          <p14:tracePt t="49212" x="6305550" y="1028700"/>
          <p14:tracePt t="49222" x="6330950" y="1069975"/>
          <p14:tracePt t="49226" x="6356350" y="1087438"/>
          <p14:tracePt t="49236" x="6391275" y="1155700"/>
          <p14:tracePt t="49243" x="6416675" y="1181100"/>
          <p14:tracePt t="49250" x="6424613" y="1206500"/>
          <p14:tracePt t="49263" x="6432550" y="1216025"/>
          <p14:tracePt t="49266" x="6442075" y="1241425"/>
          <p14:tracePt t="49276" x="6450013" y="1292225"/>
          <p14:tracePt t="49282" x="6450013" y="1325563"/>
          <p14:tracePt t="49293" x="6450013" y="1360488"/>
          <p14:tracePt t="49301" x="6450013" y="1393825"/>
          <p14:tracePt t="49309" x="6450013" y="1419225"/>
          <p14:tracePt t="49316" x="6450013" y="1444625"/>
          <p14:tracePt t="49323" x="6450013" y="1462088"/>
          <p14:tracePt t="49332" x="6450013" y="1470025"/>
          <p14:tracePt t="49342" x="6450013" y="1477963"/>
          <p14:tracePt t="49347" x="6450013" y="1495425"/>
          <p14:tracePt t="49366" x="6450013" y="1512888"/>
          <p14:tracePt t="49377" x="6450013" y="1520825"/>
          <p14:tracePt t="49386" x="6442075" y="1538288"/>
          <p14:tracePt t="49392" x="6407150" y="1546225"/>
          <p14:tracePt t="49402" x="6391275" y="1555750"/>
          <p14:tracePt t="49414" x="6381750" y="1563688"/>
          <p14:tracePt t="49416" x="6365875" y="1571625"/>
          <p14:tracePt t="49426" x="6348413" y="1581150"/>
          <p14:tracePt t="49432" x="6338888" y="1581150"/>
          <p14:tracePt t="49443" x="6323013" y="1589088"/>
          <p14:tracePt t="49452" x="6288088" y="1589088"/>
          <p14:tracePt t="49459" x="6280150" y="1597025"/>
          <p14:tracePt t="49468" x="6254750" y="1606550"/>
          <p14:tracePt t="49478" x="6229350" y="1606550"/>
          <p14:tracePt t="49482" x="6194425" y="1606550"/>
          <p14:tracePt t="49492" x="6178550" y="1614488"/>
          <p14:tracePt t="49498" x="6153150" y="1614488"/>
          <p14:tracePt t="49511" x="6135688" y="1614488"/>
          <p14:tracePt t="49651" x="6127750" y="1614488"/>
          <p14:tracePt t="49685" x="6127750" y="1606550"/>
          <p14:tracePt t="49695" x="6127750" y="1597025"/>
          <p14:tracePt t="49708" x="6127750" y="1589088"/>
          <p14:tracePt t="49722" x="6127750" y="1571625"/>
          <p14:tracePt t="49731" x="6127750" y="1563688"/>
          <p14:tracePt t="49734" x="6135688" y="1546225"/>
          <p14:tracePt t="49747" x="6169025" y="1530350"/>
          <p14:tracePt t="49750" x="6178550" y="1520825"/>
          <p14:tracePt t="49762" x="6203950" y="1504950"/>
          <p14:tracePt t="49773" x="6237288" y="1470025"/>
          <p14:tracePt t="49777" x="6262688" y="1470025"/>
          <p14:tracePt t="49784" x="6297613" y="1452563"/>
          <p14:tracePt t="49793" x="6330950" y="1427163"/>
          <p14:tracePt t="49800" x="6338888" y="1419225"/>
          <p14:tracePt t="49814" x="6365875" y="1411288"/>
          <p14:tracePt t="49816" x="6381750" y="1411288"/>
          <p14:tracePt t="49826" x="6399213" y="1401763"/>
          <p14:tracePt t="49832" x="6432550" y="1393825"/>
          <p14:tracePt t="49842" x="6442075" y="1393825"/>
          <p14:tracePt t="49850" x="6467475" y="1393825"/>
          <p14:tracePt t="49859" x="6483350" y="1393825"/>
          <p14:tracePt t="49867" x="6500813" y="1393825"/>
          <p14:tracePt t="49878" x="6535738" y="1393825"/>
          <p14:tracePt t="49881" x="6543675" y="1393825"/>
          <p14:tracePt t="49892" x="6569075" y="1393825"/>
          <p14:tracePt t="49899" x="6586538" y="1393825"/>
          <p14:tracePt t="49909" x="6594475" y="1401763"/>
          <p14:tracePt t="49915" x="6611938" y="1401763"/>
          <p14:tracePt t="49926" x="6627813" y="1401763"/>
          <p14:tracePt t="49936" x="6645275" y="1401763"/>
          <p14:tracePt t="49948" x="6670675" y="1401763"/>
          <p14:tracePt t="49952" x="6680200" y="1401763"/>
          <p14:tracePt t="49964" x="6705600" y="1401763"/>
          <p14:tracePt t="49976" x="6713538" y="1401763"/>
          <p14:tracePt t="49981" x="6756400" y="1401763"/>
          <p14:tracePt t="49993" x="6815138" y="1401763"/>
          <p14:tracePt t="50009" x="6858000" y="1376363"/>
          <p14:tracePt t="50018" x="6891338" y="1360488"/>
          <p14:tracePt t="50031" x="6934200" y="1343025"/>
          <p14:tracePt t="50034" x="6994525" y="1325563"/>
          <p14:tracePt t="50047" x="7027863" y="1300163"/>
          <p14:tracePt t="50049" x="7061200" y="1274763"/>
          <p14:tracePt t="50058" x="7104063" y="1249363"/>
          <p14:tracePt t="50068" x="7113588" y="1231900"/>
          <p14:tracePt t="50076" x="7129463" y="1206500"/>
          <p14:tracePt t="50084" x="7138988" y="1206500"/>
          <p14:tracePt t="50097" x="7146925" y="1198563"/>
          <p14:tracePt t="50109" x="7146925" y="1189038"/>
          <p14:tracePt t="50185" x="7146925" y="1181100"/>
          <p14:tracePt t="50191" x="7154863" y="1163638"/>
          <p14:tracePt t="50327" x="7154863" y="1155700"/>
          <p14:tracePt t="50330" x="7172325" y="1138238"/>
          <p14:tracePt t="50356" x="7172325" y="1130300"/>
          <p14:tracePt t="50373" x="7180263" y="1130300"/>
          <p14:tracePt t="50383" x="7189788" y="1122363"/>
          <p14:tracePt t="50413" x="7197725" y="1112838"/>
          <p14:tracePt t="50452" x="7205663" y="1104900"/>
          <p14:tracePt t="50592" x="7215188" y="1096963"/>
          <p14:tracePt t="50606" x="7223125" y="1087438"/>
          <p14:tracePt t="50616" x="7232650" y="1087438"/>
          <p14:tracePt t="50625" x="7240588" y="1087438"/>
          <p14:tracePt t="50642" x="7258050" y="1087438"/>
          <p14:tracePt t="50647" x="7265988" y="1087438"/>
          <p14:tracePt t="50659" x="7273925" y="1087438"/>
          <p14:tracePt t="50664" x="7283450" y="1087438"/>
          <p14:tracePt t="50668" x="7291388" y="1087438"/>
          <p14:tracePt t="50822" x="7291388" y="1079500"/>
          <p14:tracePt t="50830" x="7291388" y="1069975"/>
          <p14:tracePt t="50841" x="7291388" y="1044575"/>
          <p14:tracePt t="50847" x="7291388" y="1036638"/>
          <p14:tracePt t="50859" x="7265988" y="1028700"/>
          <p14:tracePt t="50866" x="7248525" y="1019175"/>
          <p14:tracePt t="50871" x="7197725" y="985838"/>
          <p14:tracePt t="50881" x="7172325" y="985838"/>
          <p14:tracePt t="50886" x="7138988" y="977900"/>
          <p14:tracePt t="50899" x="7096125" y="968375"/>
          <p14:tracePt t="50909" x="7035800" y="960438"/>
          <p14:tracePt t="50915" x="6977063" y="952500"/>
          <p14:tracePt t="50926" x="6900863" y="942975"/>
          <p14:tracePt t="50936" x="6875463" y="942975"/>
          <p14:tracePt t="50949" x="6858000" y="942975"/>
          <p14:tracePt t="50950" x="6840538" y="942975"/>
          <p14:tracePt t="50966" x="6832600" y="942975"/>
          <p14:tracePt t="51209" x="6824663" y="942975"/>
          <p14:tracePt t="51215" x="6815138" y="942975"/>
          <p14:tracePt t="51224" x="6799263" y="942975"/>
          <p14:tracePt t="51234" x="6772275" y="942975"/>
          <p14:tracePt t="51242" x="6756400" y="942975"/>
          <p14:tracePt t="51248" x="6696075" y="942975"/>
          <p14:tracePt t="51265" x="6662738" y="942975"/>
          <p14:tracePt t="51275" x="6619875" y="942975"/>
          <p14:tracePt t="51281" x="6594475" y="942975"/>
          <p14:tracePt t="51292" x="6561138" y="942975"/>
          <p14:tracePt t="51298" x="6500813" y="942975"/>
          <p14:tracePt t="51309" x="6467475" y="942975"/>
          <p14:tracePt t="51313" x="6442075" y="942975"/>
          <p14:tracePt t="51322" x="6416675" y="952500"/>
          <p14:tracePt t="51332" x="6381750" y="960438"/>
          <p14:tracePt t="51336" x="6365875" y="968375"/>
          <p14:tracePt t="51347" x="6348413" y="968375"/>
          <p14:tracePt t="51352" x="6323013" y="985838"/>
          <p14:tracePt t="51369" x="6297613" y="993775"/>
          <p14:tracePt t="51392" x="6272213" y="993775"/>
          <p14:tracePt t="51403" x="6254750" y="1003300"/>
          <p14:tracePt t="51409" x="6246813" y="1011238"/>
          <p14:tracePt t="51431" x="6221413" y="1011238"/>
          <p14:tracePt t="51444" x="6211888" y="1036638"/>
          <p14:tracePt t="51452" x="6203950" y="1036638"/>
          <p14:tracePt t="51459" x="6194425" y="1044575"/>
          <p14:tracePt t="51468" x="6194425" y="1054100"/>
          <p14:tracePt t="52245" x="6186488" y="1054100"/>
          <p14:tracePt t="52257" x="6186488" y="1069975"/>
          <p14:tracePt t="52261" x="6186488" y="1096963"/>
          <p14:tracePt t="52271" x="6186488" y="1122363"/>
          <p14:tracePt t="52282" x="6186488" y="1130300"/>
          <p14:tracePt t="52284" x="6186488" y="1138238"/>
          <p14:tracePt t="52297" x="6186488" y="1155700"/>
          <p14:tracePt t="52312" x="6186488" y="1163638"/>
          <p14:tracePt t="52856" x="6194425" y="1173163"/>
          <p14:tracePt t="52862" x="6221413" y="1181100"/>
          <p14:tracePt t="52870" x="6254750" y="1206500"/>
          <p14:tracePt t="52881" x="6272213" y="1223963"/>
          <p14:tracePt t="52893" x="6305550" y="1241425"/>
          <p14:tracePt t="52897" x="6330950" y="1257300"/>
          <p14:tracePt t="52900" x="6356350" y="1266825"/>
          <p14:tracePt t="52910" x="6365875" y="1266825"/>
          <p14:tracePt t="52922" x="6381750" y="1292225"/>
          <p14:tracePt t="52928" x="6391275" y="1292225"/>
          <p14:tracePt t="52936" x="6407150" y="1292225"/>
          <p14:tracePt t="52942" x="6416675" y="1292225"/>
          <p14:tracePt t="52950" x="6424613" y="1292225"/>
          <p14:tracePt t="52964" x="6450013" y="1292225"/>
          <p14:tracePt t="52968" x="6500813" y="1292225"/>
          <p14:tracePt t="52977" x="6526213" y="1292225"/>
          <p14:tracePt t="52982" x="6577013" y="1292225"/>
          <p14:tracePt t="52995" x="6627813" y="1292225"/>
          <p14:tracePt t="52999" x="6680200" y="1292225"/>
          <p14:tracePt t="53009" x="6731000" y="1274763"/>
          <p14:tracePt t="53014" x="6772275" y="1274763"/>
          <p14:tracePt t="53026" x="6807200" y="1266825"/>
          <p14:tracePt t="53034" x="6832600" y="1257300"/>
          <p14:tracePt t="53042" x="6865938" y="1249363"/>
          <p14:tracePt t="53048" x="6900863" y="1241425"/>
          <p14:tracePt t="53059" x="6916738" y="1223963"/>
          <p14:tracePt t="53066" x="6926263" y="1223963"/>
          <p14:tracePt t="53076" x="6943725" y="1216025"/>
          <p14:tracePt t="53080" x="6943725" y="1206500"/>
          <p14:tracePt t="53092" x="6951663" y="1206500"/>
          <p14:tracePt t="53097" x="6969125" y="1206500"/>
          <p14:tracePt t="53109" x="6994525" y="1206500"/>
          <p14:tracePt t="53115" x="7002463" y="1206500"/>
          <p14:tracePt t="53121" x="7002463" y="1198563"/>
          <p14:tracePt t="53131" x="7019925" y="1189038"/>
          <p14:tracePt t="53143" x="7027863" y="1189038"/>
          <p14:tracePt t="53147" x="7045325" y="1181100"/>
          <p14:tracePt t="53159" x="7053263" y="1163638"/>
          <p14:tracePt t="53166" x="7061200" y="1163638"/>
          <p14:tracePt t="53172" x="7078663" y="1163638"/>
          <p14:tracePt t="53182" x="7078663" y="1155700"/>
          <p14:tracePt t="53184" x="7096125" y="1147763"/>
          <p14:tracePt t="53197" x="7121525" y="1138238"/>
          <p14:tracePt t="53209" x="7129463" y="1130300"/>
          <p14:tracePt t="53215" x="7138988" y="1130300"/>
          <p14:tracePt t="53222" x="7154863" y="1122363"/>
          <p14:tracePt t="53232" x="7172325" y="1104900"/>
          <p14:tracePt t="53242" x="7189788" y="1096963"/>
          <p14:tracePt t="53248" x="7215188" y="1096963"/>
          <p14:tracePt t="53259" x="7240588" y="1087438"/>
          <p14:tracePt t="53273" x="7248525" y="1079500"/>
          <p14:tracePt t="53286" x="7258050" y="1079500"/>
          <p14:tracePt t="53299" x="7265988" y="1069975"/>
          <p14:tracePt t="53413" x="7265988" y="1062038"/>
          <p14:tracePt t="53424" x="7273925" y="1054100"/>
          <p14:tracePt t="53437" x="7283450" y="1044575"/>
          <p14:tracePt t="53448" x="7283450" y="1036638"/>
          <p14:tracePt t="53549" x="7273925" y="1036638"/>
          <p14:tracePt t="53556" x="7258050" y="1036638"/>
          <p14:tracePt t="53564" x="7197725" y="1036638"/>
          <p14:tracePt t="53576" x="7154863" y="1036638"/>
          <p14:tracePt t="53581" x="7113588" y="1036638"/>
          <p14:tracePt t="53592" x="6926263" y="1036638"/>
          <p14:tracePt t="53602" x="6799263" y="1036638"/>
          <p14:tracePt t="53614" x="6688138" y="1036638"/>
          <p14:tracePt t="53618" x="6577013" y="1036638"/>
          <p14:tracePt t="53631" x="6457950" y="1036638"/>
          <p14:tracePt t="53634" x="6373813" y="1036638"/>
          <p14:tracePt t="53647" x="6305550" y="1036638"/>
          <p14:tracePt t="53659" x="6246813" y="1036638"/>
          <p14:tracePt t="53669" x="6237288" y="1036638"/>
          <p14:tracePt t="53676" x="6221413" y="1036638"/>
          <p14:tracePt t="53692" x="6211888" y="1036638"/>
          <p14:tracePt t="53709" x="6203950" y="1036638"/>
          <p14:tracePt t="53827" x="6194425" y="1036638"/>
          <p14:tracePt t="53833" x="6186488" y="1036638"/>
          <p14:tracePt t="53841" x="6127750" y="1036638"/>
          <p14:tracePt t="53850" x="6084888" y="1036638"/>
          <p14:tracePt t="53859" x="6067425" y="1036638"/>
          <p14:tracePt t="53866" x="6008688" y="1036638"/>
          <p14:tracePt t="53872" x="5965825" y="1036638"/>
          <p14:tracePt t="53881" x="5880100" y="1036638"/>
          <p14:tracePt t="53893" x="5821363" y="1036638"/>
          <p14:tracePt t="53898" x="5735638" y="1036638"/>
          <p14:tracePt t="53909" x="5668963" y="1036638"/>
          <p14:tracePt t="53914" x="5591175" y="1036638"/>
          <p14:tracePt t="53921" x="5524500" y="1036638"/>
          <p14:tracePt t="53931" x="5481638" y="1036638"/>
          <p14:tracePt t="53936" x="5421313" y="1036638"/>
          <p14:tracePt t="53947" x="5387975" y="1036638"/>
          <p14:tracePt t="53950" x="5362575" y="1036638"/>
          <p14:tracePt t="53964" x="5319713" y="1036638"/>
          <p14:tracePt t="53977" x="5260975" y="1036638"/>
          <p14:tracePt t="53986" x="5218113" y="1036638"/>
          <p14:tracePt t="53993" x="5183188" y="1036638"/>
          <p14:tracePt t="54002" x="5149850" y="1036638"/>
          <p14:tracePt t="54014" x="5116513" y="1036638"/>
          <p14:tracePt t="54016" x="5081588" y="1036638"/>
          <p14:tracePt t="54026" x="5038725" y="1036638"/>
          <p14:tracePt t="54032" x="5005388" y="1036638"/>
          <p14:tracePt t="54043" x="4962525" y="1028700"/>
          <p14:tracePt t="54052" x="4919663" y="1028700"/>
          <p14:tracePt t="54059" x="4886325" y="1028700"/>
          <p14:tracePt t="54068" x="4860925" y="1028700"/>
          <p14:tracePt t="54075" x="4818063" y="1028700"/>
          <p14:tracePt t="54082" x="4784725" y="1028700"/>
          <p14:tracePt t="54093" x="4749800" y="1028700"/>
          <p14:tracePt t="54098" x="4733925" y="1028700"/>
          <p14:tracePt t="54109" x="4708525" y="1028700"/>
          <p14:tracePt t="54114" x="4648200" y="1028700"/>
          <p14:tracePt t="54126" x="4640263" y="1028700"/>
          <p14:tracePt t="54132" x="4630738" y="1028700"/>
          <p14:tracePt t="54144" x="4622800" y="1028700"/>
          <p14:tracePt t="54148" x="4605338" y="1028700"/>
          <p14:tracePt t="54159" x="4579938" y="1028700"/>
          <p14:tracePt t="54166" x="4564063" y="1028700"/>
          <p14:tracePt t="54176" x="4546600" y="1028700"/>
          <p14:tracePt t="54181" x="4538663" y="1028700"/>
          <p14:tracePt t="54192" x="4495800" y="1028700"/>
          <p14:tracePt t="54214" x="4478338" y="1028700"/>
          <p14:tracePt t="54218" x="4460875" y="1028700"/>
          <p14:tracePt t="54247" x="4452938" y="1028700"/>
          <p14:tracePt t="54259" x="4445000" y="1028700"/>
          <p14:tracePt t="54272" x="4427538" y="1028700"/>
          <p14:tracePt t="54282" x="4410075" y="1028700"/>
          <p14:tracePt t="54284" x="4402138" y="1028700"/>
          <p14:tracePt t="54297" x="4384675" y="1044575"/>
          <p14:tracePt t="54309" x="4351338" y="1054100"/>
          <p14:tracePt t="54320" x="4341813" y="1062038"/>
          <p14:tracePt t="54326" x="4325938" y="1069975"/>
          <p14:tracePt t="54334" x="4316413" y="1069975"/>
          <p14:tracePt t="54347" x="4308475" y="1079500"/>
          <p14:tracePt t="54351" x="4308475" y="1087438"/>
          <p14:tracePt t="54365" x="4300538" y="1096963"/>
          <p14:tracePt t="54377" x="4291013" y="1096963"/>
          <p14:tracePt t="54739" x="4283075" y="1104900"/>
          <p14:tracePt t="54749" x="4283075" y="1112838"/>
          <p14:tracePt t="54764" x="4283075" y="1130300"/>
          <p14:tracePt t="54775" x="4283075" y="1138238"/>
          <p14:tracePt t="54791" x="4283075" y="1163638"/>
          <p14:tracePt t="54799" x="4283075" y="1173163"/>
          <p14:tracePt t="54809" x="4283075" y="1198563"/>
          <p14:tracePt t="54815" x="4283075" y="1216025"/>
          <p14:tracePt t="54825" x="4283075" y="1231900"/>
          <p14:tracePt t="54830" x="4291013" y="1266825"/>
          <p14:tracePt t="54843" x="4300538" y="1292225"/>
          <p14:tracePt t="54848" x="4316413" y="1308100"/>
          <p14:tracePt t="54859" x="4325938" y="1317625"/>
          <p14:tracePt t="54866" x="4351338" y="1325563"/>
          <p14:tracePt t="54870" x="4376738" y="1343025"/>
          <p14:tracePt t="54891" x="4394200" y="1360488"/>
          <p14:tracePt t="54898" x="4435475" y="1368425"/>
          <p14:tracePt t="54909" x="4486275" y="1385888"/>
          <p14:tracePt t="54910" x="4503738" y="1385888"/>
          <p14:tracePt t="54923" x="4546600" y="1385888"/>
          <p14:tracePt t="54931" x="4572000" y="1385888"/>
          <p14:tracePt t="54934" x="4597400" y="1393825"/>
          <p14:tracePt t="54946" x="4640263" y="1393825"/>
          <p14:tracePt t="54950" x="4683125" y="1393825"/>
          <p14:tracePt t="54962" x="4724400" y="1393825"/>
          <p14:tracePt t="54973" x="4767263" y="1393825"/>
          <p14:tracePt t="54976" x="4810125" y="1393825"/>
          <p14:tracePt t="54984" x="4868863" y="1393825"/>
          <p14:tracePt t="54992" x="4911725" y="1393825"/>
          <p14:tracePt t="55000" x="4972050" y="1393825"/>
          <p14:tracePt t="55013" x="5013325" y="1393825"/>
          <p14:tracePt t="55016" x="5073650" y="1393825"/>
          <p14:tracePt t="55027" x="5106988" y="1393825"/>
          <p14:tracePt t="55031" x="5167313" y="1393825"/>
          <p14:tracePt t="55043" x="5208588" y="1376363"/>
          <p14:tracePt t="55050" x="5235575" y="1368425"/>
          <p14:tracePt t="55058" x="5294313" y="1350963"/>
          <p14:tracePt t="55066" x="5337175" y="1333500"/>
          <p14:tracePt t="55076" x="5380038" y="1325563"/>
          <p14:tracePt t="55082" x="5446713" y="1308100"/>
          <p14:tracePt t="55094" x="5507038" y="1300163"/>
          <p14:tracePt t="55097" x="5565775" y="1292225"/>
          <p14:tracePt t="55109" x="5626100" y="1274763"/>
          <p14:tracePt t="55114" x="5668963" y="1266825"/>
          <p14:tracePt t="55126" x="5694363" y="1257300"/>
          <p14:tracePt t="55132" x="5702300" y="1257300"/>
          <p14:tracePt t="55136" x="5727700" y="1257300"/>
          <p14:tracePt t="55166" x="5735638" y="1257300"/>
          <p14:tracePt t="55175" x="5745163" y="1257300"/>
          <p14:tracePt t="55182" x="5753100" y="1257300"/>
          <p14:tracePt t="55186" x="5770563" y="1257300"/>
          <p14:tracePt t="55197" x="5803900" y="1257300"/>
          <p14:tracePt t="55210" x="5846763" y="1257300"/>
          <p14:tracePt t="55215" x="5889625" y="1257300"/>
          <p14:tracePt t="55226" x="5948363" y="1257300"/>
          <p14:tracePt t="55231" x="5991225" y="1257300"/>
          <p14:tracePt t="55242" x="5999163" y="1257300"/>
          <p14:tracePt t="55248" x="6024563" y="1257300"/>
          <p14:tracePt t="55252" x="6067425" y="1257300"/>
          <p14:tracePt t="55264" x="6110288" y="1257300"/>
          <p14:tracePt t="55276" x="6161088" y="1257300"/>
          <p14:tracePt t="55281" x="6178550" y="1257300"/>
          <p14:tracePt t="55293" x="6246813" y="1257300"/>
          <p14:tracePt t="55302" x="6272213" y="1257300"/>
          <p14:tracePt t="55314" x="6288088" y="1257300"/>
          <p14:tracePt t="55318" x="6323013" y="1257300"/>
          <p14:tracePt t="55331" x="6356350" y="1257300"/>
          <p14:tracePt t="55334" x="6399213" y="1257300"/>
          <p14:tracePt t="55348" x="6424613" y="1257300"/>
          <p14:tracePt t="55359" x="6475413" y="1257300"/>
          <p14:tracePt t="55368" x="6483350" y="1257300"/>
          <p14:tracePt t="55597" x="6492875" y="1257300"/>
          <p14:tracePt t="55608" x="6518275" y="1249363"/>
          <p14:tracePt t="55616" x="6526213" y="1249363"/>
          <p14:tracePt t="55623" x="6577013" y="1249363"/>
          <p14:tracePt t="55631" x="6637338" y="1241425"/>
          <p14:tracePt t="55642" x="6731000" y="1223963"/>
          <p14:tracePt t="55648" x="6799263" y="1216025"/>
          <p14:tracePt t="55659" x="6900863" y="1206500"/>
          <p14:tracePt t="55664" x="7002463" y="1198563"/>
          <p14:tracePt t="55676" x="7104063" y="1181100"/>
          <p14:tracePt t="55682" x="7164388" y="1163638"/>
          <p14:tracePt t="55686" x="7232650" y="1163638"/>
          <p14:tracePt t="55698" x="7248525" y="1163638"/>
          <p14:tracePt t="55702" x="7258050" y="1138238"/>
          <p14:tracePt t="56085" x="7258050" y="1147763"/>
          <p14:tracePt t="56090" x="7258050" y="1155700"/>
          <p14:tracePt t="56100" x="7232650" y="1216025"/>
          <p14:tracePt t="56114" x="7223125" y="1241425"/>
          <p14:tracePt t="56116" x="7205663" y="1282700"/>
          <p14:tracePt t="56126" x="7164388" y="1308100"/>
          <p14:tracePt t="56132" x="7154863" y="1360488"/>
          <p14:tracePt t="56142" x="7129463" y="1411288"/>
          <p14:tracePt t="56150" x="7070725" y="1462088"/>
          <p14:tracePt t="56159" x="7035800" y="1487488"/>
          <p14:tracePt t="56166" x="7002463" y="1530350"/>
          <p14:tracePt t="56172" x="6916738" y="1581150"/>
          <p14:tracePt t="56181" x="6840538" y="1622425"/>
          <p14:tracePt t="56193" x="6756400" y="1674813"/>
          <p14:tracePt t="56198" x="6662738" y="1716088"/>
          <p14:tracePt t="56209" x="6586538" y="1751013"/>
          <p14:tracePt t="56214" x="6518275" y="1758950"/>
          <p14:tracePt t="56223" x="6442075" y="1776413"/>
          <p14:tracePt t="56232" x="6381750" y="1793875"/>
          <p14:tracePt t="56237" x="6323013" y="1801813"/>
          <p14:tracePt t="56247" x="6288088" y="1809750"/>
          <p14:tracePt t="56250" x="6237288" y="1819275"/>
          <p14:tracePt t="56264" x="6229350" y="1819275"/>
          <p14:tracePt t="56275" x="6221413" y="1819275"/>
          <p14:tracePt t="56278" x="6211888" y="1819275"/>
          <p14:tracePt t="56292" x="6203950" y="1819275"/>
          <p14:tracePt t="56314" x="6186488" y="1819275"/>
          <p14:tracePt t="56326" x="6135688" y="1819275"/>
          <p14:tracePt t="56336" x="6110288" y="1819275"/>
          <p14:tracePt t="56347" x="6067425" y="1819275"/>
          <p14:tracePt t="56352" x="6034088" y="1819275"/>
          <p14:tracePt t="56364" x="6008688" y="1809750"/>
          <p14:tracePt t="56368" x="5940425" y="1784350"/>
          <p14:tracePt t="56381" x="5880100" y="1776413"/>
          <p14:tracePt t="56394" x="5753100" y="1758950"/>
          <p14:tracePt t="56402" x="5668963" y="1751013"/>
          <p14:tracePt t="56408" x="5591175" y="1725613"/>
          <p14:tracePt t="56418" x="5532438" y="1716088"/>
          <p14:tracePt t="56430" x="5456238" y="1708150"/>
          <p14:tracePt t="56432" x="5395913" y="1700213"/>
          <p14:tracePt t="56444" x="5353050" y="1700213"/>
          <p14:tracePt t="56449" x="5311775" y="1700213"/>
          <p14:tracePt t="56459" x="5302250" y="1700213"/>
          <p14:tracePt t="56468" x="5286375" y="1690688"/>
          <p14:tracePt t="56476" x="5276850" y="1690688"/>
          <p14:tracePt t="56484" x="5268913" y="1690688"/>
          <p14:tracePt t="56534" x="5251450" y="1690688"/>
          <p14:tracePt t="56544" x="5243513" y="1690688"/>
          <p14:tracePt t="56548" x="5235575" y="1690688"/>
          <p14:tracePt t="56559" x="5226050" y="1690688"/>
          <p14:tracePt t="56568" x="5192713" y="1690688"/>
          <p14:tracePt t="56576" x="5167313" y="1690688"/>
          <p14:tracePt t="56584" x="5132388" y="1690688"/>
          <p14:tracePt t="56592" x="5106988" y="1690688"/>
          <p14:tracePt t="56601" x="5081588" y="1690688"/>
          <p14:tracePt t="56611" x="5048250" y="1690688"/>
          <p14:tracePt t="56615" x="5038725" y="1690688"/>
          <p14:tracePt t="56626" x="5013325" y="1690688"/>
          <p14:tracePt t="56631" x="4997450" y="1690688"/>
          <p14:tracePt t="56811" x="4997450" y="1682750"/>
          <p14:tracePt t="56823" x="5005388" y="1665288"/>
          <p14:tracePt t="56832" x="5030788" y="1665288"/>
          <p14:tracePt t="56836" x="5048250" y="1665288"/>
          <p14:tracePt t="56847" x="5073650" y="1657350"/>
          <p14:tracePt t="56859" x="5106988" y="1657350"/>
          <p14:tracePt t="56864" x="5141913" y="1649413"/>
          <p14:tracePt t="56876" x="5235575" y="1622425"/>
          <p14:tracePt t="56894" x="5294313" y="1622425"/>
          <p14:tracePt t="56898" x="5353050" y="1614488"/>
          <p14:tracePt t="56902" x="5413375" y="1606550"/>
          <p14:tracePt t="56914" x="5472113" y="1589088"/>
          <p14:tracePt t="56916" x="5532438" y="1581150"/>
          <p14:tracePt t="56931" x="5575300" y="1563688"/>
          <p14:tracePt t="56942" x="5626100" y="1563688"/>
          <p14:tracePt t="56952" x="5641975" y="1563688"/>
          <p14:tracePt t="56959" x="5651500" y="1563688"/>
          <p14:tracePt t="56975" x="5668963" y="1563688"/>
          <p14:tracePt t="57032" x="5676900" y="1563688"/>
          <p14:tracePt t="57042" x="5684838" y="1563688"/>
          <p14:tracePt t="57048" x="5694363" y="1563688"/>
          <p14:tracePt t="57064" x="5702300" y="1563688"/>
          <p14:tracePt t="57076" x="5710238" y="1563688"/>
          <p14:tracePt t="57097" x="5719763" y="1563688"/>
          <p14:tracePt t="57574" x="5727700" y="1563688"/>
          <p14:tracePt t="57602" x="5694363" y="1581150"/>
          <p14:tracePt t="57608" x="5676900" y="1589088"/>
          <p14:tracePt t="57618" x="5634038" y="1606550"/>
          <p14:tracePt t="57626" x="5608638" y="1606550"/>
          <p14:tracePt t="57632" x="5575300" y="1631950"/>
          <p14:tracePt t="57644" x="5557838" y="1639888"/>
          <p14:tracePt t="57649" x="5549900" y="1639888"/>
          <p14:tracePt t="57659" x="5540375" y="1639888"/>
          <p14:tracePt t="57665" x="5532438" y="1639888"/>
          <p14:tracePt t="57851" x="5549900" y="1639888"/>
          <p14:tracePt t="57857" x="5583238" y="1639888"/>
          <p14:tracePt t="57865" x="5626100" y="1639888"/>
          <p14:tracePt t="57876" x="5659438" y="1639888"/>
          <p14:tracePt t="57895" x="5761038" y="1631950"/>
          <p14:tracePt t="57898" x="5803900" y="1631950"/>
          <p14:tracePt t="57909" x="5846763" y="1631950"/>
          <p14:tracePt t="57916" x="5897563" y="1622425"/>
          <p14:tracePt t="57922" x="5957888" y="1614488"/>
          <p14:tracePt t="57931" x="5983288" y="1614488"/>
          <p14:tracePt t="57936" x="6008688" y="1614488"/>
          <p14:tracePt t="57948" x="6016625" y="1614488"/>
          <p14:tracePt t="57959" x="6042025" y="1606550"/>
          <p14:tracePt t="58047" x="6059488" y="1606550"/>
          <p14:tracePt t="58058" x="6067425" y="1606550"/>
          <p14:tracePt t="58094" x="6076950" y="1597025"/>
          <p14:tracePt t="58122" x="6084888" y="1597025"/>
          <p14:tracePt t="58132" x="6092825" y="1597025"/>
          <p14:tracePt t="58361" x="6092825" y="1606550"/>
          <p14:tracePt t="58385" x="6092825" y="1622425"/>
          <p14:tracePt t="58424" x="6092825" y="1631950"/>
          <p14:tracePt t="58444" x="6092825" y="1639888"/>
          <p14:tracePt t="58464" x="6092825" y="1649413"/>
          <p14:tracePt t="58480" x="6092825" y="1657350"/>
          <p14:tracePt t="58496" x="6092825" y="1674813"/>
          <p14:tracePt t="58513" x="6092825" y="1682750"/>
          <p14:tracePt t="58516" x="6092825" y="1690688"/>
          <p14:tracePt t="58526" x="6092825" y="1700213"/>
          <p14:tracePt t="58537" x="6092825" y="1708150"/>
          <p14:tracePt t="58552" x="6092825" y="1725613"/>
          <p14:tracePt t="58566" x="6092825" y="1741488"/>
          <p14:tracePt t="58578" x="6092825" y="1758950"/>
          <p14:tracePt t="58592" x="6092825" y="1766888"/>
          <p14:tracePt t="58598" x="6092825" y="1784350"/>
          <p14:tracePt t="58609" x="6092825" y="1793875"/>
          <p14:tracePt t="58616" x="6092825" y="1801813"/>
          <p14:tracePt t="58626" x="6092825" y="1809750"/>
          <p14:tracePt t="58647" x="6110288" y="1835150"/>
          <p14:tracePt t="58652" x="6118225" y="1835150"/>
          <p14:tracePt t="58664" x="6118225" y="1852613"/>
          <p14:tracePt t="58677" x="6143625" y="1860550"/>
          <p14:tracePt t="58686" x="6153150" y="1870075"/>
          <p14:tracePt t="58692" x="6161088" y="1870075"/>
          <p14:tracePt t="58702" x="6169025" y="1870075"/>
          <p14:tracePt t="58716" x="6178550" y="1870075"/>
          <p14:tracePt t="58719" x="6186488" y="1870075"/>
          <p14:tracePt t="58728" x="6194425" y="1870075"/>
          <p14:tracePt t="58734" x="6203950" y="1870075"/>
          <p14:tracePt t="58752" x="6237288" y="1870075"/>
          <p14:tracePt t="58759" x="6246813" y="1870075"/>
          <p14:tracePt t="58768" x="6280150" y="1870075"/>
          <p14:tracePt t="58776" x="6313488" y="1835150"/>
          <p14:tracePt t="58783" x="6330950" y="1835150"/>
          <p14:tracePt t="58794" x="6356350" y="1835150"/>
          <p14:tracePt t="58801" x="6391275" y="1819275"/>
          <p14:tracePt t="58808" x="6416675" y="1801813"/>
          <p14:tracePt t="58814" x="6457950" y="1784350"/>
          <p14:tracePt t="58825" x="6492875" y="1776413"/>
          <p14:tracePt t="58834" x="6500813" y="1766888"/>
          <p14:tracePt t="58841" x="6510338" y="1758950"/>
          <p14:tracePt t="58848" x="6526213" y="1751013"/>
          <p14:tracePt t="58866" x="6526213" y="1741488"/>
          <p14:tracePt t="59016" x="6526213" y="1725613"/>
          <p14:tracePt t="59027" x="6543675" y="1716088"/>
          <p14:tracePt t="59042" x="6551613" y="1708150"/>
          <p14:tracePt t="59048" x="6551613" y="1700213"/>
          <p14:tracePt t="59059" x="6551613" y="1690688"/>
          <p14:tracePt t="59066" x="6561138" y="1682750"/>
          <p14:tracePt t="59072" x="6561138" y="1674813"/>
          <p14:tracePt t="59086" x="6561138" y="1665288"/>
          <p14:tracePt t="59092" x="6577013" y="1665288"/>
          <p14:tracePt t="59100" x="6577013" y="1657350"/>
          <p14:tracePt t="59114" x="6577013" y="1649413"/>
          <p14:tracePt t="60207" x="6586538" y="1639888"/>
          <p14:tracePt t="60218" x="6594475" y="1639888"/>
          <p14:tracePt t="60221" x="6627813" y="1639888"/>
          <p14:tracePt t="60231" x="6662738" y="1639888"/>
          <p14:tracePt t="60242" x="6705600" y="1639888"/>
          <p14:tracePt t="60248" x="6764338" y="1631950"/>
          <p14:tracePt t="60259" x="6824663" y="1614488"/>
          <p14:tracePt t="60264" x="6883400" y="1606550"/>
          <p14:tracePt t="60271" x="6916738" y="1606550"/>
          <p14:tracePt t="60282" x="6959600" y="1606550"/>
          <p14:tracePt t="60286" x="6969125" y="1597025"/>
          <p14:tracePt t="60439" x="6977063" y="1597025"/>
          <p14:tracePt t="60449" x="6985000" y="1597025"/>
          <p14:tracePt t="60463" x="7010400" y="1597025"/>
          <p14:tracePt t="60468" x="7027863" y="1597025"/>
          <p14:tracePt t="60480" x="7070725" y="1597025"/>
          <p14:tracePt t="60493" x="7154863" y="1597025"/>
          <p14:tracePt t="60502" x="7180263" y="1597025"/>
          <p14:tracePt t="60509" x="7215188" y="1597025"/>
          <p14:tracePt t="60518" x="7258050" y="1597025"/>
          <p14:tracePt t="60531" x="7291388" y="1597025"/>
          <p14:tracePt t="60534" x="7299325" y="1597025"/>
          <p14:tracePt t="60547" x="7308850" y="1597025"/>
          <p14:tracePt t="60671" x="7316788" y="1597025"/>
          <p14:tracePt t="60705" x="7308850" y="1606550"/>
          <p14:tracePt t="60721" x="7299325" y="1606550"/>
          <p14:tracePt t="60857" x="7316788" y="1606550"/>
          <p14:tracePt t="60862" x="7342188" y="1606550"/>
          <p14:tracePt t="60875" x="7385050" y="1606550"/>
          <p14:tracePt t="60881" x="7402513" y="1606550"/>
          <p14:tracePt t="60886" x="7461250" y="1606550"/>
          <p14:tracePt t="60899" x="7512050" y="1606550"/>
          <p14:tracePt t="60902" x="7588250" y="1606550"/>
          <p14:tracePt t="60915" x="7648575" y="1606550"/>
          <p14:tracePt t="60916" x="7699375" y="1606550"/>
          <p14:tracePt t="60928" x="7732713" y="1606550"/>
          <p14:tracePt t="60936" x="7750175" y="1606550"/>
          <p14:tracePt t="61155" x="7758113" y="1606550"/>
          <p14:tracePt t="61165" x="7793038" y="1606550"/>
          <p14:tracePt t="61175" x="7818438" y="1606550"/>
          <p14:tracePt t="61181" x="7861300" y="1606550"/>
          <p14:tracePt t="61192" x="7920038" y="1606550"/>
          <p14:tracePt t="61198" x="8005763" y="1606550"/>
          <p14:tracePt t="61209" x="8074025" y="1606550"/>
          <p14:tracePt t="61215" x="8132763" y="1606550"/>
          <p14:tracePt t="61223" x="8191500" y="1606550"/>
          <p14:tracePt t="61232" x="8201025" y="1606550"/>
          <p14:tracePt t="61367" x="8183563" y="1614488"/>
          <p14:tracePt t="61377" x="8140700" y="1631950"/>
          <p14:tracePt t="61381" x="8107363" y="1657350"/>
          <p14:tracePt t="61392" x="8081963" y="1657350"/>
          <p14:tracePt t="61400" x="8039100" y="1674813"/>
          <p14:tracePt t="61409" x="7970838" y="1682750"/>
          <p14:tracePt t="61416" x="7877175" y="1708150"/>
          <p14:tracePt t="61422" x="7775575" y="1741488"/>
          <p14:tracePt t="61432" x="7631113" y="1776413"/>
          <p14:tracePt t="61442" x="7504113" y="1801813"/>
          <p14:tracePt t="61449" x="7359650" y="1809750"/>
          <p14:tracePt t="61459" x="7164388" y="1827213"/>
          <p14:tracePt t="61464" x="6951663" y="1844675"/>
          <p14:tracePt t="61475" x="6713538" y="1870075"/>
          <p14:tracePt t="61482" x="6500813" y="1885950"/>
          <p14:tracePt t="61487" x="6313488" y="1895475"/>
          <p14:tracePt t="61499" x="6153150" y="1920875"/>
          <p14:tracePt t="61502" x="6042025" y="1938338"/>
          <p14:tracePt t="61514" x="5922963" y="1938338"/>
          <p14:tracePt t="61526" x="5770563" y="1938338"/>
          <p14:tracePt t="61536" x="5710238" y="1938338"/>
          <p14:tracePt t="61542" x="5676900" y="1938338"/>
          <p14:tracePt t="61552" x="5651500" y="1938338"/>
          <p14:tracePt t="61564" x="5626100" y="1938338"/>
          <p14:tracePt t="61576" x="5608638" y="1938338"/>
          <p14:tracePt t="61592" x="5591175" y="1938338"/>
          <p14:tracePt t="61598" x="5575300" y="1938338"/>
          <p14:tracePt t="61602" x="5540375" y="1938338"/>
          <p14:tracePt t="61614" x="5524500" y="1938338"/>
          <p14:tracePt t="61618" x="5507038" y="1938338"/>
          <p14:tracePt t="61630" x="5472113" y="1938338"/>
          <p14:tracePt t="61642" x="5438775" y="1938338"/>
          <p14:tracePt t="61652" x="5413375" y="1938338"/>
          <p14:tracePt t="61659" x="5395913" y="1938338"/>
          <p14:tracePt t="61669" x="5380038" y="1938338"/>
          <p14:tracePt t="61744" x="5370513" y="1938338"/>
          <p14:tracePt t="61749" x="5362575" y="1938338"/>
          <p14:tracePt t="61758" x="5345113" y="1938338"/>
          <p14:tracePt t="61772" x="5327650" y="1938338"/>
          <p14:tracePt t="61776" x="5294313" y="1938338"/>
          <p14:tracePt t="61786" x="5251450" y="1938338"/>
          <p14:tracePt t="61792" x="5218113" y="1938338"/>
          <p14:tracePt t="61800" x="5175250" y="1938338"/>
          <p14:tracePt t="61809" x="5141913" y="1938338"/>
          <p14:tracePt t="61816" x="5124450" y="1938338"/>
          <p14:tracePt t="61828" x="5091113" y="1938338"/>
          <p14:tracePt t="61831" x="5064125" y="1938338"/>
          <p14:tracePt t="61842" x="5064125" y="1928813"/>
          <p14:tracePt t="62265" x="5064125" y="1911350"/>
          <p14:tracePt t="62280" x="5091113" y="1911350"/>
          <p14:tracePt t="62292" x="5106988" y="1903413"/>
          <p14:tracePt t="62298" x="5132388" y="1895475"/>
          <p14:tracePt t="62309" x="5149850" y="1895475"/>
          <p14:tracePt t="62316" x="5167313" y="1895475"/>
          <p14:tracePt t="62320" x="5192713" y="1895475"/>
          <p14:tracePt t="62331" x="5200650" y="1895475"/>
          <p14:tracePt t="62334" x="5208588" y="1895475"/>
          <p14:tracePt t="62348" x="5226050" y="1895475"/>
          <p14:tracePt t="62364" x="5235575" y="1895475"/>
          <p14:tracePt t="62373" x="5251450" y="1895475"/>
          <p14:tracePt t="62377" x="5268913" y="1895475"/>
          <p14:tracePt t="62386" x="5286375" y="1895475"/>
          <p14:tracePt t="62398" x="5294313" y="1895475"/>
          <p14:tracePt t="62400" x="5311775" y="1895475"/>
          <p14:tracePt t="62414" x="5327650" y="1903413"/>
          <p14:tracePt t="62416" x="5370513" y="1911350"/>
          <p14:tracePt t="62426" x="5395913" y="1911350"/>
          <p14:tracePt t="62436" x="5413375" y="1911350"/>
          <p14:tracePt t="62442" x="5430838" y="1911350"/>
          <p14:tracePt t="62450" x="5456238" y="1911350"/>
          <p14:tracePt t="62460" x="5489575" y="1911350"/>
          <p14:tracePt t="62478" x="5507038" y="1911350"/>
          <p14:tracePt t="62482" x="5514975" y="1911350"/>
          <p14:tracePt t="62523" x="5524500" y="1911350"/>
          <p14:tracePt t="62533" x="5532438" y="1911350"/>
          <p14:tracePt t="62546" x="5557838" y="1911350"/>
          <p14:tracePt t="62558" x="5565775" y="1911350"/>
          <p14:tracePt t="62564" x="5583238" y="1911350"/>
          <p14:tracePt t="62575" x="5600700" y="1911350"/>
          <p14:tracePt t="62592" x="5608638" y="1911350"/>
          <p14:tracePt t="62598" x="5616575" y="1911350"/>
          <p14:tracePt t="62614" x="5626100" y="1911350"/>
          <p14:tracePt t="62618" x="5641975" y="1911350"/>
          <p14:tracePt t="62626" x="5651500" y="1911350"/>
          <p14:tracePt t="62642" x="5719763" y="1911350"/>
          <p14:tracePt t="62652" x="5727700" y="1911350"/>
          <p14:tracePt t="62659" x="5735638" y="1911350"/>
          <p14:tracePt t="62668" x="5753100" y="1911350"/>
          <p14:tracePt t="62861" x="5761038" y="1911350"/>
          <p14:tracePt t="62867" x="5778500" y="1911350"/>
          <p14:tracePt t="62892" x="5795963" y="1911350"/>
          <p14:tracePt t="62900" x="5803900" y="1911350"/>
          <p14:tracePt t="62925" x="5813425" y="1911350"/>
          <p14:tracePt t="62941" x="5821363" y="1911350"/>
          <p14:tracePt t="62950" x="5829300" y="1911350"/>
          <p14:tracePt t="62962" x="5846763" y="1911350"/>
          <p14:tracePt t="62966" x="5846763" y="1903413"/>
          <p14:tracePt t="62976" x="5864225" y="1903413"/>
          <p14:tracePt t="62982" x="5872163" y="1903413"/>
          <p14:tracePt t="63203" x="5889625" y="1903413"/>
          <p14:tracePt t="63214" x="5897563" y="1903413"/>
          <p14:tracePt t="63224" x="5905500" y="1903413"/>
          <p14:tracePt t="63230" x="5922963" y="1903413"/>
          <p14:tracePt t="63242" x="5957888" y="1911350"/>
          <p14:tracePt t="63252" x="5965825" y="1911350"/>
          <p14:tracePt t="63264" x="5999163" y="1920875"/>
          <p14:tracePt t="63268" x="6024563" y="1920875"/>
          <p14:tracePt t="63281" x="6049963" y="1928813"/>
          <p14:tracePt t="63284" x="6076950" y="1928813"/>
          <p14:tracePt t="63297" x="6084888" y="1938338"/>
          <p14:tracePt t="63299" x="6092825" y="1938338"/>
          <p14:tracePt t="63371" x="6102350" y="1938338"/>
          <p14:tracePt t="63381" x="6102350" y="1946275"/>
          <p14:tracePt t="63391" x="6102350" y="1954213"/>
          <p14:tracePt t="63400" x="6102350" y="1963738"/>
          <p14:tracePt t="63409" x="6102350" y="1971675"/>
          <p14:tracePt t="63414" x="6102350" y="1979613"/>
          <p14:tracePt t="63436" x="6102350" y="1989138"/>
          <p14:tracePt t="63466" x="6092825" y="1997075"/>
          <p14:tracePt t="63703" x="6102350" y="1997075"/>
          <p14:tracePt t="63712" x="6118225" y="1997075"/>
          <p14:tracePt t="63725" x="6135688" y="1997075"/>
          <p14:tracePt t="63981" x="6153150" y="1997075"/>
          <p14:tracePt t="63992" x="6194425" y="1997075"/>
          <p14:tracePt t="63996" x="6221413" y="1997075"/>
          <p14:tracePt t="64009" x="6246813" y="1997075"/>
          <p14:tracePt t="64014" x="6305550" y="1989138"/>
          <p14:tracePt t="64022" x="6365875" y="1979613"/>
          <p14:tracePt t="64031" x="6450013" y="1979613"/>
          <p14:tracePt t="64036" x="6510338" y="1979613"/>
          <p14:tracePt t="64048" x="6561138" y="1979613"/>
          <p14:tracePt t="64050" x="6611938" y="1979613"/>
          <p14:tracePt t="64064" x="6654800" y="1979613"/>
          <p14:tracePt t="64157" x="6662738" y="1979613"/>
          <p14:tracePt t="64178" x="6680200" y="1971675"/>
          <p14:tracePt t="64182" x="6713538" y="1963738"/>
          <p14:tracePt t="64195" x="6738938" y="1954213"/>
          <p14:tracePt t="64199" x="6789738" y="1946275"/>
          <p14:tracePt t="64209" x="6824663" y="1938338"/>
          <p14:tracePt t="64218" x="6858000" y="1928813"/>
          <p14:tracePt t="64225" x="6865938" y="1928813"/>
          <p14:tracePt t="64232" x="6908800" y="1928813"/>
          <p14:tracePt t="64242" x="6926263" y="1920875"/>
          <p14:tracePt t="64248" x="6934200" y="1903413"/>
          <p14:tracePt t="64657" x="6900863" y="1903413"/>
          <p14:tracePt t="64668" x="6883400" y="1903413"/>
          <p14:tracePt t="64673" x="6850063" y="1920875"/>
          <p14:tracePt t="64682" x="6789738" y="1928813"/>
          <p14:tracePt t="64687" x="6756400" y="1928813"/>
          <p14:tracePt t="64698" x="6713538" y="1928813"/>
          <p14:tracePt t="64709" x="6645275" y="1928813"/>
          <p14:tracePt t="64714" x="6569075" y="1928813"/>
          <p14:tracePt t="64726" x="6467475" y="1928813"/>
          <p14:tracePt t="64736" x="6432550" y="1928813"/>
          <p14:tracePt t="64895" x="6442075" y="1928813"/>
          <p14:tracePt t="64903" x="6500813" y="1928813"/>
          <p14:tracePt t="64909" x="6518275" y="1928813"/>
          <p14:tracePt t="64918" x="6577013" y="1920875"/>
          <p14:tracePt t="64926" x="6619875" y="1920875"/>
          <p14:tracePt t="64934" x="6662738" y="1903413"/>
          <p14:tracePt t="64947" x="6713538" y="1895475"/>
          <p14:tracePt t="64948" x="6746875" y="1895475"/>
          <p14:tracePt t="64959" x="6789738" y="1895475"/>
          <p14:tracePt t="64964" x="6807200" y="1885950"/>
          <p14:tracePt t="64976" x="6815138" y="1885950"/>
          <p14:tracePt t="65151" x="6824663" y="1885950"/>
          <p14:tracePt t="65161" x="6832600" y="1885950"/>
          <p14:tracePt t="65166" x="6858000" y="1885950"/>
          <p14:tracePt t="65177" x="6908800" y="1885950"/>
          <p14:tracePt t="65186" x="6951663" y="1885950"/>
          <p14:tracePt t="65192" x="7010400" y="1885950"/>
          <p14:tracePt t="65200" x="7027863" y="1885950"/>
          <p14:tracePt t="65209" x="7070725" y="1885950"/>
          <p14:tracePt t="65216" x="7129463" y="1885950"/>
          <p14:tracePt t="65226" x="7146925" y="1885950"/>
          <p14:tracePt t="65232" x="7164388" y="1885950"/>
          <p14:tracePt t="66689" x="7172325" y="1885950"/>
          <p14:tracePt t="66696" x="7172325" y="1878013"/>
          <p14:tracePt t="67345" x="7180263" y="1878013"/>
          <p14:tracePt t="67593" x="7189788" y="1878013"/>
          <p14:tracePt t="67733" x="7215188" y="1860550"/>
          <p14:tracePt t="68717" x="7215188" y="1844675"/>
          <p14:tracePt t="68728" x="7248525" y="1827213"/>
          <p14:tracePt t="68731" x="7299325" y="1801813"/>
          <p14:tracePt t="68743" x="7324725" y="1784350"/>
          <p14:tracePt t="68748" x="7367588" y="1766888"/>
          <p14:tracePt t="68760" x="7427913" y="1741488"/>
          <p14:tracePt t="68767" x="7478713" y="1708150"/>
          <p14:tracePt t="68778" x="7529513" y="1674813"/>
          <p14:tracePt t="68784" x="7554913" y="1649413"/>
          <p14:tracePt t="68794" x="7580313" y="1622425"/>
          <p14:tracePt t="68810" x="7580313" y="1606550"/>
          <p14:tracePt t="68815" x="7597775" y="1589088"/>
          <p14:tracePt t="68830" x="7597775" y="1546225"/>
          <p14:tracePt t="68844" x="7597775" y="1538288"/>
          <p14:tracePt t="68849" x="7597775" y="1530350"/>
          <p14:tracePt t="68852" x="7597775" y="1520825"/>
          <p14:tracePt t="68874" x="7597775" y="1504950"/>
          <p14:tracePt t="68880" x="7597775" y="1477963"/>
          <p14:tracePt t="68893" x="7597775" y="1444625"/>
          <p14:tracePt t="68902" x="7572375" y="1427163"/>
          <p14:tracePt t="68909" x="7554913" y="1419225"/>
          <p14:tracePt t="68918" x="7486650" y="1411288"/>
          <p14:tracePt t="68931" x="7410450" y="1393825"/>
          <p14:tracePt t="68934" x="7291388" y="1360488"/>
          <p14:tracePt t="68947" x="7180263" y="1333500"/>
          <p14:tracePt t="68950" x="7053263" y="1308100"/>
          <p14:tracePt t="68958" x="6926263" y="1300163"/>
          <p14:tracePt t="68968" x="6799263" y="1282700"/>
          <p14:tracePt t="68979" x="6680200" y="1282700"/>
          <p14:tracePt t="68985" x="6561138" y="1282700"/>
          <p14:tracePt t="68993" x="6457950" y="1282700"/>
          <p14:tracePt t="68999" x="6356350" y="1282700"/>
          <p14:tracePt t="69012" x="6288088" y="1292225"/>
          <p14:tracePt t="69015" x="6237288" y="1300163"/>
          <p14:tracePt t="69029" x="6194425" y="1317625"/>
          <p14:tracePt t="69032" x="6153150" y="1333500"/>
          <p14:tracePt t="69044" x="6135688" y="1343025"/>
          <p14:tracePt t="69051" x="6102350" y="1360488"/>
          <p14:tracePt t="69059" x="6084888" y="1360488"/>
          <p14:tracePt t="69065" x="6076950" y="1368425"/>
          <p14:tracePt t="69092" x="6049963" y="1376363"/>
          <p14:tracePt t="69112" x="6034088" y="1376363"/>
          <p14:tracePt t="69116" x="5999163" y="1376363"/>
          <p14:tracePt t="69125" x="5991225" y="1376363"/>
          <p14:tracePt t="69134" x="5973763" y="1376363"/>
          <p14:tracePt t="69143" x="5932488" y="1376363"/>
          <p14:tracePt t="69150" x="5915025" y="1376363"/>
          <p14:tracePt t="69160" x="5880100" y="1393825"/>
          <p14:tracePt t="69166" x="5864225" y="1393825"/>
          <p14:tracePt t="69176" x="5803900" y="1393825"/>
          <p14:tracePt t="69181" x="5761038" y="1401763"/>
          <p14:tracePt t="69194" x="5735638" y="1401763"/>
          <p14:tracePt t="69198" x="5684838" y="1401763"/>
          <p14:tracePt t="69210" x="5641975" y="1401763"/>
          <p14:tracePt t="69217" x="5557838" y="1401763"/>
          <p14:tracePt t="69223" x="5497513" y="1401763"/>
          <p14:tracePt t="69231" x="5438775" y="1401763"/>
          <p14:tracePt t="69236" x="5395913" y="1401763"/>
          <p14:tracePt t="69247" x="5353050" y="1401763"/>
          <p14:tracePt t="69261" x="5319713" y="1401763"/>
          <p14:tracePt t="69272" x="5286375" y="1411288"/>
          <p14:tracePt t="69281" x="5268913" y="1411288"/>
          <p14:tracePt t="69286" x="5243513" y="1427163"/>
          <p14:tracePt t="69297" x="5235575" y="1452563"/>
          <p14:tracePt t="69309" x="5218113" y="1470025"/>
          <p14:tracePt t="69314" x="5208588" y="1477963"/>
          <p14:tracePt t="69328" x="5200650" y="1487488"/>
          <p14:tracePt t="69336" x="5192713" y="1487488"/>
          <p14:tracePt t="69349" x="5183188" y="1495425"/>
          <p14:tracePt t="69380" x="5183188" y="1504950"/>
          <p14:tracePt t="69392" x="5183188" y="1530350"/>
          <p14:tracePt t="69402" x="5183188" y="1538288"/>
          <p14:tracePt t="69409" x="5192713" y="1555750"/>
          <p14:tracePt t="69418" x="5208588" y="1581150"/>
          <p14:tracePt t="69432" x="5235575" y="1589088"/>
          <p14:tracePt t="69443" x="5243513" y="1589088"/>
          <p14:tracePt t="69448" x="5268913" y="1614488"/>
          <p14:tracePt t="69459" x="5268913" y="1639888"/>
          <p14:tracePt t="69468" x="5276850" y="1649413"/>
          <p14:tracePt t="69476" x="5286375" y="1665288"/>
          <p14:tracePt t="69482" x="5286375" y="1674813"/>
          <p14:tracePt t="69549" x="5286375" y="1690688"/>
          <p14:tracePt t="69558" x="5286375" y="1700213"/>
          <p14:tracePt t="69564" x="5276850" y="1700213"/>
          <p14:tracePt t="69568" x="5276850" y="1708150"/>
          <p14:tracePt t="69581" x="5260975" y="1725613"/>
          <p14:tracePt t="69584" x="5251450" y="1725613"/>
          <p14:tracePt t="69597" x="5251450" y="1741488"/>
          <p14:tracePt t="69609" x="5243513" y="1758950"/>
          <p14:tracePt t="69626" x="5235575" y="1766888"/>
          <p14:tracePt t="69627" x="5235575" y="1776413"/>
          <p14:tracePt t="69647" x="5235575" y="1784350"/>
          <p14:tracePt t="69659" x="5235575" y="1793875"/>
          <p14:tracePt t="69797" x="5226050" y="1793875"/>
          <p14:tracePt t="69804" x="5208588" y="1793875"/>
          <p14:tracePt t="69812" x="5167313" y="1776413"/>
          <p14:tracePt t="69825" x="5141913" y="1758950"/>
          <p14:tracePt t="69826" x="5116513" y="1733550"/>
          <p14:tracePt t="69843" x="5030788" y="1665288"/>
          <p14:tracePt t="69853" x="4979988" y="1649413"/>
          <p14:tracePt t="69864" x="4954588" y="1631950"/>
          <p14:tracePt t="69876" x="4919663" y="1606550"/>
          <p14:tracePt t="69884" x="4919663" y="1597025"/>
          <p14:tracePt t="69972" x="4946650" y="1581150"/>
          <p14:tracePt t="69981" x="4972050" y="1581150"/>
          <p14:tracePt t="69991" x="5030788" y="1581150"/>
          <p14:tracePt t="69997" x="5124450" y="1571625"/>
          <p14:tracePt t="70009" x="5251450" y="1571625"/>
          <p14:tracePt t="70014" x="5387975" y="1563688"/>
          <p14:tracePt t="70023" x="5540375" y="1563688"/>
          <p14:tracePt t="70031" x="5702300" y="1546225"/>
          <p14:tracePt t="70036" x="5854700" y="1546225"/>
          <p14:tracePt t="70048" x="5983288" y="1546225"/>
          <p14:tracePt t="70050" x="6067425" y="1546225"/>
          <p14:tracePt t="70063" x="6127750" y="1538288"/>
          <p14:tracePt t="70224" x="6135688" y="1530350"/>
          <p14:tracePt t="70233" x="6143625" y="1530350"/>
          <p14:tracePt t="70243" x="6153150" y="1530350"/>
          <p14:tracePt t="70248" x="6169025" y="1530350"/>
          <p14:tracePt t="70258" x="6194425" y="1520825"/>
          <p14:tracePt t="70264" x="6211888" y="1512888"/>
          <p14:tracePt t="70276" x="6262688" y="1504950"/>
          <p14:tracePt t="70282" x="6305550" y="1504950"/>
          <p14:tracePt t="70293" x="6356350" y="1470025"/>
          <p14:tracePt t="70299" x="6391275" y="1470025"/>
          <p14:tracePt t="70302" x="6416675" y="1462088"/>
          <p14:tracePt t="70414" x="6399213" y="1462088"/>
          <p14:tracePt t="70419" x="6373813" y="1462088"/>
          <p14:tracePt t="70428" x="6356350" y="1462088"/>
          <p14:tracePt t="70434" x="6338888" y="1470025"/>
          <p14:tracePt t="70447" x="6323013" y="1477963"/>
          <p14:tracePt t="70465" x="6313488" y="1477963"/>
          <p14:tracePt t="70757" x="6305550" y="1477963"/>
          <p14:tracePt t="70763" x="6262688" y="1477963"/>
          <p14:tracePt t="70775" x="6237288" y="1477963"/>
          <p14:tracePt t="70782" x="6186488" y="1477963"/>
          <p14:tracePt t="70786" x="6135688" y="1477963"/>
          <p14:tracePt t="70798" x="6084888" y="1477963"/>
          <p14:tracePt t="70802" x="6034088" y="1477963"/>
          <p14:tracePt t="70815" x="5983288" y="1477963"/>
          <p14:tracePt t="70826" x="5940425" y="1477963"/>
          <p14:tracePt t="70830" x="5915025" y="1477963"/>
          <p14:tracePt t="70843" x="5854700" y="1477963"/>
          <p14:tracePt t="70852" x="5838825" y="1487488"/>
          <p14:tracePt t="70865" x="5829300" y="1487488"/>
          <p14:tracePt t="70868" x="5803900" y="1487488"/>
          <p14:tracePt t="70881" x="5770563" y="1487488"/>
          <p14:tracePt t="70882" x="5745163" y="1487488"/>
          <p14:tracePt t="70895" x="5702300" y="1487488"/>
          <p14:tracePt t="70909" x="5626100" y="1487488"/>
          <p14:tracePt t="70918" x="5575300" y="1487488"/>
          <p14:tracePt t="70925" x="5540375" y="1487488"/>
          <p14:tracePt t="70934" x="5514975" y="1487488"/>
          <p14:tracePt t="70947" x="5472113" y="1487488"/>
          <p14:tracePt t="70948" x="5456238" y="1487488"/>
          <p14:tracePt t="70959" x="5430838" y="1487488"/>
          <p14:tracePt t="70976" x="5421313" y="1487488"/>
          <p14:tracePt t="70984" x="5413375" y="1487488"/>
          <p14:tracePt t="71297" x="5370513" y="1487488"/>
          <p14:tracePt t="71308" x="5311775" y="1495425"/>
          <p14:tracePt t="71312" x="5286375" y="1495425"/>
          <p14:tracePt t="71326" x="5157788" y="1495425"/>
          <p14:tracePt t="71336" x="5073650" y="1495425"/>
          <p14:tracePt t="71347" x="5005388" y="1495425"/>
          <p14:tracePt t="71352" x="4919663" y="1495425"/>
          <p14:tracePt t="71364" x="4878388" y="1495425"/>
          <p14:tracePt t="71366" x="4835525" y="1495425"/>
          <p14:tracePt t="71377" x="4802188" y="1495425"/>
          <p14:tracePt t="71393" x="4724400" y="1495425"/>
          <p14:tracePt t="71402" x="4708525" y="1495425"/>
          <p14:tracePt t="71409" x="4665663" y="1495425"/>
          <p14:tracePt t="71418" x="4614863" y="1495425"/>
          <p14:tracePt t="71431" x="4597400" y="1495425"/>
          <p14:tracePt t="71432" x="4564063" y="1495425"/>
          <p14:tracePt t="71443" x="4513263" y="1487488"/>
          <p14:tracePt t="71448" x="4495800" y="1477963"/>
          <p14:tracePt t="71459" x="4470400" y="1470025"/>
          <p14:tracePt t="71468" x="4445000" y="1462088"/>
          <p14:tracePt t="71484" x="4427538" y="1452563"/>
          <p14:tracePt t="71493" x="4419600" y="1452563"/>
          <p14:tracePt t="71515" x="4410075" y="1444625"/>
          <p14:tracePt t="71518" x="4402138" y="1444625"/>
          <p14:tracePt t="71531" x="4384675" y="1427163"/>
          <p14:tracePt t="71534" x="4368800" y="1427163"/>
          <p14:tracePt t="71547" x="4341813" y="1427163"/>
          <p14:tracePt t="71559" x="4333875" y="1411288"/>
          <p14:tracePt t="71568" x="4308475" y="1401763"/>
          <p14:tracePt t="71577" x="4291013" y="1393825"/>
          <p14:tracePt t="71584" x="4283075" y="1385888"/>
          <p14:tracePt t="71685" x="4275138" y="1376363"/>
          <p14:tracePt t="71695" x="4275138" y="1368425"/>
          <p14:tracePt t="71707" x="4275138" y="1350963"/>
          <p14:tracePt t="71714" x="4275138" y="1343025"/>
          <p14:tracePt t="71722" x="4265613" y="1333500"/>
          <p14:tracePt t="71726" x="4265613" y="1325563"/>
          <p14:tracePt t="71736" x="4265613" y="1317625"/>
          <p14:tracePt t="71748" x="4257675" y="1308100"/>
          <p14:tracePt t="71750" x="4257675" y="1300163"/>
          <p14:tracePt t="71763" x="4249738" y="1292225"/>
          <p14:tracePt t="71932" x="4249738" y="1274763"/>
          <p14:tracePt t="71941" x="4249738" y="1241425"/>
          <p14:tracePt t="71958" x="4249738" y="1223963"/>
          <p14:tracePt t="71968" x="4249738" y="1216025"/>
          <p14:tracePt t="71980" x="4249738" y="1206500"/>
          <p14:tracePt t="71993" x="4249738" y="1163638"/>
          <p14:tracePt t="72002" x="4249738" y="1147763"/>
          <p14:tracePt t="72014" x="4249738" y="1138238"/>
          <p14:tracePt t="72018" x="4257675" y="1130300"/>
          <p14:tracePt t="72031" x="4257675" y="1122363"/>
          <p14:tracePt t="72048" x="4257675" y="1112838"/>
          <p14:tracePt t="72129" x="4265613" y="1112838"/>
          <p14:tracePt t="72135" x="4275138" y="1104900"/>
          <p14:tracePt t="72144" x="4300538" y="1104900"/>
          <p14:tracePt t="72159" x="4333875" y="1096963"/>
          <p14:tracePt t="72169" x="4359275" y="1096963"/>
          <p14:tracePt t="72176" x="4376738" y="1096963"/>
          <p14:tracePt t="72184" x="4410075" y="1096963"/>
          <p14:tracePt t="72197" x="4445000" y="1096963"/>
          <p14:tracePt t="72200" x="4503738" y="1096963"/>
          <p14:tracePt t="72213" x="4579938" y="1096963"/>
          <p14:tracePt t="72215" x="4665663" y="1096963"/>
          <p14:tracePt t="72225" x="4759325" y="1096963"/>
          <p14:tracePt t="72234" x="4860925" y="1096963"/>
          <p14:tracePt t="72243" x="4962525" y="1096963"/>
          <p14:tracePt t="72250" x="5056188" y="1096963"/>
          <p14:tracePt t="72259" x="5175250" y="1096963"/>
          <p14:tracePt t="72264" x="5260975" y="1096963"/>
          <p14:tracePt t="72277" x="5345113" y="1096963"/>
          <p14:tracePt t="72282" x="5438775" y="1096963"/>
          <p14:tracePt t="72292" x="5524500" y="1096963"/>
          <p14:tracePt t="72298" x="5600700" y="1096963"/>
          <p14:tracePt t="72309" x="5668963" y="1096963"/>
          <p14:tracePt t="72316" x="5710238" y="1096963"/>
          <p14:tracePt t="72322" x="5761038" y="1096963"/>
          <p14:tracePt t="72331" x="5778500" y="1087438"/>
          <p14:tracePt t="72336" x="5813425" y="1079500"/>
          <p14:tracePt t="72348" x="5846763" y="1069975"/>
          <p14:tracePt t="72359" x="5864225" y="1069975"/>
          <p14:tracePt t="72371" x="5880100" y="1069975"/>
          <p14:tracePt t="72381" x="5889625" y="1069975"/>
          <p14:tracePt t="72394" x="5922963" y="1062038"/>
          <p14:tracePt t="72397" x="5948363" y="1054100"/>
          <p14:tracePt t="72409" x="5973763" y="1044575"/>
          <p14:tracePt t="72414" x="5983288" y="1044575"/>
          <p14:tracePt t="72426" x="6016625" y="1044575"/>
          <p14:tracePt t="72432" x="6034088" y="1036638"/>
          <p14:tracePt t="72436" x="6049963" y="1028700"/>
          <p14:tracePt t="72447" x="6067425" y="1028700"/>
          <p14:tracePt t="72452" x="6076950" y="1028700"/>
          <p14:tracePt t="72464" x="6084888" y="1028700"/>
          <p14:tracePt t="72468" x="6084888" y="1011238"/>
          <p14:tracePt t="72481" x="6092825" y="1003300"/>
          <p14:tracePt t="72493" x="6102350" y="1003300"/>
          <p14:tracePt t="72510" x="6110288" y="1003300"/>
          <p14:tracePt t="72526" x="6118225" y="1003300"/>
          <p14:tracePt t="72534" x="6127750" y="1003300"/>
          <p14:tracePt t="72558" x="6135688" y="1003300"/>
          <p14:tracePt t="72564" x="6143625" y="1003300"/>
          <p14:tracePt t="72568" x="6161088" y="1003300"/>
          <p14:tracePt t="72581" x="6169025" y="1003300"/>
          <p14:tracePt t="72584" x="6178550" y="1003300"/>
          <p14:tracePt t="72597" x="6186488" y="993775"/>
          <p14:tracePt t="72609" x="6203950" y="985838"/>
          <p14:tracePt t="73261" x="6221413" y="968375"/>
          <p14:tracePt t="73274" x="6229350" y="952500"/>
          <p14:tracePt t="73297" x="6237288" y="935038"/>
          <p14:tracePt t="73308" x="6246813" y="925513"/>
          <p14:tracePt t="73328" x="6254750" y="917575"/>
          <p14:tracePt t="73477" x="6272213" y="917575"/>
          <p14:tracePt t="73492" x="6280150" y="917575"/>
          <p14:tracePt t="73508" x="6280150" y="925513"/>
          <p14:tracePt t="73514" x="6280150" y="952500"/>
          <p14:tracePt t="73526" x="6288088" y="977900"/>
          <p14:tracePt t="73532" x="6297613" y="1011238"/>
          <p14:tracePt t="73542" x="6297613" y="1036638"/>
          <p14:tracePt t="73548" x="6297613" y="1079500"/>
          <p14:tracePt t="73552" x="6305550" y="1112838"/>
          <p14:tracePt t="73564" x="6313488" y="1147763"/>
          <p14:tracePt t="73576" x="6323013" y="1198563"/>
          <p14:tracePt t="73581" x="6323013" y="1241425"/>
          <p14:tracePt t="73593" x="6323013" y="1292225"/>
          <p14:tracePt t="73602" x="6323013" y="1308100"/>
          <p14:tracePt t="73615" x="6323013" y="1317625"/>
          <p14:tracePt t="73618" x="6330950" y="1325563"/>
          <p14:tracePt t="73631" x="6330950" y="1333500"/>
          <p14:tracePt t="73694" x="6330950" y="1350963"/>
          <p14:tracePt t="73706" x="6330950" y="1360488"/>
          <p14:tracePt t="73730" x="6323013" y="1368425"/>
          <p14:tracePt t="74699" x="6330950" y="1368425"/>
          <p14:tracePt t="74825" x="6330950" y="1376363"/>
          <p14:tracePt t="74836" x="6313488" y="1385888"/>
          <p14:tracePt t="74840" x="6305550" y="1411288"/>
          <p14:tracePt t="74850" x="6272213" y="1436688"/>
          <p14:tracePt t="74859" x="6237288" y="1452563"/>
          <p14:tracePt t="74865" x="6194425" y="1487488"/>
          <p14:tracePt t="74875" x="6178550" y="1495425"/>
          <p14:tracePt t="74895" x="6092825" y="1555750"/>
          <p14:tracePt t="74898" x="6034088" y="1589088"/>
          <p14:tracePt t="74909" x="5957888" y="1631950"/>
          <p14:tracePt t="74916" x="5880100" y="1649413"/>
          <p14:tracePt t="74921" x="5821363" y="1690688"/>
          <p14:tracePt t="74932" x="5745163" y="1725613"/>
          <p14:tracePt t="74945" x="5694363" y="1741488"/>
          <p14:tracePt t="74948" x="5651500" y="1758950"/>
          <p14:tracePt t="74959" x="5557838" y="1784350"/>
          <p14:tracePt t="74972" x="5497513" y="1793875"/>
          <p14:tracePt t="74981" x="5464175" y="1801813"/>
          <p14:tracePt t="74984" x="5421313" y="1801813"/>
          <p14:tracePt t="74994" x="5387975" y="1809750"/>
          <p14:tracePt t="75000" x="5345113" y="1809750"/>
          <p14:tracePt t="75013" x="5311775" y="1819275"/>
          <p14:tracePt t="75023" x="5276850" y="1827213"/>
          <p14:tracePt t="75028" x="5243513" y="1827213"/>
          <p14:tracePt t="75034" x="5235575" y="1827213"/>
          <p14:tracePt t="75047" x="5218113" y="1835150"/>
          <p14:tracePt t="75207" x="5218113" y="1844675"/>
          <p14:tracePt t="75229" x="5226050" y="1870075"/>
          <p14:tracePt t="75232" x="5286375" y="1878013"/>
          <p14:tracePt t="75246" x="5319713" y="1885950"/>
          <p14:tracePt t="75250" x="5370513" y="1903413"/>
          <p14:tracePt t="75259" x="5395913" y="1903413"/>
          <p14:tracePt t="75266" x="5413375" y="1903413"/>
          <p14:tracePt t="75276" x="5456238" y="1911350"/>
          <p14:tracePt t="75282" x="5507038" y="1928813"/>
          <p14:tracePt t="75287" x="5557838" y="1954213"/>
          <p14:tracePt t="75298" x="5600700" y="1971675"/>
          <p14:tracePt t="75309" x="5694363" y="2005013"/>
          <p14:tracePt t="75314" x="5770563" y="2022475"/>
          <p14:tracePt t="75325" x="5854700" y="2055813"/>
          <p14:tracePt t="75330" x="5905500" y="2090738"/>
          <p14:tracePt t="75343" x="5999163" y="2124075"/>
          <p14:tracePt t="75348" x="6076950" y="2174875"/>
          <p14:tracePt t="75352" x="6135688" y="2217738"/>
          <p14:tracePt t="75364" x="6211888" y="2252663"/>
          <p14:tracePt t="75368" x="6262688" y="2293938"/>
          <p14:tracePt t="75381" x="6338888" y="2328863"/>
          <p14:tracePt t="75394" x="6391275" y="2371725"/>
          <p14:tracePt t="75397" x="6457950" y="2397125"/>
          <p14:tracePt t="75409" x="6569075" y="2455863"/>
          <p14:tracePt t="75419" x="6577013" y="2455863"/>
          <p14:tracePt t="75430" x="6602413" y="2463800"/>
          <p14:tracePt t="75531" x="6619875" y="2463800"/>
          <p14:tracePt t="75537" x="6645275" y="2463800"/>
          <p14:tracePt t="75545" x="6670675" y="2463800"/>
          <p14:tracePt t="75550" x="6688138" y="2463800"/>
          <p14:tracePt t="75563" x="6705600" y="2463800"/>
          <p14:tracePt t="75572" x="6721475" y="2463800"/>
          <p14:tracePt t="75576" x="6738938" y="2463800"/>
          <p14:tracePt t="75584" x="6756400" y="2463800"/>
          <p14:tracePt t="75592" x="6764338" y="2463800"/>
          <p14:tracePt t="75609" x="6772275" y="2463800"/>
          <p14:tracePt t="75628" x="6781800" y="2463800"/>
          <p14:tracePt t="75637" x="6789738" y="2463800"/>
          <p14:tracePt t="75643" x="6815138" y="2455863"/>
          <p14:tracePt t="75650" x="6832600" y="2455863"/>
          <p14:tracePt t="75659" x="6858000" y="2455863"/>
          <p14:tracePt t="75666" x="6908800" y="2455863"/>
          <p14:tracePt t="75676" x="6943725" y="2455863"/>
          <p14:tracePt t="75682" x="6977063" y="2455863"/>
          <p14:tracePt t="75692" x="7010400" y="2447925"/>
          <p14:tracePt t="75698" x="7035800" y="2447925"/>
          <p14:tracePt t="75709" x="7053263" y="2438400"/>
          <p14:tracePt t="75717" x="7088188" y="2430463"/>
          <p14:tracePt t="75725" x="7104063" y="2430463"/>
          <p14:tracePt t="75732" x="7129463" y="2430463"/>
          <p14:tracePt t="75736" x="7138988" y="2430463"/>
          <p14:tracePt t="75748" x="7164388" y="2422525"/>
          <p14:tracePt t="75759" x="7215188" y="2422525"/>
          <p14:tracePt t="75764" x="7240588" y="2422525"/>
          <p14:tracePt t="75779" x="7308850" y="2413000"/>
          <p14:tracePt t="75787" x="7342188" y="2413000"/>
          <p14:tracePt t="75798" x="7385050" y="2413000"/>
          <p14:tracePt t="75802" x="7410450" y="2413000"/>
          <p14:tracePt t="75814" x="7418388" y="2413000"/>
          <p14:tracePt t="75816" x="7427913" y="2405063"/>
          <p14:tracePt t="75826" x="7435850" y="2405063"/>
          <p14:tracePt t="75852" x="7453313" y="2405063"/>
          <p14:tracePt t="75878" x="7461250" y="2405063"/>
          <p14:tracePt t="75892" x="7478713" y="2405063"/>
          <p14:tracePt t="75908" x="7486650" y="2397125"/>
          <p14:tracePt t="75914" x="7504113" y="2397125"/>
          <p14:tracePt t="75925" x="7512050" y="2397125"/>
          <p14:tracePt t="75931" x="7537450" y="2387600"/>
          <p14:tracePt t="75943" x="7546975" y="2387600"/>
          <p14:tracePt t="75948" x="7562850" y="2387600"/>
          <p14:tracePt t="75952" x="7580313" y="2387600"/>
          <p14:tracePt t="75965" x="7588250" y="2379663"/>
          <p14:tracePt t="75968" x="7597775" y="2379663"/>
          <p14:tracePt t="75981" x="7605713" y="2379663"/>
          <p14:tracePt t="75992" x="7613650" y="2371725"/>
          <p14:tracePt t="76069" x="7623175" y="2371725"/>
          <p14:tracePt t="76076" x="7639050" y="2371725"/>
          <p14:tracePt t="76096" x="7656513" y="2371725"/>
          <p14:tracePt t="76100" x="7691438" y="2371725"/>
          <p14:tracePt t="76113" x="7699375" y="2371725"/>
          <p14:tracePt t="76115" x="7724775" y="2371725"/>
          <p14:tracePt t="76126" x="7732713" y="2371725"/>
          <p14:tracePt t="76134" x="7750175" y="2371725"/>
          <p14:tracePt t="76142" x="7767638" y="2371725"/>
          <p14:tracePt t="76151" x="7775575" y="2371725"/>
          <p14:tracePt t="76158" x="7810500" y="2362200"/>
          <p14:tracePt t="76165" x="7835900" y="2362200"/>
          <p14:tracePt t="76176" x="7843838" y="2362200"/>
          <p14:tracePt t="76182" x="7861300" y="2362200"/>
          <p14:tracePt t="76192" x="7877175" y="2362200"/>
          <p14:tracePt t="76198" x="7894638" y="2362200"/>
          <p14:tracePt t="76209" x="7920038" y="2362200"/>
          <p14:tracePt t="76216" x="7927975" y="2362200"/>
          <p14:tracePt t="76222" x="7945438" y="2362200"/>
          <p14:tracePt t="76231" x="7954963" y="2362200"/>
          <p14:tracePt t="76236" x="7962900" y="2362200"/>
          <p14:tracePt t="76250" x="7970838" y="2362200"/>
          <p14:tracePt t="76363" x="7980363" y="2362200"/>
          <p14:tracePt t="76368" x="7988300" y="2362200"/>
          <p14:tracePt t="76376" x="7996238" y="2362200"/>
          <p14:tracePt t="76386" x="8021638" y="2362200"/>
          <p14:tracePt t="76392" x="8081963" y="2362200"/>
          <p14:tracePt t="76402" x="8099425" y="2362200"/>
          <p14:tracePt t="76409" x="8158163" y="2362200"/>
          <p14:tracePt t="76417" x="8201025" y="2362200"/>
          <p14:tracePt t="76427" x="8259763" y="2362200"/>
          <p14:tracePt t="76432" x="8302625" y="2362200"/>
          <p14:tracePt t="76443" x="8328025" y="2362200"/>
          <p14:tracePt t="76449" x="8362950" y="2362200"/>
          <p14:tracePt t="76459" x="8378825" y="2362200"/>
          <p14:tracePt t="76606" x="8388350" y="2362200"/>
          <p14:tracePt t="76625" x="8396288" y="2362200"/>
          <p14:tracePt t="76636" x="8404225" y="2362200"/>
          <p14:tracePt t="77331" x="8396288" y="2362200"/>
          <p14:tracePt t="77341" x="8335963" y="2362200"/>
          <p14:tracePt t="77350" x="8310563" y="2362200"/>
          <p14:tracePt t="77358" x="8251825" y="2362200"/>
          <p14:tracePt t="77365" x="8166100" y="2362200"/>
          <p14:tracePt t="77373" x="8039100" y="2362200"/>
          <p14:tracePt t="77382" x="7927975" y="2362200"/>
          <p14:tracePt t="77392" x="7783513" y="2362200"/>
          <p14:tracePt t="77398" x="7631113" y="2362200"/>
          <p14:tracePt t="77409" x="7494588" y="2362200"/>
          <p14:tracePt t="77415" x="7324725" y="2362200"/>
          <p14:tracePt t="77428" x="6943725" y="2362200"/>
          <p14:tracePt t="77436" x="6738938" y="2362200"/>
          <p14:tracePt t="77447" x="6586538" y="2362200"/>
          <p14:tracePt t="77452" x="6442075" y="2362200"/>
          <p14:tracePt t="77464" x="6313488" y="2362200"/>
          <p14:tracePt t="77466" x="6221413" y="2362200"/>
          <p14:tracePt t="77476" x="6143625" y="2354263"/>
          <p14:tracePt t="77492" x="6067425" y="2344738"/>
          <p14:tracePt t="77503" x="6059488" y="2344738"/>
          <p14:tracePt t="77509" x="6034088" y="2344738"/>
          <p14:tracePt t="77518" x="6016625" y="2344738"/>
          <p14:tracePt t="77530" x="5973763" y="2344738"/>
          <p14:tracePt t="77532" x="5957888" y="2344738"/>
          <p14:tracePt t="77547" x="5915025" y="2344738"/>
          <p14:tracePt t="77550" x="5880100" y="2344738"/>
          <p14:tracePt t="77565" x="5788025" y="2344738"/>
          <p14:tracePt t="77576" x="5727700" y="2344738"/>
          <p14:tracePt t="77581" x="5651500" y="2344738"/>
          <p14:tracePt t="77592" x="5583238" y="2344738"/>
          <p14:tracePt t="77600" x="5540375" y="2344738"/>
          <p14:tracePt t="77610" x="5464175" y="2344738"/>
          <p14:tracePt t="77616" x="5438775" y="2344738"/>
          <p14:tracePt t="77622" x="5405438" y="2344738"/>
          <p14:tracePt t="77631" x="5370513" y="2354263"/>
          <p14:tracePt t="77642" x="5353050" y="2362200"/>
          <p14:tracePt t="77659" x="5327650" y="2387600"/>
          <p14:tracePt t="77663" x="5302250" y="2405063"/>
          <p14:tracePt t="77682" x="5294313" y="2422525"/>
          <p14:tracePt t="77686" x="5286375" y="2438400"/>
          <p14:tracePt t="77698" x="5276850" y="2447925"/>
          <p14:tracePt t="77709" x="5268913" y="2463800"/>
          <p14:tracePt t="77712" x="5268913" y="2473325"/>
          <p14:tracePt t="77722" x="5260975" y="2473325"/>
          <p14:tracePt t="77731" x="5260975" y="2481263"/>
          <p14:tracePt t="77749" x="5260975" y="2498725"/>
          <p14:tracePt t="77779" x="5251450" y="2498725"/>
          <p14:tracePt t="77792" x="5235575" y="2506663"/>
          <p14:tracePt t="77802" x="5226050" y="2516188"/>
          <p14:tracePt t="77814" x="5218113" y="2532063"/>
          <p14:tracePt t="77818" x="5200650" y="2549525"/>
          <p14:tracePt t="77830" x="5192713" y="2549525"/>
          <p14:tracePt t="77834" x="5183188" y="2557463"/>
          <p14:tracePt t="77847" x="5183188" y="2566988"/>
          <p14:tracePt t="77859" x="5149850" y="2582863"/>
          <p14:tracePt t="77869" x="5141913" y="2600325"/>
          <p14:tracePt t="77876" x="5132388" y="2600325"/>
          <p14:tracePt t="77884" x="5124450" y="2608263"/>
          <p14:tracePt t="77897" x="5116513" y="2608263"/>
          <p14:tracePt t="77995" x="5116513" y="2600325"/>
          <p14:tracePt t="78010" x="5124450" y="2566988"/>
          <p14:tracePt t="78023" x="5132388" y="2532063"/>
          <p14:tracePt t="78026" x="5149850" y="2489200"/>
          <p14:tracePt t="78036" x="5149850" y="2481263"/>
          <p14:tracePt t="78048" x="5167313" y="2455863"/>
          <p14:tracePt t="78050" x="5175250" y="2405063"/>
          <p14:tracePt t="78063" x="5183188" y="2371725"/>
          <p14:tracePt t="78066" x="5192713" y="2336800"/>
          <p14:tracePt t="78076" x="5200650" y="2311400"/>
          <p14:tracePt t="78086" x="5218113" y="2260600"/>
          <p14:tracePt t="78092" x="5226050" y="2235200"/>
          <p14:tracePt t="78101" x="5243513" y="2192338"/>
          <p14:tracePt t="78109" x="5251450" y="2166938"/>
          <p14:tracePt t="78116" x="5251450" y="2133600"/>
          <p14:tracePt t="78126" x="5260975" y="2098675"/>
          <p14:tracePt t="78132" x="5268913" y="2073275"/>
          <p14:tracePt t="78142" x="5276850" y="2039938"/>
          <p14:tracePt t="78149" x="5276850" y="2030413"/>
          <p14:tracePt t="78158" x="5276850" y="2014538"/>
          <p14:tracePt t="78166" x="5276850" y="1997075"/>
          <p14:tracePt t="78182" x="5276850" y="1971675"/>
          <p14:tracePt t="78208" x="5276850" y="1963738"/>
          <p14:tracePt t="78375" x="5276850" y="1971675"/>
          <p14:tracePt t="78386" x="5276850" y="1979613"/>
          <p14:tracePt t="78411" x="5286375" y="1989138"/>
          <p14:tracePt t="78413" x="5319713" y="2005013"/>
          <p14:tracePt t="78434" x="5353050" y="2005013"/>
          <p14:tracePt t="78442" x="5362575" y="2005013"/>
          <p14:tracePt t="78448" x="5380038" y="2005013"/>
          <p14:tracePt t="78459" x="5387975" y="2005013"/>
          <p14:tracePt t="78464" x="5405438" y="2005013"/>
          <p14:tracePt t="78476" x="5413375" y="2005013"/>
          <p14:tracePt t="78481" x="5421313" y="2005013"/>
          <p14:tracePt t="78495" x="5430838" y="2005013"/>
          <p14:tracePt t="78510" x="5438775" y="2005013"/>
          <p14:tracePt t="78528" x="5446713" y="2005013"/>
          <p14:tracePt t="78564" x="5456238" y="2005013"/>
          <p14:tracePt t="78566" x="5464175" y="1997075"/>
          <p14:tracePt t="78611" x="5464175" y="1979613"/>
          <p14:tracePt t="78747" x="5464175" y="1989138"/>
          <p14:tracePt t="78754" x="5446713" y="2005013"/>
          <p14:tracePt t="78763" x="5438775" y="2047875"/>
          <p14:tracePt t="78776" x="5421313" y="2116138"/>
          <p14:tracePt t="78787" x="5413375" y="2141538"/>
          <p14:tracePt t="78792" x="5405438" y="2174875"/>
          <p14:tracePt t="78802" x="5395913" y="2200275"/>
          <p14:tracePt t="78816" x="5395913" y="2235200"/>
          <p14:tracePt t="78826" x="5395913" y="2252663"/>
          <p14:tracePt t="78832" x="5395913" y="2260600"/>
          <p14:tracePt t="79101" x="5395913" y="2278063"/>
          <p14:tracePt t="79107" x="5395913" y="2311400"/>
          <p14:tracePt t="79132" x="5395913" y="2328863"/>
          <p14:tracePt t="79135" x="5395913" y="2336800"/>
          <p14:tracePt t="79144" x="5395913" y="2344738"/>
          <p14:tracePt t="79159" x="5395913" y="2354263"/>
          <p14:tracePt t="79172" x="5395913" y="2371725"/>
          <p14:tracePt t="79176" x="5405438" y="2379663"/>
          <p14:tracePt t="79356" x="5405438" y="2387600"/>
          <p14:tracePt t="79366" x="5405438" y="2405063"/>
          <p14:tracePt t="79475" x="5413375" y="2405063"/>
          <p14:tracePt t="79490" x="5413375" y="2397125"/>
          <p14:tracePt t="79500" x="5413375" y="2379663"/>
          <p14:tracePt t="79503" x="5413375" y="2354263"/>
          <p14:tracePt t="79514" x="5413375" y="2328863"/>
          <p14:tracePt t="79526" x="5413375" y="2303463"/>
          <p14:tracePt t="79531" x="5413375" y="2278063"/>
          <p14:tracePt t="79542" x="5413375" y="2235200"/>
          <p14:tracePt t="79547" x="5413375" y="2184400"/>
          <p14:tracePt t="79559" x="5395913" y="2133600"/>
          <p14:tracePt t="79564" x="5387975" y="2073275"/>
          <p14:tracePt t="79569" x="5370513" y="2014538"/>
          <p14:tracePt t="79580" x="5362575" y="1971675"/>
          <p14:tracePt t="79584" x="5362575" y="1928813"/>
          <p14:tracePt t="79597" x="5362575" y="1903413"/>
          <p14:tracePt t="79609" x="5362575" y="1870075"/>
          <p14:tracePt t="79675" x="5353050" y="1903413"/>
          <p14:tracePt t="79684" x="5337175" y="1938338"/>
          <p14:tracePt t="79692" x="5337175" y="1963738"/>
          <p14:tracePt t="79700" x="5337175" y="1989138"/>
          <p14:tracePt t="79709" x="5337175" y="2014538"/>
          <p14:tracePt t="79714" x="5337175" y="2055813"/>
          <p14:tracePt t="79726" x="5337175" y="2116138"/>
          <p14:tracePt t="79731" x="5337175" y="2184400"/>
          <p14:tracePt t="79742" x="5327650" y="2260600"/>
          <p14:tracePt t="79747" x="5327650" y="2319338"/>
          <p14:tracePt t="79759" x="5327650" y="2362200"/>
          <p14:tracePt t="79765" x="5327650" y="2422525"/>
          <p14:tracePt t="79771" x="5327650" y="2481263"/>
          <p14:tracePt t="79781" x="5327650" y="2524125"/>
          <p14:tracePt t="79786" x="5327650" y="2566988"/>
          <p14:tracePt t="79797" x="5327650" y="2608263"/>
          <p14:tracePt t="79809" x="5327650" y="2633663"/>
          <p14:tracePt t="79813" x="5327650" y="2643188"/>
          <p14:tracePt t="79822" x="5327650" y="2668588"/>
          <p14:tracePt t="79827" x="5327650" y="2693988"/>
          <p14:tracePt t="79836" x="5337175" y="2693988"/>
          <p14:tracePt t="79848" x="5337175" y="2701925"/>
          <p14:tracePt t="79858" x="5337175" y="2711450"/>
          <p14:tracePt t="79867" x="5345113" y="2719388"/>
          <p14:tracePt t="79877" x="5353050" y="2719388"/>
          <p14:tracePt t="79886" x="5362575" y="2719388"/>
          <p14:tracePt t="79902" x="5387975" y="2719388"/>
          <p14:tracePt t="79915" x="5395913" y="2719388"/>
          <p14:tracePt t="79917" x="5430838" y="2719388"/>
          <p14:tracePt t="79928" x="5472113" y="2719388"/>
          <p14:tracePt t="79936" x="5507038" y="2711450"/>
          <p14:tracePt t="79943" x="5540375" y="2686050"/>
          <p14:tracePt t="79952" x="5608638" y="2660650"/>
          <p14:tracePt t="79959" x="5668963" y="2625725"/>
          <p14:tracePt t="79966" x="5745163" y="2574925"/>
          <p14:tracePt t="79976" x="5846763" y="2516188"/>
          <p14:tracePt t="79982" x="5940425" y="2430463"/>
          <p14:tracePt t="79992" x="6024563" y="2379663"/>
          <p14:tracePt t="79998" x="6102350" y="2293938"/>
          <p14:tracePt t="80009" x="6153150" y="2227263"/>
          <p14:tracePt t="80018" x="6211888" y="2149475"/>
          <p14:tracePt t="80026" x="6254750" y="2090738"/>
          <p14:tracePt t="80032" x="6272213" y="2039938"/>
          <p14:tracePt t="80043" x="6288088" y="1989138"/>
          <p14:tracePt t="80048" x="6297613" y="1963738"/>
          <p14:tracePt t="80059" x="6297613" y="1946275"/>
          <p14:tracePt t="80064" x="6297613" y="1938338"/>
          <p14:tracePt t="80308" x="6288088" y="1938338"/>
          <p14:tracePt t="80321" x="6272213" y="1938338"/>
          <p14:tracePt t="80330" x="6262688" y="1938338"/>
          <p14:tracePt t="80341" x="6237288" y="1938338"/>
          <p14:tracePt t="80347" x="6229350" y="1938338"/>
          <p14:tracePt t="80359" x="6221413" y="1938338"/>
          <p14:tracePt t="80365" x="6211888" y="1938338"/>
          <p14:tracePt t="80376" x="6203950" y="1938338"/>
          <p14:tracePt t="80382" x="6194425" y="1938338"/>
          <p14:tracePt t="80386" x="6169025" y="1938338"/>
          <p14:tracePt t="80398" x="6161088" y="1938338"/>
          <p14:tracePt t="80432" x="6153150" y="1938338"/>
          <p14:tracePt t="80452" x="6143625" y="1938338"/>
          <p14:tracePt t="80464" x="6135688" y="1946275"/>
          <p14:tracePt t="80494" x="6135688" y="1954213"/>
          <p14:tracePt t="80502" x="6135688" y="1963738"/>
          <p14:tracePt t="80605" x="6135688" y="1954213"/>
          <p14:tracePt t="80610" x="6135688" y="1938338"/>
          <p14:tracePt t="80618" x="6135688" y="1928813"/>
          <p14:tracePt t="80675" x="6135688" y="1946275"/>
          <p14:tracePt t="80684" x="6135688" y="1963738"/>
          <p14:tracePt t="80696" x="6135688" y="1997075"/>
          <p14:tracePt t="80701" x="6135688" y="2030413"/>
          <p14:tracePt t="80710" x="6153150" y="2090738"/>
          <p14:tracePt t="80723" x="6169025" y="2166938"/>
          <p14:tracePt t="80728" x="6194425" y="2227263"/>
          <p14:tracePt t="80734" x="6203950" y="2268538"/>
          <p14:tracePt t="80743" x="6203950" y="2278063"/>
          <p14:tracePt t="80750" x="6211888" y="2286000"/>
          <p14:tracePt t="80775" x="6211888" y="2293938"/>
          <p14:tracePt t="80861" x="6211888" y="2303463"/>
          <p14:tracePt t="80867" x="6221413" y="2303463"/>
          <p14:tracePt t="80876" x="6229350" y="2286000"/>
          <p14:tracePt t="80893" x="6237288" y="2227263"/>
          <p14:tracePt t="80900" x="6254750" y="2200275"/>
          <p14:tracePt t="80909" x="6262688" y="2159000"/>
          <p14:tracePt t="80916" x="6297613" y="2098675"/>
          <p14:tracePt t="80922" x="6305550" y="2073275"/>
          <p14:tracePt t="80932" x="6323013" y="2022475"/>
          <p14:tracePt t="80943" x="6330950" y="1971675"/>
          <p14:tracePt t="80948" x="6330950" y="1938338"/>
          <p14:tracePt t="80962" x="6338888" y="1895475"/>
          <p14:tracePt t="80964" x="6348413" y="1852613"/>
          <p14:tracePt t="80976" x="6365875" y="1801813"/>
          <p14:tracePt t="80982" x="6365875" y="1776413"/>
          <p14:tracePt t="80986" x="6373813" y="1766888"/>
          <p14:tracePt t="80997" x="6373813" y="1751013"/>
          <p14:tracePt t="81002" x="6373813" y="1716088"/>
          <p14:tracePt t="81025" x="6373813" y="1708150"/>
          <p14:tracePt t="81135" x="6373813" y="1733550"/>
          <p14:tracePt t="81146" x="6373813" y="1766888"/>
          <p14:tracePt t="81148" x="6373813" y="1801813"/>
          <p14:tracePt t="81159" x="6373813" y="1852613"/>
          <p14:tracePt t="81168" x="6373813" y="1963738"/>
          <p14:tracePt t="81176" x="6373813" y="2108200"/>
          <p14:tracePt t="81184" x="6373813" y="2243138"/>
          <p14:tracePt t="81193" x="6381750" y="2379663"/>
          <p14:tracePt t="81198" x="6399213" y="2516188"/>
          <p14:tracePt t="81209" x="6407150" y="2643188"/>
          <p14:tracePt t="81214" x="6442075" y="2744788"/>
          <p14:tracePt t="81226" x="6450013" y="2830513"/>
          <p14:tracePt t="81231" x="6450013" y="2922588"/>
          <p14:tracePt t="81242" x="6457950" y="2982913"/>
          <p14:tracePt t="81248" x="6467475" y="2982913"/>
          <p14:tracePt t="81325" x="6475413" y="2982913"/>
          <p14:tracePt t="81330" x="6483350" y="2982913"/>
          <p14:tracePt t="81351" x="6483350" y="2965450"/>
          <p14:tracePt t="81358" x="6483350" y="2957513"/>
          <p14:tracePt t="81364" x="6492875" y="2957513"/>
          <p14:tracePt t="81375" x="6492875" y="2940050"/>
          <p14:tracePt t="81382" x="6500813" y="2932113"/>
          <p14:tracePt t="81393" x="6526213" y="2897188"/>
          <p14:tracePt t="81400" x="6526213" y="2889250"/>
          <p14:tracePt t="81409" x="6526213" y="2881313"/>
          <p14:tracePt t="81416" x="6526213" y="2863850"/>
          <p14:tracePt t="81422" x="6551613" y="2846388"/>
          <p14:tracePt t="81436" x="6551613" y="2838450"/>
          <p14:tracePt t="81442" x="6561138" y="2838450"/>
          <p14:tracePt t="81925" x="6561138" y="2830513"/>
          <p14:tracePt t="82107" x="6551613" y="2830513"/>
          <p14:tracePt t="82290" x="6543675" y="2830513"/>
          <p14:tracePt t="82314" x="6535738" y="2830513"/>
          <p14:tracePt t="82379" x="6526213" y="2830513"/>
          <p14:tracePt t="82394" x="6518275" y="2830513"/>
          <p14:tracePt t="82444" x="6510338" y="2846388"/>
          <p14:tracePt t="82461" x="6500813" y="2846388"/>
          <p14:tracePt t="82481" x="6492875" y="2855913"/>
          <p14:tracePt t="82521" x="6483350" y="2863850"/>
          <p14:tracePt t="83581" x="6475413" y="2863850"/>
          <p14:tracePt t="83615" x="6467475" y="2863850"/>
          <p14:tracePt t="83630" x="6457950" y="2863850"/>
          <p14:tracePt t="83641" x="6442075" y="2855913"/>
          <p14:tracePt t="83663" x="6432550" y="2855913"/>
          <p14:tracePt t="83665" x="6424613" y="2846388"/>
          <p14:tracePt t="83676" x="6424613" y="2838450"/>
          <p14:tracePt t="83681" x="6416675" y="2838450"/>
          <p14:tracePt t="83693" x="6407150" y="2838450"/>
          <p14:tracePt t="83709" x="6399213" y="2830513"/>
          <p14:tracePt t="83716" x="6399213" y="2820988"/>
          <p14:tracePt t="83731" x="6391275" y="2813050"/>
          <p14:tracePt t="83742" x="6373813" y="2805113"/>
          <p14:tracePt t="83759" x="6365875" y="2805113"/>
          <p14:tracePt t="83766" x="6356350" y="2805113"/>
          <p14:tracePt t="83781" x="6348413" y="2795588"/>
          <p14:tracePt t="83801" x="6348413" y="2787650"/>
          <p14:tracePt t="83816" x="6348413" y="2778125"/>
          <p14:tracePt t="83826" x="6348413" y="2762250"/>
          <p14:tracePt t="83832" x="6348413" y="2719388"/>
          <p14:tracePt t="83842" x="6348413" y="2701925"/>
          <p14:tracePt t="83847" x="6348413" y="2676525"/>
          <p14:tracePt t="83859" x="6348413" y="2660650"/>
          <p14:tracePt t="83864" x="6348413" y="2651125"/>
          <p14:tracePt t="83875" x="6348413" y="2643188"/>
          <p14:tracePt t="83895" x="6348413" y="2625725"/>
          <p14:tracePt t="83898" x="6348413" y="2608263"/>
          <p14:tracePt t="84191" x="6338888" y="2600325"/>
          <p14:tracePt t="84195" x="6313488" y="2600325"/>
          <p14:tracePt t="84208" x="6237288" y="2592388"/>
          <p14:tracePt t="84214" x="6118225" y="2574925"/>
          <p14:tracePt t="84226" x="5991225" y="2557463"/>
          <p14:tracePt t="84232" x="5846763" y="2532063"/>
          <p14:tracePt t="84234" x="5694363" y="2516188"/>
          <p14:tracePt t="84247" x="5549900" y="2473325"/>
          <p14:tracePt t="84259" x="5421313" y="2455863"/>
          <p14:tracePt t="84264" x="5319713" y="2430463"/>
          <p14:tracePt t="84271" x="5226050" y="2405063"/>
          <p14:tracePt t="84276" x="5157788" y="2387600"/>
          <p14:tracePt t="84286" x="5106988" y="2379663"/>
          <p14:tracePt t="84298" x="5064125" y="2371725"/>
          <p14:tracePt t="84300" x="5048250" y="2362200"/>
          <p14:tracePt t="84313" x="5038725" y="2354263"/>
          <p14:tracePt t="84316" x="5038725" y="2344738"/>
          <p14:tracePt t="84336" x="5030788" y="2344738"/>
          <p14:tracePt t="84342" x="5022850" y="2328863"/>
          <p14:tracePt t="84350" x="5013325" y="2311400"/>
          <p14:tracePt t="84366" x="4997450" y="2293938"/>
          <p14:tracePt t="84376" x="4987925" y="2286000"/>
          <p14:tracePt t="84382" x="4972050" y="2260600"/>
          <p14:tracePt t="84392" x="4972050" y="2252663"/>
          <p14:tracePt t="84409" x="4972050" y="2243138"/>
          <p14:tracePt t="84416" x="4954588" y="2235200"/>
          <p14:tracePt t="84429" x="4954588" y="2227263"/>
          <p14:tracePt t="84433" x="4946650" y="2227263"/>
          <p14:tracePt t="84452" x="4946650" y="2217738"/>
          <p14:tracePt t="84465" x="4937125" y="2200275"/>
          <p14:tracePt t="84675" x="4954588" y="2200275"/>
          <p14:tracePt t="84686" x="4987925" y="2200275"/>
          <p14:tracePt t="84690" x="5073650" y="2200275"/>
          <p14:tracePt t="84699" x="5200650" y="2200275"/>
          <p14:tracePt t="84709" x="5327650" y="2200275"/>
          <p14:tracePt t="84715" x="5472113" y="2200275"/>
          <p14:tracePt t="84726" x="5600700" y="2200275"/>
          <p14:tracePt t="84731" x="5710238" y="2200275"/>
          <p14:tracePt t="84742" x="5778500" y="2200275"/>
          <p14:tracePt t="84748" x="5795963" y="2200275"/>
          <p14:tracePt t="84760" x="5803900" y="2200275"/>
          <p14:tracePt t="85088" x="5788025" y="2200275"/>
          <p14:tracePt t="85099" x="5770563" y="2209800"/>
          <p14:tracePt t="85103" x="5753100" y="2217738"/>
          <p14:tracePt t="85115" x="5727700" y="2227263"/>
          <p14:tracePt t="85126" x="5710238" y="2235200"/>
          <p14:tracePt t="85132" x="5684838" y="2252663"/>
          <p14:tracePt t="85143" x="5659438" y="2252663"/>
          <p14:tracePt t="85152" x="5641975" y="2260600"/>
          <p14:tracePt t="85164" x="5634038" y="2268538"/>
          <p14:tracePt t="85169" x="5616575" y="2268538"/>
          <p14:tracePt t="85180" x="5591175" y="2268538"/>
          <p14:tracePt t="85182" x="5583238" y="2278063"/>
          <p14:tracePt t="85197" x="5575300" y="2278063"/>
          <p14:tracePt t="85209" x="5557838" y="2286000"/>
          <p14:tracePt t="85226" x="5540375" y="2286000"/>
          <p14:tracePt t="85231" x="5532438" y="2286000"/>
          <p14:tracePt t="85242" x="5524500" y="2303463"/>
          <p14:tracePt t="85247" x="5514975" y="2311400"/>
          <p14:tracePt t="85259" x="5507038" y="2311400"/>
          <p14:tracePt t="85268" x="5507038" y="2319338"/>
          <p14:tracePt t="85275" x="5507038" y="2328863"/>
          <p14:tracePt t="85284" x="5507038" y="2336800"/>
          <p14:tracePt t="85293" x="5507038" y="2371725"/>
          <p14:tracePt t="85301" x="5507038" y="2387600"/>
          <p14:tracePt t="85315" x="5507038" y="2430463"/>
          <p14:tracePt t="85326" x="5524500" y="2455863"/>
          <p14:tracePt t="85331" x="5540375" y="2473325"/>
          <p14:tracePt t="85342" x="5549900" y="2498725"/>
          <p14:tracePt t="85350" x="5565775" y="2516188"/>
          <p14:tracePt t="85359" x="5575300" y="2541588"/>
          <p14:tracePt t="85364" x="5575300" y="2557463"/>
          <p14:tracePt t="85372" x="5575300" y="2566988"/>
          <p14:tracePt t="85382" x="5575300" y="2582863"/>
          <p14:tracePt t="85393" x="5575300" y="2600325"/>
          <p14:tracePt t="85397" x="5575300" y="2625725"/>
          <p14:tracePt t="85409" x="5575300" y="2651125"/>
          <p14:tracePt t="85413" x="5575300" y="2676525"/>
          <p14:tracePt t="85422" x="5575300" y="2693988"/>
          <p14:tracePt t="85431" x="5575300" y="2727325"/>
          <p14:tracePt t="85434" x="5565775" y="2752725"/>
          <p14:tracePt t="85447" x="5514975" y="2787650"/>
          <p14:tracePt t="85450" x="5497513" y="2820988"/>
          <p14:tracePt t="85463" x="5472113" y="2855913"/>
          <p14:tracePt t="85472" x="5430838" y="2897188"/>
          <p14:tracePt t="85478" x="5395913" y="2922588"/>
          <p14:tracePt t="85486" x="5370513" y="2922588"/>
          <p14:tracePt t="85492" x="5362575" y="2922588"/>
          <p14:tracePt t="85501" x="5337175" y="2940050"/>
          <p14:tracePt t="85513" x="5302250" y="2957513"/>
          <p14:tracePt t="85517" x="5268913" y="2982913"/>
          <p14:tracePt t="85526" x="5208588" y="2990850"/>
          <p14:tracePt t="85531" x="5175250" y="2990850"/>
          <p14:tracePt t="85542" x="5116513" y="3016250"/>
          <p14:tracePt t="85552" x="5081588" y="3025775"/>
          <p14:tracePt t="85559" x="5038725" y="3041650"/>
          <p14:tracePt t="85566" x="4979988" y="3059113"/>
          <p14:tracePt t="85576" x="4937125" y="3076575"/>
          <p14:tracePt t="85583" x="4911725" y="3084513"/>
          <p14:tracePt t="85592" x="4878388" y="3094038"/>
          <p14:tracePt t="85598" x="4852988" y="3109913"/>
          <p14:tracePt t="85609" x="4835525" y="3119438"/>
          <p14:tracePt t="85634" x="4827588" y="3119438"/>
          <p14:tracePt t="85643" x="4810125" y="3119438"/>
          <p14:tracePt t="85648" x="4802188" y="3119438"/>
          <p14:tracePt t="85661" x="4775200" y="3119438"/>
          <p14:tracePt t="85665" x="4759325" y="3119438"/>
          <p14:tracePt t="85679" x="4716463" y="3119438"/>
          <p14:tracePt t="85685" x="4691063" y="3119438"/>
          <p14:tracePt t="85694" x="4683125" y="3119438"/>
          <p14:tracePt t="85699" x="4665663" y="3119438"/>
          <p14:tracePt t="85710" x="4657725" y="3119438"/>
          <p14:tracePt t="85715" x="4630738" y="3119438"/>
          <p14:tracePt t="85726" x="4597400" y="3109913"/>
          <p14:tracePt t="85731" x="4579938" y="3109913"/>
          <p14:tracePt t="85745" x="4538663" y="3101975"/>
          <p14:tracePt t="85748" x="4513263" y="3094038"/>
          <p14:tracePt t="85762" x="4486275" y="3084513"/>
          <p14:tracePt t="85768" x="4478338" y="3084513"/>
          <p14:tracePt t="85957" x="4478338" y="3076575"/>
          <p14:tracePt t="85967" x="4495800" y="3076575"/>
          <p14:tracePt t="85970" x="4538663" y="3076575"/>
          <p14:tracePt t="85981" x="4579938" y="3076575"/>
          <p14:tracePt t="85986" x="4605338" y="3076575"/>
          <p14:tracePt t="85998" x="4640263" y="3076575"/>
          <p14:tracePt t="86009" x="4683125" y="3076575"/>
          <p14:tracePt t="86012" x="4699000" y="3076575"/>
          <p14:tracePt t="86026" x="4767263" y="3076575"/>
          <p14:tracePt t="86036" x="4784725" y="3076575"/>
          <p14:tracePt t="86048" x="4802188" y="3076575"/>
          <p14:tracePt t="86052" x="4835525" y="3076575"/>
          <p14:tracePt t="86064" x="4868863" y="3076575"/>
          <p14:tracePt t="86077" x="4894263" y="3076575"/>
          <p14:tracePt t="86098" x="4903788" y="3076575"/>
          <p14:tracePt t="86193" x="4911725" y="3076575"/>
          <p14:tracePt t="86199" x="4929188" y="3067050"/>
          <p14:tracePt t="86208" x="4946650" y="3059113"/>
          <p14:tracePt t="86218" x="4954588" y="3051175"/>
          <p14:tracePt t="86225" x="4972050" y="3041650"/>
          <p14:tracePt t="86232" x="4979988" y="3041650"/>
          <p14:tracePt t="86242" x="4997450" y="3033713"/>
          <p14:tracePt t="86251" x="5005388" y="3025775"/>
          <p14:tracePt t="86265" x="5013325" y="3025775"/>
          <p14:tracePt t="86276" x="5022850" y="3025775"/>
          <p14:tracePt t="86282" x="5030788" y="3008313"/>
          <p14:tracePt t="86301" x="5048250" y="3008313"/>
          <p14:tracePt t="86312" x="5056188" y="3008313"/>
          <p14:tracePt t="86659" x="5056188" y="3016250"/>
          <p14:tracePt t="86670" x="5056188" y="3025775"/>
          <p14:tracePt t="86674" x="5038725" y="3041650"/>
          <p14:tracePt t="86684" x="5030788" y="3051175"/>
          <p14:tracePt t="86693" x="5030788" y="3067050"/>
          <p14:tracePt t="86698" x="5030788" y="3076575"/>
          <p14:tracePt t="86709" x="5022850" y="3094038"/>
          <p14:tracePt t="86714" x="5005388" y="3119438"/>
          <p14:tracePt t="86726" x="5005388" y="3127375"/>
          <p14:tracePt t="86810" x="4997450" y="3135313"/>
          <p14:tracePt t="86821" x="4987925" y="3144838"/>
          <p14:tracePt t="86826" x="4972050" y="3152775"/>
          <p14:tracePt t="86835" x="4954588" y="3160713"/>
          <p14:tracePt t="86842" x="4919663" y="3178175"/>
          <p14:tracePt t="86851" x="4903788" y="3186113"/>
          <p14:tracePt t="86863" x="4878388" y="3195638"/>
          <p14:tracePt t="86865" x="4835525" y="3211513"/>
          <p14:tracePt t="86875" x="4802188" y="3221038"/>
          <p14:tracePt t="86882" x="4775200" y="3221038"/>
          <p14:tracePt t="86893" x="4749800" y="3221038"/>
          <p14:tracePt t="86900" x="4741863" y="3221038"/>
          <p14:tracePt t="86909" x="4716463" y="3238500"/>
          <p14:tracePt t="86916" x="4683125" y="3238500"/>
          <p14:tracePt t="86923" x="4673600" y="3238500"/>
          <p14:tracePt t="86931" x="4665663" y="3238500"/>
          <p14:tracePt t="87381" x="4657725" y="3238500"/>
          <p14:tracePt t="87391" x="4673600" y="3238500"/>
          <p14:tracePt t="87400" x="4733925" y="3238500"/>
          <p14:tracePt t="87409" x="4759325" y="3238500"/>
          <p14:tracePt t="87414" x="4784725" y="3238500"/>
          <p14:tracePt t="87425" x="4792663" y="3238500"/>
          <p14:tracePt t="87431" x="4802188" y="3238500"/>
          <p14:tracePt t="87738" x="4792663" y="3238500"/>
          <p14:tracePt t="87744" x="4767263" y="3238500"/>
          <p14:tracePt t="87752" x="4759325" y="3238500"/>
          <p14:tracePt t="87758" x="4749800" y="3238500"/>
          <p14:tracePt t="87768" x="4733925" y="3246438"/>
          <p14:tracePt t="87781" x="4699000" y="3246438"/>
          <p14:tracePt t="87784" x="4683125" y="3254375"/>
          <p14:tracePt t="87799" x="4683125" y="3263900"/>
          <p14:tracePt t="87809" x="4673600" y="3263900"/>
          <p14:tracePt t="87815" x="4665663" y="3263900"/>
          <p14:tracePt t="88023" x="4699000" y="3263900"/>
          <p14:tracePt t="88034" x="4724400" y="3263900"/>
          <p14:tracePt t="88042" x="4749800" y="3263900"/>
          <p14:tracePt t="88048" x="4784725" y="3263900"/>
          <p14:tracePt t="88059" x="4835525" y="3263900"/>
          <p14:tracePt t="88065" x="4868863" y="3263900"/>
          <p14:tracePt t="88076" x="4911725" y="3254375"/>
          <p14:tracePt t="88082" x="4937125" y="3254375"/>
          <p14:tracePt t="88092" x="4979988" y="3254375"/>
          <p14:tracePt t="88098" x="5048250" y="3254375"/>
          <p14:tracePt t="88102" x="5081588" y="3254375"/>
          <p14:tracePt t="88115" x="5091113" y="3254375"/>
          <p14:tracePt t="88125" x="5106988" y="3254375"/>
          <p14:tracePt t="88477" x="5116513" y="3254375"/>
          <p14:tracePt t="88488" x="5141913" y="3254375"/>
          <p14:tracePt t="88492" x="5192713" y="3254375"/>
          <p14:tracePt t="88500" x="5276850" y="3254375"/>
          <p14:tracePt t="88509" x="5362575" y="3254375"/>
          <p14:tracePt t="88516" x="5438775" y="3254375"/>
          <p14:tracePt t="88526" x="5507038" y="3254375"/>
          <p14:tracePt t="88530" x="5540375" y="3254375"/>
          <p14:tracePt t="88544" x="5575300" y="3254375"/>
          <p14:tracePt t="88649" x="5575300" y="3246438"/>
          <p14:tracePt t="88660" x="5565775" y="3246438"/>
          <p14:tracePt t="88663" x="5557838" y="3246438"/>
          <p14:tracePt t="88675" x="5549900" y="3246438"/>
          <p14:tracePt t="88682" x="5540375" y="3246438"/>
          <p14:tracePt t="88749" x="5557838" y="3246438"/>
          <p14:tracePt t="88759" x="5600700" y="3254375"/>
          <p14:tracePt t="88762" x="5626100" y="3254375"/>
          <p14:tracePt t="88775" x="5676900" y="3271838"/>
          <p14:tracePt t="88780" x="5719763" y="3271838"/>
          <p14:tracePt t="88792" x="5778500" y="3271838"/>
          <p14:tracePt t="88798" x="5872163" y="3271838"/>
          <p14:tracePt t="88809" x="5999163" y="3271838"/>
          <p14:tracePt t="88815" x="6127750" y="3271838"/>
          <p14:tracePt t="88818" x="6237288" y="3271838"/>
          <p14:tracePt t="88830" x="6365875" y="3271838"/>
          <p14:tracePt t="88842" x="6450013" y="3271838"/>
          <p14:tracePt t="88847" x="6526213" y="3271838"/>
          <p14:tracePt t="88859" x="6535738" y="3271838"/>
          <p14:tracePt t="89027" x="6543675" y="3271838"/>
          <p14:tracePt t="89033" x="6561138" y="3289300"/>
          <p14:tracePt t="89041" x="6569075" y="3297238"/>
          <p14:tracePt t="89051" x="6586538" y="3305175"/>
          <p14:tracePt t="89059" x="6594475" y="3322638"/>
          <p14:tracePt t="89066" x="6611938" y="3330575"/>
          <p14:tracePt t="89072" x="6645275" y="3348038"/>
          <p14:tracePt t="89082" x="6662738" y="3348038"/>
          <p14:tracePt t="89093" x="6696075" y="3365500"/>
          <p14:tracePt t="89098" x="6731000" y="3373438"/>
          <p14:tracePt t="89109" x="6764338" y="3398838"/>
          <p14:tracePt t="89114" x="6781800" y="3398838"/>
          <p14:tracePt t="89127" x="6799263" y="3398838"/>
          <p14:tracePt t="89133" x="6799263" y="3408363"/>
          <p14:tracePt t="89158" x="6799263" y="3424238"/>
          <p14:tracePt t="89177" x="6799263" y="3433763"/>
          <p14:tracePt t="89187" x="6799263" y="3449638"/>
          <p14:tracePt t="89199" x="6799263" y="3459163"/>
          <p14:tracePt t="89209" x="6789738" y="3459163"/>
          <p14:tracePt t="89215" x="6772275" y="3475038"/>
          <p14:tracePt t="89226" x="6756400" y="3475038"/>
          <p14:tracePt t="89232" x="6731000" y="3475038"/>
          <p14:tracePt t="89245" x="6713538" y="3475038"/>
          <p14:tracePt t="89251" x="6680200" y="3475038"/>
          <p14:tracePt t="89252" x="6645275" y="3475038"/>
          <p14:tracePt t="89264" x="6602413" y="3475038"/>
          <p14:tracePt t="89266" x="6543675" y="3475038"/>
          <p14:tracePt t="89280" x="6518275" y="3475038"/>
          <p14:tracePt t="89292" x="6450013" y="3475038"/>
          <p14:tracePt t="89302" x="6432550" y="3475038"/>
          <p14:tracePt t="89318" x="6424613" y="3475038"/>
          <p14:tracePt t="89495" x="6450013" y="3475038"/>
          <p14:tracePt t="89501" x="6492875" y="3475038"/>
          <p14:tracePt t="89510" x="6551613" y="3475038"/>
          <p14:tracePt t="89514" x="6654800" y="3475038"/>
          <p14:tracePt t="89525" x="6764338" y="3475038"/>
          <p14:tracePt t="89534" x="6865938" y="3475038"/>
          <p14:tracePt t="89542" x="6951663" y="3475038"/>
          <p14:tracePt t="89550" x="7002463" y="3475038"/>
          <p14:tracePt t="89610" x="6994525" y="3484563"/>
          <p14:tracePt t="89618" x="6959600" y="3492500"/>
          <p14:tracePt t="89626" x="6926263" y="3502025"/>
          <p14:tracePt t="89636" x="6875463" y="3527425"/>
          <p14:tracePt t="89642" x="6858000" y="3527425"/>
          <p14:tracePt t="89650" x="6824663" y="3527425"/>
          <p14:tracePt t="89659" x="6756400" y="3527425"/>
          <p14:tracePt t="89666" x="6688138" y="3527425"/>
          <p14:tracePt t="89678" x="6586538" y="3527425"/>
          <p14:tracePt t="89681" x="6500813" y="3527425"/>
          <p14:tracePt t="89692" x="6407150" y="3527425"/>
          <p14:tracePt t="89697" x="6305550" y="3527425"/>
          <p14:tracePt t="89709" x="6203950" y="3527425"/>
          <p14:tracePt t="89716" x="6135688" y="3527425"/>
          <p14:tracePt t="89726" x="6076950" y="3527425"/>
          <p14:tracePt t="89732" x="6034088" y="3527425"/>
          <p14:tracePt t="89736" x="5973763" y="3527425"/>
          <p14:tracePt t="89758" x="5965825" y="3527425"/>
          <p14:tracePt t="89764" x="5965825" y="3517900"/>
          <p14:tracePt t="89776" x="5957888" y="3509963"/>
          <p14:tracePt t="89787" x="5940425" y="3492500"/>
          <p14:tracePt t="89798" x="5940425" y="3484563"/>
          <p14:tracePt t="89816" x="5940425" y="3475038"/>
          <p14:tracePt t="89827" x="5940425" y="3449638"/>
          <p14:tracePt t="89834" x="5940425" y="3424238"/>
          <p14:tracePt t="89844" x="5940425" y="3373438"/>
          <p14:tracePt t="89852" x="5940425" y="3355975"/>
          <p14:tracePt t="89859" x="5940425" y="3305175"/>
          <p14:tracePt t="89868" x="5940425" y="3271838"/>
          <p14:tracePt t="89878" x="5940425" y="3246438"/>
          <p14:tracePt t="89882" x="5948363" y="3203575"/>
          <p14:tracePt t="89893" x="5965825" y="3160713"/>
          <p14:tracePt t="89899" x="5983288" y="3119438"/>
          <p14:tracePt t="89909" x="5999163" y="3076575"/>
          <p14:tracePt t="89915" x="6024563" y="3025775"/>
          <p14:tracePt t="89926" x="6059488" y="2990850"/>
          <p14:tracePt t="89934" x="6084888" y="2965450"/>
          <p14:tracePt t="89942" x="6118225" y="2922588"/>
          <p14:tracePt t="89948" x="6143625" y="2897188"/>
          <p14:tracePt t="89959" x="6194425" y="2871788"/>
          <p14:tracePt t="89966" x="6254750" y="2830513"/>
          <p14:tracePt t="89975" x="6272213" y="2820988"/>
          <p14:tracePt t="89980" x="6297613" y="2813050"/>
          <p14:tracePt t="89992" x="6297613" y="2805113"/>
          <p14:tracePt t="89996" x="6313488" y="2795588"/>
          <p14:tracePt t="90009" x="6330950" y="2795588"/>
          <p14:tracePt t="90016" x="6338888" y="2795588"/>
          <p14:tracePt t="90020" x="6348413" y="2778125"/>
          <p14:tracePt t="90031" x="6356350" y="2778125"/>
          <p14:tracePt t="90036" x="6365875" y="2778125"/>
          <p14:tracePt t="90047" x="6373813" y="2770188"/>
          <p14:tracePt t="90050" x="6381750" y="2762250"/>
          <p14:tracePt t="90061" x="6399213" y="2762250"/>
          <p14:tracePt t="90073" x="6442075" y="2762250"/>
          <p14:tracePt t="90076" x="6475413" y="2762250"/>
          <p14:tracePt t="90086" x="6518275" y="2762250"/>
          <p14:tracePt t="90092" x="6577013" y="2762250"/>
          <p14:tracePt t="90101" x="6594475" y="2762250"/>
          <p14:tracePt t="90113" x="6654800" y="2762250"/>
          <p14:tracePt t="90116" x="6696075" y="2762250"/>
          <p14:tracePt t="90127" x="6764338" y="2762250"/>
          <p14:tracePt t="90131" x="6850063" y="2762250"/>
          <p14:tracePt t="90143" x="6934200" y="2762250"/>
          <p14:tracePt t="90152" x="7053263" y="2770188"/>
          <p14:tracePt t="90159" x="7180263" y="2770188"/>
          <p14:tracePt t="90166" x="7273925" y="2770188"/>
          <p14:tracePt t="90172" x="7359650" y="2770188"/>
          <p14:tracePt t="90183" x="7418388" y="2770188"/>
          <p14:tracePt t="90192" x="7461250" y="2770188"/>
          <p14:tracePt t="90198" x="7521575" y="2770188"/>
          <p14:tracePt t="90209" x="7529513" y="2770188"/>
          <p14:tracePt t="90214" x="7546975" y="2770188"/>
          <p14:tracePt t="90226" x="7562850" y="2770188"/>
          <p14:tracePt t="90232" x="7588250" y="2770188"/>
          <p14:tracePt t="90236" x="7597775" y="2770188"/>
          <p14:tracePt t="90248" x="7613650" y="2770188"/>
          <p14:tracePt t="90264" x="7631113" y="2770188"/>
          <p14:tracePt t="90276" x="7639050" y="2770188"/>
          <p14:tracePt t="90282" x="7666038" y="2778125"/>
          <p14:tracePt t="90293" x="7681913" y="2778125"/>
          <p14:tracePt t="90298" x="7699375" y="2778125"/>
          <p14:tracePt t="90302" x="7716838" y="2778125"/>
          <p14:tracePt t="90314" x="7750175" y="2787650"/>
          <p14:tracePt t="90326" x="7783513" y="2795588"/>
          <p14:tracePt t="90329" x="7800975" y="2813050"/>
          <p14:tracePt t="90343" x="7861300" y="2820988"/>
          <p14:tracePt t="90352" x="7877175" y="2838450"/>
          <p14:tracePt t="90365" x="7877175" y="2846388"/>
          <p14:tracePt t="90368" x="7886700" y="2846388"/>
          <p14:tracePt t="90381" x="7894638" y="2855913"/>
          <p14:tracePt t="90384" x="7894638" y="2881313"/>
          <p14:tracePt t="90394" x="7902575" y="2881313"/>
          <p14:tracePt t="90409" x="7902575" y="2897188"/>
          <p14:tracePt t="90418" x="7902575" y="2906713"/>
          <p14:tracePt t="90426" x="7902575" y="2914650"/>
          <p14:tracePt t="90434" x="7902575" y="2932113"/>
          <p14:tracePt t="90448" x="7920038" y="2949575"/>
          <p14:tracePt t="90449" x="7920038" y="2965450"/>
          <p14:tracePt t="90459" x="7920038" y="2982913"/>
          <p14:tracePt t="90465" x="7927975" y="3000375"/>
          <p14:tracePt t="90476" x="7945438" y="3016250"/>
          <p14:tracePt t="90484" x="7945438" y="3025775"/>
          <p14:tracePt t="90498" x="7954963" y="3041650"/>
          <p14:tracePt t="90509" x="7962900" y="3051175"/>
          <p14:tracePt t="90519" x="7970838" y="3051175"/>
          <p14:tracePt t="90527" x="7980363" y="3067050"/>
          <p14:tracePt t="90534" x="7988300" y="3067050"/>
          <p14:tracePt t="90545" x="7996238" y="3076575"/>
          <p14:tracePt t="90560" x="8005763" y="3076575"/>
          <p14:tracePt t="90566" x="8013700" y="3084513"/>
          <p14:tracePt t="90570" x="8031163" y="3084513"/>
          <p14:tracePt t="90581" x="8031163" y="3101975"/>
          <p14:tracePt t="90731" x="8039100" y="3101975"/>
          <p14:tracePt t="90753" x="8031163" y="3076575"/>
          <p14:tracePt t="90759" x="7980363" y="3033713"/>
          <p14:tracePt t="90768" x="7937500" y="3008313"/>
          <p14:tracePt t="90776" x="7869238" y="2982913"/>
          <p14:tracePt t="90782" x="7835900" y="2965450"/>
          <p14:tracePt t="90792" x="7793038" y="2949575"/>
          <p14:tracePt t="90798" x="7732713" y="2940050"/>
          <p14:tracePt t="90809" x="7666038" y="2914650"/>
          <p14:tracePt t="90816" x="7597775" y="2897188"/>
          <p14:tracePt t="90826" x="7504113" y="2871788"/>
          <p14:tracePt t="90832" x="7443788" y="2863850"/>
          <p14:tracePt t="90836" x="7377113" y="2863850"/>
          <p14:tracePt t="90849" x="7316788" y="2855913"/>
          <p14:tracePt t="90858" x="7240588" y="2846388"/>
          <p14:tracePt t="90864" x="7197725" y="2830513"/>
          <p14:tracePt t="90876" x="7088188" y="2813050"/>
          <p14:tracePt t="90892" x="7019925" y="2805113"/>
          <p14:tracePt t="90897" x="6969125" y="2795588"/>
          <p14:tracePt t="90902" x="6908800" y="2787650"/>
          <p14:tracePt t="90914" x="6850063" y="2778125"/>
          <p14:tracePt t="90918" x="6781800" y="2762250"/>
          <p14:tracePt t="90931" x="6721475" y="2762250"/>
          <p14:tracePt t="90943" x="6577013" y="2752725"/>
          <p14:tracePt t="90959" x="6407150" y="2752725"/>
          <p14:tracePt t="90968" x="6348413" y="2752725"/>
          <p14:tracePt t="90980" x="6280150" y="2752725"/>
          <p14:tracePt t="90982" x="6221413" y="2752725"/>
          <p14:tracePt t="90992" x="6178550" y="2752725"/>
          <p14:tracePt t="90998" x="6153150" y="2752725"/>
          <p14:tracePt t="91009" x="6118225" y="2752725"/>
          <p14:tracePt t="91018" x="6092825" y="2770188"/>
          <p14:tracePt t="91025" x="6076950" y="2795588"/>
          <p14:tracePt t="91034" x="6067425" y="2820988"/>
          <p14:tracePt t="91043" x="6049963" y="2838450"/>
          <p14:tracePt t="91049" x="6034088" y="2889250"/>
          <p14:tracePt t="91059" x="6024563" y="2932113"/>
          <p14:tracePt t="91065" x="6024563" y="2965450"/>
          <p14:tracePt t="91076" x="6024563" y="3008313"/>
          <p14:tracePt t="91081" x="6024563" y="3051175"/>
          <p14:tracePt t="91092" x="6024563" y="3094038"/>
          <p14:tracePt t="91100" x="6024563" y="3119438"/>
          <p14:tracePt t="91109" x="6024563" y="3160713"/>
          <p14:tracePt t="91114" x="6049963" y="3195638"/>
          <p14:tracePt t="91121" x="6067425" y="3221038"/>
          <p14:tracePt t="91131" x="6092825" y="3246438"/>
          <p14:tracePt t="91142" x="6102350" y="3263900"/>
          <p14:tracePt t="91148" x="6118225" y="3271838"/>
          <p14:tracePt t="91159" x="6135688" y="3279775"/>
          <p14:tracePt t="91251" x="6143625" y="3289300"/>
          <p14:tracePt t="91260" x="6143625" y="3305175"/>
          <p14:tracePt t="91278" x="6143625" y="3314700"/>
          <p14:tracePt t="91281" x="6143625" y="3330575"/>
          <p14:tracePt t="91292" x="6143625" y="3355975"/>
          <p14:tracePt t="91300" x="6153150" y="3365500"/>
          <p14:tracePt t="91309" x="6169025" y="3373438"/>
          <p14:tracePt t="91316" x="6203950" y="3398838"/>
          <p14:tracePt t="91326" x="6221413" y="3424238"/>
          <p14:tracePt t="91332" x="6262688" y="3441700"/>
          <p14:tracePt t="91344" x="6288088" y="3441700"/>
          <p14:tracePt t="91347" x="6338888" y="3475038"/>
          <p14:tracePt t="91359" x="6365875" y="3475038"/>
          <p14:tracePt t="91364" x="6416675" y="3484563"/>
          <p14:tracePt t="91376" x="6450013" y="3484563"/>
          <p14:tracePt t="91382" x="6492875" y="3492500"/>
          <p14:tracePt t="91387" x="6543675" y="3502025"/>
          <p14:tracePt t="91397" x="6569075" y="3502025"/>
          <p14:tracePt t="91402" x="6602413" y="3502025"/>
          <p14:tracePt t="91414" x="6627813" y="3502025"/>
          <p14:tracePt t="91579" x="6627813" y="3509963"/>
          <p14:tracePt t="91585" x="6619875" y="3509963"/>
          <p14:tracePt t="91594" x="6569075" y="3509963"/>
          <p14:tracePt t="91608" x="6483350" y="3509963"/>
          <p14:tracePt t="91618" x="6407150" y="3509963"/>
          <p14:tracePt t="91626" x="6323013" y="3509963"/>
          <p14:tracePt t="91634" x="6211888" y="3509963"/>
          <p14:tracePt t="91647" x="6102350" y="3509963"/>
          <p14:tracePt t="91649" x="6016625" y="3509963"/>
          <p14:tracePt t="91662" x="5932488" y="3509963"/>
          <p14:tracePt t="91666" x="5854700" y="3509963"/>
          <p14:tracePt t="91676" x="5813425" y="3509963"/>
          <p14:tracePt t="91681" x="5770563" y="3509963"/>
          <p14:tracePt t="91693" x="5735638" y="3509963"/>
          <p14:tracePt t="91767" x="5702300" y="3509963"/>
          <p14:tracePt t="91778" x="5668963" y="3509963"/>
          <p14:tracePt t="91784" x="5626100" y="3509963"/>
          <p14:tracePt t="91792" x="5557838" y="3492500"/>
          <p14:tracePt t="91798" x="5472113" y="3492500"/>
          <p14:tracePt t="91809" x="5370513" y="3492500"/>
          <p14:tracePt t="91818" x="5268913" y="3484563"/>
          <p14:tracePt t="91826" x="5208588" y="3484563"/>
          <p14:tracePt t="91834" x="5141913" y="3484563"/>
          <p14:tracePt t="91843" x="5099050" y="3484563"/>
          <p14:tracePt t="91848" x="5064125" y="3484563"/>
          <p14:tracePt t="91859" x="5038725" y="3475038"/>
          <p14:tracePt t="91865" x="5030788" y="3467100"/>
          <p14:tracePt t="91890" x="5022850" y="3467100"/>
          <p14:tracePt t="91896" x="5013325" y="3467100"/>
          <p14:tracePt t="91897" x="5005388" y="3467100"/>
          <p14:tracePt t="91909" x="4979988" y="3467100"/>
          <p14:tracePt t="91916" x="4954588" y="3459163"/>
          <p14:tracePt t="91921" x="4946650" y="3449638"/>
          <p14:tracePt t="91931" x="4929188" y="3449638"/>
          <p14:tracePt t="91934" x="4903788" y="3449638"/>
          <p14:tracePt t="91958" x="4894263" y="3449638"/>
          <p14:tracePt t="91964" x="4886325" y="3449638"/>
          <p14:tracePt t="92000" x="4878388" y="3449638"/>
          <p14:tracePt t="92013" x="4868863" y="3441700"/>
          <p14:tracePt t="92016" x="4843463" y="3441700"/>
          <p14:tracePt t="92026" x="4827588" y="3441700"/>
          <p14:tracePt t="92031" x="4784725" y="3424238"/>
          <p14:tracePt t="92042" x="4767263" y="3424238"/>
          <p14:tracePt t="92050" x="4749800" y="3416300"/>
          <p14:tracePt t="92059" x="4733925" y="3408363"/>
          <p14:tracePt t="92066" x="4724400" y="3398838"/>
          <p14:tracePt t="92070" x="4716463" y="3398838"/>
          <p14:tracePt t="92081" x="4708525" y="3382963"/>
          <p14:tracePt t="92123" x="4708525" y="3373438"/>
          <p14:tracePt t="92128" x="4708525" y="3355975"/>
          <p14:tracePt t="92142" x="4708525" y="3348038"/>
          <p14:tracePt t="92152" x="4708525" y="3340100"/>
          <p14:tracePt t="92164" x="4708525" y="3322638"/>
          <p14:tracePt t="92166" x="4708525" y="3314700"/>
          <p14:tracePt t="92176" x="4716463" y="3305175"/>
          <p14:tracePt t="92182" x="4741863" y="3297238"/>
          <p14:tracePt t="92192" x="4767263" y="3297238"/>
          <p14:tracePt t="92202" x="4802188" y="3289300"/>
          <p14:tracePt t="92210" x="4860925" y="3289300"/>
          <p14:tracePt t="92216" x="4886325" y="3279775"/>
          <p14:tracePt t="92226" x="4929188" y="3279775"/>
          <p14:tracePt t="92232" x="4987925" y="3279775"/>
          <p14:tracePt t="92242" x="5056188" y="3279775"/>
          <p14:tracePt t="92247" x="5099050" y="3279775"/>
          <p14:tracePt t="92259" x="5124450" y="3279775"/>
          <p14:tracePt t="92343" x="5116513" y="3279775"/>
          <p14:tracePt t="92360" x="5106988" y="3279775"/>
          <p14:tracePt t="92491" x="5106988" y="3263900"/>
          <p14:tracePt t="92501" x="5106988" y="3254375"/>
          <p14:tracePt t="92506" x="5106988" y="3246438"/>
          <p14:tracePt t="92525" x="5106988" y="3228975"/>
          <p14:tracePt t="92541" x="5106988" y="3211513"/>
          <p14:tracePt t="92627" x="5106988" y="3203575"/>
          <p14:tracePt t="92631" x="5106988" y="3211513"/>
          <p14:tracePt t="92641" x="5099050" y="3228975"/>
          <p14:tracePt t="92650" x="5091113" y="3238500"/>
          <p14:tracePt t="92659" x="5064125" y="3263900"/>
          <p14:tracePt t="92666" x="5048250" y="3279775"/>
          <p14:tracePt t="92672" x="5030788" y="3289300"/>
          <p14:tracePt t="92681" x="5030788" y="3297238"/>
          <p14:tracePt t="92693" x="5022850" y="3297238"/>
          <p14:tracePt t="92699" x="4997450" y="3322638"/>
          <p14:tracePt t="92709" x="4987925" y="3340100"/>
          <p14:tracePt t="92714" x="4962525" y="3355975"/>
          <p14:tracePt t="92723" x="4937125" y="3355975"/>
          <p14:tracePt t="92731" x="4929188" y="3355975"/>
          <p14:tracePt t="92736" x="4911725" y="3355975"/>
          <p14:tracePt t="92748" x="4878388" y="3373438"/>
          <p14:tracePt t="92752" x="4860925" y="3373438"/>
          <p14:tracePt t="92764" x="4843463" y="3373438"/>
          <p14:tracePt t="92775" x="4810125" y="3382963"/>
          <p14:tracePt t="92778" x="4767263" y="3382963"/>
          <p14:tracePt t="92786" x="4733925" y="3382963"/>
          <p14:tracePt t="92792" x="4683125" y="3382963"/>
          <p14:tracePt t="92802" x="4648200" y="3382963"/>
          <p14:tracePt t="92808" x="4605338" y="3382963"/>
          <p14:tracePt t="92818" x="4572000" y="3382963"/>
          <p14:tracePt t="92831" x="4564063" y="3382963"/>
          <p14:tracePt t="92832" x="4538663" y="3382963"/>
          <p14:tracePt t="92847" x="4521200" y="3382963"/>
          <p14:tracePt t="92859" x="4513263" y="3382963"/>
          <p14:tracePt t="92875" x="4503738" y="3365500"/>
          <p14:tracePt t="92896" x="4495800" y="3365500"/>
          <p14:tracePt t="92898" x="4486275" y="3365500"/>
          <p14:tracePt t="92899" x="4478338" y="3330575"/>
          <p14:tracePt t="92909" x="4478338" y="3322638"/>
          <p14:tracePt t="92919" x="4470400" y="3305175"/>
          <p14:tracePt t="92931" x="4470400" y="3279775"/>
          <p14:tracePt t="92934" x="4460875" y="3263900"/>
          <p14:tracePt t="92948" x="4452938" y="3254375"/>
          <p14:tracePt t="92950" x="4452938" y="3238500"/>
          <p14:tracePt t="92962" x="4445000" y="3195638"/>
          <p14:tracePt t="92973" x="4445000" y="3170238"/>
          <p14:tracePt t="92978" x="4445000" y="3135313"/>
          <p14:tracePt t="92984" x="4445000" y="3127375"/>
          <p14:tracePt t="92992" x="4445000" y="3084513"/>
          <p14:tracePt t="93000" x="4445000" y="3051175"/>
          <p14:tracePt t="93014" x="4470400" y="3025775"/>
          <p14:tracePt t="93015" x="4486275" y="3008313"/>
          <p14:tracePt t="93025" x="4503738" y="2982913"/>
          <p14:tracePt t="93031" x="4529138" y="2965450"/>
          <p14:tracePt t="93050" x="4554538" y="2940050"/>
          <p14:tracePt t="93059" x="4579938" y="2940050"/>
          <p14:tracePt t="93066" x="4630738" y="2940050"/>
          <p14:tracePt t="93072" x="4673600" y="2940050"/>
          <p14:tracePt t="93081" x="4708525" y="2940050"/>
          <p14:tracePt t="93093" x="4759325" y="2940050"/>
          <p14:tracePt t="93097" x="4852988" y="2965450"/>
          <p14:tracePt t="93109" x="4937125" y="3000375"/>
          <p14:tracePt t="93113" x="5038725" y="3033713"/>
          <p14:tracePt t="93122" x="5157788" y="3051175"/>
          <p14:tracePt t="93133" x="5243513" y="3084513"/>
          <p14:tracePt t="93136" x="5319713" y="3119438"/>
          <p14:tracePt t="93148" x="5413375" y="3144838"/>
          <p14:tracePt t="93150" x="5456238" y="3160713"/>
          <p14:tracePt t="93163" x="5507038" y="3170238"/>
          <p14:tracePt t="93172" x="5524500" y="3170238"/>
          <p14:tracePt t="93223" x="5532438" y="3170238"/>
          <p14:tracePt t="93233" x="5540375" y="3170238"/>
          <p14:tracePt t="93252" x="5549900" y="3170238"/>
          <p14:tracePt t="93264" x="5557838" y="3170238"/>
          <p14:tracePt t="93266" x="5565775" y="3170238"/>
          <p14:tracePt t="93278" x="5591175" y="3152775"/>
          <p14:tracePt t="93292" x="5641975" y="3119438"/>
          <p14:tracePt t="93302" x="5694363" y="3094038"/>
          <p14:tracePt t="93309" x="5719763" y="3076575"/>
          <p14:tracePt t="93318" x="5753100" y="3051175"/>
          <p14:tracePt t="93330" x="5803900" y="3025775"/>
          <p14:tracePt t="93332" x="5838825" y="2974975"/>
          <p14:tracePt t="93342" x="5864225" y="2957513"/>
          <p14:tracePt t="93348" x="5880100" y="2940050"/>
          <p14:tracePt t="93359" x="5897563" y="2932113"/>
          <p14:tracePt t="93551" x="5897563" y="2922588"/>
          <p14:tracePt t="93560" x="5897563" y="2914650"/>
          <p14:tracePt t="93566" x="5889625" y="2906713"/>
          <p14:tracePt t="93576" x="5880100" y="2906713"/>
          <p14:tracePt t="93584" x="5854700" y="2906713"/>
          <p14:tracePt t="93593" x="5838825" y="2906713"/>
          <p14:tracePt t="93600" x="5821363" y="2897188"/>
          <p14:tracePt t="93609" x="5803900" y="2897188"/>
          <p14:tracePt t="93616" x="5795963" y="2897188"/>
          <p14:tracePt t="93627" x="5788025" y="2897188"/>
          <p14:tracePt t="93631" x="5770563" y="2897188"/>
          <p14:tracePt t="93645" x="5761038" y="2897188"/>
          <p14:tracePt t="93667" x="5753100" y="2897188"/>
          <p14:tracePt t="93672" x="5735638" y="2897188"/>
          <p14:tracePt t="93686" x="5719763" y="2897188"/>
          <p14:tracePt t="93939" x="5694363" y="2897188"/>
          <p14:tracePt t="93950" x="5659438" y="2897188"/>
          <p14:tracePt t="93953" x="5634038" y="2897188"/>
          <p14:tracePt t="93964" x="5591175" y="2897188"/>
          <p14:tracePt t="93968" x="5557838" y="2897188"/>
          <p14:tracePt t="93981" x="5514975" y="2897188"/>
          <p14:tracePt t="93992" x="5489575" y="2897188"/>
          <p14:tracePt t="93997" x="5464175" y="2897188"/>
          <p14:tracePt t="94009" x="5421313" y="2897188"/>
          <p14:tracePt t="94018" x="5413375" y="2897188"/>
          <p14:tracePt t="94046" x="5395913" y="2897188"/>
          <p14:tracePt t="94048" x="5387975" y="2906713"/>
          <p14:tracePt t="94059" x="5370513" y="2922588"/>
          <p14:tracePt t="94065" x="5362575" y="2932113"/>
          <p14:tracePt t="94076" x="5345113" y="2940050"/>
          <p14:tracePt t="94084" x="5327650" y="2957513"/>
          <p14:tracePt t="94092" x="5319713" y="2965450"/>
          <p14:tracePt t="94100" x="5302250" y="2990850"/>
          <p14:tracePt t="94114" x="5302250" y="3000375"/>
          <p14:tracePt t="94123" x="5286375" y="3016250"/>
          <p14:tracePt t="94126" x="5276850" y="3051175"/>
          <p14:tracePt t="94134" x="5268913" y="3059113"/>
          <p14:tracePt t="94147" x="5268913" y="3067050"/>
          <p14:tracePt t="94150" x="5260975" y="3094038"/>
          <p14:tracePt t="94162" x="5260975" y="3101975"/>
          <p14:tracePt t="94173" x="5243513" y="3109913"/>
          <p14:tracePt t="94181" x="5243513" y="3119438"/>
          <p14:tracePt t="94184" x="5243513" y="3127375"/>
          <p14:tracePt t="94200" x="5243513" y="3135313"/>
          <p14:tracePt t="94214" x="5243513" y="3152775"/>
          <p14:tracePt t="94226" x="5251450" y="3160713"/>
          <p14:tracePt t="94237" x="5260975" y="3178175"/>
          <p14:tracePt t="94248" x="5286375" y="3195638"/>
          <p14:tracePt t="94250" x="5311775" y="3221038"/>
          <p14:tracePt t="94263" x="5353050" y="3228975"/>
          <p14:tracePt t="94266" x="5395913" y="3254375"/>
          <p14:tracePt t="94276" x="5421313" y="3263900"/>
          <p14:tracePt t="94286" x="5472113" y="3279775"/>
          <p14:tracePt t="94292" x="5532438" y="3279775"/>
          <p14:tracePt t="94302" x="5565775" y="3279775"/>
          <p14:tracePt t="94309" x="5608638" y="3279775"/>
          <p14:tracePt t="94316" x="5651500" y="3279775"/>
          <p14:tracePt t="94326" x="5668963" y="3279775"/>
          <p14:tracePt t="94331" x="5694363" y="3279775"/>
          <p14:tracePt t="94342" x="5702300" y="3279775"/>
          <p14:tracePt t="94383" x="5710238" y="3279775"/>
          <p14:tracePt t="94416" x="5710238" y="3271838"/>
          <p14:tracePt t="94425" x="5710238" y="3254375"/>
          <p14:tracePt t="94432" x="5710238" y="3228975"/>
          <p14:tracePt t="94443" x="5710238" y="3221038"/>
          <p14:tracePt t="94448" x="5710238" y="3203575"/>
          <p14:tracePt t="94515" x="5710238" y="3195638"/>
          <p14:tracePt t="94519" x="5702300" y="3195638"/>
          <p14:tracePt t="94530" x="5668963" y="3221038"/>
          <p14:tracePt t="94542" x="5641975" y="3246438"/>
          <p14:tracePt t="94547" x="5600700" y="3297238"/>
          <p14:tracePt t="94559" x="5481638" y="3382963"/>
          <p14:tracePt t="94573" x="5405438" y="3433763"/>
          <p14:tracePt t="94582" x="5353050" y="3475038"/>
          <p14:tracePt t="94585" x="5302250" y="3517900"/>
          <p14:tracePt t="94597" x="5268913" y="3552825"/>
          <p14:tracePt t="94600" x="5268913" y="3560763"/>
          <p14:tracePt t="94614" x="5260975" y="3568700"/>
          <p14:tracePt t="94621" x="5251450" y="3578225"/>
          <p14:tracePt t="94625" x="5251450" y="3586163"/>
          <p14:tracePt t="94634" x="5251450" y="3594100"/>
          <p14:tracePt t="94642" x="5243513" y="3611563"/>
          <p14:tracePt t="94650" x="5243513" y="3619500"/>
          <p14:tracePt t="94663" x="5243513" y="3629025"/>
          <p14:tracePt t="94681" x="5243513" y="3636963"/>
          <p14:tracePt t="94697" x="5243513" y="3646488"/>
          <p14:tracePt t="94722" x="5260975" y="3654425"/>
          <p14:tracePt t="94730" x="5286375" y="3654425"/>
          <p14:tracePt t="94743" x="5327650" y="3654425"/>
          <p14:tracePt t="94749" x="5362575" y="3654425"/>
          <p14:tracePt t="94759" x="5387975" y="3654425"/>
          <p14:tracePt t="94763" x="5430838" y="3654425"/>
          <p14:tracePt t="94772" x="5438775" y="3654425"/>
          <p14:tracePt t="94794" x="5446713" y="3654425"/>
          <p14:tracePt t="94815" x="5446713" y="3636963"/>
          <p14:tracePt t="94828" x="5446713" y="3611563"/>
          <p14:tracePt t="94836" x="5438775" y="3594100"/>
          <p14:tracePt t="94852" x="5421313" y="3578225"/>
          <p14:tracePt t="94864" x="5413375" y="3578225"/>
          <p14:tracePt t="94867" x="5395913" y="3568700"/>
          <p14:tracePt t="94877" x="5370513" y="3552825"/>
          <p14:tracePt t="94887" x="5345113" y="3552825"/>
          <p14:tracePt t="94894" x="5327650" y="3552825"/>
          <p14:tracePt t="94902" x="5319713" y="3552825"/>
          <p14:tracePt t="94916" x="5311775" y="3552825"/>
          <p14:tracePt t="94918" x="5294313" y="3552825"/>
          <p14:tracePt t="94931" x="5286375" y="3552825"/>
          <p14:tracePt t="95131" x="5286375" y="3543300"/>
          <p14:tracePt t="95142" x="5286375" y="3535363"/>
          <p14:tracePt t="95148" x="5286375" y="3527425"/>
          <p14:tracePt t="95159" x="5276850" y="3527425"/>
          <p14:tracePt t="95165" x="5268913" y="3517900"/>
          <p14:tracePt t="95176" x="5268913" y="3502025"/>
          <p14:tracePt t="95182" x="5260975" y="3502025"/>
          <p14:tracePt t="95194" x="5251450" y="3492500"/>
          <p14:tracePt t="95200" x="5235575" y="3475038"/>
          <p14:tracePt t="95209" x="5192713" y="3475038"/>
          <p14:tracePt t="95216" x="5175250" y="3467100"/>
          <p14:tracePt t="95223" x="5149850" y="3459163"/>
          <p14:tracePt t="95230" x="5099050" y="3449638"/>
          <p14:tracePt t="95242" x="5064125" y="3449638"/>
          <p14:tracePt t="95248" x="5013325" y="3449638"/>
          <p14:tracePt t="95259" x="4962525" y="3433763"/>
          <p14:tracePt t="95263" x="4919663" y="3433763"/>
          <p14:tracePt t="95273" x="4903788" y="3424238"/>
          <p14:tracePt t="95282" x="4868863" y="3424238"/>
          <p14:tracePt t="95286" x="4827588" y="3416300"/>
          <p14:tracePt t="95298" x="4810125" y="3416300"/>
          <p14:tracePt t="95300" x="4802188" y="3416300"/>
          <p14:tracePt t="95313" x="4792663" y="3416300"/>
          <p14:tracePt t="95322" x="4767263" y="3416300"/>
          <p14:tracePt t="95326" x="4759325" y="3416300"/>
          <p14:tracePt t="95336" x="4733925" y="3416300"/>
          <p14:tracePt t="95342" x="4708525" y="3416300"/>
          <p14:tracePt t="95350" x="4699000" y="3416300"/>
          <p14:tracePt t="95363" x="4683125" y="3416300"/>
          <p14:tracePt t="95366" x="4665663" y="3416300"/>
          <p14:tracePt t="95382" x="4648200" y="3416300"/>
          <p14:tracePt t="95402" x="4640263" y="3416300"/>
          <p14:tracePt t="95409" x="4622800" y="3416300"/>
          <p14:tracePt t="95417" x="4605338" y="3416300"/>
          <p14:tracePt t="95426" x="4579938" y="3416300"/>
          <p14:tracePt t="95432" x="4564063" y="3416300"/>
          <p14:tracePt t="95443" x="4554538" y="3416300"/>
          <p14:tracePt t="95448" x="4538663" y="3424238"/>
          <p14:tracePt t="95459" x="4513263" y="3424238"/>
          <p14:tracePt t="95464" x="4503738" y="3433763"/>
          <p14:tracePt t="95481" x="4495800" y="3433763"/>
          <p14:tracePt t="95492" x="4478338" y="3441700"/>
          <p14:tracePt t="95532" x="4470400" y="3441700"/>
          <p14:tracePt t="95541" x="4460875" y="3449638"/>
          <p14:tracePt t="95584" x="4452938" y="3459163"/>
          <p14:tracePt t="95598" x="4435475" y="3475038"/>
          <p14:tracePt t="95608" x="4419600" y="3484563"/>
          <p14:tracePt t="95618" x="4402138" y="3492500"/>
          <p14:tracePt t="95625" x="4394200" y="3502025"/>
          <p14:tracePt t="95634" x="4376738" y="3517900"/>
          <p14:tracePt t="95641" x="4368800" y="3535363"/>
          <p14:tracePt t="95648" x="4351338" y="3560763"/>
          <p14:tracePt t="95666" x="4351338" y="3568700"/>
          <p14:tracePt t="95675" x="4341813" y="3586163"/>
          <p14:tracePt t="95680" x="4333875" y="3594100"/>
          <p14:tracePt t="95693" x="4333875" y="3611563"/>
          <p14:tracePt t="95700" x="4325938" y="3629025"/>
          <p14:tracePt t="95715" x="4316413" y="3662363"/>
          <p14:tracePt t="95723" x="4308475" y="3671888"/>
          <p14:tracePt t="95732" x="4308475" y="3697288"/>
          <p14:tracePt t="95743" x="4308475" y="3730625"/>
          <p14:tracePt t="95747" x="4308475" y="3763963"/>
          <p14:tracePt t="95759" x="4308475" y="3816350"/>
          <p14:tracePt t="95762" x="4308475" y="3857625"/>
          <p14:tracePt t="95771" x="4308475" y="3892550"/>
          <p14:tracePt t="95781" x="4308475" y="3935413"/>
          <p14:tracePt t="95784" x="4308475" y="3968750"/>
          <p14:tracePt t="95797" x="4308475" y="3994150"/>
          <p14:tracePt t="95800" x="4308475" y="4019550"/>
          <p14:tracePt t="95814" x="4308475" y="4052888"/>
          <p14:tracePt t="95823" x="4308475" y="4079875"/>
          <p14:tracePt t="95828" x="4308475" y="4113213"/>
          <p14:tracePt t="95836" x="4308475" y="4138613"/>
          <p14:tracePt t="95842" x="4308475" y="4156075"/>
          <p14:tracePt t="95850" x="4308475" y="4171950"/>
          <p14:tracePt t="95863" x="4316413" y="4189413"/>
          <p14:tracePt t="95866" x="4325938" y="4197350"/>
          <p14:tracePt t="95876" x="4333875" y="4206875"/>
          <p14:tracePt t="95883" x="4341813" y="4224338"/>
          <p14:tracePt t="95897" x="4351338" y="4240213"/>
          <p14:tracePt t="95900" x="4368800" y="4265613"/>
          <p14:tracePt t="95909" x="4376738" y="4265613"/>
          <p14:tracePt t="95916" x="4394200" y="4283075"/>
          <p14:tracePt t="95927" x="4402138" y="4283075"/>
          <p14:tracePt t="95934" x="4427538" y="4291013"/>
          <p14:tracePt t="95943" x="4445000" y="4300538"/>
          <p14:tracePt t="95950" x="4470400" y="4316413"/>
          <p14:tracePt t="95959" x="4495800" y="4316413"/>
          <p14:tracePt t="95965" x="4521200" y="4316413"/>
          <p14:tracePt t="95972" x="4554538" y="4316413"/>
          <p14:tracePt t="95980" x="4589463" y="4325938"/>
          <p14:tracePt t="95994" x="4630738" y="4333875"/>
          <p14:tracePt t="95997" x="4657725" y="4333875"/>
          <p14:tracePt t="96010" x="4733925" y="4333875"/>
          <p14:tracePt t="96022" x="4759325" y="4333875"/>
          <p14:tracePt t="96032" x="4792663" y="4333875"/>
          <p14:tracePt t="96037" x="4827588" y="4333875"/>
          <p14:tracePt t="96047" x="4852988" y="4333875"/>
          <p14:tracePt t="96050" x="4878388" y="4333875"/>
          <p14:tracePt t="96062" x="4911725" y="4333875"/>
          <p14:tracePt t="96066" x="4937125" y="4333875"/>
          <p14:tracePt t="96086" x="4946650" y="4325938"/>
          <p14:tracePt t="96095" x="4954588" y="4325938"/>
          <p14:tracePt t="96118" x="4962525" y="4325938"/>
          <p14:tracePt t="96126" x="4972050" y="4316413"/>
          <p14:tracePt t="96132" x="4979988" y="4316413"/>
          <p14:tracePt t="96164" x="4987925" y="4308475"/>
          <p14:tracePt t="96180" x="4997450" y="4300538"/>
          <p14:tracePt t="96192" x="5013325" y="4291013"/>
          <p14:tracePt t="96202" x="5022850" y="4291013"/>
          <p14:tracePt t="96215" x="5030788" y="4291013"/>
          <p14:tracePt t="96231" x="5048250" y="4291013"/>
          <p14:tracePt t="96248" x="5064125" y="4275138"/>
          <p14:tracePt t="96264" x="5073650" y="4265613"/>
          <p14:tracePt t="96296" x="5091113" y="4265613"/>
          <p14:tracePt t="96308" x="5091113" y="4257675"/>
          <p14:tracePt t="96318" x="5099050" y="4257675"/>
          <p14:tracePt t="96331" x="5099050" y="4249738"/>
          <p14:tracePt t="96334" x="5106988" y="4240213"/>
          <p14:tracePt t="96347" x="5106988" y="4232275"/>
          <p14:tracePt t="96359" x="5106988" y="4206875"/>
          <p14:tracePt t="96368" x="5116513" y="4206875"/>
          <p14:tracePt t="96392" x="5116513" y="4189413"/>
          <p14:tracePt t="96397" x="5116513" y="4171950"/>
          <p14:tracePt t="96409" x="5116513" y="4156075"/>
          <p14:tracePt t="96414" x="5116513" y="4138613"/>
          <p14:tracePt t="96421" x="5116513" y="4087813"/>
          <p14:tracePt t="96431" x="5116513" y="4070350"/>
          <p14:tracePt t="96434" x="5116513" y="4019550"/>
          <p14:tracePt t="96447" x="5116513" y="3986213"/>
          <p14:tracePt t="96451" x="5116513" y="3951288"/>
          <p14:tracePt t="96463" x="5116513" y="3908425"/>
          <p14:tracePt t="96473" x="5116513" y="3867150"/>
          <p14:tracePt t="96477" x="5116513" y="3849688"/>
          <p14:tracePt t="96484" x="5106988" y="3806825"/>
          <p14:tracePt t="96492" x="5106988" y="3790950"/>
          <p14:tracePt t="96500" x="5106988" y="3781425"/>
          <p14:tracePt t="96513" x="5106988" y="3763963"/>
          <p14:tracePt t="96516" x="5099050" y="3748088"/>
          <p14:tracePt t="96526" x="5099050" y="3738563"/>
          <p14:tracePt t="96531" x="5099050" y="3730625"/>
          <p14:tracePt t="96550" x="5099050" y="3722688"/>
          <p14:tracePt t="96559" x="5099050" y="3705225"/>
          <p14:tracePt t="96566" x="5099050" y="3697288"/>
          <p14:tracePt t="96572" x="5099050" y="3687763"/>
          <p14:tracePt t="96581" x="5091113" y="3679825"/>
          <p14:tracePt t="96592" x="5081588" y="3679825"/>
          <p14:tracePt t="96600" x="5081588" y="3671888"/>
          <p14:tracePt t="96632" x="5081588" y="3654425"/>
          <p14:tracePt t="96673" x="5073650" y="3654425"/>
          <p14:tracePt t="96682" x="5064125" y="3636963"/>
          <p14:tracePt t="96686" x="5064125" y="3629025"/>
          <p14:tracePt t="96697" x="5056188" y="3629025"/>
          <p14:tracePt t="96709" x="5038725" y="3611563"/>
          <p14:tracePt t="96714" x="5022850" y="3603625"/>
          <p14:tracePt t="96725" x="4997450" y="3578225"/>
          <p14:tracePt t="96727" x="4997450" y="3568700"/>
          <p14:tracePt t="96736" x="4954588" y="3560763"/>
          <p14:tracePt t="96748" x="4946650" y="3560763"/>
          <p14:tracePt t="96752" x="4937125" y="3552825"/>
          <p14:tracePt t="96764" x="4929188" y="3543300"/>
          <p14:tracePt t="96768" x="4911725" y="3535363"/>
          <p14:tracePt t="96784" x="4894263" y="3527425"/>
          <p14:tracePt t="96797" x="4886325" y="3527425"/>
          <p14:tracePt t="96809" x="4860925" y="3527425"/>
          <p14:tracePt t="96818" x="4860925" y="3517900"/>
          <p14:tracePt t="96830" x="4852988" y="3517900"/>
          <p14:tracePt t="96847" x="4835525" y="3517900"/>
          <p14:tracePt t="96863" x="4827588" y="3517900"/>
          <p14:tracePt t="96872" x="4810125" y="3517900"/>
          <p14:tracePt t="96884" x="4802188" y="3517900"/>
          <p14:tracePt t="96892" x="4792663" y="3517900"/>
          <p14:tracePt t="96912" x="4784725" y="3517900"/>
          <p14:tracePt t="96915" x="4775200" y="3517900"/>
          <p14:tracePt t="96926" x="4759325" y="3517900"/>
          <p14:tracePt t="96931" x="4749800" y="3517900"/>
          <p14:tracePt t="96943" x="4741863" y="3517900"/>
          <p14:tracePt t="96950" x="4724400" y="3517900"/>
          <p14:tracePt t="96960" x="4716463" y="3517900"/>
          <p14:tracePt t="96971" x="4708525" y="3517900"/>
          <p14:tracePt t="97061" x="4699000" y="3517900"/>
          <p14:tracePt t="97076" x="4699000" y="3543300"/>
          <p14:tracePt t="97082" x="4699000" y="3578225"/>
          <p14:tracePt t="97093" x="4724400" y="3603625"/>
          <p14:tracePt t="97102" x="4784725" y="3629025"/>
          <p14:tracePt t="97109" x="4802188" y="3636963"/>
          <p14:tracePt t="97117" x="4860925" y="3654425"/>
          <p14:tracePt t="97122" x="4929188" y="3679825"/>
          <p14:tracePt t="97132" x="5048250" y="3697288"/>
          <p14:tracePt t="97143" x="5192713" y="3738563"/>
          <p14:tracePt t="97148" x="5327650" y="3748088"/>
          <p14:tracePt t="97159" x="5464175" y="3773488"/>
          <p14:tracePt t="97164" x="5600700" y="3781425"/>
          <p14:tracePt t="97176" x="5694363" y="3806825"/>
          <p14:tracePt t="97182" x="5761038" y="3816350"/>
          <p14:tracePt t="97186" x="5778500" y="3816350"/>
          <p14:tracePt t="97263" x="5770563" y="3816350"/>
          <p14:tracePt t="97275" x="5761038" y="3816350"/>
          <p14:tracePt t="97278" x="5753100" y="3816350"/>
          <p14:tracePt t="97292" x="5745163" y="3816350"/>
          <p14:tracePt t="97298" x="5727700" y="3816350"/>
          <p14:tracePt t="97302" x="5702300" y="3816350"/>
          <p14:tracePt t="97314" x="5694363" y="3816350"/>
          <p14:tracePt t="97318" x="5659438" y="3816350"/>
          <p14:tracePt t="97331" x="5641975" y="3816350"/>
          <p14:tracePt t="97343" x="5626100" y="3816350"/>
          <p14:tracePt t="97348" x="5583238" y="3816350"/>
          <p14:tracePt t="97359" x="5524500" y="3816350"/>
          <p14:tracePt t="97368" x="5481638" y="3816350"/>
          <p14:tracePt t="97381" x="5456238" y="3816350"/>
          <p14:tracePt t="97384" x="5430838" y="3816350"/>
          <p14:tracePt t="97397" x="5395913" y="3816350"/>
          <p14:tracePt t="97398" x="5370513" y="3816350"/>
          <p14:tracePt t="97409" x="5345113" y="3816350"/>
          <p14:tracePt t="97422" x="5327650" y="3816350"/>
          <p14:tracePt t="97426" x="5302250" y="3806825"/>
          <p14:tracePt t="97434" x="5276850" y="3806825"/>
          <p14:tracePt t="97442" x="5226050" y="3806825"/>
          <p14:tracePt t="97448" x="5200650" y="3806825"/>
          <p14:tracePt t="97458" x="5175250" y="3806825"/>
          <p14:tracePt t="97464" x="5141913" y="3806825"/>
          <p14:tracePt t="97476" x="5106988" y="3806825"/>
          <p14:tracePt t="97481" x="5099050" y="3806825"/>
          <p14:tracePt t="97492" x="5091113" y="3806825"/>
          <p14:tracePt t="97501" x="5081588" y="3806825"/>
          <p14:tracePt t="97617" x="5081588" y="3798888"/>
          <p14:tracePt t="97628" x="5099050" y="3798888"/>
          <p14:tracePt t="97631" x="5116513" y="3798888"/>
          <p14:tracePt t="97642" x="5175250" y="3790950"/>
          <p14:tracePt t="97647" x="5200650" y="3790950"/>
          <p14:tracePt t="97659" x="5235575" y="3790950"/>
          <p14:tracePt t="97666" x="5276850" y="3790950"/>
          <p14:tracePt t="97675" x="5337175" y="3790950"/>
          <p14:tracePt t="97682" x="5421313" y="3790950"/>
          <p14:tracePt t="97686" x="5507038" y="3790950"/>
          <p14:tracePt t="97698" x="5608638" y="3790950"/>
          <p14:tracePt t="97709" x="5702300" y="3790950"/>
          <p14:tracePt t="97714" x="5803900" y="3790950"/>
          <p14:tracePt t="97727" x="5973763" y="3790950"/>
          <p14:tracePt t="97736" x="6059488" y="3790950"/>
          <p14:tracePt t="97747" x="6092825" y="3781425"/>
          <p14:tracePt t="97752" x="6102350" y="3781425"/>
          <p14:tracePt t="97764" x="6110288" y="3781425"/>
          <p14:tracePt t="97979" x="6118225" y="3781425"/>
          <p14:tracePt t="97986" x="6143625" y="3773488"/>
          <p14:tracePt t="97996" x="6169025" y="3773488"/>
          <p14:tracePt t="98007" x="6221413" y="3773488"/>
          <p14:tracePt t="98014" x="6254750" y="3773488"/>
          <p14:tracePt t="98022" x="6288088" y="3773488"/>
          <p14:tracePt t="98026" x="6338888" y="3773488"/>
          <p14:tracePt t="98034" x="6348413" y="3773488"/>
          <p14:tracePt t="98048" x="6356350" y="3773488"/>
          <p14:tracePt t="98651" x="6365875" y="3773488"/>
          <p14:tracePt t="98671" x="6356350" y="3773488"/>
          <p14:tracePt t="98676" x="6323013" y="3773488"/>
          <p14:tracePt t="98685" x="6297613" y="3773488"/>
          <p14:tracePt t="98698" x="6280150" y="3773488"/>
          <p14:tracePt t="98700" x="6262688" y="3773488"/>
          <p14:tracePt t="98714" x="6237288" y="3773488"/>
          <p14:tracePt t="98716" x="6221413" y="3773488"/>
          <p14:tracePt t="98727" x="6186488" y="3781425"/>
          <p14:tracePt t="98737" x="6169025" y="3781425"/>
          <p14:tracePt t="98742" x="6161088" y="3781425"/>
          <p14:tracePt t="98750" x="6118225" y="3781425"/>
          <p14:tracePt t="98759" x="6084888" y="3781425"/>
          <p14:tracePt t="98767" x="6049963" y="3781425"/>
          <p14:tracePt t="98777" x="6008688" y="3781425"/>
          <p14:tracePt t="98781" x="5991225" y="3781425"/>
          <p14:tracePt t="98793" x="5973763" y="3781425"/>
          <p14:tracePt t="98798" x="5948363" y="3781425"/>
          <p14:tracePt t="98897" x="5983288" y="3781425"/>
          <p14:tracePt t="98905" x="6042025" y="3781425"/>
          <p14:tracePt t="98912" x="6067425" y="3781425"/>
          <p14:tracePt t="98918" x="6127750" y="3781425"/>
          <p14:tracePt t="98931" x="6211888" y="3781425"/>
          <p14:tracePt t="98943" x="6450013" y="3781425"/>
          <p14:tracePt t="98952" x="6561138" y="3781425"/>
          <p14:tracePt t="98959" x="6670675" y="3781425"/>
          <p14:tracePt t="98968" x="6746875" y="3781425"/>
          <p14:tracePt t="98981" x="6807200" y="3781425"/>
          <p14:tracePt t="99145" x="6815138" y="3781425"/>
          <p14:tracePt t="99156" x="6840538" y="3781425"/>
          <p14:tracePt t="99167" x="6883400" y="3781425"/>
          <p14:tracePt t="99169" x="6908800" y="3781425"/>
          <p14:tracePt t="99180" x="6951663" y="3781425"/>
          <p14:tracePt t="99185" x="7035800" y="3781425"/>
          <p14:tracePt t="99197" x="7121525" y="3773488"/>
          <p14:tracePt t="99209" x="7223125" y="3748088"/>
          <p14:tracePt t="99212" x="7308850" y="3738563"/>
          <p14:tracePt t="99226" x="7418388" y="3722688"/>
          <p14:tracePt t="99234" x="7427913" y="3713163"/>
          <p14:tracePt t="100133" x="7410450" y="3722688"/>
          <p14:tracePt t="100140" x="7377113" y="3748088"/>
          <p14:tracePt t="100148" x="7377113" y="3756025"/>
          <p14:tracePt t="100152" x="7342188" y="3790950"/>
          <p14:tracePt t="100164" x="7291388" y="3832225"/>
          <p14:tracePt t="100175" x="7223125" y="3875088"/>
          <p14:tracePt t="100181" x="7180263" y="3935413"/>
          <p14:tracePt t="100192" x="7113588" y="3994150"/>
          <p14:tracePt t="100202" x="7061200" y="4037013"/>
          <p14:tracePt t="100216" x="6994525" y="4079875"/>
          <p14:tracePt t="100218" x="6943725" y="4113213"/>
          <p14:tracePt t="100230" x="6875463" y="4181475"/>
          <p14:tracePt t="100234" x="6815138" y="4249738"/>
          <p14:tracePt t="100247" x="6731000" y="4308475"/>
          <p14:tracePt t="100259" x="6586538" y="4427538"/>
          <p14:tracePt t="100268" x="6510338" y="4460875"/>
          <p14:tracePt t="100276" x="6450013" y="4503738"/>
          <p14:tracePt t="100284" x="6391275" y="4529138"/>
          <p14:tracePt t="100297" x="6338888" y="4554538"/>
          <p14:tracePt t="100299" x="6262688" y="4579938"/>
          <p14:tracePt t="100308" x="6221413" y="4597400"/>
          <p14:tracePt t="100314" x="6186488" y="4605338"/>
          <p14:tracePt t="100326" x="6153150" y="4614863"/>
          <p14:tracePt t="100334" x="6127750" y="4614863"/>
          <p14:tracePt t="100342" x="6118225" y="4614863"/>
          <p14:tracePt t="100350" x="6110288" y="4614863"/>
          <p14:tracePt t="100359" x="6102350" y="4614863"/>
          <p14:tracePt t="100376" x="6092825" y="4614863"/>
          <p14:tracePt t="100381" x="6076950" y="4614863"/>
          <p14:tracePt t="100408" x="6067425" y="4614863"/>
          <p14:tracePt t="100414" x="6049963" y="4614863"/>
          <p14:tracePt t="100423" x="6042025" y="4614863"/>
          <p14:tracePt t="100431" x="5999163" y="4614863"/>
          <p14:tracePt t="100442" x="5957888" y="4614863"/>
          <p14:tracePt t="100448" x="5915025" y="4614863"/>
          <p14:tracePt t="100459" x="5864225" y="4614863"/>
          <p14:tracePt t="100462" x="5846763" y="4614863"/>
          <p14:tracePt t="100472" x="5788025" y="4614863"/>
          <p14:tracePt t="100480" x="5735638" y="4614863"/>
          <p14:tracePt t="100486" x="5651500" y="4614863"/>
          <p14:tracePt t="100498" x="5565775" y="4614863"/>
          <p14:tracePt t="100500" x="5472113" y="4614863"/>
          <p14:tracePt t="100513" x="5380038" y="4614863"/>
          <p14:tracePt t="100523" x="5302250" y="4622800"/>
          <p14:tracePt t="100528" x="5243513" y="4640263"/>
          <p14:tracePt t="100536" x="5200650" y="4648200"/>
          <p14:tracePt t="100542" x="5167313" y="4657725"/>
          <p14:tracePt t="100550" x="5141913" y="4673600"/>
          <p14:tracePt t="100563" x="5132388" y="4673600"/>
          <p14:tracePt t="100566" x="5099050" y="4673600"/>
          <p14:tracePt t="100577" x="5081588" y="4673600"/>
          <p14:tracePt t="100586" x="5064125" y="4691063"/>
          <p14:tracePt t="100602" x="5048250" y="4708525"/>
          <p14:tracePt t="100609" x="5030788" y="4724400"/>
          <p14:tracePt t="100616" x="5022850" y="4733925"/>
          <p14:tracePt t="100626" x="5013325" y="4733925"/>
          <p14:tracePt t="100636" x="5005388" y="4741863"/>
          <p14:tracePt t="100652" x="4997450" y="4749800"/>
          <p14:tracePt t="100664" x="4987925" y="4759325"/>
          <p14:tracePt t="100666" x="4979988" y="4784725"/>
          <p14:tracePt t="100692" x="4954588" y="4802188"/>
          <p14:tracePt t="100702" x="4946650" y="4802188"/>
          <p14:tracePt t="100709" x="4937125" y="4802188"/>
          <p14:tracePt t="100726" x="4937125" y="4810125"/>
          <p14:tracePt t="100731" x="4929188" y="4810125"/>
          <p14:tracePt t="100742" x="4903788" y="4818063"/>
          <p14:tracePt t="100764" x="4878388" y="4827588"/>
          <p14:tracePt t="101021" x="4860925" y="4835525"/>
          <p14:tracePt t="101026" x="4843463" y="4835525"/>
          <p14:tracePt t="101037" x="4827588" y="4835525"/>
          <p14:tracePt t="101042" x="4810125" y="4835525"/>
          <p14:tracePt t="101050" x="4792663" y="4835525"/>
          <p14:tracePt t="101064" x="4775200" y="4835525"/>
          <p14:tracePt t="101066" x="4759325" y="4835525"/>
          <p14:tracePt t="101076" x="4749800" y="4835525"/>
          <p14:tracePt t="101081" x="4741863" y="4835525"/>
          <p14:tracePt t="101501" x="4733925" y="4835525"/>
          <p14:tracePt t="101512" x="4741863" y="4835525"/>
          <p14:tracePt t="101522" x="4802188" y="4835525"/>
          <p14:tracePt t="101528" x="4878388" y="4835525"/>
          <p14:tracePt t="101534" x="4962525" y="4835525"/>
          <p14:tracePt t="101543" x="5073650" y="4827588"/>
          <p14:tracePt t="101550" x="5149850" y="4810125"/>
          <p14:tracePt t="101564" x="5208588" y="4810125"/>
          <p14:tracePt t="101859" x="5218113" y="4810125"/>
          <p14:tracePt t="101869" x="5243513" y="4792663"/>
          <p14:tracePt t="101876" x="5286375" y="4784725"/>
          <p14:tracePt t="101882" x="5327650" y="4767263"/>
          <p14:tracePt t="101893" x="5362575" y="4759325"/>
          <p14:tracePt t="101899" x="5395913" y="4749800"/>
          <p14:tracePt t="101909" x="5421313" y="4741863"/>
          <p14:tracePt t="101914" x="5464175" y="4716463"/>
          <p14:tracePt t="101926" x="5472113" y="4716463"/>
          <p14:tracePt t="101931" x="5489575" y="4708525"/>
          <p14:tracePt t="102091" x="5507038" y="4699000"/>
          <p14:tracePt t="102141" x="5514975" y="4699000"/>
          <p14:tracePt t="102147" x="5514975" y="4691063"/>
          <p14:tracePt t="102156" x="5524500" y="4691063"/>
          <p14:tracePt t="102164" x="5540375" y="4691063"/>
          <p14:tracePt t="102172" x="5549900" y="4691063"/>
          <p14:tracePt t="102181" x="5575300" y="4691063"/>
          <p14:tracePt t="102186" x="5591175" y="4691063"/>
          <p14:tracePt t="102197" x="5616575" y="4691063"/>
          <p14:tracePt t="102209" x="5641975" y="4691063"/>
          <p14:tracePt t="102213" x="5659438" y="4673600"/>
          <p14:tracePt t="102223" x="5684838" y="4673600"/>
          <p14:tracePt t="102227" x="5702300" y="4673600"/>
          <p14:tracePt t="102258" x="5710238" y="4673600"/>
          <p14:tracePt t="102306" x="5727700" y="4673600"/>
          <p14:tracePt t="102333" x="5735638" y="4673600"/>
          <p14:tracePt t="102362" x="5745163" y="4673600"/>
          <p14:tracePt t="102509" x="5745163" y="4708525"/>
          <p14:tracePt t="102514" x="5745163" y="4767263"/>
          <p14:tracePt t="102523" x="5745163" y="4784725"/>
          <p14:tracePt t="102531" x="5745163" y="4818063"/>
          <p14:tracePt t="102543" x="5745163" y="4868863"/>
          <p14:tracePt t="102548" x="5719763" y="4937125"/>
          <p14:tracePt t="102559" x="5702300" y="4979988"/>
          <p14:tracePt t="102565" x="5684838" y="5048250"/>
          <p14:tracePt t="102568" x="5651500" y="5091113"/>
          <p14:tracePt t="102581" x="5641975" y="5141913"/>
          <p14:tracePt t="102593" x="5608638" y="5192713"/>
          <p14:tracePt t="102597" x="5591175" y="5235575"/>
          <p14:tracePt t="102609" x="5532438" y="5302250"/>
          <p14:tracePt t="102618" x="5524500" y="5311775"/>
          <p14:tracePt t="102630" x="5507038" y="5327650"/>
          <p14:tracePt t="102634" x="5489575" y="5337175"/>
          <p14:tracePt t="102647" x="5489575" y="5345113"/>
          <p14:tracePt t="102650" x="5472113" y="5353050"/>
          <p14:tracePt t="102664" x="5464175" y="5353050"/>
          <p14:tracePt t="102672" x="5456238" y="5362575"/>
          <p14:tracePt t="102676" x="5438775" y="5370513"/>
          <p14:tracePt t="102684" x="5430838" y="5370513"/>
          <p14:tracePt t="102692" x="5413375" y="5380038"/>
          <p14:tracePt t="102700" x="5395913" y="5387975"/>
          <p14:tracePt t="102714" x="5387975" y="5387975"/>
          <p14:tracePt t="102714" x="5380038" y="5387975"/>
          <p14:tracePt t="102726" x="5362575" y="5395913"/>
          <p14:tracePt t="102731" x="5353050" y="5395913"/>
          <p14:tracePt t="102743" x="5337175" y="5413375"/>
          <p14:tracePt t="102750" x="5311775" y="5413375"/>
          <p14:tracePt t="102762" x="5286375" y="5421313"/>
          <p14:tracePt t="102766" x="5276850" y="5421313"/>
          <p14:tracePt t="102773" x="5251450" y="5430838"/>
          <p14:tracePt t="102781" x="5208588" y="5438775"/>
          <p14:tracePt t="102792" x="5175250" y="5446713"/>
          <p14:tracePt t="102798" x="5141913" y="5464175"/>
          <p14:tracePt t="102809" x="5106988" y="5464175"/>
          <p14:tracePt t="102812" x="5081588" y="5472113"/>
          <p14:tracePt t="102822" x="5073650" y="5481638"/>
          <p14:tracePt t="102832" x="5056188" y="5481638"/>
          <p14:tracePt t="102836" x="5030788" y="5489575"/>
          <p14:tracePt t="102858" x="5022850" y="5489575"/>
          <p14:tracePt t="102866" x="4997450" y="5497513"/>
          <p14:tracePt t="102883" x="4987925" y="5497513"/>
          <p14:tracePt t="102894" x="4962525" y="5507038"/>
          <p14:tracePt t="102898" x="4929188" y="5514975"/>
          <p14:tracePt t="102915" x="4903788" y="5514975"/>
          <p14:tracePt t="102925" x="4878388" y="5514975"/>
          <p14:tracePt t="102932" x="4868863" y="5514975"/>
          <p14:tracePt t="102936" x="4835525" y="5532438"/>
          <p14:tracePt t="102949" x="4818063" y="5532438"/>
          <p14:tracePt t="102964" x="4802188" y="5549900"/>
          <p14:tracePt t="102976" x="4792663" y="5549900"/>
          <p14:tracePt t="102992" x="4784725" y="5549900"/>
          <p14:tracePt t="103018" x="4775200" y="5549900"/>
          <p14:tracePt t="103032" x="4767263" y="5549900"/>
          <p14:tracePt t="103047" x="4749800" y="5549900"/>
          <p14:tracePt t="103060" x="4741863" y="5549900"/>
          <p14:tracePt t="103195" x="4749800" y="5549900"/>
          <p14:tracePt t="103207" x="4792663" y="5549900"/>
          <p14:tracePt t="103217" x="4827588" y="5549900"/>
          <p14:tracePt t="103221" x="4843463" y="5549900"/>
          <p14:tracePt t="103230" x="4886325" y="5549900"/>
          <p14:tracePt t="103236" x="4929188" y="5549900"/>
          <p14:tracePt t="103248" x="4954588" y="5549900"/>
          <p14:tracePt t="103259" x="4987925" y="5549900"/>
          <p14:tracePt t="103264" x="5022850" y="5549900"/>
          <p14:tracePt t="103273" x="5030788" y="5549900"/>
          <p14:tracePt t="103403" x="5038725" y="5549900"/>
          <p14:tracePt t="103409" x="5048250" y="5549900"/>
          <p14:tracePt t="103428" x="5073650" y="5549900"/>
          <p14:tracePt t="103441" x="5081588" y="5549900"/>
          <p14:tracePt t="103459" x="5091113" y="5549900"/>
          <p14:tracePt t="103475" x="5099050" y="5549900"/>
          <p14:tracePt t="103492" x="5116513" y="5549900"/>
          <p14:tracePt t="103498" x="5124450" y="5549900"/>
          <p14:tracePt t="103509" x="5141913" y="5549900"/>
          <p14:tracePt t="103514" x="5167313" y="5549900"/>
          <p14:tracePt t="103526" x="5175250" y="5549900"/>
          <p14:tracePt t="103532" x="5192713" y="5549900"/>
          <p14:tracePt t="103542" x="5218113" y="5549900"/>
          <p14:tracePt t="103548" x="5226050" y="5557838"/>
          <p14:tracePt t="103559" x="5251450" y="5565775"/>
          <p14:tracePt t="103565" x="5260975" y="5565775"/>
          <p14:tracePt t="103571" x="5268913" y="5565775"/>
          <p14:tracePt t="103582" x="5294313" y="5565775"/>
          <p14:tracePt t="103592" x="5311775" y="5565775"/>
          <p14:tracePt t="103609" x="5319713" y="5565775"/>
          <p14:tracePt t="103622" x="5327650" y="5565775"/>
          <p14:tracePt t="103650" x="5337175" y="5565775"/>
          <p14:tracePt t="103679" x="5345113" y="5565775"/>
          <p14:tracePt t="103686" x="5353050" y="5565775"/>
          <p14:tracePt t="103697" x="5362575" y="5565775"/>
          <p14:tracePt t="103709" x="5370513" y="5557838"/>
          <p14:tracePt t="103716" x="5380038" y="5557838"/>
          <p14:tracePt t="103728" x="5387975" y="5557838"/>
          <p14:tracePt t="103736" x="5395913" y="5549900"/>
          <p14:tracePt t="103751" x="5405438" y="5549900"/>
          <p14:tracePt t="103766" x="5413375" y="5549900"/>
          <p14:tracePt t="103776" x="5421313" y="5540375"/>
          <p14:tracePt t="103786" x="5446713" y="5540375"/>
          <p14:tracePt t="103797" x="5472113" y="5532438"/>
          <p14:tracePt t="103809" x="5481638" y="5532438"/>
          <p14:tracePt t="103814" x="5497513" y="5532438"/>
          <p14:tracePt t="103828" x="5507038" y="5532438"/>
          <p14:tracePt t="103836" x="5514975" y="5532438"/>
          <p14:tracePt t="103847" x="5524500" y="5532438"/>
          <p14:tracePt t="103894" x="5540375" y="5532438"/>
          <p14:tracePt t="103919" x="5549900" y="5532438"/>
          <p14:tracePt t="103944" x="5549900" y="5514975"/>
          <p14:tracePt t="104095" x="5557838" y="5514975"/>
          <p14:tracePt t="104108" x="5565775" y="5507038"/>
          <p14:tracePt t="104125" x="5591175" y="5507038"/>
          <p14:tracePt t="104134" x="5600700" y="5507038"/>
          <p14:tracePt t="104142" x="5600700" y="5497513"/>
          <p14:tracePt t="104148" x="5608638" y="5497513"/>
          <p14:tracePt t="104162" x="5616575" y="5497513"/>
          <p14:tracePt t="104182" x="5626100" y="5497513"/>
          <p14:tracePt t="104523" x="5634038" y="5497513"/>
          <p14:tracePt t="104534" x="5641975" y="5497513"/>
          <p14:tracePt t="104560" x="5659438" y="5497513"/>
          <p14:tracePt t="104568" x="5668963" y="5497513"/>
          <p14:tracePt t="104582" x="5676900" y="5497513"/>
          <p14:tracePt t="105385" x="5694363" y="5497513"/>
          <p14:tracePt t="105403" x="5702300" y="5497513"/>
          <p14:tracePt t="105415" x="5719763" y="5481638"/>
          <p14:tracePt t="105418" x="5727700" y="5446713"/>
          <p14:tracePt t="105431" x="5727700" y="5430838"/>
          <p14:tracePt t="105442" x="5761038" y="5370513"/>
          <p14:tracePt t="105452" x="5778500" y="5337175"/>
          <p14:tracePt t="105459" x="5803900" y="5276850"/>
          <p14:tracePt t="105468" x="5821363" y="5235575"/>
          <p14:tracePt t="105480" x="5838825" y="5192713"/>
          <p14:tracePt t="105482" x="5872163" y="5091113"/>
          <p14:tracePt t="105492" x="5905500" y="4987925"/>
          <p14:tracePt t="105498" x="5932488" y="4868863"/>
          <p14:tracePt t="105509" x="5940425" y="4759325"/>
          <p14:tracePt t="105518" x="5957888" y="4640263"/>
          <p14:tracePt t="105526" x="5957888" y="4529138"/>
          <p14:tracePt t="105534" x="5957888" y="4384675"/>
          <p14:tracePt t="105542" x="5940425" y="4257675"/>
          <p14:tracePt t="105548" x="5915025" y="4146550"/>
          <p14:tracePt t="105559" x="5889625" y="4044950"/>
          <p14:tracePt t="105566" x="5846763" y="3892550"/>
          <p14:tracePt t="105576" x="5821363" y="3806825"/>
          <p14:tracePt t="105581" x="5778500" y="3705225"/>
          <p14:tracePt t="105592" x="5710238" y="3611563"/>
          <p14:tracePt t="105598" x="5659438" y="3535363"/>
          <p14:tracePt t="105609" x="5608638" y="3467100"/>
          <p14:tracePt t="105614" x="5565775" y="3408363"/>
          <p14:tracePt t="105618" x="5497513" y="3365500"/>
          <p14:tracePt t="105631" x="5446713" y="3322638"/>
          <p14:tracePt t="105643" x="5395913" y="3279775"/>
          <p14:tracePt t="105647" x="5353050" y="3254375"/>
          <p14:tracePt t="105659" x="5327650" y="3238500"/>
          <p14:tracePt t="105662" x="5294313" y="3221038"/>
          <p14:tracePt t="105676" x="5286375" y="3221038"/>
          <p14:tracePt t="105681" x="5276850" y="3211513"/>
          <p14:tracePt t="105767" x="5286375" y="3211513"/>
          <p14:tracePt t="105778" x="5319713" y="3203575"/>
          <p14:tracePt t="105781" x="5353050" y="3203575"/>
          <p14:tracePt t="105792" x="5413375" y="3203575"/>
          <p14:tracePt t="105797" x="5514975" y="3203575"/>
          <p14:tracePt t="105809" x="5626100" y="3203575"/>
          <p14:tracePt t="105816" x="5788025" y="3203575"/>
          <p14:tracePt t="105822" x="5957888" y="3203575"/>
          <p14:tracePt t="105831" x="6135688" y="3211513"/>
          <p14:tracePt t="105837" x="6280150" y="3221038"/>
          <p14:tracePt t="105847" x="6416675" y="3221038"/>
          <p14:tracePt t="105860" x="6543675" y="3221038"/>
          <p14:tracePt t="105865" x="6619875" y="3221038"/>
          <p14:tracePt t="105875" x="6627813" y="3221038"/>
          <p14:tracePt t="105963" x="6637338" y="3221038"/>
          <p14:tracePt t="105967" x="6637338" y="3238500"/>
          <p14:tracePt t="105991" x="6627813" y="3238500"/>
          <p14:tracePt t="105998" x="6611938" y="3254375"/>
          <p14:tracePt t="106002" x="6602413" y="3263900"/>
          <p14:tracePt t="106015" x="6594475" y="3271838"/>
          <p14:tracePt t="106025" x="6586538" y="3279775"/>
          <p14:tracePt t="106042" x="6569075" y="3305175"/>
          <p14:tracePt t="106052" x="6551613" y="3322638"/>
          <p14:tracePt t="106065" x="6535738" y="3330575"/>
          <p14:tracePt t="106081" x="6510338" y="3365500"/>
          <p14:tracePt t="106083" x="6492875" y="3382963"/>
          <p14:tracePt t="106097" x="6467475" y="3408363"/>
          <p14:tracePt t="106109" x="6450013" y="3433763"/>
          <p14:tracePt t="106118" x="6432550" y="3441700"/>
          <p14:tracePt t="106126" x="6416675" y="3459163"/>
          <p14:tracePt t="106134" x="6391275" y="3484563"/>
          <p14:tracePt t="106147" x="6381750" y="3492500"/>
          <p14:tracePt t="106148" x="6338888" y="3502025"/>
          <p14:tracePt t="106159" x="6313488" y="3509963"/>
          <p14:tracePt t="106164" x="6272213" y="3517900"/>
          <p14:tracePt t="106176" x="6237288" y="3527425"/>
          <p14:tracePt t="106184" x="6211888" y="3527425"/>
          <p14:tracePt t="106192" x="6169025" y="3535363"/>
          <p14:tracePt t="106200" x="6110288" y="3552825"/>
          <p14:tracePt t="106209" x="6067425" y="3560763"/>
          <p14:tracePt t="106215" x="6008688" y="3568700"/>
          <p14:tracePt t="106226" x="5948363" y="3578225"/>
          <p14:tracePt t="106232" x="5889625" y="3586163"/>
          <p14:tracePt t="106243" x="5838825" y="3594100"/>
          <p14:tracePt t="106247" x="5778500" y="3619500"/>
          <p14:tracePt t="106259" x="5745163" y="3629025"/>
          <p14:tracePt t="106264" x="5702300" y="3636963"/>
          <p14:tracePt t="106273" x="5668963" y="3646488"/>
          <p14:tracePt t="106281" x="5651500" y="3654425"/>
          <p14:tracePt t="106286" x="5641975" y="3654425"/>
          <p14:tracePt t="106297" x="5634038" y="3662363"/>
          <p14:tracePt t="106309" x="5626100" y="3671888"/>
          <p14:tracePt t="106316" x="5616575" y="3671888"/>
          <p14:tracePt t="106342" x="5616575" y="3679825"/>
          <p14:tracePt t="106373" x="5616575" y="3687763"/>
          <p14:tracePt t="106379" x="5616575" y="3697288"/>
          <p14:tracePt t="106386" x="5616575" y="3705225"/>
          <p14:tracePt t="106392" x="5626100" y="3705225"/>
          <p14:tracePt t="106402" x="5634038" y="3722688"/>
          <p14:tracePt t="106414" x="5659438" y="3730625"/>
          <p14:tracePt t="106425" x="5668963" y="3730625"/>
          <p14:tracePt t="106432" x="5676900" y="3738563"/>
          <p14:tracePt t="106468" x="5676900" y="3748088"/>
          <p14:tracePt t="106481" x="5676900" y="3756025"/>
          <p14:tracePt t="106483" x="5668963" y="3781425"/>
          <p14:tracePt t="106494" x="5651500" y="3781425"/>
          <p14:tracePt t="106502" x="5634038" y="3798888"/>
          <p14:tracePt t="106511" x="5583238" y="3824288"/>
          <p14:tracePt t="106518" x="5532438" y="3849688"/>
          <p14:tracePt t="106526" x="5472113" y="3867150"/>
          <p14:tracePt t="106532" x="5446713" y="3883025"/>
          <p14:tracePt t="106543" x="5395913" y="3892550"/>
          <p14:tracePt t="106548" x="5319713" y="3900488"/>
          <p14:tracePt t="106559" x="5218113" y="3925888"/>
          <p14:tracePt t="106565" x="5116513" y="3943350"/>
          <p14:tracePt t="106576" x="5013325" y="3968750"/>
          <p14:tracePt t="106584" x="4911725" y="3976688"/>
          <p14:tracePt t="106592" x="4843463" y="3994150"/>
          <p14:tracePt t="106598" x="4792663" y="4002088"/>
          <p14:tracePt t="106609" x="4784725" y="4002088"/>
          <p14:tracePt t="106614" x="4775200" y="4002088"/>
          <p14:tracePt t="106625" x="4767263" y="4002088"/>
          <p14:tracePt t="106689" x="4767263" y="4011613"/>
          <p14:tracePt t="106698" x="4775200" y="4037013"/>
          <p14:tracePt t="106707" x="4802188" y="4044950"/>
          <p14:tracePt t="106714" x="4818063" y="4044950"/>
          <p14:tracePt t="106726" x="4843463" y="4044950"/>
          <p14:tracePt t="106731" x="4878388" y="4044950"/>
          <p14:tracePt t="106742" x="4911725" y="4044950"/>
          <p14:tracePt t="106747" x="4972050" y="4062413"/>
          <p14:tracePt t="106759" x="5048250" y="4062413"/>
          <p14:tracePt t="106766" x="5132388" y="4070350"/>
          <p14:tracePt t="106771" x="5235575" y="4079875"/>
          <p14:tracePt t="106781" x="5294313" y="4079875"/>
          <p14:tracePt t="106787" x="5362575" y="4079875"/>
          <p14:tracePt t="106797" x="5395913" y="4079875"/>
          <p14:tracePt t="106867" x="5387975" y="4079875"/>
          <p14:tracePt t="106876" x="5380038" y="4079875"/>
          <p14:tracePt t="106891" x="5362575" y="4079875"/>
          <p14:tracePt t="106898" x="5319713" y="4079875"/>
          <p14:tracePt t="106902" x="5294313" y="4079875"/>
          <p14:tracePt t="106909" x="5276850" y="4079875"/>
          <p14:tracePt t="106916" x="5251450" y="4079875"/>
          <p14:tracePt t="106927" x="5208588" y="4079875"/>
          <p14:tracePt t="106932" x="5167313" y="4079875"/>
          <p14:tracePt t="106942" x="5091113" y="4079875"/>
          <p14:tracePt t="106948" x="5048250" y="4079875"/>
          <p14:tracePt t="106959" x="5005388" y="4079875"/>
          <p14:tracePt t="106966" x="4979988" y="4079875"/>
          <p14:tracePt t="106976" x="4954588" y="4079875"/>
          <p14:tracePt t="106982" x="4937125" y="4079875"/>
          <p14:tracePt t="106986" x="4929188" y="4079875"/>
          <p14:tracePt t="107049" x="4919663" y="4079875"/>
          <p14:tracePt t="107060" x="4911725" y="4079875"/>
          <p14:tracePt t="107227" x="4919663" y="4079875"/>
          <p14:tracePt t="107236" x="4946650" y="4052888"/>
          <p14:tracePt t="107247" x="4979988" y="4044950"/>
          <p14:tracePt t="107250" x="5013325" y="4027488"/>
          <p14:tracePt t="107262" x="5064125" y="3994150"/>
          <p14:tracePt t="107266" x="5099050" y="3986213"/>
          <p14:tracePt t="107276" x="5141913" y="3976688"/>
          <p14:tracePt t="107282" x="5218113" y="3960813"/>
          <p14:tracePt t="107292" x="5319713" y="3935413"/>
          <p14:tracePt t="107302" x="5421313" y="3908425"/>
          <p14:tracePt t="107309" x="5524500" y="3892550"/>
          <p14:tracePt t="107316" x="5608638" y="3867150"/>
          <p14:tracePt t="107326" x="5668963" y="3849688"/>
          <p14:tracePt t="107332" x="5727700" y="3832225"/>
          <p14:tracePt t="107344" x="5735638" y="3832225"/>
          <p14:tracePt t="107349" x="5745163" y="3824288"/>
          <p14:tracePt t="107419" x="5753100" y="3824288"/>
          <p14:tracePt t="107424" x="5761038" y="3824288"/>
          <p14:tracePt t="107434" x="5770563" y="3824288"/>
          <p14:tracePt t="107515" x="5778500" y="3824288"/>
          <p14:tracePt t="107525" x="5795963" y="3824288"/>
          <p14:tracePt t="107530" x="5838825" y="3824288"/>
          <p14:tracePt t="107542" x="5864225" y="3824288"/>
          <p14:tracePt t="107550" x="5915025" y="3832225"/>
          <p14:tracePt t="107559" x="5948363" y="3841750"/>
          <p14:tracePt t="107565" x="5973763" y="3841750"/>
          <p14:tracePt t="107573" x="6008688" y="3841750"/>
          <p14:tracePt t="107581" x="6059488" y="3875088"/>
          <p14:tracePt t="107597" x="6102350" y="3875088"/>
          <p14:tracePt t="108009" x="6076950" y="3883025"/>
          <p14:tracePt t="108019" x="6016625" y="3892550"/>
          <p14:tracePt t="108024" x="5915025" y="3917950"/>
          <p14:tracePt t="108681" x="5922963" y="3917950"/>
          <p14:tracePt t="108692" x="5932488" y="3917950"/>
          <p14:tracePt t="108708" x="5948363" y="3917950"/>
          <p14:tracePt t="108714" x="5957888" y="3917950"/>
          <p14:tracePt t="108741" x="5965825" y="3917950"/>
          <p14:tracePt t="108750" x="5973763" y="3917950"/>
          <p14:tracePt t="108759" x="5983288" y="3917950"/>
          <p14:tracePt t="108766" x="5991225" y="3917950"/>
          <p14:tracePt t="108772" x="5999163" y="3917950"/>
          <p14:tracePt t="108792" x="6024563" y="3925888"/>
          <p14:tracePt t="108797" x="6034088" y="3925888"/>
          <p14:tracePt t="108809" x="6059488" y="3935413"/>
          <p14:tracePt t="108813" x="6102350" y="3943350"/>
          <p14:tracePt t="108821" x="6135688" y="3943350"/>
          <p14:tracePt t="108831" x="6161088" y="3943350"/>
          <p14:tracePt t="108836" x="6178550" y="3951288"/>
          <p14:tracePt t="108847" x="6203950" y="3951288"/>
          <p14:tracePt t="108859" x="6211888" y="3951288"/>
          <p14:tracePt t="109029" x="6221413" y="3951288"/>
          <p14:tracePt t="109041" x="6221413" y="3960813"/>
          <p14:tracePt t="109058" x="6221413" y="3976688"/>
          <p14:tracePt t="109080" x="6221413" y="3986213"/>
          <p14:tracePt t="109084" x="6221413" y="3994150"/>
          <p14:tracePt t="109097" x="6221413" y="4002088"/>
          <p14:tracePt t="109098" x="6221413" y="4027488"/>
          <p14:tracePt t="109109" x="6221413" y="4052888"/>
          <p14:tracePt t="109118" x="6221413" y="4062413"/>
          <p14:tracePt t="109127" x="6221413" y="4087813"/>
          <p14:tracePt t="109135" x="6221413" y="4121150"/>
          <p14:tracePt t="109147" x="6221413" y="4146550"/>
          <p14:tracePt t="109148" x="6221413" y="4206875"/>
          <p14:tracePt t="109159" x="6221413" y="4249738"/>
          <p14:tracePt t="109164" x="6221413" y="4291013"/>
          <p14:tracePt t="109182" x="6237288" y="4410075"/>
          <p14:tracePt t="109192" x="6246813" y="4445000"/>
          <p14:tracePt t="109198" x="6254750" y="4495800"/>
          <p14:tracePt t="109209" x="6254750" y="4521200"/>
          <p14:tracePt t="109214" x="6262688" y="4546600"/>
          <p14:tracePt t="109222" x="6272213" y="4564063"/>
          <p14:tracePt t="109231" x="6272213" y="4579938"/>
          <p14:tracePt t="109243" x="6272213" y="4589463"/>
          <p14:tracePt t="109247" x="6272213" y="4614863"/>
          <p14:tracePt t="109258" x="6272213" y="4640263"/>
          <p14:tracePt t="109263" x="6272213" y="4657725"/>
          <p14:tracePt t="109273" x="6272213" y="4673600"/>
          <p14:tracePt t="109281" x="6272213" y="4683125"/>
          <p14:tracePt t="109284" x="6272213" y="4708525"/>
          <p14:tracePt t="109297" x="6272213" y="4724400"/>
          <p14:tracePt t="109301" x="6272213" y="4733925"/>
          <p14:tracePt t="109311" x="6272213" y="4749800"/>
          <p14:tracePt t="109322" x="6280150" y="4767263"/>
          <p14:tracePt t="109328" x="6280150" y="4775200"/>
          <p14:tracePt t="109334" x="6288088" y="4775200"/>
          <p14:tracePt t="109740" x="6288088" y="4784725"/>
          <p14:tracePt t="109756" x="6288088" y="4792663"/>
          <p14:tracePt t="109776" x="6288088" y="4810125"/>
          <p14:tracePt t="109790" x="6288088" y="4818063"/>
          <p14:tracePt t="109851" x="6288088" y="4827588"/>
          <p14:tracePt t="109957" x="6288088" y="4843463"/>
          <p14:tracePt t="109978" x="6297613" y="4868863"/>
          <p14:tracePt t="109981" x="6305550" y="4878388"/>
          <p14:tracePt t="109995" x="6305550" y="4886325"/>
          <p14:tracePt t="110002" x="6313488" y="4903788"/>
          <p14:tracePt t="110009" x="6313488" y="4929188"/>
          <p14:tracePt t="110017" x="6313488" y="4937125"/>
          <p14:tracePt t="110022" x="6323013" y="4946650"/>
          <p14:tracePt t="110031" x="6330950" y="4962525"/>
          <p14:tracePt t="110052" x="6338888" y="4987925"/>
          <p14:tracePt t="110059" x="6348413" y="4997450"/>
          <p14:tracePt t="110066" x="6356350" y="5005388"/>
          <p14:tracePt t="110076" x="6356350" y="5013325"/>
          <p14:tracePt t="110082" x="6356350" y="5022850"/>
          <p14:tracePt t="110095" x="6356350" y="5038725"/>
          <p14:tracePt t="110097" x="6365875" y="5056188"/>
          <p14:tracePt t="110109" x="6373813" y="5056188"/>
          <p14:tracePt t="110126" x="6373813" y="5064125"/>
          <p14:tracePt t="110132" x="6381750" y="5073650"/>
          <p14:tracePt t="110143" x="6381750" y="5091113"/>
          <p14:tracePt t="110148" x="6381750" y="5106988"/>
          <p14:tracePt t="110159" x="6391275" y="5116513"/>
          <p14:tracePt t="110165" x="6399213" y="5116513"/>
          <p14:tracePt t="110176" x="6407150" y="5132388"/>
          <p14:tracePt t="110184" x="6407150" y="5141913"/>
          <p14:tracePt t="110193" x="6407150" y="5149850"/>
          <p14:tracePt t="110199" x="6416675" y="5167313"/>
          <p14:tracePt t="110209" x="6416675" y="5175250"/>
          <p14:tracePt t="110216" x="6432550" y="5183188"/>
          <p14:tracePt t="110225" x="6432550" y="5192713"/>
          <p14:tracePt t="110230" x="6432550" y="5200650"/>
          <p14:tracePt t="110242" x="6432550" y="5208588"/>
          <p14:tracePt t="110251" x="6432550" y="5218113"/>
          <p14:tracePt t="110259" x="6432550" y="5226050"/>
          <p14:tracePt t="110273" x="6432550" y="5235575"/>
          <p14:tracePt t="110277" x="6442075" y="5243513"/>
          <p14:tracePt t="110297" x="6442075" y="5251450"/>
          <p14:tracePt t="110309" x="6442075" y="5260975"/>
          <p14:tracePt t="110313" x="6450013" y="5268913"/>
          <p14:tracePt t="110346" x="6457950" y="5276850"/>
          <p14:tracePt t="110377" x="6467475" y="5286375"/>
          <p14:tracePt t="110421" x="6467475" y="5294313"/>
          <p14:tracePt t="110483" x="6467475" y="5319713"/>
          <p14:tracePt t="110489" x="6475413" y="5319713"/>
          <p14:tracePt t="110497" x="6500813" y="5319713"/>
          <p14:tracePt t="110501" x="6535738" y="5319713"/>
          <p14:tracePt t="110514" x="6569075" y="5319713"/>
          <p14:tracePt t="110526" x="6654800" y="5319713"/>
          <p14:tracePt t="110536" x="6696075" y="5319713"/>
          <p14:tracePt t="110542" x="6738938" y="5319713"/>
          <p14:tracePt t="110552" x="6764338" y="5319713"/>
          <p14:tracePt t="110564" x="6781800" y="5319713"/>
          <p14:tracePt t="110568" x="6789738" y="5319713"/>
          <p14:tracePt t="110578" x="6815138" y="5319713"/>
          <p14:tracePt t="110582" x="6832600" y="5311775"/>
          <p14:tracePt t="110592" x="6850063" y="5302250"/>
          <p14:tracePt t="110602" x="6900863" y="5286375"/>
          <p14:tracePt t="110609" x="6916738" y="5276850"/>
          <p14:tracePt t="110618" x="6951663" y="5260975"/>
          <p14:tracePt t="110626" x="7027863" y="5243513"/>
          <p14:tracePt t="110632" x="7113588" y="5226050"/>
          <p14:tracePt t="110644" x="7205663" y="5218113"/>
          <p14:tracePt t="110649" x="7299325" y="5208588"/>
          <p14:tracePt t="110659" x="7377113" y="5192713"/>
          <p14:tracePt t="110664" x="7435850" y="5175250"/>
          <p14:tracePt t="110675" x="7521575" y="5167313"/>
          <p14:tracePt t="110682" x="7572375" y="5157788"/>
          <p14:tracePt t="110692" x="7613650" y="5157788"/>
          <p14:tracePt t="110698" x="7656513" y="5157788"/>
          <p14:tracePt t="110709" x="7691438" y="5157788"/>
          <p14:tracePt t="110715" x="7724775" y="5157788"/>
          <p14:tracePt t="110726" x="7750175" y="5157788"/>
          <p14:tracePt t="110731" x="7767638" y="5157788"/>
          <p14:tracePt t="110742" x="7775575" y="5157788"/>
          <p14:tracePt t="110841" x="7793038" y="5157788"/>
          <p14:tracePt t="110852" x="7818438" y="5157788"/>
          <p14:tracePt t="110856" x="7843838" y="5157788"/>
          <p14:tracePt t="110864" x="7861300" y="5157788"/>
          <p14:tracePt t="110872" x="7886700" y="5157788"/>
          <p14:tracePt t="110883" x="7912100" y="5157788"/>
          <p14:tracePt t="110892" x="7970838" y="5157788"/>
          <p14:tracePt t="110894" x="8056563" y="5157788"/>
          <p14:tracePt t="110909" x="8124825" y="5157788"/>
          <p14:tracePt t="110910" x="8191500" y="5157788"/>
          <p14:tracePt t="110926" x="8277225" y="5157788"/>
          <p14:tracePt t="110932" x="8328025" y="5157788"/>
          <p14:tracePt t="110936" x="8335963" y="5157788"/>
          <p14:tracePt t="110948" x="8353425" y="5149850"/>
          <p14:tracePt t="111152" x="8362950" y="5149850"/>
          <p14:tracePt t="111173" x="8378825" y="5149850"/>
          <p14:tracePt t="111179" x="8388350" y="5149850"/>
          <p14:tracePt t="111193" x="8421688" y="5149850"/>
          <p14:tracePt t="111201" x="8447088" y="5149850"/>
          <p14:tracePt t="111202" x="8472488" y="5149850"/>
          <p14:tracePt t="111215" x="8480425" y="5149850"/>
          <p14:tracePt t="111218" x="8497888" y="5149850"/>
          <p14:tracePt t="111241" x="8532813" y="5141913"/>
          <p14:tracePt t="111248" x="8540750" y="5141913"/>
          <p14:tracePt t="111266" x="8548688" y="5141913"/>
          <p14:tracePt t="111276" x="8548688" y="5132388"/>
          <p14:tracePt t="111422" x="8532813" y="5132388"/>
          <p14:tracePt t="111430" x="8515350" y="5132388"/>
          <p14:tracePt t="111441" x="8507413" y="5132388"/>
          <p14:tracePt t="111448" x="8497888" y="5132388"/>
          <p14:tracePt t="111749" x="8489950" y="5132388"/>
          <p14:tracePt t="111768" x="8472488" y="5132388"/>
          <p14:tracePt t="111773" x="8464550" y="5132388"/>
          <p14:tracePt t="111783" x="8447088" y="5132388"/>
          <p14:tracePt t="111792" x="8429625" y="5132388"/>
          <p14:tracePt t="111798" x="8421688" y="5132388"/>
          <p14:tracePt t="111809" x="8404225" y="5132388"/>
          <p14:tracePt t="111815" x="8396288" y="5132388"/>
          <p14:tracePt t="111825" x="8378825" y="5132388"/>
          <p14:tracePt t="111832" x="8353425" y="5132388"/>
          <p14:tracePt t="111843" x="8320088" y="5149850"/>
          <p14:tracePt t="111849" x="8302625" y="5149850"/>
          <p14:tracePt t="111859" x="8269288" y="5149850"/>
          <p14:tracePt t="111865" x="8226425" y="5149850"/>
          <p14:tracePt t="111868" x="8201025" y="5149850"/>
          <p14:tracePt t="111881" x="8166100" y="5149850"/>
          <p14:tracePt t="111893" x="8124825" y="5149850"/>
          <p14:tracePt t="111894" x="8081963" y="5149850"/>
          <p14:tracePt t="111909" x="7996238" y="5149850"/>
          <p14:tracePt t="111918" x="7954963" y="5149850"/>
          <p14:tracePt t="111931" x="7920038" y="5149850"/>
          <p14:tracePt t="111934" x="7877175" y="5149850"/>
          <p14:tracePt t="111946" x="7835900" y="5149850"/>
          <p14:tracePt t="111949" x="7810500" y="5149850"/>
          <p14:tracePt t="111960" x="7783513" y="5149850"/>
          <p14:tracePt t="111973" x="7775575" y="5149850"/>
          <p14:tracePt t="112141" x="7810500" y="5149850"/>
          <p14:tracePt t="112152" x="7835900" y="5149850"/>
          <p14:tracePt t="112163" x="7886700" y="5149850"/>
          <p14:tracePt t="112169" x="7912100" y="5149850"/>
          <p14:tracePt t="112176" x="7962900" y="5149850"/>
          <p14:tracePt t="112182" x="7996238" y="5141913"/>
          <p14:tracePt t="112192" x="8031163" y="5132388"/>
          <p14:tracePt t="112202" x="8056563" y="5132388"/>
          <p14:tracePt t="112208" x="8081963" y="5132388"/>
          <p14:tracePt t="112216" x="8115300" y="5132388"/>
          <p14:tracePt t="112222" x="8183563" y="5132388"/>
          <p14:tracePt t="112233" x="8226425" y="5132388"/>
          <p14:tracePt t="112243" x="8269288" y="5132388"/>
          <p14:tracePt t="112249" x="8310563" y="5124450"/>
          <p14:tracePt t="112259" x="8362950" y="5116513"/>
          <p14:tracePt t="112265" x="8404225" y="5116513"/>
          <p14:tracePt t="112275" x="8421688" y="5116513"/>
          <p14:tracePt t="112282" x="8429625" y="5116513"/>
          <p14:tracePt t="112286" x="8439150" y="5099050"/>
          <p14:tracePt t="112405" x="8429625" y="5099050"/>
          <p14:tracePt t="112525" x="8447088" y="5099050"/>
          <p14:tracePt t="112535" x="8464550" y="5099050"/>
          <p14:tracePt t="112544" x="8489950" y="5099050"/>
          <p14:tracePt t="112550" x="8497888" y="5099050"/>
          <p14:tracePt t="112559" x="8515350" y="5099050"/>
          <p14:tracePt t="112565" x="8523288" y="5099050"/>
          <p14:tracePt t="112576" x="8532813" y="5099050"/>
          <p14:tracePt t="112584" x="8548688" y="5099050"/>
          <p14:tracePt t="113374" x="8566150" y="5099050"/>
          <p14:tracePt t="113379" x="8574088" y="5099050"/>
          <p14:tracePt t="113402" x="8583613" y="5099050"/>
          <p14:tracePt t="114017" x="8591550" y="5099050"/>
          <p14:tracePt t="114033" x="8599488" y="5099050"/>
          <p14:tracePt t="114052" x="8609013" y="5099050"/>
          <p14:tracePt t="114060" x="8616950" y="5099050"/>
          <p14:tracePt t="114080" x="8634413" y="5099050"/>
          <p14:tracePt t="114083" x="8642350" y="5099050"/>
          <p14:tracePt t="114092" x="8651875" y="5099050"/>
          <p14:tracePt t="114109" x="8659813" y="5099050"/>
          <p14:tracePt t="114118" x="8667750" y="5099050"/>
          <p14:tracePt t="114131" x="8677275" y="5099050"/>
          <p14:tracePt t="114132" x="8685213" y="5099050"/>
          <p14:tracePt t="114142" x="8693150" y="5099050"/>
          <p14:tracePt t="114148" x="8710613" y="5099050"/>
          <p14:tracePt t="114158" x="8736013" y="5099050"/>
          <p14:tracePt t="114168" x="8743950" y="5099050"/>
          <p14:tracePt t="114175" x="8769350" y="5099050"/>
          <p14:tracePt t="114185" x="8778875" y="5099050"/>
          <p14:tracePt t="114192" x="8804275" y="5091113"/>
          <p14:tracePt t="114198" x="8812213" y="5091113"/>
          <p14:tracePt t="114209" x="8821738" y="5091113"/>
          <p14:tracePt t="114215" x="8829675" y="5091113"/>
          <p14:tracePt t="114225" x="8837613" y="5091113"/>
          <p14:tracePt t="114231" x="8847138" y="5091113"/>
          <p14:tracePt t="114244" x="8855075" y="5091113"/>
          <p14:tracePt t="114248" x="8872538" y="5091113"/>
          <p14:tracePt t="114281" x="8880475" y="5091113"/>
          <p14:tracePt t="114291" x="8888413" y="5099050"/>
          <p14:tracePt t="115885" x="8888413" y="5106988"/>
          <p14:tracePt t="115897" x="8863013" y="5157788"/>
          <p14:tracePt t="115909" x="8796338" y="5235575"/>
          <p14:tracePt t="115918" x="8778875" y="5268913"/>
          <p14:tracePt t="115928" x="8736013" y="5319713"/>
          <p14:tracePt t="115934" x="8685213" y="5370513"/>
          <p14:tracePt t="115948" x="8616950" y="5438775"/>
          <p14:tracePt t="115949" x="8558213" y="5489575"/>
          <p14:tracePt t="115959" x="8515350" y="5524500"/>
          <p14:tracePt t="115968" x="8464550" y="5557838"/>
          <p14:tracePt t="115976" x="8378825" y="5634038"/>
          <p14:tracePt t="115984" x="8259763" y="5676900"/>
          <p14:tracePt t="115992" x="8140700" y="5735638"/>
          <p14:tracePt t="115999" x="8021638" y="5788025"/>
          <p14:tracePt t="116009" x="7920038" y="5829300"/>
          <p14:tracePt t="116016" x="7835900" y="5854700"/>
          <p14:tracePt t="116026" x="7758113" y="5872163"/>
          <p14:tracePt t="116032" x="7707313" y="5889625"/>
          <p14:tracePt t="116042" x="7666038" y="5897563"/>
          <p14:tracePt t="116050" x="7639050" y="5905500"/>
          <p14:tracePt t="116059" x="7605713" y="5915025"/>
          <p14:tracePt t="116066" x="7572375" y="5915025"/>
          <p14:tracePt t="116070" x="7554913" y="5915025"/>
          <p14:tracePt t="116081" x="7529513" y="5915025"/>
          <p14:tracePt t="116095" x="7494588" y="5915025"/>
          <p14:tracePt t="116097" x="7478713" y="5915025"/>
          <p14:tracePt t="116109" x="7453313" y="5915025"/>
          <p14:tracePt t="116112" x="7410450" y="5915025"/>
          <p14:tracePt t="116122" x="7367588" y="5915025"/>
          <p14:tracePt t="116132" x="7324725" y="5915025"/>
          <p14:tracePt t="116136" x="7265988" y="5915025"/>
          <p14:tracePt t="116147" x="7223125" y="5915025"/>
          <p14:tracePt t="116150" x="7138988" y="5915025"/>
          <p14:tracePt t="116163" x="7070725" y="5880100"/>
          <p14:tracePt t="116172" x="6994525" y="5864225"/>
          <p14:tracePt t="116176" x="6908800" y="5854700"/>
          <p14:tracePt t="116186" x="6832600" y="5821363"/>
          <p14:tracePt t="116192" x="6756400" y="5788025"/>
          <p14:tracePt t="116200" x="6670675" y="5761038"/>
          <p14:tracePt t="116211" x="6611938" y="5745163"/>
          <p14:tracePt t="116217" x="6543675" y="5710238"/>
          <p14:tracePt t="116226" x="6510338" y="5694363"/>
          <p14:tracePt t="116232" x="6500813" y="5694363"/>
          <p14:tracePt t="116247" x="6492875" y="5684838"/>
          <p14:tracePt t="116383" x="6500813" y="5684838"/>
          <p14:tracePt t="116390" x="6510338" y="5684838"/>
          <p14:tracePt t="116399" x="6535738" y="5676900"/>
          <p14:tracePt t="116414" x="6551613" y="5676900"/>
          <p14:tracePt t="116431" x="6561138" y="5676900"/>
          <p14:tracePt t="116432" x="6561138" y="5668963"/>
          <p14:tracePt t="116442" x="6577013" y="5668963"/>
          <p14:tracePt t="116448" x="6586538" y="5668963"/>
          <p14:tracePt t="116459" x="6627813" y="5668963"/>
          <p14:tracePt t="116469" x="6662738" y="5668963"/>
          <p14:tracePt t="116475" x="6670675" y="5668963"/>
          <p14:tracePt t="116482" x="6688138" y="5668963"/>
          <p14:tracePt t="116492" x="6696075" y="5668963"/>
          <p14:tracePt t="116498" x="6705600" y="5668963"/>
          <p14:tracePt t="116645" x="6713538" y="5668963"/>
          <p14:tracePt t="116657" x="6738938" y="5668963"/>
          <p14:tracePt t="116664" x="6756400" y="5668963"/>
          <p14:tracePt t="116672" x="6789738" y="5668963"/>
          <p14:tracePt t="116681" x="6832600" y="5668963"/>
          <p14:tracePt t="116684" x="6850063" y="5668963"/>
          <p14:tracePt t="116697" x="6883400" y="5668963"/>
          <p14:tracePt t="116709" x="6926263" y="5668963"/>
          <p14:tracePt t="116713" x="6943725" y="5668963"/>
          <p14:tracePt t="116723" x="6969125" y="5668963"/>
          <p14:tracePt t="116797" x="6977063" y="5668963"/>
          <p14:tracePt t="116823" x="6951663" y="5676900"/>
          <p14:tracePt t="116834" x="6943725" y="5684838"/>
          <p14:tracePt t="116836" x="6908800" y="5694363"/>
          <p14:tracePt t="116847" x="6891338" y="5710238"/>
          <p14:tracePt t="116859" x="6858000" y="5710238"/>
          <p14:tracePt t="116865" x="6840538" y="5719763"/>
          <p14:tracePt t="116878" x="6832600" y="5727700"/>
          <p14:tracePt t="116892" x="6824663" y="5727700"/>
          <p14:tracePt t="116944" x="6815138" y="5727700"/>
          <p14:tracePt t="116952" x="6807200" y="5727700"/>
          <p14:tracePt t="116963" x="6799263" y="5727700"/>
          <p14:tracePt t="116994" x="6789738" y="5727700"/>
          <p14:tracePt t="117002" x="6781800" y="5727700"/>
          <p14:tracePt t="117023" x="6772275" y="5727700"/>
          <p14:tracePt t="117029" x="6756400" y="5727700"/>
          <p14:tracePt t="117052" x="6738938" y="5727700"/>
          <p14:tracePt t="117064" x="6731000" y="5727700"/>
          <p14:tracePt t="117075" x="6721475" y="5727700"/>
          <p14:tracePt t="117084" x="6713538" y="5727700"/>
          <p14:tracePt t="117092" x="6705600" y="5727700"/>
          <p14:tracePt t="117098" x="6705600" y="5710238"/>
          <p14:tracePt t="117114" x="6696075" y="5710238"/>
          <p14:tracePt t="117130" x="6688138" y="5710238"/>
          <p14:tracePt t="117244" x="6670675" y="5710238"/>
          <p14:tracePt t="117256" x="6662738" y="5710238"/>
          <p14:tracePt t="117266" x="6654800" y="5702300"/>
          <p14:tracePt t="117280" x="6645275" y="5702300"/>
          <p14:tracePt t="117292" x="6637338" y="5702300"/>
          <p14:tracePt t="117310" x="6627813" y="5694363"/>
          <p14:tracePt t="117346" x="6619875" y="5694363"/>
          <p14:tracePt t="117356" x="6611938" y="5694363"/>
          <p14:tracePt t="117406" x="6602413" y="5694363"/>
          <p14:tracePt t="117416" x="6594475" y="5694363"/>
          <p14:tracePt t="117428" x="6586538" y="5684838"/>
          <p14:tracePt t="117442" x="6586538" y="5676900"/>
          <p14:tracePt t="117523" x="6569075" y="5659438"/>
          <p14:tracePt t="117583" x="6561138" y="5659438"/>
          <p14:tracePt t="117613" x="6551613" y="5651500"/>
          <p14:tracePt t="117825" x="6543675" y="5651500"/>
          <p14:tracePt t="117837" x="6543675" y="5641975"/>
          <p14:tracePt t="117851" x="6535738" y="5641975"/>
          <p14:tracePt t="117863" x="6526213" y="5641975"/>
          <p14:tracePt t="117872" x="6518275" y="5634038"/>
          <p14:tracePt t="117907" x="6510338" y="5634038"/>
          <p14:tracePt t="117918" x="6500813" y="5634038"/>
          <p14:tracePt t="118375" x="6510338" y="5634038"/>
          <p14:tracePt t="118385" x="6543675" y="5634038"/>
          <p14:tracePt t="118390" x="6561138" y="5634038"/>
          <p14:tracePt t="118400" x="6602413" y="5634038"/>
          <p14:tracePt t="118409" x="6645275" y="5634038"/>
          <p14:tracePt t="118415" x="6670675" y="5634038"/>
          <p14:tracePt t="118426" x="6705600" y="5634038"/>
          <p14:tracePt t="118431" x="6738938" y="5634038"/>
          <p14:tracePt t="118450" x="6746875" y="5634038"/>
          <p14:tracePt t="118517" x="6738938" y="5634038"/>
          <p14:tracePt t="118536" x="6696075" y="5634038"/>
          <p14:tracePt t="118540" x="6688138" y="5616575"/>
          <p14:tracePt t="118552" x="6662738" y="5600700"/>
          <p14:tracePt t="118558" x="6619875" y="5600700"/>
          <p14:tracePt t="118566" x="6586538" y="5591175"/>
          <p14:tracePt t="118576" x="6561138" y="5583238"/>
          <p14:tracePt t="118582" x="6551613" y="5583238"/>
          <p14:tracePt t="118592" x="6543675" y="5583238"/>
          <p14:tracePt t="118602" x="6535738" y="5583238"/>
          <p14:tracePt t="118656" x="6535738" y="5575300"/>
          <p14:tracePt t="118678" x="6551613" y="5565775"/>
          <p14:tracePt t="118686" x="6561138" y="5565775"/>
          <p14:tracePt t="118695" x="6594475" y="5557838"/>
          <p14:tracePt t="118702" x="6627813" y="5532438"/>
          <p14:tracePt t="118708" x="6680200" y="5532438"/>
          <p14:tracePt t="118719" x="6721475" y="5524500"/>
          <p14:tracePt t="118731" x="6746875" y="5514975"/>
          <p14:tracePt t="118732" x="6781800" y="5507038"/>
          <p14:tracePt t="118742" x="6799263" y="5507038"/>
          <p14:tracePt t="118748" x="6832600" y="5507038"/>
          <p14:tracePt t="118759" x="6875463" y="5497513"/>
          <p14:tracePt t="118768" x="6883400" y="5497513"/>
          <p14:tracePt t="118784" x="6891338" y="5497513"/>
          <p14:tracePt t="118844" x="6900863" y="5497513"/>
          <p14:tracePt t="118856" x="6908800" y="5497513"/>
          <p14:tracePt t="118875" x="6916738" y="5497513"/>
          <p14:tracePt t="118885" x="6926263" y="5497513"/>
          <p14:tracePt t="118906" x="6934200" y="5497513"/>
          <p14:tracePt t="118912" x="6943725" y="5497513"/>
          <p14:tracePt t="118921" x="6951663" y="5497513"/>
          <p14:tracePt t="118934" x="6959600" y="5497513"/>
          <p14:tracePt t="118947" x="6977063" y="5497513"/>
          <p14:tracePt t="118963" x="6985000" y="5497513"/>
          <p14:tracePt t="118971" x="6994525" y="5497513"/>
          <p14:tracePt t="119197" x="7002463" y="5514975"/>
          <p14:tracePt t="119202" x="7010400" y="5514975"/>
          <p14:tracePt t="119212" x="7027863" y="5514975"/>
          <p14:tracePt t="119217" x="7061200" y="5514975"/>
          <p14:tracePt t="119227" x="7096125" y="5514975"/>
          <p14:tracePt t="119237" x="7113588" y="5514975"/>
          <p14:tracePt t="119249" x="7138988" y="5514975"/>
          <p14:tracePt t="119252" x="7164388" y="5514975"/>
          <p14:tracePt t="119259" x="7197725" y="5514975"/>
          <p14:tracePt t="119691" x="7205663" y="5514975"/>
          <p14:tracePt t="119702" x="7205663" y="5524500"/>
          <p14:tracePt t="119713" x="7205663" y="5532438"/>
          <p14:tracePt t="119716" x="7205663" y="5549900"/>
          <p14:tracePt t="119728" x="7189788" y="5583238"/>
          <p14:tracePt t="119732" x="7164388" y="5600700"/>
          <p14:tracePt t="119743" x="7154863" y="5608638"/>
          <p14:tracePt t="119752" x="7138988" y="5641975"/>
          <p14:tracePt t="119759" x="7129463" y="5659438"/>
          <p14:tracePt t="119767" x="7121525" y="5676900"/>
          <p14:tracePt t="119777" x="7113588" y="5702300"/>
          <p14:tracePt t="119784" x="7088188" y="5719763"/>
          <p14:tracePt t="119794" x="7078663" y="5735638"/>
          <p14:tracePt t="119799" x="7061200" y="5753100"/>
          <p14:tracePt t="119811" x="7053263" y="5788025"/>
          <p14:tracePt t="119814" x="7045325" y="5788025"/>
          <p14:tracePt t="119826" x="7035800" y="5813425"/>
          <p14:tracePt t="119833" x="7027863" y="5838825"/>
          <p14:tracePt t="119847" x="7027863" y="5846763"/>
          <p14:tracePt t="119852" x="7010400" y="5864225"/>
          <p14:tracePt t="119853" x="7010400" y="5880100"/>
          <p14:tracePt t="119882" x="7010400" y="5897563"/>
          <p14:tracePt t="119892" x="7010400" y="5905500"/>
          <p14:tracePt t="120049" x="7002463" y="5905500"/>
          <p14:tracePt t="120064" x="6985000" y="5905500"/>
          <p14:tracePt t="120075" x="6977063" y="5905500"/>
          <p14:tracePt t="120081" x="6969125" y="5905500"/>
          <p14:tracePt t="120092" x="6943725" y="5905500"/>
          <p14:tracePt t="120100" x="6934200" y="5905500"/>
          <p14:tracePt t="120114" x="6908800" y="5897563"/>
          <p14:tracePt t="120130" x="6875463" y="5889625"/>
          <p14:tracePt t="120142" x="6875463" y="5880100"/>
          <p14:tracePt t="120147" x="6850063" y="5880100"/>
          <p14:tracePt t="120159" x="6840538" y="5880100"/>
          <p14:tracePt t="120164" x="6832600" y="5872163"/>
          <p14:tracePt t="120172" x="6815138" y="5846763"/>
          <p14:tracePt t="120182" x="6789738" y="5838825"/>
          <p14:tracePt t="120184" x="6789738" y="5829300"/>
          <p14:tracePt t="120197" x="6781800" y="5829300"/>
          <p14:tracePt t="120200" x="6764338" y="5829300"/>
          <p14:tracePt t="120213" x="6756400" y="5821363"/>
          <p14:tracePt t="120221" x="6731000" y="5821363"/>
          <p14:tracePt t="120227" x="6721475" y="5813425"/>
          <p14:tracePt t="120236" x="6713538" y="5803900"/>
          <p14:tracePt t="120242" x="6705600" y="5795963"/>
          <p14:tracePt t="120503" x="6696075" y="5788025"/>
          <p14:tracePt t="120535" x="6688138" y="5778500"/>
          <p14:tracePt t="120777" x="6705600" y="5770563"/>
          <p14:tracePt t="120789" x="6756400" y="5761038"/>
          <p14:tracePt t="120796" x="6789738" y="5753100"/>
          <p14:tracePt t="120800" x="6815138" y="5753100"/>
          <p14:tracePt t="120813" x="6858000" y="5753100"/>
          <p14:tracePt t="120816" x="6891338" y="5753100"/>
          <p14:tracePt t="120828" x="6934200" y="5753100"/>
          <p14:tracePt t="120836" x="6959600" y="5745163"/>
          <p14:tracePt t="120842" x="6985000" y="5735638"/>
          <p14:tracePt t="120850" x="6994525" y="5735638"/>
          <p14:tracePt t="121231" x="6994525" y="5745163"/>
          <p14:tracePt t="121272" x="6994525" y="5753100"/>
          <p14:tracePt t="121288" x="6994525" y="5761038"/>
          <p14:tracePt t="121302" x="6994525" y="5778500"/>
          <p14:tracePt t="121323" x="6994525" y="5788025"/>
          <p14:tracePt t="121331" x="6994525" y="5795963"/>
          <p14:tracePt t="121352" x="6994525" y="5803900"/>
          <p14:tracePt t="121356" x="6994525" y="5829300"/>
          <p14:tracePt t="121375" x="6994525" y="5846763"/>
          <p14:tracePt t="121392" x="6994525" y="5854700"/>
          <p14:tracePt t="121416" x="6994525" y="5864225"/>
          <p14:tracePt t="121469" x="6994525" y="5872163"/>
          <p14:tracePt t="121479" x="6994525" y="5889625"/>
          <p14:tracePt t="121491" x="6994525" y="5897563"/>
          <p14:tracePt t="121509" x="6985000" y="5897563"/>
          <p14:tracePt t="121515" x="6969125" y="5905500"/>
          <p14:tracePt t="121525" x="6951663" y="5905500"/>
          <p14:tracePt t="121532" x="6934200" y="5915025"/>
          <p14:tracePt t="121542" x="6916738" y="5915025"/>
          <p14:tracePt t="121548" x="6900863" y="5940425"/>
          <p14:tracePt t="121559" x="6891338" y="5940425"/>
          <p14:tracePt t="121565" x="6883400" y="5940425"/>
          <p14:tracePt t="122053" x="6865938" y="5940425"/>
          <p14:tracePt t="122064" x="6824663" y="5948363"/>
          <p14:tracePt t="122075" x="6799263" y="5948363"/>
          <p14:tracePt t="122080" x="6772275" y="5948363"/>
          <p14:tracePt t="122093" x="6738938" y="5948363"/>
          <p14:tracePt t="122099" x="6705600" y="5957888"/>
          <p14:tracePt t="122102" x="6662738" y="5957888"/>
          <p14:tracePt t="122114" x="6602413" y="5957888"/>
          <p14:tracePt t="122118" x="6543675" y="5957888"/>
          <p14:tracePt t="122131" x="6518275" y="5957888"/>
          <p14:tracePt t="122142" x="6483350" y="5957888"/>
          <p14:tracePt t="122147" x="6467475" y="5957888"/>
          <p14:tracePt t="122159" x="6450013" y="5948363"/>
          <p14:tracePt t="122168" x="6450013" y="5940425"/>
          <p14:tracePt t="122180" x="6450013" y="5932488"/>
          <p14:tracePt t="122184" x="6442075" y="5922963"/>
          <p14:tracePt t="122197" x="6442075" y="5915025"/>
          <p14:tracePt t="122198" x="6442075" y="5897563"/>
          <p14:tracePt t="122219" x="6432550" y="5880100"/>
          <p14:tracePt t="122226" x="6432550" y="5864225"/>
          <p14:tracePt t="122235" x="6432550" y="5838825"/>
          <p14:tracePt t="122242" x="6432550" y="5821363"/>
          <p14:tracePt t="122250" x="6432550" y="5803900"/>
          <p14:tracePt t="122262" x="6432550" y="5761038"/>
          <p14:tracePt t="122265" x="6432550" y="5753100"/>
          <p14:tracePt t="122275" x="6432550" y="5735638"/>
          <p14:tracePt t="122281" x="6432550" y="5702300"/>
          <p14:tracePt t="122292" x="6432550" y="5694363"/>
          <p14:tracePt t="122301" x="6432550" y="5676900"/>
          <p14:tracePt t="122309" x="6432550" y="5634038"/>
          <p14:tracePt t="122314" x="6442075" y="5608638"/>
          <p14:tracePt t="122322" x="6450013" y="5608638"/>
          <p14:tracePt t="122332" x="6467475" y="5591175"/>
          <p14:tracePt t="122342" x="6483350" y="5575300"/>
          <p14:tracePt t="122348" x="6526213" y="5557838"/>
          <p14:tracePt t="122359" x="6551613" y="5549900"/>
          <p14:tracePt t="122361" x="6569075" y="5540375"/>
          <p14:tracePt t="122372" x="6586538" y="5540375"/>
          <p14:tracePt t="122381" x="6602413" y="5540375"/>
          <p14:tracePt t="122386" x="6627813" y="5532438"/>
          <p14:tracePt t="122398" x="6662738" y="5524500"/>
          <p14:tracePt t="122400" x="6696075" y="5514975"/>
          <p14:tracePt t="122413" x="6756400" y="5514975"/>
          <p14:tracePt t="122421" x="6799263" y="5514975"/>
          <p14:tracePt t="122428" x="6832600" y="5514975"/>
          <p14:tracePt t="122436" x="6865938" y="5514975"/>
          <p14:tracePt t="122442" x="6875463" y="5514975"/>
          <p14:tracePt t="122451" x="6883400" y="5514975"/>
          <p14:tracePt t="122462" x="6891338" y="5514975"/>
          <p14:tracePt t="122486" x="6900863" y="5514975"/>
          <p14:tracePt t="122497" x="6908800" y="5532438"/>
          <p14:tracePt t="122502" x="6926263" y="5557838"/>
          <p14:tracePt t="122514" x="6934200" y="5575300"/>
          <p14:tracePt t="122526" x="6951663" y="5641975"/>
          <p14:tracePt t="122536" x="6969125" y="5668963"/>
          <p14:tracePt t="122542" x="6985000" y="5702300"/>
          <p14:tracePt t="122552" x="6994525" y="5727700"/>
          <p14:tracePt t="122564" x="7002463" y="5745163"/>
          <p14:tracePt t="122566" x="7045325" y="5788025"/>
          <p14:tracePt t="122578" x="7053263" y="5803900"/>
          <p14:tracePt t="122582" x="7088188" y="5821363"/>
          <p14:tracePt t="122593" x="7138988" y="5846763"/>
          <p14:tracePt t="122602" x="7172325" y="5854700"/>
          <p14:tracePt t="122609" x="7205663" y="5864225"/>
          <p14:tracePt t="122618" x="7283450" y="5880100"/>
          <p14:tracePt t="122627" x="7377113" y="5880100"/>
          <p14:tracePt t="122632" x="7494588" y="5880100"/>
          <p14:tracePt t="122643" x="7605713" y="5880100"/>
          <p14:tracePt t="122648" x="7732713" y="5880100"/>
          <p14:tracePt t="122659" x="7861300" y="5880100"/>
          <p14:tracePt t="122664" x="7954963" y="5880100"/>
          <p14:tracePt t="122676" x="8031163" y="5872163"/>
          <p14:tracePt t="122682" x="8039100" y="5872163"/>
          <p14:tracePt t="122693" x="8047038" y="5846763"/>
          <p14:tracePt t="122699" x="8047038" y="5838825"/>
          <p14:tracePt t="122709" x="8047038" y="5813425"/>
          <p14:tracePt t="122716" x="8047038" y="5795963"/>
          <p14:tracePt t="122729" x="8047038" y="5778500"/>
          <p14:tracePt t="122743" x="8047038" y="5761038"/>
          <p14:tracePt t="122745" x="8047038" y="5745163"/>
          <p14:tracePt t="122760" x="8047038" y="5735638"/>
          <p14:tracePt t="122766" x="8047038" y="5727700"/>
          <p14:tracePt t="122769" x="8047038" y="5710238"/>
          <p14:tracePt t="122779" x="8056563" y="5702300"/>
          <p14:tracePt t="122793" x="8056563" y="5694363"/>
          <p14:tracePt t="122810" x="8056563" y="5684838"/>
          <p14:tracePt t="122828" x="8056563" y="5668963"/>
          <p14:tracePt t="122832" x="8074025" y="5668963"/>
          <p14:tracePt t="122846" x="8074025" y="5651500"/>
          <p14:tracePt t="122861" x="8089900" y="5634038"/>
          <p14:tracePt t="122884" x="8099425" y="5626100"/>
          <p14:tracePt t="122902" x="8107363" y="5616575"/>
          <p14:tracePt t="122916" x="8107363" y="5608638"/>
          <p14:tracePt t="122922" x="8115300" y="5600700"/>
          <p14:tracePt t="122933" x="8115300" y="5591175"/>
          <p14:tracePt t="122943" x="8140700" y="5575300"/>
          <p14:tracePt t="122961" x="8140700" y="5557838"/>
          <p14:tracePt t="122977" x="8150225" y="5532438"/>
          <p14:tracePt t="122994" x="8158163" y="5514975"/>
          <p14:tracePt t="122996" x="8158163" y="5507038"/>
          <p14:tracePt t="123011" x="8166100" y="5497513"/>
          <p14:tracePt t="123018" x="8175625" y="5472113"/>
          <p14:tracePt t="123022" x="8175625" y="5464175"/>
          <p14:tracePt t="123032" x="8183563" y="5464175"/>
          <p14:tracePt t="123043" x="8191500" y="5456238"/>
          <p14:tracePt t="123107" x="8191500" y="5446713"/>
          <p14:tracePt t="123127" x="8175625" y="5446713"/>
          <p14:tracePt t="123138" x="8140700" y="5446713"/>
          <p14:tracePt t="123146" x="8107363" y="5446713"/>
          <p14:tracePt t="123152" x="8074025" y="5446713"/>
          <p14:tracePt t="123165" x="8047038" y="5446713"/>
          <p14:tracePt t="123166" x="7988300" y="5446713"/>
          <p14:tracePt t="123176" x="7970838" y="5446713"/>
          <p14:tracePt t="123192" x="7912100" y="5446713"/>
          <p14:tracePt t="123202" x="7877175" y="5446713"/>
          <p14:tracePt t="123209" x="7869238" y="5446713"/>
          <p14:tracePt t="123218" x="7851775" y="5446713"/>
          <p14:tracePt t="123230" x="7843838" y="5446713"/>
          <p14:tracePt t="123232" x="7835900" y="5446713"/>
          <p14:tracePt t="123242" x="7818438" y="5446713"/>
          <p14:tracePt t="123259" x="7810500" y="5446713"/>
          <p14:tracePt t="123265" x="7800975" y="5446713"/>
          <p14:tracePt t="123276" x="7793038" y="5446713"/>
          <p14:tracePt t="123282" x="7775575" y="5446713"/>
          <p14:tracePt t="123292" x="7758113" y="5446713"/>
          <p14:tracePt t="123309" x="7732713" y="5446713"/>
          <p14:tracePt t="123316" x="7724775" y="5446713"/>
          <p14:tracePt t="123326" x="7699375" y="5446713"/>
          <p14:tracePt t="123331" x="7673975" y="5446713"/>
          <p14:tracePt t="123347" x="7648575" y="5446713"/>
          <p14:tracePt t="123364" x="7639050" y="5446713"/>
          <p14:tracePt t="123376" x="7623175" y="5446713"/>
          <p14:tracePt t="123400" x="7613650" y="5446713"/>
          <p14:tracePt t="123414" x="7597775" y="5446713"/>
          <p14:tracePt t="123415" x="7588250" y="5446713"/>
          <p14:tracePt t="123426" x="7572375" y="5446713"/>
          <p14:tracePt t="123431" x="7554913" y="5446713"/>
          <p14:tracePt t="123444" x="7546975" y="5456238"/>
          <p14:tracePt t="123450" x="7521575" y="5481638"/>
          <p14:tracePt t="123459" x="7504113" y="5497513"/>
          <p14:tracePt t="123465" x="7486650" y="5507038"/>
          <p14:tracePt t="123471" x="7478713" y="5514975"/>
          <p14:tracePt t="123481" x="7453313" y="5524500"/>
          <p14:tracePt t="123493" x="7435850" y="5540375"/>
          <p14:tracePt t="123501" x="7418388" y="5557838"/>
          <p14:tracePt t="123513" x="7418388" y="5565775"/>
          <p14:tracePt t="123517" x="7410450" y="5565775"/>
          <p14:tracePt t="123526" x="7392988" y="5583238"/>
          <p14:tracePt t="123532" x="7385050" y="5616575"/>
          <p14:tracePt t="123550" x="7359650" y="5641975"/>
          <p14:tracePt t="123559" x="7342188" y="5659438"/>
          <p14:tracePt t="123566" x="7324725" y="5676900"/>
          <p14:tracePt t="123572" x="7316788" y="5684838"/>
          <p14:tracePt t="123580" x="7308850" y="5694363"/>
          <p14:tracePt t="123595" x="7299325" y="5719763"/>
          <p14:tracePt t="123598" x="7291388" y="5735638"/>
          <p14:tracePt t="123609" x="7291388" y="5745163"/>
          <p14:tracePt t="123622" x="7291388" y="5761038"/>
          <p14:tracePt t="123631" x="7291388" y="5788025"/>
          <p14:tracePt t="123636" x="7291388" y="5795963"/>
          <p14:tracePt t="123648" x="7291388" y="5803900"/>
          <p14:tracePt t="123652" x="7291388" y="5821363"/>
          <p14:tracePt t="123664" x="7291388" y="5838825"/>
          <p14:tracePt t="123676" x="7291388" y="5854700"/>
          <p14:tracePt t="123686" x="7291388" y="5880100"/>
          <p14:tracePt t="123692" x="7291388" y="5889625"/>
          <p14:tracePt t="123702" x="7291388" y="5897563"/>
          <p14:tracePt t="123714" x="7291388" y="5905500"/>
          <p14:tracePt t="123716" x="7299325" y="5915025"/>
          <p14:tracePt t="123726" x="7316788" y="5922963"/>
          <p14:tracePt t="123732" x="7334250" y="5940425"/>
          <p14:tracePt t="123742" x="7367588" y="5965825"/>
          <p14:tracePt t="123752" x="7385050" y="5973763"/>
          <p14:tracePt t="123759" x="7410450" y="5973763"/>
          <p14:tracePt t="123768" x="7443788" y="5983288"/>
          <p14:tracePt t="123776" x="7478713" y="5991225"/>
          <p14:tracePt t="123783" x="7521575" y="6008688"/>
          <p14:tracePt t="123792" x="7580313" y="6008688"/>
          <p14:tracePt t="123798" x="7597775" y="6016625"/>
          <p14:tracePt t="123809" x="7639050" y="6016625"/>
          <p14:tracePt t="123814" x="7699375" y="6016625"/>
          <p14:tracePt t="123827" x="7742238" y="6016625"/>
          <p14:tracePt t="123832" x="7810500" y="6016625"/>
          <p14:tracePt t="123845" x="7886700" y="6016625"/>
          <p14:tracePt t="123849" x="7927975" y="6016625"/>
          <p14:tracePt t="123860" x="7988300" y="6016625"/>
          <p14:tracePt t="123865" x="8031163" y="6016625"/>
          <p14:tracePt t="123877" x="8074025" y="6016625"/>
          <p14:tracePt t="123879" x="8107363" y="6016625"/>
          <p14:tracePt t="123893" x="8140700" y="5999163"/>
          <p14:tracePt t="123894" x="8158163" y="5983288"/>
          <p14:tracePt t="123916" x="8166100" y="5973763"/>
          <p14:tracePt t="123926" x="8166100" y="5965825"/>
          <p14:tracePt t="124072" x="8175625" y="5965825"/>
          <p14:tracePt t="124081" x="8191500" y="5965825"/>
          <p14:tracePt t="124085" x="8218488" y="5965825"/>
          <p14:tracePt t="124098" x="8251825" y="5965825"/>
          <p14:tracePt t="124108" x="8310563" y="5965825"/>
          <p14:tracePt t="124111" x="8388350" y="5965825"/>
          <p14:tracePt t="124122" x="8439150" y="5965825"/>
          <p14:tracePt t="124127" x="8515350" y="5965825"/>
          <p14:tracePt t="124136" x="8558213" y="5965825"/>
          <p14:tracePt t="124148" x="8591550" y="5965825"/>
          <p14:tracePt t="124307" x="8574088" y="5965825"/>
          <p14:tracePt t="124324" x="8566150" y="5965825"/>
          <p14:tracePt t="124332" x="8540750" y="5965825"/>
          <p14:tracePt t="124368" x="8532813" y="5965825"/>
          <p14:tracePt t="124485" x="8523288" y="5965825"/>
          <p14:tracePt t="124496" x="8515350" y="5965825"/>
          <p14:tracePt t="124508" x="8489950" y="5983288"/>
          <p14:tracePt t="124525" x="8489950" y="5991225"/>
          <p14:tracePt t="124711" x="8489950" y="5973763"/>
          <p14:tracePt t="124717" x="8489950" y="5957888"/>
          <p14:tracePt t="124736" x="8489950" y="5922963"/>
          <p14:tracePt t="124742" x="8489950" y="5905500"/>
          <p14:tracePt t="124750" x="8489950" y="5897563"/>
          <p14:tracePt t="124760" x="8489950" y="5889625"/>
          <p14:tracePt t="124766" x="8489950" y="5872163"/>
          <p14:tracePt t="124776" x="8489950" y="5846763"/>
          <p14:tracePt t="124792" x="8489950" y="5813425"/>
          <p14:tracePt t="124828" x="8489950" y="5803900"/>
          <p14:tracePt t="124842" x="8489950" y="5795963"/>
          <p14:tracePt t="124959" x="8480425" y="5795963"/>
          <p14:tracePt t="124969" x="8464550" y="5803900"/>
          <p14:tracePt t="124974" x="8455025" y="5821363"/>
          <p14:tracePt t="124984" x="8429625" y="5829300"/>
          <p14:tracePt t="124997" x="8404225" y="5846763"/>
          <p14:tracePt t="124998" x="8370888" y="5872163"/>
          <p14:tracePt t="125009" x="8335963" y="5889625"/>
          <p14:tracePt t="125015" x="8285163" y="5915025"/>
          <p14:tracePt t="125025" x="8234363" y="5948363"/>
          <p14:tracePt t="125034" x="8191500" y="5965825"/>
          <p14:tracePt t="125042" x="8175625" y="5965825"/>
          <p14:tracePt t="125048" x="8132763" y="5965825"/>
          <p14:tracePt t="125059" x="8074025" y="5965825"/>
          <p14:tracePt t="125065" x="8005763" y="5965825"/>
          <p14:tracePt t="125076" x="7920038" y="5965825"/>
          <p14:tracePt t="125082" x="7818438" y="5965825"/>
          <p14:tracePt t="125092" x="7691438" y="5965825"/>
          <p14:tracePt t="125097" x="7546975" y="5948363"/>
          <p14:tracePt t="125109" x="7392988" y="5922963"/>
          <p14:tracePt t="125116" x="7232650" y="5897563"/>
          <p14:tracePt t="125122" x="7088188" y="5864225"/>
          <p14:tracePt t="125131" x="6959600" y="5846763"/>
          <p14:tracePt t="125135" x="6840538" y="5829300"/>
          <p14:tracePt t="125147" x="6738938" y="5813425"/>
          <p14:tracePt t="125159" x="6696075" y="5795963"/>
          <p14:tracePt t="125164" x="6645275" y="5788025"/>
          <p14:tracePt t="125171" x="6645275" y="5778500"/>
          <p14:tracePt t="125347" x="6627813" y="5778500"/>
          <p14:tracePt t="125382" x="6627813" y="5788025"/>
          <p14:tracePt t="125437" x="6645275" y="5788025"/>
          <p14:tracePt t="125442" x="6654800" y="5788025"/>
          <p14:tracePt t="125452" x="6688138" y="5788025"/>
          <p14:tracePt t="125459" x="6713538" y="5788025"/>
          <p14:tracePt t="125468" x="6738938" y="5788025"/>
          <p14:tracePt t="125480" x="6789738" y="5788025"/>
          <p14:tracePt t="125482" x="6850063" y="5770563"/>
          <p14:tracePt t="125492" x="6908800" y="5753100"/>
          <p14:tracePt t="125498" x="6985000" y="5727700"/>
          <p14:tracePt t="125509" x="7035800" y="5702300"/>
          <p14:tracePt t="125518" x="7078663" y="5676900"/>
          <p14:tracePt t="125526" x="7096125" y="5668963"/>
          <p14:tracePt t="125532" x="7104063" y="5651500"/>
          <p14:tracePt t="125542" x="7113588" y="5641975"/>
          <p14:tracePt t="125548" x="7113588" y="5634038"/>
          <p14:tracePt t="125559" x="7113588" y="5626100"/>
          <p14:tracePt t="125564" x="7113588" y="5608638"/>
          <p14:tracePt t="125584" x="7113588" y="5591175"/>
          <p14:tracePt t="125608" x="7113588" y="5583238"/>
          <p14:tracePt t="125630" x="7113588" y="5575300"/>
          <p14:tracePt t="125642" x="7096125" y="5557838"/>
          <p14:tracePt t="125665" x="7088188" y="5557838"/>
          <p14:tracePt t="125668" x="7070725" y="5532438"/>
          <p14:tracePt t="125681" x="7061200" y="5524500"/>
          <p14:tracePt t="125697" x="7045325" y="5524500"/>
          <p14:tracePt t="125709" x="7027863" y="5514975"/>
          <p14:tracePt t="125713" x="7019925" y="5514975"/>
          <p14:tracePt t="125718" x="7002463" y="5507038"/>
          <p14:tracePt t="125735" x="6985000" y="5507038"/>
          <p14:tracePt t="125747" x="6977063" y="5507038"/>
          <p14:tracePt t="125750" x="6969125" y="5507038"/>
          <p14:tracePt t="125763" x="6951663" y="5507038"/>
          <p14:tracePt t="125766" x="6916738" y="5507038"/>
          <p14:tracePt t="125776" x="6900863" y="5507038"/>
          <p14:tracePt t="125786" x="6875463" y="5507038"/>
          <p14:tracePt t="125792" x="6840538" y="5507038"/>
          <p14:tracePt t="125802" x="6815138" y="5507038"/>
          <p14:tracePt t="125808" x="6781800" y="5507038"/>
          <p14:tracePt t="125816" x="6746875" y="5507038"/>
          <p14:tracePt t="125827" x="6713538" y="5507038"/>
          <p14:tracePt t="125832" x="6713538" y="5514975"/>
          <p14:tracePt t="125844" x="6680200" y="5532438"/>
          <p14:tracePt t="125848" x="6670675" y="5540375"/>
          <p14:tracePt t="125859" x="6662738" y="5557838"/>
          <p14:tracePt t="125866" x="6654800" y="5557838"/>
          <p14:tracePt t="125876" x="6645275" y="5565775"/>
          <p14:tracePt t="125884" x="6637338" y="5591175"/>
          <p14:tracePt t="125886" x="6627813" y="5591175"/>
          <p14:tracePt t="125897" x="6627813" y="5608638"/>
          <p14:tracePt t="125909" x="6611938" y="5626100"/>
          <p14:tracePt t="125915" x="6611938" y="5641975"/>
          <p14:tracePt t="125927" x="6594475" y="5676900"/>
          <p14:tracePt t="125936" x="6586538" y="5684838"/>
          <p14:tracePt t="125948" x="6569075" y="5710238"/>
          <p14:tracePt t="125952" x="6551613" y="5735638"/>
          <p14:tracePt t="125964" x="6551613" y="5753100"/>
          <p14:tracePt t="125968" x="6543675" y="5770563"/>
          <p14:tracePt t="125981" x="6543675" y="5778500"/>
          <p14:tracePt t="125993" x="6543675" y="5795963"/>
          <p14:tracePt t="126009" x="6543675" y="5803900"/>
          <p14:tracePt t="126030" x="6543675" y="5813425"/>
          <p14:tracePt t="126032" x="6543675" y="5821363"/>
          <p14:tracePt t="126058" x="6543675" y="5829300"/>
          <p14:tracePt t="126064" x="6543675" y="5838825"/>
          <p14:tracePt t="126076" x="6543675" y="5846763"/>
          <p14:tracePt t="126085" x="6543675" y="5854700"/>
          <p14:tracePt t="126108" x="6551613" y="5864225"/>
          <p14:tracePt t="126125" x="6561138" y="5880100"/>
          <p14:tracePt t="126150" x="6569075" y="5889625"/>
          <p14:tracePt t="126164" x="6577013" y="5889625"/>
          <p14:tracePt t="126200" x="6577013" y="5897563"/>
          <p14:tracePt t="126234" x="6577013" y="5905500"/>
          <p14:tracePt t="126251" x="6586538" y="5905500"/>
          <p14:tracePt t="126263" x="6594475" y="5915025"/>
          <p14:tracePt t="126280" x="6602413" y="5932488"/>
          <p14:tracePt t="126286" x="6637338" y="5932488"/>
          <p14:tracePt t="126298" x="6688138" y="5932488"/>
          <p14:tracePt t="126300" x="6731000" y="5932488"/>
          <p14:tracePt t="126313" x="6789738" y="5932488"/>
          <p14:tracePt t="126323" x="6815138" y="5932488"/>
          <p14:tracePt t="126328" x="6865938" y="5932488"/>
          <p14:tracePt t="126336" x="6926263" y="5932488"/>
          <p14:tracePt t="126344" x="6985000" y="5932488"/>
          <p14:tracePt t="126351" x="7053263" y="5932488"/>
          <p14:tracePt t="126362" x="7138988" y="5932488"/>
          <p14:tracePt t="126367" x="7215188" y="5932488"/>
          <p14:tracePt t="126377" x="7283450" y="5932488"/>
          <p14:tracePt t="126382" x="7342188" y="5915025"/>
          <p14:tracePt t="126392" x="7392988" y="5905500"/>
          <p14:tracePt t="126402" x="7410450" y="5889625"/>
          <p14:tracePt t="126409" x="7427913" y="5880100"/>
          <p14:tracePt t="126416" x="7435850" y="5872163"/>
          <p14:tracePt t="126426" x="7435850" y="5864225"/>
          <p14:tracePt t="126432" x="7435850" y="5854700"/>
          <p14:tracePt t="126442" x="7443788" y="5829300"/>
          <p14:tracePt t="126448" x="7443788" y="5821363"/>
          <p14:tracePt t="126464" x="7443788" y="5813425"/>
          <p14:tracePt t="126466" x="7461250" y="5803900"/>
          <p14:tracePt t="126477" x="7469188" y="5803900"/>
          <p14:tracePt t="126493" x="7486650" y="5803900"/>
          <p14:tracePt t="126498" x="7546975" y="5803900"/>
          <p14:tracePt t="126502" x="7588250" y="5803900"/>
          <p14:tracePt t="126514" x="7613650" y="5803900"/>
          <p14:tracePt t="126518" x="7656513" y="5803900"/>
          <p14:tracePt t="126531" x="7716838" y="5795963"/>
          <p14:tracePt t="126532" x="7775575" y="5788025"/>
          <p14:tracePt t="126547" x="7851775" y="5788025"/>
          <p14:tracePt t="126559" x="8021638" y="5761038"/>
          <p14:tracePt t="126568" x="8081963" y="5753100"/>
          <p14:tracePt t="126576" x="8140700" y="5745163"/>
          <p14:tracePt t="126584" x="8175625" y="5735638"/>
          <p14:tracePt t="126598" x="8208963" y="5727700"/>
          <p14:tracePt t="126600" x="8243888" y="5710238"/>
          <p14:tracePt t="126609" x="8259763" y="5694363"/>
          <p14:tracePt t="126617" x="8285163" y="5676900"/>
          <p14:tracePt t="126626" x="8310563" y="5659438"/>
          <p14:tracePt t="126634" x="8328025" y="5641975"/>
          <p14:tracePt t="126642" x="8345488" y="5616575"/>
          <p14:tracePt t="126648" x="8353425" y="5608638"/>
          <p14:tracePt t="126659" x="8362950" y="5583238"/>
          <p14:tracePt t="126666" x="8362950" y="5565775"/>
          <p14:tracePt t="126676" x="8362950" y="5549900"/>
          <p14:tracePt t="126682" x="8362950" y="5540375"/>
          <p14:tracePt t="126687" x="8362950" y="5532438"/>
          <p14:tracePt t="126699" x="8362950" y="5524500"/>
          <p14:tracePt t="126709" x="8362950" y="5507038"/>
          <p14:tracePt t="126715" x="8362950" y="5497513"/>
          <p14:tracePt t="126726" x="8362950" y="5481638"/>
          <p14:tracePt t="126729" x="8353425" y="5464175"/>
          <p14:tracePt t="126743" x="8335963" y="5456238"/>
          <p14:tracePt t="126750" x="8328025" y="5456238"/>
          <p14:tracePt t="126753" x="8310563" y="5456238"/>
          <p14:tracePt t="126764" x="8285163" y="5446713"/>
          <p14:tracePt t="126767" x="8277225" y="5446713"/>
          <p14:tracePt t="126793" x="8243888" y="5438775"/>
          <p14:tracePt t="126802" x="8226425" y="5438775"/>
          <p14:tracePt t="126809" x="8208963" y="5430838"/>
          <p14:tracePt t="126818" x="8201025" y="5430838"/>
          <p14:tracePt t="126830" x="8183563" y="5430838"/>
          <p14:tracePt t="126833" x="8140700" y="5430838"/>
          <p14:tracePt t="126845" x="8099425" y="5421313"/>
          <p14:tracePt t="126850" x="8081963" y="5421313"/>
          <p14:tracePt t="126860" x="8047038" y="5421313"/>
          <p14:tracePt t="126868" x="8021638" y="5421313"/>
          <p14:tracePt t="126877" x="7996238" y="5421313"/>
          <p14:tracePt t="126884" x="7962900" y="5421313"/>
          <p14:tracePt t="126893" x="7927975" y="5421313"/>
          <p14:tracePt t="126900" x="7902575" y="5421313"/>
          <p14:tracePt t="126909" x="7861300" y="5421313"/>
          <p14:tracePt t="126916" x="7826375" y="5421313"/>
          <p14:tracePt t="126927" x="7810500" y="5430838"/>
          <p14:tracePt t="126929" x="7783513" y="5430838"/>
          <p14:tracePt t="126942" x="7775575" y="5438775"/>
          <p14:tracePt t="126949" x="7767638" y="5446713"/>
          <p14:tracePt t="126959" x="7732713" y="5464175"/>
          <p14:tracePt t="126965" x="7724775" y="5472113"/>
          <p14:tracePt t="126972" x="7716838" y="5489575"/>
          <p14:tracePt t="126982" x="7716838" y="5497513"/>
          <p14:tracePt t="126994" x="7716838" y="5514975"/>
          <p14:tracePt t="126996" x="7699375" y="5532438"/>
          <p14:tracePt t="127015" x="7699375" y="5540375"/>
          <p14:tracePt t="127022" x="7691438" y="5549900"/>
          <p14:tracePt t="127050" x="7691438" y="5565775"/>
          <p14:tracePt t="127060" x="7691438" y="5575300"/>
          <p14:tracePt t="127065" x="7691438" y="5583238"/>
          <p14:tracePt t="127075" x="7691438" y="5600700"/>
          <p14:tracePt t="127086" x="7691438" y="5616575"/>
          <p14:tracePt t="127092" x="7691438" y="5634038"/>
          <p14:tracePt t="127100" x="7699375" y="5659438"/>
          <p14:tracePt t="127109" x="7707313" y="5676900"/>
          <p14:tracePt t="127116" x="7716838" y="5719763"/>
          <p14:tracePt t="127126" x="7742238" y="5753100"/>
          <p14:tracePt t="127132" x="7750175" y="5778500"/>
          <p14:tracePt t="127143" x="7767638" y="5803900"/>
          <p14:tracePt t="127148" x="7775575" y="5813425"/>
          <p14:tracePt t="127159" x="7793038" y="5846763"/>
          <p14:tracePt t="127164" x="7800975" y="5854700"/>
          <p14:tracePt t="127176" x="7810500" y="5872163"/>
          <p14:tracePt t="127182" x="7818438" y="5872163"/>
          <p14:tracePt t="127193" x="7826375" y="5872163"/>
          <p14:tracePt t="127198" x="7861300" y="5872163"/>
          <p14:tracePt t="127202" x="7869238" y="5872163"/>
          <p14:tracePt t="127214" x="7886700" y="5872163"/>
          <p14:tracePt t="127229" x="7894638" y="5872163"/>
          <p14:tracePt t="127242" x="7902575" y="5872163"/>
          <p14:tracePt t="127269" x="7912100" y="5872163"/>
          <p14:tracePt t="127311" x="7920038" y="5872163"/>
          <p14:tracePt t="127415" x="7912100" y="5872163"/>
          <p14:tracePt t="127425" x="7902575" y="5864225"/>
          <p14:tracePt t="127441" x="7902575" y="5854700"/>
          <p14:tracePt t="127447" x="7902575" y="5846763"/>
          <p14:tracePt t="127459" x="7894638" y="5846763"/>
          <p14:tracePt t="127464" x="7877175" y="5846763"/>
          <p14:tracePt t="127471" x="7861300" y="5846763"/>
          <p14:tracePt t="127481" x="7843838" y="5846763"/>
          <p14:tracePt t="127497" x="7818438" y="5864225"/>
          <p14:tracePt t="127509" x="7818438" y="5872163"/>
          <p14:tracePt t="127512" x="7810500" y="5889625"/>
          <p14:tracePt t="127522" x="7810500" y="5915025"/>
          <p14:tracePt t="127531" x="7810500" y="5948363"/>
          <p14:tracePt t="127534" x="7810500" y="5983288"/>
          <p14:tracePt t="127547" x="7810500" y="5991225"/>
          <p14:tracePt t="127550" x="7810500" y="6008688"/>
          <p14:tracePt t="127564" x="7810500" y="6034088"/>
          <p14:tracePt t="127572" x="7810500" y="6059488"/>
          <p14:tracePt t="127576" x="7810500" y="6092825"/>
          <p14:tracePt t="127586" x="7810500" y="6102350"/>
          <p14:tracePt t="127592" x="7810500" y="6118225"/>
          <p14:tracePt t="127601" x="7810500" y="6135688"/>
          <p14:tracePt t="127613" x="7810500" y="6153150"/>
          <p14:tracePt t="127616" x="7810500" y="6178550"/>
          <p14:tracePt t="127626" x="7810500" y="6186488"/>
          <p14:tracePt t="127631" x="7810500" y="6194425"/>
          <p14:tracePt t="127717" x="7800975" y="6211888"/>
          <p14:tracePt t="127728" x="7793038" y="6211888"/>
          <p14:tracePt t="127742" x="7775575" y="6203950"/>
          <p14:tracePt t="127748" x="7758113" y="6203950"/>
          <p14:tracePt t="127759" x="7742238" y="6178550"/>
          <p14:tracePt t="127768" x="7716838" y="6153150"/>
          <p14:tracePt t="127775" x="7666038" y="6127750"/>
          <p14:tracePt t="127782" x="7631113" y="6110288"/>
          <p14:tracePt t="127792" x="7597775" y="6092825"/>
          <p14:tracePt t="127798" x="7537450" y="6084888"/>
          <p14:tracePt t="127809" x="7486650" y="6049963"/>
          <p14:tracePt t="127814" x="7418388" y="6016625"/>
          <p14:tracePt t="127826" x="7385050" y="5999163"/>
          <p14:tracePt t="127830" x="7342188" y="5983288"/>
          <p14:tracePt t="127842" x="7324725" y="5973763"/>
          <p14:tracePt t="127848" x="7299325" y="5957888"/>
          <p14:tracePt t="127852" x="7291388" y="5948363"/>
          <p14:tracePt t="127868" x="7291388" y="5940425"/>
          <p14:tracePt t="127891" x="7283450" y="5940425"/>
          <p14:tracePt t="127899" x="7265988" y="5940425"/>
          <p14:tracePt t="127914" x="7240588" y="5940425"/>
          <p14:tracePt t="127931" x="7223125" y="5940425"/>
          <p14:tracePt t="127942" x="7205663" y="5940425"/>
          <p14:tracePt t="127948" x="7189788" y="5940425"/>
          <p14:tracePt t="127959" x="7180263" y="5948363"/>
          <p14:tracePt t="127964" x="7172325" y="5948363"/>
          <p14:tracePt t="127968" x="7164388" y="5948363"/>
          <p14:tracePt t="127980" x="7154863" y="5957888"/>
          <p14:tracePt t="127992" x="7138988" y="5965825"/>
          <p14:tracePt t="128000" x="7138988" y="5973763"/>
          <p14:tracePt t="128009" x="7121525" y="5999163"/>
          <p14:tracePt t="128015" x="7104063" y="6016625"/>
          <p14:tracePt t="128025" x="7096125" y="6034088"/>
          <p14:tracePt t="128030" x="7078663" y="6049963"/>
          <p14:tracePt t="128042" x="7070725" y="6067425"/>
          <p14:tracePt t="128047" x="7045325" y="6102350"/>
          <p14:tracePt t="128059" x="7045325" y="6118225"/>
          <p14:tracePt t="128065" x="7045325" y="6153150"/>
          <p14:tracePt t="128081" x="7027863" y="6186488"/>
          <p14:tracePt t="128084" x="7027863" y="6203950"/>
          <p14:tracePt t="128097" x="7019925" y="6229350"/>
          <p14:tracePt t="128109" x="7002463" y="6262688"/>
          <p14:tracePt t="128114" x="7002463" y="6280150"/>
          <p14:tracePt t="128125" x="7002463" y="6323013"/>
          <p14:tracePt t="128136" x="7002463" y="6338888"/>
          <p14:tracePt t="128148" x="7002463" y="6381750"/>
          <p14:tracePt t="128165" x="7002463" y="6399213"/>
          <p14:tracePt t="128167" x="7002463" y="6424613"/>
          <p14:tracePt t="128177" x="7002463" y="6450013"/>
          <p14:tracePt t="128182" x="7002463" y="6467475"/>
          <p14:tracePt t="128193" x="7002463" y="6483350"/>
          <p14:tracePt t="128203" x="7019925" y="6518275"/>
          <p14:tracePt t="128211" x="7027863" y="6526213"/>
          <p14:tracePt t="128216" x="7027863" y="6543675"/>
          <p14:tracePt t="128226" x="7035800" y="6569075"/>
          <p14:tracePt t="128232" x="7035800" y="6577013"/>
          <p14:tracePt t="128243" x="7045325" y="6594475"/>
          <p14:tracePt t="128248" x="7053263" y="6619875"/>
          <p14:tracePt t="128258" x="7053263" y="6627813"/>
          <p14:tracePt t="128266" x="7061200" y="6645275"/>
          <p14:tracePt t="128276" x="7070725" y="6654800"/>
          <p14:tracePt t="128280" x="7088188" y="6670675"/>
          <p14:tracePt t="128297" x="7096125" y="6670675"/>
          <p14:tracePt t="128298" x="7104063" y="6696075"/>
          <p14:tracePt t="128309" x="7113588" y="6696075"/>
          <p14:tracePt t="128315" x="7113588" y="6713538"/>
          <p14:tracePt t="128328" x="7121525" y="6721475"/>
          <p14:tracePt t="128336" x="7129463" y="6721475"/>
          <p14:tracePt t="128343" x="7138988" y="6721475"/>
          <p14:tracePt t="128350" x="7154863" y="6738938"/>
          <p14:tracePt t="128360" x="7180263" y="6738938"/>
          <p14:tracePt t="128366" x="7189788" y="6738938"/>
          <p14:tracePt t="128372" x="7197725" y="6738938"/>
          <p14:tracePt t="128382" x="7205663" y="6738938"/>
          <p14:tracePt t="128392" x="7223125" y="6738938"/>
          <p14:tracePt t="128398" x="7240588" y="6738938"/>
          <p14:tracePt t="128412" x="7265988" y="6738938"/>
          <p14:tracePt t="128421" x="7273925" y="6738938"/>
          <p14:tracePt t="128430" x="7299325" y="6738938"/>
          <p14:tracePt t="128436" x="7342188" y="6738938"/>
          <p14:tracePt t="128448" x="7359650" y="6738938"/>
          <p14:tracePt t="128452" x="7367588" y="6738938"/>
          <p14:tracePt t="128464" x="7377113" y="6738938"/>
          <p14:tracePt t="128468" x="7392988" y="6738938"/>
          <p14:tracePt t="128765" x="7402513" y="6738938"/>
          <p14:tracePt t="128771" x="7418388" y="6738938"/>
          <p14:tracePt t="128780" x="7453313" y="6731000"/>
          <p14:tracePt t="128792" x="7478713" y="6731000"/>
          <p14:tracePt t="128798" x="7504113" y="6713538"/>
          <p14:tracePt t="128809" x="7537450" y="6705600"/>
          <p14:tracePt t="128814" x="7580313" y="6680200"/>
          <p14:tracePt t="128823" x="7623175" y="6637338"/>
          <p14:tracePt t="128832" x="7656513" y="6619875"/>
          <p14:tracePt t="128834" x="7673975" y="6594475"/>
          <p14:tracePt t="128848" x="7699375" y="6586538"/>
          <p14:tracePt t="128850" x="7724775" y="6569075"/>
          <p14:tracePt t="128864" x="7732713" y="6543675"/>
          <p14:tracePt t="128872" x="7742238" y="6526213"/>
          <p14:tracePt t="128878" x="7750175" y="6500813"/>
          <p14:tracePt t="128886" x="7750175" y="6483350"/>
          <p14:tracePt t="128892" x="7750175" y="6450013"/>
          <p14:tracePt t="128900" x="7758113" y="6399213"/>
          <p14:tracePt t="128914" x="7783513" y="6348413"/>
          <p14:tracePt t="128916" x="7783513" y="6305550"/>
          <p14:tracePt t="128926" x="7783513" y="6280150"/>
          <p14:tracePt t="128932" x="7783513" y="6246813"/>
          <p14:tracePt t="128944" x="7783513" y="6221413"/>
          <p14:tracePt t="128952" x="7783513" y="6161088"/>
          <p14:tracePt t="128959" x="7783513" y="6135688"/>
          <p14:tracePt t="128967" x="7783513" y="6102350"/>
          <p14:tracePt t="128976" x="7783513" y="6067425"/>
          <p14:tracePt t="128982" x="7767638" y="6042025"/>
          <p14:tracePt t="128992" x="7742238" y="6016625"/>
          <p14:tracePt t="128997" x="7716838" y="5991225"/>
          <p14:tracePt t="129009" x="7707313" y="5991225"/>
          <p14:tracePt t="129026" x="7691438" y="5991225"/>
          <p14:tracePt t="129066" x="7681913" y="5991225"/>
          <p14:tracePt t="129094" x="7673975" y="6008688"/>
          <p14:tracePt t="129098" x="7673975" y="6016625"/>
          <p14:tracePt t="129108" x="7673975" y="6034088"/>
          <p14:tracePt t="129118" x="7666038" y="6059488"/>
          <p14:tracePt t="129125" x="7666038" y="6067425"/>
          <p14:tracePt t="129132" x="7666038" y="6084888"/>
          <p14:tracePt t="129142" x="7666038" y="6127750"/>
          <p14:tracePt t="129148" x="7673975" y="6161088"/>
          <p14:tracePt t="129159" x="7681913" y="6178550"/>
          <p14:tracePt t="129164" x="7707313" y="6221413"/>
          <p14:tracePt t="129176" x="7716838" y="6229350"/>
          <p14:tracePt t="129181" x="7724775" y="6262688"/>
          <p14:tracePt t="129192" x="7767638" y="6305550"/>
          <p14:tracePt t="129198" x="7793038" y="6338888"/>
          <p14:tracePt t="129210" x="7835900" y="6381750"/>
          <p14:tracePt t="129216" x="7861300" y="6399213"/>
          <p14:tracePt t="129218" x="7877175" y="6432550"/>
          <p14:tracePt t="129230" x="7894638" y="6450013"/>
          <p14:tracePt t="129242" x="7902575" y="6457950"/>
          <p14:tracePt t="129247" x="7912100" y="6457950"/>
          <p14:tracePt t="129259" x="7920038" y="6475413"/>
          <p14:tracePt t="129265" x="7920038" y="6500813"/>
          <p14:tracePt t="129281" x="7920038" y="6518275"/>
          <p14:tracePt t="129297" x="7920038" y="6543675"/>
          <p14:tracePt t="129309" x="7920038" y="6569075"/>
          <p14:tracePt t="129322" x="7920038" y="6594475"/>
          <p14:tracePt t="129327" x="7920038" y="6619875"/>
          <p14:tracePt t="129334" x="7920038" y="6645275"/>
          <p14:tracePt t="129347" x="7902575" y="6680200"/>
          <p14:tracePt t="129350" x="7869238" y="6713538"/>
          <p14:tracePt t="129363" x="7843838" y="6746875"/>
          <p14:tracePt t="129365" x="7810500" y="6781800"/>
          <p14:tracePt t="129376" x="7758113" y="6807200"/>
          <p14:tracePt t="129386" x="7707313" y="6824663"/>
          <p14:tracePt t="129392" x="7681913" y="6832600"/>
          <p14:tracePt t="129401" x="7639050" y="6840538"/>
          <p14:tracePt t="129490" x="6764338" y="6832600"/>
          <p14:tracePt t="129498" x="6713538" y="6832600"/>
          <p14:tracePt t="129509" x="6688138" y="6824663"/>
          <p14:tracePt t="129511" x="6680200" y="6807200"/>
          <p14:tracePt t="129525" x="6662738" y="6807200"/>
          <p14:tracePt t="129527" x="6654800" y="6807200"/>
          <p14:tracePt t="129536" x="6645275" y="6807200"/>
          <p14:tracePt t="129552" x="6637338" y="6807200"/>
          <p14:tracePt t="129559" x="6627813" y="6807200"/>
          <p14:tracePt t="129567" x="6619875" y="6807200"/>
          <p14:tracePt t="129576" x="6602413" y="6807200"/>
          <p14:tracePt t="129582" x="6602413" y="6799263"/>
          <p14:tracePt t="129593" x="6586538" y="6799263"/>
          <p14:tracePt t="129598" x="6577013" y="6781800"/>
          <p14:tracePt t="129609" x="6569075" y="6781800"/>
          <p14:tracePt t="129626" x="6551613" y="6772275"/>
          <p14:tracePt t="129632" x="6543675" y="6772275"/>
          <p14:tracePt t="129648" x="6535738" y="6764338"/>
          <p14:tracePt t="129652" x="6518275" y="6764338"/>
          <p14:tracePt t="129665" x="6500813" y="6746875"/>
          <p14:tracePt t="129676" x="6457950" y="6738938"/>
          <p14:tracePt t="129680" x="6432550" y="6721475"/>
          <p14:tracePt t="129693" x="6365875" y="6688138"/>
          <p14:tracePt t="129702" x="6338888" y="6680200"/>
          <p14:tracePt t="129714" x="6305550" y="6662738"/>
          <p14:tracePt t="129718" x="6288088" y="6654800"/>
          <p14:tracePt t="129731" x="6280150" y="6645275"/>
          <p14:tracePt t="129734" x="6262688" y="6637338"/>
          <p14:tracePt t="129747" x="6246813" y="6627813"/>
          <p14:tracePt t="129759" x="6221413" y="6611938"/>
          <p14:tracePt t="129768" x="6211888" y="6611938"/>
          <p14:tracePt t="129776" x="6194425" y="6602413"/>
          <p14:tracePt t="129797" x="6186488" y="6602413"/>
          <p14:tracePt t="129798" x="6178550" y="6602413"/>
          <p14:tracePt t="129809" x="6169025" y="6594475"/>
          <p14:tracePt t="129834" x="6169025" y="6586538"/>
          <p14:tracePt t="129847" x="6153150" y="6577013"/>
          <p14:tracePt t="129859" x="6135688" y="6569075"/>
          <p14:tracePt t="129863" x="6118225" y="6569075"/>
          <p14:tracePt t="129872" x="6102350" y="6569075"/>
          <p14:tracePt t="129876" x="6084888" y="6561138"/>
          <p14:tracePt t="129884" x="6067425" y="6551613"/>
          <p14:tracePt t="129897" x="6042025" y="6551613"/>
          <p14:tracePt t="129900" x="6024563" y="6543675"/>
          <p14:tracePt t="129910" x="6008688" y="6526213"/>
          <p14:tracePt t="129916" x="5999163" y="6518275"/>
          <p14:tracePt t="129927" x="5973763" y="6518275"/>
          <p14:tracePt t="129935" x="5965825" y="6518275"/>
          <p14:tracePt t="129944" x="5948363" y="6518275"/>
          <p14:tracePt t="129951" x="5940425" y="6518275"/>
          <p14:tracePt t="129972" x="5932488" y="6518275"/>
          <p14:tracePt t="130124" x="5940425" y="6518275"/>
          <p14:tracePt t="130133" x="5965825" y="6518275"/>
          <p14:tracePt t="130140" x="6008688" y="6518275"/>
          <p14:tracePt t="130150" x="6049963" y="6518275"/>
          <p14:tracePt t="130152" x="6084888" y="6518275"/>
          <p14:tracePt t="130164" x="6135688" y="6518275"/>
          <p14:tracePt t="130176" x="6221413" y="6518275"/>
          <p14:tracePt t="130181" x="6330950" y="6518275"/>
          <p14:tracePt t="130193" x="6561138" y="6518275"/>
          <p14:tracePt t="130202" x="6662738" y="6518275"/>
          <p14:tracePt t="130214" x="6746875" y="6510338"/>
          <p14:tracePt t="130216" x="6815138" y="6500813"/>
          <p14:tracePt t="130227" x="6850063" y="6492875"/>
          <p14:tracePt t="130232" x="6883400" y="6492875"/>
          <p14:tracePt t="130657" x="6891338" y="6492875"/>
          <p14:tracePt t="130667" x="6908800" y="6492875"/>
          <p14:tracePt t="130676" x="6943725" y="6492875"/>
          <p14:tracePt t="130682" x="6977063" y="6492875"/>
          <p14:tracePt t="130692" x="7035800" y="6483350"/>
          <p14:tracePt t="130698" x="7096125" y="6475413"/>
          <p14:tracePt t="130709" x="7172325" y="6457950"/>
          <p14:tracePt t="130714" x="7258050" y="6457950"/>
          <p14:tracePt t="130726" x="7316788" y="6450013"/>
          <p14:tracePt t="130732" x="7392988" y="6442075"/>
          <p14:tracePt t="130736" x="7402513" y="6442075"/>
          <p14:tracePt t="130748" x="7410450" y="6442075"/>
          <p14:tracePt t="130752" x="7427913" y="6432550"/>
          <p14:tracePt t="130869" x="7435850" y="6432550"/>
          <p14:tracePt t="130878" x="7443788" y="6432550"/>
          <p14:tracePt t="130892" x="7486650" y="6432550"/>
          <p14:tracePt t="130908" x="7529513" y="6432550"/>
          <p14:tracePt t="130915" x="7562850" y="6432550"/>
          <p14:tracePt t="130918" x="7605713" y="6432550"/>
          <p14:tracePt t="130932" x="7691438" y="6432550"/>
          <p14:tracePt t="130934" x="7758113" y="6432550"/>
          <p14:tracePt t="130947" x="7843838" y="6432550"/>
          <p14:tracePt t="130959" x="8039100" y="6432550"/>
          <p14:tracePt t="130968" x="8115300" y="6432550"/>
          <p14:tracePt t="130975" x="8175625" y="6432550"/>
          <p14:tracePt t="130984" x="8183563" y="6432550"/>
          <p14:tracePt t="131151" x="8191500" y="6432550"/>
          <p14:tracePt t="131163" x="8208963" y="6424613"/>
          <p14:tracePt t="131172" x="8234363" y="6416675"/>
          <p14:tracePt t="131176" x="8285163" y="6399213"/>
          <p14:tracePt t="131186" x="8335963" y="6381750"/>
          <p14:tracePt t="131193" x="8388350" y="6381750"/>
          <p14:tracePt t="131200" x="8404225" y="6381750"/>
          <p14:tracePt t="131211" x="8447088" y="6373813"/>
          <p14:tracePt t="131216" x="8480425" y="6365875"/>
          <p14:tracePt t="131226" x="8515350" y="6356350"/>
          <p14:tracePt t="131232" x="8548688" y="6356350"/>
          <p14:tracePt t="131250" x="8558213" y="6338888"/>
          <p14:tracePt t="131963" x="8566150" y="6338888"/>
          <p14:tracePt t="131999" x="8558213" y="6338888"/>
          <p14:tracePt t="132009" x="8540750" y="6348413"/>
          <p14:tracePt t="132012" x="8507413" y="6348413"/>
          <p14:tracePt t="132026" x="8507413" y="6356350"/>
          <p14:tracePt t="132034" x="8497888" y="6356350"/>
          <p14:tracePt t="132042" x="8480425" y="6356350"/>
          <p14:tracePt t="132059" x="8472488" y="6356350"/>
          <p14:tracePt t="132064" x="8464550" y="6356350"/>
          <p14:tracePt t="132081" x="8455025" y="6356350"/>
          <p14:tracePt t="132094" x="8447088" y="6356350"/>
          <p14:tracePt t="132099" x="8429625" y="6356350"/>
          <p14:tracePt t="132109" x="8396288" y="6356350"/>
          <p14:tracePt t="132115" x="8378825" y="6356350"/>
          <p14:tracePt t="132126" x="8335963" y="6338888"/>
          <p14:tracePt t="132134" x="8269288" y="6297613"/>
          <p14:tracePt t="132142" x="8218488" y="6262688"/>
          <p14:tracePt t="132150" x="8158163" y="6229350"/>
          <p14:tracePt t="132159" x="8074025" y="6194425"/>
          <p14:tracePt t="132166" x="7937500" y="6135688"/>
          <p14:tracePt t="132175" x="7750175" y="6067425"/>
          <p14:tracePt t="132182" x="7453313" y="5965825"/>
          <p14:tracePt t="132192" x="7121525" y="5821363"/>
          <p14:tracePt t="132197" x="6738938" y="5684838"/>
          <p14:tracePt t="132209" x="6330950" y="5507038"/>
          <p14:tracePt t="132215" x="5922963" y="5370513"/>
          <p14:tracePt t="132223" x="5540375" y="5218113"/>
          <p14:tracePt t="132231" x="5132388" y="5081588"/>
          <p14:tracePt t="132234" x="4741863" y="4886325"/>
          <p14:tracePt t="132247" x="4376738" y="4716463"/>
          <p14:tracePt t="132259" x="3951288" y="4478338"/>
          <p14:tracePt t="132263" x="3502025" y="4232275"/>
          <p14:tracePt t="132276" x="2676525" y="3722688"/>
          <p14:tracePt t="132286" x="2278063" y="3467100"/>
          <p14:tracePt t="132298" x="1819275" y="3221038"/>
          <p14:tracePt t="132300" x="1419225" y="2957513"/>
          <p14:tracePt t="132313" x="1019175" y="2719388"/>
          <p14:tracePt t="132317" x="696913" y="2447925"/>
          <p14:tracePt t="132326" x="400050" y="2227263"/>
          <p14:tracePt t="132336" x="101600" y="1963738"/>
        </p14:tracePtLst>
      </p14:laserTrace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DC686F2-D352-8A19-CFA2-6EA0ECE4A6B7}"/>
              </a:ext>
            </a:extLst>
          </p:cNvPr>
          <p:cNvSpPr txBox="1"/>
          <p:nvPr/>
        </p:nvSpPr>
        <p:spPr>
          <a:xfrm>
            <a:off x="3095955" y="350437"/>
            <a:ext cx="2952090" cy="400110"/>
          </a:xfrm>
          <a:prstGeom prst="rect">
            <a:avLst/>
          </a:prstGeom>
          <a:noFill/>
        </p:spPr>
        <p:txBody>
          <a:bodyPr wrap="none" rtlCol="0">
            <a:spAutoFit/>
          </a:bodyPr>
          <a:lstStyle/>
          <a:p>
            <a:r>
              <a:rPr kumimoji="1" lang="en-US" altLang="ja-JP" sz="2000" b="1" dirty="0">
                <a:solidFill>
                  <a:srgbClr val="C00000"/>
                </a:solidFill>
              </a:rPr>
              <a:t>Caspase recognition motif</a:t>
            </a:r>
            <a:endParaRPr kumimoji="1" lang="ja-JP" altLang="en-US" sz="2000" b="1" dirty="0">
              <a:solidFill>
                <a:srgbClr val="C00000"/>
              </a:solidFill>
            </a:endParaRPr>
          </a:p>
        </p:txBody>
      </p:sp>
      <p:sp>
        <p:nvSpPr>
          <p:cNvPr id="7" name="テキスト ボックス 6">
            <a:extLst>
              <a:ext uri="{FF2B5EF4-FFF2-40B4-BE49-F238E27FC236}">
                <a16:creationId xmlns:a16="http://schemas.microsoft.com/office/drawing/2014/main" id="{CC5549F2-565D-5B8F-BD5D-2E90AB32A92A}"/>
              </a:ext>
            </a:extLst>
          </p:cNvPr>
          <p:cNvSpPr txBox="1"/>
          <p:nvPr/>
        </p:nvSpPr>
        <p:spPr>
          <a:xfrm>
            <a:off x="1264684" y="2630654"/>
            <a:ext cx="1116011" cy="369332"/>
          </a:xfrm>
          <a:prstGeom prst="rect">
            <a:avLst/>
          </a:prstGeom>
          <a:noFill/>
        </p:spPr>
        <p:txBody>
          <a:bodyPr wrap="none" rtlCol="0">
            <a:spAutoFit/>
          </a:bodyPr>
          <a:lstStyle/>
          <a:p>
            <a:r>
              <a:rPr kumimoji="1" lang="en-US" altLang="ja-JP" b="1" dirty="0">
                <a:solidFill>
                  <a:srgbClr val="0070C0"/>
                </a:solidFill>
              </a:rPr>
              <a:t>Caspase 8</a:t>
            </a:r>
            <a:endParaRPr kumimoji="1" lang="ja-JP" altLang="en-US" b="1" dirty="0">
              <a:solidFill>
                <a:srgbClr val="0070C0"/>
              </a:solidFill>
            </a:endParaRPr>
          </a:p>
        </p:txBody>
      </p:sp>
      <p:sp>
        <p:nvSpPr>
          <p:cNvPr id="8" name="テキスト ボックス 7">
            <a:extLst>
              <a:ext uri="{FF2B5EF4-FFF2-40B4-BE49-F238E27FC236}">
                <a16:creationId xmlns:a16="http://schemas.microsoft.com/office/drawing/2014/main" id="{20E1B4AF-193D-A301-5853-ABBC09850B26}"/>
              </a:ext>
            </a:extLst>
          </p:cNvPr>
          <p:cNvSpPr txBox="1"/>
          <p:nvPr/>
        </p:nvSpPr>
        <p:spPr>
          <a:xfrm>
            <a:off x="2990978" y="2659042"/>
            <a:ext cx="617477" cy="369332"/>
          </a:xfrm>
          <a:prstGeom prst="rect">
            <a:avLst/>
          </a:prstGeom>
          <a:noFill/>
        </p:spPr>
        <p:txBody>
          <a:bodyPr wrap="none" rtlCol="0">
            <a:spAutoFit/>
          </a:bodyPr>
          <a:lstStyle/>
          <a:p>
            <a:r>
              <a:rPr kumimoji="1" lang="en-US" altLang="ja-JP" b="1" dirty="0">
                <a:solidFill>
                  <a:srgbClr val="FF0000"/>
                </a:solidFill>
              </a:rPr>
              <a:t>IETD</a:t>
            </a:r>
            <a:endParaRPr kumimoji="1" lang="ja-JP" altLang="en-US" b="1" dirty="0">
              <a:solidFill>
                <a:srgbClr val="FF0000"/>
              </a:solidFill>
            </a:endParaRPr>
          </a:p>
        </p:txBody>
      </p:sp>
      <p:sp>
        <p:nvSpPr>
          <p:cNvPr id="9" name="テキスト ボックス 8">
            <a:extLst>
              <a:ext uri="{FF2B5EF4-FFF2-40B4-BE49-F238E27FC236}">
                <a16:creationId xmlns:a16="http://schemas.microsoft.com/office/drawing/2014/main" id="{DB08565F-FF79-D628-4630-0CE0E3C5A9E3}"/>
              </a:ext>
            </a:extLst>
          </p:cNvPr>
          <p:cNvSpPr txBox="1"/>
          <p:nvPr/>
        </p:nvSpPr>
        <p:spPr>
          <a:xfrm>
            <a:off x="1275841" y="4244197"/>
            <a:ext cx="1116011" cy="369332"/>
          </a:xfrm>
          <a:prstGeom prst="rect">
            <a:avLst/>
          </a:prstGeom>
          <a:noFill/>
        </p:spPr>
        <p:txBody>
          <a:bodyPr wrap="none" rtlCol="0">
            <a:spAutoFit/>
          </a:bodyPr>
          <a:lstStyle/>
          <a:p>
            <a:r>
              <a:rPr kumimoji="1" lang="en-US" altLang="ja-JP" b="1" dirty="0">
                <a:solidFill>
                  <a:srgbClr val="0070C0"/>
                </a:solidFill>
              </a:rPr>
              <a:t>Caspase 9</a:t>
            </a:r>
            <a:endParaRPr kumimoji="1" lang="ja-JP" altLang="en-US" b="1" dirty="0">
              <a:solidFill>
                <a:srgbClr val="0070C0"/>
              </a:solidFill>
            </a:endParaRPr>
          </a:p>
        </p:txBody>
      </p:sp>
      <p:sp>
        <p:nvSpPr>
          <p:cNvPr id="10" name="テキスト ボックス 9">
            <a:extLst>
              <a:ext uri="{FF2B5EF4-FFF2-40B4-BE49-F238E27FC236}">
                <a16:creationId xmlns:a16="http://schemas.microsoft.com/office/drawing/2014/main" id="{11887CAE-822D-04BA-D499-E1B9CB9AD791}"/>
              </a:ext>
            </a:extLst>
          </p:cNvPr>
          <p:cNvSpPr txBox="1"/>
          <p:nvPr/>
        </p:nvSpPr>
        <p:spPr>
          <a:xfrm>
            <a:off x="3002135" y="4244197"/>
            <a:ext cx="681597" cy="369332"/>
          </a:xfrm>
          <a:prstGeom prst="rect">
            <a:avLst/>
          </a:prstGeom>
          <a:noFill/>
        </p:spPr>
        <p:txBody>
          <a:bodyPr wrap="none" rtlCol="0">
            <a:spAutoFit/>
          </a:bodyPr>
          <a:lstStyle/>
          <a:p>
            <a:r>
              <a:rPr kumimoji="1" lang="en-US" altLang="ja-JP" b="1" dirty="0">
                <a:solidFill>
                  <a:srgbClr val="FF0000"/>
                </a:solidFill>
              </a:rPr>
              <a:t>LEHD</a:t>
            </a:r>
            <a:endParaRPr kumimoji="1" lang="ja-JP" altLang="en-US" b="1" dirty="0">
              <a:solidFill>
                <a:srgbClr val="FF0000"/>
              </a:solidFill>
            </a:endParaRPr>
          </a:p>
        </p:txBody>
      </p:sp>
      <p:sp>
        <p:nvSpPr>
          <p:cNvPr id="11" name="テキスト ボックス 10">
            <a:extLst>
              <a:ext uri="{FF2B5EF4-FFF2-40B4-BE49-F238E27FC236}">
                <a16:creationId xmlns:a16="http://schemas.microsoft.com/office/drawing/2014/main" id="{4A5140A0-A5BA-A403-7F62-F20191F87E52}"/>
              </a:ext>
            </a:extLst>
          </p:cNvPr>
          <p:cNvSpPr txBox="1"/>
          <p:nvPr/>
        </p:nvSpPr>
        <p:spPr>
          <a:xfrm>
            <a:off x="1227922" y="1137713"/>
            <a:ext cx="1342034" cy="369332"/>
          </a:xfrm>
          <a:prstGeom prst="rect">
            <a:avLst/>
          </a:prstGeom>
          <a:noFill/>
        </p:spPr>
        <p:txBody>
          <a:bodyPr wrap="none" rtlCol="0">
            <a:spAutoFit/>
          </a:bodyPr>
          <a:lstStyle/>
          <a:p>
            <a:r>
              <a:rPr kumimoji="1" lang="en-US" altLang="ja-JP" b="1" dirty="0">
                <a:solidFill>
                  <a:srgbClr val="0070C0"/>
                </a:solidFill>
              </a:rPr>
              <a:t>Caspase 3/7</a:t>
            </a:r>
            <a:endParaRPr kumimoji="1" lang="ja-JP" altLang="en-US" b="1" dirty="0">
              <a:solidFill>
                <a:srgbClr val="0070C0"/>
              </a:solidFill>
            </a:endParaRPr>
          </a:p>
        </p:txBody>
      </p:sp>
      <p:sp>
        <p:nvSpPr>
          <p:cNvPr id="12" name="テキスト ボックス 11">
            <a:extLst>
              <a:ext uri="{FF2B5EF4-FFF2-40B4-BE49-F238E27FC236}">
                <a16:creationId xmlns:a16="http://schemas.microsoft.com/office/drawing/2014/main" id="{A752B97C-E4DC-294B-E2EC-9C6FC5921E31}"/>
              </a:ext>
            </a:extLst>
          </p:cNvPr>
          <p:cNvSpPr txBox="1"/>
          <p:nvPr/>
        </p:nvSpPr>
        <p:spPr>
          <a:xfrm>
            <a:off x="2954216" y="1137713"/>
            <a:ext cx="724878" cy="369332"/>
          </a:xfrm>
          <a:prstGeom prst="rect">
            <a:avLst/>
          </a:prstGeom>
          <a:noFill/>
        </p:spPr>
        <p:txBody>
          <a:bodyPr wrap="none" rtlCol="0">
            <a:spAutoFit/>
          </a:bodyPr>
          <a:lstStyle/>
          <a:p>
            <a:r>
              <a:rPr kumimoji="1" lang="en-US" altLang="ja-JP" b="1" dirty="0">
                <a:solidFill>
                  <a:srgbClr val="FF0000"/>
                </a:solidFill>
              </a:rPr>
              <a:t>DEVD</a:t>
            </a:r>
            <a:endParaRPr kumimoji="1" lang="ja-JP" altLang="en-US" b="1" dirty="0">
              <a:solidFill>
                <a:srgbClr val="FF0000"/>
              </a:solidFill>
            </a:endParaRPr>
          </a:p>
        </p:txBody>
      </p:sp>
      <p:sp>
        <p:nvSpPr>
          <p:cNvPr id="13" name="テキスト ボックス 12">
            <a:extLst>
              <a:ext uri="{FF2B5EF4-FFF2-40B4-BE49-F238E27FC236}">
                <a16:creationId xmlns:a16="http://schemas.microsoft.com/office/drawing/2014/main" id="{B190E859-636F-54B6-114E-F26C7978AC20}"/>
              </a:ext>
            </a:extLst>
          </p:cNvPr>
          <p:cNvSpPr txBox="1"/>
          <p:nvPr/>
        </p:nvSpPr>
        <p:spPr>
          <a:xfrm>
            <a:off x="1264684" y="5730300"/>
            <a:ext cx="1364797" cy="369332"/>
          </a:xfrm>
          <a:prstGeom prst="rect">
            <a:avLst/>
          </a:prstGeom>
          <a:noFill/>
        </p:spPr>
        <p:txBody>
          <a:bodyPr wrap="none" rtlCol="0">
            <a:spAutoFit/>
          </a:bodyPr>
          <a:lstStyle/>
          <a:p>
            <a:r>
              <a:rPr kumimoji="1" lang="en-US" altLang="ja-JP" b="1" dirty="0">
                <a:solidFill>
                  <a:srgbClr val="0070C0"/>
                </a:solidFill>
              </a:rPr>
              <a:t>Pan Caspase</a:t>
            </a:r>
            <a:endParaRPr kumimoji="1" lang="ja-JP" altLang="en-US" b="1" dirty="0">
              <a:solidFill>
                <a:srgbClr val="0070C0"/>
              </a:solidFill>
            </a:endParaRPr>
          </a:p>
        </p:txBody>
      </p:sp>
      <p:sp>
        <p:nvSpPr>
          <p:cNvPr id="14" name="テキスト ボックス 13">
            <a:extLst>
              <a:ext uri="{FF2B5EF4-FFF2-40B4-BE49-F238E27FC236}">
                <a16:creationId xmlns:a16="http://schemas.microsoft.com/office/drawing/2014/main" id="{22489F72-5237-A046-64C7-8C8DF9B5F123}"/>
              </a:ext>
            </a:extLst>
          </p:cNvPr>
          <p:cNvSpPr txBox="1"/>
          <p:nvPr/>
        </p:nvSpPr>
        <p:spPr>
          <a:xfrm>
            <a:off x="3018164" y="5730300"/>
            <a:ext cx="593945" cy="369332"/>
          </a:xfrm>
          <a:prstGeom prst="rect">
            <a:avLst/>
          </a:prstGeom>
          <a:noFill/>
        </p:spPr>
        <p:txBody>
          <a:bodyPr wrap="none" rtlCol="0">
            <a:spAutoFit/>
          </a:bodyPr>
          <a:lstStyle/>
          <a:p>
            <a:r>
              <a:rPr kumimoji="1" lang="en-US" altLang="ja-JP" b="1" dirty="0">
                <a:solidFill>
                  <a:srgbClr val="FF0000"/>
                </a:solidFill>
              </a:rPr>
              <a:t>VAD</a:t>
            </a:r>
            <a:endParaRPr kumimoji="1" lang="ja-JP" altLang="en-US" b="1" dirty="0">
              <a:solidFill>
                <a:srgbClr val="FF0000"/>
              </a:solidFill>
            </a:endParaRPr>
          </a:p>
        </p:txBody>
      </p:sp>
      <p:grpSp>
        <p:nvGrpSpPr>
          <p:cNvPr id="56" name="グループ化 55">
            <a:extLst>
              <a:ext uri="{FF2B5EF4-FFF2-40B4-BE49-F238E27FC236}">
                <a16:creationId xmlns:a16="http://schemas.microsoft.com/office/drawing/2014/main" id="{0DA7DE71-25D0-5964-E694-F806A1623D3D}"/>
              </a:ext>
            </a:extLst>
          </p:cNvPr>
          <p:cNvGrpSpPr/>
          <p:nvPr/>
        </p:nvGrpSpPr>
        <p:grpSpPr>
          <a:xfrm>
            <a:off x="687172" y="1608777"/>
            <a:ext cx="7313282" cy="685608"/>
            <a:chOff x="687172" y="1608777"/>
            <a:chExt cx="7313282" cy="685608"/>
          </a:xfrm>
        </p:grpSpPr>
        <p:grpSp>
          <p:nvGrpSpPr>
            <p:cNvPr id="33" name="グループ化 32">
              <a:extLst>
                <a:ext uri="{FF2B5EF4-FFF2-40B4-BE49-F238E27FC236}">
                  <a16:creationId xmlns:a16="http://schemas.microsoft.com/office/drawing/2014/main" id="{1601151D-9D23-F7DA-C07A-DDAE9BA93CBD}"/>
                </a:ext>
              </a:extLst>
            </p:cNvPr>
            <p:cNvGrpSpPr/>
            <p:nvPr/>
          </p:nvGrpSpPr>
          <p:grpSpPr>
            <a:xfrm>
              <a:off x="1488781" y="1608777"/>
              <a:ext cx="6426492" cy="652860"/>
              <a:chOff x="1488781" y="1902666"/>
              <a:chExt cx="6426492" cy="652860"/>
            </a:xfrm>
          </p:grpSpPr>
          <p:sp>
            <p:nvSpPr>
              <p:cNvPr id="16" name="テキスト ボックス 15">
                <a:extLst>
                  <a:ext uri="{FF2B5EF4-FFF2-40B4-BE49-F238E27FC236}">
                    <a16:creationId xmlns:a16="http://schemas.microsoft.com/office/drawing/2014/main" id="{A3895775-1E1E-0F88-42AD-688A90F3AE3B}"/>
                  </a:ext>
                </a:extLst>
              </p:cNvPr>
              <p:cNvSpPr txBox="1"/>
              <p:nvPr/>
            </p:nvSpPr>
            <p:spPr>
              <a:xfrm>
                <a:off x="1590491" y="2186194"/>
                <a:ext cx="3063679" cy="369332"/>
              </a:xfrm>
              <a:prstGeom prst="rect">
                <a:avLst/>
              </a:prstGeom>
              <a:noFill/>
            </p:spPr>
            <p:txBody>
              <a:bodyPr wrap="square">
                <a:spAutoFit/>
              </a:bodyPr>
              <a:lstStyle/>
              <a:p>
                <a:r>
                  <a:rPr kumimoji="0" lang="ja-JP" altLang="ja-JP" sz="180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gvksegkrkg</a:t>
                </a:r>
                <a:r>
                  <a:rPr kumimoji="0" lang="ja-JP"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devd</a:t>
                </a:r>
                <a:r>
                  <a:rPr kumimoji="0" lang="ja-JP" altLang="ja-JP" sz="180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gvdeva </a:t>
                </a:r>
                <a:endParaRPr lang="ja-JP" altLang="en-US" dirty="0"/>
              </a:p>
            </p:txBody>
          </p:sp>
          <p:sp>
            <p:nvSpPr>
              <p:cNvPr id="17" name="テキスト ボックス 16">
                <a:extLst>
                  <a:ext uri="{FF2B5EF4-FFF2-40B4-BE49-F238E27FC236}">
                    <a16:creationId xmlns:a16="http://schemas.microsoft.com/office/drawing/2014/main" id="{B70C3B27-81CC-5DF7-D6A0-639448FEAB1A}"/>
                  </a:ext>
                </a:extLst>
              </p:cNvPr>
              <p:cNvSpPr txBox="1"/>
              <p:nvPr/>
            </p:nvSpPr>
            <p:spPr>
              <a:xfrm>
                <a:off x="4851594" y="2186194"/>
                <a:ext cx="3063679" cy="369332"/>
              </a:xfrm>
              <a:prstGeom prst="rect">
                <a:avLst/>
              </a:prstGeom>
              <a:noFill/>
            </p:spPr>
            <p:txBody>
              <a:bodyPr wrap="square">
                <a:spAutoFit/>
              </a:bodyPr>
              <a:lstStyle/>
              <a:p>
                <a:r>
                  <a:rPr lang="en-US" altLang="ja-JP" dirty="0">
                    <a:latin typeface="Courier New" panose="02070309020205020404" pitchFamily="49" charset="0"/>
                    <a:ea typeface="Courier New" panose="02070309020205020404" pitchFamily="49" charset="0"/>
                    <a:cs typeface="Courier New" panose="02070309020205020404" pitchFamily="49" charset="0"/>
                  </a:rPr>
                  <a:t>g</a:t>
                </a:r>
                <a:r>
                  <a:rPr kumimoji="0" lang="ja-JP" altLang="ja-JP" sz="180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vksegkrkg</a:t>
                </a:r>
                <a:r>
                  <a:rPr kumimoji="0" lang="ja-JP"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devd</a:t>
                </a:r>
                <a:r>
                  <a:rPr kumimoji="0" lang="en-US"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80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gvdeva </a:t>
                </a:r>
                <a:endParaRPr lang="ja-JP" altLang="en-US" dirty="0"/>
              </a:p>
            </p:txBody>
          </p:sp>
          <p:cxnSp>
            <p:nvCxnSpPr>
              <p:cNvPr id="19" name="直線矢印コネクタ 18">
                <a:extLst>
                  <a:ext uri="{FF2B5EF4-FFF2-40B4-BE49-F238E27FC236}">
                    <a16:creationId xmlns:a16="http://schemas.microsoft.com/office/drawing/2014/main" id="{770CE291-51A9-4621-4932-6374049BE0FF}"/>
                  </a:ext>
                </a:extLst>
              </p:cNvPr>
              <p:cNvCxnSpPr>
                <a:cxnSpLocks/>
              </p:cNvCxnSpPr>
              <p:nvPr/>
            </p:nvCxnSpPr>
            <p:spPr>
              <a:xfrm>
                <a:off x="4492869" y="2388444"/>
                <a:ext cx="3323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11F5D799-0082-162F-9D8C-46915475F54C}"/>
                  </a:ext>
                </a:extLst>
              </p:cNvPr>
              <p:cNvSpPr txBox="1"/>
              <p:nvPr/>
            </p:nvSpPr>
            <p:spPr>
              <a:xfrm>
                <a:off x="1488781" y="1902666"/>
                <a:ext cx="497252" cy="338554"/>
              </a:xfrm>
              <a:prstGeom prst="rect">
                <a:avLst/>
              </a:prstGeom>
              <a:noFill/>
            </p:spPr>
            <p:txBody>
              <a:bodyPr wrap="none" rtlCol="0">
                <a:spAutoFit/>
              </a:bodyPr>
              <a:lstStyle/>
              <a:p>
                <a:r>
                  <a:rPr kumimoji="1" lang="en-US" altLang="ja-JP" sz="1600" dirty="0"/>
                  <a:t>201</a:t>
                </a:r>
                <a:endParaRPr kumimoji="1" lang="ja-JP" altLang="en-US" sz="1600" dirty="0"/>
              </a:p>
            </p:txBody>
          </p:sp>
          <p:sp>
            <p:nvSpPr>
              <p:cNvPr id="21" name="テキスト ボックス 20">
                <a:extLst>
                  <a:ext uri="{FF2B5EF4-FFF2-40B4-BE49-F238E27FC236}">
                    <a16:creationId xmlns:a16="http://schemas.microsoft.com/office/drawing/2014/main" id="{8AC92C8E-5B83-D4DB-DCDF-5A9108C51A40}"/>
                  </a:ext>
                </a:extLst>
              </p:cNvPr>
              <p:cNvSpPr txBox="1"/>
              <p:nvPr/>
            </p:nvSpPr>
            <p:spPr>
              <a:xfrm>
                <a:off x="4109039" y="1902666"/>
                <a:ext cx="497252" cy="338554"/>
              </a:xfrm>
              <a:prstGeom prst="rect">
                <a:avLst/>
              </a:prstGeom>
              <a:noFill/>
            </p:spPr>
            <p:txBody>
              <a:bodyPr wrap="none" rtlCol="0">
                <a:spAutoFit/>
              </a:bodyPr>
              <a:lstStyle/>
              <a:p>
                <a:r>
                  <a:rPr kumimoji="1" lang="en-US" altLang="ja-JP" sz="1600" dirty="0"/>
                  <a:t>220</a:t>
                </a:r>
                <a:endParaRPr kumimoji="1" lang="ja-JP" altLang="en-US" sz="1600" dirty="0"/>
              </a:p>
            </p:txBody>
          </p:sp>
          <p:sp>
            <p:nvSpPr>
              <p:cNvPr id="22" name="テキスト ボックス 21">
                <a:extLst>
                  <a:ext uri="{FF2B5EF4-FFF2-40B4-BE49-F238E27FC236}">
                    <a16:creationId xmlns:a16="http://schemas.microsoft.com/office/drawing/2014/main" id="{DD3AB7FF-399D-67F4-395C-66466D2A370D}"/>
                  </a:ext>
                </a:extLst>
              </p:cNvPr>
              <p:cNvSpPr txBox="1"/>
              <p:nvPr/>
            </p:nvSpPr>
            <p:spPr>
              <a:xfrm>
                <a:off x="3295709" y="1902666"/>
                <a:ext cx="497252" cy="338554"/>
              </a:xfrm>
              <a:prstGeom prst="rect">
                <a:avLst/>
              </a:prstGeom>
              <a:noFill/>
            </p:spPr>
            <p:txBody>
              <a:bodyPr wrap="none" rtlCol="0">
                <a:spAutoFit/>
              </a:bodyPr>
              <a:lstStyle/>
              <a:p>
                <a:r>
                  <a:rPr kumimoji="1" lang="en-US" altLang="ja-JP" sz="1600" dirty="0"/>
                  <a:t>214</a:t>
                </a:r>
                <a:endParaRPr kumimoji="1" lang="ja-JP" altLang="en-US" sz="1600" dirty="0"/>
              </a:p>
            </p:txBody>
          </p:sp>
          <p:sp>
            <p:nvSpPr>
              <p:cNvPr id="23" name="テキスト ボックス 22">
                <a:extLst>
                  <a:ext uri="{FF2B5EF4-FFF2-40B4-BE49-F238E27FC236}">
                    <a16:creationId xmlns:a16="http://schemas.microsoft.com/office/drawing/2014/main" id="{353A5089-5970-4F60-73CD-AC157BCEBA44}"/>
                  </a:ext>
                </a:extLst>
              </p:cNvPr>
              <p:cNvSpPr txBox="1"/>
              <p:nvPr/>
            </p:nvSpPr>
            <p:spPr>
              <a:xfrm>
                <a:off x="6469429" y="1902666"/>
                <a:ext cx="497252" cy="338554"/>
              </a:xfrm>
              <a:prstGeom prst="rect">
                <a:avLst/>
              </a:prstGeom>
              <a:noFill/>
            </p:spPr>
            <p:txBody>
              <a:bodyPr wrap="none" rtlCol="0">
                <a:spAutoFit/>
              </a:bodyPr>
              <a:lstStyle/>
              <a:p>
                <a:r>
                  <a:rPr kumimoji="1" lang="en-US" altLang="ja-JP" sz="1600" dirty="0"/>
                  <a:t>214</a:t>
                </a:r>
                <a:endParaRPr kumimoji="1" lang="ja-JP" altLang="en-US" sz="1600" dirty="0"/>
              </a:p>
            </p:txBody>
          </p:sp>
          <p:sp>
            <p:nvSpPr>
              <p:cNvPr id="24" name="テキスト ボックス 23">
                <a:extLst>
                  <a:ext uri="{FF2B5EF4-FFF2-40B4-BE49-F238E27FC236}">
                    <a16:creationId xmlns:a16="http://schemas.microsoft.com/office/drawing/2014/main" id="{AF823F11-93F9-74D0-E69F-6E628723EB20}"/>
                  </a:ext>
                </a:extLst>
              </p:cNvPr>
              <p:cNvSpPr txBox="1"/>
              <p:nvPr/>
            </p:nvSpPr>
            <p:spPr>
              <a:xfrm>
                <a:off x="6877484" y="1909055"/>
                <a:ext cx="497252" cy="338554"/>
              </a:xfrm>
              <a:prstGeom prst="rect">
                <a:avLst/>
              </a:prstGeom>
              <a:noFill/>
            </p:spPr>
            <p:txBody>
              <a:bodyPr wrap="none" rtlCol="0">
                <a:spAutoFit/>
              </a:bodyPr>
              <a:lstStyle/>
              <a:p>
                <a:r>
                  <a:rPr kumimoji="1" lang="en-US" altLang="ja-JP" sz="1600" dirty="0"/>
                  <a:t>215</a:t>
                </a:r>
                <a:endParaRPr kumimoji="1" lang="ja-JP" altLang="en-US" sz="1600" dirty="0"/>
              </a:p>
            </p:txBody>
          </p:sp>
          <p:cxnSp>
            <p:nvCxnSpPr>
              <p:cNvPr id="26" name="直線コネクタ 25">
                <a:extLst>
                  <a:ext uri="{FF2B5EF4-FFF2-40B4-BE49-F238E27FC236}">
                    <a16:creationId xmlns:a16="http://schemas.microsoft.com/office/drawing/2014/main" id="{B43F0993-D575-D951-5712-C798182063D5}"/>
                  </a:ext>
                </a:extLst>
              </p:cNvPr>
              <p:cNvCxnSpPr>
                <a:cxnSpLocks/>
              </p:cNvCxnSpPr>
              <p:nvPr/>
            </p:nvCxnSpPr>
            <p:spPr>
              <a:xfrm>
                <a:off x="1754317" y="2167839"/>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36FD1BEC-46B5-95FE-9EC6-436D6478A033}"/>
                  </a:ext>
                </a:extLst>
              </p:cNvPr>
              <p:cNvCxnSpPr>
                <a:cxnSpLocks/>
              </p:cNvCxnSpPr>
              <p:nvPr/>
            </p:nvCxnSpPr>
            <p:spPr>
              <a:xfrm>
                <a:off x="3524493" y="2153190"/>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261C4B81-CFD0-7C6D-BAE5-21C3180294C3}"/>
                  </a:ext>
                </a:extLst>
              </p:cNvPr>
              <p:cNvCxnSpPr>
                <a:cxnSpLocks/>
              </p:cNvCxnSpPr>
              <p:nvPr/>
            </p:nvCxnSpPr>
            <p:spPr>
              <a:xfrm>
                <a:off x="4345112" y="2191294"/>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5214EB17-277E-A1AD-D466-E99360529DC8}"/>
                  </a:ext>
                </a:extLst>
              </p:cNvPr>
              <p:cNvCxnSpPr>
                <a:cxnSpLocks/>
              </p:cNvCxnSpPr>
              <p:nvPr/>
            </p:nvCxnSpPr>
            <p:spPr>
              <a:xfrm>
                <a:off x="6792302" y="2159058"/>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A0A4DAE0-216F-4AA5-B4BE-AE570E52706E}"/>
                  </a:ext>
                </a:extLst>
              </p:cNvPr>
              <p:cNvCxnSpPr>
                <a:cxnSpLocks/>
              </p:cNvCxnSpPr>
              <p:nvPr/>
            </p:nvCxnSpPr>
            <p:spPr>
              <a:xfrm>
                <a:off x="7058998" y="2179578"/>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61C344A5-DC09-2A91-B98E-07DD0C73D17A}"/>
                </a:ext>
              </a:extLst>
            </p:cNvPr>
            <p:cNvSpPr txBox="1"/>
            <p:nvPr/>
          </p:nvSpPr>
          <p:spPr>
            <a:xfrm>
              <a:off x="687172" y="1925053"/>
              <a:ext cx="685188" cy="369332"/>
            </a:xfrm>
            <a:prstGeom prst="rect">
              <a:avLst/>
            </a:prstGeom>
            <a:noFill/>
          </p:spPr>
          <p:txBody>
            <a:bodyPr wrap="none" rtlCol="0">
              <a:spAutoFit/>
            </a:bodyPr>
            <a:lstStyle/>
            <a:p>
              <a:r>
                <a:rPr kumimoji="1" lang="en-US" altLang="ja-JP" b="1" dirty="0"/>
                <a:t>PARP</a:t>
              </a:r>
              <a:endParaRPr kumimoji="1" lang="ja-JP" altLang="en-US" b="1" dirty="0"/>
            </a:p>
          </p:txBody>
        </p:sp>
        <p:sp>
          <p:nvSpPr>
            <p:cNvPr id="52" name="テキスト ボックス 51">
              <a:extLst>
                <a:ext uri="{FF2B5EF4-FFF2-40B4-BE49-F238E27FC236}">
                  <a16:creationId xmlns:a16="http://schemas.microsoft.com/office/drawing/2014/main" id="{7BC698CD-7025-2C04-51A4-99F8454B1567}"/>
                </a:ext>
              </a:extLst>
            </p:cNvPr>
            <p:cNvSpPr txBox="1"/>
            <p:nvPr/>
          </p:nvSpPr>
          <p:spPr>
            <a:xfrm>
              <a:off x="7503202" y="1614072"/>
              <a:ext cx="497252" cy="338554"/>
            </a:xfrm>
            <a:prstGeom prst="rect">
              <a:avLst/>
            </a:prstGeom>
            <a:noFill/>
          </p:spPr>
          <p:txBody>
            <a:bodyPr wrap="none" rtlCol="0">
              <a:spAutoFit/>
            </a:bodyPr>
            <a:lstStyle/>
            <a:p>
              <a:r>
                <a:rPr kumimoji="1" lang="en-US" altLang="ja-JP" sz="1600" dirty="0"/>
                <a:t>220</a:t>
              </a:r>
              <a:endParaRPr kumimoji="1" lang="ja-JP" altLang="en-US" sz="1600" dirty="0"/>
            </a:p>
          </p:txBody>
        </p:sp>
        <p:cxnSp>
          <p:nvCxnSpPr>
            <p:cNvPr id="53" name="直線コネクタ 52">
              <a:extLst>
                <a:ext uri="{FF2B5EF4-FFF2-40B4-BE49-F238E27FC236}">
                  <a16:creationId xmlns:a16="http://schemas.microsoft.com/office/drawing/2014/main" id="{F1C69204-8C71-23CA-34AB-721D52F02AAA}"/>
                </a:ext>
              </a:extLst>
            </p:cNvPr>
            <p:cNvCxnSpPr>
              <a:cxnSpLocks/>
            </p:cNvCxnSpPr>
            <p:nvPr/>
          </p:nvCxnSpPr>
          <p:spPr>
            <a:xfrm>
              <a:off x="7739275" y="1902700"/>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grpSp>
      <p:grpSp>
        <p:nvGrpSpPr>
          <p:cNvPr id="57" name="グループ化 56">
            <a:extLst>
              <a:ext uri="{FF2B5EF4-FFF2-40B4-BE49-F238E27FC236}">
                <a16:creationId xmlns:a16="http://schemas.microsoft.com/office/drawing/2014/main" id="{E07145D5-4CFF-D52E-D592-B2A8644C7499}"/>
              </a:ext>
            </a:extLst>
          </p:cNvPr>
          <p:cNvGrpSpPr/>
          <p:nvPr/>
        </p:nvGrpSpPr>
        <p:grpSpPr>
          <a:xfrm>
            <a:off x="563989" y="3038520"/>
            <a:ext cx="7533726" cy="667758"/>
            <a:chOff x="563989" y="3038520"/>
            <a:chExt cx="7533726" cy="667758"/>
          </a:xfrm>
        </p:grpSpPr>
        <p:sp>
          <p:nvSpPr>
            <p:cNvPr id="36" name="テキスト ボックス 35">
              <a:extLst>
                <a:ext uri="{FF2B5EF4-FFF2-40B4-BE49-F238E27FC236}">
                  <a16:creationId xmlns:a16="http://schemas.microsoft.com/office/drawing/2014/main" id="{01667C9C-FBAE-5802-966A-41EF58B9B7A2}"/>
                </a:ext>
              </a:extLst>
            </p:cNvPr>
            <p:cNvSpPr txBox="1"/>
            <p:nvPr/>
          </p:nvSpPr>
          <p:spPr>
            <a:xfrm>
              <a:off x="1628689" y="3336946"/>
              <a:ext cx="3015800" cy="369332"/>
            </a:xfrm>
            <a:prstGeom prst="rect">
              <a:avLst/>
            </a:prstGeom>
            <a:noFill/>
          </p:spPr>
          <p:txBody>
            <a:bodyPr wrap="square">
              <a:spAutoFit/>
            </a:bodyPr>
            <a:lstStyle/>
            <a:p>
              <a:r>
                <a:rPr kumimoji="0" lang="ja-JP" altLang="ja-JP" sz="1800" b="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qacrgteldcg</a:t>
              </a:r>
              <a:r>
                <a:rPr kumimoji="0" lang="ja-JP"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ietd</a:t>
              </a:r>
              <a:r>
                <a:rPr kumimoji="0" lang="ja-JP" altLang="ja-JP" sz="1800" b="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sgvdd </a:t>
              </a:r>
              <a:endParaRPr lang="ja-JP" altLang="en-US" dirty="0"/>
            </a:p>
          </p:txBody>
        </p:sp>
        <p:sp>
          <p:nvSpPr>
            <p:cNvPr id="37" name="テキスト ボックス 36">
              <a:extLst>
                <a:ext uri="{FF2B5EF4-FFF2-40B4-BE49-F238E27FC236}">
                  <a16:creationId xmlns:a16="http://schemas.microsoft.com/office/drawing/2014/main" id="{B8B6D695-1D03-F1A2-2B7E-6AB45DE684D7}"/>
                </a:ext>
              </a:extLst>
            </p:cNvPr>
            <p:cNvSpPr txBox="1"/>
            <p:nvPr/>
          </p:nvSpPr>
          <p:spPr>
            <a:xfrm>
              <a:off x="4928881" y="3326439"/>
              <a:ext cx="3168834" cy="369332"/>
            </a:xfrm>
            <a:prstGeom prst="rect">
              <a:avLst/>
            </a:prstGeom>
            <a:noFill/>
          </p:spPr>
          <p:txBody>
            <a:bodyPr wrap="square">
              <a:spAutoFit/>
            </a:bodyPr>
            <a:lstStyle/>
            <a:p>
              <a:r>
                <a:rPr kumimoji="0" lang="en-US" altLang="ja-JP" sz="1800" b="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q</a:t>
              </a:r>
              <a:r>
                <a:rPr kumimoji="0" lang="ja-JP" altLang="ja-JP" sz="1800" b="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acrgteldcg</a:t>
              </a:r>
              <a:r>
                <a:rPr kumimoji="0" lang="ja-JP"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ietd</a:t>
              </a:r>
              <a:r>
                <a:rPr kumimoji="0" lang="en-US"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800" b="0" i="0" u="none" strike="noStrike" cap="none" normalizeH="0" baseline="0" dirty="0">
                  <a:ln>
                    <a:noFill/>
                  </a:ln>
                  <a:effectLst/>
                  <a:latin typeface="Courier New" panose="02070309020205020404" pitchFamily="49" charset="0"/>
                  <a:ea typeface="Courier New" panose="02070309020205020404" pitchFamily="49" charset="0"/>
                  <a:cs typeface="Courier New" panose="02070309020205020404" pitchFamily="49" charset="0"/>
                </a:rPr>
                <a:t>sgvdd </a:t>
              </a:r>
              <a:endParaRPr lang="ja-JP" altLang="en-US" dirty="0"/>
            </a:p>
          </p:txBody>
        </p:sp>
        <p:cxnSp>
          <p:nvCxnSpPr>
            <p:cNvPr id="38" name="直線矢印コネクタ 37">
              <a:extLst>
                <a:ext uri="{FF2B5EF4-FFF2-40B4-BE49-F238E27FC236}">
                  <a16:creationId xmlns:a16="http://schemas.microsoft.com/office/drawing/2014/main" id="{01A6DCAA-D393-8825-57BC-084AD861B9EA}"/>
                </a:ext>
              </a:extLst>
            </p:cNvPr>
            <p:cNvCxnSpPr>
              <a:cxnSpLocks/>
            </p:cNvCxnSpPr>
            <p:nvPr/>
          </p:nvCxnSpPr>
          <p:spPr>
            <a:xfrm>
              <a:off x="4572000" y="3535320"/>
              <a:ext cx="3323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123DB9C3-3CFF-F478-3094-5AC5CE17C2FA}"/>
                </a:ext>
              </a:extLst>
            </p:cNvPr>
            <p:cNvSpPr txBox="1"/>
            <p:nvPr/>
          </p:nvSpPr>
          <p:spPr>
            <a:xfrm>
              <a:off x="563989" y="3326439"/>
              <a:ext cx="1034257" cy="369332"/>
            </a:xfrm>
            <a:prstGeom prst="rect">
              <a:avLst/>
            </a:prstGeom>
            <a:noFill/>
          </p:spPr>
          <p:txBody>
            <a:bodyPr wrap="none" rtlCol="0">
              <a:spAutoFit/>
            </a:bodyPr>
            <a:lstStyle/>
            <a:p>
              <a:r>
                <a:rPr kumimoji="1" lang="en-US" altLang="ja-JP" b="1" dirty="0" err="1"/>
                <a:t>Capase</a:t>
              </a:r>
              <a:r>
                <a:rPr kumimoji="1" lang="en-US" altLang="ja-JP" b="1" dirty="0"/>
                <a:t> 3</a:t>
              </a:r>
              <a:endParaRPr kumimoji="1" lang="ja-JP" altLang="en-US" b="1" dirty="0"/>
            </a:p>
          </p:txBody>
        </p:sp>
        <p:sp>
          <p:nvSpPr>
            <p:cNvPr id="40" name="テキスト ボックス 39">
              <a:extLst>
                <a:ext uri="{FF2B5EF4-FFF2-40B4-BE49-F238E27FC236}">
                  <a16:creationId xmlns:a16="http://schemas.microsoft.com/office/drawing/2014/main" id="{69158174-C1F2-EAC5-304F-17B20B051777}"/>
                </a:ext>
              </a:extLst>
            </p:cNvPr>
            <p:cNvSpPr txBox="1"/>
            <p:nvPr/>
          </p:nvSpPr>
          <p:spPr>
            <a:xfrm>
              <a:off x="1488781" y="3046692"/>
              <a:ext cx="497252" cy="338554"/>
            </a:xfrm>
            <a:prstGeom prst="rect">
              <a:avLst/>
            </a:prstGeom>
            <a:noFill/>
          </p:spPr>
          <p:txBody>
            <a:bodyPr wrap="none" rtlCol="0">
              <a:spAutoFit/>
            </a:bodyPr>
            <a:lstStyle/>
            <a:p>
              <a:r>
                <a:rPr kumimoji="1" lang="en-US" altLang="ja-JP" sz="1600" dirty="0"/>
                <a:t>161</a:t>
              </a:r>
              <a:endParaRPr kumimoji="1" lang="ja-JP" altLang="en-US" sz="1600" dirty="0"/>
            </a:p>
          </p:txBody>
        </p:sp>
        <p:sp>
          <p:nvSpPr>
            <p:cNvPr id="41" name="テキスト ボックス 40">
              <a:extLst>
                <a:ext uri="{FF2B5EF4-FFF2-40B4-BE49-F238E27FC236}">
                  <a16:creationId xmlns:a16="http://schemas.microsoft.com/office/drawing/2014/main" id="{9755610F-6C72-B1F4-7EAB-197C3A46D3A3}"/>
                </a:ext>
              </a:extLst>
            </p:cNvPr>
            <p:cNvSpPr txBox="1"/>
            <p:nvPr/>
          </p:nvSpPr>
          <p:spPr>
            <a:xfrm>
              <a:off x="4109039" y="3046692"/>
              <a:ext cx="497252" cy="338554"/>
            </a:xfrm>
            <a:prstGeom prst="rect">
              <a:avLst/>
            </a:prstGeom>
            <a:noFill/>
          </p:spPr>
          <p:txBody>
            <a:bodyPr wrap="none" rtlCol="0">
              <a:spAutoFit/>
            </a:bodyPr>
            <a:lstStyle/>
            <a:p>
              <a:r>
                <a:rPr kumimoji="1" lang="en-US" altLang="ja-JP" sz="1600" dirty="0"/>
                <a:t>180</a:t>
              </a:r>
              <a:endParaRPr kumimoji="1" lang="ja-JP" altLang="en-US" sz="1600" dirty="0"/>
            </a:p>
          </p:txBody>
        </p:sp>
        <p:sp>
          <p:nvSpPr>
            <p:cNvPr id="42" name="テキスト ボックス 41">
              <a:extLst>
                <a:ext uri="{FF2B5EF4-FFF2-40B4-BE49-F238E27FC236}">
                  <a16:creationId xmlns:a16="http://schemas.microsoft.com/office/drawing/2014/main" id="{030CCBC0-54CA-92B1-ECF6-32D7C8CC502A}"/>
                </a:ext>
              </a:extLst>
            </p:cNvPr>
            <p:cNvSpPr txBox="1"/>
            <p:nvPr/>
          </p:nvSpPr>
          <p:spPr>
            <a:xfrm>
              <a:off x="3430468" y="3046692"/>
              <a:ext cx="497252" cy="338554"/>
            </a:xfrm>
            <a:prstGeom prst="rect">
              <a:avLst/>
            </a:prstGeom>
            <a:noFill/>
          </p:spPr>
          <p:txBody>
            <a:bodyPr wrap="none" rtlCol="0">
              <a:spAutoFit/>
            </a:bodyPr>
            <a:lstStyle/>
            <a:p>
              <a:r>
                <a:rPr kumimoji="1" lang="en-US" altLang="ja-JP" sz="1600" dirty="0"/>
                <a:t>175</a:t>
              </a:r>
              <a:endParaRPr kumimoji="1" lang="ja-JP" altLang="en-US" sz="1600" dirty="0"/>
            </a:p>
          </p:txBody>
        </p:sp>
        <p:cxnSp>
          <p:nvCxnSpPr>
            <p:cNvPr id="43" name="直線コネクタ 42">
              <a:extLst>
                <a:ext uri="{FF2B5EF4-FFF2-40B4-BE49-F238E27FC236}">
                  <a16:creationId xmlns:a16="http://schemas.microsoft.com/office/drawing/2014/main" id="{5B97E614-A2FE-4A52-32D5-CCE010BC811C}"/>
                </a:ext>
              </a:extLst>
            </p:cNvPr>
            <p:cNvCxnSpPr>
              <a:cxnSpLocks/>
            </p:cNvCxnSpPr>
            <p:nvPr/>
          </p:nvCxnSpPr>
          <p:spPr>
            <a:xfrm>
              <a:off x="1792421" y="3318818"/>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643833EC-7BCC-6833-5188-591C71BF439A}"/>
                </a:ext>
              </a:extLst>
            </p:cNvPr>
            <p:cNvCxnSpPr>
              <a:cxnSpLocks/>
            </p:cNvCxnSpPr>
            <p:nvPr/>
          </p:nvCxnSpPr>
          <p:spPr>
            <a:xfrm>
              <a:off x="3700348" y="3318822"/>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2B95D8E2-30D0-D44B-AC68-FD818E46903A}"/>
                </a:ext>
              </a:extLst>
            </p:cNvPr>
            <p:cNvCxnSpPr>
              <a:cxnSpLocks/>
            </p:cNvCxnSpPr>
            <p:nvPr/>
          </p:nvCxnSpPr>
          <p:spPr>
            <a:xfrm>
              <a:off x="4394938" y="3310024"/>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CD9A938B-9126-1293-FD79-66D6F4BDC60D}"/>
                </a:ext>
              </a:extLst>
            </p:cNvPr>
            <p:cNvSpPr txBox="1"/>
            <p:nvPr/>
          </p:nvSpPr>
          <p:spPr>
            <a:xfrm>
              <a:off x="4787610" y="3040223"/>
              <a:ext cx="497252" cy="338554"/>
            </a:xfrm>
            <a:prstGeom prst="rect">
              <a:avLst/>
            </a:prstGeom>
            <a:noFill/>
          </p:spPr>
          <p:txBody>
            <a:bodyPr wrap="none" rtlCol="0">
              <a:spAutoFit/>
            </a:bodyPr>
            <a:lstStyle/>
            <a:p>
              <a:r>
                <a:rPr kumimoji="1" lang="en-US" altLang="ja-JP" sz="1600" dirty="0"/>
                <a:t>161</a:t>
              </a:r>
              <a:endParaRPr kumimoji="1" lang="ja-JP" altLang="en-US" sz="1600" dirty="0"/>
            </a:p>
          </p:txBody>
        </p:sp>
        <p:sp>
          <p:nvSpPr>
            <p:cNvPr id="47" name="テキスト ボックス 46">
              <a:extLst>
                <a:ext uri="{FF2B5EF4-FFF2-40B4-BE49-F238E27FC236}">
                  <a16:creationId xmlns:a16="http://schemas.microsoft.com/office/drawing/2014/main" id="{CC19507D-AEB0-804B-4FA6-ADB0CA8E201E}"/>
                </a:ext>
              </a:extLst>
            </p:cNvPr>
            <p:cNvSpPr txBox="1"/>
            <p:nvPr/>
          </p:nvSpPr>
          <p:spPr>
            <a:xfrm>
              <a:off x="7548540" y="3040223"/>
              <a:ext cx="497252" cy="338554"/>
            </a:xfrm>
            <a:prstGeom prst="rect">
              <a:avLst/>
            </a:prstGeom>
            <a:noFill/>
          </p:spPr>
          <p:txBody>
            <a:bodyPr wrap="none" rtlCol="0">
              <a:spAutoFit/>
            </a:bodyPr>
            <a:lstStyle/>
            <a:p>
              <a:r>
                <a:rPr kumimoji="1" lang="en-US" altLang="ja-JP" sz="1600" dirty="0"/>
                <a:t>180</a:t>
              </a:r>
              <a:endParaRPr kumimoji="1" lang="ja-JP" altLang="en-US" sz="1600" dirty="0"/>
            </a:p>
          </p:txBody>
        </p:sp>
        <p:sp>
          <p:nvSpPr>
            <p:cNvPr id="48" name="テキスト ボックス 47">
              <a:extLst>
                <a:ext uri="{FF2B5EF4-FFF2-40B4-BE49-F238E27FC236}">
                  <a16:creationId xmlns:a16="http://schemas.microsoft.com/office/drawing/2014/main" id="{62399C67-F4AF-F16B-1FA0-7AA63FD23173}"/>
                </a:ext>
              </a:extLst>
            </p:cNvPr>
            <p:cNvSpPr txBox="1"/>
            <p:nvPr/>
          </p:nvSpPr>
          <p:spPr>
            <a:xfrm>
              <a:off x="6667753" y="3040223"/>
              <a:ext cx="497252" cy="338554"/>
            </a:xfrm>
            <a:prstGeom prst="rect">
              <a:avLst/>
            </a:prstGeom>
            <a:noFill/>
          </p:spPr>
          <p:txBody>
            <a:bodyPr wrap="none" rtlCol="0">
              <a:spAutoFit/>
            </a:bodyPr>
            <a:lstStyle/>
            <a:p>
              <a:r>
                <a:rPr kumimoji="1" lang="en-US" altLang="ja-JP" sz="1600" dirty="0"/>
                <a:t>175</a:t>
              </a:r>
              <a:endParaRPr kumimoji="1" lang="ja-JP" altLang="en-US" sz="1600" dirty="0"/>
            </a:p>
          </p:txBody>
        </p:sp>
        <p:cxnSp>
          <p:nvCxnSpPr>
            <p:cNvPr id="49" name="直線コネクタ 48">
              <a:extLst>
                <a:ext uri="{FF2B5EF4-FFF2-40B4-BE49-F238E27FC236}">
                  <a16:creationId xmlns:a16="http://schemas.microsoft.com/office/drawing/2014/main" id="{BE177661-EBFB-347A-47CA-CC9A98A27DF6}"/>
                </a:ext>
              </a:extLst>
            </p:cNvPr>
            <p:cNvCxnSpPr>
              <a:cxnSpLocks/>
            </p:cNvCxnSpPr>
            <p:nvPr/>
          </p:nvCxnSpPr>
          <p:spPr>
            <a:xfrm>
              <a:off x="5091250" y="3312349"/>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54D24D0D-ADB4-7657-94BB-F236E047CF16}"/>
                </a:ext>
              </a:extLst>
            </p:cNvPr>
            <p:cNvCxnSpPr>
              <a:cxnSpLocks/>
            </p:cNvCxnSpPr>
            <p:nvPr/>
          </p:nvCxnSpPr>
          <p:spPr>
            <a:xfrm>
              <a:off x="6999177" y="3312353"/>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8719677B-2544-9CFF-BFCD-62AA4B2FA13D}"/>
                </a:ext>
              </a:extLst>
            </p:cNvPr>
            <p:cNvCxnSpPr>
              <a:cxnSpLocks/>
            </p:cNvCxnSpPr>
            <p:nvPr/>
          </p:nvCxnSpPr>
          <p:spPr>
            <a:xfrm>
              <a:off x="7834439" y="3303555"/>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4" name="テキスト ボックス 53">
              <a:extLst>
                <a:ext uri="{FF2B5EF4-FFF2-40B4-BE49-F238E27FC236}">
                  <a16:creationId xmlns:a16="http://schemas.microsoft.com/office/drawing/2014/main" id="{60AB92C5-20B7-BD07-6BDD-1AAFD0B864E6}"/>
                </a:ext>
              </a:extLst>
            </p:cNvPr>
            <p:cNvSpPr txBox="1"/>
            <p:nvPr/>
          </p:nvSpPr>
          <p:spPr>
            <a:xfrm>
              <a:off x="7073899" y="3038520"/>
              <a:ext cx="497252" cy="338554"/>
            </a:xfrm>
            <a:prstGeom prst="rect">
              <a:avLst/>
            </a:prstGeom>
            <a:noFill/>
          </p:spPr>
          <p:txBody>
            <a:bodyPr wrap="none" rtlCol="0">
              <a:spAutoFit/>
            </a:bodyPr>
            <a:lstStyle/>
            <a:p>
              <a:r>
                <a:rPr kumimoji="1" lang="en-US" altLang="ja-JP" sz="1600" dirty="0"/>
                <a:t>176</a:t>
              </a:r>
              <a:endParaRPr kumimoji="1" lang="ja-JP" altLang="en-US" sz="1600" dirty="0"/>
            </a:p>
          </p:txBody>
        </p:sp>
        <p:cxnSp>
          <p:nvCxnSpPr>
            <p:cNvPr id="55" name="直線コネクタ 54">
              <a:extLst>
                <a:ext uri="{FF2B5EF4-FFF2-40B4-BE49-F238E27FC236}">
                  <a16:creationId xmlns:a16="http://schemas.microsoft.com/office/drawing/2014/main" id="{0963321A-36AA-E88C-E42F-839F29A0628B}"/>
                </a:ext>
              </a:extLst>
            </p:cNvPr>
            <p:cNvCxnSpPr>
              <a:cxnSpLocks/>
            </p:cNvCxnSpPr>
            <p:nvPr/>
          </p:nvCxnSpPr>
          <p:spPr>
            <a:xfrm>
              <a:off x="7266012" y="3327148"/>
              <a:ext cx="0" cy="130214"/>
            </a:xfrm>
            <a:prstGeom prst="line">
              <a:avLst/>
            </a:prstGeom>
            <a:ln w="28575"/>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29708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Box 39">
            <a:extLst>
              <a:ext uri="{FF2B5EF4-FFF2-40B4-BE49-F238E27FC236}">
                <a16:creationId xmlns:a16="http://schemas.microsoft.com/office/drawing/2014/main" id="{866EE66A-6633-417F-8EE8-1CDC9F50FEA0}"/>
              </a:ext>
            </a:extLst>
          </p:cNvPr>
          <p:cNvSpPr txBox="1">
            <a:spLocks noChangeArrowheads="1"/>
          </p:cNvSpPr>
          <p:nvPr/>
        </p:nvSpPr>
        <p:spPr bwMode="auto">
          <a:xfrm>
            <a:off x="773652" y="1336029"/>
            <a:ext cx="1727240" cy="5847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ja-JP" sz="1600" b="1" dirty="0">
                <a:solidFill>
                  <a:srgbClr val="002060"/>
                </a:solidFill>
              </a:rPr>
              <a:t>Disassembly </a:t>
            </a:r>
          </a:p>
          <a:p>
            <a:pPr algn="ctr"/>
            <a:r>
              <a:rPr lang="en-US" altLang="ja-JP" sz="1600" b="1" dirty="0">
                <a:solidFill>
                  <a:srgbClr val="002060"/>
                </a:solidFill>
              </a:rPr>
              <a:t>of cell structure</a:t>
            </a:r>
          </a:p>
        </p:txBody>
      </p:sp>
      <p:grpSp>
        <p:nvGrpSpPr>
          <p:cNvPr id="22" name="Group 40">
            <a:extLst>
              <a:ext uri="{FF2B5EF4-FFF2-40B4-BE49-F238E27FC236}">
                <a16:creationId xmlns:a16="http://schemas.microsoft.com/office/drawing/2014/main" id="{4F92F461-3DD7-4466-8D2C-5937B6AD6FA8}"/>
              </a:ext>
            </a:extLst>
          </p:cNvPr>
          <p:cNvGrpSpPr>
            <a:grpSpLocks/>
          </p:cNvGrpSpPr>
          <p:nvPr/>
        </p:nvGrpSpPr>
        <p:grpSpPr bwMode="auto">
          <a:xfrm>
            <a:off x="3357437" y="2090740"/>
            <a:ext cx="762001" cy="222250"/>
            <a:chOff x="1890" y="790"/>
            <a:chExt cx="480" cy="140"/>
          </a:xfrm>
        </p:grpSpPr>
        <p:sp>
          <p:nvSpPr>
            <p:cNvPr id="54" name="AutoShape 41">
              <a:extLst>
                <a:ext uri="{FF2B5EF4-FFF2-40B4-BE49-F238E27FC236}">
                  <a16:creationId xmlns:a16="http://schemas.microsoft.com/office/drawing/2014/main" id="{991B9A3E-C3D5-4481-AF5B-6508571CCC60}"/>
                </a:ext>
              </a:extLst>
            </p:cNvPr>
            <p:cNvSpPr>
              <a:spLocks noChangeArrowheads="1"/>
            </p:cNvSpPr>
            <p:nvPr/>
          </p:nvSpPr>
          <p:spPr bwMode="auto">
            <a:xfrm>
              <a:off x="1890" y="790"/>
              <a:ext cx="288" cy="133"/>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5" name="AutoShape 42">
              <a:extLst>
                <a:ext uri="{FF2B5EF4-FFF2-40B4-BE49-F238E27FC236}">
                  <a16:creationId xmlns:a16="http://schemas.microsoft.com/office/drawing/2014/main" id="{4C250B66-1246-4C47-9E49-E9FBDB44452E}"/>
                </a:ext>
              </a:extLst>
            </p:cNvPr>
            <p:cNvSpPr>
              <a:spLocks noChangeArrowheads="1"/>
            </p:cNvSpPr>
            <p:nvPr/>
          </p:nvSpPr>
          <p:spPr bwMode="auto">
            <a:xfrm>
              <a:off x="2178" y="790"/>
              <a:ext cx="192" cy="140"/>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3" name="Group 43">
            <a:extLst>
              <a:ext uri="{FF2B5EF4-FFF2-40B4-BE49-F238E27FC236}">
                <a16:creationId xmlns:a16="http://schemas.microsoft.com/office/drawing/2014/main" id="{ABC2A49B-2139-470D-AB91-E691CD99501D}"/>
              </a:ext>
            </a:extLst>
          </p:cNvPr>
          <p:cNvGrpSpPr>
            <a:grpSpLocks/>
          </p:cNvGrpSpPr>
          <p:nvPr/>
        </p:nvGrpSpPr>
        <p:grpSpPr bwMode="auto">
          <a:xfrm>
            <a:off x="3357437" y="2435231"/>
            <a:ext cx="762001" cy="227013"/>
            <a:chOff x="2034" y="1007"/>
            <a:chExt cx="480" cy="143"/>
          </a:xfrm>
        </p:grpSpPr>
        <p:sp>
          <p:nvSpPr>
            <p:cNvPr id="52" name="AutoShape 44">
              <a:extLst>
                <a:ext uri="{FF2B5EF4-FFF2-40B4-BE49-F238E27FC236}">
                  <a16:creationId xmlns:a16="http://schemas.microsoft.com/office/drawing/2014/main" id="{A4463645-E972-4D50-9803-D887FB75FFBD}"/>
                </a:ext>
              </a:extLst>
            </p:cNvPr>
            <p:cNvSpPr>
              <a:spLocks noChangeArrowheads="1"/>
            </p:cNvSpPr>
            <p:nvPr/>
          </p:nvSpPr>
          <p:spPr bwMode="auto">
            <a:xfrm>
              <a:off x="2034" y="1014"/>
              <a:ext cx="288" cy="133"/>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3" name="AutoShape 45">
              <a:extLst>
                <a:ext uri="{FF2B5EF4-FFF2-40B4-BE49-F238E27FC236}">
                  <a16:creationId xmlns:a16="http://schemas.microsoft.com/office/drawing/2014/main" id="{2FD140C3-314E-49EF-87A5-7B06C4FA5A7E}"/>
                </a:ext>
              </a:extLst>
            </p:cNvPr>
            <p:cNvSpPr>
              <a:spLocks noChangeArrowheads="1"/>
            </p:cNvSpPr>
            <p:nvPr/>
          </p:nvSpPr>
          <p:spPr bwMode="auto">
            <a:xfrm>
              <a:off x="2322" y="1007"/>
              <a:ext cx="192" cy="143"/>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4" name="AutoShape 46">
            <a:extLst>
              <a:ext uri="{FF2B5EF4-FFF2-40B4-BE49-F238E27FC236}">
                <a16:creationId xmlns:a16="http://schemas.microsoft.com/office/drawing/2014/main" id="{A79256AA-1AB6-44F0-9F84-A02436DA6C09}"/>
              </a:ext>
            </a:extLst>
          </p:cNvPr>
          <p:cNvSpPr>
            <a:spLocks noChangeArrowheads="1"/>
          </p:cNvSpPr>
          <p:nvPr/>
        </p:nvSpPr>
        <p:spPr bwMode="auto">
          <a:xfrm>
            <a:off x="3433637" y="3222627"/>
            <a:ext cx="457200" cy="211138"/>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5" name="AutoShape 47">
            <a:extLst>
              <a:ext uri="{FF2B5EF4-FFF2-40B4-BE49-F238E27FC236}">
                <a16:creationId xmlns:a16="http://schemas.microsoft.com/office/drawing/2014/main" id="{E24D5FFE-5A9C-4E51-8941-262A813474B0}"/>
              </a:ext>
            </a:extLst>
          </p:cNvPr>
          <p:cNvSpPr>
            <a:spLocks noChangeArrowheads="1"/>
          </p:cNvSpPr>
          <p:nvPr/>
        </p:nvSpPr>
        <p:spPr bwMode="auto">
          <a:xfrm>
            <a:off x="3814637" y="3394077"/>
            <a:ext cx="304800" cy="22225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6" name="AutoShape 48">
            <a:extLst>
              <a:ext uri="{FF2B5EF4-FFF2-40B4-BE49-F238E27FC236}">
                <a16:creationId xmlns:a16="http://schemas.microsoft.com/office/drawing/2014/main" id="{213E036B-C736-48D1-B651-1F9757B75CF8}"/>
              </a:ext>
            </a:extLst>
          </p:cNvPr>
          <p:cNvSpPr>
            <a:spLocks noChangeArrowheads="1"/>
          </p:cNvSpPr>
          <p:nvPr/>
        </p:nvSpPr>
        <p:spPr bwMode="auto">
          <a:xfrm>
            <a:off x="3433637" y="3522665"/>
            <a:ext cx="304800" cy="22225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7" name="AutoShape 49">
            <a:extLst>
              <a:ext uri="{FF2B5EF4-FFF2-40B4-BE49-F238E27FC236}">
                <a16:creationId xmlns:a16="http://schemas.microsoft.com/office/drawing/2014/main" id="{F2A1E7AE-B59D-49AF-8763-E942D4FF1D04}"/>
              </a:ext>
            </a:extLst>
          </p:cNvPr>
          <p:cNvSpPr>
            <a:spLocks noChangeArrowheads="1"/>
          </p:cNvSpPr>
          <p:nvPr/>
        </p:nvSpPr>
        <p:spPr bwMode="auto">
          <a:xfrm>
            <a:off x="3738437" y="3775077"/>
            <a:ext cx="457200" cy="211138"/>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8" name="Text Box 50">
            <a:extLst>
              <a:ext uri="{FF2B5EF4-FFF2-40B4-BE49-F238E27FC236}">
                <a16:creationId xmlns:a16="http://schemas.microsoft.com/office/drawing/2014/main" id="{2650D173-D8FE-42A0-BD94-64DBDB22E513}"/>
              </a:ext>
            </a:extLst>
          </p:cNvPr>
          <p:cNvSpPr txBox="1">
            <a:spLocks noChangeArrowheads="1"/>
          </p:cNvSpPr>
          <p:nvPr/>
        </p:nvSpPr>
        <p:spPr bwMode="auto">
          <a:xfrm>
            <a:off x="3214221" y="1339101"/>
            <a:ext cx="1048432" cy="5847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ja-JP" sz="1600" b="1" dirty="0">
                <a:solidFill>
                  <a:srgbClr val="002060"/>
                </a:solidFill>
              </a:rPr>
              <a:t>Loss of function</a:t>
            </a:r>
          </a:p>
        </p:txBody>
      </p:sp>
      <p:grpSp>
        <p:nvGrpSpPr>
          <p:cNvPr id="29" name="Group 51">
            <a:extLst>
              <a:ext uri="{FF2B5EF4-FFF2-40B4-BE49-F238E27FC236}">
                <a16:creationId xmlns:a16="http://schemas.microsoft.com/office/drawing/2014/main" id="{3FC761AA-6344-4421-9D64-FC44C38B7F5B}"/>
              </a:ext>
            </a:extLst>
          </p:cNvPr>
          <p:cNvGrpSpPr>
            <a:grpSpLocks/>
          </p:cNvGrpSpPr>
          <p:nvPr/>
        </p:nvGrpSpPr>
        <p:grpSpPr bwMode="auto">
          <a:xfrm>
            <a:off x="5197728" y="2042960"/>
            <a:ext cx="762001" cy="222250"/>
            <a:chOff x="2496" y="934"/>
            <a:chExt cx="480" cy="140"/>
          </a:xfrm>
        </p:grpSpPr>
        <p:sp>
          <p:nvSpPr>
            <p:cNvPr id="50" name="AutoShape 52">
              <a:extLst>
                <a:ext uri="{FF2B5EF4-FFF2-40B4-BE49-F238E27FC236}">
                  <a16:creationId xmlns:a16="http://schemas.microsoft.com/office/drawing/2014/main" id="{47A5B3F1-143B-4341-88FC-3F479FFEF6A0}"/>
                </a:ext>
              </a:extLst>
            </p:cNvPr>
            <p:cNvSpPr>
              <a:spLocks noChangeArrowheads="1"/>
            </p:cNvSpPr>
            <p:nvPr/>
          </p:nvSpPr>
          <p:spPr bwMode="auto">
            <a:xfrm>
              <a:off x="2496" y="934"/>
              <a:ext cx="288" cy="133"/>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 name="AutoShape 53">
              <a:extLst>
                <a:ext uri="{FF2B5EF4-FFF2-40B4-BE49-F238E27FC236}">
                  <a16:creationId xmlns:a16="http://schemas.microsoft.com/office/drawing/2014/main" id="{6CC40884-FBF5-45C7-A25B-C70ED9044878}"/>
                </a:ext>
              </a:extLst>
            </p:cNvPr>
            <p:cNvSpPr>
              <a:spLocks noChangeArrowheads="1"/>
            </p:cNvSpPr>
            <p:nvPr/>
          </p:nvSpPr>
          <p:spPr bwMode="auto">
            <a:xfrm>
              <a:off x="2784" y="934"/>
              <a:ext cx="192" cy="1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0" name="Group 54">
            <a:extLst>
              <a:ext uri="{FF2B5EF4-FFF2-40B4-BE49-F238E27FC236}">
                <a16:creationId xmlns:a16="http://schemas.microsoft.com/office/drawing/2014/main" id="{5C0C0CB7-910E-4ACE-AF64-4C39A86F2242}"/>
              </a:ext>
            </a:extLst>
          </p:cNvPr>
          <p:cNvGrpSpPr>
            <a:grpSpLocks/>
          </p:cNvGrpSpPr>
          <p:nvPr/>
        </p:nvGrpSpPr>
        <p:grpSpPr bwMode="auto">
          <a:xfrm>
            <a:off x="5197728" y="2403323"/>
            <a:ext cx="762001" cy="222250"/>
            <a:chOff x="2592" y="1172"/>
            <a:chExt cx="480" cy="140"/>
          </a:xfrm>
        </p:grpSpPr>
        <p:sp>
          <p:nvSpPr>
            <p:cNvPr id="48" name="AutoShape 55">
              <a:extLst>
                <a:ext uri="{FF2B5EF4-FFF2-40B4-BE49-F238E27FC236}">
                  <a16:creationId xmlns:a16="http://schemas.microsoft.com/office/drawing/2014/main" id="{90E0D4AA-0F20-4FCA-A346-0BAB14358D33}"/>
                </a:ext>
              </a:extLst>
            </p:cNvPr>
            <p:cNvSpPr>
              <a:spLocks noChangeArrowheads="1"/>
            </p:cNvSpPr>
            <p:nvPr/>
          </p:nvSpPr>
          <p:spPr bwMode="auto">
            <a:xfrm>
              <a:off x="2592" y="1172"/>
              <a:ext cx="288" cy="133"/>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9" name="AutoShape 56">
              <a:extLst>
                <a:ext uri="{FF2B5EF4-FFF2-40B4-BE49-F238E27FC236}">
                  <a16:creationId xmlns:a16="http://schemas.microsoft.com/office/drawing/2014/main" id="{0673F2AF-75D8-49CD-AB3D-D5A264C06369}"/>
                </a:ext>
              </a:extLst>
            </p:cNvPr>
            <p:cNvSpPr>
              <a:spLocks noChangeArrowheads="1"/>
            </p:cNvSpPr>
            <p:nvPr/>
          </p:nvSpPr>
          <p:spPr bwMode="auto">
            <a:xfrm>
              <a:off x="2880" y="1172"/>
              <a:ext cx="192" cy="14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1" name="AutoShape 57">
            <a:extLst>
              <a:ext uri="{FF2B5EF4-FFF2-40B4-BE49-F238E27FC236}">
                <a16:creationId xmlns:a16="http://schemas.microsoft.com/office/drawing/2014/main" id="{44A4EA92-7A34-4BDC-BFAD-3AF4E635AF2A}"/>
              </a:ext>
            </a:extLst>
          </p:cNvPr>
          <p:cNvSpPr>
            <a:spLocks noChangeArrowheads="1"/>
          </p:cNvSpPr>
          <p:nvPr/>
        </p:nvSpPr>
        <p:spPr bwMode="auto">
          <a:xfrm>
            <a:off x="5578729" y="3162148"/>
            <a:ext cx="457200" cy="211138"/>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 name="AutoShape 58">
            <a:extLst>
              <a:ext uri="{FF2B5EF4-FFF2-40B4-BE49-F238E27FC236}">
                <a16:creationId xmlns:a16="http://schemas.microsoft.com/office/drawing/2014/main" id="{B91E3A5C-BE0E-42F6-AB70-D5F3726230E8}"/>
              </a:ext>
            </a:extLst>
          </p:cNvPr>
          <p:cNvSpPr>
            <a:spLocks noChangeArrowheads="1"/>
          </p:cNvSpPr>
          <p:nvPr/>
        </p:nvSpPr>
        <p:spPr bwMode="auto">
          <a:xfrm>
            <a:off x="5273928" y="3449485"/>
            <a:ext cx="457200" cy="211138"/>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 name="AutoShape 59">
            <a:extLst>
              <a:ext uri="{FF2B5EF4-FFF2-40B4-BE49-F238E27FC236}">
                <a16:creationId xmlns:a16="http://schemas.microsoft.com/office/drawing/2014/main" id="{00BC8637-5FEC-421A-83F2-0EC4F769B15F}"/>
              </a:ext>
            </a:extLst>
          </p:cNvPr>
          <p:cNvSpPr>
            <a:spLocks noChangeArrowheads="1"/>
          </p:cNvSpPr>
          <p:nvPr/>
        </p:nvSpPr>
        <p:spPr bwMode="auto">
          <a:xfrm>
            <a:off x="5731129" y="3787623"/>
            <a:ext cx="304800" cy="22225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4" name="AutoShape 60">
            <a:extLst>
              <a:ext uri="{FF2B5EF4-FFF2-40B4-BE49-F238E27FC236}">
                <a16:creationId xmlns:a16="http://schemas.microsoft.com/office/drawing/2014/main" id="{B8C4A0AC-FB5C-4BE2-BA7A-067890C33CDA}"/>
              </a:ext>
            </a:extLst>
          </p:cNvPr>
          <p:cNvSpPr>
            <a:spLocks noChangeArrowheads="1"/>
          </p:cNvSpPr>
          <p:nvPr/>
        </p:nvSpPr>
        <p:spPr bwMode="auto">
          <a:xfrm>
            <a:off x="5329491" y="3787623"/>
            <a:ext cx="304800" cy="22225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5" name="Text Box 61">
            <a:extLst>
              <a:ext uri="{FF2B5EF4-FFF2-40B4-BE49-F238E27FC236}">
                <a16:creationId xmlns:a16="http://schemas.microsoft.com/office/drawing/2014/main" id="{9BDB2D35-1432-4050-A693-B30E9F1FADB4}"/>
              </a:ext>
            </a:extLst>
          </p:cNvPr>
          <p:cNvSpPr txBox="1">
            <a:spLocks noChangeArrowheads="1"/>
          </p:cNvSpPr>
          <p:nvPr/>
        </p:nvSpPr>
        <p:spPr bwMode="auto">
          <a:xfrm>
            <a:off x="5070728" y="1336028"/>
            <a:ext cx="969536" cy="5847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ja-JP" sz="1600" b="1">
                <a:solidFill>
                  <a:srgbClr val="002060"/>
                </a:solidFill>
              </a:rPr>
              <a:t>Gain of function</a:t>
            </a:r>
          </a:p>
        </p:txBody>
      </p:sp>
      <p:sp>
        <p:nvSpPr>
          <p:cNvPr id="42" name="Text Box 68">
            <a:extLst>
              <a:ext uri="{FF2B5EF4-FFF2-40B4-BE49-F238E27FC236}">
                <a16:creationId xmlns:a16="http://schemas.microsoft.com/office/drawing/2014/main" id="{3F14793E-6B45-4BE1-89B9-B86D6C0BDD64}"/>
              </a:ext>
            </a:extLst>
          </p:cNvPr>
          <p:cNvSpPr txBox="1">
            <a:spLocks noChangeArrowheads="1"/>
          </p:cNvSpPr>
          <p:nvPr/>
        </p:nvSpPr>
        <p:spPr bwMode="auto">
          <a:xfrm>
            <a:off x="6718638" y="1342415"/>
            <a:ext cx="1629694" cy="584775"/>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ja-JP" sz="1600" b="1" dirty="0">
                <a:solidFill>
                  <a:srgbClr val="002060"/>
                </a:solidFill>
              </a:rPr>
              <a:t>Release of </a:t>
            </a:r>
          </a:p>
          <a:p>
            <a:pPr algn="ctr"/>
            <a:r>
              <a:rPr lang="en-US" altLang="ja-JP" sz="1600" b="1" dirty="0">
                <a:solidFill>
                  <a:srgbClr val="002060"/>
                </a:solidFill>
              </a:rPr>
              <a:t>active molecule</a:t>
            </a:r>
          </a:p>
        </p:txBody>
      </p:sp>
      <p:sp>
        <p:nvSpPr>
          <p:cNvPr id="43" name="Text Box 69">
            <a:extLst>
              <a:ext uri="{FF2B5EF4-FFF2-40B4-BE49-F238E27FC236}">
                <a16:creationId xmlns:a16="http://schemas.microsoft.com/office/drawing/2014/main" id="{2846417E-12E5-4F36-8BEF-CB610743CD9F}"/>
              </a:ext>
            </a:extLst>
          </p:cNvPr>
          <p:cNvSpPr txBox="1">
            <a:spLocks noChangeArrowheads="1"/>
          </p:cNvSpPr>
          <p:nvPr/>
        </p:nvSpPr>
        <p:spPr bwMode="auto">
          <a:xfrm>
            <a:off x="4978653" y="2911323"/>
            <a:ext cx="184150" cy="274638"/>
          </a:xfrm>
          <a:prstGeom prst="rect">
            <a:avLst/>
          </a:prstGeom>
          <a:noFill/>
          <a:ln>
            <a:noFill/>
          </a:ln>
          <a:effectLst/>
          <a:extLst>
            <a:ext uri="{909E8E84-426E-40DD-AFC4-6F175D3DCCD1}">
              <a14:hiddenFill xmlns:a14="http://schemas.microsoft.com/office/drawing/2010/main">
                <a:solidFill>
                  <a:srgbClr val="66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ja-JP" altLang="ja-JP" sz="1200"/>
          </a:p>
        </p:txBody>
      </p:sp>
      <p:grpSp>
        <p:nvGrpSpPr>
          <p:cNvPr id="78" name="グループ化 77">
            <a:extLst>
              <a:ext uri="{FF2B5EF4-FFF2-40B4-BE49-F238E27FC236}">
                <a16:creationId xmlns:a16="http://schemas.microsoft.com/office/drawing/2014/main" id="{A1FB8436-FC3B-478B-AE8C-33F05A17E4D1}"/>
              </a:ext>
            </a:extLst>
          </p:cNvPr>
          <p:cNvGrpSpPr/>
          <p:nvPr/>
        </p:nvGrpSpPr>
        <p:grpSpPr>
          <a:xfrm>
            <a:off x="1137632" y="2059397"/>
            <a:ext cx="990601" cy="1943100"/>
            <a:chOff x="1174955" y="1501504"/>
            <a:chExt cx="990601" cy="1943100"/>
          </a:xfrm>
        </p:grpSpPr>
        <p:grpSp>
          <p:nvGrpSpPr>
            <p:cNvPr id="5" name="Group 2">
              <a:extLst>
                <a:ext uri="{FF2B5EF4-FFF2-40B4-BE49-F238E27FC236}">
                  <a16:creationId xmlns:a16="http://schemas.microsoft.com/office/drawing/2014/main" id="{EEE4AE07-BF7D-4305-B958-78016D1AD4B1}"/>
                </a:ext>
              </a:extLst>
            </p:cNvPr>
            <p:cNvGrpSpPr>
              <a:grpSpLocks/>
            </p:cNvGrpSpPr>
            <p:nvPr/>
          </p:nvGrpSpPr>
          <p:grpSpPr bwMode="auto">
            <a:xfrm>
              <a:off x="1174955" y="1501504"/>
              <a:ext cx="839788" cy="754063"/>
              <a:chOff x="822" y="699"/>
              <a:chExt cx="529" cy="475"/>
            </a:xfrm>
          </p:grpSpPr>
          <p:grpSp>
            <p:nvGrpSpPr>
              <p:cNvPr id="56" name="Group 3">
                <a:extLst>
                  <a:ext uri="{FF2B5EF4-FFF2-40B4-BE49-F238E27FC236}">
                    <a16:creationId xmlns:a16="http://schemas.microsoft.com/office/drawing/2014/main" id="{1D0E2A50-4FFE-4600-86C7-27C881776E6B}"/>
                  </a:ext>
                </a:extLst>
              </p:cNvPr>
              <p:cNvGrpSpPr>
                <a:grpSpLocks/>
              </p:cNvGrpSpPr>
              <p:nvPr/>
            </p:nvGrpSpPr>
            <p:grpSpPr bwMode="auto">
              <a:xfrm rot="4874657" flipV="1">
                <a:off x="730" y="886"/>
                <a:ext cx="240" cy="48"/>
                <a:chOff x="432" y="768"/>
                <a:chExt cx="384" cy="96"/>
              </a:xfrm>
            </p:grpSpPr>
            <p:sp>
              <p:nvSpPr>
                <p:cNvPr id="75" name="AutoShape 4">
                  <a:extLst>
                    <a:ext uri="{FF2B5EF4-FFF2-40B4-BE49-F238E27FC236}">
                      <a16:creationId xmlns:a16="http://schemas.microsoft.com/office/drawing/2014/main" id="{E583DCD0-A148-4CAA-8E43-42F5F5D05E0E}"/>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6" name="AutoShape 5">
                  <a:extLst>
                    <a:ext uri="{FF2B5EF4-FFF2-40B4-BE49-F238E27FC236}">
                      <a16:creationId xmlns:a16="http://schemas.microsoft.com/office/drawing/2014/main" id="{A5EE5F4B-6ECE-4901-AA82-D3692AFC1BA1}"/>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57" name="Group 6">
                <a:extLst>
                  <a:ext uri="{FF2B5EF4-FFF2-40B4-BE49-F238E27FC236}">
                    <a16:creationId xmlns:a16="http://schemas.microsoft.com/office/drawing/2014/main" id="{31198436-924E-40CA-821C-27FBAC08D600}"/>
                  </a:ext>
                </a:extLst>
              </p:cNvPr>
              <p:cNvGrpSpPr>
                <a:grpSpLocks/>
              </p:cNvGrpSpPr>
              <p:nvPr/>
            </p:nvGrpSpPr>
            <p:grpSpPr bwMode="auto">
              <a:xfrm rot="17647943" flipV="1">
                <a:off x="1157" y="1030"/>
                <a:ext cx="240" cy="48"/>
                <a:chOff x="432" y="768"/>
                <a:chExt cx="384" cy="96"/>
              </a:xfrm>
            </p:grpSpPr>
            <p:sp>
              <p:nvSpPr>
                <p:cNvPr id="73" name="AutoShape 7">
                  <a:extLst>
                    <a:ext uri="{FF2B5EF4-FFF2-40B4-BE49-F238E27FC236}">
                      <a16:creationId xmlns:a16="http://schemas.microsoft.com/office/drawing/2014/main" id="{1772D898-DA4F-4687-8F33-2DA700FAC804}"/>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4" name="AutoShape 8">
                  <a:extLst>
                    <a:ext uri="{FF2B5EF4-FFF2-40B4-BE49-F238E27FC236}">
                      <a16:creationId xmlns:a16="http://schemas.microsoft.com/office/drawing/2014/main" id="{2DCE2523-E2AB-4AA0-B435-342FD3B27DDA}"/>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58" name="Group 9">
                <a:extLst>
                  <a:ext uri="{FF2B5EF4-FFF2-40B4-BE49-F238E27FC236}">
                    <a16:creationId xmlns:a16="http://schemas.microsoft.com/office/drawing/2014/main" id="{4B35B651-ECB3-4D0D-B8D7-AB5B4D025B18}"/>
                  </a:ext>
                </a:extLst>
              </p:cNvPr>
              <p:cNvGrpSpPr>
                <a:grpSpLocks/>
              </p:cNvGrpSpPr>
              <p:nvPr/>
            </p:nvGrpSpPr>
            <p:grpSpPr bwMode="auto">
              <a:xfrm rot="10750721" flipV="1">
                <a:off x="1078" y="699"/>
                <a:ext cx="240" cy="48"/>
                <a:chOff x="432" y="768"/>
                <a:chExt cx="384" cy="96"/>
              </a:xfrm>
            </p:grpSpPr>
            <p:sp>
              <p:nvSpPr>
                <p:cNvPr id="71" name="AutoShape 10">
                  <a:extLst>
                    <a:ext uri="{FF2B5EF4-FFF2-40B4-BE49-F238E27FC236}">
                      <a16:creationId xmlns:a16="http://schemas.microsoft.com/office/drawing/2014/main" id="{1B96C4DB-7C5B-4C25-8D65-1B0C2DD43C54}"/>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2" name="AutoShape 11">
                  <a:extLst>
                    <a:ext uri="{FF2B5EF4-FFF2-40B4-BE49-F238E27FC236}">
                      <a16:creationId xmlns:a16="http://schemas.microsoft.com/office/drawing/2014/main" id="{5FED4FAA-107D-4395-A0FA-5D86F76F5118}"/>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59" name="Group 12">
                <a:extLst>
                  <a:ext uri="{FF2B5EF4-FFF2-40B4-BE49-F238E27FC236}">
                    <a16:creationId xmlns:a16="http://schemas.microsoft.com/office/drawing/2014/main" id="{36E9D98E-2FFF-45B0-9D64-BD716CA9FFEF}"/>
                  </a:ext>
                </a:extLst>
              </p:cNvPr>
              <p:cNvGrpSpPr>
                <a:grpSpLocks/>
              </p:cNvGrpSpPr>
              <p:nvPr/>
            </p:nvGrpSpPr>
            <p:grpSpPr bwMode="auto">
              <a:xfrm rot="14325281" flipV="1">
                <a:off x="1207" y="844"/>
                <a:ext cx="240" cy="48"/>
                <a:chOff x="432" y="768"/>
                <a:chExt cx="384" cy="96"/>
              </a:xfrm>
            </p:grpSpPr>
            <p:sp>
              <p:nvSpPr>
                <p:cNvPr id="69" name="AutoShape 13">
                  <a:extLst>
                    <a:ext uri="{FF2B5EF4-FFF2-40B4-BE49-F238E27FC236}">
                      <a16:creationId xmlns:a16="http://schemas.microsoft.com/office/drawing/2014/main" id="{A34A8E9E-21CD-4E91-A1AC-EEA172F15EE6}"/>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0" name="AutoShape 14">
                  <a:extLst>
                    <a:ext uri="{FF2B5EF4-FFF2-40B4-BE49-F238E27FC236}">
                      <a16:creationId xmlns:a16="http://schemas.microsoft.com/office/drawing/2014/main" id="{AE26F633-6833-4CBF-BE5A-D5A6161BDF85}"/>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60" name="Group 15">
                <a:extLst>
                  <a:ext uri="{FF2B5EF4-FFF2-40B4-BE49-F238E27FC236}">
                    <a16:creationId xmlns:a16="http://schemas.microsoft.com/office/drawing/2014/main" id="{52D50084-445F-48B0-BEB2-32B939F71285}"/>
                  </a:ext>
                </a:extLst>
              </p:cNvPr>
              <p:cNvGrpSpPr>
                <a:grpSpLocks/>
              </p:cNvGrpSpPr>
              <p:nvPr/>
            </p:nvGrpSpPr>
            <p:grpSpPr bwMode="auto">
              <a:xfrm rot="20573408" flipV="1">
                <a:off x="981" y="1122"/>
                <a:ext cx="240" cy="48"/>
                <a:chOff x="432" y="768"/>
                <a:chExt cx="384" cy="96"/>
              </a:xfrm>
            </p:grpSpPr>
            <p:sp>
              <p:nvSpPr>
                <p:cNvPr id="67" name="AutoShape 16">
                  <a:extLst>
                    <a:ext uri="{FF2B5EF4-FFF2-40B4-BE49-F238E27FC236}">
                      <a16:creationId xmlns:a16="http://schemas.microsoft.com/office/drawing/2014/main" id="{A50BDFD9-1DD9-4012-9665-722B80EEB5B2}"/>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8" name="AutoShape 17">
                  <a:extLst>
                    <a:ext uri="{FF2B5EF4-FFF2-40B4-BE49-F238E27FC236}">
                      <a16:creationId xmlns:a16="http://schemas.microsoft.com/office/drawing/2014/main" id="{26F7E51F-CD9B-466A-A8A0-C32CDC915ABB}"/>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61" name="Group 18">
                <a:extLst>
                  <a:ext uri="{FF2B5EF4-FFF2-40B4-BE49-F238E27FC236}">
                    <a16:creationId xmlns:a16="http://schemas.microsoft.com/office/drawing/2014/main" id="{18BC17DF-554F-472B-9875-EC29FB5CB8DB}"/>
                  </a:ext>
                </a:extLst>
              </p:cNvPr>
              <p:cNvGrpSpPr>
                <a:grpSpLocks/>
              </p:cNvGrpSpPr>
              <p:nvPr/>
            </p:nvGrpSpPr>
            <p:grpSpPr bwMode="auto">
              <a:xfrm rot="903571" flipV="1">
                <a:off x="822" y="1052"/>
                <a:ext cx="240" cy="48"/>
                <a:chOff x="432" y="768"/>
                <a:chExt cx="384" cy="96"/>
              </a:xfrm>
            </p:grpSpPr>
            <p:sp>
              <p:nvSpPr>
                <p:cNvPr id="65" name="AutoShape 19">
                  <a:extLst>
                    <a:ext uri="{FF2B5EF4-FFF2-40B4-BE49-F238E27FC236}">
                      <a16:creationId xmlns:a16="http://schemas.microsoft.com/office/drawing/2014/main" id="{2C478FB6-59BD-4AD5-96D5-2FCD6DCE7CD8}"/>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6" name="AutoShape 20">
                  <a:extLst>
                    <a:ext uri="{FF2B5EF4-FFF2-40B4-BE49-F238E27FC236}">
                      <a16:creationId xmlns:a16="http://schemas.microsoft.com/office/drawing/2014/main" id="{1B88DC1D-6CEA-4ADB-8C93-57D9931BF524}"/>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62" name="Group 21">
                <a:extLst>
                  <a:ext uri="{FF2B5EF4-FFF2-40B4-BE49-F238E27FC236}">
                    <a16:creationId xmlns:a16="http://schemas.microsoft.com/office/drawing/2014/main" id="{162674DC-08C1-4810-AA51-A7B7CFB654A1}"/>
                  </a:ext>
                </a:extLst>
              </p:cNvPr>
              <p:cNvGrpSpPr>
                <a:grpSpLocks/>
              </p:cNvGrpSpPr>
              <p:nvPr/>
            </p:nvGrpSpPr>
            <p:grpSpPr bwMode="auto">
              <a:xfrm rot="8692676" flipV="1">
                <a:off x="853" y="724"/>
                <a:ext cx="240" cy="48"/>
                <a:chOff x="432" y="768"/>
                <a:chExt cx="384" cy="96"/>
              </a:xfrm>
            </p:grpSpPr>
            <p:sp>
              <p:nvSpPr>
                <p:cNvPr id="63" name="AutoShape 22">
                  <a:extLst>
                    <a:ext uri="{FF2B5EF4-FFF2-40B4-BE49-F238E27FC236}">
                      <a16:creationId xmlns:a16="http://schemas.microsoft.com/office/drawing/2014/main" id="{C2C9F51F-69D9-49A3-AB72-F23E03E17EAD}"/>
                    </a:ext>
                  </a:extLst>
                </p:cNvPr>
                <p:cNvSpPr>
                  <a:spLocks noChangeArrowheads="1"/>
                </p:cNvSpPr>
                <p:nvPr/>
              </p:nvSpPr>
              <p:spPr bwMode="auto">
                <a:xfrm>
                  <a:off x="432" y="768"/>
                  <a:ext cx="240" cy="96"/>
                </a:xfrm>
                <a:prstGeom prst="roundRect">
                  <a:avLst>
                    <a:gd name="adj" fmla="val 16667"/>
                  </a:avLst>
                </a:pr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4" name="AutoShape 23">
                  <a:extLst>
                    <a:ext uri="{FF2B5EF4-FFF2-40B4-BE49-F238E27FC236}">
                      <a16:creationId xmlns:a16="http://schemas.microsoft.com/office/drawing/2014/main" id="{226953FA-CC1A-4FF1-A214-6815DEC2DA4E}"/>
                    </a:ext>
                  </a:extLst>
                </p:cNvPr>
                <p:cNvSpPr>
                  <a:spLocks noChangeArrowheads="1"/>
                </p:cNvSpPr>
                <p:nvPr/>
              </p:nvSpPr>
              <p:spPr bwMode="auto">
                <a:xfrm>
                  <a:off x="672" y="768"/>
                  <a:ext cx="144" cy="96"/>
                </a:xfrm>
                <a:prstGeom prst="roundRect">
                  <a:avLst>
                    <a:gd name="adj" fmla="val 16667"/>
                  </a:avLst>
                </a:pr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sp>
          <p:nvSpPr>
            <p:cNvPr id="6" name="AutoShape 24">
              <a:extLst>
                <a:ext uri="{FF2B5EF4-FFF2-40B4-BE49-F238E27FC236}">
                  <a16:creationId xmlns:a16="http://schemas.microsoft.com/office/drawing/2014/main" id="{24418879-FD9D-4B37-8978-41F8D30E37BE}"/>
                </a:ext>
              </a:extLst>
            </p:cNvPr>
            <p:cNvSpPr>
              <a:spLocks noChangeArrowheads="1"/>
            </p:cNvSpPr>
            <p:nvPr/>
          </p:nvSpPr>
          <p:spPr bwMode="auto">
            <a:xfrm rot="10905190" flipV="1">
              <a:off x="1276555" y="28350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 name="AutoShape 25">
              <a:extLst>
                <a:ext uri="{FF2B5EF4-FFF2-40B4-BE49-F238E27FC236}">
                  <a16:creationId xmlns:a16="http://schemas.microsoft.com/office/drawing/2014/main" id="{790A7EC0-32AF-4486-97EB-F6C95F2111A6}"/>
                </a:ext>
              </a:extLst>
            </p:cNvPr>
            <p:cNvSpPr>
              <a:spLocks noChangeArrowheads="1"/>
            </p:cNvSpPr>
            <p:nvPr/>
          </p:nvSpPr>
          <p:spPr bwMode="auto">
            <a:xfrm rot="10905190" flipV="1">
              <a:off x="1455943" y="30255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 name="AutoShape 26">
              <a:extLst>
                <a:ext uri="{FF2B5EF4-FFF2-40B4-BE49-F238E27FC236}">
                  <a16:creationId xmlns:a16="http://schemas.microsoft.com/office/drawing/2014/main" id="{96485338-3F5C-4FD4-9D55-66843FBC12B6}"/>
                </a:ext>
              </a:extLst>
            </p:cNvPr>
            <p:cNvSpPr>
              <a:spLocks noChangeArrowheads="1"/>
            </p:cNvSpPr>
            <p:nvPr/>
          </p:nvSpPr>
          <p:spPr bwMode="auto">
            <a:xfrm rot="10905190" flipV="1">
              <a:off x="1952831" y="27969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AutoShape 27">
              <a:extLst>
                <a:ext uri="{FF2B5EF4-FFF2-40B4-BE49-F238E27FC236}">
                  <a16:creationId xmlns:a16="http://schemas.microsoft.com/office/drawing/2014/main" id="{719186B1-7812-4570-8817-3D88D0DD7867}"/>
                </a:ext>
              </a:extLst>
            </p:cNvPr>
            <p:cNvSpPr>
              <a:spLocks noChangeArrowheads="1"/>
            </p:cNvSpPr>
            <p:nvPr/>
          </p:nvSpPr>
          <p:spPr bwMode="auto">
            <a:xfrm rot="10905190" flipV="1">
              <a:off x="1751218" y="31779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 name="AutoShape 28">
              <a:extLst>
                <a:ext uri="{FF2B5EF4-FFF2-40B4-BE49-F238E27FC236}">
                  <a16:creationId xmlns:a16="http://schemas.microsoft.com/office/drawing/2014/main" id="{37E260A9-4A39-48B5-800B-84EE269C961D}"/>
                </a:ext>
              </a:extLst>
            </p:cNvPr>
            <p:cNvSpPr>
              <a:spLocks noChangeArrowheads="1"/>
            </p:cNvSpPr>
            <p:nvPr/>
          </p:nvSpPr>
          <p:spPr bwMode="auto">
            <a:xfrm rot="10905190" flipV="1">
              <a:off x="1952831" y="29493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 name="AutoShape 29">
              <a:extLst>
                <a:ext uri="{FF2B5EF4-FFF2-40B4-BE49-F238E27FC236}">
                  <a16:creationId xmlns:a16="http://schemas.microsoft.com/office/drawing/2014/main" id="{B96BB49C-AF25-4BC0-89E5-A73F8202E363}"/>
                </a:ext>
              </a:extLst>
            </p:cNvPr>
            <p:cNvSpPr>
              <a:spLocks noChangeArrowheads="1"/>
            </p:cNvSpPr>
            <p:nvPr/>
          </p:nvSpPr>
          <p:spPr bwMode="auto">
            <a:xfrm rot="10905190" flipV="1">
              <a:off x="1565481" y="32541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 name="AutoShape 30">
              <a:extLst>
                <a:ext uri="{FF2B5EF4-FFF2-40B4-BE49-F238E27FC236}">
                  <a16:creationId xmlns:a16="http://schemas.microsoft.com/office/drawing/2014/main" id="{AECE066C-21DA-4055-85D8-556D3BB247DD}"/>
                </a:ext>
              </a:extLst>
            </p:cNvPr>
            <p:cNvSpPr>
              <a:spLocks noChangeArrowheads="1"/>
            </p:cNvSpPr>
            <p:nvPr/>
          </p:nvSpPr>
          <p:spPr bwMode="auto">
            <a:xfrm rot="10905190" flipV="1">
              <a:off x="1241630" y="29874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 name="AutoShape 31">
              <a:extLst>
                <a:ext uri="{FF2B5EF4-FFF2-40B4-BE49-F238E27FC236}">
                  <a16:creationId xmlns:a16="http://schemas.microsoft.com/office/drawing/2014/main" id="{ADDD9B3A-E139-4711-AE08-AFA00E62BAA4}"/>
                </a:ext>
              </a:extLst>
            </p:cNvPr>
            <p:cNvSpPr>
              <a:spLocks noChangeArrowheads="1"/>
            </p:cNvSpPr>
            <p:nvPr/>
          </p:nvSpPr>
          <p:spPr bwMode="auto">
            <a:xfrm rot="10905190" flipV="1">
              <a:off x="1952831" y="3292204"/>
              <a:ext cx="142875" cy="76200"/>
            </a:xfrm>
            <a:prstGeom prst="roundRect">
              <a:avLst>
                <a:gd name="adj" fmla="val 166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 name="AutoShape 32">
              <a:extLst>
                <a:ext uri="{FF2B5EF4-FFF2-40B4-BE49-F238E27FC236}">
                  <a16:creationId xmlns:a16="http://schemas.microsoft.com/office/drawing/2014/main" id="{6B920BC3-BF7A-4FD2-AFA2-21C648392D1B}"/>
                </a:ext>
              </a:extLst>
            </p:cNvPr>
            <p:cNvSpPr>
              <a:spLocks noChangeArrowheads="1"/>
            </p:cNvSpPr>
            <p:nvPr/>
          </p:nvSpPr>
          <p:spPr bwMode="auto">
            <a:xfrm rot="10905190" flipV="1">
              <a:off x="1927431" y="31017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 name="AutoShape 33">
              <a:extLst>
                <a:ext uri="{FF2B5EF4-FFF2-40B4-BE49-F238E27FC236}">
                  <a16:creationId xmlns:a16="http://schemas.microsoft.com/office/drawing/2014/main" id="{FE94659A-3B98-4292-BD65-2014323D5B9D}"/>
                </a:ext>
              </a:extLst>
            </p:cNvPr>
            <p:cNvSpPr>
              <a:spLocks noChangeArrowheads="1"/>
            </p:cNvSpPr>
            <p:nvPr/>
          </p:nvSpPr>
          <p:spPr bwMode="auto">
            <a:xfrm rot="10905190" flipV="1">
              <a:off x="1622631" y="28350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6" name="AutoShape 34">
              <a:extLst>
                <a:ext uri="{FF2B5EF4-FFF2-40B4-BE49-F238E27FC236}">
                  <a16:creationId xmlns:a16="http://schemas.microsoft.com/office/drawing/2014/main" id="{F378FCC3-022C-4C32-A667-5205DB952A75}"/>
                </a:ext>
              </a:extLst>
            </p:cNvPr>
            <p:cNvSpPr>
              <a:spLocks noChangeArrowheads="1"/>
            </p:cNvSpPr>
            <p:nvPr/>
          </p:nvSpPr>
          <p:spPr bwMode="auto">
            <a:xfrm rot="10905190" flipV="1">
              <a:off x="1241630" y="31017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7" name="AutoShape 35">
              <a:extLst>
                <a:ext uri="{FF2B5EF4-FFF2-40B4-BE49-F238E27FC236}">
                  <a16:creationId xmlns:a16="http://schemas.microsoft.com/office/drawing/2014/main" id="{FA108ED9-07E1-491D-BEE7-BC4C61F6AA27}"/>
                </a:ext>
              </a:extLst>
            </p:cNvPr>
            <p:cNvSpPr>
              <a:spLocks noChangeArrowheads="1"/>
            </p:cNvSpPr>
            <p:nvPr/>
          </p:nvSpPr>
          <p:spPr bwMode="auto">
            <a:xfrm rot="10905190" flipV="1">
              <a:off x="1649618" y="29874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 name="AutoShape 36">
              <a:extLst>
                <a:ext uri="{FF2B5EF4-FFF2-40B4-BE49-F238E27FC236}">
                  <a16:creationId xmlns:a16="http://schemas.microsoft.com/office/drawing/2014/main" id="{E8063EF4-5606-497C-8E8B-8321C65D7F59}"/>
                </a:ext>
              </a:extLst>
            </p:cNvPr>
            <p:cNvSpPr>
              <a:spLocks noChangeArrowheads="1"/>
            </p:cNvSpPr>
            <p:nvPr/>
          </p:nvSpPr>
          <p:spPr bwMode="auto">
            <a:xfrm rot="10905190" flipV="1">
              <a:off x="1403555" y="27207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 name="AutoShape 37">
              <a:extLst>
                <a:ext uri="{FF2B5EF4-FFF2-40B4-BE49-F238E27FC236}">
                  <a16:creationId xmlns:a16="http://schemas.microsoft.com/office/drawing/2014/main" id="{1C2C215A-FDB7-4D2B-A9D9-1C7D39D5231A}"/>
                </a:ext>
              </a:extLst>
            </p:cNvPr>
            <p:cNvSpPr>
              <a:spLocks noChangeArrowheads="1"/>
            </p:cNvSpPr>
            <p:nvPr/>
          </p:nvSpPr>
          <p:spPr bwMode="auto">
            <a:xfrm rot="10905190" flipV="1">
              <a:off x="1265443" y="32541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 name="AutoShape 38">
              <a:extLst>
                <a:ext uri="{FF2B5EF4-FFF2-40B4-BE49-F238E27FC236}">
                  <a16:creationId xmlns:a16="http://schemas.microsoft.com/office/drawing/2014/main" id="{67175EBF-029D-4E14-85F7-C6C93BFFB3C2}"/>
                </a:ext>
              </a:extLst>
            </p:cNvPr>
            <p:cNvSpPr>
              <a:spLocks noChangeArrowheads="1"/>
            </p:cNvSpPr>
            <p:nvPr/>
          </p:nvSpPr>
          <p:spPr bwMode="auto">
            <a:xfrm rot="10905190" flipV="1">
              <a:off x="1438480" y="3368404"/>
              <a:ext cx="238125" cy="76200"/>
            </a:xfrm>
            <a:prstGeom prst="roundRect">
              <a:avLst>
                <a:gd name="adj" fmla="val 16667"/>
              </a:avLst>
            </a:prstGeom>
            <a:solidFill>
              <a:srgbClr val="66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 name="Line 72">
              <a:extLst>
                <a:ext uri="{FF2B5EF4-FFF2-40B4-BE49-F238E27FC236}">
                  <a16:creationId xmlns:a16="http://schemas.microsoft.com/office/drawing/2014/main" id="{8A88246C-36B3-4C9E-B1B6-F7CD3638B417}"/>
                </a:ext>
              </a:extLst>
            </p:cNvPr>
            <p:cNvSpPr>
              <a:spLocks noChangeShapeType="1"/>
            </p:cNvSpPr>
            <p:nvPr/>
          </p:nvSpPr>
          <p:spPr bwMode="auto">
            <a:xfrm>
              <a:off x="1708356" y="2339704"/>
              <a:ext cx="0" cy="3048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5" name="Line 73">
            <a:extLst>
              <a:ext uri="{FF2B5EF4-FFF2-40B4-BE49-F238E27FC236}">
                <a16:creationId xmlns:a16="http://schemas.microsoft.com/office/drawing/2014/main" id="{A2D3A365-9756-495C-A43E-EE9DDDB1ACB8}"/>
              </a:ext>
            </a:extLst>
          </p:cNvPr>
          <p:cNvSpPr>
            <a:spLocks noChangeShapeType="1"/>
          </p:cNvSpPr>
          <p:nvPr/>
        </p:nvSpPr>
        <p:spPr bwMode="auto">
          <a:xfrm>
            <a:off x="3662237" y="2784477"/>
            <a:ext cx="0" cy="3048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 name="Line 74">
            <a:extLst>
              <a:ext uri="{FF2B5EF4-FFF2-40B4-BE49-F238E27FC236}">
                <a16:creationId xmlns:a16="http://schemas.microsoft.com/office/drawing/2014/main" id="{EEDCB620-7A2F-44DE-8C39-5159C29D3768}"/>
              </a:ext>
            </a:extLst>
          </p:cNvPr>
          <p:cNvSpPr>
            <a:spLocks noChangeShapeType="1"/>
          </p:cNvSpPr>
          <p:nvPr/>
        </p:nvSpPr>
        <p:spPr bwMode="auto">
          <a:xfrm>
            <a:off x="5588254" y="2757335"/>
            <a:ext cx="0" cy="3048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79" name="グループ化 78">
            <a:extLst>
              <a:ext uri="{FF2B5EF4-FFF2-40B4-BE49-F238E27FC236}">
                <a16:creationId xmlns:a16="http://schemas.microsoft.com/office/drawing/2014/main" id="{F3F63C16-43F9-4E60-972E-50A3348FDA1B}"/>
              </a:ext>
            </a:extLst>
          </p:cNvPr>
          <p:cNvGrpSpPr/>
          <p:nvPr/>
        </p:nvGrpSpPr>
        <p:grpSpPr>
          <a:xfrm>
            <a:off x="7351840" y="2049902"/>
            <a:ext cx="784226" cy="1983743"/>
            <a:chOff x="7419931" y="1722961"/>
            <a:chExt cx="784226" cy="1983743"/>
          </a:xfrm>
        </p:grpSpPr>
        <p:sp>
          <p:nvSpPr>
            <p:cNvPr id="36" name="AutoShape 62">
              <a:extLst>
                <a:ext uri="{FF2B5EF4-FFF2-40B4-BE49-F238E27FC236}">
                  <a16:creationId xmlns:a16="http://schemas.microsoft.com/office/drawing/2014/main" id="{92EB5A1E-D8DD-41BA-AC2C-EC064383FFB3}"/>
                </a:ext>
              </a:extLst>
            </p:cNvPr>
            <p:cNvSpPr>
              <a:spLocks noChangeArrowheads="1"/>
            </p:cNvSpPr>
            <p:nvPr/>
          </p:nvSpPr>
          <p:spPr bwMode="auto">
            <a:xfrm>
              <a:off x="7424693" y="1722961"/>
              <a:ext cx="533401" cy="631825"/>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gradFill rotWithShape="0">
              <a:gsLst>
                <a:gs pos="0">
                  <a:srgbClr val="66FF66">
                    <a:gamma/>
                    <a:shade val="46275"/>
                    <a:invGamma/>
                  </a:srgbClr>
                </a:gs>
                <a:gs pos="50000">
                  <a:srgbClr val="66FF66"/>
                </a:gs>
                <a:gs pos="100000">
                  <a:srgbClr val="66FF66">
                    <a:gamma/>
                    <a:shade val="46275"/>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7" name="AutoShape 63">
              <a:extLst>
                <a:ext uri="{FF2B5EF4-FFF2-40B4-BE49-F238E27FC236}">
                  <a16:creationId xmlns:a16="http://schemas.microsoft.com/office/drawing/2014/main" id="{2473AD33-C939-42A1-B6E4-96E10F6EF04F}"/>
                </a:ext>
              </a:extLst>
            </p:cNvPr>
            <p:cNvSpPr>
              <a:spLocks noChangeArrowheads="1"/>
            </p:cNvSpPr>
            <p:nvPr/>
          </p:nvSpPr>
          <p:spPr bwMode="auto">
            <a:xfrm rot="10800000">
              <a:off x="7424693" y="1735661"/>
              <a:ext cx="533401" cy="631825"/>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gradFill rotWithShape="0">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8" name="Oval 64">
              <a:extLst>
                <a:ext uri="{FF2B5EF4-FFF2-40B4-BE49-F238E27FC236}">
                  <a16:creationId xmlns:a16="http://schemas.microsoft.com/office/drawing/2014/main" id="{0F1C8D06-6C8B-4C22-BBF8-30B23D80EAA6}"/>
                </a:ext>
              </a:extLst>
            </p:cNvPr>
            <p:cNvSpPr>
              <a:spLocks noChangeArrowheads="1"/>
            </p:cNvSpPr>
            <p:nvPr/>
          </p:nvSpPr>
          <p:spPr bwMode="auto">
            <a:xfrm>
              <a:off x="7577094" y="1945211"/>
              <a:ext cx="228600" cy="2286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9" name="AutoShape 65">
              <a:extLst>
                <a:ext uri="{FF2B5EF4-FFF2-40B4-BE49-F238E27FC236}">
                  <a16:creationId xmlns:a16="http://schemas.microsoft.com/office/drawing/2014/main" id="{5BB23FE8-5970-45F7-A771-B02CCF45E735}"/>
                </a:ext>
              </a:extLst>
            </p:cNvPr>
            <p:cNvSpPr>
              <a:spLocks noChangeArrowheads="1"/>
            </p:cNvSpPr>
            <p:nvPr/>
          </p:nvSpPr>
          <p:spPr bwMode="auto">
            <a:xfrm>
              <a:off x="7419931" y="2869136"/>
              <a:ext cx="533401" cy="631825"/>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0" name="AutoShape 66">
              <a:extLst>
                <a:ext uri="{FF2B5EF4-FFF2-40B4-BE49-F238E27FC236}">
                  <a16:creationId xmlns:a16="http://schemas.microsoft.com/office/drawing/2014/main" id="{D08376BC-F952-4958-B5DB-756417CD24BE}"/>
                </a:ext>
              </a:extLst>
            </p:cNvPr>
            <p:cNvSpPr>
              <a:spLocks noChangeArrowheads="1"/>
            </p:cNvSpPr>
            <p:nvPr/>
          </p:nvSpPr>
          <p:spPr bwMode="auto">
            <a:xfrm rot="7116035">
              <a:off x="7621544" y="2819923"/>
              <a:ext cx="533400" cy="631826"/>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 name="Oval 67">
              <a:extLst>
                <a:ext uri="{FF2B5EF4-FFF2-40B4-BE49-F238E27FC236}">
                  <a16:creationId xmlns:a16="http://schemas.microsoft.com/office/drawing/2014/main" id="{FD1CD87A-0043-4B00-AF8A-9E4E06FB04ED}"/>
                </a:ext>
              </a:extLst>
            </p:cNvPr>
            <p:cNvSpPr>
              <a:spLocks noChangeArrowheads="1"/>
            </p:cNvSpPr>
            <p:nvPr/>
          </p:nvSpPr>
          <p:spPr bwMode="auto">
            <a:xfrm>
              <a:off x="7541400" y="3478104"/>
              <a:ext cx="228600" cy="22860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7" name="Line 75">
              <a:extLst>
                <a:ext uri="{FF2B5EF4-FFF2-40B4-BE49-F238E27FC236}">
                  <a16:creationId xmlns:a16="http://schemas.microsoft.com/office/drawing/2014/main" id="{3D1669E6-8FD3-4C96-8184-E10CF0DD7B57}"/>
                </a:ext>
              </a:extLst>
            </p:cNvPr>
            <p:cNvSpPr>
              <a:spLocks noChangeShapeType="1"/>
            </p:cNvSpPr>
            <p:nvPr/>
          </p:nvSpPr>
          <p:spPr bwMode="auto">
            <a:xfrm>
              <a:off x="7724731" y="2481786"/>
              <a:ext cx="0" cy="3048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 name="テキスト ボックス 1">
            <a:extLst>
              <a:ext uri="{FF2B5EF4-FFF2-40B4-BE49-F238E27FC236}">
                <a16:creationId xmlns:a16="http://schemas.microsoft.com/office/drawing/2014/main" id="{E5AEA9F2-C270-4CFA-833C-CD4B0146E611}"/>
              </a:ext>
            </a:extLst>
          </p:cNvPr>
          <p:cNvSpPr txBox="1"/>
          <p:nvPr/>
        </p:nvSpPr>
        <p:spPr>
          <a:xfrm>
            <a:off x="1843285" y="269655"/>
            <a:ext cx="5639924" cy="461665"/>
          </a:xfrm>
          <a:prstGeom prst="rect">
            <a:avLst/>
          </a:prstGeom>
          <a:noFill/>
        </p:spPr>
        <p:txBody>
          <a:bodyPr wrap="square" rtlCol="0">
            <a:spAutoFit/>
          </a:bodyPr>
          <a:lstStyle/>
          <a:p>
            <a:r>
              <a:rPr kumimoji="1" lang="en-US" altLang="ja-JP" sz="2400" b="1" dirty="0">
                <a:solidFill>
                  <a:srgbClr val="C00000"/>
                </a:solidFill>
              </a:rPr>
              <a:t>Significance of caspase substrates cleavage </a:t>
            </a:r>
            <a:endParaRPr kumimoji="1" lang="ja-JP" altLang="en-US" sz="2400" b="1" dirty="0">
              <a:solidFill>
                <a:srgbClr val="C00000"/>
              </a:solidFill>
            </a:endParaRPr>
          </a:p>
        </p:txBody>
      </p:sp>
      <p:sp>
        <p:nvSpPr>
          <p:cNvPr id="80" name="テキスト ボックス 79">
            <a:extLst>
              <a:ext uri="{FF2B5EF4-FFF2-40B4-BE49-F238E27FC236}">
                <a16:creationId xmlns:a16="http://schemas.microsoft.com/office/drawing/2014/main" id="{9DBC3A6A-8926-4D61-BD5E-E3F8BF807466}"/>
              </a:ext>
            </a:extLst>
          </p:cNvPr>
          <p:cNvSpPr txBox="1"/>
          <p:nvPr/>
        </p:nvSpPr>
        <p:spPr>
          <a:xfrm>
            <a:off x="1098915" y="4263294"/>
            <a:ext cx="1301282" cy="1477328"/>
          </a:xfrm>
          <a:prstGeom prst="rect">
            <a:avLst/>
          </a:prstGeom>
          <a:noFill/>
        </p:spPr>
        <p:txBody>
          <a:bodyPr wrap="square" rtlCol="0">
            <a:spAutoFit/>
          </a:bodyPr>
          <a:lstStyle/>
          <a:p>
            <a:r>
              <a:rPr kumimoji="1" lang="en-US" altLang="ja-JP" dirty="0"/>
              <a:t>Lamin</a:t>
            </a:r>
          </a:p>
          <a:p>
            <a:r>
              <a:rPr kumimoji="1" lang="en-US" altLang="ja-JP" dirty="0" err="1"/>
              <a:t>Fodrin</a:t>
            </a:r>
            <a:endParaRPr kumimoji="1" lang="en-US" altLang="ja-JP" dirty="0"/>
          </a:p>
          <a:p>
            <a:r>
              <a:rPr kumimoji="1" lang="en-US" altLang="ja-JP" dirty="0"/>
              <a:t>Catenin</a:t>
            </a:r>
          </a:p>
          <a:p>
            <a:r>
              <a:rPr kumimoji="1" lang="en-US" altLang="ja-JP" dirty="0"/>
              <a:t>Cytokeratin</a:t>
            </a:r>
          </a:p>
          <a:p>
            <a:r>
              <a:rPr kumimoji="1" lang="en-US" altLang="ja-JP" dirty="0" err="1"/>
              <a:t>NuMA</a:t>
            </a:r>
            <a:endParaRPr kumimoji="1" lang="ja-JP" altLang="en-US" dirty="0"/>
          </a:p>
        </p:txBody>
      </p:sp>
      <p:sp>
        <p:nvSpPr>
          <p:cNvPr id="81" name="テキスト ボックス 80">
            <a:extLst>
              <a:ext uri="{FF2B5EF4-FFF2-40B4-BE49-F238E27FC236}">
                <a16:creationId xmlns:a16="http://schemas.microsoft.com/office/drawing/2014/main" id="{2087F4E1-625F-482D-A5C5-4A50D3042AF6}"/>
              </a:ext>
            </a:extLst>
          </p:cNvPr>
          <p:cNvSpPr txBox="1"/>
          <p:nvPr/>
        </p:nvSpPr>
        <p:spPr>
          <a:xfrm>
            <a:off x="3377488" y="4263294"/>
            <a:ext cx="1048432" cy="1477328"/>
          </a:xfrm>
          <a:prstGeom prst="rect">
            <a:avLst/>
          </a:prstGeom>
          <a:noFill/>
        </p:spPr>
        <p:txBody>
          <a:bodyPr wrap="square" rtlCol="0">
            <a:spAutoFit/>
          </a:bodyPr>
          <a:lstStyle/>
          <a:p>
            <a:r>
              <a:rPr kumimoji="1" lang="en-US" altLang="ja-JP" dirty="0"/>
              <a:t>PARP</a:t>
            </a:r>
          </a:p>
          <a:p>
            <a:r>
              <a:rPr kumimoji="1" lang="en-US" altLang="ja-JP" dirty="0"/>
              <a:t>U1snRNP</a:t>
            </a:r>
          </a:p>
          <a:p>
            <a:r>
              <a:rPr kumimoji="1" lang="en-US" altLang="ja-JP" dirty="0" err="1"/>
              <a:t>Flippase</a:t>
            </a:r>
            <a:endParaRPr kumimoji="1" lang="en-US" altLang="ja-JP" dirty="0"/>
          </a:p>
          <a:p>
            <a:r>
              <a:rPr kumimoji="1" lang="en-US" altLang="ja-JP" dirty="0"/>
              <a:t>Stat1</a:t>
            </a:r>
          </a:p>
          <a:p>
            <a:r>
              <a:rPr kumimoji="1" lang="en-US" altLang="ja-JP" dirty="0" err="1"/>
              <a:t>NFkB</a:t>
            </a:r>
            <a:endParaRPr kumimoji="1" lang="en-US" altLang="ja-JP" dirty="0"/>
          </a:p>
        </p:txBody>
      </p:sp>
      <p:sp>
        <p:nvSpPr>
          <p:cNvPr id="82" name="テキスト ボックス 81">
            <a:extLst>
              <a:ext uri="{FF2B5EF4-FFF2-40B4-BE49-F238E27FC236}">
                <a16:creationId xmlns:a16="http://schemas.microsoft.com/office/drawing/2014/main" id="{92640AD4-3F46-4D9C-878E-9DBB57018A50}"/>
              </a:ext>
            </a:extLst>
          </p:cNvPr>
          <p:cNvSpPr txBox="1"/>
          <p:nvPr/>
        </p:nvSpPr>
        <p:spPr>
          <a:xfrm>
            <a:off x="5105383" y="4263294"/>
            <a:ext cx="1370062" cy="923330"/>
          </a:xfrm>
          <a:prstGeom prst="rect">
            <a:avLst/>
          </a:prstGeom>
          <a:noFill/>
        </p:spPr>
        <p:txBody>
          <a:bodyPr wrap="square" rtlCol="0">
            <a:spAutoFit/>
          </a:bodyPr>
          <a:lstStyle/>
          <a:p>
            <a:r>
              <a:rPr kumimoji="1" lang="en-US" altLang="ja-JP" dirty="0"/>
              <a:t>Scramblase</a:t>
            </a:r>
          </a:p>
          <a:p>
            <a:r>
              <a:rPr kumimoji="1" lang="en-US" altLang="ja-JP" dirty="0"/>
              <a:t>ROCK</a:t>
            </a:r>
          </a:p>
          <a:p>
            <a:r>
              <a:rPr kumimoji="1" lang="en-US" altLang="ja-JP" dirty="0"/>
              <a:t>BID</a:t>
            </a:r>
          </a:p>
        </p:txBody>
      </p:sp>
      <p:sp>
        <p:nvSpPr>
          <p:cNvPr id="83" name="テキスト ボックス 82">
            <a:extLst>
              <a:ext uri="{FF2B5EF4-FFF2-40B4-BE49-F238E27FC236}">
                <a16:creationId xmlns:a16="http://schemas.microsoft.com/office/drawing/2014/main" id="{D5368C1B-887B-4A2A-9147-2B9D2CEF903A}"/>
              </a:ext>
            </a:extLst>
          </p:cNvPr>
          <p:cNvSpPr txBox="1"/>
          <p:nvPr/>
        </p:nvSpPr>
        <p:spPr>
          <a:xfrm>
            <a:off x="7343369" y="4284480"/>
            <a:ext cx="1370062" cy="646331"/>
          </a:xfrm>
          <a:prstGeom prst="rect">
            <a:avLst/>
          </a:prstGeom>
          <a:noFill/>
        </p:spPr>
        <p:txBody>
          <a:bodyPr wrap="square" rtlCol="0">
            <a:spAutoFit/>
          </a:bodyPr>
          <a:lstStyle/>
          <a:p>
            <a:r>
              <a:rPr kumimoji="1" lang="en-US" altLang="ja-JP" dirty="0"/>
              <a:t>ICAD-CAD</a:t>
            </a:r>
          </a:p>
          <a:p>
            <a:r>
              <a:rPr kumimoji="1" lang="en-US" altLang="ja-JP" dirty="0"/>
              <a:t>RB-MDM2</a:t>
            </a:r>
          </a:p>
        </p:txBody>
      </p:sp>
    </p:spTree>
    <p:extLst>
      <p:ext uri="{BB962C8B-B14F-4D97-AF65-F5344CB8AC3E}">
        <p14:creationId xmlns:p14="http://schemas.microsoft.com/office/powerpoint/2010/main" val="3821040423"/>
      </p:ext>
    </p:extLst>
  </p:cSld>
  <p:clrMapOvr>
    <a:masterClrMapping/>
  </p:clrMapOvr>
  <mc:AlternateContent xmlns:mc="http://schemas.openxmlformats.org/markup-compatibility/2006" xmlns:p14="http://schemas.microsoft.com/office/powerpoint/2010/main">
    <mc:Choice Requires="p14">
      <p:transition spd="slow" p14:dur="2000" advTm="195707"/>
    </mc:Choice>
    <mc:Fallback xmlns="">
      <p:transition spd="slow" advTm="195707"/>
    </mc:Fallback>
  </mc:AlternateContent>
  <p:extLst>
    <p:ext uri="{3A86A75C-4F4B-4683-9AE1-C65F6400EC91}">
      <p14:laserTraceLst xmlns:p14="http://schemas.microsoft.com/office/powerpoint/2010/main">
        <p14:tracePtLst>
          <p14:tracePt t="559" x="6916738" y="6594475"/>
          <p14:tracePt t="567" x="6789738" y="6288088"/>
          <p14:tracePt t="575" x="6662738" y="5940425"/>
          <p14:tracePt t="585" x="6526213" y="5532438"/>
          <p14:tracePt t="589" x="6338888" y="5064125"/>
          <p14:tracePt t="601" x="6135688" y="4564063"/>
          <p14:tracePt t="606" x="5948363" y="4121150"/>
          <p14:tracePt t="617" x="5745163" y="3619500"/>
          <p14:tracePt t="625" x="5540375" y="3178175"/>
          <p14:tracePt t="635" x="5345113" y="2787650"/>
          <p14:tracePt t="641" x="5157788" y="2447925"/>
          <p14:tracePt t="645" x="5022850" y="2192338"/>
          <p14:tracePt t="656" x="4886325" y="1989138"/>
          <p14:tracePt t="668" x="4759325" y="1793875"/>
          <p14:tracePt t="673" x="4614863" y="1631950"/>
          <p14:tracePt t="684" x="4513263" y="1504950"/>
          <p14:tracePt t="684" x="4435475" y="1401763"/>
          <p14:tracePt t="695" x="4368800" y="1350963"/>
          <p14:tracePt t="706" x="4333875" y="1282700"/>
          <p14:tracePt t="711" x="4291013" y="1231900"/>
          <p14:tracePt t="723" x="4283075" y="1223963"/>
          <p14:tracePt t="727" x="4249738" y="1216025"/>
          <p14:tracePt t="739" x="4240213" y="1216025"/>
          <p14:tracePt t="751" x="4214813" y="1216025"/>
          <p14:tracePt t="760" x="4197350" y="1216025"/>
          <p14:tracePt t="768" x="4189413" y="1216025"/>
          <p14:tracePt t="777" x="4171950" y="1216025"/>
          <p14:tracePt t="788" x="4156075" y="1216025"/>
          <p14:tracePt t="791" x="4146550" y="1216025"/>
          <p14:tracePt t="801" x="4130675" y="1216025"/>
          <p14:tracePt t="817" x="4113213" y="1216025"/>
          <p14:tracePt t="839" x="4105275" y="1216025"/>
          <p14:tracePt t="856" x="4095750" y="1216025"/>
          <p14:tracePt t="861" x="4087813" y="1216025"/>
          <p14:tracePt t="873" x="4079875" y="1216025"/>
          <p14:tracePt t="877" x="4062413" y="1216025"/>
          <p14:tracePt t="889" x="4019550" y="1216025"/>
          <p14:tracePt t="901" x="3976688" y="1216025"/>
          <p14:tracePt t="916" x="3892550" y="1216025"/>
          <p14:tracePt t="918" x="3867150" y="1223963"/>
          <p14:tracePt t="927" x="3806825" y="1231900"/>
          <p14:tracePt t="937" x="3756025" y="1241425"/>
          <p14:tracePt t="944" x="3697288" y="1249363"/>
          <p14:tracePt t="955" x="3636963" y="1249363"/>
          <p14:tracePt t="956" x="3568700" y="1249363"/>
          <p14:tracePt t="971" x="3502025" y="1249363"/>
          <p14:tracePt t="978" x="3424238" y="1249363"/>
          <p14:tracePt t="984" x="3355975" y="1249363"/>
          <p14:tracePt t="993" x="3297238" y="1249363"/>
          <p14:tracePt t="1001" x="3246438" y="1231900"/>
          <p14:tracePt t="1009" x="3186113" y="1206500"/>
          <p14:tracePt t="1022" x="3144838" y="1198563"/>
          <p14:tracePt t="1023" x="3094038" y="1181100"/>
          <p14:tracePt t="1034" x="3067050" y="1173163"/>
          <p14:tracePt t="1040" x="3033713" y="1163638"/>
          <p14:tracePt t="1059" x="3025775" y="1155700"/>
          <p14:tracePt t="1166" x="3016250" y="1155700"/>
          <p14:tracePt t="1182" x="3025775" y="1155700"/>
          <p14:tracePt t="1203" x="3033713" y="1155700"/>
          <p14:tracePt t="1251" x="3041650" y="1155700"/>
          <p14:tracePt t="1261" x="3051175" y="1155700"/>
          <p14:tracePt t="1266" x="3076575" y="1155700"/>
          <p14:tracePt t="1275" x="3094038" y="1155700"/>
          <p14:tracePt t="1284" x="3144838" y="1163638"/>
          <p14:tracePt t="1291" x="3186113" y="1163638"/>
          <p14:tracePt t="1301" x="3221038" y="1163638"/>
          <p14:tracePt t="1307" x="3238500" y="1163638"/>
          <p14:tracePt t="1317" x="3263900" y="1163638"/>
          <p14:tracePt t="1322" x="3289300" y="1163638"/>
          <p14:tracePt t="1334" x="3314700" y="1163638"/>
          <p14:tracePt t="1341" x="3348038" y="1163638"/>
          <p14:tracePt t="1350" x="3390900" y="1163638"/>
          <p14:tracePt t="1357" x="3433763" y="1163638"/>
          <p14:tracePt t="1361" x="3484563" y="1163638"/>
          <p14:tracePt t="1373" x="3543300" y="1138238"/>
          <p14:tracePt t="1384" x="3603625" y="1130300"/>
          <p14:tracePt t="1389" x="3662363" y="1122363"/>
          <p14:tracePt t="1401" x="3705225" y="1112838"/>
          <p14:tracePt t="1406" x="3756025" y="1104900"/>
          <p14:tracePt t="1414" x="3773488" y="1104900"/>
          <p14:tracePt t="1423" x="3790950" y="1096963"/>
          <p14:tracePt t="1427" x="3816350" y="1079500"/>
          <p14:tracePt t="1439" x="3824288" y="1079500"/>
          <p14:tracePt t="1450" x="3824288" y="1069975"/>
          <p14:tracePt t="1464" x="3832225" y="1069975"/>
          <p14:tracePt t="1467" x="3841750" y="1069975"/>
          <p14:tracePt t="1477" x="3841750" y="1062038"/>
          <p14:tracePt t="1484" x="3841750" y="1054100"/>
          <p14:tracePt t="1493" x="3841750" y="1044575"/>
          <p14:tracePt t="1503" x="3841750" y="1036638"/>
          <p14:tracePt t="1508" x="3841750" y="1003300"/>
          <p14:tracePt t="1517" x="3841750" y="993775"/>
          <p14:tracePt t="1523" x="3841750" y="985838"/>
          <p14:tracePt t="1535" x="3832225" y="977900"/>
          <p14:tracePt t="1555" x="3832225" y="968375"/>
          <p14:tracePt t="1565" x="3824288" y="952500"/>
          <p14:tracePt t="1573" x="3824288" y="942975"/>
          <p14:tracePt t="1589" x="3824288" y="935038"/>
          <p14:tracePt t="1609" x="3824288" y="925513"/>
          <p14:tracePt t="1620" x="3824288" y="917575"/>
          <p14:tracePt t="1635" x="3824288" y="909638"/>
          <p14:tracePt t="1645" x="3824288" y="900113"/>
          <p14:tracePt t="1655" x="3824288" y="892175"/>
          <p14:tracePt t="1658" x="3832225" y="884238"/>
          <p14:tracePt t="1668" x="3849688" y="884238"/>
          <p14:tracePt t="1685" x="3867150" y="874713"/>
          <p14:tracePt t="1695" x="3892550" y="866775"/>
          <p14:tracePt t="1701" x="3900488" y="858838"/>
          <p14:tracePt t="1709" x="3925888" y="841375"/>
          <p14:tracePt t="1723" x="3943350" y="841375"/>
          <p14:tracePt t="2099" x="3951288" y="841375"/>
          <p14:tracePt t="2109" x="3976688" y="833438"/>
          <p14:tracePt t="2113" x="4002088" y="833438"/>
          <p14:tracePt t="2123" x="4037013" y="833438"/>
          <p14:tracePt t="2129" x="4095750" y="833438"/>
          <p14:tracePt t="2140" x="4197350" y="833438"/>
          <p14:tracePt t="2151" x="4300538" y="833438"/>
          <p14:tracePt t="2156" x="4419600" y="833438"/>
          <p14:tracePt t="2165" x="4546600" y="833438"/>
          <p14:tracePt t="2169" x="4673600" y="833438"/>
          <p14:tracePt t="2179" x="4759325" y="833438"/>
          <p14:tracePt t="2189" x="4835525" y="833438"/>
          <p14:tracePt t="2193" x="4894263" y="823913"/>
          <p14:tracePt t="2205" x="4911725" y="823913"/>
          <p14:tracePt t="2209" x="4919663" y="823913"/>
          <p14:tracePt t="2221" x="4929188" y="823913"/>
          <p14:tracePt t="2366" x="4937125" y="823913"/>
          <p14:tracePt t="2376" x="4962525" y="823913"/>
          <p14:tracePt t="2383" x="4979988" y="815975"/>
          <p14:tracePt t="2391" x="4987925" y="808038"/>
          <p14:tracePt t="2394" x="4997450" y="808038"/>
          <p14:tracePt t="2405" x="5013325" y="808038"/>
          <p14:tracePt t="2417" x="5022850" y="808038"/>
          <p14:tracePt t="2423" x="5048250" y="798513"/>
          <p14:tracePt t="2434" x="5064125" y="781050"/>
          <p14:tracePt t="2440" x="5073650" y="773113"/>
          <p14:tracePt t="2451" x="5081588" y="773113"/>
          <p14:tracePt t="2468" x="5091113" y="773113"/>
          <p14:tracePt t="2703" x="5099050" y="773113"/>
          <p14:tracePt t="2714" x="5124450" y="765175"/>
          <p14:tracePt t="2724" x="5167313" y="765175"/>
          <p14:tracePt t="2729" x="5208588" y="765175"/>
          <p14:tracePt t="2739" x="5276850" y="765175"/>
          <p14:tracePt t="2743" x="5405438" y="765175"/>
          <p14:tracePt t="2754" x="5532438" y="765175"/>
          <p14:tracePt t="2759" x="5684838" y="765175"/>
          <p14:tracePt t="2769" x="5846763" y="765175"/>
          <p14:tracePt t="2779" x="5999163" y="765175"/>
          <p14:tracePt t="2785" x="6135688" y="765175"/>
          <p14:tracePt t="2793" x="6246813" y="765175"/>
          <p14:tracePt t="2800" x="6323013" y="765175"/>
          <p14:tracePt t="2809" x="6330950" y="765175"/>
          <p14:tracePt t="3642" x="6338888" y="755650"/>
          <p14:tracePt t="3651" x="6338888" y="714375"/>
          <p14:tracePt t="3661" x="6338888" y="679450"/>
          <p14:tracePt t="3668" x="6330950" y="636588"/>
          <p14:tracePt t="3677" x="6323013" y="585788"/>
          <p14:tracePt t="3685" x="6323013" y="560388"/>
          <p14:tracePt t="3691" x="6323013" y="519113"/>
          <p14:tracePt t="3701" x="6323013" y="492125"/>
          <p14:tracePt t="3707" x="6323013" y="450850"/>
          <p14:tracePt t="3718" x="6323013" y="407988"/>
          <p14:tracePt t="3724" x="6323013" y="374650"/>
          <p14:tracePt t="3734" x="6338888" y="322263"/>
          <p14:tracePt t="3743" x="6348413" y="306388"/>
          <p14:tracePt t="3751" x="6356350" y="296863"/>
          <p14:tracePt t="3757" x="6373813" y="271463"/>
          <p14:tracePt t="3765" x="6381750" y="271463"/>
          <p14:tracePt t="3773" x="6391275" y="263525"/>
          <p14:tracePt t="3784" x="6416675" y="255588"/>
          <p14:tracePt t="3789" x="6457950" y="255588"/>
          <p14:tracePt t="3800" x="6483350" y="255588"/>
          <p14:tracePt t="3806" x="6535738" y="255588"/>
          <p14:tracePt t="3814" x="6561138" y="255588"/>
          <p14:tracePt t="3823" x="6586538" y="255588"/>
          <p14:tracePt t="3829" x="6662738" y="263525"/>
          <p14:tracePt t="3839" x="6764338" y="296863"/>
          <p14:tracePt t="3843" x="6850063" y="314325"/>
          <p14:tracePt t="3856" x="6926263" y="331788"/>
          <p14:tracePt t="3865" x="7027863" y="357188"/>
          <p14:tracePt t="3873" x="7088188" y="365125"/>
          <p14:tracePt t="3879" x="7146925" y="374650"/>
          <p14:tracePt t="3884" x="7189788" y="382588"/>
          <p14:tracePt t="3900" x="7258050" y="407988"/>
          <p14:tracePt t="3906" x="7283450" y="415925"/>
          <p14:tracePt t="3909" x="7342188" y="415925"/>
          <p14:tracePt t="3918" x="7392988" y="425450"/>
          <p14:tracePt t="3925" x="7435850" y="425450"/>
          <p14:tracePt t="3934" x="7469188" y="425450"/>
          <p14:tracePt t="3943" x="7478713" y="425450"/>
          <p14:tracePt t="3959" x="7486650" y="425450"/>
          <p14:tracePt t="4009" x="7494588" y="425450"/>
          <p14:tracePt t="4025" x="7494588" y="407988"/>
          <p14:tracePt t="4035" x="7494588" y="390525"/>
          <p14:tracePt t="4045" x="7486650" y="357188"/>
          <p14:tracePt t="4050" x="7469188" y="339725"/>
          <p14:tracePt t="4061" x="7418388" y="314325"/>
          <p14:tracePt t="4068" x="7359650" y="288925"/>
          <p14:tracePt t="4075" x="7273925" y="271463"/>
          <p14:tracePt t="4085" x="7215188" y="246063"/>
          <p14:tracePt t="4091" x="7138988" y="238125"/>
          <p14:tracePt t="4101" x="7061200" y="220663"/>
          <p14:tracePt t="4106" x="7002463" y="212725"/>
          <p14:tracePt t="4117" x="6934200" y="212725"/>
          <p14:tracePt t="4125" x="6891338" y="212725"/>
          <p14:tracePt t="4135" x="6815138" y="212725"/>
          <p14:tracePt t="4141" x="6756400" y="212725"/>
          <p14:tracePt t="4145" x="6705600" y="238125"/>
          <p14:tracePt t="4156" x="6662738" y="271463"/>
          <p14:tracePt t="4168" x="6637338" y="288925"/>
          <p14:tracePt t="4173" x="6611938" y="306388"/>
          <p14:tracePt t="4184" x="6586538" y="331788"/>
          <p14:tracePt t="4185" x="6561138" y="357188"/>
          <p14:tracePt t="4195" x="6561138" y="382588"/>
          <p14:tracePt t="4207" x="6551613" y="407988"/>
          <p14:tracePt t="4223" x="6551613" y="415925"/>
          <p14:tracePt t="4227" x="6551613" y="458788"/>
          <p14:tracePt t="4239" x="6561138" y="466725"/>
          <p14:tracePt t="4251" x="6619875" y="527050"/>
          <p14:tracePt t="4261" x="6637338" y="534988"/>
          <p14:tracePt t="4268" x="6645275" y="585788"/>
          <p14:tracePt t="4277" x="6654800" y="603250"/>
          <p14:tracePt t="4289" x="6705600" y="628650"/>
          <p14:tracePt t="4291" x="6713538" y="654050"/>
          <p14:tracePt t="4304" x="6713538" y="663575"/>
          <p14:tracePt t="4309" x="6721475" y="671513"/>
          <p14:tracePt t="4322" x="6721475" y="688975"/>
          <p14:tracePt t="4323" x="6721475" y="714375"/>
          <p14:tracePt t="4334" x="6721475" y="722313"/>
          <p14:tracePt t="4343" x="6721475" y="747713"/>
          <p14:tracePt t="4350" x="6696075" y="781050"/>
          <p14:tracePt t="4359" x="6645275" y="823913"/>
          <p14:tracePt t="4364" x="6611938" y="841375"/>
          <p14:tracePt t="4373" x="6518275" y="866775"/>
          <p14:tracePt t="4384" x="6391275" y="900113"/>
          <p14:tracePt t="4389" x="6229350" y="925513"/>
          <p14:tracePt t="4401" x="5940425" y="942975"/>
          <p14:tracePt t="4406" x="5557838" y="960438"/>
          <p14:tracePt t="4417" x="5064125" y="960438"/>
          <p14:tracePt t="4425" x="4546600" y="942975"/>
          <p14:tracePt t="4429" x="4044950" y="909638"/>
          <p14:tracePt t="4439" x="3543300" y="849313"/>
          <p14:tracePt t="4443" x="3119438" y="747713"/>
          <p14:tracePt t="4456" x="2787650" y="696913"/>
          <p14:tracePt t="4468" x="2447925" y="646113"/>
          <p14:tracePt t="4469" x="2227263" y="603250"/>
          <p14:tracePt t="4480" x="2047875" y="544513"/>
          <p14:tracePt t="4485" x="1920875" y="501650"/>
          <p14:tracePt t="4495" x="1819275" y="450850"/>
          <p14:tracePt t="4506" x="1741488" y="407988"/>
          <p14:tracePt t="4511" x="1733550" y="400050"/>
          <p14:tracePt t="4523" x="1716088" y="390525"/>
          <p14:tracePt t="4527" x="1716088" y="382588"/>
          <p14:tracePt t="4536" x="1716088" y="374650"/>
          <p14:tracePt t="4542" x="1716088" y="347663"/>
          <p14:tracePt t="4551" x="1716088" y="339725"/>
          <p14:tracePt t="4577" x="1716088" y="331788"/>
          <p14:tracePt t="4593" x="1716088" y="322263"/>
          <p14:tracePt t="4601" x="1733550" y="322263"/>
          <p14:tracePt t="4607" x="1751013" y="322263"/>
          <p14:tracePt t="4617" x="1784350" y="322263"/>
          <p14:tracePt t="4623" x="1852613" y="322263"/>
          <p14:tracePt t="4635" x="1920875" y="322263"/>
          <p14:tracePt t="4640" x="2005013" y="322263"/>
          <p14:tracePt t="4650" x="2065338" y="322263"/>
          <p14:tracePt t="4655" x="2141538" y="339725"/>
          <p14:tracePt t="4668" x="2217738" y="365125"/>
          <p14:tracePt t="4675" x="2278063" y="382588"/>
          <p14:tracePt t="4679" x="2354263" y="400050"/>
          <p14:tracePt t="4689" x="2387600" y="415925"/>
          <p14:tracePt t="4695" x="2422525" y="433388"/>
          <p14:tracePt t="4706" x="2455863" y="458788"/>
          <p14:tracePt t="4717" x="2463800" y="466725"/>
          <p14:tracePt t="4719" x="2473325" y="484188"/>
          <p14:tracePt t="4729" x="2481263" y="492125"/>
          <p14:tracePt t="4739" x="2489200" y="509588"/>
          <p14:tracePt t="4745" x="2498725" y="534988"/>
          <p14:tracePt t="4756" x="2498725" y="569913"/>
          <p14:tracePt t="4759" x="2506663" y="585788"/>
          <p14:tracePt t="4773" x="2506663" y="628650"/>
          <p14:tracePt t="4784" x="2506663" y="704850"/>
          <p14:tracePt t="4795" x="2506663" y="730250"/>
          <p14:tracePt t="4801" x="2506663" y="765175"/>
          <p14:tracePt t="4811" x="2506663" y="790575"/>
          <p14:tracePt t="4822" x="2506663" y="823913"/>
          <p14:tracePt t="4825" x="2498725" y="858838"/>
          <p14:tracePt t="4835" x="2481263" y="892175"/>
          <p14:tracePt t="4841" x="2455863" y="935038"/>
          <p14:tracePt t="4851" x="2405063" y="968375"/>
          <p14:tracePt t="4861" x="2354263" y="993775"/>
          <p14:tracePt t="4868" x="2293938" y="1019175"/>
          <p14:tracePt t="4877" x="2217738" y="1054100"/>
          <p14:tracePt t="4884" x="2124075" y="1062038"/>
          <p14:tracePt t="4891" x="2039938" y="1079500"/>
          <p14:tracePt t="4902" x="1946275" y="1079500"/>
          <p14:tracePt t="4907" x="1844675" y="1079500"/>
          <p14:tracePt t="4918" x="1741488" y="1054100"/>
          <p14:tracePt t="4921" x="1639888" y="1003300"/>
          <p14:tracePt t="4935" x="1546225" y="960438"/>
          <p14:tracePt t="4941" x="1477963" y="909638"/>
          <p14:tracePt t="4951" x="1444625" y="858838"/>
          <p14:tracePt t="4958" x="1401763" y="815975"/>
          <p14:tracePt t="4965" x="1376363" y="765175"/>
          <p14:tracePt t="4973" x="1350963" y="704850"/>
          <p14:tracePt t="4984" x="1343025" y="663575"/>
          <p14:tracePt t="4990" x="1333500" y="603250"/>
          <p14:tracePt t="5002" x="1333500" y="509588"/>
          <p14:tracePt t="5015" x="1333500" y="450850"/>
          <p14:tracePt t="5024" x="1333500" y="390525"/>
          <p14:tracePt t="5027" x="1368425" y="347663"/>
          <p14:tracePt t="5039" x="1401763" y="296863"/>
          <p14:tracePt t="5043" x="1487488" y="238125"/>
          <p14:tracePt t="5055" x="1571625" y="195263"/>
          <p14:tracePt t="5066" x="1665288" y="136525"/>
          <p14:tracePt t="5069" x="1784350" y="76200"/>
          <p14:tracePt t="5077" x="1911350" y="42863"/>
          <p14:tracePt t="5086" x="2098675" y="0"/>
          <p14:tracePt t="5141" x="3484563" y="42863"/>
          <p14:tracePt t="5150" x="3611563" y="76200"/>
          <p14:tracePt t="5158" x="3713163" y="127000"/>
          <p14:tracePt t="5167" x="3763963" y="169863"/>
          <p14:tracePt t="5175" x="3806825" y="203200"/>
          <p14:tracePt t="5185" x="3816350" y="203200"/>
          <p14:tracePt t="5191" x="3816350" y="212725"/>
          <p14:tracePt t="5201" x="3824288" y="220663"/>
          <p14:tracePt t="5588" x="3824288" y="230188"/>
          <p14:tracePt t="5609" x="3832225" y="230188"/>
          <p14:tracePt t="5619" x="3832225" y="220663"/>
          <p14:tracePt t="5629" x="3832225" y="212725"/>
          <p14:tracePt t="5634" x="3832225" y="195263"/>
          <p14:tracePt t="5643" x="3832225" y="187325"/>
          <p14:tracePt t="5656" x="3832225" y="177800"/>
          <p14:tracePt t="5659" x="3824288" y="161925"/>
          <p14:tracePt t="5668" x="3790950" y="127000"/>
          <p14:tracePt t="5673" x="3748088" y="119063"/>
          <p14:tracePt t="5684" x="3722688" y="111125"/>
          <p14:tracePt t="5693" x="3679825" y="101600"/>
          <p14:tracePt t="5701" x="3603625" y="101600"/>
          <p14:tracePt t="5709" x="3517900" y="76200"/>
          <p14:tracePt t="5717" x="3408363" y="68263"/>
          <p14:tracePt t="5725" x="3263900" y="50800"/>
          <p14:tracePt t="5735" x="3109913" y="50800"/>
          <p14:tracePt t="5739" x="2932113" y="42863"/>
          <p14:tracePt t="5750" x="2727325" y="42863"/>
          <p14:tracePt t="5756" x="2498725" y="42863"/>
          <p14:tracePt t="5768" x="2293938" y="42863"/>
          <p14:tracePt t="5775" x="2055813" y="42863"/>
          <p14:tracePt t="5779" x="1852613" y="42863"/>
          <p14:tracePt t="5789" x="1700213" y="42863"/>
          <p14:tracePt t="5795" x="1563688" y="42863"/>
          <p14:tracePt t="5807" x="1436688" y="42863"/>
          <p14:tracePt t="5817" x="1350963" y="42863"/>
          <p14:tracePt t="5823" x="1274763" y="42863"/>
          <p14:tracePt t="5835" x="1189038" y="42863"/>
          <p14:tracePt t="5845" x="1173163" y="58738"/>
          <p14:tracePt t="5856" x="1163638" y="68263"/>
          <p14:tracePt t="5861" x="1155700" y="76200"/>
          <p14:tracePt t="5873" x="1138238" y="101600"/>
          <p14:tracePt t="5875" x="1096963" y="136525"/>
          <p14:tracePt t="5885" x="1087438" y="169863"/>
          <p14:tracePt t="5902" x="1079500" y="230188"/>
          <p14:tracePt t="5911" x="1062038" y="263525"/>
          <p14:tracePt t="5918" x="1062038" y="288925"/>
          <p14:tracePt t="5924" x="1062038" y="322263"/>
          <p14:tracePt t="5935" x="1062038" y="365125"/>
          <p14:tracePt t="5941" x="1062038" y="433388"/>
          <p14:tracePt t="5950" x="1062038" y="492125"/>
          <p14:tracePt t="5957" x="1062038" y="569913"/>
          <p14:tracePt t="5968" x="1079500" y="646113"/>
          <p14:tracePt t="5977" x="1130300" y="722313"/>
          <p14:tracePt t="5984" x="1189038" y="773113"/>
          <p14:tracePt t="5991" x="1274763" y="849313"/>
          <p14:tracePt t="6001" x="1385888" y="909638"/>
          <p14:tracePt t="6007" x="1520825" y="960438"/>
          <p14:tracePt t="6017" x="1708150" y="1011238"/>
          <p14:tracePt t="6022" x="1938338" y="1069975"/>
          <p14:tracePt t="6034" x="2192338" y="1122363"/>
          <p14:tracePt t="6039" x="2405063" y="1147763"/>
          <p14:tracePt t="6050" x="2643188" y="1163638"/>
          <p14:tracePt t="6057" x="2846388" y="1163638"/>
          <p14:tracePt t="6065" x="2990850" y="1163638"/>
          <p14:tracePt t="6073" x="3119438" y="1163638"/>
          <p14:tracePt t="6077" x="3203575" y="1163638"/>
          <p14:tracePt t="6089" x="3279775" y="1155700"/>
          <p14:tracePt t="6102" x="3279775" y="1147763"/>
          <p14:tracePt t="6103" x="3297238" y="1130300"/>
          <p14:tracePt t="6117" x="3297238" y="1104900"/>
          <p14:tracePt t="6127" x="3297238" y="1096963"/>
          <p14:tracePt t="6139" x="3297238" y="1087438"/>
          <p14:tracePt t="6143" x="3297238" y="1069975"/>
          <p14:tracePt t="6193" x="3297238" y="1062038"/>
          <p14:tracePt t="6203" x="3289300" y="1054100"/>
          <p14:tracePt t="6376" x="3322638" y="1054100"/>
          <p14:tracePt t="6384" x="3355975" y="1054100"/>
          <p14:tracePt t="6391" x="3365500" y="1054100"/>
          <p14:tracePt t="6395" x="3408363" y="1054100"/>
          <p14:tracePt t="6406" x="3459163" y="1054100"/>
          <p14:tracePt t="6417" x="3543300" y="1054100"/>
          <p14:tracePt t="6422" x="3629025" y="1054100"/>
          <p14:tracePt t="6435" x="3824288" y="1054100"/>
          <p14:tracePt t="6445" x="3892550" y="1054100"/>
          <p14:tracePt t="6456" x="3951288" y="1054100"/>
          <p14:tracePt t="6475" x="3960813" y="1054100"/>
          <p14:tracePt t="6687" x="3968750" y="1054100"/>
          <p14:tracePt t="6698" x="4002088" y="1054100"/>
          <p14:tracePt t="6704" x="4037013" y="1054100"/>
          <p14:tracePt t="6714" x="4044950" y="1054100"/>
          <p14:tracePt t="6723" x="4113213" y="1054100"/>
          <p14:tracePt t="6729" x="4214813" y="1054100"/>
          <p14:tracePt t="6740" x="4368800" y="1054100"/>
          <p14:tracePt t="6743" x="4622800" y="1054100"/>
          <p14:tracePt t="6756" x="5030788" y="1062038"/>
          <p14:tracePt t="6763" x="5464175" y="1062038"/>
          <p14:tracePt t="6768" x="5897563" y="1062038"/>
          <p14:tracePt t="6779" x="6330950" y="1062038"/>
          <p14:tracePt t="6784" x="6756400" y="1062038"/>
          <p14:tracePt t="6793" x="7078663" y="1062038"/>
          <p14:tracePt t="6805" x="7283450" y="1062038"/>
          <p14:tracePt t="6809" x="7418388" y="1079500"/>
          <p14:tracePt t="6822" x="7427913" y="1079500"/>
          <p14:tracePt t="7188" x="7427913" y="1087438"/>
          <p14:tracePt t="7310" x="7427913" y="1104900"/>
          <p14:tracePt t="7316" x="7418388" y="1122363"/>
          <p14:tracePt t="7323" x="7377113" y="1122363"/>
          <p14:tracePt t="7334" x="7359650" y="1122363"/>
          <p14:tracePt t="7339" x="7299325" y="1122363"/>
          <p14:tracePt t="7350" x="7215188" y="1122363"/>
          <p14:tracePt t="7356" x="7104063" y="1122363"/>
          <p14:tracePt t="7368" x="7002463" y="1122363"/>
          <p14:tracePt t="7375" x="6865938" y="1122363"/>
          <p14:tracePt t="7379" x="6756400" y="1122363"/>
          <p14:tracePt t="7391" x="6637338" y="1122363"/>
          <p14:tracePt t="7395" x="6526213" y="1112838"/>
          <p14:tracePt t="7406" x="6424613" y="1104900"/>
          <p14:tracePt t="7417" x="6323013" y="1096963"/>
          <p14:tracePt t="7421" x="6229350" y="1079500"/>
          <p14:tracePt t="7429" x="6135688" y="1069975"/>
          <p14:tracePt t="7437" x="6067425" y="1062038"/>
          <p14:tracePt t="7445" x="5983288" y="1044575"/>
          <p14:tracePt t="7456" x="5880100" y="1028700"/>
          <p14:tracePt t="7461" x="5788025" y="1019175"/>
          <p14:tracePt t="7473" x="5684838" y="993775"/>
          <p14:tracePt t="7475" x="5575300" y="968375"/>
          <p14:tracePt t="7485" x="5472113" y="952500"/>
          <p14:tracePt t="7495" x="5353050" y="909638"/>
          <p14:tracePt t="7502" x="5251450" y="892175"/>
          <p14:tracePt t="7511" x="5149850" y="866775"/>
          <p14:tracePt t="7517" x="5022850" y="833438"/>
          <p14:tracePt t="7525" x="4919663" y="798513"/>
          <p14:tracePt t="7539" x="4818063" y="755650"/>
          <p14:tracePt t="7541" x="4716463" y="714375"/>
          <p14:tracePt t="7550" x="4622800" y="696913"/>
          <p14:tracePt t="7557" x="4538663" y="663575"/>
          <p14:tracePt t="7570" x="4452938" y="654050"/>
          <p14:tracePt t="7577" x="4376738" y="628650"/>
          <p14:tracePt t="7584" x="4325938" y="620713"/>
          <p14:tracePt t="7591" x="4265613" y="611188"/>
          <p14:tracePt t="7601" x="4240213" y="603250"/>
          <p14:tracePt t="7607" x="4206875" y="603250"/>
          <p14:tracePt t="7617" x="4197350" y="603250"/>
          <p14:tracePt t="7623" x="4189413" y="603250"/>
          <p14:tracePt t="7683" x="4181475" y="603250"/>
          <p14:tracePt t="7693" x="4171950" y="603250"/>
          <p14:tracePt t="7705" x="4164013" y="603250"/>
          <p14:tracePt t="7723" x="4156075" y="603250"/>
          <p14:tracePt t="7734" x="4146550" y="603250"/>
          <p14:tracePt t="7743" x="4146550" y="620713"/>
          <p14:tracePt t="7751" x="4130675" y="636588"/>
          <p14:tracePt t="7757" x="4121150" y="636588"/>
          <p14:tracePt t="7764" x="4105275" y="646113"/>
          <p14:tracePt t="7773" x="4079875" y="663575"/>
          <p14:tracePt t="7784" x="4070350" y="663575"/>
          <p14:tracePt t="7789" x="4044950" y="663575"/>
          <p14:tracePt t="7800" x="4011613" y="671513"/>
          <p14:tracePt t="7805" x="3986213" y="679450"/>
          <p14:tracePt t="7814" x="3968750" y="679450"/>
          <p14:tracePt t="7826" x="3925888" y="679450"/>
          <p14:tracePt t="7829" x="3925888" y="688975"/>
          <p14:tracePt t="7842" x="3908425" y="688975"/>
          <p14:tracePt t="7843" x="3900488" y="688975"/>
          <p14:tracePt t="7852" x="3892550" y="688975"/>
          <p14:tracePt t="7880" x="3883025" y="688975"/>
          <p14:tracePt t="7986" x="3900488" y="688975"/>
          <p14:tracePt t="7989" x="3917950" y="688975"/>
          <p14:tracePt t="8001" x="3976688" y="688975"/>
          <p14:tracePt t="8008" x="3986213" y="688975"/>
          <p14:tracePt t="8017" x="4027488" y="688975"/>
          <p14:tracePt t="8025" x="4095750" y="688975"/>
          <p14:tracePt t="8034" x="4189413" y="688975"/>
          <p14:tracePt t="8041" x="4283075" y="688975"/>
          <p14:tracePt t="8045" x="4402138" y="688975"/>
          <p14:tracePt t="8056" x="4529138" y="688975"/>
          <p14:tracePt t="8067" x="4665663" y="688975"/>
          <p14:tracePt t="8073" x="4818063" y="688975"/>
          <p14:tracePt t="8085" x="5099050" y="688975"/>
          <p14:tracePt t="8095" x="5226050" y="688975"/>
          <p14:tracePt t="8106" x="5311775" y="688975"/>
          <p14:tracePt t="8111" x="5387975" y="688975"/>
          <p14:tracePt t="8123" x="5430838" y="688975"/>
          <p14:tracePt t="8328" x="5421313" y="688975"/>
          <p14:tracePt t="8337" x="5405438" y="688975"/>
          <p14:tracePt t="8343" x="5380038" y="688975"/>
          <p14:tracePt t="8356" x="5370513" y="688975"/>
          <p14:tracePt t="8359" x="5362575" y="688975"/>
          <p14:tracePt t="8371" x="5353050" y="688975"/>
          <p14:tracePt t="8379" x="5345113" y="688975"/>
          <p14:tracePt t="8384" x="5337175" y="688975"/>
          <p14:tracePt t="8393" x="5319713" y="688975"/>
          <p14:tracePt t="8409" x="5302250" y="688975"/>
          <p14:tracePt t="8419" x="5294313" y="688975"/>
          <p14:tracePt t="8423" x="5286375" y="688975"/>
          <p14:tracePt t="8443" x="5268913" y="688975"/>
          <p14:tracePt t="8459" x="5260975" y="688975"/>
          <p14:tracePt t="8467" x="5251450" y="688975"/>
          <p14:tracePt t="8475" x="5243513" y="688975"/>
          <p14:tracePt t="8485" x="5235575" y="688975"/>
          <p14:tracePt t="8489" x="5218113" y="688975"/>
          <p14:tracePt t="8500" x="5208588" y="688975"/>
          <p14:tracePt t="8517" x="5192713" y="688975"/>
          <p14:tracePt t="8525" x="5183188" y="688975"/>
          <p14:tracePt t="8529" x="5167313" y="696913"/>
          <p14:tracePt t="8539" x="5157788" y="696913"/>
          <p14:tracePt t="8545" x="5149850" y="696913"/>
          <p14:tracePt t="8567" x="5132388" y="704850"/>
          <p14:tracePt t="8591" x="5124450" y="704850"/>
          <p14:tracePt t="8702" x="5141913" y="704850"/>
          <p14:tracePt t="8707" x="5192713" y="704850"/>
          <p14:tracePt t="8717" x="5208588" y="704850"/>
          <p14:tracePt t="8723" x="5251450" y="704850"/>
          <p14:tracePt t="8735" x="5337175" y="704850"/>
          <p14:tracePt t="8741" x="5421313" y="704850"/>
          <p14:tracePt t="8750" x="5489575" y="704850"/>
          <p14:tracePt t="8757" x="5575300" y="704850"/>
          <p14:tracePt t="8761" x="5651500" y="704850"/>
          <p14:tracePt t="8773" x="5702300" y="704850"/>
          <p14:tracePt t="8784" x="5719763" y="704850"/>
          <p14:tracePt t="8789" x="5735638" y="704850"/>
          <p14:tracePt t="8944" x="5753100" y="704850"/>
          <p14:tracePt t="8950" x="5761038" y="704850"/>
          <p14:tracePt t="8959" x="5770563" y="704850"/>
          <p14:tracePt t="8963" x="5788025" y="696913"/>
          <p14:tracePt t="8973" x="5813425" y="696913"/>
          <p14:tracePt t="8984" x="5846763" y="679450"/>
          <p14:tracePt t="8989" x="5864225" y="679450"/>
          <p14:tracePt t="9000" x="5889625" y="679450"/>
          <p14:tracePt t="9005" x="5922963" y="671513"/>
          <p14:tracePt t="9014" x="5932488" y="671513"/>
          <p14:tracePt t="9023" x="5940425" y="663575"/>
          <p14:tracePt t="9039" x="5948363" y="663575"/>
          <p14:tracePt t="9101" x="5957888" y="663575"/>
          <p14:tracePt t="9523" x="5965825" y="663575"/>
          <p14:tracePt t="9529" x="5973763" y="663575"/>
          <p14:tracePt t="9539" x="6008688" y="636588"/>
          <p14:tracePt t="9542" x="6034088" y="636588"/>
          <p14:tracePt t="9556" x="6059488" y="636588"/>
          <p14:tracePt t="9564" x="6110288" y="636588"/>
          <p14:tracePt t="9571" x="6153150" y="636588"/>
          <p14:tracePt t="9579" x="6178550" y="636588"/>
          <p14:tracePt t="9586" x="6221413" y="636588"/>
          <p14:tracePt t="9594" x="6246813" y="636588"/>
          <p14:tracePt t="9606" x="6288088" y="636588"/>
          <p14:tracePt t="9609" x="6305550" y="636588"/>
          <p14:tracePt t="9619" x="6313488" y="636588"/>
          <p14:tracePt t="9848" x="6323013" y="636588"/>
          <p14:tracePt t="9857" x="6323013" y="628650"/>
          <p14:tracePt t="9877" x="6338888" y="628650"/>
          <p14:tracePt t="15259" x="6338888" y="654050"/>
          <p14:tracePt t="15263" x="6348413" y="671513"/>
          <p14:tracePt t="15273" x="6365875" y="704850"/>
          <p14:tracePt t="15279" x="6391275" y="755650"/>
          <p14:tracePt t="15289" x="6416675" y="808038"/>
          <p14:tracePt t="15301" x="6457950" y="858838"/>
          <p14:tracePt t="15305" x="6510338" y="935038"/>
          <p14:tracePt t="15315" x="6551613" y="985838"/>
          <p14:tracePt t="15320" x="6619875" y="1036638"/>
          <p14:tracePt t="15329" x="6688138" y="1096963"/>
          <p14:tracePt t="15339" x="6764338" y="1122363"/>
          <p14:tracePt t="15343" x="6824663" y="1163638"/>
          <p14:tracePt t="15356" x="6883400" y="1198563"/>
          <p14:tracePt t="15359" x="6934200" y="1231900"/>
          <p14:tracePt t="15372" x="6943725" y="1231900"/>
          <p14:tracePt t="15465" x="6908800" y="1231900"/>
          <p14:tracePt t="15469" x="6865938" y="1216025"/>
          <p14:tracePt t="15479" x="6840538" y="1216025"/>
          <p14:tracePt t="15489" x="6799263" y="1206500"/>
          <p14:tracePt t="15495" x="6721475" y="1189038"/>
          <p14:tracePt t="15506" x="6627813" y="1173163"/>
          <p14:tracePt t="15511" x="6535738" y="1155700"/>
          <p14:tracePt t="15523" x="6442075" y="1147763"/>
          <p14:tracePt t="15535" x="6221413" y="1122363"/>
          <p14:tracePt t="15545" x="6135688" y="1122363"/>
          <p14:tracePt t="15550" x="6049963" y="1122363"/>
          <p14:tracePt t="15561" x="5983288" y="1112838"/>
          <p14:tracePt t="15572" x="5932488" y="1112838"/>
          <p14:tracePt t="15575" x="5880100" y="1112838"/>
          <p14:tracePt t="15585" x="5846763" y="1112838"/>
          <p14:tracePt t="15591" x="5803900" y="1112838"/>
          <p14:tracePt t="15601" x="5761038" y="1112838"/>
          <p14:tracePt t="15611" x="5735638" y="1112838"/>
          <p14:tracePt t="15617" x="5694363" y="1112838"/>
          <p14:tracePt t="15627" x="5651500" y="1112838"/>
          <p14:tracePt t="15634" x="5591175" y="1112838"/>
          <p14:tracePt t="15641" x="5549900" y="1112838"/>
          <p14:tracePt t="15651" x="5481638" y="1112838"/>
          <p14:tracePt t="15657" x="5421313" y="1112838"/>
          <p14:tracePt t="15668" x="5337175" y="1112838"/>
          <p14:tracePt t="15674" x="5276850" y="1112838"/>
          <p14:tracePt t="15684" x="5208588" y="1112838"/>
          <p14:tracePt t="15693" x="5132388" y="1112838"/>
          <p14:tracePt t="15701" x="5064125" y="1112838"/>
          <p14:tracePt t="15707" x="4979988" y="1112838"/>
          <p14:tracePt t="15714" x="4903788" y="1112838"/>
          <p14:tracePt t="15723" x="4818063" y="1112838"/>
          <p14:tracePt t="15734" x="4733925" y="1112838"/>
          <p14:tracePt t="15739" x="4683125" y="1112838"/>
          <p14:tracePt t="15750" x="4597400" y="1112838"/>
          <p14:tracePt t="15755" x="4538663" y="1112838"/>
          <p14:tracePt t="15764" x="4478338" y="1112838"/>
          <p14:tracePt t="15773" x="4445000" y="1112838"/>
          <p14:tracePt t="15777" x="4435475" y="1112838"/>
          <p14:tracePt t="16085" x="4427538" y="1112838"/>
          <p14:tracePt t="16095" x="4410075" y="1112838"/>
          <p14:tracePt t="16106" x="4394200" y="1112838"/>
          <p14:tracePt t="16111" x="4376738" y="1112838"/>
          <p14:tracePt t="16121" x="4368800" y="1112838"/>
          <p14:tracePt t="16136" x="4341813" y="1112838"/>
          <p14:tracePt t="16145" x="4333875" y="1112838"/>
          <p14:tracePt t="16191" x="4333875" y="1122363"/>
          <p14:tracePt t="16199" x="4351338" y="1122363"/>
          <p14:tracePt t="16207" x="4376738" y="1122363"/>
          <p14:tracePt t="16218" x="4419600" y="1130300"/>
          <p14:tracePt t="16223" x="4503738" y="1130300"/>
          <p14:tracePt t="16234" x="4630738" y="1155700"/>
          <p14:tracePt t="16239" x="4775200" y="1173163"/>
          <p14:tracePt t="16251" x="4972050" y="1189038"/>
          <p14:tracePt t="16257" x="5268913" y="1206500"/>
          <p14:tracePt t="16261" x="5557838" y="1223963"/>
          <p14:tracePt t="16273" x="5940425" y="1223963"/>
          <p14:tracePt t="16276" x="6338888" y="1223963"/>
          <p14:tracePt t="16289" x="6746875" y="1223963"/>
          <p14:tracePt t="16300" x="7088188" y="1223963"/>
          <p14:tracePt t="16306" x="7385050" y="1241425"/>
          <p14:tracePt t="16311" x="7623175" y="1241425"/>
          <p14:tracePt t="16318" x="7775575" y="1241425"/>
          <p14:tracePt t="16327" x="7902575" y="1241425"/>
          <p14:tracePt t="16339" x="7988300" y="1241425"/>
          <p14:tracePt t="16343" x="8039100" y="1241425"/>
          <p14:tracePt t="16353" x="8056563" y="1241425"/>
          <p14:tracePt t="16399" x="8064500" y="1241425"/>
          <p14:tracePt t="16405" x="8074025" y="1241425"/>
          <p14:tracePt t="16414" x="8099425" y="1241425"/>
          <p14:tracePt t="16419" x="8140700" y="1241425"/>
          <p14:tracePt t="16429" x="8166100" y="1231900"/>
          <p14:tracePt t="16439" x="8201025" y="1206500"/>
          <p14:tracePt t="16443" x="8243888" y="1198563"/>
          <p14:tracePt t="16453" x="8269288" y="1198563"/>
          <p14:tracePt t="16459" x="8302625" y="1198563"/>
          <p14:tracePt t="16469" x="8378825" y="1181100"/>
          <p14:tracePt t="16479" x="8447088" y="1181100"/>
          <p14:tracePt t="16485" x="8507413" y="1181100"/>
          <p14:tracePt t="16493" x="8591550" y="1181100"/>
          <p14:tracePt t="16501" x="8651875" y="1181100"/>
          <p14:tracePt t="16509" x="8718550" y="1181100"/>
          <p14:tracePt t="16519" x="8728075" y="1181100"/>
          <p14:tracePt t="16525" x="8736013" y="1181100"/>
          <p14:tracePt t="16615" x="8743950" y="1181100"/>
          <p14:tracePt t="16641" x="8743950" y="1198563"/>
          <p14:tracePt t="16655" x="8743950" y="1206500"/>
          <p14:tracePt t="16667" x="8743950" y="1216025"/>
          <p14:tracePt t="16675" x="8736013" y="1223963"/>
          <p14:tracePt t="16686" x="8736013" y="1231900"/>
          <p14:tracePt t="16695" x="8736013" y="1241425"/>
          <p14:tracePt t="16707" x="8736013" y="1249363"/>
          <p14:tracePt t="16718" x="8718550" y="1257300"/>
          <p14:tracePt t="16832" x="8718550" y="1266825"/>
          <p14:tracePt t="16947" x="8718550" y="1274763"/>
          <p14:tracePt t="17079" x="8710613" y="1274763"/>
          <p14:tracePt t="17089" x="8677275" y="1274763"/>
          <p14:tracePt t="17092" x="8651875" y="1274763"/>
          <p14:tracePt t="17103" x="8599488" y="1274763"/>
          <p14:tracePt t="17117" x="8497888" y="1274763"/>
          <p14:tracePt t="17119" x="8404225" y="1274763"/>
          <p14:tracePt t="17129" x="8259763" y="1266825"/>
          <p14:tracePt t="17134" x="8081963" y="1257300"/>
          <p14:tracePt t="17145" x="7843838" y="1241425"/>
          <p14:tracePt t="17157" x="7597775" y="1206500"/>
          <p14:tracePt t="17159" x="7418388" y="1198563"/>
          <p14:tracePt t="17169" x="7180263" y="1181100"/>
          <p14:tracePt t="17175" x="6908800" y="1163638"/>
          <p14:tracePt t="17185" x="6696075" y="1155700"/>
          <p14:tracePt t="17195" x="6457950" y="1138238"/>
          <p14:tracePt t="17201" x="6246813" y="1122363"/>
          <p14:tracePt t="17209" x="6067425" y="1112838"/>
          <p14:tracePt t="17217" x="5915025" y="1096963"/>
          <p14:tracePt t="17225" x="5753100" y="1087438"/>
          <p14:tracePt t="17235" x="5626100" y="1069975"/>
          <p14:tracePt t="17241" x="5514975" y="1069975"/>
          <p14:tracePt t="17251" x="5387975" y="1069975"/>
          <p14:tracePt t="17256" x="5286375" y="1069975"/>
          <p14:tracePt t="17267" x="5192713" y="1069975"/>
          <p14:tracePt t="17275" x="5106988" y="1069975"/>
          <p14:tracePt t="17284" x="5005388" y="1062038"/>
          <p14:tracePt t="17291" x="4919663" y="1062038"/>
          <p14:tracePt t="17295" x="4818063" y="1062038"/>
          <p14:tracePt t="17306" x="4724400" y="1062038"/>
          <p14:tracePt t="17317" x="4597400" y="1054100"/>
          <p14:tracePt t="17323" x="4478338" y="1054100"/>
          <p14:tracePt t="17335" x="4224338" y="1028700"/>
          <p14:tracePt t="17345" x="4087813" y="1028700"/>
          <p14:tracePt t="17356" x="3943350" y="1019175"/>
          <p14:tracePt t="17361" x="3816350" y="1019175"/>
          <p14:tracePt t="17373" x="3705225" y="1019175"/>
          <p14:tracePt t="17377" x="3578225" y="1003300"/>
          <p14:tracePt t="17389" x="3475038" y="1003300"/>
          <p14:tracePt t="17401" x="3263900" y="993775"/>
          <p14:tracePt t="17411" x="3178175" y="993775"/>
          <p14:tracePt t="17417" x="3109913" y="993775"/>
          <p14:tracePt t="17427" x="3008313" y="985838"/>
          <p14:tracePt t="17439" x="2932113" y="968375"/>
          <p14:tracePt t="17441" x="2871788" y="968375"/>
          <p14:tracePt t="17450" x="2787650" y="968375"/>
          <p14:tracePt t="17457" x="2719388" y="968375"/>
          <p14:tracePt t="17467" x="2633663" y="960438"/>
          <p14:tracePt t="17477" x="2592388" y="960438"/>
          <p14:tracePt t="17484" x="2516188" y="942975"/>
          <p14:tracePt t="17493" x="2438400" y="925513"/>
          <p14:tracePt t="17501" x="2371725" y="925513"/>
          <p14:tracePt t="17507" x="2303463" y="925513"/>
          <p14:tracePt t="17517" x="2209800" y="925513"/>
          <p14:tracePt t="17523" x="2124075" y="925513"/>
          <p14:tracePt t="17534" x="2030413" y="925513"/>
          <p14:tracePt t="17539" x="1946275" y="917575"/>
          <p14:tracePt t="17550" x="1852613" y="909638"/>
          <p14:tracePt t="17557" x="1758950" y="900113"/>
          <p14:tracePt t="17565" x="1657350" y="884238"/>
          <p14:tracePt t="17573" x="1555750" y="884238"/>
          <p14:tracePt t="17579" x="1444625" y="874713"/>
          <p14:tracePt t="17589" x="1325563" y="874713"/>
          <p14:tracePt t="17602" x="1198563" y="874713"/>
          <p14:tracePt t="17603" x="1062038" y="866775"/>
          <p14:tracePt t="17615" x="935038" y="849313"/>
          <p14:tracePt t="17619" x="808038" y="841375"/>
          <p14:tracePt t="17631" x="679450" y="823913"/>
          <p14:tracePt t="17642" x="577850" y="823913"/>
          <p14:tracePt t="17643" x="492125" y="823913"/>
          <p14:tracePt t="17654" x="425450" y="823913"/>
          <p14:tracePt t="17659" x="365125" y="823913"/>
          <p14:tracePt t="17669" x="322263" y="823913"/>
          <p14:tracePt t="17679" x="314325" y="823913"/>
          <p14:tracePt t="17684" x="306388" y="823913"/>
          <p14:tracePt t="17705" x="306388" y="841375"/>
          <p14:tracePt t="17709" x="306388" y="849313"/>
          <p14:tracePt t="17720" x="306388" y="858838"/>
          <p14:tracePt t="17729" x="306388" y="866775"/>
          <p14:tracePt t="17734" x="306388" y="884238"/>
          <p14:tracePt t="17745" x="306388" y="900113"/>
          <p14:tracePt t="17750" x="306388" y="917575"/>
          <p14:tracePt t="17759" x="306388" y="960438"/>
          <p14:tracePt t="17770" x="306388" y="977900"/>
          <p14:tracePt t="17775" x="347663" y="1036638"/>
          <p14:tracePt t="17785" x="365125" y="1069975"/>
          <p14:tracePt t="17790" x="407988" y="1122363"/>
          <p14:tracePt t="17802" x="415925" y="1181100"/>
          <p14:tracePt t="17809" x="450850" y="1231900"/>
          <p14:tracePt t="17818" x="476250" y="1266825"/>
          <p14:tracePt t="17827" x="492125" y="1343025"/>
          <p14:tracePt t="17835" x="527050" y="1419225"/>
          <p14:tracePt t="17841" x="552450" y="1520825"/>
          <p14:tracePt t="17851" x="577850" y="1606550"/>
          <p14:tracePt t="17858" x="611188" y="1708150"/>
          <p14:tracePt t="17868" x="628650" y="1809750"/>
          <p14:tracePt t="17874" x="654050" y="1903413"/>
          <p14:tracePt t="17885" x="663575" y="1997075"/>
          <p14:tracePt t="17892" x="671513" y="2073275"/>
          <p14:tracePt t="17895" x="696913" y="2149475"/>
          <p14:tracePt t="17906" x="704850" y="2217738"/>
          <p14:tracePt t="17911" x="714375" y="2268538"/>
          <p14:tracePt t="17924" x="722313" y="2328863"/>
          <p14:tracePt t="17935" x="730250" y="2371725"/>
          <p14:tracePt t="17938" x="730250" y="2397125"/>
          <p14:tracePt t="17951" x="739775" y="2413000"/>
          <p14:tracePt t="17962" x="739775" y="2422525"/>
          <p14:tracePt t="18037" x="747713" y="2430463"/>
          <p14:tracePt t="18057" x="755650" y="2430463"/>
          <p14:tracePt t="18070" x="765175" y="2430463"/>
          <p14:tracePt t="18077" x="781050" y="2430463"/>
          <p14:tracePt t="18084" x="790575" y="2430463"/>
          <p14:tracePt t="18093" x="823913" y="2430463"/>
          <p14:tracePt t="18101" x="858838" y="2430463"/>
          <p14:tracePt t="18107" x="884238" y="2430463"/>
          <p14:tracePt t="18117" x="917575" y="2430463"/>
          <p14:tracePt t="18124" x="952500" y="2430463"/>
          <p14:tracePt t="18135" x="993775" y="2430463"/>
          <p14:tracePt t="18141" x="1062038" y="2430463"/>
          <p14:tracePt t="18152" x="1138238" y="2438400"/>
          <p14:tracePt t="18158" x="1241425" y="2447925"/>
          <p14:tracePt t="18170" x="1368425" y="2447925"/>
          <p14:tracePt t="18176" x="1504950" y="2447925"/>
          <p14:tracePt t="18181" x="1657350" y="2463800"/>
          <p14:tracePt t="18192" x="1835150" y="2463800"/>
          <p14:tracePt t="18203" x="2328863" y="2463800"/>
          <p14:tracePt t="18215" x="2617788" y="2463800"/>
          <p14:tracePt t="18220" x="2846388" y="2463800"/>
          <p14:tracePt t="18232" x="3076575" y="2463800"/>
          <p14:tracePt t="18241" x="3254375" y="2463800"/>
          <p14:tracePt t="18243" x="3398838" y="2463800"/>
          <p14:tracePt t="18258" x="3527425" y="2463800"/>
          <p14:tracePt t="18259" x="3611563" y="2463800"/>
          <p14:tracePt t="18268" x="3679825" y="2463800"/>
          <p14:tracePt t="18282" x="3687763" y="2463800"/>
          <p14:tracePt t="18285" x="3697288" y="2463800"/>
          <p14:tracePt t="18295" x="3730625" y="2463800"/>
          <p14:tracePt t="18302" x="3738563" y="2463800"/>
          <p14:tracePt t="18309" x="3756025" y="2455863"/>
          <p14:tracePt t="18319" x="3798888" y="2455863"/>
          <p14:tracePt t="18326" x="3824288" y="2455863"/>
          <p14:tracePt t="18336" x="3867150" y="2455863"/>
          <p14:tracePt t="18342" x="3951288" y="2455863"/>
          <p14:tracePt t="18352" x="4019550" y="2455863"/>
          <p14:tracePt t="18360" x="4105275" y="2455863"/>
          <p14:tracePt t="18369" x="4206875" y="2455863"/>
          <p14:tracePt t="18376" x="4300538" y="2455863"/>
          <p14:tracePt t="18385" x="4402138" y="2455863"/>
          <p14:tracePt t="18391" x="4503738" y="2455863"/>
          <p14:tracePt t="18402" x="4597400" y="2455863"/>
          <p14:tracePt t="18408" x="4657725" y="2455863"/>
          <p14:tracePt t="18418" x="4733925" y="2455863"/>
          <p14:tracePt t="18424" x="4759325" y="2455863"/>
          <p14:tracePt t="18436" x="4802188" y="2455863"/>
          <p14:tracePt t="18442" x="4827588" y="2455863"/>
          <p14:tracePt t="18445" x="4852988" y="2455863"/>
          <p14:tracePt t="18458" x="4878388" y="2455863"/>
          <p14:tracePt t="18461" x="4903788" y="2455863"/>
          <p14:tracePt t="18474" x="4929188" y="2455863"/>
          <p14:tracePt t="18485" x="4946650" y="2455863"/>
          <p14:tracePt t="18488" x="4979988" y="2455863"/>
          <p14:tracePt t="18504" x="5064125" y="2455863"/>
          <p14:tracePt t="18512" x="5106988" y="2455863"/>
          <p14:tracePt t="18525" x="5132388" y="2455863"/>
          <p14:tracePt t="18527" x="5175250" y="2455863"/>
          <p14:tracePt t="18539" x="5218113" y="2455863"/>
          <p14:tracePt t="18540" x="5276850" y="2455863"/>
          <p14:tracePt t="18551" x="5337175" y="2455863"/>
          <p14:tracePt t="18561" x="5405438" y="2455863"/>
          <p14:tracePt t="18569" x="5481638" y="2455863"/>
          <p14:tracePt t="18577" x="5565775" y="2455863"/>
          <p14:tracePt t="18585" x="5616575" y="2455863"/>
          <p14:tracePt t="18591" x="5694363" y="2455863"/>
          <p14:tracePt t="18602" x="5735638" y="2455863"/>
          <p14:tracePt t="18608" x="5778500" y="2447925"/>
          <p14:tracePt t="18618" x="5813425" y="2438400"/>
          <p14:tracePt t="18625" x="5864225" y="2430463"/>
          <p14:tracePt t="18635" x="5905500" y="2430463"/>
          <p14:tracePt t="18643" x="5948363" y="2422525"/>
          <p14:tracePt t="18651" x="6008688" y="2422525"/>
          <p14:tracePt t="18658" x="6067425" y="2413000"/>
          <p14:tracePt t="18665" x="6143625" y="2397125"/>
          <p14:tracePt t="18676" x="6237288" y="2397125"/>
          <p14:tracePt t="18684" x="6323013" y="2397125"/>
          <p14:tracePt t="18689" x="6407150" y="2397125"/>
          <p14:tracePt t="18701" x="6510338" y="2397125"/>
          <p14:tracePt t="18703" x="6594475" y="2397125"/>
          <p14:tracePt t="18715" x="6670675" y="2387600"/>
          <p14:tracePt t="18725" x="6764338" y="2387600"/>
          <p14:tracePt t="18729" x="6850063" y="2387600"/>
          <p14:tracePt t="18740" x="6934200" y="2387600"/>
          <p14:tracePt t="18743" x="7019925" y="2387600"/>
          <p14:tracePt t="18754" x="7113588" y="2387600"/>
          <p14:tracePt t="18766" x="7180263" y="2387600"/>
          <p14:tracePt t="18770" x="7265988" y="2387600"/>
          <p14:tracePt t="18781" x="7334250" y="2387600"/>
          <p14:tracePt t="18786" x="7392988" y="2379663"/>
          <p14:tracePt t="18793" x="7478713" y="2379663"/>
          <p14:tracePt t="18803" x="7537450" y="2371725"/>
          <p14:tracePt t="18809" x="7623175" y="2371725"/>
          <p14:tracePt t="18819" x="7699375" y="2362200"/>
          <p14:tracePt t="18826" x="7775575" y="2344738"/>
          <p14:tracePt t="18836" x="7877175" y="2328863"/>
          <p14:tracePt t="18846" x="7945438" y="2319338"/>
          <p14:tracePt t="18851" x="8047038" y="2303463"/>
          <p14:tracePt t="18859" x="8150225" y="2293938"/>
          <p14:tracePt t="18866" x="8259763" y="2286000"/>
          <p14:tracePt t="18876" x="8362950" y="2268538"/>
          <p14:tracePt t="18885" x="8464550" y="2268538"/>
          <p14:tracePt t="18890" x="8566150" y="2260600"/>
          <p14:tracePt t="18902" x="8677275" y="2260600"/>
          <p14:tracePt t="18907" x="8761413" y="2252663"/>
          <p14:tracePt t="18918" x="8837613" y="2235200"/>
          <p14:tracePt t="18926" x="8880475" y="2227263"/>
          <p14:tracePt t="18929" x="8888413" y="2227263"/>
          <p14:tracePt t="19152" x="8905875" y="2217738"/>
          <p14:tracePt t="19162" x="8905875" y="2200275"/>
          <p14:tracePt t="19168" x="8905875" y="2174875"/>
          <p14:tracePt t="19177" x="8905875" y="2116138"/>
          <p14:tracePt t="19188" x="8905875" y="2082800"/>
          <p14:tracePt t="19191" x="8905875" y="2055813"/>
          <p14:tracePt t="19201" x="8905875" y="1997075"/>
          <p14:tracePt t="19207" x="8905875" y="1946275"/>
          <p14:tracePt t="19218" x="8905875" y="1860550"/>
          <p14:tracePt t="19227" x="8905875" y="1776413"/>
          <p14:tracePt t="19235" x="8913813" y="1674813"/>
          <p14:tracePt t="19243" x="8931275" y="1589088"/>
          <p14:tracePt t="19251" x="8948738" y="1512888"/>
          <p14:tracePt t="19257" x="8956675" y="1462088"/>
          <p14:tracePt t="19269" x="8956675" y="1419225"/>
          <p14:tracePt t="19274" x="8956675" y="1376363"/>
          <p14:tracePt t="19285" x="8956675" y="1360488"/>
          <p14:tracePt t="19510" x="8956675" y="1368425"/>
          <p14:tracePt t="19520" x="8956675" y="1385888"/>
          <p14:tracePt t="19535" x="8956675" y="1401763"/>
          <p14:tracePt t="19545" x="8956675" y="1411288"/>
          <p14:tracePt t="19550" x="8956675" y="1444625"/>
          <p14:tracePt t="19561" x="8956675" y="1452563"/>
          <p14:tracePt t="19568" x="8956675" y="1462088"/>
          <p14:tracePt t="19575" x="8956675" y="1470025"/>
          <p14:tracePt t="19584" x="8966200" y="1495425"/>
          <p14:tracePt t="19591" x="8966200" y="1512888"/>
          <p14:tracePt t="19607" x="8966200" y="1520825"/>
          <p14:tracePt t="19634" x="8966200" y="1530350"/>
          <p14:tracePt t="19976" x="8956675" y="1530350"/>
          <p14:tracePt t="19986" x="8948738" y="1530350"/>
          <p14:tracePt t="19989" x="8940800" y="1520825"/>
          <p14:tracePt t="20000" x="8923338" y="1520825"/>
          <p14:tracePt t="20009" x="8905875" y="1512888"/>
          <p14:tracePt t="20018" x="8855075" y="1512888"/>
          <p14:tracePt t="20025" x="8847138" y="1512888"/>
          <p14:tracePt t="20034" x="8821738" y="1512888"/>
          <p14:tracePt t="20041" x="8778875" y="1512888"/>
          <p14:tracePt t="20051" x="8743950" y="1504950"/>
          <p14:tracePt t="20057" x="8702675" y="1504950"/>
          <p14:tracePt t="20067" x="8659813" y="1504950"/>
          <p14:tracePt t="20074" x="8624888" y="1504950"/>
          <p14:tracePt t="20085" x="8591550" y="1504950"/>
          <p14:tracePt t="20091" x="8548688" y="1504950"/>
          <p14:tracePt t="20095" x="8532813" y="1504950"/>
          <p14:tracePt t="20107" x="8489950" y="1504950"/>
          <p14:tracePt t="20111" x="8455025" y="1504950"/>
          <p14:tracePt t="20123" x="8429625" y="1504950"/>
          <p14:tracePt t="20134" x="8413750" y="1504950"/>
          <p14:tracePt t="20137" x="8388350" y="1504950"/>
          <p14:tracePt t="20151" x="8320088" y="1504950"/>
          <p14:tracePt t="20161" x="8259763" y="1504950"/>
          <p14:tracePt t="20174" x="8226425" y="1512888"/>
          <p14:tracePt t="20177" x="8158163" y="1520825"/>
          <p14:tracePt t="20190" x="8099425" y="1546225"/>
          <p14:tracePt t="20193" x="8021638" y="1563688"/>
          <p14:tracePt t="20203" x="7945438" y="1581150"/>
          <p14:tracePt t="20209" x="7861300" y="1589088"/>
          <p14:tracePt t="20218" x="7775575" y="1597025"/>
          <p14:tracePt t="20224" x="7631113" y="1614488"/>
          <p14:tracePt t="20234" x="7486650" y="1631950"/>
          <p14:tracePt t="20245" x="7334250" y="1657350"/>
          <p14:tracePt t="20251" x="7088188" y="1690688"/>
          <p14:tracePt t="20259" x="6815138" y="1708150"/>
          <p14:tracePt t="20267" x="6535738" y="1751013"/>
          <p14:tracePt t="20275" x="6272213" y="1766888"/>
          <p14:tracePt t="20284" x="6008688" y="1784350"/>
          <p14:tracePt t="20291" x="5735638" y="1801813"/>
          <p14:tracePt t="20300" x="5497513" y="1819275"/>
          <p14:tracePt t="20306" x="5276850" y="1844675"/>
          <p14:tracePt t="20318" x="5099050" y="1860550"/>
          <p14:tracePt t="20324" x="4868863" y="1903413"/>
          <p14:tracePt t="20334" x="4683125" y="1928813"/>
          <p14:tracePt t="20341" x="4521200" y="1954213"/>
          <p14:tracePt t="20351" x="4359275" y="1979613"/>
          <p14:tracePt t="20357" x="4232275" y="1989138"/>
          <p14:tracePt t="20361" x="4105275" y="2014538"/>
          <p14:tracePt t="20372" x="3960813" y="2039938"/>
          <p14:tracePt t="20385" x="3857625" y="2047875"/>
          <p14:tracePt t="20388" x="3756025" y="2065338"/>
          <p14:tracePt t="20400" x="3586163" y="2098675"/>
          <p14:tracePt t="20411" x="3509963" y="2108200"/>
          <p14:tracePt t="20423" x="3433763" y="2116138"/>
          <p14:tracePt t="20427" x="3365500" y="2124075"/>
          <p14:tracePt t="20439" x="3305175" y="2133600"/>
          <p14:tracePt t="20440" x="3221038" y="2149475"/>
          <p14:tracePt t="20451" x="3160713" y="2149475"/>
          <p14:tracePt t="20461" x="3084513" y="2149475"/>
          <p14:tracePt t="20467" x="3076575" y="2149475"/>
          <p14:tracePt t="20477" x="3033713" y="2149475"/>
          <p14:tracePt t="20485" x="2990850" y="2149475"/>
          <p14:tracePt t="20493" x="2932113" y="2149475"/>
          <p14:tracePt t="20506" x="2871788" y="2149475"/>
          <p14:tracePt t="20507" x="2830513" y="2149475"/>
          <p14:tracePt t="20518" x="2778125" y="2159000"/>
          <p14:tracePt t="20535" x="2762250" y="2159000"/>
          <p14:tracePt t="20552" x="2744788" y="2159000"/>
          <p14:tracePt t="20558" x="2736850" y="2159000"/>
          <p14:tracePt t="21023" x="2736850" y="2166938"/>
          <p14:tracePt t="21034" x="2727325" y="2166938"/>
          <p14:tracePt t="21043" x="2711450" y="2166938"/>
          <p14:tracePt t="21349" x="2701925" y="2174875"/>
          <p14:tracePt t="21355" x="2676525" y="2184400"/>
          <p14:tracePt t="21366" x="2625725" y="2192338"/>
          <p14:tracePt t="21375" x="2600325" y="2200275"/>
          <p14:tracePt t="21385" x="2582863" y="2217738"/>
          <p14:tracePt t="21390" x="2557463" y="2217738"/>
          <p14:tracePt t="21395" x="2549525" y="2217738"/>
          <p14:tracePt t="21406" x="2532063" y="2217738"/>
          <p14:tracePt t="21418" x="2524125" y="2235200"/>
          <p14:tracePt t="21423" x="2516188" y="2243138"/>
          <p14:tracePt t="21434" x="2516188" y="2252663"/>
          <p14:tracePt t="21445" x="2489200" y="2252663"/>
          <p14:tracePt t="21456" x="2481263" y="2260600"/>
          <p14:tracePt t="21461" x="2463800" y="2260600"/>
          <p14:tracePt t="21473" x="2455863" y="2260600"/>
          <p14:tracePt t="21477" x="2447925" y="2268538"/>
          <p14:tracePt t="21489" x="2430463" y="2268538"/>
          <p14:tracePt t="21494" x="2422525" y="2268538"/>
          <p14:tracePt t="21500" x="2413000" y="2268538"/>
          <p14:tracePt t="21511" x="2397125" y="2268538"/>
          <p14:tracePt t="21527" x="2371725" y="2268538"/>
          <p14:tracePt t="21540" x="2362200" y="2268538"/>
          <p14:tracePt t="21541" x="2354263" y="2268538"/>
          <p14:tracePt t="21551" x="2336800" y="2268538"/>
          <p14:tracePt t="21561" x="2328863" y="2268538"/>
          <p14:tracePt t="21567" x="2311400" y="2268538"/>
          <p14:tracePt t="21577" x="2293938" y="2243138"/>
          <p14:tracePt t="21585" x="2278063" y="2235200"/>
          <p14:tracePt t="21611" x="2260600" y="2235200"/>
          <p14:tracePt t="21623" x="2235200" y="2227263"/>
          <p14:tracePt t="21627" x="2227263" y="2217738"/>
          <p14:tracePt t="21638" x="2209800" y="2217738"/>
          <p14:tracePt t="21643" x="2200275" y="2217738"/>
          <p14:tracePt t="21655" x="2192338" y="2209800"/>
          <p14:tracePt t="21693" x="2192338" y="2200275"/>
          <p14:tracePt t="21709" x="2192338" y="2174875"/>
          <p14:tracePt t="21718" x="2192338" y="2166938"/>
          <p14:tracePt t="21734" x="2192338" y="2159000"/>
          <p14:tracePt t="21743" x="2192338" y="2149475"/>
          <p14:tracePt t="21751" x="2192338" y="2133600"/>
          <p14:tracePt t="21759" x="2192338" y="2116138"/>
          <p14:tracePt t="21764" x="2200275" y="2116138"/>
          <p14:tracePt t="21774" x="2200275" y="2090738"/>
          <p14:tracePt t="21793" x="2209800" y="2065338"/>
          <p14:tracePt t="21801" x="2217738" y="2055813"/>
          <p14:tracePt t="21936" x="2209800" y="2055813"/>
          <p14:tracePt t="21945" x="2192338" y="2047875"/>
          <p14:tracePt t="21956" x="2166938" y="2047875"/>
          <p14:tracePt t="21961" x="2133600" y="2039938"/>
          <p14:tracePt t="21973" x="2108200" y="2039938"/>
          <p14:tracePt t="21975" x="2082800" y="2039938"/>
          <p14:tracePt t="21984" x="2039938" y="2039938"/>
          <p14:tracePt t="21995" x="1979613" y="2014538"/>
          <p14:tracePt t="22001" x="1903413" y="1997075"/>
          <p14:tracePt t="22011" x="1844675" y="1979613"/>
          <p14:tracePt t="22017" x="1766888" y="1963738"/>
          <p14:tracePt t="22025" x="1708150" y="1954213"/>
          <p14:tracePt t="22035" x="1639888" y="1946275"/>
          <p14:tracePt t="22041" x="1589088" y="1920875"/>
          <p14:tracePt t="22051" x="1546225" y="1911350"/>
          <p14:tracePt t="22057" x="1520825" y="1911350"/>
          <p14:tracePt t="22068" x="1504950" y="1903413"/>
          <p14:tracePt t="22077" x="1495425" y="1903413"/>
          <p14:tracePt t="22084" x="1487488" y="1903413"/>
          <p14:tracePt t="22132" x="1477963" y="1895475"/>
          <p14:tracePt t="22137" x="1470025" y="1885950"/>
          <p14:tracePt t="22150" x="1470025" y="1878013"/>
          <p14:tracePt t="22150" x="1470025" y="1860550"/>
          <p14:tracePt t="22161" x="1452563" y="1844675"/>
          <p14:tracePt t="22172" x="1444625" y="1819275"/>
          <p14:tracePt t="22177" x="1444625" y="1809750"/>
          <p14:tracePt t="22189" x="1436688" y="1793875"/>
          <p14:tracePt t="22193" x="1427163" y="1776413"/>
          <p14:tracePt t="22205" x="1411288" y="1758950"/>
          <p14:tracePt t="22215" x="1393825" y="1725613"/>
          <p14:tracePt t="22217" x="1385888" y="1700213"/>
          <p14:tracePt t="22227" x="1368425" y="1690688"/>
          <p14:tracePt t="22235" x="1350963" y="1665288"/>
          <p14:tracePt t="22243" x="1333500" y="1639888"/>
          <p14:tracePt t="22256" x="1308100" y="1631950"/>
          <p14:tracePt t="22256" x="1282700" y="1614488"/>
          <p14:tracePt t="22268" x="1257300" y="1597025"/>
          <p14:tracePt t="22273" x="1231900" y="1581150"/>
          <p14:tracePt t="22284" x="1216025" y="1571625"/>
          <p14:tracePt t="22293" x="1181100" y="1571625"/>
          <p14:tracePt t="22301" x="1181100" y="1563688"/>
          <p14:tracePt t="22309" x="1173163" y="1555750"/>
          <p14:tracePt t="22314" x="1163638" y="1555750"/>
          <p14:tracePt t="22426" x="1181100" y="1555750"/>
          <p14:tracePt t="22435" x="1206500" y="1555750"/>
          <p14:tracePt t="22443" x="1231900" y="1555750"/>
          <p14:tracePt t="22451" x="1249363" y="1571625"/>
          <p14:tracePt t="22459" x="1274763" y="1571625"/>
          <p14:tracePt t="22468" x="1333500" y="1597025"/>
          <p14:tracePt t="22475" x="1368425" y="1606550"/>
          <p14:tracePt t="22485" x="1385888" y="1606550"/>
          <p14:tracePt t="22489" x="1419225" y="1606550"/>
          <p14:tracePt t="22501" x="1436688" y="1606550"/>
          <p14:tracePt t="22571" x="1444625" y="1614488"/>
          <p14:tracePt t="22587" x="1444625" y="1622425"/>
          <p14:tracePt t="22592" x="1436688" y="1622425"/>
          <p14:tracePt t="22601" x="1419225" y="1622425"/>
          <p14:tracePt t="22611" x="1393825" y="1622425"/>
          <p14:tracePt t="22619" x="1368425" y="1622425"/>
          <p14:tracePt t="22625" x="1350963" y="1622425"/>
          <p14:tracePt t="22634" x="1325563" y="1622425"/>
          <p14:tracePt t="22641" x="1292225" y="1622425"/>
          <p14:tracePt t="22651" x="1274763" y="1622425"/>
          <p14:tracePt t="22657" x="1231900" y="1622425"/>
          <p14:tracePt t="22667" x="1216025" y="1622425"/>
          <p14:tracePt t="22672" x="1189038" y="1622425"/>
          <p14:tracePt t="22784" x="1198563" y="1622425"/>
          <p14:tracePt t="22788" x="1223963" y="1622425"/>
          <p14:tracePt t="22801" x="1231900" y="1622425"/>
          <p14:tracePt t="22807" x="1266825" y="1622425"/>
          <p14:tracePt t="22814" x="1292225" y="1622425"/>
          <p14:tracePt t="22823" x="1343025" y="1622425"/>
          <p14:tracePt t="22827" x="1368425" y="1622425"/>
          <p14:tracePt t="22839" x="1419225" y="1622425"/>
          <p14:tracePt t="22851" x="1487488" y="1622425"/>
          <p14:tracePt t="22854" x="1571625" y="1622425"/>
          <p14:tracePt t="22865" x="1674813" y="1622425"/>
          <p14:tracePt t="22872" x="1784350" y="1622425"/>
          <p14:tracePt t="22879" x="1885950" y="1622425"/>
          <p14:tracePt t="22890" x="1989138" y="1622425"/>
          <p14:tracePt t="22893" x="2082800" y="1622425"/>
          <p14:tracePt t="22903" x="2166938" y="1622425"/>
          <p14:tracePt t="22909" x="2227263" y="1622425"/>
          <p14:tracePt t="22919" x="2303463" y="1622425"/>
          <p14:tracePt t="22929" x="2311400" y="1622425"/>
          <p14:tracePt t="22934" x="2319338" y="1622425"/>
          <p14:tracePt t="22943" x="2328863" y="1622425"/>
          <p14:tracePt t="23070" x="2344738" y="1631950"/>
          <p14:tracePt t="23078" x="2354263" y="1631950"/>
          <p14:tracePt t="23087" x="2371725" y="1631950"/>
          <p14:tracePt t="23095" x="2379663" y="1649413"/>
          <p14:tracePt t="23141" x="2379663" y="1665288"/>
          <p14:tracePt t="23155" x="2379663" y="1674813"/>
          <p14:tracePt t="23167" x="2379663" y="1682750"/>
          <p14:tracePt t="23184" x="2362200" y="1700213"/>
          <p14:tracePt t="23191" x="2344738" y="1716088"/>
          <p14:tracePt t="23195" x="2319338" y="1733550"/>
          <p14:tracePt t="23205" x="2278063" y="1741488"/>
          <p14:tracePt t="23211" x="2243138" y="1758950"/>
          <p14:tracePt t="23224" x="2200275" y="1758950"/>
          <p14:tracePt t="23234" x="2166938" y="1766888"/>
          <p14:tracePt t="23239" x="2116138" y="1784350"/>
          <p14:tracePt t="23251" x="1963738" y="1793875"/>
          <p14:tracePt t="23261" x="1885950" y="1809750"/>
          <p14:tracePt t="23273" x="1801813" y="1809750"/>
          <p14:tracePt t="23277" x="1733550" y="1809750"/>
          <p14:tracePt t="23289" x="1657350" y="1809750"/>
          <p14:tracePt t="23290" x="1589088" y="1809750"/>
          <p14:tracePt t="23301" x="1530350" y="1809750"/>
          <p14:tracePt t="23311" x="1462088" y="1809750"/>
          <p14:tracePt t="23317" x="1411288" y="1809750"/>
          <p14:tracePt t="23327" x="1385888" y="1809750"/>
          <p14:tracePt t="23334" x="1343025" y="1809750"/>
          <p14:tracePt t="23343" x="1317625" y="1809750"/>
          <p14:tracePt t="23351" x="1282700" y="1809750"/>
          <p14:tracePt t="23357" x="1274763" y="1809750"/>
          <p14:tracePt t="23367" x="1266825" y="1809750"/>
          <p14:tracePt t="23377" x="1241425" y="1809750"/>
          <p14:tracePt t="23393" x="1216025" y="1809750"/>
          <p14:tracePt t="23400" x="1189038" y="1809750"/>
          <p14:tracePt t="23407" x="1163638" y="1809750"/>
          <p14:tracePt t="23418" x="1147763" y="1809750"/>
          <p14:tracePt t="23423" x="1130300" y="1809750"/>
          <p14:tracePt t="23434" x="1122363" y="1809750"/>
          <p14:tracePt t="23439" x="1104900" y="1809750"/>
          <p14:tracePt t="23454" x="1096963" y="1809750"/>
          <p14:tracePt t="23616" x="1122363" y="1809750"/>
          <p14:tracePt t="23619" x="1130300" y="1809750"/>
          <p14:tracePt t="23629" x="1173163" y="1809750"/>
          <p14:tracePt t="23639" x="1206500" y="1809750"/>
          <p14:tracePt t="23645" x="1231900" y="1809750"/>
          <p14:tracePt t="23656" x="1249363" y="1809750"/>
          <p14:tracePt t="23659" x="1282700" y="1809750"/>
          <p14:tracePt t="23671" x="1325563" y="1809750"/>
          <p14:tracePt t="23679" x="1350963" y="1809750"/>
          <p14:tracePt t="23685" x="1393825" y="1809750"/>
          <p14:tracePt t="23695" x="1411288" y="1809750"/>
          <p14:tracePt t="23701" x="1444625" y="1809750"/>
          <p14:tracePt t="23711" x="1462088" y="1809750"/>
          <p14:tracePt t="23721" x="1470025" y="1809750"/>
          <p14:tracePt t="23735" x="1477963" y="1809750"/>
          <p14:tracePt t="23923" x="1487488" y="1809750"/>
          <p14:tracePt t="23932" x="1495425" y="1809750"/>
          <p14:tracePt t="23938" x="1504950" y="1809750"/>
          <p14:tracePt t="23950" x="1520825" y="1801813"/>
          <p14:tracePt t="23957" x="1555750" y="1801813"/>
          <p14:tracePt t="23966" x="1589088" y="1801813"/>
          <p14:tracePt t="23973" x="1606550" y="1801813"/>
          <p14:tracePt t="23977" x="1649413" y="1801813"/>
          <p14:tracePt t="23989" x="1708150" y="1801813"/>
          <p14:tracePt t="24001" x="1784350" y="1801813"/>
          <p14:tracePt t="24004" x="1852613" y="1801813"/>
          <p14:tracePt t="24015" x="1920875" y="1801813"/>
          <p14:tracePt t="24017" x="1979613" y="1801813"/>
          <p14:tracePt t="24029" x="2039938" y="1801813"/>
          <p14:tracePt t="24039" x="2082800" y="1801813"/>
          <p14:tracePt t="24043" x="2090738" y="1801813"/>
          <p14:tracePt t="24056" x="2098675" y="1801813"/>
          <p14:tracePt t="24093" x="2108200" y="1801813"/>
          <p14:tracePt t="24109" x="2116138" y="1801813"/>
          <p14:tracePt t="24121" x="2124075" y="1801813"/>
          <p14:tracePt t="24145" x="2133600" y="1801813"/>
          <p14:tracePt t="24149" x="2141538" y="1801813"/>
          <p14:tracePt t="24175" x="2159000" y="1793875"/>
          <p14:tracePt t="24235" x="2166938" y="1793875"/>
          <p14:tracePt t="24261" x="2174875" y="1793875"/>
          <p14:tracePt t="24267" x="2192338" y="1766888"/>
          <p14:tracePt t="24285" x="2200275" y="1758950"/>
          <p14:tracePt t="24305" x="2209800" y="1758950"/>
          <p14:tracePt t="24317" x="2217738" y="1751013"/>
          <p14:tracePt t="24345" x="2235200" y="1751013"/>
          <p14:tracePt t="24351" x="2243138" y="1741488"/>
          <p14:tracePt t="24361" x="2252663" y="1733550"/>
          <p14:tracePt t="24372" x="2278063" y="1733550"/>
          <p14:tracePt t="24389" x="2286000" y="1708150"/>
          <p14:tracePt t="24391" x="2293938" y="1708150"/>
          <p14:tracePt t="24407" x="2303463" y="1708150"/>
          <p14:tracePt t="24439" x="2311400" y="1700213"/>
          <p14:tracePt t="24461" x="2319338" y="1700213"/>
          <p14:tracePt t="24710" x="2336800" y="1700213"/>
          <p14:tracePt t="24717" x="2344738" y="1700213"/>
          <p14:tracePt t="24735" x="2362200" y="1716088"/>
          <p14:tracePt t="24740" x="2387600" y="1733550"/>
          <p14:tracePt t="24751" x="2413000" y="1741488"/>
          <p14:tracePt t="24756" x="2447925" y="1766888"/>
          <p14:tracePt t="24767" x="2489200" y="1776413"/>
          <p14:tracePt t="24775" x="2524125" y="1793875"/>
          <p14:tracePt t="24779" x="2549525" y="1793875"/>
          <p14:tracePt t="24789" x="2574925" y="1809750"/>
          <p14:tracePt t="24794" x="2582863" y="1809750"/>
          <p14:tracePt t="24809" x="2592388" y="1809750"/>
          <p14:tracePt t="24901" x="2600325" y="1809750"/>
          <p14:tracePt t="25008" x="2592388" y="1809750"/>
          <p14:tracePt t="25018" x="2592388" y="1827213"/>
          <p14:tracePt t="25027" x="2582863" y="1835150"/>
          <p14:tracePt t="25035" x="2582863" y="1870075"/>
          <p14:tracePt t="25041" x="2582863" y="1903413"/>
          <p14:tracePt t="25050" x="2574925" y="1938338"/>
          <p14:tracePt t="25057" x="2574925" y="1963738"/>
          <p14:tracePt t="25068" x="2566988" y="2014538"/>
          <p14:tracePt t="25073" x="2566988" y="2065338"/>
          <p14:tracePt t="25084" x="2557463" y="2082800"/>
          <p14:tracePt t="25089" x="2557463" y="2124075"/>
          <p14:tracePt t="25101" x="2557463" y="2159000"/>
          <p14:tracePt t="25107" x="2557463" y="2166938"/>
          <p14:tracePt t="25115" x="2557463" y="2184400"/>
          <p14:tracePt t="25123" x="2557463" y="2209800"/>
          <p14:tracePt t="25254" x="2549525" y="2200275"/>
          <p14:tracePt t="25263" x="2532063" y="2184400"/>
          <p14:tracePt t="25273" x="2516188" y="2174875"/>
          <p14:tracePt t="25288" x="2498725" y="2174875"/>
          <p14:tracePt t="25300" x="2473325" y="2159000"/>
          <p14:tracePt t="25306" x="2463800" y="2149475"/>
          <p14:tracePt t="25318" x="2430463" y="2141538"/>
          <p14:tracePt t="25325" x="2422525" y="2141538"/>
          <p14:tracePt t="25329" x="2405063" y="2124075"/>
          <p14:tracePt t="25339" x="2397125" y="2124075"/>
          <p14:tracePt t="25345" x="2387600" y="2124075"/>
          <p14:tracePt t="25357" x="2371725" y="2116138"/>
          <p14:tracePt t="25367" x="2354263" y="2108200"/>
          <p14:tracePt t="25371" x="2344738" y="2108200"/>
          <p14:tracePt t="25379" x="2336800" y="2098675"/>
          <p14:tracePt t="25384" x="2319338" y="2098675"/>
          <p14:tracePt t="25395" x="2311400" y="2098675"/>
          <p14:tracePt t="25406" x="2303463" y="2090738"/>
          <p14:tracePt t="25411" x="2278063" y="2090738"/>
          <p14:tracePt t="25423" x="2260600" y="2090738"/>
          <p14:tracePt t="25425" x="2235200" y="2090738"/>
          <p14:tracePt t="25435" x="2227263" y="2090738"/>
          <p14:tracePt t="25445" x="2200275" y="2090738"/>
          <p14:tracePt t="25451" x="2174875" y="2090738"/>
          <p14:tracePt t="25461" x="2149475" y="2090738"/>
          <p14:tracePt t="25467" x="2133600" y="2090738"/>
          <p14:tracePt t="25475" x="2108200" y="2090738"/>
          <p14:tracePt t="25484" x="2090738" y="2090738"/>
          <p14:tracePt t="25491" x="2082800" y="2090738"/>
          <p14:tracePt t="25500" x="2073275" y="2090738"/>
          <p14:tracePt t="25506" x="2055813" y="2090738"/>
          <p14:tracePt t="25525" x="2030413" y="2090738"/>
          <p14:tracePt t="25534" x="2022475" y="2090738"/>
          <p14:tracePt t="25541" x="2005013" y="2090738"/>
          <p14:tracePt t="25551" x="1989138" y="2073275"/>
          <p14:tracePt t="25557" x="1971675" y="2065338"/>
          <p14:tracePt t="25567" x="1946275" y="2065338"/>
          <p14:tracePt t="25572" x="1920875" y="2065338"/>
          <p14:tracePt t="25584" x="1885950" y="2055813"/>
          <p14:tracePt t="25589" x="1870075" y="2047875"/>
          <p14:tracePt t="25600" x="1809750" y="2030413"/>
          <p14:tracePt t="25607" x="1758950" y="2014538"/>
          <p14:tracePt t="25611" x="1700213" y="1989138"/>
          <p14:tracePt t="25623" x="1657350" y="1979613"/>
          <p14:tracePt t="25627" x="1622425" y="1963738"/>
          <p14:tracePt t="25639" x="1589088" y="1954213"/>
          <p14:tracePt t="25652" x="1555750" y="1946275"/>
          <p14:tracePt t="25652" x="1530350" y="1928813"/>
          <p14:tracePt t="25663" x="1495425" y="1911350"/>
          <p14:tracePt t="25667" x="1462088" y="1903413"/>
          <p14:tracePt t="25677" x="1436688" y="1885950"/>
          <p14:tracePt t="25689" x="1427163" y="1885950"/>
          <p14:tracePt t="25693" x="1411288" y="1885950"/>
          <p14:tracePt t="25705" x="1401763" y="1885950"/>
          <p14:tracePt t="25715" x="1393825" y="1885950"/>
          <p14:tracePt t="25718" x="1368425" y="1860550"/>
          <p14:tracePt t="25743" x="1360488" y="1860550"/>
          <p14:tracePt t="25751" x="1360488" y="1852613"/>
          <p14:tracePt t="25759" x="1333500" y="1852613"/>
          <p14:tracePt t="25781" x="1325563" y="1852613"/>
          <p14:tracePt t="25786" x="1292225" y="1835150"/>
          <p14:tracePt t="25801" x="1282700" y="1835150"/>
          <p14:tracePt t="25809" x="1266825" y="1835150"/>
          <p14:tracePt t="25815" x="1249363" y="1835150"/>
          <p14:tracePt t="25825" x="1223963" y="1835150"/>
          <p14:tracePt t="25835" x="1206500" y="1835150"/>
          <p14:tracePt t="25841" x="1189038" y="1835150"/>
          <p14:tracePt t="25851" x="1173163" y="1835150"/>
          <p14:tracePt t="25855" x="1163638" y="1835150"/>
          <p14:tracePt t="25864" x="1155700" y="1835150"/>
          <p14:tracePt t="25875" x="1147763" y="1835150"/>
          <p14:tracePt t="25919" x="1138238" y="1835150"/>
          <p14:tracePt t="26102" x="1147763" y="1835150"/>
          <p14:tracePt t="26111" x="1173163" y="1835150"/>
          <p14:tracePt t="26118" x="1189038" y="1835150"/>
          <p14:tracePt t="26124" x="1206500" y="1835150"/>
          <p14:tracePt t="26135" x="1241425" y="1852613"/>
          <p14:tracePt t="26141" x="1257300" y="1860550"/>
          <p14:tracePt t="26151" x="1266825" y="1860550"/>
          <p14:tracePt t="26157" x="1292225" y="1860550"/>
          <p14:tracePt t="26167" x="1300163" y="1860550"/>
          <p14:tracePt t="26173" x="1308100" y="1870075"/>
          <p14:tracePt t="26364" x="1308100" y="1878013"/>
          <p14:tracePt t="26399" x="1300163" y="1878013"/>
          <p14:tracePt t="26413" x="1300163" y="1885950"/>
          <p14:tracePt t="26423" x="1292225" y="1885950"/>
          <p14:tracePt t="26429" x="1282700" y="1885950"/>
          <p14:tracePt t="26439" x="1274763" y="1885950"/>
          <p14:tracePt t="26451" x="1266825" y="1895475"/>
          <p14:tracePt t="26471" x="1257300" y="1895475"/>
          <p14:tracePt t="26525" x="1249363" y="1895475"/>
          <p14:tracePt t="26538" x="1241425" y="1895475"/>
          <p14:tracePt t="26559" x="1231900" y="1911350"/>
          <p14:tracePt t="26833" x="1241425" y="1911350"/>
          <p14:tracePt t="26873" x="1249363" y="1911350"/>
          <p14:tracePt t="26893" x="1257300" y="1911350"/>
          <p14:tracePt t="26914" x="1266825" y="1911350"/>
          <p14:tracePt t="27125" x="1274763" y="1911350"/>
          <p14:tracePt t="27134" x="1292225" y="1911350"/>
          <p14:tracePt t="27141" x="1317625" y="1911350"/>
          <p14:tracePt t="27151" x="1350963" y="1911350"/>
          <p14:tracePt t="27155" x="1376363" y="1911350"/>
          <p14:tracePt t="27167" x="1393825" y="1911350"/>
          <p14:tracePt t="27169" x="1427163" y="1911350"/>
          <p14:tracePt t="27185" x="1462088" y="1911350"/>
          <p14:tracePt t="27193" x="1512888" y="1911350"/>
          <p14:tracePt t="27195" x="1571625" y="1911350"/>
          <p14:tracePt t="27206" x="1614488" y="1911350"/>
          <p14:tracePt t="27211" x="1690688" y="1911350"/>
          <p14:tracePt t="27223" x="1716088" y="1911350"/>
          <p14:tracePt t="27234" x="1758950" y="1911350"/>
          <p14:tracePt t="27235" x="1776413" y="1903413"/>
          <p14:tracePt t="27245" x="1784350" y="1903413"/>
          <p14:tracePt t="27261" x="1801813" y="1903413"/>
          <p14:tracePt t="27272" x="1809750" y="1895475"/>
          <p14:tracePt t="27277" x="1819275" y="1895475"/>
          <p14:tracePt t="27289" x="1827213" y="1895475"/>
          <p14:tracePt t="27301" x="1835150" y="1885950"/>
          <p14:tracePt t="27318" x="1844675" y="1885950"/>
          <p14:tracePt t="27468" x="1852613" y="1878013"/>
          <p14:tracePt t="27477" x="1852613" y="1860550"/>
          <p14:tracePt t="27489" x="1852613" y="1852613"/>
          <p14:tracePt t="27493" x="1835150" y="1844675"/>
          <p14:tracePt t="27506" x="1819275" y="1835150"/>
          <p14:tracePt t="27507" x="1784350" y="1827213"/>
          <p14:tracePt t="27518" x="1758950" y="1801813"/>
          <p14:tracePt t="27527" x="1700213" y="1793875"/>
          <p14:tracePt t="27534" x="1674813" y="1784350"/>
          <p14:tracePt t="27543" x="1622425" y="1766888"/>
          <p14:tracePt t="27551" x="1571625" y="1758950"/>
          <p14:tracePt t="27559" x="1530350" y="1741488"/>
          <p14:tracePt t="27569" x="1477963" y="1733550"/>
          <p14:tracePt t="27574" x="1452563" y="1725613"/>
          <p14:tracePt t="27584" x="1444625" y="1716088"/>
          <p14:tracePt t="27726" x="1452563" y="1716088"/>
          <p14:tracePt t="27734" x="1477963" y="1716088"/>
          <p14:tracePt t="27739" x="1504950" y="1716088"/>
          <p14:tracePt t="27751" x="1530350" y="1716088"/>
          <p14:tracePt t="27756" x="1571625" y="1716088"/>
          <p14:tracePt t="27767" x="1649413" y="1716088"/>
          <p14:tracePt t="27773" x="1741488" y="1716088"/>
          <p14:tracePt t="27785" x="1835150" y="1716088"/>
          <p14:tracePt t="27791" x="1928813" y="1716088"/>
          <p14:tracePt t="27795" x="2030413" y="1716088"/>
          <p14:tracePt t="27806" x="2098675" y="1716088"/>
          <p14:tracePt t="27811" x="2141538" y="1716088"/>
          <p14:tracePt t="27822" x="2159000" y="1716088"/>
          <p14:tracePt t="27908" x="2166938" y="1708150"/>
          <p14:tracePt t="27921" x="2174875" y="1700213"/>
          <p14:tracePt t="27935" x="2184400" y="1690688"/>
          <p14:tracePt t="27940" x="2192338" y="1674813"/>
          <p14:tracePt t="27950" x="2200275" y="1657350"/>
          <p14:tracePt t="27961" x="2227263" y="1631950"/>
          <p14:tracePt t="27977" x="2235200" y="1606550"/>
          <p14:tracePt t="27990" x="2243138" y="1589088"/>
          <p14:tracePt t="28003" x="2252663" y="1581150"/>
          <p14:tracePt t="28015" x="2252663" y="1571625"/>
          <p14:tracePt t="28018" x="2260600" y="1563688"/>
          <p14:tracePt t="28027" x="2260600" y="1555750"/>
          <p14:tracePt t="28039" x="2260600" y="1538288"/>
          <p14:tracePt t="28346" x="2260600" y="1520825"/>
          <p14:tracePt t="28355" x="2260600" y="1512888"/>
          <p14:tracePt t="28361" x="2235200" y="1512888"/>
          <p14:tracePt t="28372" x="2166938" y="1487488"/>
          <p14:tracePt t="28385" x="2090738" y="1470025"/>
          <p14:tracePt t="28401" x="1878013" y="1436688"/>
          <p14:tracePt t="28411" x="1733550" y="1411288"/>
          <p14:tracePt t="28423" x="1571625" y="1385888"/>
          <p14:tracePt t="28425" x="1385888" y="1360488"/>
          <p14:tracePt t="28434" x="1223963" y="1343025"/>
          <p14:tracePt t="28441" x="1069975" y="1333500"/>
          <p14:tracePt t="28451" x="935038" y="1333500"/>
          <p14:tracePt t="28461" x="808038" y="1333500"/>
          <p14:tracePt t="28468" x="704850" y="1325563"/>
          <p14:tracePt t="28477" x="620713" y="1325563"/>
          <p14:tracePt t="28484" x="577850" y="1325563"/>
          <p14:tracePt t="28491" x="569913" y="1325563"/>
          <p14:tracePt t="28501" x="560388" y="1325563"/>
          <p14:tracePt t="28593" x="585788" y="1325563"/>
          <p14:tracePt t="28599" x="595313" y="1325563"/>
          <p14:tracePt t="28607" x="636588" y="1325563"/>
          <p14:tracePt t="28614" x="696913" y="1325563"/>
          <p14:tracePt t="28623" x="781050" y="1325563"/>
          <p14:tracePt t="28634" x="866775" y="1325563"/>
          <p14:tracePt t="28639" x="935038" y="1325563"/>
          <p14:tracePt t="28651" x="1019175" y="1325563"/>
          <p14:tracePt t="28655" x="1096963" y="1325563"/>
          <p14:tracePt t="28664" x="1163638" y="1325563"/>
          <p14:tracePt t="28673" x="1241425" y="1325563"/>
          <p14:tracePt t="28679" x="1292225" y="1325563"/>
          <p14:tracePt t="28690" x="1343025" y="1325563"/>
          <p14:tracePt t="28693" x="1368425" y="1325563"/>
          <p14:tracePt t="28706" x="1376363" y="1325563"/>
          <p14:tracePt t="28875" x="1385888" y="1325563"/>
          <p14:tracePt t="28921" x="1385888" y="1343025"/>
          <p14:tracePt t="28937" x="1385888" y="1368425"/>
          <p14:tracePt t="28945" x="1385888" y="1376363"/>
          <p14:tracePt t="28951" x="1393825" y="1376363"/>
          <p14:tracePt t="28961" x="1411288" y="1385888"/>
          <p14:tracePt t="28973" x="1462088" y="1393825"/>
          <p14:tracePt t="28975" x="1495425" y="1401763"/>
          <p14:tracePt t="28990" x="1546225" y="1436688"/>
          <p14:tracePt t="28990" x="1581150" y="1436688"/>
          <p14:tracePt t="29001" x="1614488" y="1444625"/>
          <p14:tracePt t="29011" x="1649413" y="1452563"/>
          <p14:tracePt t="29017" x="1690688" y="1462088"/>
          <p14:tracePt t="29025" x="1716088" y="1470025"/>
          <p14:tracePt t="29143" x="1725613" y="1477963"/>
          <p14:tracePt t="29150" x="1725613" y="1487488"/>
          <p14:tracePt t="29157" x="1725613" y="1512888"/>
          <p14:tracePt t="29164" x="1725613" y="1520825"/>
          <p14:tracePt t="29173" x="1725613" y="1538288"/>
          <p14:tracePt t="29184" x="1725613" y="1555750"/>
          <p14:tracePt t="29189" x="1708150" y="1581150"/>
          <p14:tracePt t="29200" x="1708150" y="1597025"/>
          <p14:tracePt t="29206" x="1690688" y="1614488"/>
          <p14:tracePt t="29213" x="1674813" y="1622425"/>
          <p14:tracePt t="29223" x="1657350" y="1639888"/>
          <p14:tracePt t="29227" x="1657350" y="1649413"/>
          <p14:tracePt t="29241" x="1649413" y="1649413"/>
          <p14:tracePt t="29242" x="1614488" y="1674813"/>
          <p14:tracePt t="29255" x="1597025" y="1674813"/>
          <p14:tracePt t="29264" x="1571625" y="1682750"/>
          <p14:tracePt t="29271" x="1555750" y="1690688"/>
          <p14:tracePt t="29279" x="1546225" y="1690688"/>
          <p14:tracePt t="29284" x="1538288" y="1690688"/>
          <p14:tracePt t="29295" x="1530350" y="1690688"/>
          <p14:tracePt t="29300" x="1520825" y="1690688"/>
          <p14:tracePt t="29309" x="1495425" y="1700213"/>
          <p14:tracePt t="29329" x="1487488" y="1700213"/>
          <p14:tracePt t="29345" x="1487488" y="1708150"/>
          <p14:tracePt t="29361" x="1487488" y="1725613"/>
          <p14:tracePt t="29375" x="1487488" y="1733550"/>
          <p14:tracePt t="29395" x="1487488" y="1741488"/>
          <p14:tracePt t="29401" x="1487488" y="1751013"/>
          <p14:tracePt t="29411" x="1495425" y="1751013"/>
          <p14:tracePt t="29422" x="1530350" y="1758950"/>
          <p14:tracePt t="29425" x="1581150" y="1793875"/>
          <p14:tracePt t="29434" x="1639888" y="1793875"/>
          <p14:tracePt t="29441" x="1657350" y="1801813"/>
          <p14:tracePt t="29451" x="1690688" y="1809750"/>
          <p14:tracePt t="29461" x="1751013" y="1819275"/>
          <p14:tracePt t="29467" x="1801813" y="1827213"/>
          <p14:tracePt t="29477" x="1827213" y="1827213"/>
          <p14:tracePt t="29484" x="1860550" y="1835150"/>
          <p14:tracePt t="29491" x="1895475" y="1835150"/>
          <p14:tracePt t="29501" x="1903413" y="1835150"/>
          <p14:tracePt t="29603" x="1885950" y="1835150"/>
          <p14:tracePt t="29613" x="1870075" y="1852613"/>
          <p14:tracePt t="29624" x="1860550" y="1852613"/>
          <p14:tracePt t="29627" x="1844675" y="1852613"/>
          <p14:tracePt t="29638" x="1809750" y="1860550"/>
          <p14:tracePt t="29642" x="1776413" y="1860550"/>
          <p14:tracePt t="29655" x="1741488" y="1870075"/>
          <p14:tracePt t="29664" x="1700213" y="1870075"/>
          <p14:tracePt t="29667" x="1674813" y="1870075"/>
          <p14:tracePt t="29677" x="1631950" y="1870075"/>
          <p14:tracePt t="29684" x="1589088" y="1878013"/>
          <p14:tracePt t="29693" x="1555750" y="1878013"/>
          <p14:tracePt t="29704" x="1538288" y="1878013"/>
          <p14:tracePt t="29709" x="1495425" y="1878013"/>
          <p14:tracePt t="29722" x="1462088" y="1878013"/>
          <p14:tracePt t="29723" x="1411288" y="1878013"/>
          <p14:tracePt t="29735" x="1376363" y="1878013"/>
          <p14:tracePt t="29743" x="1343025" y="1878013"/>
          <p14:tracePt t="29751" x="1292225" y="1878013"/>
          <p14:tracePt t="29759" x="1266825" y="1878013"/>
          <p14:tracePt t="29763" x="1216025" y="1878013"/>
          <p14:tracePt t="29773" x="1189038" y="1878013"/>
          <p14:tracePt t="29784" x="1163638" y="1878013"/>
          <p14:tracePt t="29789" x="1138238" y="1878013"/>
          <p14:tracePt t="29801" x="1104900" y="1878013"/>
          <p14:tracePt t="29806" x="1096963" y="1878013"/>
          <p14:tracePt t="30042" x="1104900" y="1878013"/>
          <p14:tracePt t="30057" x="1112838" y="1878013"/>
          <p14:tracePt t="30061" x="1130300" y="1878013"/>
          <p14:tracePt t="30073" x="1147763" y="1878013"/>
          <p14:tracePt t="30077" x="1173163" y="1878013"/>
          <p14:tracePt t="30089" x="1198563" y="1878013"/>
          <p14:tracePt t="30101" x="1249363" y="1878013"/>
          <p14:tracePt t="30111" x="1274763" y="1878013"/>
          <p14:tracePt t="30117" x="1282700" y="1878013"/>
          <p14:tracePt t="30127" x="1292225" y="1878013"/>
          <p14:tracePt t="30139" x="1317625" y="1870075"/>
          <p14:tracePt t="30151" x="1333500" y="1860550"/>
          <p14:tracePt t="30177" x="1350963" y="1860550"/>
          <p14:tracePt t="30189" x="1376363" y="1860550"/>
          <p14:tracePt t="30193" x="1401763" y="1860550"/>
          <p14:tracePt t="30205" x="1427163" y="1860550"/>
          <p14:tracePt t="30214" x="1452563" y="1860550"/>
          <p14:tracePt t="30217" x="1495425" y="1860550"/>
          <p14:tracePt t="30227" x="1563688" y="1860550"/>
          <p14:tracePt t="30235" x="1665288" y="1860550"/>
          <p14:tracePt t="30243" x="1751013" y="1860550"/>
          <p14:tracePt t="30256" x="1844675" y="1860550"/>
          <p14:tracePt t="30259" x="1938338" y="1860550"/>
          <p14:tracePt t="30268" x="2030413" y="1860550"/>
          <p14:tracePt t="30273" x="2108200" y="1860550"/>
          <p14:tracePt t="30284" x="2159000" y="1860550"/>
          <p14:tracePt t="30293" x="2217738" y="1860550"/>
          <p14:tracePt t="30301" x="2260600" y="1860550"/>
          <p14:tracePt t="30309" x="2268538" y="1860550"/>
          <p14:tracePt t="30315" x="2286000" y="1860550"/>
          <p14:tracePt t="30575" x="2293938" y="1852613"/>
          <p14:tracePt t="30591" x="2293938" y="1844675"/>
          <p14:tracePt t="30607" x="2286000" y="1844675"/>
          <p14:tracePt t="30617" x="2278063" y="1844675"/>
          <p14:tracePt t="30623" x="2268538" y="1844675"/>
          <p14:tracePt t="30651" x="2252663" y="1844675"/>
          <p14:tracePt t="30754" x="2252663" y="1835150"/>
          <p14:tracePt t="30773" x="2268538" y="1827213"/>
          <p14:tracePt t="30782" x="2278063" y="1827213"/>
          <p14:tracePt t="30792" x="2286000" y="1827213"/>
          <p14:tracePt t="30800" x="2293938" y="1827213"/>
          <p14:tracePt t="30806" x="2303463" y="1827213"/>
          <p14:tracePt t="30829" x="2311400" y="1827213"/>
          <p14:tracePt t="30859" x="2328863" y="1827213"/>
          <p14:tracePt t="31112" x="2319338" y="1827213"/>
          <p14:tracePt t="31133" x="2311400" y="1827213"/>
          <p14:tracePt t="31139" x="2303463" y="1827213"/>
          <p14:tracePt t="31145" x="2286000" y="1827213"/>
          <p14:tracePt t="31161" x="2268538" y="1827213"/>
          <p14:tracePt t="31173" x="2260600" y="1827213"/>
          <p14:tracePt t="31185" x="2252663" y="1827213"/>
          <p14:tracePt t="31195" x="2235200" y="1827213"/>
          <p14:tracePt t="31211" x="2227263" y="1827213"/>
          <p14:tracePt t="31223" x="2217738" y="1827213"/>
          <p14:tracePt t="31227" x="2209800" y="1827213"/>
          <p14:tracePt t="31239" x="2200275" y="1827213"/>
          <p14:tracePt t="31251" x="2184400" y="1827213"/>
          <p14:tracePt t="31261" x="2166938" y="1827213"/>
          <p14:tracePt t="31267" x="2159000" y="1827213"/>
          <p14:tracePt t="31277" x="2124075" y="1827213"/>
          <p14:tracePt t="31291" x="2098675" y="1827213"/>
          <p14:tracePt t="31306" x="2090738" y="1819275"/>
          <p14:tracePt t="31307" x="2055813" y="1819275"/>
          <p14:tracePt t="31318" x="2030413" y="1819275"/>
          <p14:tracePt t="31327" x="2005013" y="1801813"/>
          <p14:tracePt t="31334" x="1979613" y="1801813"/>
          <p14:tracePt t="31343" x="1946275" y="1793875"/>
          <p14:tracePt t="31351" x="1928813" y="1784350"/>
          <p14:tracePt t="31357" x="1878013" y="1776413"/>
          <p14:tracePt t="31368" x="1827213" y="1766888"/>
          <p14:tracePt t="31374" x="1809750" y="1741488"/>
          <p14:tracePt t="31384" x="1776413" y="1741488"/>
          <p14:tracePt t="31389" x="1766888" y="1733550"/>
          <p14:tracePt t="31401" x="1741488" y="1725613"/>
          <p14:tracePt t="31409" x="1741488" y="1716088"/>
          <p14:tracePt t="31415" x="1733550" y="1716088"/>
          <p14:tracePt t="31479" x="1733550" y="1700213"/>
          <p14:tracePt t="31489" x="1733550" y="1690688"/>
          <p14:tracePt t="31501" x="1733550" y="1674813"/>
          <p14:tracePt t="31506" x="1766888" y="1674813"/>
          <p14:tracePt t="31514" x="1809750" y="1657350"/>
          <p14:tracePt t="31522" x="1852613" y="1657350"/>
          <p14:tracePt t="31529" x="1885950" y="1657350"/>
          <p14:tracePt t="31539" x="1928813" y="1657350"/>
          <p14:tracePt t="31545" x="1989138" y="1649413"/>
          <p14:tracePt t="31557" x="2030413" y="1649413"/>
          <p14:tracePt t="31558" x="2073275" y="1649413"/>
          <p14:tracePt t="31569" x="2108200" y="1649413"/>
          <p14:tracePt t="31595" x="2116138" y="1649413"/>
          <p14:tracePt t="31682" x="2098675" y="1649413"/>
          <p14:tracePt t="31692" x="2073275" y="1649413"/>
          <p14:tracePt t="31695" x="2065338" y="1649413"/>
          <p14:tracePt t="31706" x="2039938" y="1649413"/>
          <p14:tracePt t="31710" x="1997075" y="1622425"/>
          <p14:tracePt t="31723" x="1954213" y="1606550"/>
          <p14:tracePt t="31735" x="1793875" y="1555750"/>
          <p14:tracePt t="31745" x="1708150" y="1520825"/>
          <p14:tracePt t="31751" x="1589088" y="1512888"/>
          <p14:tracePt t="31761" x="1487488" y="1487488"/>
          <p14:tracePt t="31773" x="1385888" y="1477963"/>
          <p14:tracePt t="31775" x="1292225" y="1452563"/>
          <p14:tracePt t="31785" x="1173163" y="1427163"/>
          <p14:tracePt t="31791" x="1087438" y="1419225"/>
          <p14:tracePt t="31801" x="1003300" y="1411288"/>
          <p14:tracePt t="31811" x="942975" y="1411288"/>
          <p14:tracePt t="31818" x="909638" y="1411288"/>
          <p14:tracePt t="31827" x="900113" y="1411288"/>
          <p14:tracePt t="31834" x="884238" y="1411288"/>
          <p14:tracePt t="31841" x="874713" y="1411288"/>
          <p14:tracePt t="31887" x="874713" y="1427163"/>
          <p14:tracePt t="31900" x="874713" y="1444625"/>
          <p14:tracePt t="31909" x="874713" y="1452563"/>
          <p14:tracePt t="31911" x="874713" y="1470025"/>
          <p14:tracePt t="31923" x="909638" y="1487488"/>
          <p14:tracePt t="31926" x="925513" y="1495425"/>
          <p14:tracePt t="31939" x="977900" y="1504950"/>
          <p14:tracePt t="31951" x="1044575" y="1520825"/>
          <p14:tracePt t="31954" x="1130300" y="1546225"/>
          <p14:tracePt t="31965" x="1216025" y="1555750"/>
          <p14:tracePt t="31971" x="1317625" y="1581150"/>
          <p14:tracePt t="31979" x="1419225" y="1589088"/>
          <p14:tracePt t="31990" x="1546225" y="1606550"/>
          <p14:tracePt t="31993" x="1657350" y="1606550"/>
          <p14:tracePt t="32006" x="1758950" y="1606550"/>
          <p14:tracePt t="32007" x="1844675" y="1606550"/>
          <p14:tracePt t="32020" x="1911350" y="1606550"/>
          <p14:tracePt t="32029" x="1928813" y="1606550"/>
          <p14:tracePt t="32034" x="1938338" y="1606550"/>
          <p14:tracePt t="32099" x="1938338" y="1581150"/>
          <p14:tracePt t="32121" x="1938338" y="1555750"/>
          <p14:tracePt t="32125" x="1938338" y="1546225"/>
          <p14:tracePt t="32134" x="1920875" y="1520825"/>
          <p14:tracePt t="32139" x="1885950" y="1512888"/>
          <p14:tracePt t="32150" x="1860550" y="1504950"/>
          <p14:tracePt t="32159" x="1835150" y="1495425"/>
          <p14:tracePt t="32168" x="1819275" y="1487488"/>
          <p14:tracePt t="32175" x="1801813" y="1477963"/>
          <p14:tracePt t="32179" x="1793875" y="1477963"/>
          <p14:tracePt t="32256" x="1809750" y="1477963"/>
          <p14:tracePt t="32261" x="1844675" y="1477963"/>
          <p14:tracePt t="32271" x="1878013" y="1477963"/>
          <p14:tracePt t="32275" x="1911350" y="1477963"/>
          <p14:tracePt t="32284" x="1954213" y="1477963"/>
          <p14:tracePt t="32295" x="1997075" y="1477963"/>
          <p14:tracePt t="32301" x="2030413" y="1477963"/>
          <p14:tracePt t="32311" x="2055813" y="1477963"/>
          <p14:tracePt t="32357" x="2065338" y="1477963"/>
          <p14:tracePt t="32365" x="2065338" y="1470025"/>
          <p14:tracePt t="32377" x="2047875" y="1444625"/>
          <p14:tracePt t="32384" x="2022475" y="1393825"/>
          <p14:tracePt t="32391" x="1971675" y="1368425"/>
          <p14:tracePt t="32401" x="1971675" y="1360488"/>
          <p14:tracePt t="32407" x="1938338" y="1350963"/>
          <p14:tracePt t="32417" x="1860550" y="1317625"/>
          <p14:tracePt t="32423" x="1758950" y="1292225"/>
          <p14:tracePt t="32435" x="1631950" y="1257300"/>
          <p14:tracePt t="32439" x="1504950" y="1241425"/>
          <p14:tracePt t="32450" x="1376363" y="1241425"/>
          <p14:tracePt t="32457" x="1249363" y="1231900"/>
          <p14:tracePt t="32461" x="1122363" y="1231900"/>
          <p14:tracePt t="32473" x="1036638" y="1231900"/>
          <p14:tracePt t="32477" x="977900" y="1231900"/>
          <p14:tracePt t="32489" x="935038" y="1231900"/>
          <p14:tracePt t="32501" x="900113" y="1231900"/>
          <p14:tracePt t="32523" x="900113" y="1266825"/>
          <p14:tracePt t="32527" x="900113" y="1300163"/>
          <p14:tracePt t="32539" x="900113" y="1343025"/>
          <p14:tracePt t="32543" x="900113" y="1350963"/>
          <p14:tracePt t="32555" x="900113" y="1385888"/>
          <p14:tracePt t="32565" x="909638" y="1419225"/>
          <p14:tracePt t="32568" x="942975" y="1477963"/>
          <p14:tracePt t="32579" x="1003300" y="1589088"/>
          <p14:tracePt t="32584" x="1069975" y="1690688"/>
          <p14:tracePt t="32593" x="1163638" y="1852613"/>
          <p14:tracePt t="32605" x="1249363" y="2014538"/>
          <p14:tracePt t="32609" x="1325563" y="2174875"/>
          <p14:tracePt t="32621" x="1385888" y="2311400"/>
          <p14:tracePt t="32624" x="1436688" y="2438400"/>
          <p14:tracePt t="32634" x="1470025" y="2600325"/>
          <p14:tracePt t="32643" x="1504950" y="2727325"/>
          <p14:tracePt t="32650" x="1530350" y="2863850"/>
          <p14:tracePt t="32659" x="1546225" y="2990850"/>
          <p14:tracePt t="32664" x="1546225" y="3101975"/>
          <p14:tracePt t="32675" x="1546225" y="3211513"/>
          <p14:tracePt t="32685" x="1546225" y="3314700"/>
          <p14:tracePt t="32691" x="1546225" y="3424238"/>
          <p14:tracePt t="32701" x="1546225" y="3502025"/>
          <p14:tracePt t="32706" x="1538288" y="3594100"/>
          <p14:tracePt t="32717" x="1530350" y="3671888"/>
          <p14:tracePt t="32725" x="1504950" y="3748088"/>
          <p14:tracePt t="32729" x="1495425" y="3790950"/>
          <p14:tracePt t="32740" x="1495425" y="3832225"/>
          <p14:tracePt t="32745" x="1495425" y="3875088"/>
          <p14:tracePt t="32756" x="1495425" y="3908425"/>
          <p14:tracePt t="32768" x="1495425" y="3935413"/>
          <p14:tracePt t="32769" x="1495425" y="3943350"/>
          <p14:tracePt t="32784" x="1495425" y="3960813"/>
          <p14:tracePt t="32784" x="1495425" y="3986213"/>
          <p14:tracePt t="32795" x="1487488" y="4011613"/>
          <p14:tracePt t="32806" x="1487488" y="4027488"/>
          <p14:tracePt t="32809" x="1477963" y="4070350"/>
          <p14:tracePt t="32820" x="1477963" y="4087813"/>
          <p14:tracePt t="32834" x="1470025" y="4113213"/>
          <p14:tracePt t="32842" x="1470025" y="4138613"/>
          <p14:tracePt t="32845" x="1470025" y="4171950"/>
          <p14:tracePt t="32856" x="1470025" y="4206875"/>
          <p14:tracePt t="32861" x="1470025" y="4240213"/>
          <p14:tracePt t="32873" x="1477963" y="4257675"/>
          <p14:tracePt t="32884" x="1530350" y="4300538"/>
          <p14:tracePt t="32885" x="1555750" y="4316413"/>
          <p14:tracePt t="32901" x="1665288" y="4376738"/>
          <p14:tracePt t="32911" x="1741488" y="4402138"/>
          <p14:tracePt t="32924" x="1835150" y="4419600"/>
          <p14:tracePt t="32927" x="1938338" y="4435475"/>
          <p14:tracePt t="32939" x="2039938" y="4452938"/>
          <p14:tracePt t="32940" x="2149475" y="4452938"/>
          <p14:tracePt t="32950" x="2268538" y="4452938"/>
          <p14:tracePt t="32961" x="2362200" y="4452938"/>
          <p14:tracePt t="32968" x="2438400" y="4452938"/>
          <p14:tracePt t="32977" x="2481263" y="4452938"/>
          <p14:tracePt t="32984" x="2489200" y="4452938"/>
          <p14:tracePt t="33032" x="2489200" y="4460875"/>
          <p14:tracePt t="33038" x="2473325" y="4470400"/>
          <p14:tracePt t="33050" x="2455863" y="4495800"/>
          <p14:tracePt t="33064" x="2438400" y="4521200"/>
          <p14:tracePt t="33073" x="2413000" y="4564063"/>
          <p14:tracePt t="33076" x="2405063" y="4597400"/>
          <p14:tracePt t="33089" x="2397125" y="4657725"/>
          <p14:tracePt t="33101" x="2387600" y="4691063"/>
          <p14:tracePt t="33104" x="2379663" y="4716463"/>
          <p14:tracePt t="33113" x="2371725" y="4749800"/>
          <p14:tracePt t="33117" x="2354263" y="4792663"/>
          <p14:tracePt t="33127" x="2336800" y="4852988"/>
          <p14:tracePt t="33139" x="2319338" y="4911725"/>
          <p14:tracePt t="33143" x="2311400" y="4937125"/>
          <p14:tracePt t="33155" x="2303463" y="4979988"/>
          <p14:tracePt t="33159" x="2303463" y="4997450"/>
          <p14:tracePt t="33169" x="2303463" y="5038725"/>
          <p14:tracePt t="33179" x="2293938" y="5056188"/>
          <p14:tracePt t="33193" x="2293938" y="5073650"/>
          <p14:tracePt t="33201" x="2293938" y="5081588"/>
          <p14:tracePt t="33391" x="2286000" y="5064125"/>
          <p14:tracePt t="33395" x="2278063" y="5030788"/>
          <p14:tracePt t="33405" x="2268538" y="4997450"/>
          <p14:tracePt t="33418" x="2252663" y="4962525"/>
          <p14:tracePt t="33423" x="2252663" y="4954588"/>
          <p14:tracePt t="33435" x="2227263" y="4929188"/>
          <p14:tracePt t="33537" x="2227263" y="4911725"/>
          <p14:tracePt t="33548" x="2227263" y="4903788"/>
          <p14:tracePt t="33554" x="2252663" y="4903788"/>
          <p14:tracePt t="33561" x="2278063" y="4903788"/>
          <p14:tracePt t="33567" x="2303463" y="4894263"/>
          <p14:tracePt t="33577" x="2328863" y="4894263"/>
          <p14:tracePt t="33589" x="2354263" y="4894263"/>
          <p14:tracePt t="33593" x="2371725" y="4894263"/>
          <p14:tracePt t="33606" x="2397125" y="4894263"/>
          <p14:tracePt t="33606" x="2413000" y="4886325"/>
          <p14:tracePt t="33617" x="2438400" y="4886325"/>
          <p14:tracePt t="33650" x="2447925" y="4886325"/>
          <p14:tracePt t="33657" x="2455863" y="4886325"/>
          <p14:tracePt t="33665" x="2455863" y="4911725"/>
          <p14:tracePt t="33673" x="2455863" y="4929188"/>
          <p14:tracePt t="33677" x="2455863" y="4972050"/>
          <p14:tracePt t="33689" x="2438400" y="5022850"/>
          <p14:tracePt t="33701" x="2430463" y="5073650"/>
          <p14:tracePt t="33704" x="2413000" y="5106988"/>
          <p14:tracePt t="33714" x="2379663" y="5157788"/>
          <p14:tracePt t="33721" x="2371725" y="5157788"/>
          <p14:tracePt t="33729" x="2371725" y="5183188"/>
          <p14:tracePt t="33739" x="2362200" y="5192713"/>
          <p14:tracePt t="33743" x="2354263" y="5200650"/>
          <p14:tracePt t="33756" x="2344738" y="5200650"/>
          <p14:tracePt t="33773" x="2336800" y="5200650"/>
          <p14:tracePt t="33778" x="2319338" y="5200650"/>
          <p14:tracePt t="33789" x="2303463" y="5200650"/>
          <p14:tracePt t="33793" x="2260600" y="5175250"/>
          <p14:tracePt t="33804" x="2260600" y="5157788"/>
          <p14:tracePt t="33817" x="2200275" y="5106988"/>
          <p14:tracePt t="33821" x="2174875" y="5091113"/>
          <p14:tracePt t="33829" x="2159000" y="5048250"/>
          <p14:tracePt t="33834" x="2141538" y="5013325"/>
          <p14:tracePt t="33844" x="2124075" y="4997450"/>
          <p14:tracePt t="33856" x="2098675" y="4946650"/>
          <p14:tracePt t="33859" x="2065338" y="4911725"/>
          <p14:tracePt t="33871" x="2047875" y="4852988"/>
          <p14:tracePt t="33875" x="2014538" y="4784725"/>
          <p14:tracePt t="33885" x="1989138" y="4724400"/>
          <p14:tracePt t="33895" x="1946275" y="4657725"/>
          <p14:tracePt t="33901" x="1938338" y="4640263"/>
          <p14:tracePt t="33916" x="1928813" y="4622800"/>
          <p14:tracePt t="33918" x="1920875" y="4597400"/>
          <p14:tracePt t="33945" x="1920875" y="4589463"/>
          <p14:tracePt t="33967" x="1920875" y="4579938"/>
          <p14:tracePt t="33975" x="1920875" y="4564063"/>
          <p14:tracePt t="33985" x="1938338" y="4554538"/>
          <p14:tracePt t="34001" x="1971675" y="4546600"/>
          <p14:tracePt t="34006" x="1989138" y="4538663"/>
          <p14:tracePt t="34017" x="2005013" y="4538663"/>
          <p14:tracePt t="34025" x="2014538" y="4538663"/>
          <p14:tracePt t="34035" x="2039938" y="4529138"/>
          <p14:tracePt t="34041" x="2090738" y="4513263"/>
          <p14:tracePt t="34045" x="2108200" y="4513263"/>
          <p14:tracePt t="34056" x="2159000" y="4486275"/>
          <p14:tracePt t="34067" x="2192338" y="4486275"/>
          <p14:tracePt t="34073" x="2217738" y="4478338"/>
          <p14:tracePt t="34084" x="2278063" y="4460875"/>
          <p14:tracePt t="34089" x="2328863" y="4452938"/>
          <p14:tracePt t="34101" x="2387600" y="4435475"/>
          <p14:tracePt t="34107" x="2447925" y="4419600"/>
          <p14:tracePt t="34111" x="2498725" y="4394200"/>
          <p14:tracePt t="34123" x="2541588" y="4394200"/>
          <p14:tracePt t="34127" x="2549525" y="4384675"/>
          <p14:tracePt t="34139" x="2557463" y="4384675"/>
          <p14:tracePt t="34150" x="2557463" y="4376738"/>
          <p14:tracePt t="34177" x="2557463" y="4359275"/>
          <p14:tracePt t="34264" x="2541588" y="4351338"/>
          <p14:tracePt t="34268" x="2498725" y="4341813"/>
          <p14:tracePt t="34276" x="2473325" y="4333875"/>
          <p14:tracePt t="34284" x="2463800" y="4333875"/>
          <p14:tracePt t="34293" x="2422525" y="4333875"/>
          <p14:tracePt t="34305" x="2371725" y="4325938"/>
          <p14:tracePt t="34309" x="2328863" y="4325938"/>
          <p14:tracePt t="34319" x="2286000" y="4316413"/>
          <p14:tracePt t="34323" x="2252663" y="4316413"/>
          <p14:tracePt t="34334" x="2217738" y="4316413"/>
          <p14:tracePt t="34351" x="2209800" y="4316413"/>
          <p14:tracePt t="34435" x="2209800" y="4300538"/>
          <p14:tracePt t="34439" x="2217738" y="4291013"/>
          <p14:tracePt t="34459" x="2243138" y="4291013"/>
          <p14:tracePt t="34475" x="2260600" y="4291013"/>
          <p14:tracePt t="34485" x="2286000" y="4291013"/>
          <p14:tracePt t="34501" x="2303463" y="4291013"/>
          <p14:tracePt t="34612" x="2311400" y="4291013"/>
          <p14:tracePt t="34622" x="2311400" y="4275138"/>
          <p14:tracePt t="34634" x="2311400" y="4265613"/>
          <p14:tracePt t="34640" x="2303463" y="4265613"/>
          <p14:tracePt t="34651" x="2260600" y="4240213"/>
          <p14:tracePt t="34661" x="2235200" y="4232275"/>
          <p14:tracePt t="34674" x="2192338" y="4214813"/>
          <p14:tracePt t="34675" x="2174875" y="4214813"/>
          <p14:tracePt t="34777" x="2174875" y="4206875"/>
          <p14:tracePt t="34791" x="2192338" y="4197350"/>
          <p14:tracePt t="34805" x="2252663" y="4197350"/>
          <p14:tracePt t="34807" x="2278063" y="4197350"/>
          <p14:tracePt t="34817" x="2303463" y="4197350"/>
          <p14:tracePt t="34823" x="2336800" y="4197350"/>
          <p14:tracePt t="34835" x="2354263" y="4189413"/>
          <p14:tracePt t="34843" x="2371725" y="4181475"/>
          <p14:tracePt t="34851" x="2379663" y="4181475"/>
          <p14:tracePt t="34859" x="2387600" y="4181475"/>
          <p14:tracePt t="35040" x="2379663" y="4181475"/>
          <p14:tracePt t="35075" x="2371725" y="4181475"/>
          <p14:tracePt t="35722" x="2362200" y="4181475"/>
          <p14:tracePt t="35765" x="2354263" y="4181475"/>
          <p14:tracePt t="35771" x="2344738" y="4181475"/>
          <p14:tracePt t="35784" x="2336800" y="4181475"/>
          <p14:tracePt t="35791" x="2328863" y="4181475"/>
          <p14:tracePt t="35795" x="2319338" y="4181475"/>
          <p14:tracePt t="35806" x="2311400" y="4189413"/>
          <p14:tracePt t="35923" x="2328863" y="4189413"/>
          <p14:tracePt t="35937" x="2336800" y="4181475"/>
          <p14:tracePt t="35949" x="2354263" y="4181475"/>
          <p14:tracePt t="35964" x="2362200" y="4181475"/>
          <p14:tracePt t="35973" x="2371725" y="4181475"/>
          <p14:tracePt t="35984" x="2379663" y="4181475"/>
          <p14:tracePt t="36000" x="2397125" y="4181475"/>
          <p14:tracePt t="36006" x="2405063" y="4181475"/>
          <p14:tracePt t="36033" x="2413000" y="4171950"/>
          <p14:tracePt t="36190" x="2397125" y="4171950"/>
          <p14:tracePt t="36195" x="2379663" y="4171950"/>
          <p14:tracePt t="36205" x="2371725" y="4171950"/>
          <p14:tracePt t="36209" x="2362200" y="4171950"/>
          <p14:tracePt t="36514" x="2344738" y="4171950"/>
          <p14:tracePt t="36518" x="2293938" y="4171950"/>
          <p14:tracePt t="36527" x="2209800" y="4171950"/>
          <p14:tracePt t="36539" x="2108200" y="4171950"/>
          <p14:tracePt t="36543" x="2014538" y="4171950"/>
          <p14:tracePt t="36554" x="1928813" y="4171950"/>
          <p14:tracePt t="36556" x="1852613" y="4171950"/>
          <p14:tracePt t="36568" x="1801813" y="4171950"/>
          <p14:tracePt t="36577" x="1766888" y="4171950"/>
          <p14:tracePt t="36585" x="1733550" y="4171950"/>
          <p14:tracePt t="36600" x="1725613" y="4171950"/>
          <p14:tracePt t="36613" x="1716088" y="4171950"/>
          <p14:tracePt t="36623" x="1700213" y="4171950"/>
          <p14:tracePt t="36639" x="1682750" y="4171950"/>
          <p14:tracePt t="36655" x="1665288" y="4171950"/>
          <p14:tracePt t="36684" x="1657350" y="4171950"/>
          <p14:tracePt t="36690" x="1649413" y="4171950"/>
          <p14:tracePt t="36706" x="1631950" y="4171950"/>
          <p14:tracePt t="36715" x="1622425" y="4171950"/>
          <p14:tracePt t="36723" x="1606550" y="4171950"/>
          <p14:tracePt t="36739" x="1597025" y="4171950"/>
          <p14:tracePt t="36767" x="1589088" y="4171950"/>
          <p14:tracePt t="36772" x="1581150" y="4171950"/>
          <p14:tracePt t="36779" x="1571625" y="4171950"/>
          <p14:tracePt t="36785" x="1530350" y="4171950"/>
          <p14:tracePt t="36795" x="1512888" y="4171950"/>
          <p14:tracePt t="36805" x="1470025" y="4171950"/>
          <p14:tracePt t="36809" x="1401763" y="4171950"/>
          <p14:tracePt t="36821" x="1317625" y="4171950"/>
          <p14:tracePt t="36825" x="1231900" y="4171950"/>
          <p14:tracePt t="36835" x="1147763" y="4171950"/>
          <p14:tracePt t="36845" x="1054100" y="4171950"/>
          <p14:tracePt t="36851" x="1011238" y="4171950"/>
          <p14:tracePt t="36861" x="1003300" y="4171950"/>
          <p14:tracePt t="36867" x="985838" y="4171950"/>
          <p14:tracePt t="37032" x="977900" y="4171950"/>
          <p14:tracePt t="37041" x="960438" y="4181475"/>
          <p14:tracePt t="37051" x="952500" y="4181475"/>
          <p14:tracePt t="37067" x="942975" y="4189413"/>
          <p14:tracePt t="37073" x="925513" y="4206875"/>
          <p14:tracePt t="37085" x="917575" y="4206875"/>
          <p14:tracePt t="37093" x="917575" y="4214813"/>
          <p14:tracePt t="37101" x="917575" y="4240213"/>
          <p14:tracePt t="37107" x="909638" y="4257675"/>
          <p14:tracePt t="37117" x="909638" y="4291013"/>
          <p14:tracePt t="37123" x="900113" y="4325938"/>
          <p14:tracePt t="37134" x="900113" y="4376738"/>
          <p14:tracePt t="37139" x="900113" y="4402138"/>
          <p14:tracePt t="37151" x="900113" y="4452938"/>
          <p14:tracePt t="37157" x="900113" y="4495800"/>
          <p14:tracePt t="37164" x="900113" y="4529138"/>
          <p14:tracePt t="37173" x="917575" y="4564063"/>
          <p14:tracePt t="37177" x="952500" y="4630738"/>
          <p14:tracePt t="37189" x="968375" y="4691063"/>
          <p14:tracePt t="37194" x="985838" y="4749800"/>
          <p14:tracePt t="37206" x="1019175" y="4827588"/>
          <p14:tracePt t="37211" x="1044575" y="4886325"/>
          <p14:tracePt t="37222" x="1062038" y="4962525"/>
          <p14:tracePt t="37235" x="1079500" y="5056188"/>
          <p14:tracePt t="37245" x="1087438" y="5099050"/>
          <p14:tracePt t="37250" x="1096963" y="5132388"/>
          <p14:tracePt t="37261" x="1096963" y="5149850"/>
          <p14:tracePt t="37272" x="1096963" y="5192713"/>
          <p14:tracePt t="37275" x="1096963" y="5218113"/>
          <p14:tracePt t="37284" x="1096963" y="5235575"/>
          <p14:tracePt t="37291" x="1096963" y="5251450"/>
          <p14:tracePt t="37301" x="1096963" y="5286375"/>
          <p14:tracePt t="37311" x="1096963" y="5294313"/>
          <p14:tracePt t="37317" x="1096963" y="5319713"/>
          <p14:tracePt t="37327" x="1096963" y="5345113"/>
          <p14:tracePt t="37334" x="1096963" y="5353050"/>
          <p14:tracePt t="37341" x="1096963" y="5387975"/>
          <p14:tracePt t="37350" x="1096963" y="5395913"/>
          <p14:tracePt t="37357" x="1112838" y="5421313"/>
          <p14:tracePt t="37368" x="1112838" y="5456238"/>
          <p14:tracePt t="37373" x="1112838" y="5472113"/>
          <p14:tracePt t="37393" x="1112838" y="5489575"/>
          <p14:tracePt t="37401" x="1112838" y="5524500"/>
          <p14:tracePt t="37407" x="1112838" y="5540375"/>
          <p14:tracePt t="37413" x="1112838" y="5549900"/>
          <p14:tracePt t="37423" x="1112838" y="5565775"/>
          <p14:tracePt t="37427" x="1112838" y="5583238"/>
          <p14:tracePt t="37440" x="1112838" y="5600700"/>
          <p14:tracePt t="37451" x="1112838" y="5608638"/>
          <p14:tracePt t="37457" x="1104900" y="5641975"/>
          <p14:tracePt t="37468" x="1104900" y="5659438"/>
          <p14:tracePt t="37468" x="1104900" y="5676900"/>
          <p14:tracePt t="37479" x="1104900" y="5702300"/>
          <p14:tracePt t="37485" x="1104900" y="5727700"/>
          <p14:tracePt t="37495" x="1104900" y="5735638"/>
          <p14:tracePt t="37506" x="1104900" y="5761038"/>
          <p14:tracePt t="37509" x="1104900" y="5778500"/>
          <p14:tracePt t="37525" x="1096963" y="5795963"/>
          <p14:tracePt t="37536" x="1096963" y="5803900"/>
          <p14:tracePt t="37546" x="1096963" y="5821363"/>
          <p14:tracePt t="37551" x="1096963" y="5838825"/>
          <p14:tracePt t="37561" x="1096963" y="5846763"/>
          <p14:tracePt t="37569" x="1096963" y="5854700"/>
          <p14:tracePt t="37575" x="1096963" y="5872163"/>
          <p14:tracePt t="37585" x="1096963" y="5880100"/>
          <p14:tracePt t="37592" x="1087438" y="5897563"/>
          <p14:tracePt t="37602" x="1079500" y="5897563"/>
          <p14:tracePt t="37608" x="1079500" y="5905500"/>
          <p14:tracePt t="37618" x="1079500" y="5922963"/>
          <p14:tracePt t="37641" x="1079500" y="5932488"/>
          <p14:tracePt t="37754" x="1079500" y="5940425"/>
          <p14:tracePt t="37768" x="1079500" y="5948363"/>
          <p14:tracePt t="37777" x="1104900" y="5965825"/>
          <p14:tracePt t="37784" x="1130300" y="5965825"/>
          <p14:tracePt t="37793" x="1155700" y="5983288"/>
          <p14:tracePt t="37801" x="1181100" y="5991225"/>
          <p14:tracePt t="37807" x="1216025" y="5999163"/>
          <p14:tracePt t="37817" x="1300163" y="5999163"/>
          <p14:tracePt t="37823" x="1385888" y="6008688"/>
          <p14:tracePt t="37834" x="1495425" y="6008688"/>
          <p14:tracePt t="37839" x="1614488" y="6008688"/>
          <p14:tracePt t="37851" x="1725613" y="6008688"/>
          <p14:tracePt t="37857" x="1852613" y="6008688"/>
          <p14:tracePt t="37865" x="1946275" y="6008688"/>
          <p14:tracePt t="37873" x="2030413" y="6008688"/>
          <p14:tracePt t="37877" x="2090738" y="6008688"/>
          <p14:tracePt t="37900" x="2149475" y="6008688"/>
          <p14:tracePt t="37901" x="2184400" y="6008688"/>
          <p14:tracePt t="37906" x="2200275" y="6008688"/>
          <p14:tracePt t="37914" x="2209800" y="6008688"/>
          <p14:tracePt t="37918" x="2227263" y="6008688"/>
          <p14:tracePt t="37929" x="2260600" y="6008688"/>
          <p14:tracePt t="37940" x="2293938" y="6008688"/>
          <p14:tracePt t="37943" x="2344738" y="6008688"/>
          <p14:tracePt t="37956" x="2379663" y="5999163"/>
          <p14:tracePt t="37959" x="2405063" y="5999163"/>
          <p14:tracePt t="37969" x="2438400" y="5999163"/>
          <p14:tracePt t="37979" x="2473325" y="5999163"/>
          <p14:tracePt t="37984" x="2498725" y="5999163"/>
          <p14:tracePt t="37996" x="2532063" y="5999163"/>
          <p14:tracePt t="38001" x="2557463" y="5991225"/>
          <p14:tracePt t="38523" x="2557463" y="5983288"/>
          <p14:tracePt t="38529" x="2557463" y="5973763"/>
          <p14:tracePt t="38539" x="2566988" y="5957888"/>
          <p14:tracePt t="38551" x="2566988" y="5940425"/>
          <p14:tracePt t="38555" x="2582863" y="5922963"/>
          <p14:tracePt t="38567" x="2582863" y="5905500"/>
          <p14:tracePt t="38570" x="2592388" y="5880100"/>
          <p14:tracePt t="38579" x="2592388" y="5864225"/>
          <p14:tracePt t="38590" x="2608263" y="5829300"/>
          <p14:tracePt t="38595" x="2608263" y="5770563"/>
          <p14:tracePt t="38606" x="2608263" y="5727700"/>
          <p14:tracePt t="38609" x="2608263" y="5694363"/>
          <p14:tracePt t="38618" x="2608263" y="5641975"/>
          <p14:tracePt t="38629" x="2608263" y="5557838"/>
          <p14:tracePt t="38635" x="2608263" y="5456238"/>
          <p14:tracePt t="38645" x="2608263" y="5345113"/>
          <p14:tracePt t="38651" x="2608263" y="5260975"/>
          <p14:tracePt t="38659" x="2608263" y="5157788"/>
          <p14:tracePt t="38673" x="2608263" y="5073650"/>
          <p14:tracePt t="38675" x="2608263" y="4972050"/>
          <p14:tracePt t="38685" x="2608263" y="4843463"/>
          <p14:tracePt t="38689" x="2608263" y="4749800"/>
          <p14:tracePt t="38700" x="2608263" y="4665663"/>
          <p14:tracePt t="38709" x="2608263" y="4579938"/>
          <p14:tracePt t="38718" x="2608263" y="4495800"/>
          <p14:tracePt t="38725" x="2608263" y="4419600"/>
          <p14:tracePt t="38734" x="2608263" y="4333875"/>
          <p14:tracePt t="38741" x="2608263" y="4265613"/>
          <p14:tracePt t="38751" x="2608263" y="4206875"/>
          <p14:tracePt t="38756" x="2608263" y="4164013"/>
          <p14:tracePt t="38767" x="2617788" y="4105275"/>
          <p14:tracePt t="38772" x="2617788" y="4070350"/>
          <p14:tracePt t="38785" x="2617788" y="4044950"/>
          <p14:tracePt t="38791" x="2625725" y="4019550"/>
          <p14:tracePt t="38795" x="2625725" y="4002088"/>
          <p14:tracePt t="38805" x="2625725" y="3976688"/>
          <p14:tracePt t="38823" x="2633663" y="3951288"/>
          <p14:tracePt t="38834" x="2633663" y="3943350"/>
          <p14:tracePt t="38851" x="2643188" y="3900488"/>
          <p14:tracePt t="39024" x="2643188" y="3908425"/>
          <p14:tracePt t="39030" x="2643188" y="3925888"/>
          <p14:tracePt t="39039" x="2643188" y="3943350"/>
          <p14:tracePt t="39042" x="2643188" y="3986213"/>
          <p14:tracePt t="39055" x="2651125" y="4019550"/>
          <p14:tracePt t="39064" x="2651125" y="4052888"/>
          <p14:tracePt t="39072" x="2660650" y="4070350"/>
          <p14:tracePt t="39079" x="2668588" y="4087813"/>
          <p14:tracePt t="39084" x="2686050" y="4146550"/>
          <p14:tracePt t="39093" x="2701925" y="4197350"/>
          <p14:tracePt t="39106" x="2711450" y="4224338"/>
          <p14:tracePt t="39109" x="2719388" y="4283075"/>
          <p14:tracePt t="39119" x="2727325" y="4333875"/>
          <p14:tracePt t="39123" x="2744788" y="4394200"/>
          <p14:tracePt t="39134" x="2744788" y="4460875"/>
          <p14:tracePt t="39143" x="2744788" y="4521200"/>
          <p14:tracePt t="39151" x="2744788" y="4589463"/>
          <p14:tracePt t="39159" x="2744788" y="4640263"/>
          <p14:tracePt t="39167" x="2744788" y="4691063"/>
          <p14:tracePt t="39175" x="2727325" y="4733925"/>
          <p14:tracePt t="39185" x="2711450" y="4767263"/>
          <p14:tracePt t="39189" x="2701925" y="4775200"/>
          <p14:tracePt t="39200" x="2693988" y="4775200"/>
          <p14:tracePt t="39206" x="2686050" y="4775200"/>
          <p14:tracePt t="39217" x="2668588" y="4784725"/>
          <p14:tracePt t="39225" x="2643188" y="4784725"/>
          <p14:tracePt t="39229" x="2617788" y="4784725"/>
          <p14:tracePt t="39239" x="2600325" y="4784725"/>
          <p14:tracePt t="39245" x="2566988" y="4784725"/>
          <p14:tracePt t="39256" x="2489200" y="4784725"/>
          <p14:tracePt t="39267" x="2413000" y="4759325"/>
          <p14:tracePt t="39272" x="2311400" y="4749800"/>
          <p14:tracePt t="39285" x="2082800" y="4691063"/>
          <p14:tracePt t="39295" x="1938338" y="4665663"/>
          <p14:tracePt t="39306" x="1835150" y="4648200"/>
          <p14:tracePt t="39311" x="1733550" y="4622800"/>
          <p14:tracePt t="39323" x="1665288" y="4614863"/>
          <p14:tracePt t="39325" x="1606550" y="4597400"/>
          <p14:tracePt t="39335" x="1597025" y="4597400"/>
          <p14:tracePt t="39345" x="1589088" y="4597400"/>
          <p14:tracePt t="39401" x="1581150" y="4589463"/>
          <p14:tracePt t="39421" x="1571625" y="4579938"/>
          <p14:tracePt t="39432" x="1563688" y="4579938"/>
          <p14:tracePt t="39441" x="1563688" y="4572000"/>
          <p14:tracePt t="39450" x="1555750" y="4572000"/>
          <p14:tracePt t="39457" x="1538288" y="4572000"/>
          <p14:tracePt t="39589" x="1520825" y="4572000"/>
          <p14:tracePt t="39604" x="1512888" y="4572000"/>
          <p14:tracePt t="39614" x="1504950" y="4572000"/>
          <p14:tracePt t="39617" x="1495425" y="4572000"/>
          <p14:tracePt t="39627" x="1477963" y="4572000"/>
          <p14:tracePt t="39639" x="1444625" y="4564063"/>
          <p14:tracePt t="39643" x="1411288" y="4546600"/>
          <p14:tracePt t="39655" x="1376363" y="4521200"/>
          <p14:tracePt t="39659" x="1343025" y="4513263"/>
          <p14:tracePt t="39672" x="1317625" y="4495800"/>
          <p14:tracePt t="39679" x="1292225" y="4478338"/>
          <p14:tracePt t="39684" x="1266825" y="4470400"/>
          <p14:tracePt t="39693" x="1249363" y="4452938"/>
          <p14:tracePt t="39700" x="1231900" y="4445000"/>
          <p14:tracePt t="39709" x="1223963" y="4427538"/>
          <p14:tracePt t="39721" x="1206500" y="4410075"/>
          <p14:tracePt t="39723" x="1206500" y="4402138"/>
          <p14:tracePt t="39735" x="1189038" y="4384675"/>
          <p14:tracePt t="39759" x="1181100" y="4368800"/>
          <p14:tracePt t="39779" x="1155700" y="4341813"/>
          <p14:tracePt t="39789" x="1155700" y="4333875"/>
          <p14:tracePt t="39805" x="1155700" y="4325938"/>
          <p14:tracePt t="39818" x="1155700" y="4316413"/>
          <p14:tracePt t="39818" x="1155700" y="4308475"/>
          <p14:tracePt t="39829" x="1155700" y="4291013"/>
          <p14:tracePt t="39839" x="1155700" y="4283075"/>
          <p14:tracePt t="39855" x="1173163" y="4265613"/>
          <p14:tracePt t="39875" x="1198563" y="4265613"/>
          <p14:tracePt t="39885" x="1206500" y="4265613"/>
          <p14:tracePt t="39900" x="1282700" y="4257675"/>
          <p14:tracePt t="39906" x="1308100" y="4257675"/>
          <p14:tracePt t="39918" x="1385888" y="4257675"/>
          <p14:tracePt t="39921" x="1444625" y="4257675"/>
          <p14:tracePt t="39934" x="1530350" y="4249738"/>
          <p14:tracePt t="39935" x="1606550" y="4240213"/>
          <p14:tracePt t="39945" x="1674813" y="4240213"/>
          <p14:tracePt t="39957" x="1758950" y="4240213"/>
          <p14:tracePt t="39961" x="1819275" y="4240213"/>
          <p14:tracePt t="39972" x="1860550" y="4240213"/>
          <p14:tracePt t="39975" x="1885950" y="4240213"/>
          <p14:tracePt t="39985" x="1920875" y="4240213"/>
          <p14:tracePt t="39995" x="1928813" y="4249738"/>
          <p14:tracePt t="40001" x="1954213" y="4275138"/>
          <p14:tracePt t="40011" x="1971675" y="4283075"/>
          <p14:tracePt t="40018" x="1997075" y="4300538"/>
          <p14:tracePt t="40027" x="2014538" y="4316413"/>
          <p14:tracePt t="40039" x="2022475" y="4333875"/>
          <p14:tracePt t="40041" x="2030413" y="4341813"/>
          <p14:tracePt t="40055" x="2047875" y="4368800"/>
          <p14:tracePt t="40067" x="2055813" y="4394200"/>
          <p14:tracePt t="40078" x="2055813" y="4402138"/>
          <p14:tracePt t="40089" x="2055813" y="4419600"/>
          <p14:tracePt t="40091" x="2055813" y="4452938"/>
          <p14:tracePt t="40105" x="2055813" y="4460875"/>
          <p14:tracePt t="40106" x="2055813" y="4470400"/>
          <p14:tracePt t="40118" x="2055813" y="4486275"/>
          <p14:tracePt t="40127" x="2055813" y="4503738"/>
          <p14:tracePt t="40134" x="2055813" y="4521200"/>
          <p14:tracePt t="40151" x="2055813" y="4529138"/>
          <p14:tracePt t="40349" x="2065338" y="4529138"/>
          <p14:tracePt t="40359" x="2082800" y="4529138"/>
          <p14:tracePt t="40371" x="2082800" y="4521200"/>
          <p14:tracePt t="40389" x="2090738" y="4513263"/>
          <p14:tracePt t="40415" x="2090738" y="4503738"/>
          <p14:tracePt t="40445" x="2090738" y="4495800"/>
          <p14:tracePt t="40453" x="2090738" y="4486275"/>
          <p14:tracePt t="40472" x="2090738" y="4478338"/>
          <p14:tracePt t="40485" x="2073275" y="4470400"/>
          <p14:tracePt t="40495" x="2055813" y="4460875"/>
          <p14:tracePt t="40501" x="2022475" y="4452938"/>
          <p14:tracePt t="40511" x="1979613" y="4435475"/>
          <p14:tracePt t="40523" x="1954213" y="4435475"/>
          <p14:tracePt t="40525" x="1928813" y="4427538"/>
          <p14:tracePt t="40534" x="1911350" y="4410075"/>
          <p14:tracePt t="40541" x="1895475" y="4410075"/>
          <p14:tracePt t="40551" x="1885950" y="4410075"/>
          <p14:tracePt t="41098" x="1870075" y="4410075"/>
          <p14:tracePt t="41106" x="1870075" y="4435475"/>
          <p14:tracePt t="41117" x="1844675" y="4478338"/>
          <p14:tracePt t="41123" x="1844675" y="4521200"/>
          <p14:tracePt t="41134" x="1844675" y="4564063"/>
          <p14:tracePt t="41140" x="1844675" y="4589463"/>
          <p14:tracePt t="41151" x="1844675" y="4622800"/>
          <p14:tracePt t="41157" x="1844675" y="4665663"/>
          <p14:tracePt t="41161" x="1844675" y="4724400"/>
          <p14:tracePt t="41172" x="1844675" y="4767263"/>
          <p14:tracePt t="41177" x="1852613" y="4827588"/>
          <p14:tracePt t="41189" x="1870075" y="4886325"/>
          <p14:tracePt t="41201" x="1885950" y="4972050"/>
          <p14:tracePt t="41212" x="1895475" y="4997450"/>
          <p14:tracePt t="41217" x="1911350" y="5022850"/>
          <p14:tracePt t="41227" x="1920875" y="5038725"/>
          <p14:tracePt t="41239" x="1928813" y="5064125"/>
          <p14:tracePt t="41317" x="1928813" y="5073650"/>
          <p14:tracePt t="41337" x="1920875" y="5073650"/>
          <p14:tracePt t="41343" x="1903413" y="5073650"/>
          <p14:tracePt t="41355" x="1870075" y="5073650"/>
          <p14:tracePt t="41364" x="1835150" y="5073650"/>
          <p14:tracePt t="41370" x="1819275" y="5073650"/>
          <p14:tracePt t="41379" x="1776413" y="5073650"/>
          <p14:tracePt t="41384" x="1733550" y="5073650"/>
          <p14:tracePt t="41393" x="1700213" y="5073650"/>
          <p14:tracePt t="41405" x="1631950" y="5056188"/>
          <p14:tracePt t="41409" x="1614488" y="5048250"/>
          <p14:tracePt t="41419" x="1581150" y="5030788"/>
          <p14:tracePt t="41423" x="1563688" y="5030788"/>
          <p14:tracePt t="41434" x="1555750" y="5013325"/>
          <p14:tracePt t="41572" x="1581150" y="4997450"/>
          <p14:tracePt t="41585" x="1589088" y="4987925"/>
          <p14:tracePt t="41586" x="1614488" y="4987925"/>
          <p14:tracePt t="41594" x="1639888" y="4979988"/>
          <p14:tracePt t="41606" x="1649413" y="4972050"/>
          <p14:tracePt t="41611" x="1657350" y="4962525"/>
          <p14:tracePt t="41661" x="1665288" y="4962525"/>
          <p14:tracePt t="41675" x="1674813" y="4962525"/>
          <p14:tracePt t="41721" x="1682750" y="4954588"/>
          <p14:tracePt t="41738" x="1690688" y="4954588"/>
          <p14:tracePt t="41740" x="1700213" y="4937125"/>
          <p14:tracePt t="41757" x="1708150" y="4937125"/>
          <p14:tracePt t="41767" x="1716088" y="4929188"/>
          <p14:tracePt t="41777" x="1725613" y="4919663"/>
          <p14:tracePt t="41784" x="1733550" y="4911725"/>
          <p14:tracePt t="41806" x="1741488" y="4903788"/>
          <p14:tracePt t="41818" x="1741488" y="4894263"/>
          <p14:tracePt t="41855" x="1741488" y="4886325"/>
          <p14:tracePt t="41857" x="1741488" y="4878388"/>
          <p14:tracePt t="41867" x="1741488" y="4868863"/>
          <p14:tracePt t="41873" x="1741488" y="4852988"/>
          <p14:tracePt t="41885" x="1751013" y="4835525"/>
          <p14:tracePt t="41893" x="1751013" y="4827588"/>
          <p14:tracePt t="41906" x="1751013" y="4818063"/>
          <p14:tracePt t="41919" x="1751013" y="4810125"/>
          <p14:tracePt t="41925" x="1751013" y="4792663"/>
          <p14:tracePt t="41934" x="1751013" y="4767263"/>
          <p14:tracePt t="41951" x="1751013" y="4749800"/>
          <p14:tracePt t="41959" x="1741488" y="4724400"/>
          <p14:tracePt t="41970" x="1733550" y="4708525"/>
          <p14:tracePt t="41979" x="1716088" y="4708525"/>
          <p14:tracePt t="41984" x="1700213" y="4691063"/>
          <p14:tracePt t="41993" x="1690688" y="4673600"/>
          <p14:tracePt t="42001" x="1665288" y="4673600"/>
          <p14:tracePt t="42009" x="1639888" y="4657725"/>
          <p14:tracePt t="42021" x="1631950" y="4657725"/>
          <p14:tracePt t="42025" x="1606550" y="4657725"/>
          <p14:tracePt t="42034" x="1589088" y="4657725"/>
          <p14:tracePt t="42039" x="1581150" y="4657725"/>
          <p14:tracePt t="42051" x="1546225" y="4648200"/>
          <p14:tracePt t="42059" x="1538288" y="4648200"/>
          <p14:tracePt t="42067" x="1530350" y="4648200"/>
          <p14:tracePt t="42075" x="1520825" y="4648200"/>
          <p14:tracePt t="42095" x="1512888" y="4648200"/>
          <p14:tracePt t="42159" x="1504950" y="4648200"/>
          <p14:tracePt t="42231" x="1495425" y="4648200"/>
          <p14:tracePt t="42235" x="1487488" y="4648200"/>
          <p14:tracePt t="42245" x="1477963" y="4648200"/>
          <p14:tracePt t="42261" x="1462088" y="4648200"/>
          <p14:tracePt t="42273" x="1444625" y="4657725"/>
          <p14:tracePt t="42276" x="1436688" y="4665663"/>
          <p14:tracePt t="42289" x="1427163" y="4673600"/>
          <p14:tracePt t="42301" x="1411288" y="4691063"/>
          <p14:tracePt t="42311" x="1411288" y="4699000"/>
          <p14:tracePt t="42317" x="1411288" y="4716463"/>
          <p14:tracePt t="42327" x="1401763" y="4741863"/>
          <p14:tracePt t="42335" x="1393825" y="4767263"/>
          <p14:tracePt t="42341" x="1393825" y="4810125"/>
          <p14:tracePt t="42350" x="1376363" y="4827588"/>
          <p14:tracePt t="42357" x="1368425" y="4878388"/>
          <p14:tracePt t="42368" x="1360488" y="4894263"/>
          <p14:tracePt t="42373" x="1343025" y="4929188"/>
          <p14:tracePt t="42384" x="1333500" y="4979988"/>
          <p14:tracePt t="42391" x="1333500" y="5038725"/>
          <p14:tracePt t="42401" x="1333500" y="5081588"/>
          <p14:tracePt t="42407" x="1333500" y="5099050"/>
          <p14:tracePt t="42414" x="1333500" y="5157788"/>
          <p14:tracePt t="42423" x="1333500" y="5200650"/>
          <p14:tracePt t="42434" x="1333500" y="5243513"/>
          <p14:tracePt t="42439" x="1333500" y="5276850"/>
          <p14:tracePt t="42451" x="1333500" y="5327650"/>
          <p14:tracePt t="42455" x="1333500" y="5380038"/>
          <p14:tracePt t="42464" x="1343025" y="5421313"/>
          <p14:tracePt t="42473" x="1350963" y="5481638"/>
          <p14:tracePt t="42479" x="1368425" y="5497513"/>
          <p14:tracePt t="42490" x="1376363" y="5549900"/>
          <p14:tracePt t="42493" x="1393825" y="5575300"/>
          <p14:tracePt t="42506" x="1401763" y="5608638"/>
          <p14:tracePt t="42515" x="1419225" y="5641975"/>
          <p14:tracePt t="42522" x="1419225" y="5668963"/>
          <p14:tracePt t="42529" x="1436688" y="5676900"/>
          <p14:tracePt t="42535" x="1436688" y="5694363"/>
          <p14:tracePt t="42543" x="1462088" y="5710238"/>
          <p14:tracePt t="42555" x="1462088" y="5719763"/>
          <p14:tracePt t="42569" x="1470025" y="5727700"/>
          <p14:tracePt t="42579" x="1477963" y="5735638"/>
          <p14:tracePt t="42589" x="1477963" y="5745163"/>
          <p14:tracePt t="42593" x="1487488" y="5745163"/>
          <p14:tracePt t="42605" x="1495425" y="5745163"/>
          <p14:tracePt t="42614" x="1504950" y="5753100"/>
          <p14:tracePt t="42634" x="1512888" y="5753100"/>
          <p14:tracePt t="42645" x="1530350" y="5753100"/>
          <p14:tracePt t="42659" x="1538288" y="5753100"/>
          <p14:tracePt t="42669" x="1546225" y="5753100"/>
          <p14:tracePt t="42675" x="1555750" y="5753100"/>
          <p14:tracePt t="42684" x="1571625" y="5753100"/>
          <p14:tracePt t="42701" x="1589088" y="5735638"/>
          <p14:tracePt t="42711" x="1606550" y="5727700"/>
          <p14:tracePt t="42717" x="1614488" y="5710238"/>
          <p14:tracePt t="42727" x="1639888" y="5684838"/>
          <p14:tracePt t="42734" x="1649413" y="5641975"/>
          <p14:tracePt t="42741" x="1657350" y="5616575"/>
          <p14:tracePt t="42751" x="1657350" y="5575300"/>
          <p14:tracePt t="42757" x="1657350" y="5557838"/>
          <p14:tracePt t="42768" x="1657350" y="5514975"/>
          <p14:tracePt t="42773" x="1657350" y="5464175"/>
          <p14:tracePt t="42784" x="1657350" y="5395913"/>
          <p14:tracePt t="42791" x="1657350" y="5327650"/>
          <p14:tracePt t="42801" x="1657350" y="5243513"/>
          <p14:tracePt t="42807" x="1657350" y="5167313"/>
          <p14:tracePt t="42811" x="1657350" y="5124450"/>
          <p14:tracePt t="42822" x="1657350" y="5056188"/>
          <p14:tracePt t="42834" x="1639888" y="5005388"/>
          <p14:tracePt t="42839" x="1622425" y="4946650"/>
          <p14:tracePt t="42851" x="1581150" y="4860925"/>
          <p14:tracePt t="42861" x="1581150" y="4852988"/>
          <p14:tracePt t="42873" x="1571625" y="4827588"/>
          <p14:tracePt t="42877" x="1546225" y="4827588"/>
          <p14:tracePt t="42889" x="1538288" y="4827588"/>
          <p14:tracePt t="42913" x="1530350" y="4827588"/>
          <p14:tracePt t="42935" x="1520825" y="4827588"/>
          <p14:tracePt t="42943" x="1512888" y="4835525"/>
          <p14:tracePt t="42952" x="1504950" y="4868863"/>
          <p14:tracePt t="42960" x="1504950" y="4878388"/>
          <p14:tracePt t="42964" x="1504950" y="4919663"/>
          <p14:tracePt t="42974" x="1504950" y="4979988"/>
          <p14:tracePt t="42984" x="1504950" y="5022850"/>
          <p14:tracePt t="42989" x="1504950" y="5106988"/>
          <p14:tracePt t="43001" x="1504950" y="5183188"/>
          <p14:tracePt t="43004" x="1520825" y="5268913"/>
          <p14:tracePt t="43014" x="1563688" y="5370513"/>
          <p14:tracePt t="43025" x="1614488" y="5481638"/>
          <p14:tracePt t="43029" x="1682750" y="5600700"/>
          <p14:tracePt t="43039" x="1741488" y="5702300"/>
          <p14:tracePt t="43043" x="1809750" y="5803900"/>
          <p14:tracePt t="43055" x="1870075" y="5897563"/>
          <p14:tracePt t="43064" x="1938338" y="5991225"/>
          <p14:tracePt t="43069" x="1979613" y="6049963"/>
          <p14:tracePt t="43079" x="2005013" y="6118225"/>
          <p14:tracePt t="43084" x="2005013" y="6127750"/>
          <p14:tracePt t="43095" x="2022475" y="6153150"/>
          <p14:tracePt t="43399" x="2030413" y="6153150"/>
          <p14:tracePt t="43402" x="2047875" y="6178550"/>
          <p14:tracePt t="43411" x="2055813" y="6186488"/>
          <p14:tracePt t="43427" x="2090738" y="6211888"/>
          <p14:tracePt t="43439" x="2090738" y="6221413"/>
          <p14:tracePt t="43443" x="2108200" y="6221413"/>
          <p14:tracePt t="43457" x="2108200" y="6237288"/>
          <p14:tracePt t="43477" x="2108200" y="6246813"/>
          <p14:tracePt t="43489" x="2108200" y="6254750"/>
          <p14:tracePt t="43507" x="2108200" y="6262688"/>
          <p14:tracePt t="43515" x="2108200" y="6272213"/>
          <p14:tracePt t="43535" x="2090738" y="6288088"/>
          <p14:tracePt t="43540" x="2073275" y="6297613"/>
          <p14:tracePt t="43550" x="2039938" y="6297613"/>
          <p14:tracePt t="43559" x="2014538" y="6305550"/>
          <p14:tracePt t="43563" x="1997075" y="6305550"/>
          <p14:tracePt t="43574" x="1954213" y="6305550"/>
          <p14:tracePt t="43578" x="1920875" y="6313488"/>
          <p14:tracePt t="43589" x="1844675" y="6313488"/>
          <p14:tracePt t="43595" x="1793875" y="6313488"/>
          <p14:tracePt t="43606" x="1708150" y="6313488"/>
          <p14:tracePt t="43617" x="1631950" y="6313488"/>
          <p14:tracePt t="43620" x="1546225" y="6313488"/>
          <p14:tracePt t="43629" x="1477963" y="6313488"/>
          <p14:tracePt t="43635" x="1401763" y="6288088"/>
          <p14:tracePt t="43645" x="1325563" y="6272213"/>
          <p14:tracePt t="43656" x="1292225" y="6262688"/>
          <p14:tracePt t="43661" x="1257300" y="6246813"/>
          <p14:tracePt t="43673" x="1241425" y="6246813"/>
          <p14:tracePt t="43675" x="1231900" y="6237288"/>
          <p14:tracePt t="43684" x="1223963" y="6237288"/>
          <p14:tracePt t="43695" x="1216025" y="6229350"/>
          <p14:tracePt t="44003" x="1216025" y="6221413"/>
          <p14:tracePt t="44014" x="1206500" y="6221413"/>
          <p14:tracePt t="44022" x="1198563" y="6211888"/>
          <p14:tracePt t="44029" x="1181100" y="6211888"/>
          <p14:tracePt t="44040" x="1173163" y="6203950"/>
          <p14:tracePt t="44043" x="1147763" y="6186488"/>
          <p14:tracePt t="44056" x="1138238" y="6178550"/>
          <p14:tracePt t="44059" x="1130300" y="6178550"/>
          <p14:tracePt t="44068" x="1122363" y="6178550"/>
          <p14:tracePt t="44079" x="1112838" y="6169025"/>
          <p14:tracePt t="44084" x="1104900" y="6169025"/>
          <p14:tracePt t="44093" x="1096963" y="6161088"/>
          <p14:tracePt t="44101" x="1087438" y="6161088"/>
          <p14:tracePt t="44109" x="1079500" y="6153150"/>
          <p14:tracePt t="44120" x="1069975" y="6153150"/>
          <p14:tracePt t="44125" x="1062038" y="6143625"/>
          <p14:tracePt t="44140" x="1054100" y="6135688"/>
          <p14:tracePt t="44150" x="1036638" y="6135688"/>
          <p14:tracePt t="44155" x="1019175" y="6127750"/>
          <p14:tracePt t="44173" x="1011238" y="6127750"/>
          <p14:tracePt t="44175" x="1003300" y="6127750"/>
          <p14:tracePt t="44184" x="993775" y="6118225"/>
          <p14:tracePt t="44201" x="985838" y="6118225"/>
          <p14:tracePt t="44211" x="977900" y="6118225"/>
          <p14:tracePt t="44217" x="968375" y="6110288"/>
          <p14:tracePt t="44227" x="960438" y="6102350"/>
          <p14:tracePt t="44239" x="952500" y="6102350"/>
          <p14:tracePt t="44256" x="942975" y="6102350"/>
          <p14:tracePt t="44476" x="942975" y="6110288"/>
          <p14:tracePt t="44487" x="952500" y="6118225"/>
          <p14:tracePt t="44491" x="960438" y="6127750"/>
          <p14:tracePt t="44501" x="968375" y="6127750"/>
          <p14:tracePt t="44511" x="968375" y="6135688"/>
          <p14:tracePt t="44517" x="977900" y="6135688"/>
          <p14:tracePt t="44534" x="985838" y="6143625"/>
          <p14:tracePt t="45072" x="993775" y="6143625"/>
          <p14:tracePt t="45083" x="1019175" y="6143625"/>
          <p14:tracePt t="45091" x="1062038" y="6143625"/>
          <p14:tracePt t="45095" x="1087438" y="6143625"/>
          <p14:tracePt t="45106" x="1147763" y="6143625"/>
          <p14:tracePt t="45111" x="1163638" y="6143625"/>
          <p14:tracePt t="45122" x="1189038" y="6143625"/>
          <p14:tracePt t="45134" x="1231900" y="6153150"/>
          <p14:tracePt t="45244" x="1231900" y="6161088"/>
          <p14:tracePt t="45277" x="1223963" y="6161088"/>
          <p14:tracePt t="45284" x="1216025" y="6178550"/>
          <p14:tracePt t="45290" x="1206500" y="6186488"/>
          <p14:tracePt t="45323" x="1198563" y="6186488"/>
          <p14:tracePt t="45343" x="1198563" y="6194425"/>
          <p14:tracePt t="45355" x="1198563" y="6203950"/>
          <p14:tracePt t="45364" x="1198563" y="6211888"/>
          <p14:tracePt t="45367" x="1198563" y="6237288"/>
          <p14:tracePt t="45379" x="1206500" y="6246813"/>
          <p14:tracePt t="45389" x="1216025" y="6254750"/>
          <p14:tracePt t="45393" x="1223963" y="6262688"/>
          <p14:tracePt t="45406" x="1241425" y="6280150"/>
          <p14:tracePt t="45409" x="1249363" y="6305550"/>
          <p14:tracePt t="45422" x="1274763" y="6313488"/>
          <p14:tracePt t="45429" x="1282700" y="6330950"/>
          <p14:tracePt t="45434" x="1292225" y="6338888"/>
          <p14:tracePt t="45443" x="1308100" y="6356350"/>
          <p14:tracePt t="45451" x="1325563" y="6365875"/>
          <p14:tracePt t="45459" x="1333500" y="6373813"/>
          <p14:tracePt t="45470" x="1350963" y="6391275"/>
          <p14:tracePt t="45529" x="1360488" y="6399213"/>
          <p14:tracePt t="45559" x="1360488" y="6416675"/>
          <p14:tracePt t="45579" x="1360488" y="6424613"/>
          <p14:tracePt t="45591" x="1360488" y="6432550"/>
          <p14:tracePt t="45601" x="1350963" y="6442075"/>
          <p14:tracePt t="45617" x="1325563" y="6442075"/>
          <p14:tracePt t="45625" x="1292225" y="6442075"/>
          <p14:tracePt t="45629" x="1249363" y="6442075"/>
          <p14:tracePt t="45641" x="1231900" y="6442075"/>
          <p14:tracePt t="45645" x="1216025" y="6442075"/>
          <p14:tracePt t="45656" x="1181100" y="6442075"/>
          <p14:tracePt t="45668" x="1155700" y="6442075"/>
          <p14:tracePt t="45672" x="1147763" y="6442075"/>
          <p14:tracePt t="45684" x="1130300" y="6442075"/>
          <p14:tracePt t="45685" x="1122363" y="6442075"/>
          <p14:tracePt t="45798" x="1122363" y="6450013"/>
          <p14:tracePt t="45817" x="1138238" y="6467475"/>
          <p14:tracePt t="45822" x="1147763" y="6475413"/>
          <p14:tracePt t="45834" x="1173163" y="6475413"/>
          <p14:tracePt t="45841" x="1198563" y="6483350"/>
          <p14:tracePt t="45850" x="1223963" y="6492875"/>
          <p14:tracePt t="45857" x="1249363" y="6492875"/>
          <p14:tracePt t="45864" x="1257300" y="6492875"/>
          <p14:tracePt t="45873" x="1266825" y="6492875"/>
          <p14:tracePt t="45884" x="1274763" y="6500813"/>
          <p14:tracePt t="45901" x="1282700" y="6510338"/>
          <p14:tracePt t="45943" x="1282700" y="6518275"/>
          <p14:tracePt t="45950" x="1282700" y="6535738"/>
          <p14:tracePt t="45959" x="1282700" y="6543675"/>
          <p14:tracePt t="45973" x="1257300" y="6551613"/>
          <p14:tracePt t="45984" x="1249363" y="6551613"/>
          <p14:tracePt t="45990" x="1231900" y="6561138"/>
          <p14:tracePt t="46001" x="1198563" y="6561138"/>
          <p14:tracePt t="46004" x="1163638" y="6561138"/>
          <p14:tracePt t="46017" x="1147763" y="6561138"/>
          <p14:tracePt t="46021" x="1112838" y="6561138"/>
          <p14:tracePt t="46029" x="1096963" y="6561138"/>
          <p14:tracePt t="46040" x="1079500" y="6561138"/>
          <p14:tracePt t="46045" x="1069975" y="6561138"/>
          <p14:tracePt t="46059" x="1062038" y="6561138"/>
          <p14:tracePt t="46152" x="1069975" y="6561138"/>
          <p14:tracePt t="46161" x="1112838" y="6561138"/>
          <p14:tracePt t="46172" x="1155700" y="6561138"/>
          <p14:tracePt t="46175" x="1189038" y="6561138"/>
          <p14:tracePt t="46184" x="1231900" y="6561138"/>
          <p14:tracePt t="46191" x="1249363" y="6561138"/>
          <p14:tracePt t="46201" x="1292225" y="6561138"/>
          <p14:tracePt t="46211" x="1333500" y="6561138"/>
          <p14:tracePt t="46218" x="1368425" y="6561138"/>
          <p14:tracePt t="46227" x="1401763" y="6561138"/>
          <p14:tracePt t="46234" x="1436688" y="6561138"/>
          <p14:tracePt t="46241" x="1444625" y="6577013"/>
          <p14:tracePt t="46490" x="1462088" y="6577013"/>
          <p14:tracePt t="46493" x="1487488" y="6577013"/>
          <p14:tracePt t="46502" x="1520825" y="6577013"/>
          <p14:tracePt t="46509" x="1563688" y="6577013"/>
          <p14:tracePt t="46522" x="1649413" y="6577013"/>
          <p14:tracePt t="46529" x="1766888" y="6577013"/>
          <p14:tracePt t="46534" x="1885950" y="6577013"/>
          <p14:tracePt t="46543" x="1989138" y="6577013"/>
          <p14:tracePt t="46550" x="2098675" y="6577013"/>
          <p14:tracePt t="46559" x="2184400" y="6577013"/>
          <p14:tracePt t="46569" x="2243138" y="6577013"/>
          <p14:tracePt t="46575" x="2260600" y="6586538"/>
          <p14:tracePt t="46584" x="2268538" y="6594475"/>
          <p14:tracePt t="46832" x="2260600" y="6577013"/>
          <p14:tracePt t="46837" x="2235200" y="6561138"/>
          <p14:tracePt t="46850" x="2200275" y="6518275"/>
          <p14:tracePt t="46850" x="2159000" y="6492875"/>
          <p14:tracePt t="46861" x="2124075" y="6457950"/>
          <p14:tracePt t="46873" x="2073275" y="6424613"/>
          <p14:tracePt t="46877" x="1979613" y="6373813"/>
          <p14:tracePt t="46890" x="1878013" y="6305550"/>
          <p14:tracePt t="46893" x="1776413" y="6246813"/>
          <p14:tracePt t="46902" x="1657350" y="6211888"/>
          <p14:tracePt t="46914" x="1538288" y="6178550"/>
          <p14:tracePt t="46918" x="1452563" y="6143625"/>
          <p14:tracePt t="46927" x="1401763" y="6127750"/>
          <p14:tracePt t="46935" x="1343025" y="6102350"/>
          <p14:tracePt t="46943" x="1333500" y="6102350"/>
          <p14:tracePt t="46955" x="1317625" y="6102350"/>
          <p14:tracePt t="47073" x="1300163" y="6102350"/>
          <p14:tracePt t="47089" x="1274763" y="6084888"/>
          <p14:tracePt t="47101" x="1266825" y="6084888"/>
          <p14:tracePt t="47109" x="1241425" y="6067425"/>
          <p14:tracePt t="47118" x="1231900" y="6059488"/>
          <p14:tracePt t="47123" x="1189038" y="6042025"/>
          <p14:tracePt t="47129" x="1163638" y="5999163"/>
          <p14:tracePt t="47140" x="1130300" y="5965825"/>
          <p14:tracePt t="47151" x="1130300" y="5948363"/>
          <p14:tracePt t="47156" x="1096963" y="5905500"/>
          <p14:tracePt t="47167" x="1069975" y="5829300"/>
          <p14:tracePt t="47171" x="1019175" y="5753100"/>
          <p14:tracePt t="47179" x="1003300" y="5651500"/>
          <p14:tracePt t="47189" x="985838" y="5565775"/>
          <p14:tracePt t="47195" x="968375" y="5464175"/>
          <p14:tracePt t="47206" x="952500" y="5337175"/>
          <p14:tracePt t="47209" x="952500" y="5218113"/>
          <p14:tracePt t="47219" x="952500" y="5106988"/>
          <p14:tracePt t="47234" x="952500" y="4979988"/>
          <p14:tracePt t="47234" x="960438" y="4852988"/>
          <p14:tracePt t="47245" x="968375" y="4724400"/>
          <p14:tracePt t="47251" x="993775" y="4614863"/>
          <p14:tracePt t="47261" x="1054100" y="4478338"/>
          <p14:tracePt t="47272" x="1122363" y="4359275"/>
          <p14:tracePt t="47275" x="1206500" y="4257675"/>
          <p14:tracePt t="47285" x="1300163" y="4164013"/>
          <p14:tracePt t="47291" x="1419225" y="4079875"/>
          <p14:tracePt t="47301" x="1546225" y="4027488"/>
          <p14:tracePt t="47311" x="1682750" y="3994150"/>
          <p14:tracePt t="47318" x="1793875" y="3968750"/>
          <p14:tracePt t="47325" x="1895475" y="3960813"/>
          <p14:tracePt t="47334" x="1954213" y="3951288"/>
          <p14:tracePt t="47341" x="2039938" y="3951288"/>
          <p14:tracePt t="47351" x="2082800" y="3951288"/>
          <p14:tracePt t="47357" x="2149475" y="3986213"/>
          <p14:tracePt t="47367" x="2192338" y="4037013"/>
          <p14:tracePt t="47372" x="2243138" y="4105275"/>
          <p14:tracePt t="47384" x="2303463" y="4206875"/>
          <p14:tracePt t="47391" x="2344738" y="4308475"/>
          <p14:tracePt t="47401" x="2397125" y="4435475"/>
          <p14:tracePt t="47407" x="2447925" y="4589463"/>
          <p14:tracePt t="47411" x="2473325" y="4749800"/>
          <p14:tracePt t="47422" x="2506663" y="4878388"/>
          <p14:tracePt t="47434" x="2532063" y="5022850"/>
          <p14:tracePt t="47439" x="2541588" y="5149850"/>
          <p14:tracePt t="47451" x="2541588" y="5370513"/>
          <p14:tracePt t="47461" x="2541588" y="5464175"/>
          <p14:tracePt t="47472" x="2516188" y="5524500"/>
          <p14:tracePt t="47477" x="2489200" y="5575300"/>
          <p14:tracePt t="47490" x="2455863" y="5608638"/>
          <p14:tracePt t="47493" x="2438400" y="5616575"/>
          <p14:tracePt t="47505" x="2422525" y="5616575"/>
          <p14:tracePt t="47515" x="2405063" y="5616575"/>
          <p14:tracePt t="47539" x="2397125" y="5616575"/>
          <p14:tracePt t="47644" x="2397125" y="5608638"/>
          <p14:tracePt t="47675" x="2405063" y="5608638"/>
          <p14:tracePt t="47695" x="2413000" y="5608638"/>
          <p14:tracePt t="47729" x="2422525" y="5608638"/>
          <p14:tracePt t="47735" x="2430463" y="5608638"/>
          <p14:tracePt t="47745" x="2438400" y="5608638"/>
          <p14:tracePt t="47759" x="2447925" y="5608638"/>
          <p14:tracePt t="47770" x="2455863" y="5608638"/>
          <p14:tracePt t="47789" x="2455863" y="5616575"/>
          <p14:tracePt t="47806" x="2463800" y="5626100"/>
          <p14:tracePt t="47818" x="2481263" y="5634038"/>
          <p14:tracePt t="47822" x="2489200" y="5634038"/>
          <p14:tracePt t="47834" x="2506663" y="5634038"/>
          <p14:tracePt t="47835" x="2541588" y="5634038"/>
          <p14:tracePt t="47845" x="2574925" y="5634038"/>
          <p14:tracePt t="47856" x="2592388" y="5634038"/>
          <p14:tracePt t="47861" x="2643188" y="5626100"/>
          <p14:tracePt t="47872" x="2701925" y="5583238"/>
          <p14:tracePt t="47875" x="2787650" y="5489575"/>
          <p14:tracePt t="47885" x="2889250" y="5345113"/>
          <p14:tracePt t="47895" x="2949575" y="5192713"/>
          <p14:tracePt t="47901" x="3051175" y="4946650"/>
          <p14:tracePt t="47918" x="3271838" y="4249738"/>
          <p14:tracePt t="47927" x="3382963" y="3875088"/>
          <p14:tracePt t="47937" x="3517900" y="3467100"/>
          <p14:tracePt t="47942" x="3586163" y="3127375"/>
          <p14:tracePt t="47952" x="3697288" y="2805113"/>
          <p14:tracePt t="47957" x="3763963" y="2498725"/>
          <p14:tracePt t="47967" x="3857625" y="2174875"/>
          <p14:tracePt t="47977" x="3917950" y="1946275"/>
          <p14:tracePt t="47985" x="3951288" y="1801813"/>
          <p14:tracePt t="47991" x="3986213" y="1665288"/>
          <p14:tracePt t="48000" x="4019550" y="1546225"/>
          <p14:tracePt t="48007" x="4044950" y="1487488"/>
          <p14:tracePt t="48018" x="4052888" y="1436688"/>
          <p14:tracePt t="48034" x="4052888" y="1419225"/>
          <p14:tracePt t="48133" x="4052888" y="1411288"/>
          <p14:tracePt t="48234" x="4062413" y="1411288"/>
          <p14:tracePt t="48239" x="4087813" y="1411288"/>
          <p14:tracePt t="48251" x="4197350" y="1411288"/>
          <p14:tracePt t="48259" x="4435475" y="1411288"/>
          <p14:tracePt t="48267" x="4810125" y="1411288"/>
          <p14:tracePt t="48275" x="5038725" y="1411288"/>
          <p14:tracePt t="48279" x="5218113" y="1411288"/>
          <p14:tracePt t="48292" x="5345113" y="1411288"/>
          <p14:tracePt t="48302" x="5446713" y="1419225"/>
          <p14:tracePt t="48309" x="5514975" y="1427163"/>
          <p14:tracePt t="48319" x="5608638" y="1452563"/>
          <p14:tracePt t="48385" x="5608638" y="1462088"/>
          <p14:tracePt t="48392" x="5608638" y="1477963"/>
          <p14:tracePt t="48401" x="5600700" y="1495425"/>
          <p14:tracePt t="48411" x="5575300" y="1504950"/>
          <p14:tracePt t="48417" x="5549900" y="1538288"/>
          <p14:tracePt t="48425" x="5532438" y="1546225"/>
          <p14:tracePt t="48435" x="5514975" y="1571625"/>
          <p14:tracePt t="48441" x="5507038" y="1581150"/>
          <p14:tracePt t="48452" x="5497513" y="1589088"/>
          <p14:tracePt t="48458" x="5481638" y="1606550"/>
          <p14:tracePt t="48468" x="5456238" y="1622425"/>
          <p14:tracePt t="48474" x="5456238" y="1631950"/>
          <p14:tracePt t="48484" x="5446713" y="1649413"/>
          <p14:tracePt t="48491" x="5438775" y="1708150"/>
          <p14:tracePt t="48502" x="5438775" y="1725613"/>
          <p14:tracePt t="48509" x="5421313" y="1751013"/>
          <p14:tracePt t="48512" x="5413375" y="1766888"/>
          <p14:tracePt t="48525" x="5405438" y="1776413"/>
          <p14:tracePt t="48535" x="5395913" y="1784350"/>
          <p14:tracePt t="48539" x="5387975" y="1801813"/>
          <p14:tracePt t="48558" x="5387975" y="1809750"/>
          <p14:tracePt t="48577" x="5387975" y="1819275"/>
          <p14:tracePt t="48585" x="5387975" y="1827213"/>
          <p14:tracePt t="48602" x="5387975" y="1835150"/>
          <p14:tracePt t="48616" x="5387975" y="1844675"/>
          <p14:tracePt t="48625" x="5387975" y="1860550"/>
          <p14:tracePt t="48750" x="5380038" y="1860550"/>
          <p14:tracePt t="48759" x="5370513" y="1860550"/>
          <p14:tracePt t="48763" x="5362575" y="1860550"/>
          <p14:tracePt t="48775" x="5345113" y="1860550"/>
          <p14:tracePt t="48778" x="5327650" y="1852613"/>
          <p14:tracePt t="48800" x="5319713" y="1852613"/>
          <p14:tracePt t="48911" x="5311775" y="1852613"/>
          <p14:tracePt t="48921" x="5286375" y="1852613"/>
          <p14:tracePt t="48937" x="5243513" y="1852613"/>
          <p14:tracePt t="48945" x="5200650" y="1852613"/>
          <p14:tracePt t="48951" x="5149850" y="1852613"/>
          <p14:tracePt t="48965" x="5081588" y="1852613"/>
          <p14:tracePt t="48970" x="5038725" y="1852613"/>
          <p14:tracePt t="48979" x="4962525" y="1852613"/>
          <p14:tracePt t="48989" x="4911725" y="1852613"/>
          <p14:tracePt t="48993" x="4835525" y="1852613"/>
          <p14:tracePt t="49005" x="4749800" y="1852613"/>
          <p14:tracePt t="49009" x="4665663" y="1852613"/>
          <p14:tracePt t="49021" x="4579938" y="1852613"/>
          <p14:tracePt t="49029" x="4486275" y="1852613"/>
          <p14:tracePt t="49034" x="4410075" y="1852613"/>
          <p14:tracePt t="49045" x="4333875" y="1835150"/>
          <p14:tracePt t="49050" x="4275138" y="1827213"/>
          <p14:tracePt t="49068" x="4249738" y="1827213"/>
          <p14:tracePt t="49075" x="4240213" y="1819275"/>
          <p14:tracePt t="49092" x="4206875" y="1809750"/>
          <p14:tracePt t="49101" x="4189413" y="1793875"/>
          <p14:tracePt t="49107" x="4181475" y="1784350"/>
          <p14:tracePt t="49117" x="4171950" y="1776413"/>
          <p14:tracePt t="49122" x="4146550" y="1758950"/>
          <p14:tracePt t="49134" x="4121150" y="1725613"/>
          <p14:tracePt t="49141" x="4087813" y="1716088"/>
          <p14:tracePt t="49150" x="4052888" y="1708150"/>
          <p14:tracePt t="49157" x="4044950" y="1708150"/>
          <p14:tracePt t="49161" x="4002088" y="1690688"/>
          <p14:tracePt t="49173" x="3935413" y="1674813"/>
          <p14:tracePt t="49185" x="3917950" y="1657350"/>
          <p14:tracePt t="49190" x="3857625" y="1649413"/>
          <p14:tracePt t="49201" x="3816350" y="1639888"/>
          <p14:tracePt t="49204" x="3756025" y="1631950"/>
          <p14:tracePt t="49215" x="3730625" y="1631950"/>
          <p14:tracePt t="49223" x="3705225" y="1631950"/>
          <p14:tracePt t="49227" x="3662363" y="1622425"/>
          <p14:tracePt t="49239" x="3636963" y="1622425"/>
          <p14:tracePt t="49243" x="3611563" y="1622425"/>
          <p14:tracePt t="49256" x="3578225" y="1622425"/>
          <p14:tracePt t="49265" x="3568700" y="1622425"/>
          <p14:tracePt t="49380" x="3568700" y="1606550"/>
          <p14:tracePt t="49399" x="3586163" y="1597025"/>
          <p14:tracePt t="49405" x="3619500" y="1589088"/>
          <p14:tracePt t="49417" x="3662363" y="1589088"/>
          <p14:tracePt t="49422" x="3687763" y="1589088"/>
          <p14:tracePt t="49428" x="3730625" y="1589088"/>
          <p14:tracePt t="49435" x="3816350" y="1571625"/>
          <p14:tracePt t="49445" x="3908425" y="1571625"/>
          <p14:tracePt t="49457" x="4027488" y="1563688"/>
          <p14:tracePt t="49465" x="4156075" y="1563688"/>
          <p14:tracePt t="49469" x="4249738" y="1563688"/>
          <p14:tracePt t="49479" x="4368800" y="1555750"/>
          <p14:tracePt t="49484" x="4435475" y="1546225"/>
          <p14:tracePt t="49493" x="4495800" y="1546225"/>
          <p14:tracePt t="49798" x="4495800" y="1563688"/>
          <p14:tracePt t="49808" x="4495800" y="1589088"/>
          <p14:tracePt t="49817" x="4495800" y="1597025"/>
          <p14:tracePt t="49822" x="4495800" y="1614488"/>
          <p14:tracePt t="49834" x="4495800" y="1657350"/>
          <p14:tracePt t="49839" x="4495800" y="1674813"/>
          <p14:tracePt t="49850" x="4495800" y="1690688"/>
          <p14:tracePt t="49857" x="4495800" y="1725613"/>
          <p14:tracePt t="49860" x="4495800" y="1741488"/>
          <p14:tracePt t="49873" x="4478338" y="1766888"/>
          <p14:tracePt t="49877" x="4478338" y="1793875"/>
          <p14:tracePt t="49889" x="4470400" y="1809750"/>
          <p14:tracePt t="49902" x="4460875" y="1827213"/>
          <p14:tracePt t="49902" x="4452938" y="1852613"/>
          <p14:tracePt t="49914" x="4427538" y="1878013"/>
          <p14:tracePt t="49917" x="4419600" y="1895475"/>
          <p14:tracePt t="49927" x="4394200" y="1911350"/>
          <p14:tracePt t="49940" x="4351338" y="1928813"/>
          <p14:tracePt t="49943" x="4316413" y="1946275"/>
          <p14:tracePt t="49956" x="4283075" y="1946275"/>
          <p14:tracePt t="49957" x="4257675" y="1946275"/>
          <p14:tracePt t="49968" x="4224338" y="1954213"/>
          <p14:tracePt t="49977" x="4164013" y="1954213"/>
          <p14:tracePt t="49984" x="4105275" y="1954213"/>
          <p14:tracePt t="49993" x="4062413" y="1954213"/>
          <p14:tracePt t="50001" x="4002088" y="1954213"/>
          <p14:tracePt t="50009" x="3935413" y="1954213"/>
          <p14:tracePt t="50017" x="3883025" y="1954213"/>
          <p14:tracePt t="50025" x="3824288" y="1928813"/>
          <p14:tracePt t="50035" x="3806825" y="1911350"/>
          <p14:tracePt t="50040" x="3790950" y="1911350"/>
          <p14:tracePt t="50050" x="3781425" y="1903413"/>
          <p14:tracePt t="50056" x="3773488" y="1885950"/>
          <p14:tracePt t="50079" x="3773488" y="1878013"/>
          <p14:tracePt t="50176" x="3773488" y="1870075"/>
          <p14:tracePt t="50184" x="3763963" y="1860550"/>
          <p14:tracePt t="50251" x="3738563" y="1860550"/>
          <p14:tracePt t="50261" x="3730625" y="1860550"/>
          <p14:tracePt t="50268" x="3705225" y="1860550"/>
          <p14:tracePt t="50277" x="3697288" y="1860550"/>
          <p14:tracePt t="50291" x="3687763" y="1860550"/>
          <p14:tracePt t="50311" x="3679825" y="1860550"/>
          <p14:tracePt t="50438" x="3687763" y="1860550"/>
          <p14:tracePt t="50449" x="3713163" y="1860550"/>
          <p14:tracePt t="50454" x="3738563" y="1860550"/>
          <p14:tracePt t="50463" x="3781425" y="1860550"/>
          <p14:tracePt t="50471" x="3841750" y="1860550"/>
          <p14:tracePt t="50479" x="3900488" y="1878013"/>
          <p14:tracePt t="50489" x="3943350" y="1885950"/>
          <p14:tracePt t="50493" x="4002088" y="1895475"/>
          <p14:tracePt t="50506" x="4011613" y="1895475"/>
          <p14:tracePt t="50509" x="4019550" y="1895475"/>
          <p14:tracePt t="50831" x="4027488" y="1895475"/>
          <p14:tracePt t="50841" x="4052888" y="1920875"/>
          <p14:tracePt t="50850" x="4113213" y="1928813"/>
          <p14:tracePt t="50857" x="4138613" y="1954213"/>
          <p14:tracePt t="50861" x="4164013" y="1963738"/>
          <p14:tracePt t="50873" x="4197350" y="1979613"/>
          <p14:tracePt t="50884" x="4232275" y="1997075"/>
          <p14:tracePt t="50899" x="4283075" y="2022475"/>
          <p14:tracePt t="50901" x="4325938" y="2039938"/>
          <p14:tracePt t="50911" x="4351338" y="2065338"/>
          <p14:tracePt t="50923" x="4384675" y="2082800"/>
          <p14:tracePt t="50927" x="4394200" y="2090738"/>
          <p14:tracePt t="51240" x="4410075" y="2082800"/>
          <p14:tracePt t="51251" x="4419600" y="2082800"/>
          <p14:tracePt t="51377" x="4419600" y="2073275"/>
          <p14:tracePt t="51388" x="4402138" y="2073275"/>
          <p14:tracePt t="51390" x="4376738" y="2065338"/>
          <p14:tracePt t="51401" x="4359275" y="2065338"/>
          <p14:tracePt t="51411" x="4351338" y="2065338"/>
          <p14:tracePt t="51418" x="4341813" y="2065338"/>
          <p14:tracePt t="51439" x="4333875" y="2065338"/>
          <p14:tracePt t="51451" x="4325938" y="2065338"/>
          <p14:tracePt t="51457" x="4316413" y="2065338"/>
          <p14:tracePt t="51639" x="4325938" y="2055813"/>
          <p14:tracePt t="51659" x="4333875" y="2047875"/>
          <p14:tracePt t="51831" x="4325938" y="2047875"/>
          <p14:tracePt t="51835" x="4316413" y="2047875"/>
          <p14:tracePt t="51845" x="4308475" y="2047875"/>
          <p14:tracePt t="51852" x="4300538" y="2047875"/>
          <p14:tracePt t="51861" x="4291013" y="2047875"/>
          <p14:tracePt t="51873" x="4283075" y="2047875"/>
          <p14:tracePt t="51875" x="4265613" y="2047875"/>
          <p14:tracePt t="51891" x="4257675" y="2047875"/>
          <p14:tracePt t="51901" x="4249738" y="2047875"/>
          <p14:tracePt t="51926" x="4240213" y="2047875"/>
          <p14:tracePt t="51945" x="4224338" y="2047875"/>
          <p14:tracePt t="51977" x="4214813" y="2047875"/>
          <p14:tracePt t="51984" x="4206875" y="2047875"/>
          <p14:tracePt t="51991" x="4197350" y="2047875"/>
          <p14:tracePt t="52220" x="4206875" y="2047875"/>
          <p14:tracePt t="52229" x="4249738" y="2047875"/>
          <p14:tracePt t="52232" x="4275138" y="2047875"/>
          <p14:tracePt t="52243" x="4316413" y="2047875"/>
          <p14:tracePt t="52256" x="4376738" y="2047875"/>
          <p14:tracePt t="52259" x="4402138" y="2047875"/>
          <p14:tracePt t="52268" x="4445000" y="2047875"/>
          <p14:tracePt t="52273" x="4486275" y="2047875"/>
          <p14:tracePt t="52284" x="4538663" y="2047875"/>
          <p14:tracePt t="52293" x="4564063" y="2047875"/>
          <p14:tracePt t="52301" x="4579938" y="2047875"/>
          <p14:tracePt t="52380" x="4589463" y="2047875"/>
          <p14:tracePt t="52399" x="4597400" y="2047875"/>
          <p14:tracePt t="52409" x="4605338" y="2047875"/>
          <p14:tracePt t="52416" x="4614863" y="2047875"/>
          <p14:tracePt t="52424" x="4622800" y="2047875"/>
          <p14:tracePt t="52532" x="4614863" y="2047875"/>
          <p14:tracePt t="52541" x="4579938" y="2047875"/>
          <p14:tracePt t="52545" x="4521200" y="2047875"/>
          <p14:tracePt t="52557" x="4495800" y="2047875"/>
          <p14:tracePt t="52568" x="4452938" y="2047875"/>
          <p14:tracePt t="52572" x="4351338" y="2047875"/>
          <p14:tracePt t="52584" x="4224338" y="2047875"/>
          <p14:tracePt t="52589" x="4070350" y="2047875"/>
          <p14:tracePt t="52601" x="3900488" y="2047875"/>
          <p14:tracePt t="52607" x="3748088" y="2047875"/>
          <p14:tracePt t="52611" x="3568700" y="2047875"/>
          <p14:tracePt t="52622" x="3433763" y="2047875"/>
          <p14:tracePt t="52627" x="3305175" y="2047875"/>
          <p14:tracePt t="52639" x="3203575" y="2047875"/>
          <p14:tracePt t="52651" x="3135313" y="2047875"/>
          <p14:tracePt t="52655" x="3127375" y="2047875"/>
          <p14:tracePt t="52667" x="3109913" y="2047875"/>
          <p14:tracePt t="52684" x="3101975" y="2047875"/>
          <p14:tracePt t="52783" x="3094038" y="2047875"/>
          <p14:tracePt t="52789" x="3076575" y="2039938"/>
          <p14:tracePt t="52813" x="3067050" y="2039938"/>
          <p14:tracePt t="52823" x="3059113" y="2039938"/>
          <p14:tracePt t="52839" x="3051175" y="2039938"/>
          <p14:tracePt t="52843" x="3051175" y="2030413"/>
          <p14:tracePt t="53148" x="3041650" y="2030413"/>
          <p14:tracePt t="53157" x="3033713" y="2039938"/>
          <p14:tracePt t="53167" x="3033713" y="2065338"/>
          <p14:tracePt t="53173" x="3033713" y="2108200"/>
          <p14:tracePt t="53185" x="3033713" y="2133600"/>
          <p14:tracePt t="53191" x="3033713" y="2184400"/>
          <p14:tracePt t="53201" x="3041650" y="2227263"/>
          <p14:tracePt t="53207" x="3059113" y="2303463"/>
          <p14:tracePt t="53211" x="3067050" y="2362200"/>
          <p14:tracePt t="53224" x="3076575" y="2438400"/>
          <p14:tracePt t="53235" x="3094038" y="2506663"/>
          <p14:tracePt t="53240" x="3119438" y="2600325"/>
          <p14:tracePt t="53251" x="3127375" y="2701925"/>
          <p14:tracePt t="53265" x="3135313" y="2736850"/>
          <p14:tracePt t="53273" x="3135313" y="2770188"/>
          <p14:tracePt t="53277" x="3135313" y="2778125"/>
          <p14:tracePt t="53293" x="3135313" y="2795588"/>
          <p14:tracePt t="53315" x="3135313" y="2805113"/>
          <p14:tracePt t="53323" x="3135313" y="2820988"/>
          <p14:tracePt t="53334" x="3135313" y="2830513"/>
          <p14:tracePt t="53339" x="3135313" y="2846388"/>
          <p14:tracePt t="53355" x="3135313" y="2855913"/>
          <p14:tracePt t="53358" x="3135313" y="2863850"/>
          <p14:tracePt t="53371" x="3135313" y="2881313"/>
          <p14:tracePt t="53385" x="3135313" y="2897188"/>
          <p14:tracePt t="53393" x="3135313" y="2906713"/>
          <p14:tracePt t="53401" x="3135313" y="2922588"/>
          <p14:tracePt t="53409" x="3135313" y="2932113"/>
          <p14:tracePt t="53419" x="3135313" y="2940050"/>
          <p14:tracePt t="53429" x="3135313" y="2949575"/>
          <p14:tracePt t="53456" x="3135313" y="2957513"/>
          <p14:tracePt t="53576" x="3135313" y="2965450"/>
          <p14:tracePt t="53585" x="3144838" y="2965450"/>
          <p14:tracePt t="53589" x="3160713" y="2965450"/>
          <p14:tracePt t="53601" x="3186113" y="2974975"/>
          <p14:tracePt t="53605" x="3221038" y="2990850"/>
          <p14:tracePt t="53617" x="3254375" y="2990850"/>
          <p14:tracePt t="53625" x="3271838" y="2990850"/>
          <p14:tracePt t="53635" x="3322638" y="3000375"/>
          <p14:tracePt t="53641" x="3348038" y="3000375"/>
          <p14:tracePt t="53645" x="3408363" y="3000375"/>
          <p14:tracePt t="53656" x="3449638" y="3000375"/>
          <p14:tracePt t="53667" x="3509963" y="3000375"/>
          <p14:tracePt t="53673" x="3568700" y="3016250"/>
          <p14:tracePt t="53685" x="3679825" y="3016250"/>
          <p14:tracePt t="53701" x="3738563" y="3016250"/>
          <p14:tracePt t="53707" x="3806825" y="3016250"/>
          <p14:tracePt t="53710" x="3867150" y="3016250"/>
          <p14:tracePt t="53723" x="3908425" y="3016250"/>
          <p14:tracePt t="53727" x="3951288" y="3016250"/>
          <p14:tracePt t="53739" x="4011613" y="3016250"/>
          <p14:tracePt t="53751" x="4087813" y="3016250"/>
          <p14:tracePt t="53761" x="4121150" y="3016250"/>
          <p14:tracePt t="53767" x="4146550" y="3016250"/>
          <p14:tracePt t="53777" x="4181475" y="3016250"/>
          <p14:tracePt t="53789" x="4206875" y="3016250"/>
          <p14:tracePt t="53805" x="4214813" y="3016250"/>
          <p14:tracePt t="53806" x="4224338" y="3016250"/>
          <p14:tracePt t="54195" x="4240213" y="3016250"/>
          <p14:tracePt t="54242" x="4232275" y="3016250"/>
          <p14:tracePt t="54371" x="4224338" y="3016250"/>
          <p14:tracePt t="54387" x="4224338" y="3000375"/>
          <p14:tracePt t="54398" x="4257675" y="2990850"/>
          <p14:tracePt t="54404" x="4308475" y="2965450"/>
          <p14:tracePt t="54412" x="4325938" y="2957513"/>
          <p14:tracePt t="54417" x="4341813" y="2932113"/>
          <p14:tracePt t="54427" x="4359275" y="2922588"/>
          <p14:tracePt t="54439" x="4394200" y="2906713"/>
          <p14:tracePt t="54443" x="4419600" y="2881313"/>
          <p14:tracePt t="54456" x="4452938" y="2863850"/>
          <p14:tracePt t="54457" x="4495800" y="2846388"/>
          <p14:tracePt t="54468" x="4513263" y="2830513"/>
          <p14:tracePt t="54477" x="4538663" y="2813050"/>
          <p14:tracePt t="54484" x="4554538" y="2805113"/>
          <p14:tracePt t="54493" x="4589463" y="2778125"/>
          <p14:tracePt t="54501" x="4614863" y="2770188"/>
          <p14:tracePt t="54509" x="4640263" y="2744788"/>
          <p14:tracePt t="54522" x="4673600" y="2727325"/>
          <p14:tracePt t="54524" x="4691063" y="2711450"/>
          <p14:tracePt t="54535" x="4691063" y="2701925"/>
          <p14:tracePt t="54540" x="4691063" y="2676525"/>
          <p14:tracePt t="54907" x="4691063" y="2660650"/>
          <p14:tracePt t="54911" x="4691063" y="2633663"/>
          <p14:tracePt t="54923" x="4691063" y="2574925"/>
          <p14:tracePt t="54935" x="4691063" y="2489200"/>
          <p14:tracePt t="54940" x="4691063" y="2422525"/>
          <p14:tracePt t="54951" x="4691063" y="2293938"/>
          <p14:tracePt t="54965" x="4691063" y="2235200"/>
          <p14:tracePt t="54973" x="4691063" y="2192338"/>
          <p14:tracePt t="54977" x="4691063" y="2166938"/>
          <p14:tracePt t="54989" x="4691063" y="2133600"/>
          <p14:tracePt t="55006" x="4691063" y="2124075"/>
          <p14:tracePt t="55462" x="4691063" y="2098675"/>
          <p14:tracePt t="55471" x="4673600" y="2098675"/>
          <p14:tracePt t="55484" x="4648200" y="2082800"/>
          <p14:tracePt t="55490" x="4622800" y="2082800"/>
          <p14:tracePt t="55502" x="4572000" y="2055813"/>
          <p14:tracePt t="55512" x="4521200" y="2022475"/>
          <p14:tracePt t="55523" x="4486275" y="2022475"/>
          <p14:tracePt t="55527" x="4470400" y="2014538"/>
          <p14:tracePt t="55540" x="4460875" y="2014538"/>
          <p14:tracePt t="55551" x="4445000" y="2014538"/>
          <p14:tracePt t="55557" x="4445000" y="2005013"/>
          <p14:tracePt t="55664" x="4445000" y="1997075"/>
          <p14:tracePt t="55683" x="4452938" y="1989138"/>
          <p14:tracePt t="55693" x="4460875" y="1989138"/>
          <p14:tracePt t="55705" x="4470400" y="1971675"/>
          <p14:tracePt t="55708" x="4486275" y="1963738"/>
          <p14:tracePt t="55720" x="4495800" y="1963738"/>
          <p14:tracePt t="55723" x="4513263" y="1954213"/>
          <p14:tracePt t="55734" x="4521200" y="1946275"/>
          <p14:tracePt t="55743" x="4529138" y="1938338"/>
          <p14:tracePt t="55751" x="4538663" y="1920875"/>
          <p14:tracePt t="55759" x="4554538" y="1895475"/>
          <p14:tracePt t="55772" x="4564063" y="1885950"/>
          <p14:tracePt t="55779" x="4572000" y="1878013"/>
          <p14:tracePt t="55795" x="4572000" y="1860550"/>
          <p14:tracePt t="55800" x="4589463" y="1844675"/>
          <p14:tracePt t="55809" x="4605338" y="1827213"/>
          <p14:tracePt t="55818" x="4614863" y="1793875"/>
          <p14:tracePt t="55825" x="4630738" y="1766888"/>
          <p14:tracePt t="55834" x="4657725" y="1741488"/>
          <p14:tracePt t="55839" x="4665663" y="1700213"/>
          <p14:tracePt t="55851" x="4683125" y="1639888"/>
          <p14:tracePt t="55861" x="4699000" y="1614488"/>
          <p14:tracePt t="55867" x="4733925" y="1563688"/>
          <p14:tracePt t="55875" x="4759325" y="1520825"/>
          <p14:tracePt t="55885" x="4775200" y="1470025"/>
          <p14:tracePt t="55889" x="4784725" y="1436688"/>
          <p14:tracePt t="55902" x="4810125" y="1385888"/>
          <p14:tracePt t="55907" x="4827588" y="1350963"/>
          <p14:tracePt t="55918" x="4827588" y="1317625"/>
          <p14:tracePt t="55922" x="4843463" y="1274763"/>
          <p14:tracePt t="55934" x="4886325" y="1223963"/>
          <p14:tracePt t="55941" x="4894263" y="1189038"/>
          <p14:tracePt t="55945" x="4903788" y="1181100"/>
          <p14:tracePt t="55956" x="4919663" y="1155700"/>
          <p14:tracePt t="55961" x="4929188" y="1130300"/>
          <p14:tracePt t="55972" x="4937125" y="1104900"/>
          <p14:tracePt t="55985" x="4954588" y="1079500"/>
          <p14:tracePt t="55995" x="4962525" y="1069975"/>
          <p14:tracePt t="56000" x="4972050" y="1044575"/>
          <p14:tracePt t="56011" x="4979988" y="1036638"/>
          <p14:tracePt t="56023" x="4979988" y="1028700"/>
          <p14:tracePt t="56027" x="4987925" y="1019175"/>
          <p14:tracePt t="56039" x="4997450" y="1019175"/>
          <p14:tracePt t="56148" x="4979988" y="1019175"/>
          <p14:tracePt t="56157" x="4937125" y="1019175"/>
          <p14:tracePt t="56167" x="4903788" y="1019175"/>
          <p14:tracePt t="56174" x="4843463" y="1003300"/>
          <p14:tracePt t="56184" x="4759325" y="968375"/>
          <p14:tracePt t="56190" x="4630738" y="925513"/>
          <p14:tracePt t="56201" x="4495800" y="866775"/>
          <p14:tracePt t="56207" x="4368800" y="823913"/>
          <p14:tracePt t="56215" x="4275138" y="781050"/>
          <p14:tracePt t="56223" x="4197350" y="747713"/>
          <p14:tracePt t="56227" x="4138613" y="714375"/>
          <p14:tracePt t="56240" x="4105275" y="696913"/>
          <p14:tracePt t="56251" x="4052888" y="679450"/>
          <p14:tracePt t="56255" x="4037013" y="671513"/>
          <p14:tracePt t="56272" x="4037013" y="654050"/>
          <p14:tracePt t="56471" x="4037013" y="646113"/>
          <p14:tracePt t="56481" x="4052888" y="646113"/>
          <p14:tracePt t="56485" x="4087813" y="636588"/>
          <p14:tracePt t="56495" x="4105275" y="636588"/>
          <p14:tracePt t="56501" x="4156075" y="628650"/>
          <p14:tracePt t="56511" x="4214813" y="611188"/>
          <p14:tracePt t="56522" x="4316413" y="611188"/>
          <p14:tracePt t="56525" x="4402138" y="611188"/>
          <p14:tracePt t="56534" x="4503738" y="611188"/>
          <p14:tracePt t="56541" x="4597400" y="611188"/>
          <p14:tracePt t="56551" x="4699000" y="611188"/>
          <p14:tracePt t="56561" x="4741863" y="611188"/>
          <p14:tracePt t="56567" x="4775200" y="611188"/>
          <p14:tracePt t="56854" x="4802188" y="611188"/>
          <p14:tracePt t="56863" x="4827588" y="611188"/>
          <p14:tracePt t="56871" x="4868863" y="611188"/>
          <p14:tracePt t="56878" x="4894263" y="628650"/>
          <p14:tracePt t="56890" x="4954588" y="679450"/>
          <p14:tracePt t="56901" x="5005388" y="747713"/>
          <p14:tracePt t="56907" x="5030788" y="790575"/>
          <p14:tracePt t="56908" x="5064125" y="884238"/>
          <p14:tracePt t="56919" x="5081588" y="960438"/>
          <p14:tracePt t="56929" x="5091113" y="1069975"/>
          <p14:tracePt t="56934" x="5091113" y="1181100"/>
          <p14:tracePt t="56942" x="5091113" y="1308100"/>
          <p14:tracePt t="56951" x="5091113" y="1462088"/>
          <p14:tracePt t="56959" x="5048250" y="1665288"/>
          <p14:tracePt t="56970" x="5022850" y="1801813"/>
          <p14:tracePt t="56975" x="4979988" y="1928813"/>
          <p14:tracePt t="56985" x="4946650" y="2055813"/>
          <p14:tracePt t="56990" x="4894263" y="2174875"/>
          <p14:tracePt t="57001" x="4878388" y="2260600"/>
          <p14:tracePt t="57011" x="4818063" y="2354263"/>
          <p14:tracePt t="57018" x="4775200" y="2422525"/>
          <p14:tracePt t="57027" x="4733925" y="2498725"/>
          <p14:tracePt t="57034" x="4648200" y="2566988"/>
          <p14:tracePt t="57041" x="4597400" y="2625725"/>
          <p14:tracePt t="57045" x="4529138" y="2686050"/>
          <p14:tracePt t="57057" x="4470400" y="2736850"/>
          <p14:tracePt t="57067" x="4384675" y="2795588"/>
          <p14:tracePt t="57072" x="4308475" y="2838450"/>
          <p14:tracePt t="57085" x="4240213" y="2855913"/>
          <p14:tracePt t="57089" x="4164013" y="2889250"/>
          <p14:tracePt t="57100" x="4095750" y="2922588"/>
          <p14:tracePt t="57107" x="4019550" y="2957513"/>
          <p14:tracePt t="57111" x="3943350" y="2982913"/>
          <p14:tracePt t="57122" x="3875088" y="3016250"/>
          <p14:tracePt t="57127" x="3806825" y="3059113"/>
          <p14:tracePt t="57139" x="3738563" y="3119438"/>
          <p14:tracePt t="57151" x="3705225" y="3152775"/>
          <p14:tracePt t="57156" x="3662363" y="3195638"/>
          <p14:tracePt t="57165" x="3636963" y="3246438"/>
          <p14:tracePt t="57167" x="3619500" y="3279775"/>
          <p14:tracePt t="57177" x="3619500" y="3289300"/>
          <p14:tracePt t="57190" x="3619500" y="3305175"/>
          <p14:tracePt t="57193" x="3619500" y="3330575"/>
          <p14:tracePt t="57206" x="3619500" y="3348038"/>
          <p14:tracePt t="57207" x="3619500" y="3382963"/>
          <p14:tracePt t="57218" x="3646488" y="3408363"/>
          <p14:tracePt t="57227" x="3687763" y="3424238"/>
          <p14:tracePt t="57234" x="3705225" y="3449638"/>
          <p14:tracePt t="57243" x="3748088" y="3467100"/>
          <p14:tracePt t="57251" x="3773488" y="3475038"/>
          <p14:tracePt t="57259" x="3806825" y="3484563"/>
          <p14:tracePt t="57270" x="3841750" y="3502025"/>
          <p14:tracePt t="57273" x="3892550" y="3517900"/>
          <p14:tracePt t="57284" x="3900488" y="3517900"/>
          <p14:tracePt t="57289" x="3908425" y="3517900"/>
          <p14:tracePt t="57300" x="3917950" y="3527425"/>
          <p14:tracePt t="57431" x="3908425" y="3527425"/>
          <p14:tracePt t="57445" x="3900488" y="3527425"/>
          <p14:tracePt t="57456" x="3892550" y="3527425"/>
          <p14:tracePt t="57556" x="3875088" y="3527425"/>
          <p14:tracePt t="57582" x="3883025" y="3517900"/>
          <p14:tracePt t="57592" x="3892550" y="3517900"/>
          <p14:tracePt t="57815" x="3900488" y="3509963"/>
          <p14:tracePt t="57824" x="3900488" y="3502025"/>
          <p14:tracePt t="57834" x="3900488" y="3492500"/>
          <p14:tracePt t="57839" x="3900488" y="3459163"/>
          <p14:tracePt t="57851" x="3908425" y="3449638"/>
          <p14:tracePt t="57859" x="3925888" y="3416300"/>
          <p14:tracePt t="57865" x="3951288" y="3373438"/>
          <p14:tracePt t="57873" x="4002088" y="3314700"/>
          <p14:tracePt t="57876" x="4027488" y="3279775"/>
          <p14:tracePt t="57900" x="4052888" y="3254375"/>
          <p14:tracePt t="57901" x="4105275" y="3203575"/>
          <p14:tracePt t="57906" x="4146550" y="3170238"/>
          <p14:tracePt t="57914" x="4181475" y="3135313"/>
          <p14:tracePt t="57918" x="4224338" y="3101975"/>
          <p14:tracePt t="57929" x="4240213" y="3076575"/>
          <p14:tracePt t="57940" x="4265613" y="3051175"/>
          <p14:tracePt t="58052" x="4265613" y="3041650"/>
          <p14:tracePt t="58077" x="4257675" y="3041650"/>
          <p14:tracePt t="58087" x="4249738" y="3041650"/>
          <p14:tracePt t="58093" x="4240213" y="3041650"/>
          <p14:tracePt t="58105" x="4232275" y="3041650"/>
          <p14:tracePt t="58106" x="4224338" y="3041650"/>
          <p14:tracePt t="58229" x="4214813" y="3041650"/>
          <p14:tracePt t="58249" x="4224338" y="3051175"/>
          <p14:tracePt t="58259" x="4224338" y="3059113"/>
          <p14:tracePt t="58263" x="4257675" y="3076575"/>
          <p14:tracePt t="58273" x="4308475" y="3109913"/>
          <p14:tracePt t="58289" x="4333875" y="3119438"/>
          <p14:tracePt t="58300" x="4333875" y="3127375"/>
          <p14:tracePt t="58381" x="4333875" y="3135313"/>
          <p14:tracePt t="58405" x="4316413" y="3135313"/>
          <p14:tracePt t="58411" x="4291013" y="3135313"/>
          <p14:tracePt t="58422" x="4257675" y="3135313"/>
          <p14:tracePt t="58427" x="4214813" y="3135313"/>
          <p14:tracePt t="58439" x="4197350" y="3135313"/>
          <p14:tracePt t="58451" x="4156075" y="3135313"/>
          <p14:tracePt t="58457" x="4138613" y="3135313"/>
          <p14:tracePt t="58461" x="4130675" y="3135313"/>
          <p14:tracePt t="58472" x="4113213" y="3127375"/>
          <p14:tracePt t="58485" x="4105275" y="3127375"/>
          <p14:tracePt t="58644" x="4105275" y="3119438"/>
          <p14:tracePt t="58664" x="4121150" y="3119438"/>
          <p14:tracePt t="58671" x="4164013" y="3109913"/>
          <p14:tracePt t="58679" x="4171950" y="3109913"/>
          <p14:tracePt t="58689" x="4197350" y="3109913"/>
          <p14:tracePt t="58693" x="4214813" y="3109913"/>
          <p14:tracePt t="58704" x="4224338" y="3109913"/>
          <p14:tracePt t="58709" x="4232275" y="3109913"/>
          <p14:tracePt t="58720" x="4240213" y="3109913"/>
          <p14:tracePt t="58729" x="4249738" y="3101975"/>
          <p14:tracePt t="58743" x="4257675" y="3101975"/>
          <p14:tracePt t="58756" x="4265613" y="3101975"/>
          <p14:tracePt t="58786" x="4275138" y="3101975"/>
          <p14:tracePt t="58795" x="4283075" y="3101975"/>
          <p14:tracePt t="58855" x="4291013" y="3101975"/>
          <p14:tracePt t="58875" x="4308475" y="3101975"/>
          <p14:tracePt t="58884" x="4316413" y="3101975"/>
          <p14:tracePt t="58890" x="4325938" y="3101975"/>
          <p14:tracePt t="58906" x="4333875" y="3101975"/>
          <p14:tracePt t="58925" x="4351338" y="3101975"/>
          <p14:tracePt t="58935" x="4368800" y="3094038"/>
          <p14:tracePt t="58951" x="4394200" y="3084513"/>
          <p14:tracePt t="58968" x="4402138" y="3084513"/>
          <p14:tracePt t="58991" x="4410075" y="3084513"/>
          <p14:tracePt t="59017" x="4419600" y="3084513"/>
          <p14:tracePt t="59041" x="4427538" y="3084513"/>
          <p14:tracePt t="59051" x="4435475" y="3084513"/>
          <p14:tracePt t="59061" x="4435475" y="3076575"/>
          <p14:tracePt t="59068" x="4445000" y="3076575"/>
          <p14:tracePt t="59077" x="4452938" y="3076575"/>
          <p14:tracePt t="59089" x="4460875" y="3076575"/>
          <p14:tracePt t="59090" x="4470400" y="3076575"/>
          <p14:tracePt t="59101" x="4478338" y="3076575"/>
          <p14:tracePt t="59115" x="4486275" y="3076575"/>
          <p14:tracePt t="59127" x="4486275" y="3067050"/>
          <p14:tracePt t="59143" x="4495800" y="3067050"/>
          <p14:tracePt t="59150" x="4503738" y="3067050"/>
          <p14:tracePt t="59168" x="4513263" y="3067050"/>
          <p14:tracePt t="59173" x="4529138" y="3067050"/>
          <p14:tracePt t="59259" x="4513263" y="3067050"/>
          <p14:tracePt t="59269" x="4486275" y="3067050"/>
          <p14:tracePt t="59273" x="4435475" y="3067050"/>
          <p14:tracePt t="59285" x="4402138" y="3067050"/>
          <p14:tracePt t="59290" x="4359275" y="3067050"/>
          <p14:tracePt t="59300" x="4333875" y="3067050"/>
          <p14:tracePt t="59309" x="4300538" y="3067050"/>
          <p14:tracePt t="59314" x="4257675" y="3067050"/>
          <p14:tracePt t="59325" x="4214813" y="3067050"/>
          <p14:tracePt t="59329" x="4156075" y="3067050"/>
          <p14:tracePt t="59339" x="4087813" y="3067050"/>
          <p14:tracePt t="59351" x="4027488" y="3067050"/>
          <p14:tracePt t="59354" x="3943350" y="3067050"/>
          <p14:tracePt t="59365" x="3875088" y="3067050"/>
          <p14:tracePt t="59371" x="3790950" y="3067050"/>
          <p14:tracePt t="59379" x="3705225" y="3067050"/>
          <p14:tracePt t="59389" x="3662363" y="3067050"/>
          <p14:tracePt t="59395" x="3611563" y="3067050"/>
          <p14:tracePt t="59406" x="3578225" y="3051175"/>
          <p14:tracePt t="59409" x="3543300" y="3041650"/>
          <p14:tracePt t="59419" x="3527425" y="3041650"/>
          <p14:tracePt t="59429" x="3509963" y="3033713"/>
          <p14:tracePt t="59434" x="3484563" y="3033713"/>
          <p14:tracePt t="59445" x="3484563" y="3025775"/>
          <p14:tracePt t="59451" x="3449638" y="3016250"/>
          <p14:tracePt t="59459" x="3424238" y="3016250"/>
          <p14:tracePt t="59472" x="3416300" y="3016250"/>
          <p14:tracePt t="59485" x="3398838" y="3008313"/>
          <p14:tracePt t="59494" x="3390900" y="3008313"/>
          <p14:tracePt t="59511" x="3373438" y="3008313"/>
          <p14:tracePt t="59518" x="3365500" y="3008313"/>
          <p14:tracePt t="59536" x="3348038" y="3008313"/>
          <p14:tracePt t="59551" x="3340100" y="3008313"/>
          <p14:tracePt t="59561" x="3330575" y="3008313"/>
          <p14:tracePt t="59572" x="3322638" y="3008313"/>
          <p14:tracePt t="59589" x="3305175" y="3008313"/>
          <p14:tracePt t="59601" x="3297238" y="3008313"/>
          <p14:tracePt t="59607" x="3289300" y="3008313"/>
          <p14:tracePt t="59610" x="3263900" y="3008313"/>
          <p14:tracePt t="59639" x="3254375" y="3008313"/>
          <p14:tracePt t="59651" x="3238500" y="3008313"/>
          <p14:tracePt t="59661" x="3228975" y="3008313"/>
          <p14:tracePt t="59673" x="3221038" y="3008313"/>
          <p14:tracePt t="59684" x="3211513" y="3008313"/>
          <p14:tracePt t="59701" x="3203575" y="3008313"/>
          <p14:tracePt t="59707" x="3195638" y="3008313"/>
          <p14:tracePt t="59869" x="3195638" y="3016250"/>
          <p14:tracePt t="59874" x="3195638" y="3033713"/>
          <p14:tracePt t="59890" x="3195638" y="3059113"/>
          <p14:tracePt t="59895" x="3203575" y="3109913"/>
          <p14:tracePt t="59901" x="3211513" y="3135313"/>
          <p14:tracePt t="59908" x="3211513" y="3170238"/>
          <p14:tracePt t="59915" x="3211513" y="3195638"/>
          <p14:tracePt t="59923" x="3211513" y="3238500"/>
          <p14:tracePt t="59936" x="3211513" y="3271838"/>
          <p14:tracePt t="59941" x="3211513" y="3314700"/>
          <p14:tracePt t="59951" x="3211513" y="3348038"/>
          <p14:tracePt t="59956" x="3211513" y="3382963"/>
          <p14:tracePt t="59968" x="3211513" y="3398838"/>
          <p14:tracePt t="59975" x="3211513" y="3424238"/>
          <p14:tracePt t="59979" x="3211513" y="3459163"/>
          <p14:tracePt t="59990" x="3211513" y="3475038"/>
          <p14:tracePt t="59995" x="3211513" y="3517900"/>
          <p14:tracePt t="60006" x="3211513" y="3535363"/>
          <p14:tracePt t="60017" x="3211513" y="3560763"/>
          <p14:tracePt t="60023" x="3211513" y="3603625"/>
          <p14:tracePt t="60035" x="3211513" y="3611563"/>
          <p14:tracePt t="60041" x="3211513" y="3629025"/>
          <p14:tracePt t="60045" x="3211513" y="3646488"/>
          <p14:tracePt t="60056" x="3211513" y="3662363"/>
          <p14:tracePt t="60061" x="3211513" y="3687763"/>
          <p14:tracePt t="60072" x="3211513" y="3713163"/>
          <p14:tracePt t="60085" x="3211513" y="3738563"/>
          <p14:tracePt t="60095" x="3211513" y="3756025"/>
          <p14:tracePt t="60101" x="3211513" y="3773488"/>
          <p14:tracePt t="60111" x="3211513" y="3790950"/>
          <p14:tracePt t="60123" x="3211513" y="3798888"/>
          <p14:tracePt t="60125" x="3211513" y="3824288"/>
          <p14:tracePt t="60139" x="3211513" y="3849688"/>
          <p14:tracePt t="60151" x="3211513" y="3883025"/>
          <p14:tracePt t="60161" x="3211513" y="3892550"/>
          <p14:tracePt t="60168" x="3203575" y="3908425"/>
          <p14:tracePt t="60175" x="3203575" y="3917950"/>
          <p14:tracePt t="60184" x="3203575" y="3943350"/>
          <p14:tracePt t="60191" x="3203575" y="3951288"/>
          <p14:tracePt t="60207" x="3203575" y="3976688"/>
          <p14:tracePt t="60217" x="3203575" y="3986213"/>
          <p14:tracePt t="60227" x="3203575" y="4011613"/>
          <p14:tracePt t="60236" x="3203575" y="4027488"/>
          <p14:tracePt t="60242" x="3203575" y="4044950"/>
          <p14:tracePt t="60250" x="3195638" y="4062413"/>
          <p14:tracePt t="60257" x="3195638" y="4070350"/>
          <p14:tracePt t="60268" x="3195638" y="4079875"/>
          <p14:tracePt t="60273" x="3195638" y="4087813"/>
          <p14:tracePt t="60284" x="3195638" y="4105275"/>
          <p14:tracePt t="60293" x="3195638" y="4113213"/>
          <p14:tracePt t="60301" x="3195638" y="4121150"/>
          <p14:tracePt t="60307" x="3195638" y="4138613"/>
          <p14:tracePt t="60323" x="3195638" y="4156075"/>
          <p14:tracePt t="60335" x="3195638" y="4164013"/>
          <p14:tracePt t="60343" x="3195638" y="4171950"/>
          <p14:tracePt t="60356" x="3195638" y="4181475"/>
          <p14:tracePt t="60369" x="3195638" y="4189413"/>
          <p14:tracePt t="60662" x="3195638" y="4197350"/>
          <p14:tracePt t="60728" x="3195638" y="4206875"/>
          <p14:tracePt t="60752" x="3203575" y="4224338"/>
          <p14:tracePt t="60761" x="3211513" y="4224338"/>
          <p14:tracePt t="60777" x="3221038" y="4232275"/>
          <p14:tracePt t="60784" x="3228975" y="4232275"/>
          <p14:tracePt t="60837" x="3238500" y="4232275"/>
          <p14:tracePt t="61029" x="3263900" y="4232275"/>
          <p14:tracePt t="61039" x="3289300" y="4232275"/>
          <p14:tracePt t="61042" x="3322638" y="4232275"/>
          <p14:tracePt t="61055" x="3348038" y="4240213"/>
          <p14:tracePt t="61059" x="3373438" y="4240213"/>
          <p14:tracePt t="61069" x="3424238" y="4240213"/>
          <p14:tracePt t="61079" x="3509963" y="4240213"/>
          <p14:tracePt t="61085" x="3594100" y="4240213"/>
          <p14:tracePt t="61095" x="3705225" y="4240213"/>
          <p14:tracePt t="61101" x="3824288" y="4240213"/>
          <p14:tracePt t="61109" x="3917950" y="4240213"/>
          <p14:tracePt t="61120" x="4027488" y="4240213"/>
          <p14:tracePt t="61125" x="4130675" y="4240213"/>
          <p14:tracePt t="61135" x="4224338" y="4214813"/>
          <p14:tracePt t="61141" x="4265613" y="4206875"/>
          <p14:tracePt t="61150" x="4316413" y="4197350"/>
          <p14:tracePt t="61173" x="4333875" y="4197350"/>
          <p14:tracePt t="61430" x="4333875" y="4189413"/>
          <p14:tracePt t="61439" x="4341813" y="4189413"/>
          <p14:tracePt t="61470" x="4351338" y="4181475"/>
          <p14:tracePt t="61792" x="4359275" y="4164013"/>
          <p14:tracePt t="61802" x="4359275" y="4146550"/>
          <p14:tracePt t="61807" x="4359275" y="4121150"/>
          <p14:tracePt t="61817" x="4368800" y="4079875"/>
          <p14:tracePt t="61827" x="4376738" y="4019550"/>
          <p14:tracePt t="61835" x="4384675" y="3935413"/>
          <p14:tracePt t="61841" x="4394200" y="3832225"/>
          <p14:tracePt t="61851" x="4410075" y="3722688"/>
          <p14:tracePt t="61857" x="4419600" y="3619500"/>
          <p14:tracePt t="61868" x="4427538" y="3502025"/>
          <p14:tracePt t="61874" x="4427538" y="3408363"/>
          <p14:tracePt t="61885" x="4445000" y="3314700"/>
          <p14:tracePt t="61890" x="4445000" y="3228975"/>
          <p14:tracePt t="61901" x="4445000" y="3178175"/>
          <p14:tracePt t="61907" x="4445000" y="3127375"/>
          <p14:tracePt t="62454" x="4445000" y="3135313"/>
          <p14:tracePt t="63582" x="4445000" y="3152775"/>
          <p14:tracePt t="63588" x="4445000" y="3178175"/>
          <p14:tracePt t="63601" x="4478338" y="3263900"/>
          <p14:tracePt t="63611" x="4495800" y="3322638"/>
          <p14:tracePt t="63617" x="4529138" y="3416300"/>
          <p14:tracePt t="63627" x="4564063" y="3502025"/>
          <p14:tracePt t="63639" x="4597400" y="3619500"/>
          <p14:tracePt t="63643" x="4630738" y="3705225"/>
          <p14:tracePt t="63655" x="4665663" y="3806825"/>
          <p14:tracePt t="63656" x="4683125" y="3883025"/>
          <p14:tracePt t="63668" x="4691063" y="3968750"/>
          <p14:tracePt t="63677" x="4699000" y="4044950"/>
          <p14:tracePt t="63684" x="4699000" y="4105275"/>
          <p14:tracePt t="63693" x="4699000" y="4146550"/>
          <p14:tracePt t="63701" x="4699000" y="4189413"/>
          <p14:tracePt t="63707" x="4699000" y="4224338"/>
          <p14:tracePt t="63717" x="4699000" y="4232275"/>
          <p14:tracePt t="63723" x="4699000" y="4240213"/>
          <p14:tracePt t="63735" x="4699000" y="4249738"/>
          <p14:tracePt t="63756" x="4699000" y="4265613"/>
          <p14:tracePt t="63764" x="4699000" y="4275138"/>
          <p14:tracePt t="63875" x="4699000" y="4283075"/>
          <p14:tracePt t="63889" x="4691063" y="4291013"/>
          <p14:tracePt t="63945" x="4683125" y="4300538"/>
          <p14:tracePt t="63961" x="4673600" y="4308475"/>
          <p14:tracePt t="64052" x="4665663" y="4325938"/>
          <p14:tracePt t="64066" x="4657725" y="4325938"/>
          <p14:tracePt t="64076" x="4648200" y="4325938"/>
          <p14:tracePt t="64098" x="4640263" y="4325938"/>
          <p14:tracePt t="64111" x="4630738" y="4325938"/>
          <p14:tracePt t="64122" x="4622800" y="4325938"/>
          <p14:tracePt t="64127" x="4614863" y="4325938"/>
          <p14:tracePt t="64151" x="4605338" y="4325938"/>
          <p14:tracePt t="64172" x="4597400" y="4325938"/>
          <p14:tracePt t="64423" x="4589463" y="4325938"/>
          <p14:tracePt t="64439" x="4579938" y="4333875"/>
          <p14:tracePt t="64459" x="4572000" y="4333875"/>
          <p14:tracePt t="64470" x="4572000" y="4341813"/>
          <p14:tracePt t="64479" x="4572000" y="4351338"/>
          <p14:tracePt t="64489" x="4572000" y="4384675"/>
          <p14:tracePt t="64495" x="4572000" y="4402138"/>
          <p14:tracePt t="64506" x="4572000" y="4410075"/>
          <p14:tracePt t="64509" x="4572000" y="4445000"/>
          <p14:tracePt t="64520" x="4572000" y="4460875"/>
          <p14:tracePt t="64534" x="4572000" y="4478338"/>
          <p14:tracePt t="64545" x="4572000" y="4495800"/>
          <p14:tracePt t="64550" x="4572000" y="4503738"/>
          <p14:tracePt t="64561" x="4572000" y="4521200"/>
          <p14:tracePt t="64572" x="4572000" y="4546600"/>
          <p14:tracePt t="64575" x="4564063" y="4564063"/>
          <p14:tracePt t="64591" x="4564063" y="4572000"/>
          <p14:tracePt t="64606" x="4554538" y="4579938"/>
          <p14:tracePt t="64649" x="4546600" y="4579938"/>
          <p14:tracePt t="64654" x="4529138" y="4579938"/>
          <p14:tracePt t="64672" x="4521200" y="4579938"/>
          <p14:tracePt t="64677" x="4513263" y="4579938"/>
          <p14:tracePt t="64689" x="4503738" y="4579938"/>
          <p14:tracePt t="64701" x="4486275" y="4579938"/>
          <p14:tracePt t="64722" x="4470400" y="4579938"/>
          <p14:tracePt t="64727" x="4460875" y="4579938"/>
          <p14:tracePt t="64741" x="4452938" y="4579938"/>
          <p14:tracePt t="64756" x="4435475" y="4579938"/>
          <p14:tracePt t="64767" x="4427538" y="4572000"/>
          <p14:tracePt t="64777" x="4419600" y="4572000"/>
          <p14:tracePt t="64784" x="4410075" y="4564063"/>
          <p14:tracePt t="64895" x="4435475" y="4546600"/>
          <p14:tracePt t="64900" x="4452938" y="4538663"/>
          <p14:tracePt t="64909" x="4470400" y="4529138"/>
          <p14:tracePt t="64912" x="4486275" y="4495800"/>
          <p14:tracePt t="64923" x="4513263" y="4478338"/>
          <p14:tracePt t="64934" x="4529138" y="4470400"/>
          <p14:tracePt t="64940" x="4564063" y="4452938"/>
          <p14:tracePt t="64951" x="4589463" y="4435475"/>
          <p14:tracePt t="64965" x="4622800" y="4419600"/>
          <p14:tracePt t="64973" x="4640263" y="4410075"/>
          <p14:tracePt t="64979" x="4648200" y="4402138"/>
          <p14:tracePt t="64989" x="4665663" y="4394200"/>
          <p14:tracePt t="65151" x="4665663" y="4384675"/>
          <p14:tracePt t="65175" x="4657725" y="4384675"/>
          <p14:tracePt t="65185" x="4648200" y="4384675"/>
          <p14:tracePt t="65195" x="4640263" y="4384675"/>
          <p14:tracePt t="65201" x="4605338" y="4384675"/>
          <p14:tracePt t="65218" x="4589463" y="4376738"/>
          <p14:tracePt t="65227" x="4554538" y="4376738"/>
          <p14:tracePt t="65239" x="4546600" y="4376738"/>
          <p14:tracePt t="65241" x="4538663" y="4376738"/>
          <p14:tracePt t="65251" x="4521200" y="4376738"/>
          <p14:tracePt t="65337" x="4521200" y="4368800"/>
          <p14:tracePt t="65354" x="4521200" y="4359275"/>
          <p14:tracePt t="65363" x="4546600" y="4341813"/>
          <p14:tracePt t="65368" x="4554538" y="4341813"/>
          <p14:tracePt t="65377" x="4572000" y="4341813"/>
          <p14:tracePt t="65384" x="4597400" y="4333875"/>
          <p14:tracePt t="65393" x="4630738" y="4333875"/>
          <p14:tracePt t="65404" x="4665663" y="4325938"/>
          <p14:tracePt t="65407" x="4673600" y="4325938"/>
          <p14:tracePt t="65417" x="4691063" y="4308475"/>
          <p14:tracePt t="65650" x="4683125" y="4308475"/>
          <p14:tracePt t="65659" x="4673600" y="4308475"/>
          <p14:tracePt t="65667" x="4665663" y="4308475"/>
          <p14:tracePt t="65675" x="4640263" y="4308475"/>
          <p14:tracePt t="65685" x="4622800" y="4308475"/>
          <p14:tracePt t="65691" x="4614863" y="4308475"/>
          <p14:tracePt t="65700" x="4572000" y="4308475"/>
          <p14:tracePt t="65706" x="4554538" y="4308475"/>
          <p14:tracePt t="65718" x="4529138" y="4308475"/>
          <p14:tracePt t="65725" x="4503738" y="4308475"/>
          <p14:tracePt t="65735" x="4452938" y="4308475"/>
          <p14:tracePt t="65741" x="4402138" y="4308475"/>
          <p14:tracePt t="65745" x="4384675" y="4308475"/>
          <p14:tracePt t="65756" x="4325938" y="4308475"/>
          <p14:tracePt t="65767" x="4283075" y="4308475"/>
          <p14:tracePt t="65772" x="4214813" y="4308475"/>
          <p14:tracePt t="65785" x="4156075" y="4308475"/>
          <p14:tracePt t="65790" x="4095750" y="4308475"/>
          <p14:tracePt t="65800" x="4037013" y="4308475"/>
          <p14:tracePt t="65807" x="3986213" y="4308475"/>
          <p14:tracePt t="65811" x="3951288" y="4300538"/>
          <p14:tracePt t="65823" x="3917950" y="4300538"/>
          <p14:tracePt t="65827" x="3883025" y="4300538"/>
          <p14:tracePt t="65839" x="3875088" y="4300538"/>
          <p14:tracePt t="65851" x="3824288" y="4300538"/>
          <p14:tracePt t="65861" x="3798888" y="4300538"/>
          <p14:tracePt t="65867" x="3773488" y="4300538"/>
          <p14:tracePt t="65877" x="3738563" y="4300538"/>
          <p14:tracePt t="65889" x="3713163" y="4300538"/>
          <p14:tracePt t="65890" x="3679825" y="4300538"/>
          <p14:tracePt t="65902" x="3646488" y="4300538"/>
          <p14:tracePt t="65907" x="3611563" y="4300538"/>
          <p14:tracePt t="65918" x="3586163" y="4300538"/>
          <p14:tracePt t="65927" x="3552825" y="4300538"/>
          <p14:tracePt t="65935" x="3527425" y="4300538"/>
          <p14:tracePt t="65943" x="3517900" y="4300538"/>
          <p14:tracePt t="65951" x="3502025" y="4300538"/>
          <p14:tracePt t="65957" x="3484563" y="4300538"/>
          <p14:tracePt t="65967" x="3459163" y="4300538"/>
          <p14:tracePt t="65973" x="3433763" y="4300538"/>
          <p14:tracePt t="65985" x="3408363" y="4300538"/>
          <p14:tracePt t="65989" x="3398838" y="4300538"/>
          <p14:tracePt t="66001" x="3373438" y="4300538"/>
          <p14:tracePt t="66007" x="3348038" y="4300538"/>
          <p14:tracePt t="66014" x="3330575" y="4300538"/>
          <p14:tracePt t="66023" x="3305175" y="4300538"/>
          <p14:tracePt t="66029" x="3279775" y="4300538"/>
          <p14:tracePt t="66039" x="3263900" y="4300538"/>
          <p14:tracePt t="66051" x="3246438" y="4300538"/>
          <p14:tracePt t="66055" x="3221038" y="4300538"/>
          <p14:tracePt t="66065" x="3203575" y="4300538"/>
          <p14:tracePt t="66072" x="3195638" y="4300538"/>
          <p14:tracePt t="66079" x="3178175" y="4300538"/>
          <p14:tracePt t="66089" x="3170238" y="4300538"/>
          <p14:tracePt t="66093" x="3160713" y="4300538"/>
          <p14:tracePt t="66106" x="3144838" y="4300538"/>
          <p14:tracePt t="66109" x="3127375" y="4300538"/>
          <p14:tracePt t="66120" x="3094038" y="4300538"/>
          <p14:tracePt t="66135" x="3076575" y="4300538"/>
          <p14:tracePt t="66282" x="3076575" y="4308475"/>
          <p14:tracePt t="66286" x="3084513" y="4325938"/>
          <p14:tracePt t="66294" x="3094038" y="4341813"/>
          <p14:tracePt t="66305" x="3119438" y="4402138"/>
          <p14:tracePt t="66311" x="3135313" y="4427538"/>
          <p14:tracePt t="66323" x="3160713" y="4470400"/>
          <p14:tracePt t="66325" x="3186113" y="4538663"/>
          <p14:tracePt t="66335" x="3195638" y="4554538"/>
          <p14:tracePt t="66345" x="3211513" y="4589463"/>
          <p14:tracePt t="66351" x="3228975" y="4622800"/>
          <p14:tracePt t="66361" x="3246438" y="4691063"/>
          <p14:tracePt t="66368" x="3263900" y="4733925"/>
          <p14:tracePt t="66375" x="3279775" y="4784725"/>
          <p14:tracePt t="66384" x="3297238" y="4827588"/>
          <p14:tracePt t="66391" x="3297238" y="4860925"/>
          <p14:tracePt t="66401" x="3297238" y="4894263"/>
          <p14:tracePt t="66407" x="3297238" y="4929188"/>
          <p14:tracePt t="66418" x="3305175" y="4954588"/>
          <p14:tracePt t="66427" x="3305175" y="4979988"/>
          <p14:tracePt t="66434" x="3305175" y="4997450"/>
          <p14:tracePt t="66441" x="3305175" y="5005388"/>
          <p14:tracePt t="66451" x="3305175" y="5038725"/>
          <p14:tracePt t="66457" x="3305175" y="5056188"/>
          <p14:tracePt t="66467" x="3305175" y="5073650"/>
          <p14:tracePt t="66477" x="3305175" y="5106988"/>
          <p14:tracePt t="66485" x="3305175" y="5141913"/>
          <p14:tracePt t="66491" x="3305175" y="5175250"/>
          <p14:tracePt t="66501" x="3305175" y="5192713"/>
          <p14:tracePt t="66507" x="3305175" y="5200650"/>
          <p14:tracePt t="66518" x="3305175" y="5218113"/>
          <p14:tracePt t="66523" x="3305175" y="5235575"/>
          <p14:tracePt t="66534" x="3305175" y="5260975"/>
          <p14:tracePt t="66539" x="3305175" y="5286375"/>
          <p14:tracePt t="66551" x="3305175" y="5311775"/>
          <p14:tracePt t="66557" x="3305175" y="5327650"/>
          <p14:tracePt t="66573" x="3305175" y="5353050"/>
          <p14:tracePt t="66577" x="3305175" y="5362575"/>
          <p14:tracePt t="66589" x="3305175" y="5370513"/>
          <p14:tracePt t="66601" x="3305175" y="5380038"/>
          <p14:tracePt t="66604" x="3305175" y="5387975"/>
          <p14:tracePt t="66615" x="3305175" y="5405438"/>
          <p14:tracePt t="66618" x="3314700" y="5421313"/>
          <p14:tracePt t="66627" x="3314700" y="5430838"/>
          <p14:tracePt t="66639" x="3314700" y="5464175"/>
          <p14:tracePt t="66643" x="3314700" y="5472113"/>
          <p14:tracePt t="66655" x="3314700" y="5481638"/>
          <p14:tracePt t="66659" x="3330575" y="5497513"/>
          <p14:tracePt t="66670" x="3330575" y="5507038"/>
          <p14:tracePt t="66675" x="3340100" y="5532438"/>
          <p14:tracePt t="66685" x="3355975" y="5549900"/>
          <p14:tracePt t="66705" x="3365500" y="5557838"/>
          <p14:tracePt t="66711" x="3373438" y="5583238"/>
          <p14:tracePt t="66723" x="3373438" y="5591175"/>
          <p14:tracePt t="66725" x="3382963" y="5608638"/>
          <p14:tracePt t="66734" x="3382963" y="5616575"/>
          <p14:tracePt t="66745" x="3390900" y="5626100"/>
          <p14:tracePt t="66751" x="3390900" y="5634038"/>
          <p14:tracePt t="66761" x="3398838" y="5641975"/>
          <p14:tracePt t="66767" x="3408363" y="5659438"/>
          <p14:tracePt t="66775" x="3416300" y="5668963"/>
          <p14:tracePt t="66795" x="3416300" y="5676900"/>
          <p14:tracePt t="66806" x="3424238" y="5702300"/>
          <p14:tracePt t="66818" x="3433763" y="5702300"/>
          <p14:tracePt t="66834" x="3433763" y="5710238"/>
          <p14:tracePt t="66841" x="3441700" y="5727700"/>
          <p14:tracePt t="67049" x="3449638" y="5727700"/>
          <p14:tracePt t="67053" x="3467100" y="5727700"/>
          <p14:tracePt t="67065" x="3527425" y="5727700"/>
          <p14:tracePt t="67073" x="3552825" y="5727700"/>
          <p14:tracePt t="67079" x="3586163" y="5727700"/>
          <p14:tracePt t="67090" x="3646488" y="5727700"/>
          <p14:tracePt t="67095" x="3713163" y="5727700"/>
          <p14:tracePt t="67106" x="3781425" y="5727700"/>
          <p14:tracePt t="67109" x="3883025" y="5727700"/>
          <p14:tracePt t="67120" x="3951288" y="5727700"/>
          <p14:tracePt t="67129" x="4037013" y="5727700"/>
          <p14:tracePt t="67135" x="4156075" y="5727700"/>
          <p14:tracePt t="67145" x="4224338" y="5727700"/>
          <p14:tracePt t="67151" x="4283075" y="5727700"/>
          <p14:tracePt t="67159" x="4325938" y="5727700"/>
          <p14:tracePt t="67171" x="4359275" y="5727700"/>
          <p14:tracePt t="67175" x="4368800" y="5727700"/>
          <p14:tracePt t="67371" x="4376738" y="5727700"/>
          <p14:tracePt t="67382" x="4384675" y="5727700"/>
          <p14:tracePt t="67401" x="4394200" y="5694363"/>
          <p14:tracePt t="67407" x="4394200" y="5676900"/>
          <p14:tracePt t="67418" x="4402138" y="5659438"/>
          <p14:tracePt t="67423" x="4402138" y="5626100"/>
          <p14:tracePt t="67434" x="4402138" y="5600700"/>
          <p14:tracePt t="67443" x="4402138" y="5549900"/>
          <p14:tracePt t="67451" x="4402138" y="5514975"/>
          <p14:tracePt t="67457" x="4402138" y="5481638"/>
          <p14:tracePt t="67464" x="4402138" y="5456238"/>
          <p14:tracePt t="67473" x="4402138" y="5413375"/>
          <p14:tracePt t="67485" x="4402138" y="5380038"/>
          <p14:tracePt t="67489" x="4402138" y="5345113"/>
          <p14:tracePt t="67501" x="4402138" y="5327650"/>
          <p14:tracePt t="67506" x="4402138" y="5294313"/>
          <p14:tracePt t="67515" x="4402138" y="5260975"/>
          <p14:tracePt t="67525" x="4402138" y="5251450"/>
          <p14:tracePt t="67539" x="4410075" y="5235575"/>
          <p14:tracePt t="68034" x="4410075" y="5226050"/>
          <p14:tracePt t="68362" x="4410075" y="5208588"/>
          <p14:tracePt t="68366" x="4419600" y="5183188"/>
          <p14:tracePt t="68375" x="4435475" y="5167313"/>
          <p14:tracePt t="68385" x="4435475" y="5149850"/>
          <p14:tracePt t="68391" x="4460875" y="5106988"/>
          <p14:tracePt t="68400" x="4460875" y="5091113"/>
          <p14:tracePt t="68406" x="4460875" y="5056188"/>
          <p14:tracePt t="68418" x="4460875" y="5038725"/>
          <p14:tracePt t="68425" x="4460875" y="5005388"/>
          <p14:tracePt t="68434" x="4460875" y="4962525"/>
          <p14:tracePt t="68441" x="4460875" y="4919663"/>
          <p14:tracePt t="68445" x="4460875" y="4894263"/>
          <p14:tracePt t="68457" x="4452938" y="4852988"/>
          <p14:tracePt t="68467" x="4435475" y="4759325"/>
          <p14:tracePt t="68472" x="4384675" y="4673600"/>
          <p14:tracePt t="68484" x="4359275" y="4579938"/>
          <p14:tracePt t="68489" x="4300538" y="4478338"/>
          <p14:tracePt t="68500" x="4257675" y="4410075"/>
          <p14:tracePt t="68507" x="4249738" y="4402138"/>
          <p14:tracePt t="68511" x="4240213" y="4376738"/>
          <p14:tracePt t="68571" x="4232275" y="4376738"/>
          <p14:tracePt t="68631" x="4249738" y="4376738"/>
          <p14:tracePt t="68635" x="4265613" y="4384675"/>
          <p14:tracePt t="68645" x="4300538" y="4384675"/>
          <p14:tracePt t="68656" x="4308475" y="4384675"/>
          <p14:tracePt t="68659" x="4325938" y="4384675"/>
          <p14:tracePt t="68670" x="4333875" y="4384675"/>
          <p14:tracePt t="68675" x="4341813" y="4384675"/>
          <p14:tracePt t="68795" x="4325938" y="4384675"/>
          <p14:tracePt t="68805" x="4300538" y="4384675"/>
          <p14:tracePt t="68817" x="4275138" y="4384675"/>
          <p14:tracePt t="68822" x="4232275" y="4376738"/>
          <p14:tracePt t="68835" x="4197350" y="4376738"/>
          <p14:tracePt t="68839" x="4156075" y="4376738"/>
          <p14:tracePt t="68851" x="4121150" y="4376738"/>
          <p14:tracePt t="68857" x="4087813" y="4376738"/>
          <p14:tracePt t="68861" x="4037013" y="4376738"/>
          <p14:tracePt t="68873" x="3994150" y="4376738"/>
          <p14:tracePt t="68877" x="3917950" y="4376738"/>
          <p14:tracePt t="68889" x="3867150" y="4376738"/>
          <p14:tracePt t="68905" x="3730625" y="4376738"/>
          <p14:tracePt t="68915" x="3679825" y="4376738"/>
          <p14:tracePt t="68917" x="3603625" y="4376738"/>
          <p14:tracePt t="68927" x="3560763" y="4376738"/>
          <p14:tracePt t="68937" x="3492500" y="4376738"/>
          <p14:tracePt t="68942" x="3449638" y="4376738"/>
          <p14:tracePt t="68951" x="3373438" y="4376738"/>
          <p14:tracePt t="68957" x="3314700" y="4376738"/>
          <p14:tracePt t="68968" x="3263900" y="4376738"/>
          <p14:tracePt t="68977" x="3228975" y="4376738"/>
          <p14:tracePt t="68984" x="3186113" y="4376738"/>
          <p14:tracePt t="68993" x="3178175" y="4376738"/>
          <p14:tracePt t="69001" x="3170238" y="4376738"/>
          <p14:tracePt t="69140" x="3160713" y="4376738"/>
          <p14:tracePt t="69153" x="3160713" y="4410075"/>
          <p14:tracePt t="69165" x="3160713" y="4452938"/>
          <p14:tracePt t="69169" x="3160713" y="4486275"/>
          <p14:tracePt t="69179" x="3160713" y="4513263"/>
          <p14:tracePt t="69185" x="3160713" y="4564063"/>
          <p14:tracePt t="69195" x="3178175" y="4630738"/>
          <p14:tracePt t="69206" x="3195638" y="4708525"/>
          <p14:tracePt t="69208" x="3203575" y="4810125"/>
          <p14:tracePt t="69219" x="3211513" y="4878388"/>
          <p14:tracePt t="69224" x="3211513" y="4954588"/>
          <p14:tracePt t="69235" x="3211513" y="5038725"/>
          <p14:tracePt t="69245" x="3211513" y="5132388"/>
          <p14:tracePt t="69250" x="3211513" y="5218113"/>
          <p14:tracePt t="69259" x="3211513" y="5311775"/>
          <p14:tracePt t="69267" x="3211513" y="5380038"/>
          <p14:tracePt t="69275" x="3211513" y="5464175"/>
          <p14:tracePt t="69286" x="3211513" y="5507038"/>
          <p14:tracePt t="69291" x="3211513" y="5565775"/>
          <p14:tracePt t="69302" x="3211513" y="5608638"/>
          <p14:tracePt t="69307" x="3211513" y="5634038"/>
          <p14:tracePt t="69317" x="3211513" y="5651500"/>
          <p14:tracePt t="69325" x="3211513" y="5659438"/>
          <p14:tracePt t="69334" x="3211513" y="5668963"/>
          <p14:tracePt t="69341" x="3211513" y="5676900"/>
          <p14:tracePt t="69345" x="3211513" y="5694363"/>
          <p14:tracePt t="69356" x="3221038" y="5710238"/>
          <p14:tracePt t="69368" x="3228975" y="5710238"/>
          <p14:tracePt t="69377" x="3228975" y="5719763"/>
          <p14:tracePt t="69401" x="3228975" y="5735638"/>
          <p14:tracePt t="69411" x="3228975" y="5745163"/>
          <p14:tracePt t="69417" x="3238500" y="5761038"/>
          <p14:tracePt t="69439" x="3246438" y="5778500"/>
          <p14:tracePt t="69440" x="3254375" y="5813425"/>
          <p14:tracePt t="69451" x="3263900" y="5813425"/>
          <p14:tracePt t="69457" x="3263900" y="5821363"/>
          <p14:tracePt t="69467" x="3271838" y="5829300"/>
          <p14:tracePt t="69477" x="3279775" y="5838825"/>
          <p14:tracePt t="69484" x="3289300" y="5838825"/>
          <p14:tracePt t="69493" x="3289300" y="5854700"/>
          <p14:tracePt t="69511" x="3297238" y="5864225"/>
          <p14:tracePt t="69523" x="3305175" y="5872163"/>
          <p14:tracePt t="69806" x="3314700" y="5872163"/>
          <p14:tracePt t="69810" x="3355975" y="5872163"/>
          <p14:tracePt t="69819" x="3382963" y="5872163"/>
          <p14:tracePt t="69835" x="3492500" y="5872163"/>
          <p14:tracePt t="69845" x="3594100" y="5872163"/>
          <p14:tracePt t="69851" x="3679825" y="5872163"/>
          <p14:tracePt t="69861" x="3763963" y="5872163"/>
          <p14:tracePt t="69872" x="3824288" y="5872163"/>
          <p14:tracePt t="69875" x="3875088" y="5872163"/>
          <p14:tracePt t="69885" x="3908425" y="5872163"/>
          <p14:tracePt t="70108" x="3917950" y="5872163"/>
          <p14:tracePt t="70117" x="3943350" y="5880100"/>
          <p14:tracePt t="70123" x="3968750" y="5880100"/>
          <p14:tracePt t="70135" x="4037013" y="5889625"/>
          <p14:tracePt t="70143" x="4138613" y="5915025"/>
          <p14:tracePt t="70150" x="4265613" y="5932488"/>
          <p14:tracePt t="70159" x="4376738" y="5948363"/>
          <p14:tracePt t="70165" x="4503738" y="5948363"/>
          <p14:tracePt t="70173" x="4622800" y="5965825"/>
          <p14:tracePt t="70184" x="4708525" y="5983288"/>
          <p14:tracePt t="70189" x="4767263" y="5991225"/>
          <p14:tracePt t="70201" x="4810125" y="5991225"/>
          <p14:tracePt t="70399" x="4810125" y="5999163"/>
          <p14:tracePt t="70662" x="4810125" y="6008688"/>
          <p14:tracePt t="70677" x="4810125" y="6016625"/>
          <p14:tracePt t="70894" x="4802188" y="6024563"/>
          <p14:tracePt t="70909" x="4792663" y="6024563"/>
          <p14:tracePt t="70925" x="4784725" y="6024563"/>
          <p14:tracePt t="71066" x="4775200" y="6024563"/>
          <p14:tracePt t="71178" x="4767263" y="6024563"/>
          <p14:tracePt t="71237" x="4759325" y="6024563"/>
          <p14:tracePt t="71249" x="4749800" y="6024563"/>
          <p14:tracePt t="71254" x="4741863" y="6024563"/>
          <p14:tracePt t="71263" x="4724400" y="6024563"/>
          <p14:tracePt t="71273" x="4716463" y="6024563"/>
          <p14:tracePt t="71327" x="4708525" y="6024563"/>
          <p14:tracePt t="71665" x="4691063" y="6024563"/>
          <p14:tracePt t="71675" x="4665663" y="6034088"/>
          <p14:tracePt t="71684" x="4630738" y="6067425"/>
          <p14:tracePt t="71691" x="4605338" y="6076950"/>
          <p14:tracePt t="71701" x="4597400" y="6084888"/>
          <p14:tracePt t="71707" x="4579938" y="6102350"/>
          <p14:tracePt t="71718" x="4564063" y="6118225"/>
          <p14:tracePt t="71723" x="4546600" y="6127750"/>
          <p14:tracePt t="71734" x="4546600" y="6135688"/>
          <p14:tracePt t="71739" x="4529138" y="6135688"/>
          <p14:tracePt t="71751" x="4529138" y="6143625"/>
          <p14:tracePt t="71757" x="4521200" y="6153150"/>
          <p14:tracePt t="76553" x="4513263" y="6153150"/>
          <p14:tracePt t="76564" x="4503738" y="6153150"/>
          <p14:tracePt t="76575" x="4486275" y="6169025"/>
          <p14:tracePt t="76579" x="4478338" y="6178550"/>
          <p14:tracePt t="76591" x="4478338" y="6186488"/>
          <p14:tracePt t="76592" x="4470400" y="6186488"/>
          <p14:tracePt t="76653" x="4470400" y="6194425"/>
          <p14:tracePt t="76673" x="4470400" y="6203950"/>
          <p14:tracePt t="76687" x="4460875" y="6203950"/>
          <p14:tracePt t="76694" x="4460875" y="6211888"/>
          <p14:tracePt t="76701" x="4452938" y="6229350"/>
          <p14:tracePt t="76708" x="4452938" y="6237288"/>
          <p14:tracePt t="76719" x="4452938" y="6254750"/>
          <p14:tracePt t="76729" x="4435475" y="6272213"/>
          <p14:tracePt t="76751" x="4410075" y="6313488"/>
          <p14:tracePt t="76762" x="4402138" y="6323013"/>
          <p14:tracePt t="76768" x="4376738" y="6338888"/>
          <p14:tracePt t="76775" x="4359275" y="6381750"/>
          <p14:tracePt t="76785" x="4359275" y="6391275"/>
          <p14:tracePt t="76791" x="4341813" y="6407150"/>
          <p14:tracePt t="76801" x="4333875" y="6407150"/>
          <p14:tracePt t="76807" x="4333875" y="6424613"/>
          <p14:tracePt t="76818" x="4325938" y="6432550"/>
          <p14:tracePt t="76827" x="4316413" y="6442075"/>
          <p14:tracePt t="76835" x="4308475" y="6450013"/>
          <p14:tracePt t="76841" x="4308475" y="6457950"/>
          <p14:tracePt t="76853" x="4300538" y="6457950"/>
          <p14:tracePt t="78118" x="4291013" y="6457950"/>
          <p14:tracePt t="78133" x="4308475" y="6457950"/>
          <p14:tracePt t="78142" x="4333875" y="6432550"/>
          <p14:tracePt t="78150" x="4376738" y="6391275"/>
          <p14:tracePt t="78157" x="4427538" y="6373813"/>
          <p14:tracePt t="78162" x="4486275" y="6313488"/>
          <p14:tracePt t="78173" x="4513263" y="6297613"/>
          <p14:tracePt t="78184" x="4554538" y="6272213"/>
          <p14:tracePt t="78189" x="4614863" y="6221413"/>
          <p14:tracePt t="78201" x="4673600" y="6169025"/>
          <p14:tracePt t="78205" x="4733925" y="6102350"/>
          <p14:tracePt t="78215" x="4792663" y="6034088"/>
          <p14:tracePt t="78223" x="4860925" y="5957888"/>
          <p14:tracePt t="78229" x="4929188" y="5889625"/>
          <p14:tracePt t="78239" x="4997450" y="5813425"/>
          <p14:tracePt t="78243" x="5064125" y="5719763"/>
          <p14:tracePt t="78255" x="5124450" y="5641975"/>
          <p14:tracePt t="78267" x="5192713" y="5565775"/>
          <p14:tracePt t="78270" x="5235575" y="5497513"/>
          <p14:tracePt t="78279" x="5276850" y="5421313"/>
          <p14:tracePt t="78285" x="5319713" y="5370513"/>
          <p14:tracePt t="78295" x="5362575" y="5294313"/>
          <p14:tracePt t="78306" x="5387975" y="5243513"/>
          <p14:tracePt t="78309" x="5430838" y="5192713"/>
          <p14:tracePt t="78318" x="5489575" y="5124450"/>
          <p14:tracePt t="78325" x="5524500" y="5073650"/>
          <p14:tracePt t="78334" x="5557838" y="5030788"/>
          <p14:tracePt t="78345" x="5600700" y="4979988"/>
          <p14:tracePt t="78351" x="5616575" y="4929188"/>
          <p14:tracePt t="78359" x="5641975" y="4894263"/>
          <p14:tracePt t="78367" x="5668963" y="4843463"/>
          <p14:tracePt t="78375" x="5694363" y="4810125"/>
          <p14:tracePt t="78385" x="5710238" y="4784725"/>
          <p14:tracePt t="78391" x="5727700" y="4749800"/>
          <p14:tracePt t="78401" x="5735638" y="4699000"/>
          <p14:tracePt t="78406" x="5753100" y="4665663"/>
          <p14:tracePt t="78418" x="5778500" y="4630738"/>
          <p14:tracePt t="78425" x="5813425" y="4579938"/>
          <p14:tracePt t="78434" x="5854700" y="4521200"/>
          <p14:tracePt t="78441" x="5889625" y="4470400"/>
          <p14:tracePt t="78445" x="5932488" y="4419600"/>
          <p14:tracePt t="78456" x="5965825" y="4351338"/>
          <p14:tracePt t="78467" x="5999163" y="4291013"/>
          <p14:tracePt t="78472" x="6042025" y="4197350"/>
          <p14:tracePt t="78484" x="6084888" y="4121150"/>
          <p14:tracePt t="78489" x="6118225" y="4019550"/>
          <p14:tracePt t="78500" x="6161088" y="3925888"/>
          <p14:tracePt t="78507" x="6194425" y="3841750"/>
          <p14:tracePt t="78511" x="6221413" y="3722688"/>
          <p14:tracePt t="78523" x="6254750" y="3619500"/>
          <p14:tracePt t="78526" x="6288088" y="3492500"/>
          <p14:tracePt t="78539" x="6348413" y="3305175"/>
          <p14:tracePt t="78552" x="6407150" y="2982913"/>
          <p14:tracePt t="78561" x="6467475" y="2778125"/>
          <p14:tracePt t="78567" x="6510338" y="2574925"/>
          <p14:tracePt t="78577" x="6535738" y="2362200"/>
          <p14:tracePt t="78589" x="6586538" y="2108200"/>
          <p14:tracePt t="78591" x="6627813" y="1885950"/>
          <p14:tracePt t="78600" x="6662738" y="1639888"/>
          <p14:tracePt t="78607" x="6670675" y="1452563"/>
          <p14:tracePt t="78618" x="6688138" y="1274763"/>
          <p14:tracePt t="78627" x="6696075" y="1130300"/>
          <p14:tracePt t="78634" x="6696075" y="1003300"/>
          <p14:tracePt t="78643" x="6696075" y="866775"/>
          <p14:tracePt t="78651" x="6696075" y="765175"/>
          <p14:tracePt t="78657" x="6696075" y="696913"/>
          <p14:tracePt t="78667" x="6696075" y="620713"/>
          <p14:tracePt t="78673" x="6688138" y="603250"/>
          <p14:tracePt t="78689" x="6680200" y="603250"/>
          <p14:tracePt t="78693" x="6662738" y="603250"/>
          <p14:tracePt t="78706" x="6627813" y="603250"/>
          <p14:tracePt t="78706" x="6594475" y="603250"/>
          <p14:tracePt t="78717" x="6551613" y="603250"/>
          <p14:tracePt t="78727" x="6535738" y="603250"/>
          <p14:tracePt t="78734" x="6518275" y="628650"/>
          <p14:tracePt t="78743" x="6500813" y="646113"/>
          <p14:tracePt t="78751" x="6483350" y="671513"/>
          <p14:tracePt t="78759" x="6475413" y="688975"/>
          <p14:tracePt t="78769" x="6467475" y="714375"/>
          <p14:tracePt t="78774" x="6457950" y="739775"/>
          <p14:tracePt t="78785" x="6442075" y="773113"/>
          <p14:tracePt t="78791" x="6442075" y="790575"/>
          <p14:tracePt t="78801" x="6442075" y="808038"/>
          <p14:tracePt t="78809" x="6432550" y="849313"/>
          <p14:tracePt t="78815" x="6432550" y="884238"/>
          <p14:tracePt t="78824" x="6432550" y="909638"/>
          <p14:tracePt t="78829" x="6424613" y="942975"/>
          <p14:tracePt t="78839" x="6416675" y="960438"/>
          <p14:tracePt t="78851" x="6416675" y="993775"/>
          <p14:tracePt t="78857" x="6407150" y="1019175"/>
          <p14:tracePt t="78867" x="6407150" y="1028700"/>
          <p14:tracePt t="78869" x="6399213" y="1036638"/>
          <p14:tracePt t="78879" x="6391275" y="1062038"/>
          <p14:tracePt t="78890" x="6391275" y="1087438"/>
          <p14:tracePt t="78895" x="6391275" y="1104900"/>
          <p14:tracePt t="78906" x="6381750" y="1138238"/>
          <p14:tracePt t="78909" x="6381750" y="1155700"/>
          <p14:tracePt t="78919" x="6373813" y="1163638"/>
          <p14:tracePt t="78935" x="6365875" y="1206500"/>
          <p14:tracePt t="78945" x="6365875" y="1216025"/>
          <p14:tracePt t="78952" x="6356350" y="1231900"/>
          <p14:tracePt t="78959" x="6348413" y="1249363"/>
          <p14:tracePt t="78969" x="6330950" y="1257300"/>
          <p14:tracePt t="78977" x="6297613" y="1282700"/>
          <p14:tracePt t="78985" x="6280150" y="1292225"/>
          <p14:tracePt t="78992" x="6254750" y="1317625"/>
          <p14:tracePt t="79001" x="6246813" y="1325563"/>
          <p14:tracePt t="79022" x="6186488" y="1350963"/>
          <p14:tracePt t="79022" x="6153150" y="1368425"/>
          <p14:tracePt t="79025" x="6118225" y="1368425"/>
          <p14:tracePt t="79035" x="6084888" y="1376363"/>
          <p14:tracePt t="79043" x="6059488" y="1376363"/>
          <p14:tracePt t="79051" x="5991225" y="1385888"/>
          <p14:tracePt t="79057" x="5932488" y="1393825"/>
          <p14:tracePt t="79070" x="5872163" y="1401763"/>
          <p14:tracePt t="79074" x="5821363" y="1411288"/>
          <p14:tracePt t="79078" x="5778500" y="1419225"/>
          <p14:tracePt t="79090" x="5745163" y="1427163"/>
          <p14:tracePt t="79101" x="5719763" y="1436688"/>
          <p14:tracePt t="79104" x="5676900" y="1436688"/>
          <p14:tracePt t="79119" x="5600700" y="1452563"/>
          <p14:tracePt t="79131" x="5540375" y="1462088"/>
          <p14:tracePt t="79141" x="5497513" y="1462088"/>
          <p14:tracePt t="79145" x="5438775" y="1462088"/>
          <p14:tracePt t="79157" x="5405438" y="1470025"/>
          <p14:tracePt t="79159" x="5362575" y="1470025"/>
          <p14:tracePt t="79175" x="5327650" y="1470025"/>
          <p14:tracePt t="79177" x="5311775" y="1470025"/>
          <p14:tracePt t="79188" x="5286375" y="1470025"/>
          <p14:tracePt t="79201" x="5235575" y="1470025"/>
          <p14:tracePt t="79211" x="5218113" y="1470025"/>
          <p14:tracePt t="79219" x="5192713" y="1470025"/>
          <p14:tracePt t="79228" x="5167313" y="1470025"/>
          <p14:tracePt t="79240" x="5132388" y="1470025"/>
          <p14:tracePt t="79241" x="5116513" y="1470025"/>
          <p14:tracePt t="79252" x="5099050" y="1470025"/>
          <p14:tracePt t="79258" x="5081588" y="1470025"/>
          <p14:tracePt t="79269" x="5073650" y="1470025"/>
          <p14:tracePt t="79287" x="5064125" y="1470025"/>
          <p14:tracePt t="79309" x="5056188" y="1470025"/>
          <p14:tracePt t="79431" x="5064125" y="1470025"/>
          <p14:tracePt t="79439" x="5073650" y="1470025"/>
          <p14:tracePt t="79443" x="5091113" y="1470025"/>
          <p14:tracePt t="79455" x="5116513" y="1470025"/>
          <p14:tracePt t="79458" x="5132388" y="1470025"/>
          <p14:tracePt t="79469" x="5167313" y="1470025"/>
          <p14:tracePt t="79479" x="5183188" y="1470025"/>
          <p14:tracePt t="79484" x="5208588" y="1470025"/>
          <p14:tracePt t="79493" x="5243513" y="1470025"/>
          <p14:tracePt t="79501" x="5286375" y="1470025"/>
          <p14:tracePt t="79509" x="5311775" y="1470025"/>
          <p14:tracePt t="79521" x="5362575" y="1470025"/>
          <p14:tracePt t="79525" x="5405438" y="1470025"/>
          <p14:tracePt t="79536" x="5421313" y="1470025"/>
          <p14:tracePt t="79541" x="5446713" y="1470025"/>
          <p14:tracePt t="79550" x="5472113" y="1470025"/>
          <p14:tracePt t="79559" x="5497513" y="1470025"/>
          <p14:tracePt t="79568" x="5507038" y="1470025"/>
          <p14:tracePt t="79575" x="5514975" y="1470025"/>
          <p14:tracePt t="79579" x="5524500" y="1470025"/>
          <p14:tracePt t="79768" x="5532438" y="1470025"/>
          <p14:tracePt t="79771" x="5557838" y="1470025"/>
          <p14:tracePt t="79784" x="5583238" y="1470025"/>
          <p14:tracePt t="79791" x="5626100" y="1470025"/>
          <p14:tracePt t="79801" x="5659438" y="1470025"/>
          <p14:tracePt t="79807" x="5694363" y="1470025"/>
          <p14:tracePt t="79811" x="5753100" y="1470025"/>
          <p14:tracePt t="79823" x="5829300" y="1470025"/>
          <p14:tracePt t="79834" x="5915025" y="1470025"/>
          <p14:tracePt t="79840" x="5999163" y="1477963"/>
          <p14:tracePt t="79851" x="6161088" y="1520825"/>
          <p14:tracePt t="79862" x="6211888" y="1530350"/>
          <p14:tracePt t="79872" x="6246813" y="1546225"/>
          <p14:tracePt t="79877" x="6254750" y="1555750"/>
          <p14:tracePt t="79889" x="6262688" y="1563688"/>
          <p14:tracePt t="79906" x="6262688" y="1571625"/>
          <p14:tracePt t="79914" x="6262688" y="1581150"/>
          <p14:tracePt t="79918" x="6262688" y="1597025"/>
          <p14:tracePt t="79938" x="6262688" y="1606550"/>
          <p14:tracePt t="79943" x="6262688" y="1614488"/>
          <p14:tracePt t="79955" x="6262688" y="1622425"/>
          <p14:tracePt t="79965" x="6262688" y="1631950"/>
          <p14:tracePt t="79973" x="6262688" y="1649413"/>
          <p14:tracePt t="79977" x="6262688" y="1657350"/>
          <p14:tracePt t="79989" x="6246813" y="1674813"/>
          <p14:tracePt t="80014" x="6229350" y="1690688"/>
          <p14:tracePt t="80021" x="6211888" y="1716088"/>
          <p14:tracePt t="80029" x="6194425" y="1725613"/>
          <p14:tracePt t="80034" x="6186488" y="1725613"/>
          <p14:tracePt t="80043" x="6169025" y="1741488"/>
          <p14:tracePt t="80055" x="6143625" y="1751013"/>
          <p14:tracePt t="80059" x="6110288" y="1776413"/>
          <p14:tracePt t="80071" x="6084888" y="1784350"/>
          <p14:tracePt t="80074" x="6067425" y="1793875"/>
          <p14:tracePt t="80085" x="6067425" y="1801813"/>
          <p14:tracePt t="80093" x="6034088" y="1801813"/>
          <p14:tracePt t="80100" x="6016625" y="1819275"/>
          <p14:tracePt t="80109" x="5991225" y="1819275"/>
          <p14:tracePt t="80118" x="5965825" y="1835150"/>
          <p14:tracePt t="80125" x="5940425" y="1844675"/>
          <p14:tracePt t="80134" x="5922963" y="1844675"/>
          <p14:tracePt t="80139" x="5905500" y="1844675"/>
          <p14:tracePt t="80151" x="5872163" y="1844675"/>
          <p14:tracePt t="80157" x="5846763" y="1844675"/>
          <p14:tracePt t="80168" x="5813425" y="1844675"/>
          <p14:tracePt t="80175" x="5770563" y="1844675"/>
          <p14:tracePt t="80180" x="5735638" y="1844675"/>
          <p14:tracePt t="80191" x="5719763" y="1844675"/>
          <p14:tracePt t="80195" x="5694363" y="1844675"/>
          <p14:tracePt t="80206" x="5668963" y="1844675"/>
          <p14:tracePt t="80218" x="5651500" y="1844675"/>
          <p14:tracePt t="80234" x="5634038" y="1844675"/>
          <p14:tracePt t="80235" x="5634038" y="1835150"/>
          <p14:tracePt t="80245" x="5608638" y="1835150"/>
          <p14:tracePt t="80332" x="5600700" y="1835150"/>
          <p14:tracePt t="80345" x="5600700" y="1852613"/>
          <p14:tracePt t="80356" x="5626100" y="1870075"/>
          <p14:tracePt t="80368" x="5668963" y="1885950"/>
          <p14:tracePt t="80373" x="5684838" y="1895475"/>
          <p14:tracePt t="80384" x="5745163" y="1903413"/>
          <p14:tracePt t="80389" x="5813425" y="1911350"/>
          <p14:tracePt t="80401" x="5905500" y="1920875"/>
          <p14:tracePt t="80407" x="5999163" y="1938338"/>
          <p14:tracePt t="80411" x="6092825" y="1946275"/>
          <p14:tracePt t="80423" x="6153150" y="1954213"/>
          <p14:tracePt t="80427" x="6211888" y="1963738"/>
          <p14:tracePt t="80439" x="6221413" y="1963738"/>
          <p14:tracePt t="80450" x="6229350" y="1979613"/>
          <p14:tracePt t="80681" x="6237288" y="1979613"/>
          <p14:tracePt t="80684" x="6246813" y="1979613"/>
          <p14:tracePt t="80693" x="6272213" y="1979613"/>
          <p14:tracePt t="80706" x="6297613" y="1979613"/>
          <p14:tracePt t="80709" x="6323013" y="1979613"/>
          <p14:tracePt t="80719" x="6356350" y="1979613"/>
          <p14:tracePt t="80725" x="6399213" y="1979613"/>
          <p14:tracePt t="80735" x="6432550" y="1979613"/>
          <p14:tracePt t="80745" x="6467475" y="1979613"/>
          <p14:tracePt t="80751" x="6483350" y="1979613"/>
          <p14:tracePt t="80759" x="6500813" y="1979613"/>
          <p14:tracePt t="80767" x="6510338" y="1989138"/>
          <p14:tracePt t="80875" x="6500813" y="1997075"/>
          <p14:tracePt t="80886" x="6483350" y="1997075"/>
          <p14:tracePt t="80891" x="6475413" y="1997075"/>
          <p14:tracePt t="80901" x="6450013" y="1997075"/>
          <p14:tracePt t="80911" x="6424613" y="1997075"/>
          <p14:tracePt t="80918" x="6407150" y="1997075"/>
          <p14:tracePt t="80927" x="6381750" y="1997075"/>
          <p14:tracePt t="80934" x="6356350" y="2005013"/>
          <p14:tracePt t="80951" x="6348413" y="2005013"/>
          <p14:tracePt t="80957" x="6330950" y="2005013"/>
          <p14:tracePt t="80973" x="6323013" y="2005013"/>
          <p14:tracePt t="80977" x="6313488" y="2014538"/>
          <p14:tracePt t="81094" x="6330950" y="2014538"/>
          <p14:tracePt t="81104" x="6348413" y="2014538"/>
          <p14:tracePt t="81114" x="6381750" y="2030413"/>
          <p14:tracePt t="81117" x="6416675" y="2030413"/>
          <p14:tracePt t="81127" x="6432550" y="2030413"/>
          <p14:tracePt t="81134" x="6457950" y="2039938"/>
          <p14:tracePt t="81143" x="6500813" y="2047875"/>
          <p14:tracePt t="81156" x="6526213" y="2055813"/>
          <p14:tracePt t="81159" x="6561138" y="2065338"/>
          <p14:tracePt t="81270" x="6551613" y="2065338"/>
          <p14:tracePt t="81280" x="6535738" y="2065338"/>
          <p14:tracePt t="81290" x="6492875" y="2065338"/>
          <p14:tracePt t="81295" x="6432550" y="2065338"/>
          <p14:tracePt t="81306" x="6373813" y="2047875"/>
          <p14:tracePt t="81309" x="6330950" y="2039938"/>
          <p14:tracePt t="81321" x="6272213" y="2039938"/>
          <p14:tracePt t="81329" x="6229350" y="2039938"/>
          <p14:tracePt t="81334" x="6221413" y="2039938"/>
          <p14:tracePt t="81345" x="6211888" y="2039938"/>
          <p14:tracePt t="81442" x="6229350" y="2039938"/>
          <p14:tracePt t="81452" x="6246813" y="2039938"/>
          <p14:tracePt t="81454" x="6262688" y="2039938"/>
          <p14:tracePt t="81488" x="6272213" y="2039938"/>
          <p14:tracePt t="81501" x="6288088" y="2039938"/>
          <p14:tracePt t="81511" x="6288088" y="2030413"/>
          <p14:tracePt t="81539" x="6305550" y="2022475"/>
          <p14:tracePt t="81561" x="6313488" y="2022475"/>
          <p14:tracePt t="81654" x="6313488" y="2014538"/>
          <p14:tracePt t="81673" x="6297613" y="2014538"/>
          <p14:tracePt t="81678" x="6288088" y="2014538"/>
          <p14:tracePt t="81688" x="6254750" y="2005013"/>
          <p14:tracePt t="81701" x="6229350" y="1997075"/>
          <p14:tracePt t="81705" x="6211888" y="1997075"/>
          <p14:tracePt t="81714" x="6194425" y="1997075"/>
          <p14:tracePt t="81717" x="6178550" y="1979613"/>
          <p14:tracePt t="81789" x="6186488" y="1971675"/>
          <p14:tracePt t="81800" x="6194425" y="1971675"/>
          <p14:tracePt t="81802" x="6229350" y="1971675"/>
          <p14:tracePt t="81814" x="6288088" y="1963738"/>
          <p14:tracePt t="81823" x="6313488" y="1963738"/>
          <p14:tracePt t="81829" x="6348413" y="1946275"/>
          <p14:tracePt t="81839" x="6373813" y="1946275"/>
          <p14:tracePt t="81845" x="6399213" y="1946275"/>
          <p14:tracePt t="81855" x="6416675" y="1946275"/>
          <p14:tracePt t="81864" x="6432550" y="1938338"/>
          <p14:tracePt t="82001" x="6424613" y="1938338"/>
          <p14:tracePt t="82011" x="6399213" y="1938338"/>
          <p14:tracePt t="82023" x="6381750" y="1938338"/>
          <p14:tracePt t="82025" x="6348413" y="1938338"/>
          <p14:tracePt t="82036" x="6323013" y="1938338"/>
          <p14:tracePt t="82041" x="6288088" y="1938338"/>
          <p14:tracePt t="82051" x="6237288" y="1938338"/>
          <p14:tracePt t="82061" x="6203950" y="1938338"/>
          <p14:tracePt t="82067" x="6153150" y="1938338"/>
          <p14:tracePt t="82075" x="6127750" y="1938338"/>
          <p14:tracePt t="82084" x="6102350" y="1938338"/>
          <p14:tracePt t="82091" x="6034088" y="1938338"/>
          <p14:tracePt t="82101" x="5973763" y="1938338"/>
          <p14:tracePt t="82107" x="5872163" y="1938338"/>
          <p14:tracePt t="82118" x="5788025" y="1928813"/>
          <p14:tracePt t="82123" x="5694363" y="1928813"/>
          <p14:tracePt t="82134" x="5591175" y="1920875"/>
          <p14:tracePt t="82143" x="5489575" y="1903413"/>
          <p14:tracePt t="82151" x="5362575" y="1895475"/>
          <p14:tracePt t="82157" x="5276850" y="1885950"/>
          <p14:tracePt t="82164" x="5200650" y="1870075"/>
          <p14:tracePt t="82173" x="5132388" y="1860550"/>
          <p14:tracePt t="82177" x="5081588" y="1860550"/>
          <p14:tracePt t="82190" x="5022850" y="1852613"/>
          <p14:tracePt t="82200" x="4997450" y="1844675"/>
          <p14:tracePt t="82205" x="4946650" y="1835150"/>
          <p14:tracePt t="82215" x="4937125" y="1835150"/>
          <p14:tracePt t="82218" x="4929188" y="1835150"/>
          <p14:tracePt t="82229" x="4919663" y="1835150"/>
          <p14:tracePt t="82412" x="4919663" y="1852613"/>
          <p14:tracePt t="82421" x="4937125" y="1870075"/>
          <p14:tracePt t="82434" x="4979988" y="1938338"/>
          <p14:tracePt t="82445" x="4997450" y="1963738"/>
          <p14:tracePt t="82450" x="5013325" y="2022475"/>
          <p14:tracePt t="82461" x="5030788" y="2082800"/>
          <p14:tracePt t="82473" x="5064125" y="2141538"/>
          <p14:tracePt t="82475" x="5073650" y="2200275"/>
          <p14:tracePt t="82484" x="5099050" y="2268538"/>
          <p14:tracePt t="82491" x="5106988" y="2336800"/>
          <p14:tracePt t="82501" x="5106988" y="2397125"/>
          <p14:tracePt t="82511" x="5106988" y="2455863"/>
          <p14:tracePt t="82517" x="5106988" y="2506663"/>
          <p14:tracePt t="82525" x="5106988" y="2557463"/>
          <p14:tracePt t="82534" x="5106988" y="2600325"/>
          <p14:tracePt t="82541" x="5106988" y="2633663"/>
          <p14:tracePt t="82550" x="5106988" y="2643188"/>
          <p14:tracePt t="82557" x="5106988" y="2668588"/>
          <p14:tracePt t="82568" x="5106988" y="2676525"/>
          <p14:tracePt t="82574" x="5106988" y="2686050"/>
          <p14:tracePt t="82584" x="5106988" y="2701925"/>
          <p14:tracePt t="82663" x="5106988" y="2711450"/>
          <p14:tracePt t="82673" x="5106988" y="2719388"/>
          <p14:tracePt t="82809" x="5116513" y="2727325"/>
          <p14:tracePt t="82820" x="5149850" y="2744788"/>
          <p14:tracePt t="82822" x="5218113" y="2770188"/>
          <p14:tracePt t="82834" x="5260975" y="2770188"/>
          <p14:tracePt t="82843" x="5286375" y="2770188"/>
          <p14:tracePt t="82851" x="5345113" y="2778125"/>
          <p14:tracePt t="82859" x="5446713" y="2787650"/>
          <p14:tracePt t="82865" x="5557838" y="2795588"/>
          <p14:tracePt t="82873" x="5659438" y="2813050"/>
          <p14:tracePt t="82884" x="5788025" y="2830513"/>
          <p14:tracePt t="82890" x="5915025" y="2846388"/>
          <p14:tracePt t="82900" x="6042025" y="2855913"/>
          <p14:tracePt t="82918" x="6254750" y="2855913"/>
          <p14:tracePt t="82925" x="6323013" y="2855913"/>
          <p14:tracePt t="82929" x="6356350" y="2855913"/>
          <p14:tracePt t="82941" x="6365875" y="2855913"/>
          <p14:tracePt t="83128" x="6373813" y="2855913"/>
          <p14:tracePt t="83141" x="6381750" y="2855913"/>
          <p14:tracePt t="83151" x="6399213" y="2855913"/>
          <p14:tracePt t="83161" x="6416675" y="2855913"/>
          <p14:tracePt t="83167" x="6432550" y="2855913"/>
          <p14:tracePt t="83177" x="6442075" y="2846388"/>
          <p14:tracePt t="83184" x="6442075" y="2830513"/>
          <p14:tracePt t="83191" x="6450013" y="2820988"/>
          <p14:tracePt t="83204" x="6457950" y="2813050"/>
          <p14:tracePt t="83206" x="6467475" y="2813050"/>
          <p14:tracePt t="83217" x="6467475" y="2795588"/>
          <p14:tracePt t="83223" x="6467475" y="2787650"/>
          <p14:tracePt t="83235" x="6475413" y="2778125"/>
          <p14:tracePt t="83241" x="6475413" y="2762250"/>
          <p14:tracePt t="83250" x="6483350" y="2744788"/>
          <p14:tracePt t="83257" x="6483350" y="2727325"/>
          <p14:tracePt t="83266" x="6483350" y="2719388"/>
          <p14:tracePt t="83273" x="6483350" y="2711450"/>
          <p14:tracePt t="83293" x="6483350" y="2686050"/>
          <p14:tracePt t="83334" x="6483350" y="2676525"/>
          <p14:tracePt t="83431" x="6483350" y="2668588"/>
          <p14:tracePt t="83439" x="6483350" y="2651125"/>
          <p14:tracePt t="83445" x="6483350" y="2633663"/>
          <p14:tracePt t="83455" x="6475413" y="2617788"/>
          <p14:tracePt t="83467" x="6475413" y="2600325"/>
          <p14:tracePt t="83471" x="6475413" y="2557463"/>
          <p14:tracePt t="83479" x="6457950" y="2498725"/>
          <p14:tracePt t="83485" x="6457950" y="2455863"/>
          <p14:tracePt t="83495" x="6457950" y="2422525"/>
          <p14:tracePt t="83506" x="6457950" y="2371725"/>
          <p14:tracePt t="83509" x="6457950" y="2311400"/>
          <p14:tracePt t="83518" x="6450013" y="2252663"/>
          <p14:tracePt t="83525" x="6442075" y="2184400"/>
          <p14:tracePt t="83536" x="6432550" y="2124075"/>
          <p14:tracePt t="83545" x="6432550" y="2039938"/>
          <p14:tracePt t="83551" x="6432550" y="1979613"/>
          <p14:tracePt t="83561" x="6432550" y="1920875"/>
          <p14:tracePt t="83567" x="6424613" y="1878013"/>
          <p14:tracePt t="83575" x="6416675" y="1827213"/>
          <p14:tracePt t="83585" x="6407150" y="1784350"/>
          <p14:tracePt t="83591" x="6399213" y="1751013"/>
          <p14:tracePt t="83601" x="6391275" y="1741488"/>
          <p14:tracePt t="83611" x="6391275" y="1733550"/>
          <p14:tracePt t="83623" x="6391275" y="1725613"/>
          <p14:tracePt t="83933" x="6381750" y="1716088"/>
          <p14:tracePt t="83943" x="6373813" y="1716088"/>
          <p14:tracePt t="83955" x="6338888" y="1716088"/>
          <p14:tracePt t="83959" x="6297613" y="1716088"/>
          <p14:tracePt t="83971" x="6254750" y="1716088"/>
          <p14:tracePt t="83979" x="6229350" y="1716088"/>
          <p14:tracePt t="83984" x="6153150" y="1725613"/>
          <p14:tracePt t="83993" x="6042025" y="1725613"/>
          <p14:tracePt t="84000" x="5897563" y="1725613"/>
          <p14:tracePt t="84009" x="5727700" y="1725613"/>
          <p14:tracePt t="84019" x="5524500" y="1725613"/>
          <p14:tracePt t="84023" x="5294313" y="1725613"/>
          <p14:tracePt t="84034" x="5056188" y="1725613"/>
          <p14:tracePt t="84040" x="4903788" y="1725613"/>
          <p14:tracePt t="84052" x="4775200" y="1725613"/>
          <p14:tracePt t="84059" x="4708525" y="1725613"/>
          <p14:tracePt t="84068" x="4691063" y="1725613"/>
          <p14:tracePt t="84282" x="4683125" y="1733550"/>
          <p14:tracePt t="84287" x="4683125" y="1751013"/>
          <p14:tracePt t="84307" x="4691063" y="1776413"/>
          <p14:tracePt t="84311" x="4708525" y="1793875"/>
          <p14:tracePt t="84323" x="4724400" y="1809750"/>
          <p14:tracePt t="84327" x="4724400" y="1819275"/>
          <p14:tracePt t="84339" x="4733925" y="1860550"/>
          <p14:tracePt t="84351" x="4784725" y="1946275"/>
          <p14:tracePt t="84362" x="4802188" y="1963738"/>
          <p14:tracePt t="84367" x="4818063" y="1997075"/>
          <p14:tracePt t="84377" x="4827588" y="2022475"/>
          <p14:tracePt t="84389" x="4835525" y="2065338"/>
          <p14:tracePt t="84393" x="4835525" y="2090738"/>
          <p14:tracePt t="84406" x="4835525" y="2116138"/>
          <p14:tracePt t="84407" x="4843463" y="2149475"/>
          <p14:tracePt t="84418" x="4843463" y="2159000"/>
          <p14:tracePt t="84427" x="4843463" y="2209800"/>
          <p14:tracePt t="84434" x="4843463" y="2235200"/>
          <p14:tracePt t="84443" x="4843463" y="2260600"/>
          <p14:tracePt t="84451" x="4843463" y="2268538"/>
          <p14:tracePt t="84457" x="4843463" y="2278063"/>
          <p14:tracePt t="84471" x="4843463" y="2293938"/>
          <p14:tracePt t="84489" x="4843463" y="2311400"/>
          <p14:tracePt t="84725" x="4843463" y="2319338"/>
          <p14:tracePt t="84741" x="4843463" y="2336800"/>
          <p14:tracePt t="84755" x="4852988" y="2336800"/>
          <p14:tracePt t="84767" x="4852988" y="2344738"/>
          <p14:tracePt t="84811" x="4860925" y="2362200"/>
          <p14:tracePt t="84827" x="4868863" y="2362200"/>
          <p14:tracePt t="84839" x="4868863" y="2354263"/>
          <p14:tracePt t="84851" x="4868863" y="2319338"/>
          <p14:tracePt t="84861" x="4868863" y="2293938"/>
          <p14:tracePt t="84868" x="4868863" y="2260600"/>
          <p14:tracePt t="84877" x="4868863" y="2235200"/>
          <p14:tracePt t="84888" x="4868863" y="2192338"/>
          <p14:tracePt t="84890" x="4868863" y="2108200"/>
          <p14:tracePt t="84901" x="4868863" y="2005013"/>
          <p14:tracePt t="84907" x="4843463" y="1885950"/>
          <p14:tracePt t="84917" x="4810125" y="1751013"/>
          <p14:tracePt t="84927" x="4767263" y="1631950"/>
          <p14:tracePt t="84934" x="4708525" y="1512888"/>
          <p14:tracePt t="84941" x="4673600" y="1393825"/>
          <p14:tracePt t="84951" x="4614863" y="1292225"/>
          <p14:tracePt t="84957" x="4564063" y="1198563"/>
          <p14:tracePt t="84968" x="4538663" y="1147763"/>
          <p14:tracePt t="84973" x="4503738" y="1104900"/>
          <p14:tracePt t="84984" x="4478338" y="1062038"/>
          <p14:tracePt t="84989" x="4470400" y="1062038"/>
          <p14:tracePt t="85001" x="4470400" y="1044575"/>
          <p14:tracePt t="85007" x="4460875" y="1019175"/>
          <p14:tracePt t="85017" x="4452938" y="1019175"/>
          <p14:tracePt t="85035" x="4452938" y="1011238"/>
          <p14:tracePt t="85043" x="4445000" y="1003300"/>
          <p14:tracePt t="85073" x="4435475" y="993775"/>
          <p14:tracePt t="85084" x="4435475" y="985838"/>
          <p14:tracePt t="85093" x="4427538" y="960438"/>
          <p14:tracePt t="85106" x="4419600" y="960438"/>
          <p14:tracePt t="85120" x="4410075" y="952500"/>
          <p14:tracePt t="85123" x="4394200" y="942975"/>
          <p14:tracePt t="85155" x="4384675" y="942975"/>
          <p14:tracePt t="85164" x="4376738" y="935038"/>
          <p14:tracePt t="85209" x="4368800" y="935038"/>
          <p14:tracePt t="85218" x="4341813" y="925513"/>
          <p14:tracePt t="85229" x="4325938" y="925513"/>
          <p14:tracePt t="85235" x="4300538" y="925513"/>
          <p14:tracePt t="85245" x="4300538" y="909638"/>
          <p14:tracePt t="85251" x="4291013" y="900113"/>
          <p14:tracePt t="85259" x="4275138" y="900113"/>
          <p14:tracePt t="85275" x="4257675" y="892175"/>
          <p14:tracePt t="85285" x="4249738" y="884238"/>
          <p14:tracePt t="85289" x="4232275" y="874713"/>
          <p14:tracePt t="85301" x="4224338" y="874713"/>
          <p14:tracePt t="85311" x="4214813" y="866775"/>
          <p14:tracePt t="85318" x="4214813" y="858838"/>
          <p14:tracePt t="85325" x="4206875" y="849313"/>
          <p14:tracePt t="85341" x="4197350" y="841375"/>
          <p14:tracePt t="85401" x="4197350" y="833438"/>
          <p14:tracePt t="85411" x="4197350" y="823913"/>
          <p14:tracePt t="85416" x="4214813" y="823913"/>
          <p14:tracePt t="85425" x="4265613" y="815975"/>
          <p14:tracePt t="85434" x="4316413" y="790575"/>
          <p14:tracePt t="85441" x="4359275" y="790575"/>
          <p14:tracePt t="85451" x="4394200" y="790575"/>
          <p14:tracePt t="85457" x="4419600" y="790575"/>
          <p14:tracePt t="85468" x="4486275" y="790575"/>
          <p14:tracePt t="85477" x="4546600" y="790575"/>
          <p14:tracePt t="85484" x="4614863" y="790575"/>
          <p14:tracePt t="85491" x="4665663" y="790575"/>
          <p14:tracePt t="85501" x="4708525" y="798513"/>
          <p14:tracePt t="85507" x="4741863" y="808038"/>
          <p14:tracePt t="85517" x="4775200" y="815975"/>
          <p14:tracePt t="85523" x="4792663" y="833438"/>
          <p14:tracePt t="85647" x="4792663" y="841375"/>
          <p14:tracePt t="85659" x="4792663" y="849313"/>
          <p14:tracePt t="85665" x="4759325" y="858838"/>
          <p14:tracePt t="85673" x="4759325" y="866775"/>
          <p14:tracePt t="85679" x="4733925" y="892175"/>
          <p14:tracePt t="85689" x="4716463" y="917575"/>
          <p14:tracePt t="85700" x="4691063" y="968375"/>
          <p14:tracePt t="85706" x="4673600" y="993775"/>
          <p14:tracePt t="85714" x="4657725" y="1054100"/>
          <p14:tracePt t="85719" x="4648200" y="1096963"/>
          <p14:tracePt t="85729" x="4648200" y="1122363"/>
          <p14:tracePt t="85739" x="4640263" y="1173163"/>
          <p14:tracePt t="85743" x="4640263" y="1231900"/>
          <p14:tracePt t="85756" x="4640263" y="1292225"/>
          <p14:tracePt t="85759" x="4640263" y="1376363"/>
          <p14:tracePt t="85770" x="4640263" y="1436688"/>
          <p14:tracePt t="85779" x="4640263" y="1520825"/>
          <p14:tracePt t="85785" x="4640263" y="1589088"/>
          <p14:tracePt t="85792" x="4673600" y="1708150"/>
          <p14:tracePt t="85801" x="4733925" y="1809750"/>
          <p14:tracePt t="85809" x="4792663" y="1928813"/>
          <p14:tracePt t="85819" x="4894263" y="2073275"/>
          <p14:tracePt t="85825" x="4987925" y="2174875"/>
          <p14:tracePt t="85834" x="5099050" y="2286000"/>
          <p14:tracePt t="85840" x="5200650" y="2397125"/>
          <p14:tracePt t="85851" x="5311775" y="2473325"/>
          <p14:tracePt t="85861" x="5387975" y="2557463"/>
          <p14:tracePt t="85867" x="5464175" y="2608263"/>
          <p14:tracePt t="85875" x="5514975" y="2643188"/>
          <p14:tracePt t="85879" x="5565775" y="2668588"/>
          <p14:tracePt t="85889" x="5583238" y="2686050"/>
          <p14:tracePt t="85992" x="5575300" y="2686050"/>
          <p14:tracePt t="86001" x="5565775" y="2686050"/>
          <p14:tracePt t="86005" x="5549900" y="2686050"/>
          <p14:tracePt t="86018" x="5514975" y="2686050"/>
          <p14:tracePt t="86034" x="5489575" y="2686050"/>
          <p14:tracePt t="86041" x="5481638" y="2686050"/>
          <p14:tracePt t="86051" x="5456238" y="2686050"/>
          <p14:tracePt t="86057" x="5430838" y="2686050"/>
          <p14:tracePt t="86077" x="5413375" y="2686050"/>
          <p14:tracePt t="86084" x="5380038" y="2686050"/>
          <p14:tracePt t="86101" x="5370513" y="2686050"/>
          <p14:tracePt t="86107" x="5362575" y="2693988"/>
          <p14:tracePt t="86122" x="5345113" y="2711450"/>
          <p14:tracePt t="86155" x="5337175" y="2719388"/>
          <p14:tracePt t="86165" x="5327650" y="2736850"/>
          <p14:tracePt t="86193" x="5319713" y="2736850"/>
          <p14:tracePt t="86243" x="5302250" y="2744788"/>
          <p14:tracePt t="86270" x="5294313" y="2744788"/>
          <p14:tracePt t="86279" x="5276850" y="2744788"/>
          <p14:tracePt t="86283" x="5268913" y="2744788"/>
          <p14:tracePt t="86293" x="5243513" y="2744788"/>
          <p14:tracePt t="86301" x="5235575" y="2744788"/>
          <p14:tracePt t="86309" x="5175250" y="2736850"/>
          <p14:tracePt t="86318" x="5157788" y="2736850"/>
          <p14:tracePt t="86323" x="5132388" y="2727325"/>
          <p14:tracePt t="86334" x="5124450" y="2719388"/>
          <p14:tracePt t="86343" x="5081588" y="2719388"/>
          <p14:tracePt t="86351" x="5064125" y="2711450"/>
          <p14:tracePt t="86359" x="5048250" y="2701925"/>
          <p14:tracePt t="86372" x="5013325" y="2701925"/>
          <p14:tracePt t="86375" x="4987925" y="2676525"/>
          <p14:tracePt t="86409" x="4979988" y="2676525"/>
          <p14:tracePt t="86425" x="4972050" y="2668588"/>
          <p14:tracePt t="86588" x="4972050" y="2660650"/>
          <p14:tracePt t="86607" x="4979988" y="2660650"/>
          <p14:tracePt t="86611" x="4987925" y="2660650"/>
          <p14:tracePt t="86624" x="4997450" y="2660650"/>
          <p14:tracePt t="86627" x="5013325" y="2660650"/>
          <p14:tracePt t="86639" x="5048250" y="2660650"/>
          <p14:tracePt t="86651" x="5116513" y="2660650"/>
          <p14:tracePt t="86661" x="5132388" y="2660650"/>
          <p14:tracePt t="86668" x="5157788" y="2660650"/>
          <p14:tracePt t="86677" x="5175250" y="2660650"/>
          <p14:tracePt t="86874" x="5167313" y="2651125"/>
          <p14:tracePt t="86880" x="5157788" y="2651125"/>
          <p14:tracePt t="86889" x="5149850" y="2651125"/>
          <p14:tracePt t="86893" x="5132388" y="2651125"/>
          <p14:tracePt t="87012" x="5141913" y="2651125"/>
          <p14:tracePt t="87016" x="5167313" y="2651125"/>
          <p14:tracePt t="87025" x="5175250" y="2651125"/>
          <p14:tracePt t="87028" x="5208588" y="2660650"/>
          <p14:tracePt t="87039" x="5268913" y="2660650"/>
          <p14:tracePt t="87052" x="5311775" y="2660650"/>
          <p14:tracePt t="87058" x="5395913" y="2660650"/>
          <p14:tracePt t="87067" x="5497513" y="2660650"/>
          <p14:tracePt t="87073" x="5600700" y="2660650"/>
          <p14:tracePt t="87085" x="5684838" y="2660650"/>
          <p14:tracePt t="87091" x="5753100" y="2660650"/>
          <p14:tracePt t="87095" x="5788025" y="2660650"/>
          <p14:tracePt t="87105" x="5829300" y="2660650"/>
          <p14:tracePt t="87111" x="5838825" y="2660650"/>
          <p14:tracePt t="87222" x="5846763" y="2660650"/>
          <p14:tracePt t="87228" x="5854700" y="2676525"/>
          <p14:tracePt t="87236" x="5864225" y="2693988"/>
          <p14:tracePt t="87250" x="5889625" y="2727325"/>
          <p14:tracePt t="87255" x="5905500" y="2752725"/>
          <p14:tracePt t="87265" x="5922963" y="2770188"/>
          <p14:tracePt t="87268" x="5948363" y="2838450"/>
          <p14:tracePt t="87277" x="5965825" y="2855913"/>
          <p14:tracePt t="87289" x="5973763" y="2871788"/>
          <p14:tracePt t="87293" x="5999163" y="2932113"/>
          <p14:tracePt t="87305" x="6034088" y="2990850"/>
          <p14:tracePt t="87306" x="6059488" y="3041650"/>
          <p14:tracePt t="87317" x="6102350" y="3109913"/>
          <p14:tracePt t="87327" x="6118225" y="3152775"/>
          <p14:tracePt t="87334" x="6143625" y="3203575"/>
          <p14:tracePt t="87343" x="6169025" y="3263900"/>
          <p14:tracePt t="87350" x="6178550" y="3314700"/>
          <p14:tracePt t="87357" x="6178550" y="3340100"/>
          <p14:tracePt t="87368" x="6186488" y="3373438"/>
          <p14:tracePt t="87373" x="6186488" y="3408363"/>
          <p14:tracePt t="87384" x="6186488" y="3424238"/>
          <p14:tracePt t="87401" x="6186488" y="3433763"/>
          <p14:tracePt t="87409" x="6186488" y="3449638"/>
          <p14:tracePt t="87423" x="6186488" y="3459163"/>
          <p14:tracePt t="87434" x="6186488" y="3467100"/>
          <p14:tracePt t="87509" x="6178550" y="3467100"/>
          <p14:tracePt t="87525" x="6178550" y="3441700"/>
          <p14:tracePt t="87534" x="6178550" y="3433763"/>
          <p14:tracePt t="87540" x="6178550" y="3416300"/>
          <p14:tracePt t="87550" x="6178550" y="3373438"/>
          <p14:tracePt t="87559" x="6178550" y="3340100"/>
          <p14:tracePt t="87568" x="6178550" y="3305175"/>
          <p14:tracePt t="87575" x="6178550" y="3289300"/>
          <p14:tracePt t="87579" x="6169025" y="3228975"/>
          <p14:tracePt t="87591" x="6169025" y="3211513"/>
          <p14:tracePt t="87601" x="6153150" y="3178175"/>
          <p14:tracePt t="87606" x="6143625" y="3144838"/>
          <p14:tracePt t="87617" x="6135688" y="3094038"/>
          <p14:tracePt t="87623" x="6118225" y="3084513"/>
          <p14:tracePt t="87634" x="6102350" y="3033713"/>
          <p14:tracePt t="87645" x="6076950" y="3016250"/>
          <p14:tracePt t="87656" x="6067425" y="3008313"/>
          <p14:tracePt t="87672" x="6049963" y="3000375"/>
          <p14:tracePt t="87685" x="6042025" y="3000375"/>
          <p14:tracePt t="87685" x="6024563" y="3000375"/>
          <p14:tracePt t="87695" x="6016625" y="3000375"/>
          <p14:tracePt t="87701" x="5991225" y="3000375"/>
          <p14:tracePt t="87711" x="5948363" y="3000375"/>
          <p14:tracePt t="87722" x="5932488" y="3000375"/>
          <p14:tracePt t="87725" x="5915025" y="3000375"/>
          <p14:tracePt t="87735" x="5880100" y="3000375"/>
          <p14:tracePt t="87741" x="5846763" y="3000375"/>
          <p14:tracePt t="87751" x="5829300" y="3000375"/>
          <p14:tracePt t="87761" x="5778500" y="3000375"/>
          <p14:tracePt t="87768" x="5761038" y="3000375"/>
          <p14:tracePt t="87777" x="5745163" y="3008313"/>
          <p14:tracePt t="87784" x="5719763" y="3016250"/>
          <p14:tracePt t="87791" x="5684838" y="3041650"/>
          <p14:tracePt t="87801" x="5651500" y="3059113"/>
          <p14:tracePt t="87807" x="5641975" y="3067050"/>
          <p14:tracePt t="87817" x="5616575" y="3109913"/>
          <p14:tracePt t="87822" x="5583238" y="3135313"/>
          <p14:tracePt t="87835" x="5540375" y="3170238"/>
          <p14:tracePt t="87843" x="5524500" y="3195638"/>
          <p14:tracePt t="87851" x="5507038" y="3221038"/>
          <p14:tracePt t="87857" x="5489575" y="3263900"/>
          <p14:tracePt t="87865" x="5489575" y="3279775"/>
          <p14:tracePt t="87873" x="5489575" y="3305175"/>
          <p14:tracePt t="87884" x="5481638" y="3305175"/>
          <p14:tracePt t="87902" x="5472113" y="3348038"/>
          <p14:tracePt t="87914" x="5472113" y="3365500"/>
          <p14:tracePt t="87926" x="5472113" y="3373438"/>
          <p14:tracePt t="87927" x="5472113" y="3390900"/>
          <p14:tracePt t="87940" x="5472113" y="3416300"/>
          <p14:tracePt t="87943" x="5472113" y="3433763"/>
          <p14:tracePt t="87956" x="5472113" y="3441700"/>
          <p14:tracePt t="87964" x="5472113" y="3459163"/>
          <p14:tracePt t="87969" x="5472113" y="3467100"/>
          <p14:tracePt t="87977" x="5472113" y="3484563"/>
          <p14:tracePt t="87985" x="5472113" y="3527425"/>
          <p14:tracePt t="87993" x="5472113" y="3535363"/>
          <p14:tracePt t="88003" x="5497513" y="3586163"/>
          <p14:tracePt t="88009" x="5507038" y="3594100"/>
          <p14:tracePt t="88019" x="5524500" y="3619500"/>
          <p14:tracePt t="88024" x="5524500" y="3646488"/>
          <p14:tracePt t="88035" x="5532438" y="3654425"/>
          <p14:tracePt t="88045" x="5532438" y="3662363"/>
          <p14:tracePt t="88051" x="5532438" y="3671888"/>
          <p14:tracePt t="88059" x="5532438" y="3679825"/>
          <p14:tracePt t="88065" x="5540375" y="3697288"/>
          <p14:tracePt t="88074" x="5540375" y="3705225"/>
          <p14:tracePt t="88090" x="5540375" y="3713163"/>
          <p14:tracePt t="88101" x="5540375" y="3722688"/>
          <p14:tracePt t="88107" x="5540375" y="3730625"/>
          <p14:tracePt t="88125" x="5540375" y="3748088"/>
          <p14:tracePt t="88141" x="5540375" y="3756025"/>
          <p14:tracePt t="88152" x="5540375" y="3763963"/>
          <p14:tracePt t="88159" x="5540375" y="3773488"/>
          <p14:tracePt t="88186" x="5540375" y="3781425"/>
          <p14:tracePt t="88198" x="5532438" y="3798888"/>
          <p14:tracePt t="88203" x="5524500" y="3798888"/>
          <p14:tracePt t="88219" x="5524500" y="3816350"/>
          <p14:tracePt t="88223" x="5524500" y="3824288"/>
          <p14:tracePt t="88242" x="5524500" y="3832225"/>
          <p14:tracePt t="88252" x="5524500" y="3841750"/>
          <p14:tracePt t="88272" x="5524500" y="3849688"/>
          <p14:tracePt t="88293" x="5524500" y="3857625"/>
          <p14:tracePt t="88312" x="5524500" y="3867150"/>
          <p14:tracePt t="88343" x="5532438" y="3867150"/>
          <p14:tracePt t="88352" x="5557838" y="3867150"/>
          <p14:tracePt t="88359" x="5583238" y="3867150"/>
          <p14:tracePt t="88361" x="5616575" y="3867150"/>
          <p14:tracePt t="88373" x="5651500" y="3841750"/>
          <p14:tracePt t="88385" x="5719763" y="3798888"/>
          <p14:tracePt t="88389" x="5770563" y="3748088"/>
          <p14:tracePt t="88403" x="5872163" y="3629025"/>
          <p14:tracePt t="88412" x="5932488" y="3552825"/>
          <p14:tracePt t="88425" x="5973763" y="3502025"/>
          <p14:tracePt t="88427" x="6008688" y="3441700"/>
          <p14:tracePt t="88437" x="6024563" y="3373438"/>
          <p14:tracePt t="88443" x="6042025" y="3330575"/>
          <p14:tracePt t="88453" x="6067425" y="3271838"/>
          <p14:tracePt t="88460" x="6084888" y="3203575"/>
          <p14:tracePt t="88479" x="6084888" y="3160713"/>
          <p14:tracePt t="88485" x="6092825" y="3127375"/>
          <p14:tracePt t="88493" x="6092825" y="3101975"/>
          <p14:tracePt t="88503" x="6102350" y="3076575"/>
          <p14:tracePt t="88510" x="6110288" y="3059113"/>
          <p14:tracePt t="88519" x="6110288" y="3041650"/>
          <p14:tracePt t="88529" x="6110288" y="3033713"/>
          <p14:tracePt t="88541" x="6110288" y="3016250"/>
          <p14:tracePt t="88560" x="6110288" y="3008313"/>
          <p14:tracePt t="88569" x="6110288" y="3000375"/>
          <p14:tracePt t="88581" x="6118225" y="2990850"/>
          <p14:tracePt t="88594" x="6127750" y="2990850"/>
          <p14:tracePt t="88603" x="6143625" y="2990850"/>
          <p14:tracePt t="88615" x="6169025" y="2982913"/>
          <p14:tracePt t="88620" x="6186488" y="2982913"/>
          <p14:tracePt t="88632" x="6203950" y="2965450"/>
          <p14:tracePt t="88643" x="6246813" y="2957513"/>
          <p14:tracePt t="88656" x="6272213" y="2949575"/>
          <p14:tracePt t="88805" x="6246813" y="2949575"/>
          <p14:tracePt t="88812" x="6229350" y="2949575"/>
          <p14:tracePt t="88820" x="6203950" y="2949575"/>
          <p14:tracePt t="88834" x="6135688" y="2949575"/>
          <p14:tracePt t="88845" x="6102350" y="2949575"/>
          <p14:tracePt t="88851" x="6059488" y="2949575"/>
          <p14:tracePt t="88861" x="5999163" y="2957513"/>
          <p14:tracePt t="88872" x="5915025" y="2957513"/>
          <p14:tracePt t="88875" x="5813425" y="2957513"/>
          <p14:tracePt t="88885" x="5694363" y="2957513"/>
          <p14:tracePt t="88891" x="5565775" y="2957513"/>
          <p14:tracePt t="88901" x="5421313" y="2957513"/>
          <p14:tracePt t="88911" x="5268913" y="2957513"/>
          <p14:tracePt t="88917" x="5141913" y="2957513"/>
          <p14:tracePt t="88927" x="5056188" y="2957513"/>
          <p14:tracePt t="88934" x="4972050" y="2957513"/>
          <p14:tracePt t="88941" x="4954588" y="2957513"/>
          <p14:tracePt t="89014" x="4954588" y="2965450"/>
          <p14:tracePt t="89023" x="4954588" y="2974975"/>
          <p14:tracePt t="89039" x="4954588" y="3000375"/>
          <p14:tracePt t="89051" x="4954588" y="3008313"/>
          <p14:tracePt t="89056" x="4972050" y="3025775"/>
          <p14:tracePt t="89063" x="4997450" y="3041650"/>
          <p14:tracePt t="89073" x="5022850" y="3094038"/>
          <p14:tracePt t="89077" x="5030788" y="3101975"/>
          <p14:tracePt t="89089" x="5073650" y="3152775"/>
          <p14:tracePt t="89093" x="5116513" y="3186113"/>
          <p14:tracePt t="89105" x="5132388" y="3221038"/>
          <p14:tracePt t="89118" x="5157788" y="3305175"/>
          <p14:tracePt t="89127" x="5175250" y="3340100"/>
          <p14:tracePt t="89134" x="5183188" y="3355975"/>
          <p14:tracePt t="89143" x="5200650" y="3373438"/>
          <p14:tracePt t="89155" x="5200650" y="3390900"/>
          <p14:tracePt t="89159" x="5200650" y="3408363"/>
          <p14:tracePt t="89170" x="5208588" y="3433763"/>
          <p14:tracePt t="89173" x="5208588" y="3449638"/>
          <p14:tracePt t="89185" x="5208588" y="3467100"/>
          <p14:tracePt t="89194" x="5218113" y="3467100"/>
          <p14:tracePt t="89202" x="5226050" y="3502025"/>
          <p14:tracePt t="89209" x="5251450" y="3517900"/>
          <p14:tracePt t="89213" x="5276850" y="3517900"/>
          <p14:tracePt t="89225" x="5327650" y="3527425"/>
          <p14:tracePt t="89235" x="5405438" y="3535363"/>
          <p14:tracePt t="89241" x="5489575" y="3543300"/>
          <p14:tracePt t="89256" x="5497513" y="3543300"/>
          <p14:tracePt t="89624" x="5507038" y="3543300"/>
          <p14:tracePt t="89637" x="5514975" y="3543300"/>
          <p14:tracePt t="89652" x="5524500" y="3543300"/>
          <p14:tracePt t="89740" x="5532438" y="3543300"/>
          <p14:tracePt t="89750" x="5540375" y="3535363"/>
          <p14:tracePt t="89759" x="5540375" y="3527425"/>
          <p14:tracePt t="89794" x="5549900" y="3517900"/>
          <p14:tracePt t="89800" x="5565775" y="3502025"/>
          <p14:tracePt t="89820" x="5575300" y="3492500"/>
          <p14:tracePt t="89829" x="5583238" y="3492500"/>
          <p14:tracePt t="89925" x="5591175" y="3484563"/>
          <p14:tracePt t="89935" x="5608638" y="3484563"/>
          <p14:tracePt t="89941" x="5634038" y="3484563"/>
          <p14:tracePt t="89951" x="5676900" y="3484563"/>
          <p14:tracePt t="89957" x="5719763" y="3484563"/>
          <p14:tracePt t="89967" x="5761038" y="3492500"/>
          <p14:tracePt t="89975" x="5795963" y="3502025"/>
          <p14:tracePt t="89984" x="5829300" y="3517900"/>
          <p14:tracePt t="89991" x="5905500" y="3552825"/>
          <p14:tracePt t="89995" x="5973763" y="3586163"/>
          <p14:tracePt t="90006" x="6059488" y="3619500"/>
          <p14:tracePt t="90018" x="6135688" y="3654425"/>
          <p14:tracePt t="90023" x="6211888" y="3697288"/>
          <p14:tracePt t="90035" x="6280150" y="3748088"/>
          <p14:tracePt t="90039" x="6348413" y="3806825"/>
          <p14:tracePt t="90051" x="6373813" y="3849688"/>
          <p14:tracePt t="90057" x="6407150" y="3900488"/>
          <p14:tracePt t="90061" x="6424613" y="3951288"/>
          <p14:tracePt t="90072" x="6432550" y="3986213"/>
          <p14:tracePt t="90077" x="6442075" y="4019550"/>
          <p14:tracePt t="90089" x="6450013" y="4052888"/>
          <p14:tracePt t="90101" x="6450013" y="4087813"/>
          <p14:tracePt t="90111" x="6450013" y="4130675"/>
          <p14:tracePt t="90118" x="6450013" y="4189413"/>
          <p14:tracePt t="90127" x="6424613" y="4224338"/>
          <p14:tracePt t="90139" x="6424613" y="4249738"/>
          <p14:tracePt t="90141" x="6407150" y="4300538"/>
          <p14:tracePt t="90151" x="6399213" y="4351338"/>
          <p14:tracePt t="90157" x="6381750" y="4419600"/>
          <p14:tracePt t="90167" x="6365875" y="4495800"/>
          <p14:tracePt t="90177" x="6356350" y="4554538"/>
          <p14:tracePt t="90184" x="6348413" y="4630738"/>
          <p14:tracePt t="90193" x="6338888" y="4673600"/>
          <p14:tracePt t="90201" x="6313488" y="4749800"/>
          <p14:tracePt t="90207" x="6297613" y="4810125"/>
          <p14:tracePt t="90218" x="6288088" y="4868863"/>
          <p14:tracePt t="90223" x="6280150" y="4929188"/>
          <p14:tracePt t="90234" x="6272213" y="4972050"/>
          <p14:tracePt t="90239" x="6246813" y="5022850"/>
          <p14:tracePt t="90251" x="6237288" y="5073650"/>
          <p14:tracePt t="90257" x="6229350" y="5091113"/>
          <p14:tracePt t="90264" x="6211888" y="5141913"/>
          <p14:tracePt t="90273" x="6211888" y="5149850"/>
          <p14:tracePt t="90279" x="6211888" y="5175250"/>
          <p14:tracePt t="90289" x="6203950" y="5208588"/>
          <p14:tracePt t="90301" x="6194425" y="5218113"/>
          <p14:tracePt t="90304" x="6194425" y="5235575"/>
          <p14:tracePt t="90314" x="6194425" y="5260975"/>
          <p14:tracePt t="90321" x="6186488" y="5276850"/>
          <p14:tracePt t="90708" x="6186488" y="5286375"/>
          <p14:tracePt t="90717" x="6186488" y="5302250"/>
          <p14:tracePt t="90721" x="6186488" y="5311775"/>
          <p14:tracePt t="90735" x="6186488" y="5337175"/>
          <p14:tracePt t="90743" x="6186488" y="5345113"/>
          <p14:tracePt t="90750" x="6186488" y="5370513"/>
          <p14:tracePt t="90757" x="6186488" y="5395913"/>
          <p14:tracePt t="90764" x="6186488" y="5405438"/>
          <p14:tracePt t="90774" x="6186488" y="5413375"/>
          <p14:tracePt t="90784" x="6186488" y="5421313"/>
          <p14:tracePt t="90789" x="6186488" y="5430838"/>
          <p14:tracePt t="91156" x="6186488" y="5438775"/>
          <p14:tracePt t="91171" x="6186488" y="5456238"/>
          <p14:tracePt t="91184" x="6178550" y="5472113"/>
          <p14:tracePt t="91190" x="6169025" y="5507038"/>
          <p14:tracePt t="91206" x="6161088" y="5524500"/>
          <p14:tracePt t="91211" x="6161088" y="5549900"/>
          <p14:tracePt t="91222" x="6161088" y="5557838"/>
          <p14:tracePt t="91227" x="6161088" y="5575300"/>
          <p14:tracePt t="91239" x="6153150" y="5575300"/>
          <p14:tracePt t="91251" x="6153150" y="5616575"/>
          <p14:tracePt t="91261" x="6153150" y="5626100"/>
          <p14:tracePt t="91277" x="6153150" y="5641975"/>
          <p14:tracePt t="91301" x="6153150" y="5676900"/>
          <p14:tracePt t="91311" x="6135688" y="5694363"/>
          <p14:tracePt t="91317" x="6127750" y="5710238"/>
          <p14:tracePt t="91329" x="6127750" y="5719763"/>
          <p14:tracePt t="91339" x="6127750" y="5727700"/>
          <p14:tracePt t="91343" x="6127750" y="5745163"/>
          <p14:tracePt t="91373" x="6127750" y="5761038"/>
          <p14:tracePt t="91520" x="6127750" y="5745163"/>
          <p14:tracePt t="91523" x="6127750" y="5735638"/>
          <p14:tracePt t="91536" x="6127750" y="5710238"/>
          <p14:tracePt t="91539" x="6127750" y="5684838"/>
          <p14:tracePt t="91553" x="6127750" y="5668963"/>
          <p14:tracePt t="91559" x="6127750" y="5641975"/>
          <p14:tracePt t="91567" x="6127750" y="5616575"/>
          <p14:tracePt t="91575" x="6110288" y="5565775"/>
          <p14:tracePt t="91579" x="6102350" y="5514975"/>
          <p14:tracePt t="91590" x="6084888" y="5489575"/>
          <p14:tracePt t="91600" x="6049963" y="5456238"/>
          <p14:tracePt t="91606" x="5991225" y="5380038"/>
          <p14:tracePt t="91618" x="5922963" y="5327650"/>
          <p14:tracePt t="91618" x="5846763" y="5260975"/>
          <p14:tracePt t="91629" x="5770563" y="5200650"/>
          <p14:tracePt t="91639" x="5676900" y="5157788"/>
          <p14:tracePt t="91645" x="5634038" y="5141913"/>
          <p14:tracePt t="91657" x="5565775" y="5099050"/>
          <p14:tracePt t="91661" x="5514975" y="5064125"/>
          <p14:tracePt t="91674" x="5481638" y="5022850"/>
          <p14:tracePt t="91685" x="5456238" y="5013325"/>
          <p14:tracePt t="91711" x="5456238" y="5005388"/>
          <p14:tracePt t="91722" x="5456238" y="4997450"/>
          <p14:tracePt t="91741" x="5456238" y="4972050"/>
          <p14:tracePt t="91745" x="5456238" y="4954588"/>
          <p14:tracePt t="91756" x="5456238" y="4946650"/>
          <p14:tracePt t="91761" x="5464175" y="4919663"/>
          <p14:tracePt t="91773" x="5532438" y="4894263"/>
          <p14:tracePt t="91785" x="5557838" y="4886325"/>
          <p14:tracePt t="91789" x="5626100" y="4860925"/>
          <p14:tracePt t="91800" x="5719763" y="4852988"/>
          <p14:tracePt t="91811" x="5795963" y="4843463"/>
          <p14:tracePt t="91823" x="5897563" y="4818063"/>
          <p14:tracePt t="91827" x="6008688" y="4810125"/>
          <p14:tracePt t="91839" x="6135688" y="4802188"/>
          <p14:tracePt t="91841" x="6254750" y="4784725"/>
          <p14:tracePt t="91851" x="6338888" y="4784725"/>
          <p14:tracePt t="91861" x="6399213" y="4775200"/>
          <p14:tracePt t="91927" x="6381750" y="4775200"/>
          <p14:tracePt t="91937" x="6356350" y="4775200"/>
          <p14:tracePt t="91943" x="6330950" y="4775200"/>
          <p14:tracePt t="91954" x="6323013" y="4775200"/>
          <p14:tracePt t="91957" x="6297613" y="4775200"/>
          <p14:tracePt t="91967" x="6288088" y="4775200"/>
          <p14:tracePt t="91977" x="6280150" y="4775200"/>
          <p14:tracePt t="91984" x="6272213" y="4775200"/>
          <p14:tracePt t="92099" x="6288088" y="4775200"/>
          <p14:tracePt t="92110" x="6313488" y="4775200"/>
          <p14:tracePt t="92118" x="6323013" y="4775200"/>
          <p14:tracePt t="92124" x="6338888" y="4775200"/>
          <p14:tracePt t="92135" x="6365875" y="4802188"/>
          <p14:tracePt t="92139" x="6381750" y="4810125"/>
          <p14:tracePt t="92151" x="6407150" y="4827588"/>
          <p14:tracePt t="92156" x="6432550" y="4843463"/>
          <p14:tracePt t="92167" x="6432550" y="4860925"/>
          <p14:tracePt t="92175" x="6432550" y="4886325"/>
          <p14:tracePt t="92179" x="6432550" y="4911725"/>
          <p14:tracePt t="92189" x="6432550" y="4954588"/>
          <p14:tracePt t="92195" x="6432550" y="4979988"/>
          <p14:tracePt t="92205" x="6432550" y="5022850"/>
          <p14:tracePt t="92218" x="6416675" y="5048250"/>
          <p14:tracePt t="92220" x="6416675" y="5073650"/>
          <p14:tracePt t="92229" x="6373813" y="5106988"/>
          <p14:tracePt t="92235" x="6313488" y="5167313"/>
          <p14:tracePt t="92245" x="6254750" y="5243513"/>
          <p14:tracePt t="92256" x="6178550" y="5294313"/>
          <p14:tracePt t="92261" x="6110288" y="5362575"/>
          <p14:tracePt t="92272" x="6049963" y="5413375"/>
          <p14:tracePt t="92275" x="5965825" y="5464175"/>
          <p14:tracePt t="92285" x="5889625" y="5507038"/>
          <p14:tracePt t="92295" x="5788025" y="5549900"/>
          <p14:tracePt t="92300" x="5702300" y="5600700"/>
          <p14:tracePt t="92311" x="5600700" y="5634038"/>
          <p14:tracePt t="92318" x="5497513" y="5651500"/>
          <p14:tracePt t="92325" x="5395913" y="5668963"/>
          <p14:tracePt t="92339" x="5345113" y="5676900"/>
          <p14:tracePt t="92341" x="5276850" y="5676900"/>
          <p14:tracePt t="92351" x="5243513" y="5676900"/>
          <p14:tracePt t="92356" x="5235575" y="5676900"/>
          <p14:tracePt t="92367" x="5226050" y="5676900"/>
          <p14:tracePt t="92389" x="5218113" y="5676900"/>
          <p14:tracePt t="92401" x="5208588" y="5676900"/>
          <p14:tracePt t="92423" x="5192713" y="5676900"/>
          <p14:tracePt t="92439" x="5183188" y="5676900"/>
          <p14:tracePt t="92451" x="5149850" y="5694363"/>
          <p14:tracePt t="92464" x="5141913" y="5694363"/>
          <p14:tracePt t="92473" x="5141913" y="5702300"/>
          <p14:tracePt t="92485" x="5132388" y="5710238"/>
          <p14:tracePt t="92493" x="5124450" y="5710238"/>
          <p14:tracePt t="92507" x="5106988" y="5727700"/>
          <p14:tracePt t="92518" x="5106988" y="5735638"/>
          <p14:tracePt t="92527" x="5091113" y="5753100"/>
          <p14:tracePt t="92534" x="5081588" y="5770563"/>
          <p14:tracePt t="92543" x="5064125" y="5778500"/>
          <p14:tracePt t="92555" x="5064125" y="5788025"/>
          <p14:tracePt t="92557" x="5056188" y="5813425"/>
          <p14:tracePt t="92572" x="5048250" y="5821363"/>
          <p14:tracePt t="92579" x="5048250" y="5829300"/>
          <p14:tracePt t="92584" x="5038725" y="5838825"/>
          <p14:tracePt t="92593" x="5038725" y="5846763"/>
          <p14:tracePt t="92615" x="5038725" y="5872163"/>
          <p14:tracePt t="92740" x="5038725" y="5854700"/>
          <p14:tracePt t="92751" x="5038725" y="5846763"/>
          <p14:tracePt t="92759" x="5038725" y="5821363"/>
          <p14:tracePt t="92767" x="5038725" y="5788025"/>
          <p14:tracePt t="92775" x="5038725" y="5770563"/>
          <p14:tracePt t="92779" x="5038725" y="5727700"/>
          <p14:tracePt t="92789" x="5038725" y="5676900"/>
          <p14:tracePt t="92800" x="5038725" y="5583238"/>
          <p14:tracePt t="92806" x="5038725" y="5472113"/>
          <p14:tracePt t="92819" x="5038725" y="5370513"/>
          <p14:tracePt t="92821" x="5022850" y="5251450"/>
          <p14:tracePt t="92835" x="5013325" y="5167313"/>
          <p14:tracePt t="92841" x="5013325" y="5099050"/>
          <p14:tracePt t="92845" x="5005388" y="5038725"/>
          <p14:tracePt t="92856" x="4979988" y="4946650"/>
          <p14:tracePt t="92861" x="4972050" y="4878388"/>
          <p14:tracePt t="92873" x="4972050" y="4818063"/>
          <p14:tracePt t="92885" x="4972050" y="4759325"/>
          <p14:tracePt t="92889" x="4972050" y="4673600"/>
          <p14:tracePt t="92901" x="4972050" y="4614863"/>
          <p14:tracePt t="92906" x="4972050" y="4546600"/>
          <p14:tracePt t="92915" x="4972050" y="4460875"/>
          <p14:tracePt t="92918" x="4972050" y="4402138"/>
          <p14:tracePt t="92927" x="4972050" y="4333875"/>
          <p14:tracePt t="92939" x="4972050" y="4291013"/>
          <p14:tracePt t="92943" x="4962525" y="4232275"/>
          <p14:tracePt t="92954" x="4962525" y="4214813"/>
          <p14:tracePt t="92957" x="4962525" y="4206875"/>
          <p14:tracePt t="92967" x="4962525" y="4189413"/>
          <p14:tracePt t="92977" x="4962525" y="4181475"/>
          <p14:tracePt t="93019" x="4962525" y="4171950"/>
          <p14:tracePt t="93027" x="4962525" y="4164013"/>
          <p14:tracePt t="93038" x="4962525" y="4156075"/>
          <p14:tracePt t="93160" x="4979988" y="4156075"/>
          <p14:tracePt t="93169" x="5022850" y="4156075"/>
          <p14:tracePt t="93172" x="5048250" y="4164013"/>
          <p14:tracePt t="93184" x="5091113" y="4181475"/>
          <p14:tracePt t="93190" x="5183188" y="4197350"/>
          <p14:tracePt t="93200" x="5294313" y="4224338"/>
          <p14:tracePt t="93206" x="5438775" y="4257675"/>
          <p14:tracePt t="93218" x="5600700" y="4283075"/>
          <p14:tracePt t="93225" x="5761038" y="4308475"/>
          <p14:tracePt t="93235" x="5922963" y="4333875"/>
          <p14:tracePt t="93241" x="6034088" y="4341813"/>
          <p14:tracePt t="93251" x="6135688" y="4359275"/>
          <p14:tracePt t="93257" x="6221413" y="4359275"/>
          <p14:tracePt t="93267" x="6280150" y="4359275"/>
          <p14:tracePt t="93273" x="6297613" y="4359275"/>
          <p14:tracePt t="93411" x="6305550" y="4359275"/>
          <p14:tracePt t="93421" x="6313488" y="4359275"/>
          <p14:tracePt t="93434" x="6330950" y="4359275"/>
          <p14:tracePt t="93439" x="6356350" y="4359275"/>
          <p14:tracePt t="93451" x="6365875" y="4359275"/>
          <p14:tracePt t="93454" x="6373813" y="4359275"/>
          <p14:tracePt t="93464" x="6381750" y="4368800"/>
          <p14:tracePt t="93479" x="6391275" y="4368800"/>
          <p14:tracePt t="93539" x="6399213" y="4376738"/>
          <p14:tracePt t="93553" x="6399213" y="4384675"/>
          <p14:tracePt t="93589" x="6399213" y="4394200"/>
          <p14:tracePt t="93594" x="6399213" y="4402138"/>
          <p14:tracePt t="93629" x="6399213" y="4410075"/>
          <p14:tracePt t="93643" x="6399213" y="4427538"/>
          <p14:tracePt t="93650" x="6399213" y="4435475"/>
          <p14:tracePt t="93658" x="6399213" y="4445000"/>
          <p14:tracePt t="93669" x="6399213" y="4460875"/>
          <p14:tracePt t="93675" x="6399213" y="4478338"/>
          <p14:tracePt t="93684" x="6399213" y="4513263"/>
          <p14:tracePt t="93689" x="6399213" y="4546600"/>
          <p14:tracePt t="93701" x="6399213" y="4589463"/>
          <p14:tracePt t="93711" x="6399213" y="4597400"/>
          <p14:tracePt t="93719" x="6399213" y="4657725"/>
          <p14:tracePt t="93721" x="6399213" y="4724400"/>
          <p14:tracePt t="93734" x="6399213" y="4802188"/>
          <p14:tracePt t="93743" x="6399213" y="4886325"/>
          <p14:tracePt t="93750" x="6399213" y="4979988"/>
          <p14:tracePt t="93757" x="6399213" y="5056188"/>
          <p14:tracePt t="93764" x="6399213" y="5124450"/>
          <p14:tracePt t="93773" x="6399213" y="5200650"/>
          <p14:tracePt t="93784" x="6399213" y="5251450"/>
          <p14:tracePt t="93788" x="6399213" y="5311775"/>
          <p14:tracePt t="93801" x="6399213" y="5353050"/>
          <p14:tracePt t="93803" x="6399213" y="5387975"/>
          <p14:tracePt t="93815" x="6399213" y="5421313"/>
          <p14:tracePt t="93823" x="6399213" y="5446713"/>
          <p14:tracePt t="93827" x="6399213" y="5456238"/>
          <p14:tracePt t="93840" x="6399213" y="5472113"/>
          <p14:tracePt t="93843" x="6399213" y="5481638"/>
          <p14:tracePt t="93856" x="6399213" y="5489575"/>
          <p14:tracePt t="93866" x="6399213" y="5497513"/>
          <p14:tracePt t="93879" x="6399213" y="5507038"/>
          <p14:tracePt t="94116" x="6399213" y="5514975"/>
          <p14:tracePt t="94133" x="6391275" y="5514975"/>
          <p14:tracePt t="94143" x="6356350" y="5532438"/>
          <p14:tracePt t="94150" x="6297613" y="5549900"/>
          <p14:tracePt t="94156" x="6280150" y="5549900"/>
          <p14:tracePt t="94168" x="6229350" y="5557838"/>
          <p14:tracePt t="94173" x="6169025" y="5565775"/>
          <p14:tracePt t="94184" x="6067425" y="5583238"/>
          <p14:tracePt t="94191" x="5948363" y="5591175"/>
          <p14:tracePt t="94195" x="5821363" y="5608638"/>
          <p14:tracePt t="94206" x="5684838" y="5608638"/>
          <p14:tracePt t="94211" x="5557838" y="5608638"/>
          <p14:tracePt t="94223" x="5446713" y="5608638"/>
          <p14:tracePt t="94235" x="5345113" y="5608638"/>
          <p14:tracePt t="94239" x="5243513" y="5608638"/>
          <p14:tracePt t="94251" x="5132388" y="5600700"/>
          <p14:tracePt t="94260" x="5124450" y="5600700"/>
          <p14:tracePt t="94273" x="5116513" y="5600700"/>
          <p14:tracePt t="94504" x="5124450" y="5600700"/>
          <p14:tracePt t="94514" x="5141913" y="5600700"/>
          <p14:tracePt t="94833" x="5157788" y="5591175"/>
          <p14:tracePt t="94842" x="5200650" y="5540375"/>
          <p14:tracePt t="94851" x="5226050" y="5481638"/>
          <p14:tracePt t="94857" x="5235575" y="5456238"/>
          <p14:tracePt t="94867" x="5260975" y="5421313"/>
          <p14:tracePt t="94874" x="5294313" y="5370513"/>
          <p14:tracePt t="94885" x="5327650" y="5319713"/>
          <p14:tracePt t="94888" x="5362575" y="5286375"/>
          <p14:tracePt t="94901" x="5380038" y="5268913"/>
          <p14:tracePt t="94907" x="5395913" y="5208588"/>
          <p14:tracePt t="94914" x="5405438" y="5208588"/>
          <p14:tracePt t="94925" x="5405438" y="5183188"/>
          <p14:tracePt t="94951" x="5405438" y="5167313"/>
          <p14:tracePt t="94957" x="5405438" y="5157788"/>
          <p14:tracePt t="94973" x="5405438" y="5149850"/>
          <p14:tracePt t="94985" x="5405438" y="5132388"/>
          <p14:tracePt t="94989" x="5405438" y="5124450"/>
          <p14:tracePt t="95000" x="5405438" y="5091113"/>
          <p14:tracePt t="95006" x="5405438" y="5056188"/>
          <p14:tracePt t="95015" x="5387975" y="5013325"/>
          <p14:tracePt t="95023" x="5387975" y="4954588"/>
          <p14:tracePt t="95029" x="5380038" y="4929188"/>
          <p14:tracePt t="95039" x="5362575" y="4903788"/>
          <p14:tracePt t="95045" x="5337175" y="4878388"/>
          <p14:tracePt t="95056" x="5311775" y="4852988"/>
          <p14:tracePt t="95059" x="5294313" y="4843463"/>
          <p14:tracePt t="95069" x="5286375" y="4835525"/>
          <p14:tracePt t="95081" x="5251450" y="4810125"/>
          <p14:tracePt t="95084" x="5243513" y="4792663"/>
          <p14:tracePt t="95141" x="5243513" y="4784725"/>
          <p14:tracePt t="95155" x="5243513" y="4775200"/>
          <p14:tracePt t="95175" x="5243513" y="4767263"/>
          <p14:tracePt t="95195" x="5243513" y="4759325"/>
          <p14:tracePt t="95211" x="5243513" y="4749800"/>
          <p14:tracePt t="95232" x="5251450" y="4741863"/>
          <p14:tracePt t="95237" x="5260975" y="4733925"/>
          <p14:tracePt t="95257" x="5268913" y="4733925"/>
          <p14:tracePt t="95267" x="5276850" y="4724400"/>
          <p14:tracePt t="95277" x="5276850" y="4708525"/>
          <p14:tracePt t="95291" x="5294313" y="4699000"/>
          <p14:tracePt t="95301" x="5311775" y="4699000"/>
          <p14:tracePt t="95307" x="5319713" y="4683125"/>
          <p14:tracePt t="95317" x="5337175" y="4673600"/>
          <p14:tracePt t="95327" x="5353050" y="4648200"/>
          <p14:tracePt t="95335" x="5362575" y="4648200"/>
          <p14:tracePt t="95341" x="5380038" y="4622800"/>
          <p14:tracePt t="95356" x="5413375" y="4605338"/>
          <p14:tracePt t="95356" x="5413375" y="4579938"/>
          <p14:tracePt t="95367" x="5438775" y="4564063"/>
          <p14:tracePt t="95373" x="5456238" y="4546600"/>
          <p14:tracePt t="95384" x="5464175" y="4538663"/>
          <p14:tracePt t="95393" x="5472113" y="4521200"/>
          <p14:tracePt t="95401" x="5481638" y="4513263"/>
          <p14:tracePt t="95407" x="5489575" y="4503738"/>
          <p14:tracePt t="95417" x="5497513" y="4503738"/>
          <p14:tracePt t="95435" x="5532438" y="4503738"/>
          <p14:tracePt t="95439" x="5540375" y="4503738"/>
          <p14:tracePt t="95451" x="5565775" y="4503738"/>
          <p14:tracePt t="95459" x="5575300" y="4503738"/>
          <p14:tracePt t="95464" x="5583238" y="4503738"/>
          <p14:tracePt t="95473" x="5600700" y="4503738"/>
          <p14:tracePt t="95477" x="5608638" y="4503738"/>
          <p14:tracePt t="95489" x="5616575" y="4503738"/>
          <p14:tracePt t="95501" x="5634038" y="4503738"/>
          <p14:tracePt t="95504" x="5651500" y="4503738"/>
          <p14:tracePt t="95513" x="5659438" y="4503738"/>
          <p14:tracePt t="95521" x="5668963" y="4503738"/>
          <p14:tracePt t="95529" x="5694363" y="4503738"/>
          <p14:tracePt t="95539" x="5702300" y="4503738"/>
          <p14:tracePt t="95543" x="5735638" y="4503738"/>
          <p14:tracePt t="95553" x="5761038" y="4503738"/>
          <p14:tracePt t="95559" x="5803900" y="4503738"/>
          <p14:tracePt t="95570" x="5829300" y="4503738"/>
          <p14:tracePt t="95579" x="5872163" y="4503738"/>
          <p14:tracePt t="95584" x="5889625" y="4503738"/>
          <p14:tracePt t="95593" x="5915025" y="4503738"/>
          <p14:tracePt t="95601" x="5932488" y="4503738"/>
          <p14:tracePt t="95609" x="5948363" y="4503738"/>
          <p14:tracePt t="95620" x="5991225" y="4503738"/>
          <p14:tracePt t="95625" x="6008688" y="4503738"/>
          <p14:tracePt t="95635" x="6016625" y="4503738"/>
          <p14:tracePt t="95640" x="6024563" y="4503738"/>
          <p14:tracePt t="95650" x="6049963" y="4503738"/>
          <p14:tracePt t="95659" x="6084888" y="4503738"/>
          <p14:tracePt t="95668" x="6102350" y="4503738"/>
          <p14:tracePt t="95675" x="6143625" y="4503738"/>
          <p14:tracePt t="95679" x="6169025" y="4503738"/>
          <p14:tracePt t="95690" x="6194425" y="4503738"/>
          <p14:tracePt t="95701" x="6229350" y="4503738"/>
          <p14:tracePt t="95706" x="6254750" y="4503738"/>
          <p14:tracePt t="95717" x="6280150" y="4503738"/>
          <p14:tracePt t="95722" x="6288088" y="4503738"/>
          <p14:tracePt t="95735" x="6297613" y="4503738"/>
          <p14:tracePt t="95741" x="6323013" y="4503738"/>
          <p14:tracePt t="95761" x="6348413" y="4503738"/>
          <p14:tracePt t="95786" x="6356350" y="4503738"/>
          <p14:tracePt t="95806" x="6365875" y="4503738"/>
          <p14:tracePt t="95822" x="6373813" y="4503738"/>
          <p14:tracePt t="95827" x="6381750" y="4503738"/>
          <p14:tracePt t="95839" x="6399213" y="4503738"/>
          <p14:tracePt t="95851" x="6424613" y="4503738"/>
          <p14:tracePt t="95861" x="6442075" y="4503738"/>
          <p14:tracePt t="95877" x="6450013" y="4503738"/>
          <p14:tracePt t="96094" x="6457950" y="4513263"/>
          <p14:tracePt t="96100" x="6457950" y="4538663"/>
          <p14:tracePt t="96109" x="6457950" y="4554538"/>
          <p14:tracePt t="96118" x="6457950" y="4589463"/>
          <p14:tracePt t="96123" x="6457950" y="4614863"/>
          <p14:tracePt t="96134" x="6457950" y="4657725"/>
          <p14:tracePt t="96139" x="6457950" y="4691063"/>
          <p14:tracePt t="96151" x="6457950" y="4716463"/>
          <p14:tracePt t="96159" x="6457950" y="4749800"/>
          <p14:tracePt t="96167" x="6457950" y="4818063"/>
          <p14:tracePt t="96175" x="6457950" y="4886325"/>
          <p14:tracePt t="96179" x="6457950" y="4962525"/>
          <p14:tracePt t="96189" x="6457950" y="5030788"/>
          <p14:tracePt t="96200" x="6457950" y="5073650"/>
          <p14:tracePt t="96206" x="6457950" y="5132388"/>
          <p14:tracePt t="96218" x="6457950" y="5167313"/>
          <p14:tracePt t="96218" x="6457950" y="5183188"/>
          <p14:tracePt t="96229" x="6457950" y="5200650"/>
          <p14:tracePt t="96241" x="6457950" y="5226050"/>
          <p14:tracePt t="96245" x="6450013" y="5235575"/>
          <p14:tracePt t="96256" x="6432550" y="5243513"/>
          <p14:tracePt t="96261" x="6432550" y="5251450"/>
          <p14:tracePt t="96273" x="6424613" y="5260975"/>
          <p14:tracePt t="96279" x="6416675" y="5260975"/>
          <p14:tracePt t="96285" x="6407150" y="5276850"/>
          <p14:tracePt t="96295" x="6399213" y="5294313"/>
          <p14:tracePt t="96306" x="6391275" y="5294313"/>
          <p14:tracePt t="96311" x="6381750" y="5311775"/>
          <p14:tracePt t="96323" x="6381750" y="5319713"/>
          <p14:tracePt t="96325" x="6381750" y="5337175"/>
          <p14:tracePt t="96335" x="6365875" y="5345113"/>
          <p14:tracePt t="96345" x="6356350" y="5370513"/>
          <p14:tracePt t="96361" x="6348413" y="5380038"/>
          <p14:tracePt t="96375" x="6348413" y="5395913"/>
          <p14:tracePt t="96391" x="6348413" y="5405438"/>
          <p14:tracePt t="96400" x="6348413" y="5413375"/>
          <p14:tracePt t="96441" x="6348413" y="5421313"/>
          <p14:tracePt t="96518" x="6356350" y="5421313"/>
          <p14:tracePt t="96533" x="6356350" y="5405438"/>
          <p14:tracePt t="96543" x="6365875" y="5387975"/>
          <p14:tracePt t="96550" x="6381750" y="5380038"/>
          <p14:tracePt t="96556" x="6391275" y="5370513"/>
          <p14:tracePt t="96568" x="6399213" y="5345113"/>
          <p14:tracePt t="96573" x="6399213" y="5337175"/>
          <p14:tracePt t="96584" x="6407150" y="5311775"/>
          <p14:tracePt t="96589" x="6416675" y="5311775"/>
          <p14:tracePt t="96601" x="6424613" y="5286375"/>
          <p14:tracePt t="96607" x="6424613" y="5276850"/>
          <p14:tracePt t="96614" x="6432550" y="5268913"/>
          <p14:tracePt t="96623" x="6450013" y="5251450"/>
          <p14:tracePt t="96634" x="6450013" y="5243513"/>
          <p14:tracePt t="96643" x="6450013" y="5235575"/>
          <p14:tracePt t="100472" x="6450013" y="5218113"/>
          <p14:tracePt t="100482" x="6432550" y="5200650"/>
          <p14:tracePt t="100492" x="6365875" y="5175250"/>
          <p14:tracePt t="100500" x="6305550" y="5132388"/>
          <p14:tracePt t="100507" x="6237288" y="5091113"/>
          <p14:tracePt t="100513" x="6161088" y="5048250"/>
          <p14:tracePt t="100523" x="6102350" y="5005388"/>
          <p14:tracePt t="100534" x="6034088" y="4979988"/>
          <p14:tracePt t="100539" x="5973763" y="4962525"/>
          <p14:tracePt t="100551" x="5872163" y="4937125"/>
          <p14:tracePt t="100564" x="5829300" y="4919663"/>
          <p14:tracePt t="100573" x="5821363" y="4911725"/>
          <p14:tracePt t="100577" x="5813425" y="4911725"/>
          <p14:tracePt t="100589" x="5803900" y="4911725"/>
          <p14:tracePt t="100764" x="5778500" y="4894263"/>
          <p14:tracePt t="100773" x="5770563" y="4894263"/>
          <p14:tracePt t="100779" x="5770563" y="4886325"/>
          <p14:tracePt t="100790" x="5753100" y="4886325"/>
          <p14:tracePt t="100800" x="5735638" y="4878388"/>
          <p14:tracePt t="100825" x="5727700" y="4868863"/>
          <p14:tracePt t="100845" x="5719763" y="4868863"/>
          <p14:tracePt t="100921" x="5719763" y="4860925"/>
          <p14:tracePt t="100937" x="5719763" y="4852988"/>
          <p14:tracePt t="100945" x="5719763" y="4835525"/>
          <p14:tracePt t="100961" x="5735638" y="4810125"/>
          <p14:tracePt t="100972" x="5770563" y="4792663"/>
          <p14:tracePt t="100975" x="5821363" y="4775200"/>
          <p14:tracePt t="100985" x="5838825" y="4775200"/>
          <p14:tracePt t="100991" x="5872163" y="4767263"/>
          <p14:tracePt t="101001" x="5932488" y="4767263"/>
          <p14:tracePt t="101011" x="5999163" y="4759325"/>
          <p14:tracePt t="101017" x="6076950" y="4759325"/>
          <p14:tracePt t="101027" x="6143625" y="4759325"/>
          <p14:tracePt t="101034" x="6203950" y="4759325"/>
          <p14:tracePt t="101041" x="6237288" y="4759325"/>
          <p14:tracePt t="101051" x="6272213" y="4759325"/>
          <p14:tracePt t="101456" x="6262688" y="4775200"/>
          <p14:tracePt t="101466" x="6211888" y="4818063"/>
          <p14:tracePt t="101471" x="6169025" y="4835525"/>
          <p14:tracePt t="101484" x="6110288" y="4868863"/>
          <p14:tracePt t="101491" x="6024563" y="4886325"/>
          <p14:tracePt t="101495" x="5965825" y="4911725"/>
          <p14:tracePt t="101506" x="5872163" y="4946650"/>
          <p14:tracePt t="101511" x="5813425" y="4972050"/>
          <p14:tracePt t="101523" x="5735638" y="4997450"/>
          <p14:tracePt t="101534" x="5684838" y="5013325"/>
          <p14:tracePt t="101535" x="5641975" y="5022850"/>
          <p14:tracePt t="101545" x="5616575" y="5038725"/>
          <p14:tracePt t="101551" x="5608638" y="5038725"/>
          <p14:tracePt t="101561" x="5583238" y="5038725"/>
          <p14:tracePt t="101573" x="5565775" y="5048250"/>
          <p14:tracePt t="101651" x="5565775" y="5056188"/>
          <p14:tracePt t="101659" x="5557838" y="5056188"/>
          <p14:tracePt t="101667" x="5549900" y="5056188"/>
          <p14:tracePt t="101677" x="5540375" y="5064125"/>
          <p14:tracePt t="101689" x="5540375" y="5073650"/>
          <p14:tracePt t="101693" x="5532438" y="5081588"/>
          <p14:tracePt t="101707" x="5524500" y="5081588"/>
          <p14:tracePt t="101727" x="5514975" y="5081588"/>
          <p14:tracePt t="101739" x="5497513" y="5091113"/>
          <p14:tracePt t="101743" x="5489575" y="5091113"/>
          <p14:tracePt t="101754" x="5472113" y="5099050"/>
          <p14:tracePt t="101757" x="5464175" y="5099050"/>
          <p14:tracePt t="101767" x="5456238" y="5099050"/>
          <p14:tracePt t="101777" x="5430838" y="5099050"/>
          <p14:tracePt t="101784" x="5421313" y="5099050"/>
          <p14:tracePt t="101793" x="5405438" y="5099050"/>
          <p14:tracePt t="101800" x="5380038" y="5099050"/>
          <p14:tracePt t="101809" x="5362575" y="5099050"/>
          <p14:tracePt t="101818" x="5345113" y="5099050"/>
          <p14:tracePt t="101823" x="5337175" y="5099050"/>
          <p14:tracePt t="101834" x="5319713" y="5099050"/>
          <p14:tracePt t="101839" x="5311775" y="5099050"/>
          <p14:tracePt t="101851" x="5302250" y="5099050"/>
          <p14:tracePt t="101859" x="5286375" y="5099050"/>
          <p14:tracePt t="102049" x="5294313" y="5099050"/>
          <p14:tracePt t="102059" x="5302250" y="5099050"/>
          <p14:tracePt t="102068" x="5319713" y="5099050"/>
          <p14:tracePt t="102075" x="5337175" y="5099050"/>
          <p14:tracePt t="102091" x="5353050" y="5099050"/>
          <p14:tracePt t="102101" x="5370513" y="5099050"/>
          <p14:tracePt t="102106" x="5380038" y="5099050"/>
          <p14:tracePt t="102117" x="5387975" y="5099050"/>
          <p14:tracePt t="102125" x="5395913" y="5099050"/>
          <p14:tracePt t="102139" x="5405438" y="5091113"/>
          <p14:tracePt t="102140" x="5413375" y="5091113"/>
          <p14:tracePt t="102151" x="5421313" y="5091113"/>
          <p14:tracePt t="102157" x="5438775" y="5091113"/>
          <p14:tracePt t="102168" x="5456238" y="5091113"/>
          <p14:tracePt t="102174" x="5464175" y="5091113"/>
          <p14:tracePt t="102184" x="5489575" y="5091113"/>
          <p14:tracePt t="102193" x="5514975" y="5091113"/>
          <p14:tracePt t="102201" x="5532438" y="5091113"/>
          <p14:tracePt t="102207" x="5557838" y="5091113"/>
          <p14:tracePt t="102214" x="5565775" y="5091113"/>
          <p14:tracePt t="102223" x="5600700" y="5081588"/>
          <p14:tracePt t="102235" x="5608638" y="5081588"/>
          <p14:tracePt t="102243" x="5616575" y="5081588"/>
          <p14:tracePt t="102532" x="5626100" y="5081588"/>
          <p14:tracePt t="102541" x="5641975" y="5081588"/>
          <p14:tracePt t="102545" x="5651500" y="5081588"/>
          <p14:tracePt t="102556" x="5659438" y="5081588"/>
          <p14:tracePt t="102833" x="5668963" y="5081588"/>
          <p14:tracePt t="102843" x="5694363" y="5073650"/>
          <p14:tracePt t="102851" x="5710238" y="5064125"/>
          <p14:tracePt t="102859" x="5735638" y="5064125"/>
          <p14:tracePt t="102865" x="5753100" y="5056188"/>
          <p14:tracePt t="102873" x="5778500" y="5056188"/>
          <p14:tracePt t="102884" x="5795963" y="5056188"/>
          <p14:tracePt t="102901" x="5803900" y="5056188"/>
          <p14:tracePt t="102909" x="5813425" y="5056188"/>
          <p14:tracePt t="103232" x="5821363" y="5056188"/>
          <p14:tracePt t="103242" x="5838825" y="5038725"/>
          <p14:tracePt t="103251" x="5854700" y="5038725"/>
          <p14:tracePt t="103257" x="5864225" y="5038725"/>
          <p14:tracePt t="103268" x="5880100" y="5030788"/>
          <p14:tracePt t="103273" x="5905500" y="5022850"/>
          <p14:tracePt t="103284" x="5932488" y="5013325"/>
          <p14:tracePt t="103301" x="5940425" y="5013325"/>
          <p14:tracePt t="103307" x="5957888" y="4997450"/>
          <p14:tracePt t="104119" x="5991225" y="4997450"/>
          <p14:tracePt t="104129" x="6008688" y="4997450"/>
          <p14:tracePt t="104140" x="6042025" y="5022850"/>
          <p14:tracePt t="104145" x="6092825" y="5048250"/>
          <p14:tracePt t="104159" x="6143625" y="5056188"/>
          <p14:tracePt t="104164" x="6161088" y="5064125"/>
          <p14:tracePt t="104169" x="6194425" y="5073650"/>
          <p14:tracePt t="104179" x="6221413" y="5073650"/>
          <p14:tracePt t="104189" x="6229350" y="5091113"/>
          <p14:tracePt t="104422" x="6262688" y="5091113"/>
          <p14:tracePt t="104425" x="6272213" y="5091113"/>
          <p14:tracePt t="104435" x="6297613" y="5091113"/>
          <p14:tracePt t="104441" x="6323013" y="5081588"/>
          <p14:tracePt t="104450" x="6330950" y="5081588"/>
          <p14:tracePt t="104461" x="6338888" y="5073650"/>
          <p14:tracePt t="104477" x="6348413" y="5064125"/>
          <p14:tracePt t="104541" x="6338888" y="5064125"/>
          <p14:tracePt t="104550" x="6305550" y="5064125"/>
          <p14:tracePt t="104567" x="6262688" y="5073650"/>
          <p14:tracePt t="104577" x="6237288" y="5099050"/>
          <p14:tracePt t="104584" x="6221413" y="5106988"/>
          <p14:tracePt t="104593" x="6186488" y="5124450"/>
          <p14:tracePt t="104605" x="6153150" y="5132388"/>
          <p14:tracePt t="104607" x="6143625" y="5132388"/>
          <p14:tracePt t="104617" x="6127750" y="5141913"/>
          <p14:tracePt t="104657" x="6118225" y="5141913"/>
          <p14:tracePt t="104668" x="6110288" y="5141913"/>
          <p14:tracePt t="104673" x="6110288" y="5132388"/>
          <p14:tracePt t="104684" x="6110288" y="5099050"/>
          <p14:tracePt t="104693" x="6110288" y="5081588"/>
          <p14:tracePt t="104701" x="6110288" y="5056188"/>
          <p14:tracePt t="104709" x="6110288" y="5030788"/>
          <p14:tracePt t="104714" x="6110288" y="5022850"/>
          <p14:tracePt t="104723" x="6118225" y="4987925"/>
          <p14:tracePt t="104734" x="6161088" y="4946650"/>
          <p14:tracePt t="104739" x="6178550" y="4929188"/>
          <p14:tracePt t="104750" x="6221413" y="4903788"/>
          <p14:tracePt t="104756" x="6272213" y="4886325"/>
          <p14:tracePt t="104764" x="6313488" y="4878388"/>
          <p14:tracePt t="104773" x="6330950" y="4878388"/>
          <p14:tracePt t="104779" x="6348413" y="4878388"/>
          <p14:tracePt t="104789" x="6365875" y="4878388"/>
          <p14:tracePt t="104795" x="6391275" y="4878388"/>
          <p14:tracePt t="104806" x="6407150" y="4894263"/>
          <p14:tracePt t="104817" x="6424613" y="4929188"/>
          <p14:tracePt t="104821" x="6424613" y="4962525"/>
          <p14:tracePt t="104829" x="6424613" y="4979988"/>
          <p14:tracePt t="104834" x="6432550" y="5013325"/>
          <p14:tracePt t="104845" x="6432550" y="5048250"/>
          <p14:tracePt t="104855" x="6432550" y="5064125"/>
          <p14:tracePt t="104859" x="6432550" y="5106988"/>
          <p14:tracePt t="104868" x="6432550" y="5132388"/>
          <p14:tracePt t="104875" x="6391275" y="5167313"/>
          <p14:tracePt t="104885" x="6365875" y="5192713"/>
          <p14:tracePt t="104895" x="6323013" y="5200650"/>
          <p14:tracePt t="104901" x="6262688" y="5226050"/>
          <p14:tracePt t="104918" x="6194425" y="5226050"/>
          <p14:tracePt t="104925" x="6161088" y="5226050"/>
          <p14:tracePt t="104942" x="6143625" y="5226050"/>
          <p14:tracePt t="104951" x="6135688" y="5218113"/>
          <p14:tracePt t="104975" x="6135688" y="5192713"/>
          <p14:tracePt t="104985" x="6135688" y="5183188"/>
          <p14:tracePt t="104995" x="6135688" y="5175250"/>
          <p14:tracePt t="105006" x="6143625" y="5132388"/>
          <p14:tracePt t="105011" x="6153150" y="5124450"/>
          <p14:tracePt t="105023" x="6186488" y="5116513"/>
          <p14:tracePt t="105025" x="6221413" y="5099050"/>
          <p14:tracePt t="105035" x="6254750" y="5091113"/>
          <p14:tracePt t="105045" x="6313488" y="5073650"/>
          <p14:tracePt t="105050" x="6338888" y="5073650"/>
          <p14:tracePt t="105061" x="6365875" y="5073650"/>
          <p14:tracePt t="105068" x="6432550" y="5073650"/>
          <p14:tracePt t="105077" x="6475413" y="5073650"/>
          <p14:tracePt t="105089" x="6518275" y="5073650"/>
          <p14:tracePt t="105091" x="6569075" y="5081588"/>
          <p14:tracePt t="105101" x="6594475" y="5099050"/>
          <p14:tracePt t="105107" x="6627813" y="5132388"/>
          <p14:tracePt t="105117" x="6654800" y="5167313"/>
          <p14:tracePt t="105127" x="6662738" y="5183188"/>
          <p14:tracePt t="105134" x="6662738" y="5192713"/>
          <p14:tracePt t="105141" x="6662738" y="5226050"/>
          <p14:tracePt t="105150" x="6662738" y="5251450"/>
          <p14:tracePt t="105157" x="6662738" y="5260975"/>
          <p14:tracePt t="105168" x="6662738" y="5286375"/>
          <p14:tracePt t="105173" x="6654800" y="5302250"/>
          <p14:tracePt t="105184" x="6654800" y="5311775"/>
          <p14:tracePt t="105189" x="6602413" y="5311775"/>
          <p14:tracePt t="105201" x="6594475" y="5311775"/>
          <p14:tracePt t="105207" x="6586538" y="5311775"/>
          <p14:tracePt t="105214" x="6561138" y="5311775"/>
          <p14:tracePt t="105223" x="6535738" y="5311775"/>
          <p14:tracePt t="105227" x="6518275" y="5311775"/>
          <p14:tracePt t="105239" x="6510338" y="5311775"/>
          <p14:tracePt t="105293" x="6500813" y="5311775"/>
          <p14:tracePt t="105314" x="6500813" y="5302250"/>
          <p14:tracePt t="105322" x="6500813" y="5286375"/>
          <p14:tracePt t="105333" x="6518275" y="5268913"/>
          <p14:tracePt t="105342" x="6526213" y="5260975"/>
          <p14:tracePt t="105355" x="6543675" y="5260975"/>
          <p14:tracePt t="105359" x="6551613" y="5251450"/>
          <p14:tracePt t="105370" x="6569075" y="5243513"/>
          <p14:tracePt t="105373" x="6586538" y="5243513"/>
          <p14:tracePt t="105384" x="6594475" y="5243513"/>
          <p14:tracePt t="105395" x="6611938" y="5235575"/>
          <p14:tracePt t="105400" x="6627813" y="5235575"/>
          <p14:tracePt t="105421" x="6637338" y="5235575"/>
          <p14:tracePt t="105451" x="6654800" y="5235575"/>
          <p14:tracePt t="105479" x="6654800" y="5243513"/>
          <p14:tracePt t="105489" x="6654800" y="5251450"/>
          <p14:tracePt t="105506" x="6654800" y="5286375"/>
          <p14:tracePt t="105518" x="6645275" y="5294313"/>
          <p14:tracePt t="105523" x="6637338" y="5302250"/>
          <p14:tracePt t="105534" x="6627813" y="5302250"/>
          <p14:tracePt t="105541" x="6627813" y="5311775"/>
          <p14:tracePt t="105545" x="6619875" y="5311775"/>
          <p14:tracePt t="105572" x="6611938" y="5319713"/>
          <p14:tracePt t="107024" x="6602413" y="5319713"/>
          <p14:tracePt t="107035" x="6594475" y="5319713"/>
          <p14:tracePt t="107039" x="6594475" y="5337175"/>
          <p14:tracePt t="107051" x="6594475" y="5345113"/>
          <p14:tracePt t="107059" x="6594475" y="5353050"/>
          <p14:tracePt t="107069" x="6586538" y="5362575"/>
          <p14:tracePt t="107073" x="6586538" y="5370513"/>
          <p14:tracePt t="107106" x="6586538" y="5380038"/>
          <p14:tracePt t="107109" x="6577013" y="5395913"/>
          <p14:tracePt t="107145" x="6569075" y="5395913"/>
          <p14:tracePt t="107156" x="6569075" y="5405438"/>
          <p14:tracePt t="107168" x="6561138" y="5421313"/>
          <p14:tracePt t="107179" x="6551613" y="5430838"/>
          <p14:tracePt t="107191" x="6543675" y="5446713"/>
          <p14:tracePt t="107207" x="6543675" y="5456238"/>
          <p14:tracePt t="107217" x="6535738" y="5472113"/>
          <p14:tracePt t="109934" x="6526213" y="5481638"/>
          <p14:tracePt t="109943" x="6518275" y="5481638"/>
          <p14:tracePt t="109955" x="6492875" y="5481638"/>
          <p14:tracePt t="109959" x="6442075" y="5472113"/>
          <p14:tracePt t="109970" x="6407150" y="5446713"/>
          <p14:tracePt t="109975" x="6373813" y="5438775"/>
          <p14:tracePt t="109984" x="6313488" y="5413375"/>
          <p14:tracePt t="109995" x="6246813" y="5370513"/>
          <p14:tracePt t="110000" x="6186488" y="5353050"/>
          <p14:tracePt t="110009" x="6102350" y="5311775"/>
          <p14:tracePt t="110015" x="6034088" y="5268913"/>
          <p14:tracePt t="110025" x="5973763" y="5235575"/>
          <p14:tracePt t="110035" x="5932488" y="5208588"/>
          <p14:tracePt t="110039" x="5922963" y="5200650"/>
          <p14:tracePt t="110051" x="5915025" y="5192713"/>
          <p14:tracePt t="110067" x="5905500" y="5192713"/>
          <p14:tracePt t="110075" x="5905500" y="5183188"/>
          <p14:tracePt t="110084" x="5897563" y="5175250"/>
          <p14:tracePt t="110212" x="5872163" y="5175250"/>
          <p14:tracePt t="110222" x="5854700" y="5175250"/>
          <p14:tracePt t="110234" x="5838825" y="5175250"/>
          <p14:tracePt t="110239" x="5813425" y="5175250"/>
          <p14:tracePt t="110251" x="5770563" y="5175250"/>
          <p14:tracePt t="110261" x="5753100" y="5183188"/>
          <p14:tracePt t="110273" x="5719763" y="5183188"/>
          <p14:tracePt t="110277" x="5702300" y="5183188"/>
          <p14:tracePt t="110289" x="5668963" y="5183188"/>
          <p14:tracePt t="110291" x="5626100" y="5183188"/>
          <p14:tracePt t="110301" x="5565775" y="5183188"/>
          <p14:tracePt t="110311" x="5540375" y="5183188"/>
          <p14:tracePt t="110317" x="5497513" y="5183188"/>
          <p14:tracePt t="110327" x="5472113" y="5183188"/>
          <p14:tracePt t="110334" x="5438775" y="5183188"/>
          <p14:tracePt t="110343" x="5430838" y="5183188"/>
          <p14:tracePt t="110397" x="5430838" y="5175250"/>
          <p14:tracePt t="110403" x="5430838" y="5167313"/>
          <p14:tracePt t="110415" x="5438775" y="5157788"/>
          <p14:tracePt t="110423" x="5489575" y="5149850"/>
          <p14:tracePt t="110427" x="5532438" y="5124450"/>
          <p14:tracePt t="110439" x="5565775" y="5124450"/>
          <p14:tracePt t="110443" x="5600700" y="5124450"/>
          <p14:tracePt t="110453" x="5641975" y="5116513"/>
          <p14:tracePt t="110464" x="5702300" y="5106988"/>
          <p14:tracePt t="110471" x="5788025" y="5099050"/>
          <p14:tracePt t="110479" x="5864225" y="5091113"/>
          <p14:tracePt t="110485" x="5922963" y="5081588"/>
          <p14:tracePt t="110493" x="5983288" y="5064125"/>
          <p14:tracePt t="110505" x="6024563" y="5056188"/>
          <p14:tracePt t="110509" x="6034088" y="5056188"/>
          <p14:tracePt t="110521" x="6042025" y="5056188"/>
          <p14:tracePt t="110706" x="6076950" y="5056188"/>
          <p14:tracePt t="110716" x="6118225" y="5056188"/>
          <p14:tracePt t="110725" x="6178550" y="5056188"/>
          <p14:tracePt t="110735" x="6211888" y="5056188"/>
          <p14:tracePt t="110741" x="6237288" y="5056188"/>
          <p14:tracePt t="110745" x="6272213" y="5056188"/>
          <p14:tracePt t="110756" x="6305550" y="5056188"/>
          <p14:tracePt t="110768" x="6323013" y="5056188"/>
          <p14:tracePt t="110773" x="6356350" y="5056188"/>
          <p14:tracePt t="110784" x="6365875" y="5056188"/>
          <p14:tracePt t="111236" x="6373813" y="5056188"/>
          <p14:tracePt t="111285" x="6373813" y="5048250"/>
          <p14:tracePt t="111292" x="6373813" y="5022850"/>
          <p14:tracePt t="111301" x="6391275" y="4962525"/>
          <p14:tracePt t="111307" x="6399213" y="4937125"/>
          <p14:tracePt t="111317" x="6416675" y="4903788"/>
          <p14:tracePt t="111325" x="6424613" y="4843463"/>
          <p14:tracePt t="111335" x="6432550" y="4827588"/>
          <p14:tracePt t="111341" x="6432550" y="4792663"/>
          <p14:tracePt t="111345" x="6442075" y="4733925"/>
          <p14:tracePt t="111356" x="6450013" y="4673600"/>
          <p14:tracePt t="111368" x="6450013" y="4605338"/>
          <p14:tracePt t="111373" x="6457950" y="4529138"/>
          <p14:tracePt t="111384" x="6457950" y="4394200"/>
          <p14:tracePt t="111389" x="6457950" y="4265613"/>
          <p14:tracePt t="111401" x="6457950" y="4138613"/>
          <p14:tracePt t="111407" x="6457950" y="3960813"/>
          <p14:tracePt t="111411" x="6442075" y="3697288"/>
          <p14:tracePt t="111422" x="6424613" y="3373438"/>
          <p14:tracePt t="111427" x="6424613" y="3025775"/>
          <p14:tracePt t="111439" x="6424613" y="2701925"/>
          <p14:tracePt t="111451" x="6424613" y="2124075"/>
          <p14:tracePt t="111461" x="6424613" y="1895475"/>
          <p14:tracePt t="111467" x="6424613" y="1716088"/>
          <p14:tracePt t="111477" x="6424613" y="1563688"/>
          <p14:tracePt t="111489" x="6424613" y="1470025"/>
          <p14:tracePt t="111493" x="6424613" y="1452563"/>
          <p14:tracePt t="111564" x="6424613" y="1436688"/>
          <p14:tracePt t="111583" x="6416675" y="1436688"/>
          <p14:tracePt t="111619" x="6407150" y="1436688"/>
          <p14:tracePt t="111626" x="6399213" y="1436688"/>
          <p14:tracePt t="111639" x="6391275" y="1444625"/>
          <p14:tracePt t="111790" x="6399213" y="1444625"/>
          <p14:tracePt t="111982" x="6391275" y="1444625"/>
          <p14:tracePt t="111999" x="6381750" y="1444625"/>
          <p14:tracePt t="112008" x="6373813" y="1444625"/>
          <p14:tracePt t="112017" x="6365875" y="1444625"/>
          <p14:tracePt t="112027" x="6356350" y="1444625"/>
          <p14:tracePt t="112034" x="6348413" y="1444625"/>
          <p14:tracePt t="112061" x="6338888" y="1444625"/>
          <p14:tracePt t="112067" x="6323013" y="1444625"/>
          <p14:tracePt t="112127" x="6313488" y="1444625"/>
          <p14:tracePt t="112134" x="6305550" y="1452563"/>
          <p14:tracePt t="112143" x="6305550" y="1462088"/>
          <p14:tracePt t="112156" x="6305550" y="1487488"/>
          <p14:tracePt t="112156" x="6305550" y="1530350"/>
          <p14:tracePt t="112168" x="6323013" y="1563688"/>
          <p14:tracePt t="112173" x="6338888" y="1597025"/>
          <p14:tracePt t="112184" x="6348413" y="1631950"/>
          <p14:tracePt t="112193" x="6391275" y="1674813"/>
          <p14:tracePt t="112201" x="6442075" y="1708150"/>
          <p14:tracePt t="112209" x="6475413" y="1751013"/>
          <p14:tracePt t="112214" x="6543675" y="1801813"/>
          <p14:tracePt t="112223" x="6619875" y="1844675"/>
          <p14:tracePt t="112234" x="6713538" y="1878013"/>
          <p14:tracePt t="112240" x="6772275" y="1903413"/>
          <p14:tracePt t="112251" x="6832600" y="1911350"/>
          <p14:tracePt t="112256" x="6908800" y="1920875"/>
          <p14:tracePt t="112265" x="6951663" y="1928813"/>
          <p14:tracePt t="112273" x="6959600" y="1928813"/>
          <p14:tracePt t="112359" x="6959600" y="1903413"/>
          <p14:tracePt t="112369" x="6943725" y="1878013"/>
          <p14:tracePt t="112375" x="6883400" y="1809750"/>
          <p14:tracePt t="112385" x="6858000" y="1784350"/>
          <p14:tracePt t="112395" x="6850063" y="1776413"/>
          <p14:tracePt t="112401" x="6807200" y="1725613"/>
          <p14:tracePt t="112411" x="6764338" y="1682750"/>
          <p14:tracePt t="112418" x="6746875" y="1639888"/>
          <p14:tracePt t="112425" x="6738938" y="1631950"/>
          <p14:tracePt t="112435" x="6738938" y="1622425"/>
          <p14:tracePt t="112495" x="6731000" y="1622425"/>
          <p14:tracePt t="112505" x="6731000" y="1606550"/>
          <p14:tracePt t="112510" x="6764338" y="1597025"/>
          <p14:tracePt t="112522" x="6789738" y="1597025"/>
          <p14:tracePt t="112535" x="6824663" y="1597025"/>
          <p14:tracePt t="112551" x="6985000" y="1589088"/>
          <p14:tracePt t="112561" x="7070725" y="1581150"/>
          <p14:tracePt t="112573" x="7197725" y="1555750"/>
          <p14:tracePt t="112577" x="7324725" y="1538288"/>
          <p14:tracePt t="112590" x="7402513" y="1530350"/>
          <p14:tracePt t="112590" x="7418388" y="1530350"/>
          <p14:tracePt t="112708" x="7377113" y="1538288"/>
          <p14:tracePt t="112718" x="7350125" y="1546225"/>
          <p14:tracePt t="112722" x="7316788" y="1546225"/>
          <p14:tracePt t="112734" x="7265988" y="1546225"/>
          <p14:tracePt t="112740" x="7248525" y="1546225"/>
          <p14:tracePt t="112751" x="7223125" y="1546225"/>
          <p14:tracePt t="112757" x="7197725" y="1546225"/>
          <p14:tracePt t="112764" x="7180263" y="1546225"/>
          <p14:tracePt t="112773" x="7164388" y="1546225"/>
          <p14:tracePt t="113086" x="7172325" y="1546225"/>
          <p14:tracePt t="113091" x="7248525" y="1546225"/>
          <p14:tracePt t="113101" x="7334250" y="1546225"/>
          <p14:tracePt t="113106" x="7435850" y="1546225"/>
          <p14:tracePt t="113118" x="7546975" y="1546225"/>
          <p14:tracePt t="113127" x="7673975" y="1546225"/>
          <p14:tracePt t="113134" x="7775575" y="1546225"/>
          <p14:tracePt t="113141" x="7843838" y="1546225"/>
          <p14:tracePt t="113151" x="7920038" y="1546225"/>
          <p14:tracePt t="113164" x="7927975" y="1546225"/>
          <p14:tracePt t="113299" x="7937500" y="1546225"/>
          <p14:tracePt t="113309" x="7954963" y="1546225"/>
          <p14:tracePt t="113320" x="7980363" y="1538288"/>
          <p14:tracePt t="113325" x="8013700" y="1538288"/>
          <p14:tracePt t="113335" x="8039100" y="1538288"/>
          <p14:tracePt t="113345" x="8099425" y="1538288"/>
          <p14:tracePt t="113351" x="8107363" y="1538288"/>
          <p14:tracePt t="113359" x="8150225" y="1538288"/>
          <p14:tracePt t="113365" x="8191500" y="1538288"/>
          <p14:tracePt t="113375" x="8243888" y="1538288"/>
          <p14:tracePt t="113385" x="8285163" y="1538288"/>
          <p14:tracePt t="113391" x="8302625" y="1538288"/>
          <p14:tracePt t="113401" x="8310563" y="1538288"/>
          <p14:tracePt t="113469" x="8310563" y="1546225"/>
          <p14:tracePt t="113488" x="8310563" y="1555750"/>
          <p14:tracePt t="113490" x="8294688" y="1563688"/>
          <p14:tracePt t="113501" x="8277225" y="1581150"/>
          <p14:tracePt t="113511" x="8226425" y="1606550"/>
          <p14:tracePt t="113518" x="8218488" y="1614488"/>
          <p14:tracePt t="113527" x="8166100" y="1631950"/>
          <p14:tracePt t="113534" x="8158163" y="1649413"/>
          <p14:tracePt t="113541" x="8132763" y="1674813"/>
          <p14:tracePt t="113551" x="8107363" y="1682750"/>
          <p14:tracePt t="113557" x="8081963" y="1700213"/>
          <p14:tracePt t="113567" x="8074025" y="1708150"/>
          <p14:tracePt t="113574" x="8039100" y="1741488"/>
          <p14:tracePt t="113584" x="8031163" y="1751013"/>
          <p14:tracePt t="113601" x="8021638" y="1751013"/>
          <p14:tracePt t="113770" x="8031163" y="1751013"/>
          <p14:tracePt t="113781" x="8047038" y="1758950"/>
          <p14:tracePt t="113869" x="8047038" y="1766888"/>
          <p14:tracePt t="113875" x="8047038" y="1784350"/>
          <p14:tracePt t="113885" x="8031163" y="1784350"/>
          <p14:tracePt t="113891" x="8013700" y="1793875"/>
          <p14:tracePt t="113902" x="7954963" y="1809750"/>
          <p14:tracePt t="113906" x="7912100" y="1819275"/>
          <p14:tracePt t="113918" x="7861300" y="1819275"/>
          <p14:tracePt t="113925" x="7775575" y="1819275"/>
          <p14:tracePt t="113935" x="7666038" y="1819275"/>
          <p14:tracePt t="113941" x="7537450" y="1819275"/>
          <p14:tracePt t="113953" x="7410450" y="1819275"/>
          <p14:tracePt t="113957" x="7299325" y="1819275"/>
          <p14:tracePt t="113968" x="7189788" y="1819275"/>
          <p14:tracePt t="113973" x="7088188" y="1819275"/>
          <p14:tracePt t="113984" x="7002463" y="1819275"/>
          <p14:tracePt t="113989" x="6916738" y="1819275"/>
          <p14:tracePt t="114001" x="6875463" y="1819275"/>
          <p14:tracePt t="114005" x="6832600" y="1819275"/>
          <p14:tracePt t="114015" x="6824663" y="1819275"/>
          <p14:tracePt t="114527" x="6815138" y="1819275"/>
          <p14:tracePt t="114537" x="6815138" y="1844675"/>
          <p14:tracePt t="114555" x="6815138" y="1852613"/>
          <p14:tracePt t="114564" x="6815138" y="1878013"/>
          <p14:tracePt t="114573" x="6815138" y="1895475"/>
          <p14:tracePt t="114577" x="6815138" y="1903413"/>
          <p14:tracePt t="114760" x="6832600" y="1895475"/>
          <p14:tracePt t="114767" x="6840538" y="1895475"/>
          <p14:tracePt t="114774" x="6865938" y="1878013"/>
          <p14:tracePt t="114785" x="6916738" y="1852613"/>
          <p14:tracePt t="114790" x="6951663" y="1844675"/>
          <p14:tracePt t="114800" x="6969125" y="1835150"/>
          <p14:tracePt t="114807" x="7027863" y="1819275"/>
          <p14:tracePt t="114818" x="7088188" y="1809750"/>
          <p14:tracePt t="114825" x="7172325" y="1801813"/>
          <p14:tracePt t="114829" x="7258050" y="1776413"/>
          <p14:tracePt t="114839" x="7350125" y="1758950"/>
          <p14:tracePt t="114845" x="7453313" y="1733550"/>
          <p14:tracePt t="114856" x="7554913" y="1725613"/>
          <p14:tracePt t="114867" x="7639050" y="1708150"/>
          <p14:tracePt t="114872" x="7724775" y="1700213"/>
          <p14:tracePt t="114886" x="7826375" y="1690688"/>
          <p14:tracePt t="114895" x="7835900" y="1690688"/>
          <p14:tracePt t="114907" x="7843838" y="1682750"/>
          <p14:tracePt t="115127" x="7861300" y="1682750"/>
          <p14:tracePt t="115138" x="7894638" y="1682750"/>
          <p14:tracePt t="115143" x="7912100" y="1682750"/>
          <p14:tracePt t="115154" x="7945438" y="1682750"/>
          <p14:tracePt t="115165" x="8013700" y="1682750"/>
          <p14:tracePt t="115168" x="8074025" y="1682750"/>
          <p14:tracePt t="115179" x="8132763" y="1690688"/>
          <p14:tracePt t="115184" x="8191500" y="1708150"/>
          <p14:tracePt t="115193" x="8234363" y="1716088"/>
          <p14:tracePt t="115204" x="8259763" y="1716088"/>
          <p14:tracePt t="115209" x="8269288" y="1716088"/>
          <p14:tracePt t="115219" x="8277225" y="1725613"/>
          <p14:tracePt t="115668" x="8294688" y="1741488"/>
          <p14:tracePt t="115688" x="8310563" y="1758950"/>
          <p14:tracePt t="115694" x="8328025" y="1758950"/>
          <p14:tracePt t="115704" x="8335963" y="1766888"/>
          <p14:tracePt t="115708" x="8370888" y="1801813"/>
          <p14:tracePt t="115718" x="8429625" y="1801813"/>
          <p14:tracePt t="115727" x="8480425" y="1809750"/>
          <p14:tracePt t="115735" x="8507413" y="1809750"/>
          <p14:tracePt t="115743" x="8558213" y="1819275"/>
          <p14:tracePt t="115751" x="8599488" y="1827213"/>
          <p14:tracePt t="115759" x="8659813" y="1835150"/>
          <p14:tracePt t="115769" x="8693150" y="1835150"/>
          <p14:tracePt t="115774" x="8718550" y="1835150"/>
          <p14:tracePt t="115784" x="8736013" y="1835150"/>
          <p14:tracePt t="115790" x="8743950" y="1835150"/>
          <p14:tracePt t="115823" x="8743950" y="1827213"/>
          <p14:tracePt t="115834" x="8743950" y="1784350"/>
          <p14:tracePt t="115841" x="8743950" y="1758950"/>
          <p14:tracePt t="115851" x="8743950" y="1733550"/>
          <p14:tracePt t="115859" x="8743950" y="1708150"/>
          <p14:tracePt t="115868" x="8743950" y="1674813"/>
          <p14:tracePt t="115875" x="8743950" y="1639888"/>
          <p14:tracePt t="115879" x="8743950" y="1606550"/>
          <p14:tracePt t="115890" x="8702675" y="1555750"/>
          <p14:tracePt t="115901" x="8677275" y="1512888"/>
          <p14:tracePt t="115907" x="8651875" y="1470025"/>
          <p14:tracePt t="115917" x="8634413" y="1452563"/>
          <p14:tracePt t="115919" x="8609013" y="1427163"/>
          <p14:tracePt t="115929" x="8599488" y="1411288"/>
          <p14:tracePt t="115941" x="8591550" y="1401763"/>
          <p14:tracePt t="115945" x="8574088" y="1385888"/>
          <p14:tracePt t="115959" x="8574088" y="1376363"/>
          <p14:tracePt t="115974" x="8574088" y="1368425"/>
          <p14:tracePt t="115975" x="8558213" y="1368425"/>
          <p14:tracePt t="115984" x="8548688" y="1360488"/>
          <p14:tracePt t="115995" x="8540750" y="1350963"/>
          <p14:tracePt t="116001" x="8515350" y="1350963"/>
          <p14:tracePt t="116009" x="8507413" y="1350963"/>
          <p14:tracePt t="116024" x="8489950" y="1343025"/>
          <p14:tracePt t="116025" x="8480425" y="1333500"/>
          <p14:tracePt t="116034" x="8439150" y="1325563"/>
          <p14:tracePt t="116042" x="8378825" y="1308100"/>
          <p14:tracePt t="116050" x="8345488" y="1300163"/>
          <p14:tracePt t="116061" x="8320088" y="1300163"/>
          <p14:tracePt t="116068" x="8277225" y="1292225"/>
          <p14:tracePt t="116075" x="8218488" y="1282700"/>
          <p14:tracePt t="116084" x="8150225" y="1282700"/>
          <p14:tracePt t="116091" x="8064500" y="1282700"/>
          <p14:tracePt t="116101" x="7980363" y="1282700"/>
          <p14:tracePt t="116107" x="7877175" y="1274763"/>
          <p14:tracePt t="116117" x="7767638" y="1266825"/>
          <p14:tracePt t="116124" x="7639050" y="1266825"/>
          <p14:tracePt t="116134" x="7521575" y="1266825"/>
          <p14:tracePt t="116141" x="7410450" y="1266825"/>
          <p14:tracePt t="116150" x="7283450" y="1266825"/>
          <p14:tracePt t="116157" x="7189788" y="1266825"/>
          <p14:tracePt t="116168" x="7088188" y="1266825"/>
          <p14:tracePt t="116173" x="6977063" y="1266825"/>
          <p14:tracePt t="116185" x="6875463" y="1266825"/>
          <p14:tracePt t="116187" x="6789738" y="1266825"/>
          <p14:tracePt t="116201" x="6627813" y="1308100"/>
          <p14:tracePt t="116215" x="6561138" y="1343025"/>
          <p14:tracePt t="116224" x="6500813" y="1368425"/>
          <p14:tracePt t="116227" x="6450013" y="1401763"/>
          <p14:tracePt t="116240" x="6399213" y="1427163"/>
          <p14:tracePt t="116240" x="6365875" y="1462088"/>
          <p14:tracePt t="116257" x="6356350" y="1462088"/>
          <p14:tracePt t="116263" x="6356350" y="1477963"/>
          <p14:tracePt t="116284" x="6356350" y="1487488"/>
          <p14:tracePt t="116293" x="6348413" y="1495425"/>
          <p14:tracePt t="116301" x="6348413" y="1512888"/>
          <p14:tracePt t="116315" x="6348413" y="1538288"/>
          <p14:tracePt t="116325" x="6348413" y="1546225"/>
          <p14:tracePt t="116335" x="6356350" y="1555750"/>
          <p14:tracePt t="116340" x="6381750" y="1581150"/>
          <p14:tracePt t="116351" x="6416675" y="1589088"/>
          <p14:tracePt t="116355" x="6450013" y="1606550"/>
          <p14:tracePt t="116364" x="6492875" y="1622425"/>
          <p14:tracePt t="116375" x="6526213" y="1631950"/>
          <p14:tracePt t="116378" x="6577013" y="1649413"/>
          <p14:tracePt t="116389" x="6662738" y="1674813"/>
          <p14:tracePt t="116393" x="6781800" y="1700213"/>
          <p14:tracePt t="116403" x="6908800" y="1725613"/>
          <p14:tracePt t="116415" x="7035800" y="1733550"/>
          <p14:tracePt t="116419" x="7189788" y="1741488"/>
          <p14:tracePt t="116429" x="7367588" y="1741488"/>
          <p14:tracePt t="116435" x="7521575" y="1741488"/>
          <p14:tracePt t="116443" x="7656513" y="1741488"/>
          <p14:tracePt t="116455" x="7775575" y="1741488"/>
          <p14:tracePt t="116459" x="7861300" y="1741488"/>
          <p14:tracePt t="116469" x="7920038" y="1725613"/>
          <p14:tracePt t="116475" x="7970838" y="1690688"/>
          <p14:tracePt t="116485" x="7970838" y="1682750"/>
          <p14:tracePt t="116495" x="7970838" y="1657350"/>
          <p14:tracePt t="116501" x="7970838" y="1622425"/>
          <p14:tracePt t="116509" x="7970838" y="1614488"/>
          <p14:tracePt t="116518" x="7970838" y="1581150"/>
          <p14:tracePt t="116525" x="7970838" y="1555750"/>
          <p14:tracePt t="116535" x="7970838" y="1520825"/>
          <p14:tracePt t="116540" x="7970838" y="1504950"/>
          <p14:tracePt t="116551" x="7970838" y="1487488"/>
          <p14:tracePt t="116556" x="7954963" y="1462088"/>
          <p14:tracePt t="116568" x="7954963" y="1444625"/>
          <p14:tracePt t="116576" x="7954963" y="1436688"/>
          <p14:tracePt t="116585" x="7945438" y="1427163"/>
          <p14:tracePt t="116676" x="7945438" y="1419225"/>
          <p14:tracePt t="116691" x="7962900" y="1419225"/>
          <p14:tracePt t="116701" x="7980363" y="1411288"/>
          <p14:tracePt t="116708" x="7996238" y="1401763"/>
          <p14:tracePt t="116724" x="8005763" y="1401763"/>
          <p14:tracePt t="116727" x="8005763" y="1393825"/>
          <p14:tracePt t="116771" x="8021638" y="1393825"/>
          <p14:tracePt t="116782" x="8031163" y="1393825"/>
          <p14:tracePt t="116802" x="8047038" y="1393825"/>
          <p14:tracePt t="116843" x="8056563" y="1393825"/>
          <p14:tracePt t="116853" x="8064500" y="1393825"/>
          <p14:tracePt t="116864" x="8074025" y="1393825"/>
          <p14:tracePt t="116874" x="8074025" y="1401763"/>
          <p14:tracePt t="116877" x="8081963" y="1401763"/>
          <p14:tracePt t="116899" x="8089900" y="1419225"/>
          <p14:tracePt t="116906" x="8107363" y="1427163"/>
          <p14:tracePt t="116915" x="8124825" y="1436688"/>
          <p14:tracePt t="116918" x="8140700" y="1444625"/>
          <p14:tracePt t="116927" x="8166100" y="1452563"/>
          <p14:tracePt t="116934" x="8183563" y="1462088"/>
          <p14:tracePt t="116943" x="8201025" y="1470025"/>
          <p14:tracePt t="116953" x="8226425" y="1477963"/>
          <p14:tracePt t="116959" x="8234363" y="1477963"/>
          <p14:tracePt t="116970" x="8243888" y="1477963"/>
          <p14:tracePt t="116974" x="8251825" y="1477963"/>
          <p14:tracePt t="117009" x="8259763" y="1477963"/>
          <p14:tracePt t="117025" x="8259763" y="1452563"/>
          <p14:tracePt t="117035" x="8259763" y="1436688"/>
          <p14:tracePt t="117040" x="8259763" y="1419225"/>
          <p14:tracePt t="117051" x="8243888" y="1385888"/>
          <p14:tracePt t="117057" x="8234363" y="1368425"/>
          <p14:tracePt t="117067" x="8201025" y="1350963"/>
          <p14:tracePt t="117075" x="8191500" y="1333500"/>
          <p14:tracePt t="117078" x="8166100" y="1308100"/>
          <p14:tracePt t="117091" x="8150225" y="1292225"/>
          <p14:tracePt t="117095" x="8132763" y="1292225"/>
          <p14:tracePt t="117107" x="8124825" y="1274763"/>
          <p14:tracePt t="117118" x="8107363" y="1274763"/>
          <p14:tracePt t="117118" x="8089900" y="1274763"/>
          <p14:tracePt t="117129" x="8081963" y="1274763"/>
          <p14:tracePt t="117135" x="8039100" y="1274763"/>
          <p14:tracePt t="117145" x="8013700" y="1274763"/>
          <p14:tracePt t="117157" x="8005763" y="1274763"/>
          <p14:tracePt t="117174" x="7996238" y="1300163"/>
          <p14:tracePt t="117175" x="7996238" y="1343025"/>
          <p14:tracePt t="117184" x="7996238" y="1385888"/>
          <p14:tracePt t="117195" x="7996238" y="1427163"/>
          <p14:tracePt t="117201" x="7996238" y="1462088"/>
          <p14:tracePt t="117211" x="8005763" y="1512888"/>
          <p14:tracePt t="117218" x="8047038" y="1589088"/>
          <p14:tracePt t="117225" x="8089900" y="1665288"/>
          <p14:tracePt t="117234" x="8124825" y="1733550"/>
          <p14:tracePt t="117241" x="8191500" y="1819275"/>
          <p14:tracePt t="117251" x="8277225" y="1903413"/>
          <p14:tracePt t="117257" x="8370888" y="2005013"/>
          <p14:tracePt t="117267" x="8489950" y="2108200"/>
          <p14:tracePt t="117274" x="8599488" y="2217738"/>
          <p14:tracePt t="117284" x="8710613" y="2336800"/>
          <p14:tracePt t="117291" x="8804275" y="2422525"/>
          <p14:tracePt t="117300" x="8897938" y="2532063"/>
          <p14:tracePt t="117307" x="8948738" y="2608263"/>
          <p14:tracePt t="117315" x="8991600" y="2686050"/>
          <p14:tracePt t="117324" x="9024938" y="2762250"/>
          <p14:tracePt t="117334" x="9032875" y="2830513"/>
          <p14:tracePt t="117338" x="9042400" y="2889250"/>
          <p14:tracePt t="117351" x="9042400" y="2949575"/>
          <p14:tracePt t="117353" x="9042400" y="3008313"/>
          <p14:tracePt t="117364" x="9042400" y="3067050"/>
          <p14:tracePt t="117374" x="9042400" y="3127375"/>
          <p14:tracePt t="117379" x="9017000" y="3186113"/>
          <p14:tracePt t="117390" x="8999538" y="3263900"/>
          <p14:tracePt t="117393" x="8966200" y="3340100"/>
          <p14:tracePt t="117403" x="8956675" y="3398838"/>
          <p14:tracePt t="117415" x="8931275" y="3459163"/>
          <p14:tracePt t="117418" x="8913813" y="3517900"/>
          <p14:tracePt t="117429" x="8897938" y="3594100"/>
          <p14:tracePt t="117434" x="8872538" y="3654425"/>
          <p14:tracePt t="117443" x="8863013" y="3697288"/>
          <p14:tracePt t="117453" x="8855075" y="3756025"/>
          <p14:tracePt t="117459" x="8855075" y="3790950"/>
          <p14:tracePt t="117469" x="8855075" y="3832225"/>
          <p14:tracePt t="117474" x="8855075" y="3875088"/>
          <p14:tracePt t="117484" x="8855075" y="3908425"/>
          <p14:tracePt t="117493" x="8855075" y="3943350"/>
          <p14:tracePt t="117500" x="8847138" y="3976688"/>
          <p14:tracePt t="117509" x="8847138" y="4002088"/>
          <p14:tracePt t="117517" x="8847138" y="4027488"/>
          <p14:tracePt t="117525" x="8837613" y="4062413"/>
          <p14:tracePt t="117534" x="8829675" y="4105275"/>
          <p14:tracePt t="117541" x="8821738" y="4138613"/>
          <p14:tracePt t="117551" x="8812213" y="4164013"/>
          <p14:tracePt t="117557" x="8804275" y="4197350"/>
          <p14:tracePt t="117567" x="8796338" y="4232275"/>
          <p14:tracePt t="117575" x="8786813" y="4249738"/>
          <p14:tracePt t="117579" x="8778875" y="4275138"/>
          <p14:tracePt t="117591" x="8769350" y="4308475"/>
          <p14:tracePt t="117595" x="8761413" y="4341813"/>
          <p14:tracePt t="117607" x="8753475" y="4384675"/>
          <p14:tracePt t="117618" x="8743950" y="4419600"/>
          <p14:tracePt t="117623" x="8736013" y="4478338"/>
          <p14:tracePt t="117634" x="8677275" y="4589463"/>
          <p14:tracePt t="117645" x="8659813" y="4640263"/>
          <p14:tracePt t="117657" x="8624888" y="4673600"/>
          <p14:tracePt t="117661" x="8616950" y="4699000"/>
          <p14:tracePt t="117673" x="8599488" y="4733925"/>
          <p14:tracePt t="117674" x="8574088" y="4759325"/>
          <p14:tracePt t="117685" x="8558213" y="4792663"/>
          <p14:tracePt t="117695" x="8532813" y="4818063"/>
          <p14:tracePt t="117701" x="8515350" y="4827588"/>
          <p14:tracePt t="117711" x="8489950" y="4843463"/>
          <p14:tracePt t="117717" x="8455025" y="4852988"/>
          <p14:tracePt t="117727" x="8439150" y="4860925"/>
          <p14:tracePt t="117734" x="8388350" y="4868863"/>
          <p14:tracePt t="117741" x="8362950" y="4878388"/>
          <p14:tracePt t="117751" x="8335963" y="4878388"/>
          <p14:tracePt t="117757" x="8294688" y="4878388"/>
          <p14:tracePt t="117767" x="8259763" y="4878388"/>
          <p14:tracePt t="117777" x="8234363" y="4878388"/>
          <p14:tracePt t="117784" x="8218488" y="4878388"/>
          <p14:tracePt t="117791" x="8175625" y="4878388"/>
          <p14:tracePt t="117800" x="8150225" y="4878388"/>
          <p14:tracePt t="117807" x="8115300" y="4878388"/>
          <p14:tracePt t="117818" x="8081963" y="4868863"/>
          <p14:tracePt t="117824" x="8056563" y="4860925"/>
          <p14:tracePt t="117834" x="8031163" y="4843463"/>
          <p14:tracePt t="117838" x="8013700" y="4835525"/>
          <p14:tracePt t="117851" x="8005763" y="4835525"/>
          <p14:tracePt t="117857" x="7996238" y="4827588"/>
          <p14:tracePt t="117864" x="7988300" y="4827588"/>
          <p14:tracePt t="117874" x="7980363" y="4818063"/>
          <p14:tracePt t="117877" x="7970838" y="4810125"/>
          <p14:tracePt t="117888" x="7954963" y="4792663"/>
          <p14:tracePt t="117901" x="7927975" y="4767263"/>
          <p14:tracePt t="117903" x="7912100" y="4749800"/>
          <p14:tracePt t="117915" x="7877175" y="4716463"/>
          <p14:tracePt t="117918" x="7861300" y="4708525"/>
          <p14:tracePt t="117927" x="7810500" y="4683125"/>
          <p14:tracePt t="117938" x="7767638" y="4640263"/>
          <p14:tracePt t="117943" x="7750175" y="4630738"/>
          <p14:tracePt t="117954" x="7707313" y="4597400"/>
          <p14:tracePt t="117958" x="7681913" y="4597400"/>
          <p14:tracePt t="117971" x="7648575" y="4589463"/>
          <p14:tracePt t="117979" x="7623175" y="4579938"/>
          <p14:tracePt t="117984" x="7562850" y="4579938"/>
          <p14:tracePt t="117993" x="7529513" y="4572000"/>
          <p14:tracePt t="118003" x="7494588" y="4572000"/>
          <p14:tracePt t="118009" x="7461250" y="4564063"/>
          <p14:tracePt t="118018" x="7453313" y="4564063"/>
          <p14:tracePt t="118023" x="7443788" y="4564063"/>
          <p14:tracePt t="118034" x="7435850" y="4564063"/>
          <p14:tracePt t="118109" x="7435850" y="4554538"/>
          <p14:tracePt t="118125" x="7427913" y="4546600"/>
          <p14:tracePt t="118220" x="7427913" y="4538663"/>
          <p14:tracePt t="118225" x="7443788" y="4538663"/>
          <p14:tracePt t="118234" x="7478713" y="4538663"/>
          <p14:tracePt t="118241" x="7504113" y="4513263"/>
          <p14:tracePt t="118251" x="7562850" y="4513263"/>
          <p14:tracePt t="118261" x="7605713" y="4503738"/>
          <p14:tracePt t="118267" x="7648575" y="4495800"/>
          <p14:tracePt t="118275" x="7681913" y="4495800"/>
          <p14:tracePt t="118285" x="7716838" y="4495800"/>
          <p14:tracePt t="118291" x="7750175" y="4486275"/>
          <p14:tracePt t="118300" x="7767638" y="4486275"/>
          <p14:tracePt t="118307" x="7775575" y="4486275"/>
          <p14:tracePt t="118318" x="7783513" y="4486275"/>
          <p14:tracePt t="118478" x="7793038" y="4486275"/>
          <p14:tracePt t="118487" x="7800975" y="4486275"/>
          <p14:tracePt t="118501" x="7818438" y="4486275"/>
          <p14:tracePt t="118503" x="7826375" y="4486275"/>
          <p14:tracePt t="118515" x="7843838" y="4486275"/>
          <p14:tracePt t="118527" x="7851775" y="4486275"/>
          <p14:tracePt t="118538" x="7861300" y="4486275"/>
          <p14:tracePt t="118543" x="7861300" y="4503738"/>
          <p14:tracePt t="118554" x="7877175" y="4529138"/>
          <p14:tracePt t="118559" x="7877175" y="4546600"/>
          <p14:tracePt t="118568" x="7886700" y="4572000"/>
          <p14:tracePt t="118579" x="7886700" y="4597400"/>
          <p14:tracePt t="118584" x="7886700" y="4622800"/>
          <p14:tracePt t="118593" x="7886700" y="4640263"/>
          <p14:tracePt t="118601" x="7886700" y="4683125"/>
          <p14:tracePt t="118609" x="7886700" y="4708525"/>
          <p14:tracePt t="118619" x="7886700" y="4741863"/>
          <p14:tracePt t="118624" x="7877175" y="4775200"/>
          <p14:tracePt t="118634" x="7851775" y="4810125"/>
          <p14:tracePt t="118641" x="7835900" y="4835525"/>
          <p14:tracePt t="118651" x="7810500" y="4860925"/>
          <p14:tracePt t="118659" x="7793038" y="4878388"/>
          <p14:tracePt t="118668" x="7767638" y="4894263"/>
          <p14:tracePt t="118675" x="7750175" y="4911725"/>
          <p14:tracePt t="118679" x="7750175" y="4919663"/>
          <p14:tracePt t="118691" x="7724775" y="4919663"/>
          <p14:tracePt t="118701" x="7716838" y="4929188"/>
          <p14:tracePt t="118706" x="7707313" y="4929188"/>
          <p14:tracePt t="118720" x="7699375" y="4929188"/>
          <p14:tracePt t="118729" x="7691438" y="4929188"/>
          <p14:tracePt t="118751" x="7681913" y="4929188"/>
          <p14:tracePt t="118760" x="7673975" y="4929188"/>
          <p14:tracePt t="118774" x="7666038" y="4929188"/>
          <p14:tracePt t="118784" x="7656513" y="4929188"/>
          <p14:tracePt t="118795" x="7648575" y="4929188"/>
          <p14:tracePt t="118888" x="7648575" y="4937125"/>
          <p14:tracePt t="118896" x="7648575" y="4946650"/>
          <p14:tracePt t="118901" x="7648575" y="4954588"/>
          <p14:tracePt t="118918" x="7648575" y="4962525"/>
          <p14:tracePt t="118927" x="7648575" y="4972050"/>
          <p14:tracePt t="118941" x="7648575" y="4979988"/>
          <p14:tracePt t="118951" x="7648575" y="4997450"/>
          <p14:tracePt t="118961" x="7648575" y="5005388"/>
          <p14:tracePt t="118988" x="7631113" y="5005388"/>
          <p14:tracePt t="119027" x="7623175" y="5005388"/>
          <p14:tracePt t="119037" x="7613650" y="5005388"/>
          <p14:tracePt t="119050" x="7597775" y="5005388"/>
          <p14:tracePt t="119057" x="7588250" y="4997450"/>
          <p14:tracePt t="119064" x="7580313" y="4997450"/>
          <p14:tracePt t="119073" x="7554913" y="4979988"/>
          <p14:tracePt t="119077" x="7546975" y="4972050"/>
          <p14:tracePt t="119105" x="7546975" y="4962525"/>
          <p14:tracePt t="119127" x="7546975" y="4946650"/>
          <p14:tracePt t="119139" x="7546975" y="4937125"/>
          <p14:tracePt t="119143" x="7562850" y="4929188"/>
          <p14:tracePt t="119155" x="7597775" y="4929188"/>
          <p14:tracePt t="119165" x="7639050" y="4919663"/>
          <p14:tracePt t="119168" x="7666038" y="4911725"/>
          <p14:tracePt t="119179" x="7691438" y="4903788"/>
          <p14:tracePt t="119184" x="7707313" y="4886325"/>
          <p14:tracePt t="119193" x="7732713" y="4878388"/>
          <p14:tracePt t="119204" x="7742238" y="4878388"/>
          <p14:tracePt t="119209" x="7767638" y="4868863"/>
          <p14:tracePt t="119275" x="7775575" y="4860925"/>
          <p14:tracePt t="119295" x="7767638" y="4835525"/>
          <p14:tracePt t="119309" x="7742238" y="4818063"/>
          <p14:tracePt t="119317" x="7707313" y="4810125"/>
          <p14:tracePt t="119325" x="7673975" y="4792663"/>
          <p14:tracePt t="119334" x="7656513" y="4792663"/>
          <p14:tracePt t="119341" x="7613650" y="4792663"/>
          <p14:tracePt t="119351" x="7605713" y="4792663"/>
          <p14:tracePt t="119368" x="7588250" y="4792663"/>
          <p14:tracePt t="119384" x="7580313" y="4802188"/>
          <p14:tracePt t="119391" x="7580313" y="4835525"/>
          <p14:tracePt t="119395" x="7580313" y="4886325"/>
          <p14:tracePt t="119406" x="7580313" y="4919663"/>
          <p14:tracePt t="119417" x="7580313" y="4954588"/>
          <p14:tracePt t="119422" x="7588250" y="4972050"/>
          <p14:tracePt t="119435" x="7588250" y="4987925"/>
          <p14:tracePt t="119439" x="7605713" y="5013325"/>
          <p14:tracePt t="119450" x="7613650" y="5022850"/>
          <p14:tracePt t="119457" x="7631113" y="5030788"/>
          <p14:tracePt t="119461" x="7648575" y="5030788"/>
          <p14:tracePt t="119473" x="7656513" y="5038725"/>
          <p14:tracePt t="119475" x="7666038" y="5038725"/>
          <p14:tracePt t="119489" x="7673975" y="5038725"/>
          <p14:tracePt t="119501" x="7681913" y="5038725"/>
          <p14:tracePt t="119511" x="7691438" y="5038725"/>
          <p14:tracePt t="119541" x="7707313" y="5038725"/>
          <p14:tracePt t="119557" x="7707313" y="5013325"/>
          <p14:tracePt t="119560" x="7707313" y="4979988"/>
          <p14:tracePt t="119575" x="7707313" y="4962525"/>
          <p14:tracePt t="119585" x="7707313" y="4937125"/>
          <p14:tracePt t="119586" x="7699375" y="4929188"/>
          <p14:tracePt t="119602" x="7681913" y="4894263"/>
          <p14:tracePt t="119603" x="7673975" y="4894263"/>
          <p14:tracePt t="119613" x="7666038" y="4886325"/>
          <p14:tracePt t="119624" x="7656513" y="4878388"/>
          <p14:tracePt t="119638" x="7648575" y="4878388"/>
          <p14:tracePt t="119646" x="7639050" y="4878388"/>
          <p14:tracePt t="119654" x="7631113" y="4878388"/>
          <p14:tracePt t="119665" x="7623175" y="4878388"/>
          <p14:tracePt t="119668" x="7623175" y="4886325"/>
          <p14:tracePt t="119677" x="7623175" y="4911725"/>
          <p14:tracePt t="119684" x="7623175" y="4929188"/>
          <p14:tracePt t="119693" x="7623175" y="4962525"/>
          <p14:tracePt t="119703" x="7639050" y="4972050"/>
          <p14:tracePt t="119709" x="7639050" y="4979988"/>
          <p14:tracePt t="119719" x="7648575" y="4987925"/>
          <p14:tracePt t="119729" x="7656513" y="4987925"/>
          <p14:tracePt t="119799" x="7673975" y="4987925"/>
          <p14:tracePt t="119826" x="7681913" y="4987925"/>
          <p14:tracePt t="119865" x="7681913" y="4979988"/>
          <p14:tracePt t="119972" x="7681913" y="4962525"/>
          <p14:tracePt t="119983" x="7691438" y="4954588"/>
          <p14:tracePt t="119991" x="7699375" y="4946650"/>
          <p14:tracePt t="121302" x="7699375" y="4937125"/>
          <p14:tracePt t="121311" x="7699375" y="4919663"/>
          <p14:tracePt t="121323" x="7699375" y="4894263"/>
          <p14:tracePt t="121327" x="7699375" y="4860925"/>
          <p14:tracePt t="121339" x="7699375" y="4843463"/>
          <p14:tracePt t="121343" x="7699375" y="4827588"/>
          <p14:tracePt t="121354" x="7699375" y="4784725"/>
          <p14:tracePt t="121363" x="7681913" y="4724400"/>
          <p14:tracePt t="121367" x="7673975" y="4691063"/>
          <p14:tracePt t="121377" x="7656513" y="4630738"/>
          <p14:tracePt t="121384" x="7623175" y="4564063"/>
          <p14:tracePt t="121393" x="7613650" y="4546600"/>
          <p14:tracePt t="121974" x="7605713" y="4546600"/>
          <p14:tracePt t="121984" x="7605713" y="4513263"/>
          <p14:tracePt t="121987" x="7588250" y="4452938"/>
          <p14:tracePt t="122001" x="7588250" y="4435475"/>
          <p14:tracePt t="122006" x="7580313" y="4394200"/>
          <p14:tracePt t="122014" x="7562850" y="4291013"/>
          <p14:tracePt t="122024" x="7546975" y="4164013"/>
          <p14:tracePt t="122029" x="7512050" y="4027488"/>
          <p14:tracePt t="122039" x="7486650" y="3875088"/>
          <p14:tracePt t="122043" x="7461250" y="3679825"/>
          <p14:tracePt t="122054" x="7435850" y="3552825"/>
          <p14:tracePt t="122063" x="7418388" y="3424238"/>
          <p14:tracePt t="122068" x="7385050" y="3305175"/>
          <p14:tracePt t="122079" x="7359650" y="3203575"/>
          <p14:tracePt t="122084" x="7334250" y="3127375"/>
          <p14:tracePt t="122093" x="7324725" y="3041650"/>
          <p14:tracePt t="122106" x="7308850" y="2982913"/>
          <p14:tracePt t="122109" x="7299325" y="2922588"/>
          <p14:tracePt t="122120" x="7299325" y="2889250"/>
          <p14:tracePt t="122125" x="7299325" y="2871788"/>
          <p14:tracePt t="122135" x="7299325" y="2838450"/>
          <p14:tracePt t="122145" x="7299325" y="2805113"/>
          <p14:tracePt t="122151" x="7299325" y="2778125"/>
          <p14:tracePt t="122159" x="7299325" y="2770188"/>
          <p14:tracePt t="122168" x="7324725" y="2744788"/>
          <p14:tracePt t="122175" x="7350125" y="2719388"/>
          <p14:tracePt t="122184" x="7385050" y="2701925"/>
          <p14:tracePt t="122189" x="7418388" y="2686050"/>
          <p14:tracePt t="122201" x="7443788" y="2676525"/>
          <p14:tracePt t="122206" x="7469188" y="2668588"/>
          <p14:tracePt t="122218" x="7512050" y="2660650"/>
          <p14:tracePt t="122225" x="7554913" y="2651125"/>
          <p14:tracePt t="122234" x="7605713" y="2643188"/>
          <p14:tracePt t="122239" x="7673975" y="2633663"/>
          <p14:tracePt t="122245" x="7732713" y="2617788"/>
          <p14:tracePt t="122257" x="7818438" y="2617788"/>
          <p14:tracePt t="122261" x="7894638" y="2617788"/>
          <p14:tracePt t="122273" x="7962900" y="2617788"/>
          <p14:tracePt t="122284" x="8021638" y="2617788"/>
          <p14:tracePt t="122289" x="8047038" y="2617788"/>
          <p14:tracePt t="122301" x="8074025" y="2617788"/>
          <p14:tracePt t="122303" x="8081963" y="2617788"/>
          <p14:tracePt t="122415" x="8081963" y="2625725"/>
          <p14:tracePt t="122424" x="8074025" y="2625725"/>
          <p14:tracePt t="122435" x="8056563" y="2625725"/>
          <p14:tracePt t="122456" x="8039100" y="2633663"/>
          <p14:tracePt t="122626" x="8047038" y="2633663"/>
          <p14:tracePt t="122636" x="8064500" y="2633663"/>
          <p14:tracePt t="122640" x="8089900" y="2643188"/>
          <p14:tracePt t="122651" x="8115300" y="2643188"/>
          <p14:tracePt t="122661" x="8140700" y="2643188"/>
          <p14:tracePt t="122667" x="8158163" y="2643188"/>
          <p14:tracePt t="122677" x="8158163" y="2651125"/>
          <p14:tracePt t="122685" x="8166100" y="2651125"/>
          <p14:tracePt t="122873" x="8166100" y="2668588"/>
          <p14:tracePt t="122893" x="8158163" y="2676525"/>
          <p14:tracePt t="122903" x="8158163" y="2686050"/>
          <p14:tracePt t="122914" x="8150225" y="2686050"/>
          <p14:tracePt t="122917" x="8124825" y="2693988"/>
          <p14:tracePt t="122927" x="8115300" y="2701925"/>
          <p14:tracePt t="122934" x="8099425" y="2711450"/>
          <p14:tracePt t="122943" x="8089900" y="2711450"/>
          <p14:tracePt t="122953" x="8089900" y="2727325"/>
          <p14:tracePt t="122969" x="8081963" y="2727325"/>
          <p14:tracePt t="123128" x="8081963" y="2736850"/>
          <p14:tracePt t="123136" x="8081963" y="2744788"/>
          <p14:tracePt t="123151" x="8081963" y="2752725"/>
          <p14:tracePt t="123158" x="8081963" y="2770188"/>
          <p14:tracePt t="123163" x="8099425" y="2787650"/>
          <p14:tracePt t="123269" x="8099425" y="2795588"/>
          <p14:tracePt t="123277" x="8099425" y="2805113"/>
          <p14:tracePt t="123299" x="8099425" y="2813050"/>
          <p14:tracePt t="123309" x="8099425" y="2820988"/>
          <p14:tracePt t="123319" x="8099425" y="2830513"/>
          <p14:tracePt t="123324" x="8099425" y="2855913"/>
          <p14:tracePt t="123335" x="8089900" y="2881313"/>
          <p14:tracePt t="123340" x="8089900" y="2914650"/>
          <p14:tracePt t="123351" x="8064500" y="2932113"/>
          <p14:tracePt t="123359" x="8064500" y="2949575"/>
          <p14:tracePt t="123365" x="8047038" y="2990850"/>
          <p14:tracePt t="123374" x="8021638" y="3033713"/>
          <p14:tracePt t="123379" x="8021638" y="3051175"/>
          <p14:tracePt t="123390" x="8005763" y="3067050"/>
          <p14:tracePt t="123401" x="8005763" y="3084513"/>
          <p14:tracePt t="123407" x="7988300" y="3119438"/>
          <p14:tracePt t="123417" x="7954963" y="3127375"/>
          <p14:tracePt t="123420" x="7945438" y="3144838"/>
          <p14:tracePt t="123429" x="7927975" y="3160713"/>
          <p14:tracePt t="123440" x="7927975" y="3186113"/>
          <p14:tracePt t="123445" x="7920038" y="3203575"/>
          <p14:tracePt t="123459" x="7912100" y="3221038"/>
          <p14:tracePt t="123469" x="7912100" y="3246438"/>
          <p14:tracePt t="123481" x="7912100" y="3263900"/>
          <p14:tracePt t="123484" x="7912100" y="3271838"/>
          <p14:tracePt t="123495" x="7902575" y="3289300"/>
          <p14:tracePt t="123501" x="7902575" y="3305175"/>
          <p14:tracePt t="123511" x="7902575" y="3330575"/>
          <p14:tracePt t="123524" x="7902575" y="3340100"/>
          <p14:tracePt t="123524" x="7902575" y="3365500"/>
          <p14:tracePt t="123535" x="7902575" y="3373438"/>
          <p14:tracePt t="123545" x="7902575" y="3382963"/>
          <p14:tracePt t="123627" x="7902575" y="3390900"/>
          <p14:tracePt t="123648" x="7912100" y="3355975"/>
          <p14:tracePt t="123658" x="7937500" y="3305175"/>
          <p14:tracePt t="123667" x="7937500" y="3279775"/>
          <p14:tracePt t="123674" x="7945438" y="3246438"/>
          <p14:tracePt t="123684" x="7954963" y="3178175"/>
          <p14:tracePt t="123687" x="7954963" y="3119438"/>
          <p14:tracePt t="123700" x="7954963" y="3059113"/>
          <p14:tracePt t="123707" x="7954963" y="3000375"/>
          <p14:tracePt t="123715" x="7954963" y="2974975"/>
          <p14:tracePt t="123724" x="7954963" y="2932113"/>
          <p14:tracePt t="123726" x="7954963" y="2897188"/>
          <p14:tracePt t="123739" x="7954963" y="2871788"/>
          <p14:tracePt t="123751" x="7954963" y="2813050"/>
          <p14:tracePt t="123764" x="7954963" y="2778125"/>
          <p14:tracePt t="123767" x="7954963" y="2752725"/>
          <p14:tracePt t="123777" x="7954963" y="2744788"/>
          <p14:tracePt t="123788" x="7954963" y="2719388"/>
          <p14:tracePt t="123793" x="7937500" y="2701925"/>
          <p14:tracePt t="123803" x="7927975" y="2693988"/>
          <p14:tracePt t="123818" x="7920038" y="2676525"/>
          <p14:tracePt t="123827" x="7902575" y="2668588"/>
          <p14:tracePt t="123834" x="7902575" y="2660650"/>
          <p14:tracePt t="123843" x="7902575" y="2651125"/>
          <p14:tracePt t="123852" x="7894638" y="2633663"/>
          <p14:tracePt t="123865" x="7894638" y="2625725"/>
          <p14:tracePt t="123871" x="7894638" y="2617788"/>
          <p14:tracePt t="123879" x="7894638" y="2608263"/>
          <p14:tracePt t="123893" x="7894638" y="2600325"/>
          <p14:tracePt t="123903" x="7894638" y="2592388"/>
          <p14:tracePt t="123909" x="7894638" y="2582863"/>
          <p14:tracePt t="123919" x="7894638" y="2557463"/>
          <p14:tracePt t="123929" x="7894638" y="2549525"/>
          <p14:tracePt t="123951" x="7894638" y="2541588"/>
          <p14:tracePt t="123953" x="7894638" y="2532063"/>
          <p14:tracePt t="123967" x="7894638" y="2506663"/>
          <p14:tracePt t="123969" x="7894638" y="2481263"/>
          <p14:tracePt t="123979" x="7894638" y="2473325"/>
          <p14:tracePt t="123991" x="7894638" y="2463800"/>
          <p14:tracePt t="123995" x="7894638" y="2447925"/>
          <p14:tracePt t="124101" x="7886700" y="2438400"/>
          <p14:tracePt t="124125" x="7877175" y="2430463"/>
          <p14:tracePt t="124261" x="7877175" y="2422525"/>
          <p14:tracePt t="124267" x="7877175" y="2413000"/>
          <p14:tracePt t="124284" x="7886700" y="2413000"/>
          <p14:tracePt t="124291" x="7886700" y="2405063"/>
          <p14:tracePt t="124317" x="7886700" y="2397125"/>
          <p14:tracePt t="124327" x="7902575" y="2379663"/>
          <p14:tracePt t="124343" x="7912100" y="2362200"/>
          <p14:tracePt t="124353" x="7912100" y="2354263"/>
          <p14:tracePt t="124367" x="7912100" y="2344738"/>
          <p14:tracePt t="124384" x="7912100" y="2336800"/>
          <p14:tracePt t="124387" x="7912100" y="2328863"/>
          <p14:tracePt t="124407" x="7912100" y="2311400"/>
          <p14:tracePt t="124415" x="7912100" y="2293938"/>
          <p14:tracePt t="124424" x="7912100" y="2268538"/>
          <p14:tracePt t="124429" x="7912100" y="2252663"/>
          <p14:tracePt t="124440" x="7902575" y="2227263"/>
          <p14:tracePt t="124453" x="7902575" y="2217738"/>
          <p14:tracePt t="124464" x="7894638" y="2209800"/>
          <p14:tracePt t="124469" x="7886700" y="2209800"/>
          <p14:tracePt t="124479" x="7886700" y="2184400"/>
          <p14:tracePt t="124490" x="7886700" y="2166938"/>
          <p14:tracePt t="124501" x="7886700" y="2159000"/>
          <p14:tracePt t="124509" x="7877175" y="2149475"/>
          <p14:tracePt t="124692" x="7869238" y="2149475"/>
          <p14:tracePt t="124695" x="7861300" y="2149475"/>
          <p14:tracePt t="124705" x="7835900" y="2149475"/>
          <p14:tracePt t="124717" x="7818438" y="2149475"/>
          <p14:tracePt t="124724" x="7793038" y="2141538"/>
          <p14:tracePt t="124735" x="7724775" y="2141538"/>
          <p14:tracePt t="124745" x="7699375" y="2124075"/>
          <p14:tracePt t="124757" x="7666038" y="2108200"/>
          <p14:tracePt t="124773" x="7639050" y="2098675"/>
          <p14:tracePt t="124789" x="7631113" y="2098675"/>
          <p14:tracePt t="124801" x="7613650" y="2090738"/>
          <p14:tracePt t="124817" x="7597775" y="2090738"/>
          <p14:tracePt t="124839" x="7588250" y="2090738"/>
          <p14:tracePt t="124851" x="7580313" y="2090738"/>
          <p14:tracePt t="124868" x="7562850" y="2090738"/>
          <p14:tracePt t="124933" x="7554913" y="2090738"/>
          <p14:tracePt t="124938" x="7537450" y="2090738"/>
          <p14:tracePt t="124951" x="7537450" y="2108200"/>
          <p14:tracePt t="124963" x="7529513" y="2124075"/>
          <p14:tracePt t="124973" x="7512050" y="2141538"/>
          <p14:tracePt t="124979" x="7512050" y="2159000"/>
          <p14:tracePt t="124989" x="7512050" y="2174875"/>
          <p14:tracePt t="125000" x="7494588" y="2209800"/>
          <p14:tracePt t="125006" x="7494588" y="2235200"/>
          <p14:tracePt t="125014" x="7486650" y="2252663"/>
          <p14:tracePt t="125029" x="7486650" y="2268538"/>
          <p14:tracePt t="125039" x="7478713" y="2303463"/>
          <p14:tracePt t="125043" x="7469188" y="2311400"/>
          <p14:tracePt t="125059" x="7461250" y="2319338"/>
          <p14:tracePt t="125070" x="7453313" y="2328863"/>
          <p14:tracePt t="125311" x="7453313" y="2319338"/>
          <p14:tracePt t="125316" x="7453313" y="2303463"/>
          <p14:tracePt t="125325" x="7453313" y="2286000"/>
          <p14:tracePt t="125341" x="7461250" y="2268538"/>
          <p14:tracePt t="125351" x="7461250" y="2260600"/>
          <p14:tracePt t="125357" x="7469188" y="2243138"/>
          <p14:tracePt t="125367" x="7486650" y="2217738"/>
          <p14:tracePt t="125373" x="7504113" y="2192338"/>
          <p14:tracePt t="125384" x="7512050" y="2184400"/>
          <p14:tracePt t="125391" x="7512050" y="2174875"/>
          <p14:tracePt t="125400" x="7521575" y="2166938"/>
          <p14:tracePt t="125407" x="7529513" y="2159000"/>
          <p14:tracePt t="125418" x="7537450" y="2159000"/>
          <p14:tracePt t="125424" x="7546975" y="2149475"/>
          <p14:tracePt t="125434" x="7546975" y="2141538"/>
          <p14:tracePt t="125441" x="7554913" y="2133600"/>
          <p14:tracePt t="125454" x="7562850" y="2133600"/>
          <p14:tracePt t="125457" x="7562850" y="2124075"/>
          <p14:tracePt t="125468" x="7572375" y="2116138"/>
          <p14:tracePt t="125493" x="7580313" y="2108200"/>
          <p14:tracePt t="125523" x="7588250" y="2108200"/>
          <p14:tracePt t="125548" x="7597775" y="2108200"/>
          <p14:tracePt t="125573" x="7605713" y="2108200"/>
          <p14:tracePt t="125603" x="7613650" y="2108200"/>
          <p14:tracePt t="125621" x="7631113" y="2108200"/>
          <p14:tracePt t="125639" x="7648575" y="2108200"/>
          <p14:tracePt t="125645" x="7666038" y="2108200"/>
          <p14:tracePt t="125656" x="7673975" y="2108200"/>
          <p14:tracePt t="125659" x="7691438" y="2108200"/>
          <p14:tracePt t="125679" x="7716838" y="2116138"/>
          <p14:tracePt t="125689" x="7724775" y="2116138"/>
          <p14:tracePt t="125693" x="7732713" y="2124075"/>
          <p14:tracePt t="125709" x="7742238" y="2133600"/>
          <p14:tracePt t="125714" x="7750175" y="2133600"/>
          <p14:tracePt t="125740" x="7758113" y="2149475"/>
          <p14:tracePt t="125745" x="7767638" y="2159000"/>
          <p14:tracePt t="125759" x="7775575" y="2159000"/>
          <p14:tracePt t="125768" x="7775575" y="2166938"/>
          <p14:tracePt t="125784" x="7775575" y="2174875"/>
          <p14:tracePt t="125795" x="7775575" y="2192338"/>
          <p14:tracePt t="125801" x="7783513" y="2192338"/>
          <p14:tracePt t="125811" x="7793038" y="2209800"/>
          <p14:tracePt t="125825" x="7793038" y="2235200"/>
          <p14:tracePt t="125835" x="7800975" y="2243138"/>
          <p14:tracePt t="125841" x="7818438" y="2260600"/>
          <p14:tracePt t="125850" x="7818438" y="2268538"/>
          <p14:tracePt t="125857" x="7818438" y="2293938"/>
          <p14:tracePt t="125868" x="7818438" y="2303463"/>
          <p14:tracePt t="125875" x="7826375" y="2311400"/>
          <p14:tracePt t="125884" x="7835900" y="2328863"/>
          <p14:tracePt t="125891" x="7843838" y="2354263"/>
          <p14:tracePt t="125895" x="7843838" y="2362200"/>
          <p14:tracePt t="125908" x="7851775" y="2362200"/>
          <p14:tracePt t="125934" x="7851775" y="2371725"/>
          <p14:tracePt t="125941" x="7851775" y="2379663"/>
          <p14:tracePt t="125957" x="7851775" y="2387600"/>
          <p14:tracePt t="125968" x="7851775" y="2405063"/>
          <p14:tracePt t="125984" x="7851775" y="2413000"/>
          <p14:tracePt t="125991" x="7851775" y="2422525"/>
          <p14:tracePt t="126007" x="7851775" y="2438400"/>
          <p14:tracePt t="126017" x="7851775" y="2447925"/>
          <p14:tracePt t="126034" x="7851775" y="2455863"/>
          <p14:tracePt t="126097" x="7851775" y="2463800"/>
          <p14:tracePt t="126139" x="7851775" y="2473325"/>
          <p14:tracePt t="126159" x="7851775" y="2481263"/>
          <p14:tracePt t="126179" x="7851775" y="2489200"/>
          <p14:tracePt t="126214" x="7851775" y="2506663"/>
          <p14:tracePt t="126229" x="7851775" y="2516188"/>
          <p14:tracePt t="126249" x="7851775" y="2524125"/>
          <p14:tracePt t="126256" x="7851775" y="2532063"/>
          <p14:tracePt t="126263" x="7851775" y="2541588"/>
          <p14:tracePt t="126275" x="7851775" y="2549525"/>
          <p14:tracePt t="126291" x="7851775" y="2557463"/>
          <p14:tracePt t="126317" x="7851775" y="2566988"/>
          <p14:tracePt t="126325" x="7851775" y="2574925"/>
          <p14:tracePt t="126335" x="7843838" y="2582863"/>
          <p14:tracePt t="126375" x="7835900" y="2582863"/>
          <p14:tracePt t="126384" x="7826375" y="2592388"/>
          <p14:tracePt t="126395" x="7818438" y="2600325"/>
          <p14:tracePt t="126407" x="7818438" y="2608263"/>
          <p14:tracePt t="126423" x="7810500" y="2608263"/>
          <p14:tracePt t="126435" x="7800975" y="2608263"/>
          <p14:tracePt t="126441" x="7800975" y="2617788"/>
          <p14:tracePt t="126457" x="7793038" y="2625725"/>
          <p14:tracePt t="126468" x="7775575" y="2625725"/>
          <p14:tracePt t="126489" x="7767638" y="2625725"/>
          <p14:tracePt t="126501" x="7758113" y="2625725"/>
          <p14:tracePt t="126507" x="7750175" y="2625725"/>
          <p14:tracePt t="126511" x="7742238" y="2633663"/>
          <p14:tracePt t="126523" x="7732713" y="2643188"/>
          <p14:tracePt t="126527" x="7724775" y="2643188"/>
          <p14:tracePt t="126550" x="7716838" y="2643188"/>
          <p14:tracePt t="126557" x="7707313" y="2643188"/>
          <p14:tracePt t="126577" x="7699375" y="2643188"/>
          <p14:tracePt t="126584" x="7691438" y="2643188"/>
          <p14:tracePt t="126591" x="7681913" y="2643188"/>
          <p14:tracePt t="126627" x="7673975" y="2643188"/>
          <p14:tracePt t="126639" x="7666038" y="2643188"/>
          <p14:tracePt t="126650" x="7656513" y="2643188"/>
          <p14:tracePt t="126731" x="7648575" y="2643188"/>
          <p14:tracePt t="126759" x="7639050" y="2643188"/>
          <p14:tracePt t="126779" x="7631113" y="2633663"/>
          <p14:tracePt t="126785" x="7623175" y="2625725"/>
          <p14:tracePt t="126809" x="7613650" y="2617788"/>
          <p14:tracePt t="126829" x="7605713" y="2608263"/>
          <p14:tracePt t="126840" x="7605713" y="2600325"/>
          <p14:tracePt t="126850" x="7605713" y="2592388"/>
          <p14:tracePt t="126870" x="7597775" y="2582863"/>
          <p14:tracePt t="126879" x="7597775" y="2566988"/>
          <p14:tracePt t="126901" x="7597775" y="2557463"/>
          <p14:tracePt t="126922" x="7580313" y="2549525"/>
          <p14:tracePt t="126959" x="7580313" y="2541588"/>
          <p14:tracePt t="127215" x="7572375" y="2532063"/>
          <p14:tracePt t="127224" x="7572375" y="2506663"/>
          <p14:tracePt t="127227" x="7562850" y="2489200"/>
          <p14:tracePt t="127239" x="7562850" y="2481263"/>
          <p14:tracePt t="127251" x="7562850" y="2455863"/>
          <p14:tracePt t="127255" x="7562850" y="2447925"/>
          <p14:tracePt t="127265" x="7554913" y="2438400"/>
          <p14:tracePt t="127268" x="7546975" y="2422525"/>
          <p14:tracePt t="127277" x="7546975" y="2397125"/>
          <p14:tracePt t="127289" x="7546975" y="2387600"/>
          <p14:tracePt t="127293" x="7537450" y="2379663"/>
          <p14:tracePt t="127306" x="7537450" y="2371725"/>
          <p14:tracePt t="127315" x="7537450" y="2362200"/>
          <p14:tracePt t="127319" x="7537450" y="2354263"/>
          <p14:tracePt t="127343" x="7529513" y="2336800"/>
          <p14:tracePt t="127355" x="7529513" y="2328863"/>
          <p14:tracePt t="127389" x="7529513" y="2319338"/>
          <p14:tracePt t="127688" x="7521575" y="2303463"/>
          <p14:tracePt t="127700" x="7512050" y="2303463"/>
          <p14:tracePt t="127701" x="7504113" y="2286000"/>
          <p14:tracePt t="127711" x="7504113" y="2278063"/>
          <p14:tracePt t="127723" x="7504113" y="2268538"/>
          <p14:tracePt t="127727" x="7504113" y="2252663"/>
          <p14:tracePt t="127750" x="7504113" y="2235200"/>
          <p14:tracePt t="127757" x="7504113" y="2227263"/>
          <p14:tracePt t="127773" x="7504113" y="2217738"/>
          <p14:tracePt t="127784" x="7504113" y="2209800"/>
          <p14:tracePt t="127801" x="7504113" y="2200275"/>
          <p14:tracePt t="127807" x="7504113" y="2174875"/>
          <p14:tracePt t="127827" x="7504113" y="2159000"/>
          <p14:tracePt t="127835" x="7504113" y="2149475"/>
          <p14:tracePt t="127856" x="7512050" y="2141538"/>
          <p14:tracePt t="127857" x="7521575" y="2124075"/>
          <p14:tracePt t="127877" x="7537450" y="2124075"/>
          <p14:tracePt t="127901" x="7546975" y="2124075"/>
          <p14:tracePt t="127939" x="7554913" y="2124075"/>
          <p14:tracePt t="127944" x="7572375" y="2124075"/>
          <p14:tracePt t="127956" x="7597775" y="2141538"/>
          <p14:tracePt t="127964" x="7605713" y="2159000"/>
          <p14:tracePt t="127971" x="7631113" y="2184400"/>
          <p14:tracePt t="127979" x="7648575" y="2200275"/>
          <p14:tracePt t="127984" x="7673975" y="2209800"/>
          <p14:tracePt t="127995" x="7691438" y="2217738"/>
          <p14:tracePt t="128006" x="7691438" y="2227263"/>
          <p14:tracePt t="128009" x="7707313" y="2243138"/>
          <p14:tracePt t="128022" x="7724775" y="2252663"/>
          <p14:tracePt t="128045" x="7732713" y="2268538"/>
          <p14:tracePt t="128057" x="7742238" y="2278063"/>
          <p14:tracePt t="128068" x="7750175" y="2278063"/>
          <p14:tracePt t="128075" x="7750175" y="2303463"/>
          <p14:tracePt t="128079" x="7750175" y="2311400"/>
          <p14:tracePt t="128095" x="7758113" y="2328863"/>
          <p14:tracePt t="128107" x="7767638" y="2336800"/>
          <p14:tracePt t="128117" x="7767638" y="2354263"/>
          <p14:tracePt t="128124" x="7767638" y="2362200"/>
          <p14:tracePt t="128135" x="7775575" y="2371725"/>
          <p14:tracePt t="128157" x="7775575" y="2379663"/>
          <p14:tracePt t="128248" x="7775575" y="2387600"/>
          <p14:tracePt t="128252" x="7793038" y="2387600"/>
          <p14:tracePt t="128261" x="7800975" y="2387600"/>
          <p14:tracePt t="128267" x="7800975" y="2371725"/>
          <p14:tracePt t="128277" x="7810500" y="2371725"/>
          <p14:tracePt t="128288" x="7810500" y="2362200"/>
          <p14:tracePt t="128301" x="7810500" y="2344738"/>
          <p14:tracePt t="128311" x="7810500" y="2328863"/>
          <p14:tracePt t="128324" x="7810500" y="2293938"/>
          <p14:tracePt t="128326" x="7810500" y="2286000"/>
          <p14:tracePt t="128339" x="7810500" y="2268538"/>
          <p14:tracePt t="128341" x="7810500" y="2243138"/>
          <p14:tracePt t="128351" x="7810500" y="2217738"/>
          <p14:tracePt t="128361" x="7810500" y="2209800"/>
          <p14:tracePt t="128367" x="7810500" y="2200275"/>
          <p14:tracePt t="128377" x="7810500" y="2192338"/>
          <p14:tracePt t="128384" x="7810500" y="2166938"/>
          <p14:tracePt t="128393" x="7800975" y="2159000"/>
          <p14:tracePt t="128404" x="7793038" y="2149475"/>
          <p14:tracePt t="128424" x="7783513" y="2149475"/>
          <p14:tracePt t="128434" x="7767638" y="2141538"/>
          <p14:tracePt t="128438" x="7758113" y="2124075"/>
          <p14:tracePt t="128451" x="7742238" y="2124075"/>
          <p14:tracePt t="128453" x="7732713" y="2116138"/>
          <p14:tracePt t="128464" x="7716838" y="2116138"/>
          <p14:tracePt t="128474" x="7691438" y="2108200"/>
          <p14:tracePt t="128477" x="7681913" y="2108200"/>
          <p14:tracePt t="128490" x="7673975" y="2108200"/>
          <p14:tracePt t="128493" x="7666038" y="2108200"/>
          <p14:tracePt t="128515" x="7648575" y="2108200"/>
          <p14:tracePt t="128520" x="7623175" y="2108200"/>
          <p14:tracePt t="128534" x="7605713" y="2108200"/>
          <p14:tracePt t="128543" x="7597775" y="2108200"/>
          <p14:tracePt t="128574" x="7588250" y="2108200"/>
          <p14:tracePt t="128585" x="7580313" y="2108200"/>
          <p14:tracePt t="128590" x="7572375" y="2108200"/>
          <p14:tracePt t="128600" x="7554913" y="2116138"/>
          <p14:tracePt t="128609" x="7546975" y="2124075"/>
          <p14:tracePt t="128621" x="7546975" y="2133600"/>
          <p14:tracePt t="128625" x="7537450" y="2133600"/>
          <p14:tracePt t="128651" x="7537450" y="2141538"/>
          <p14:tracePt t="128725" x="7529513" y="2149475"/>
          <p14:tracePt t="128735" x="7521575" y="2149475"/>
          <p14:tracePt t="128741" x="7512050" y="2159000"/>
          <p14:tracePt t="128751" x="7512050" y="2166938"/>
          <p14:tracePt t="128761" x="7504113" y="2166938"/>
          <p14:tracePt t="128772" x="7486650" y="2174875"/>
          <p14:tracePt t="128775" x="7486650" y="2184400"/>
          <p14:tracePt t="128785" x="7478713" y="2184400"/>
          <p14:tracePt t="128791" x="7469188" y="2192338"/>
          <p14:tracePt t="128801" x="7469188" y="2200275"/>
          <p14:tracePt t="128810" x="7461250" y="2200275"/>
          <p14:tracePt t="128817" x="7443788" y="2227263"/>
          <p14:tracePt t="128827" x="7443788" y="2235200"/>
          <p14:tracePt t="128841" x="7435850" y="2243138"/>
          <p14:tracePt t="128856" x="7435850" y="2252663"/>
          <p14:tracePt t="128867" x="7427913" y="2268538"/>
          <p14:tracePt t="128877" x="7427913" y="2286000"/>
          <p14:tracePt t="128889" x="7427913" y="2293938"/>
          <p14:tracePt t="128890" x="7427913" y="2303463"/>
          <p14:tracePt t="128901" x="7427913" y="2311400"/>
          <p14:tracePt t="128917" x="7427913" y="2328863"/>
          <p14:tracePt t="128927" x="7427913" y="2344738"/>
          <p14:tracePt t="128943" x="7427913" y="2354263"/>
          <p14:tracePt t="128950" x="7427913" y="2362200"/>
          <p14:tracePt t="128957" x="7427913" y="2379663"/>
          <p14:tracePt t="128968" x="7427913" y="2397125"/>
          <p14:tracePt t="128973" x="7427913" y="2413000"/>
          <p14:tracePt t="128989" x="7427913" y="2430463"/>
          <p14:tracePt t="129001" x="7427913" y="2447925"/>
          <p14:tracePt t="129007" x="7427913" y="2455863"/>
          <p14:tracePt t="129014" x="7427913" y="2473325"/>
          <p14:tracePt t="129034" x="7427913" y="2498725"/>
          <p14:tracePt t="129043" x="7427913" y="2506663"/>
          <p14:tracePt t="129056" x="7427913" y="2516188"/>
          <p14:tracePt t="129059" x="7427913" y="2524125"/>
          <p14:tracePt t="129071" x="7427913" y="2532063"/>
          <p14:tracePt t="129079" x="7427913" y="2549525"/>
          <p14:tracePt t="129084" x="7427913" y="2574925"/>
          <p14:tracePt t="129101" x="7427913" y="2600325"/>
          <p14:tracePt t="129109" x="7453313" y="2643188"/>
          <p14:tracePt t="129121" x="7469188" y="2668588"/>
          <p14:tracePt t="129123" x="7504113" y="2727325"/>
          <p14:tracePt t="129135" x="7529513" y="2787650"/>
          <p14:tracePt t="129142" x="7554913" y="2838450"/>
          <p14:tracePt t="129150" x="7588250" y="2897188"/>
          <p14:tracePt t="129159" x="7597775" y="2922588"/>
          <p14:tracePt t="129165" x="7623175" y="2949575"/>
          <p14:tracePt t="129173" x="7656513" y="3008313"/>
          <p14:tracePt t="129179" x="7699375" y="3076575"/>
          <p14:tracePt t="129189" x="7732713" y="3109913"/>
          <p14:tracePt t="129201" x="7775575" y="3178175"/>
          <p14:tracePt t="129206" x="7810500" y="3238500"/>
          <p14:tracePt t="129217" x="7835900" y="3263900"/>
          <p14:tracePt t="129219" x="7851775" y="3314700"/>
          <p14:tracePt t="129229" x="7869238" y="3355975"/>
          <p14:tracePt t="129240" x="7877175" y="3390900"/>
          <p14:tracePt t="129245" x="7886700" y="3467100"/>
          <p14:tracePt t="129257" x="7894638" y="3509963"/>
          <p14:tracePt t="129259" x="7912100" y="3560763"/>
          <p14:tracePt t="129269" x="7912100" y="3586163"/>
          <p14:tracePt t="129285" x="7912100" y="3662363"/>
          <p14:tracePt t="129295" x="7912100" y="3705225"/>
          <p14:tracePt t="129301" x="7912100" y="3748088"/>
          <p14:tracePt t="129311" x="7912100" y="3781425"/>
          <p14:tracePt t="129323" x="7912100" y="3816350"/>
          <p14:tracePt t="129325" x="7912100" y="3857625"/>
          <p14:tracePt t="129335" x="7912100" y="3917950"/>
          <p14:tracePt t="129341" x="7912100" y="3943350"/>
          <p14:tracePt t="129351" x="7902575" y="4002088"/>
          <p14:tracePt t="129361" x="7886700" y="4062413"/>
          <p14:tracePt t="129368" x="7886700" y="4095750"/>
          <p14:tracePt t="129375" x="7877175" y="4138613"/>
          <p14:tracePt t="129384" x="7869238" y="4181475"/>
          <p14:tracePt t="129391" x="7851775" y="4214813"/>
          <p14:tracePt t="129401" x="7843838" y="4232275"/>
          <p14:tracePt t="129407" x="7843838" y="4249738"/>
          <p14:tracePt t="129417" x="7826375" y="4283075"/>
          <p14:tracePt t="129423" x="7810500" y="4300538"/>
          <p14:tracePt t="129435" x="7793038" y="4308475"/>
          <p14:tracePt t="129441" x="7793038" y="4316413"/>
          <p14:tracePt t="129451" x="7767638" y="4341813"/>
          <p14:tracePt t="129457" x="7716838" y="4368800"/>
          <p14:tracePt t="129461" x="7699375" y="4384675"/>
          <p14:tracePt t="129473" x="7681913" y="4394200"/>
          <p14:tracePt t="129484" x="7648575" y="4419600"/>
          <p14:tracePt t="129489" x="7623175" y="4435475"/>
          <p14:tracePt t="129501" x="7605713" y="4435475"/>
          <p14:tracePt t="129515" x="7597775" y="4435475"/>
          <p14:tracePt t="129523" x="7588250" y="4445000"/>
          <p14:tracePt t="129527" x="7588250" y="4452938"/>
          <p14:tracePt t="129539" x="7572375" y="4460875"/>
          <p14:tracePt t="129607" x="7572375" y="4470400"/>
          <p14:tracePt t="129617" x="7572375" y="4478338"/>
          <p14:tracePt t="129622" x="7572375" y="4486275"/>
          <p14:tracePt t="129635" x="7588250" y="4495800"/>
          <p14:tracePt t="129643" x="7605713" y="4495800"/>
          <p14:tracePt t="129650" x="7613650" y="4495800"/>
          <p14:tracePt t="129659" x="7639050" y="4503738"/>
          <p14:tracePt t="129665" x="7648575" y="4513263"/>
          <p14:tracePt t="129673" x="7656513" y="4521200"/>
          <p14:tracePt t="129684" x="7666038" y="4521200"/>
          <p14:tracePt t="129759" x="7673975" y="4529138"/>
          <p14:tracePt t="129775" x="7666038" y="4538663"/>
          <p14:tracePt t="129795" x="7639050" y="4538663"/>
          <p14:tracePt t="129809" x="7613650" y="4538663"/>
          <p14:tracePt t="129818" x="7597775" y="4538663"/>
          <p14:tracePt t="129835" x="7580313" y="4538663"/>
          <p14:tracePt t="129845" x="7572375" y="4538663"/>
          <p14:tracePt t="129851" x="7554913" y="4538663"/>
          <p14:tracePt t="129861" x="7537450" y="4538663"/>
          <p14:tracePt t="129872" x="7529513" y="4529138"/>
          <p14:tracePt t="129876" x="7529513" y="4513263"/>
          <p14:tracePt t="129884" x="7529513" y="4503738"/>
          <p14:tracePt t="129891" x="7512050" y="4470400"/>
          <p14:tracePt t="129901" x="7486650" y="4452938"/>
          <p14:tracePt t="129918" x="7461250" y="4410075"/>
          <p14:tracePt t="129935" x="7461250" y="4394200"/>
          <p14:tracePt t="129942" x="7461250" y="4384675"/>
          <p14:tracePt t="129951" x="7461250" y="4376738"/>
          <p14:tracePt t="129961" x="7461250" y="4351338"/>
          <p14:tracePt t="129969" x="7494588" y="4325938"/>
          <p14:tracePt t="129975" x="7529513" y="4316413"/>
          <p14:tracePt t="129985" x="7580313" y="4308475"/>
          <p14:tracePt t="129991" x="7623175" y="4291013"/>
          <p14:tracePt t="130003" x="7656513" y="4283075"/>
          <p14:tracePt t="130009" x="7691438" y="4283075"/>
          <p14:tracePt t="130019" x="7724775" y="4283075"/>
          <p14:tracePt t="130022" x="7742238" y="4283075"/>
          <p14:tracePt t="130036" x="7767638" y="4283075"/>
          <p14:tracePt t="130043" x="7783513" y="4283075"/>
          <p14:tracePt t="130052" x="7810500" y="4300538"/>
          <p14:tracePt t="130060" x="7818438" y="4308475"/>
          <p14:tracePt t="130065" x="7826375" y="4316413"/>
          <p14:tracePt t="130076" x="7843838" y="4341813"/>
          <p14:tracePt t="130085" x="7869238" y="4359275"/>
          <p14:tracePt t="130087" x="7869238" y="4384675"/>
          <p14:tracePt t="130101" x="7877175" y="4419600"/>
          <p14:tracePt t="130115" x="7877175" y="4427538"/>
          <p14:tracePt t="130126" x="7877175" y="4470400"/>
          <p14:tracePt t="130127" x="7877175" y="4503738"/>
          <p14:tracePt t="130137" x="7877175" y="4538663"/>
          <p14:tracePt t="130143" x="7851775" y="4554538"/>
          <p14:tracePt t="130153" x="7810500" y="4614863"/>
          <p14:tracePt t="130166" x="7775575" y="4648200"/>
          <p14:tracePt t="130170" x="7707313" y="4683125"/>
          <p14:tracePt t="130177" x="7699375" y="4699000"/>
          <p14:tracePt t="130184" x="7666038" y="4724400"/>
          <p14:tracePt t="130193" x="7597775" y="4741863"/>
          <p14:tracePt t="130203" x="7562850" y="4749800"/>
          <p14:tracePt t="130210" x="7521575" y="4775200"/>
          <p14:tracePt t="130219" x="7486650" y="4775200"/>
          <p14:tracePt t="130225" x="7443788" y="4792663"/>
          <p14:tracePt t="130235" x="7427913" y="4792663"/>
          <p14:tracePt t="130243" x="7418388" y="4792663"/>
          <p14:tracePt t="130252" x="7410450" y="4792663"/>
          <p14:tracePt t="130350" x="7418388" y="4802188"/>
          <p14:tracePt t="130355" x="7453313" y="4810125"/>
          <p14:tracePt t="130367" x="7486650" y="4810125"/>
          <p14:tracePt t="130371" x="7504113" y="4810125"/>
          <p14:tracePt t="130379" x="7529513" y="4818063"/>
          <p14:tracePt t="130389" x="7546975" y="4835525"/>
          <p14:tracePt t="130395" x="7562850" y="4835525"/>
          <p14:tracePt t="130417" x="7572375" y="4843463"/>
          <p14:tracePt t="130558" x="7572375" y="4827588"/>
          <p14:tracePt t="130563" x="7572375" y="4818063"/>
          <p14:tracePt t="130571" x="7562850" y="4792663"/>
          <p14:tracePt t="130576" x="7562850" y="4784725"/>
          <p14:tracePt t="130589" x="7562850" y="4775200"/>
          <p14:tracePt t="130602" x="7546975" y="4749800"/>
          <p14:tracePt t="130611" x="7537450" y="4733925"/>
          <p14:tracePt t="130623" x="7537450" y="4724400"/>
          <p14:tracePt t="130627" x="7537450" y="4716463"/>
          <p14:tracePt t="130650" x="7537450" y="4708525"/>
          <p14:tracePt t="130693" x="7537450" y="4699000"/>
          <p14:tracePt t="130703" x="7529513" y="4683125"/>
          <p14:tracePt t="130713" x="7529513" y="4665663"/>
          <p14:tracePt t="130717" x="7521575" y="4657725"/>
          <p14:tracePt t="130727" x="7521575" y="4648200"/>
          <p14:tracePt t="130739" x="7504113" y="4640263"/>
          <p14:tracePt t="130743" x="7494588" y="4630738"/>
          <p14:tracePt t="130754" x="7494588" y="4622800"/>
          <p14:tracePt t="130771" x="7478713" y="4605338"/>
          <p14:tracePt t="130779" x="7461250" y="4597400"/>
          <p14:tracePt t="130784" x="7453313" y="4597400"/>
          <p14:tracePt t="130793" x="7443788" y="4597400"/>
          <p14:tracePt t="130806" x="7435850" y="4589463"/>
          <p14:tracePt t="130809" x="7427913" y="4589463"/>
          <p14:tracePt t="130823" x="7410450" y="4589463"/>
          <p14:tracePt t="130839" x="7402513" y="4614863"/>
          <p14:tracePt t="130843" x="7402513" y="4640263"/>
          <p14:tracePt t="130854" x="7402513" y="4683125"/>
          <p14:tracePt t="130867" x="7392988" y="4724400"/>
          <p14:tracePt t="130870" x="7392988" y="4749800"/>
          <p14:tracePt t="130879" x="7392988" y="4767263"/>
          <p14:tracePt t="130885" x="7392988" y="4775200"/>
          <p14:tracePt t="130893" x="7392988" y="4802188"/>
          <p14:tracePt t="130906" x="7392988" y="4818063"/>
          <p14:tracePt t="130909" x="7392988" y="4835525"/>
          <p14:tracePt t="130918" x="7392988" y="4843463"/>
          <p14:tracePt t="130925" x="7402513" y="4852988"/>
          <p14:tracePt t="130934" x="7410450" y="4868863"/>
          <p14:tracePt t="130945" x="7418388" y="4878388"/>
          <p14:tracePt t="130956" x="7427913" y="4878388"/>
          <p14:tracePt t="130959" x="7427913" y="4886325"/>
          <p14:tracePt t="130972" x="7443788" y="4886325"/>
          <p14:tracePt t="130979" x="7453313" y="4886325"/>
          <p14:tracePt t="130990" x="7461250" y="4886325"/>
          <p14:tracePt t="130995" x="7478713" y="4886325"/>
          <p14:tracePt t="131006" x="7512050" y="4886325"/>
          <p14:tracePt t="131018" x="7529513" y="4886325"/>
          <p14:tracePt t="131022" x="7562850" y="4886325"/>
          <p14:tracePt t="131034" x="7580313" y="4878388"/>
          <p14:tracePt t="131045" x="7605713" y="4852988"/>
          <p14:tracePt t="131061" x="7605713" y="4835525"/>
          <p14:tracePt t="131072" x="7605713" y="4810125"/>
          <p14:tracePt t="131075" x="7605713" y="4792663"/>
          <p14:tracePt t="131085" x="7605713" y="4784725"/>
          <p14:tracePt t="131095" x="7605713" y="4759325"/>
          <p14:tracePt t="131101" x="7605713" y="4741863"/>
          <p14:tracePt t="131127" x="7597775" y="4733925"/>
          <p14:tracePt t="131139" x="7580313" y="4724400"/>
          <p14:tracePt t="131141" x="7572375" y="4716463"/>
          <p14:tracePt t="131151" x="7562850" y="4716463"/>
          <p14:tracePt t="131157" x="7554913" y="4716463"/>
          <p14:tracePt t="131167" x="7546975" y="4716463"/>
          <p14:tracePt t="131177" x="7529513" y="4716463"/>
          <p14:tracePt t="131186" x="7512050" y="4724400"/>
          <p14:tracePt t="131191" x="7504113" y="4733925"/>
          <p14:tracePt t="131200" x="7504113" y="4741863"/>
          <p14:tracePt t="131207" x="7494588" y="4741863"/>
          <p14:tracePt t="131227" x="7486650" y="4749800"/>
          <p14:tracePt t="131328" x="7486650" y="4759325"/>
          <p14:tracePt t="131364" x="7494588" y="4759325"/>
          <p14:tracePt t="131506" x="7504113" y="4767263"/>
          <p14:tracePt t="131519" x="7504113" y="4775200"/>
          <p14:tracePt t="131529" x="7504113" y="4784725"/>
          <p14:tracePt t="131990" x="7494588" y="4802188"/>
          <p14:tracePt t="132035" x="7486650" y="4810125"/>
          <p14:tracePt t="132374" x="7521575" y="4810125"/>
          <p14:tracePt t="132385" x="7546975" y="4810125"/>
          <p14:tracePt t="132387" x="7554913" y="4810125"/>
          <p14:tracePt t="132401" x="7588250" y="4810125"/>
          <p14:tracePt t="132407" x="7648575" y="4802188"/>
          <p14:tracePt t="132414" x="7681913" y="4775200"/>
          <p14:tracePt t="132423" x="7742238" y="4749800"/>
          <p14:tracePt t="132427" x="7783513" y="4708525"/>
          <p14:tracePt t="132438" x="7800975" y="4691063"/>
          <p14:tracePt t="132451" x="7826375" y="4673600"/>
          <p14:tracePt t="132453" x="7861300" y="4640263"/>
          <p14:tracePt t="132464" x="7877175" y="4622800"/>
          <p14:tracePt t="132467" x="7886700" y="4614863"/>
          <p14:tracePt t="132477" x="7886700" y="4605338"/>
          <p14:tracePt t="132488" x="7894638" y="4579938"/>
          <p14:tracePt t="132493" x="7902575" y="4572000"/>
          <p14:tracePt t="132503" x="7912100" y="4564063"/>
          <p14:tracePt t="132509" x="7920038" y="4554538"/>
          <p14:tracePt t="132519" x="7927975" y="4554538"/>
          <p14:tracePt t="132529" x="7945438" y="4554538"/>
          <p14:tracePt t="132534" x="7970838" y="4554538"/>
          <p14:tracePt t="132543" x="7988300" y="4538663"/>
          <p14:tracePt t="132551" x="8013700" y="4529138"/>
          <p14:tracePt t="132559" x="8039100" y="4521200"/>
          <p14:tracePt t="132570" x="8064500" y="4513263"/>
          <p14:tracePt t="132574" x="8099425" y="4495800"/>
          <p14:tracePt t="132584" x="8132763" y="4478338"/>
          <p14:tracePt t="132591" x="8158163" y="4470400"/>
          <p14:tracePt t="132600" x="8175625" y="4460875"/>
          <p14:tracePt t="132609" x="8191500" y="4452938"/>
          <p14:tracePt t="132618" x="8218488" y="4445000"/>
          <p14:tracePt t="132625" x="8234363" y="4445000"/>
          <p14:tracePt t="132640" x="8251825" y="4445000"/>
          <p14:tracePt t="132651" x="8269288" y="4445000"/>
          <p14:tracePt t="132657" x="8285163" y="4445000"/>
          <p14:tracePt t="132667" x="8310563" y="4445000"/>
          <p14:tracePt t="132669" x="8345488" y="4445000"/>
          <p14:tracePt t="132679" x="8353425" y="4445000"/>
          <p14:tracePt t="132690" x="8370888" y="4445000"/>
          <p14:tracePt t="132695" x="8378825" y="4445000"/>
          <p14:tracePt t="132707" x="8396288" y="4427538"/>
          <p14:tracePt t="132806" x="8404225" y="4427538"/>
          <p14:tracePt t="132811" x="8413750" y="4427538"/>
          <p14:tracePt t="132841" x="8439150" y="4419600"/>
          <p14:tracePt t="132851" x="8447088" y="4402138"/>
          <p14:tracePt t="132877" x="8455025" y="4394200"/>
          <p14:tracePt t="132888" x="8464550" y="4384675"/>
          <p14:tracePt t="132901" x="8464550" y="4376738"/>
          <p14:tracePt t="132911" x="8464550" y="4368800"/>
          <p14:tracePt t="132923" x="8464550" y="4351338"/>
          <p14:tracePt t="132935" x="8464550" y="4341813"/>
          <p14:tracePt t="132937" x="8472488" y="4333875"/>
          <p14:tracePt t="132951" x="8472488" y="4325938"/>
          <p14:tracePt t="132973" x="8472488" y="4308475"/>
          <p14:tracePt t="132985" x="8472488" y="4300538"/>
          <p14:tracePt t="132987" x="8472488" y="4283075"/>
          <p14:tracePt t="133000" x="8464550" y="4275138"/>
          <p14:tracePt t="133003" x="8447088" y="4265613"/>
          <p14:tracePt t="133014" x="8429625" y="4265613"/>
          <p14:tracePt t="133027" x="8421688" y="4265613"/>
          <p14:tracePt t="133039" x="8413750" y="4265613"/>
          <p14:tracePt t="133051" x="8404225" y="4265613"/>
          <p14:tracePt t="133053" x="8378825" y="4265613"/>
          <p14:tracePt t="133064" x="8362950" y="4265613"/>
          <p14:tracePt t="133069" x="8335963" y="4265613"/>
          <p14:tracePt t="133077" x="8302625" y="4265613"/>
          <p14:tracePt t="133088" x="8277225" y="4265613"/>
          <p14:tracePt t="133093" x="8251825" y="4265613"/>
          <p14:tracePt t="133103" x="8208963" y="4275138"/>
          <p14:tracePt t="133109" x="8175625" y="4308475"/>
          <p14:tracePt t="133119" x="8140700" y="4359275"/>
          <p14:tracePt t="133129" x="8107363" y="4410075"/>
          <p14:tracePt t="133134" x="8089900" y="4435475"/>
          <p14:tracePt t="133143" x="8081963" y="4460875"/>
          <p14:tracePt t="133151" x="8081963" y="4495800"/>
          <p14:tracePt t="133159" x="8081963" y="4503738"/>
          <p14:tracePt t="133169" x="8081963" y="4529138"/>
          <p14:tracePt t="133174" x="8081963" y="4538663"/>
          <p14:tracePt t="133185" x="8099425" y="4579938"/>
          <p14:tracePt t="133190" x="8115300" y="4589463"/>
          <p14:tracePt t="133200" x="8140700" y="4605338"/>
          <p14:tracePt t="133209" x="8191500" y="4614863"/>
          <p14:tracePt t="133220" x="8218488" y="4657725"/>
          <p14:tracePt t="133227" x="8269288" y="4665663"/>
          <p14:tracePt t="133229" x="8302625" y="4683125"/>
          <p14:tracePt t="133242" x="8353425" y="4699000"/>
          <p14:tracePt t="133251" x="8404225" y="4749800"/>
          <p14:tracePt t="133257" x="8455025" y="4784725"/>
          <p14:tracePt t="133267" x="8497888" y="4802188"/>
          <p14:tracePt t="133268" x="8515350" y="4818063"/>
          <p14:tracePt t="133279" x="8540750" y="4827588"/>
          <p14:tracePt t="133290" x="8558213" y="4843463"/>
          <p14:tracePt t="133341" x="8558213" y="4852988"/>
          <p14:tracePt t="133355" x="8558213" y="4860925"/>
          <p14:tracePt t="133391" x="8548688" y="4860925"/>
          <p14:tracePt t="133401" x="8540750" y="4860925"/>
          <p14:tracePt t="133523" x="8548688" y="4860925"/>
          <p14:tracePt t="133534" x="8558213" y="4860925"/>
          <p14:tracePt t="133537" x="8566150" y="4852988"/>
          <p14:tracePt t="133551" x="8566150" y="4843463"/>
          <p14:tracePt t="133567" x="8566150" y="4818063"/>
          <p14:tracePt t="133577" x="8566150" y="4810125"/>
          <p14:tracePt t="133593" x="8566150" y="4802188"/>
          <p14:tracePt t="133600" x="8566150" y="4792663"/>
          <p14:tracePt t="133659" x="8566150" y="4775200"/>
          <p14:tracePt t="133669" x="8566150" y="4767263"/>
          <p14:tracePt t="133690" x="8566150" y="4759325"/>
          <p14:tracePt t="133693" x="8566150" y="4749800"/>
          <p14:tracePt t="133703" x="8558213" y="4749800"/>
          <p14:tracePt t="133715" x="8548688" y="4741863"/>
          <p14:tracePt t="133740" x="8540750" y="4733925"/>
          <p14:tracePt t="133743" x="8523288" y="4724400"/>
          <p14:tracePt t="133753" x="8515350" y="4724400"/>
          <p14:tracePt t="133768" x="8497888" y="4724400"/>
          <p14:tracePt t="133769" x="8489950" y="4724400"/>
          <p14:tracePt t="133779" x="8480425" y="4716463"/>
          <p14:tracePt t="133784" x="8464550" y="4716463"/>
          <p14:tracePt t="133803" x="8439150" y="4708525"/>
          <p14:tracePt t="133809" x="8413750" y="4708525"/>
          <p14:tracePt t="133819" x="8396288" y="4708525"/>
          <p14:tracePt t="133825" x="8370888" y="4708525"/>
          <p14:tracePt t="133835" x="8335963" y="4708525"/>
          <p14:tracePt t="133845" x="8320088" y="4708525"/>
          <p14:tracePt t="133851" x="8302625" y="4708525"/>
          <p14:tracePt t="133861" x="8259763" y="4708525"/>
          <p14:tracePt t="133868" x="8226425" y="4708525"/>
          <p14:tracePt t="133875" x="8218488" y="4708525"/>
          <p14:tracePt t="133884" x="8175625" y="4708525"/>
          <p14:tracePt t="133891" x="8140700" y="4708525"/>
          <p14:tracePt t="133902" x="8124825" y="4708525"/>
          <p14:tracePt t="133907" x="8107363" y="4708525"/>
          <p14:tracePt t="133918" x="8081963" y="4708525"/>
          <p14:tracePt t="133925" x="8056563" y="4708525"/>
          <p14:tracePt t="133934" x="8047038" y="4708525"/>
          <p14:tracePt t="133941" x="8021638" y="4708525"/>
          <p14:tracePt t="133945" x="8013700" y="4708525"/>
          <p14:tracePt t="133956" x="7980363" y="4708525"/>
          <p14:tracePt t="133968" x="7970838" y="4708525"/>
          <p14:tracePt t="133973" x="7962900" y="4708525"/>
          <p14:tracePt t="133984" x="7945438" y="4716463"/>
          <p14:tracePt t="133985" x="7920038" y="4716463"/>
          <p14:tracePt t="134007" x="7912100" y="4716463"/>
          <p14:tracePt t="134011" x="7902575" y="4716463"/>
          <p14:tracePt t="134024" x="7894638" y="4724400"/>
          <p14:tracePt t="134027" x="7886700" y="4733925"/>
          <p14:tracePt t="134037" x="7877175" y="4741863"/>
          <p14:tracePt t="134050" x="7869238" y="4749800"/>
          <p14:tracePt t="134061" x="7861300" y="4767263"/>
          <p14:tracePt t="134073" x="7843838" y="4784725"/>
          <p14:tracePt t="134084" x="7835900" y="4784725"/>
          <p14:tracePt t="134091" x="7826375" y="4792663"/>
          <p14:tracePt t="134101" x="7818438" y="4802188"/>
          <p14:tracePt t="134107" x="7800975" y="4818063"/>
          <p14:tracePt t="134134" x="7800975" y="4827588"/>
          <p14:tracePt t="134143" x="7800975" y="4835525"/>
          <p14:tracePt t="134151" x="7800975" y="4852988"/>
          <p14:tracePt t="134157" x="7800975" y="4860925"/>
          <p14:tracePt t="134168" x="7800975" y="4868863"/>
          <p14:tracePt t="134174" x="7800975" y="4894263"/>
          <p14:tracePt t="134184" x="7810500" y="4903788"/>
          <p14:tracePt t="134188" x="7826375" y="4911725"/>
          <p14:tracePt t="134201" x="7843838" y="4919663"/>
          <p14:tracePt t="134207" x="7851775" y="4937125"/>
          <p14:tracePt t="134217" x="7861300" y="4937125"/>
          <p14:tracePt t="134224" x="7869238" y="4954588"/>
          <p14:tracePt t="134235" x="7886700" y="4962525"/>
          <p14:tracePt t="134241" x="7920038" y="4979988"/>
          <p14:tracePt t="134250" x="7937500" y="4979988"/>
          <p14:tracePt t="134259" x="7962900" y="4979988"/>
          <p14:tracePt t="134267" x="7980363" y="4979988"/>
          <p14:tracePt t="134275" x="7996238" y="4987925"/>
          <p14:tracePt t="134285" x="8021638" y="4987925"/>
          <p14:tracePt t="134291" x="8056563" y="4987925"/>
          <p14:tracePt t="134301" x="8064500" y="4987925"/>
          <p14:tracePt t="134307" x="8099425" y="4987925"/>
          <p14:tracePt t="134317" x="8140700" y="4987925"/>
          <p14:tracePt t="134325" x="8175625" y="4987925"/>
          <p14:tracePt t="134334" x="8208963" y="4979988"/>
          <p14:tracePt t="134341" x="8243888" y="4972050"/>
          <p14:tracePt t="134345" x="8269288" y="4954588"/>
          <p14:tracePt t="134357" x="8320088" y="4954588"/>
          <p14:tracePt t="134368" x="8345488" y="4929188"/>
          <p14:tracePt t="134368" x="8378825" y="4919663"/>
          <p14:tracePt t="134385" x="8447088" y="4903788"/>
          <p14:tracePt t="134395" x="8447088" y="4886325"/>
          <p14:tracePt t="134417" x="8464550" y="4868863"/>
          <p14:tracePt t="134477" x="8464550" y="4860925"/>
          <p14:tracePt t="134487" x="8464550" y="4843463"/>
          <p14:tracePt t="134491" x="8464550" y="4827588"/>
          <p14:tracePt t="134501" x="8464550" y="4810125"/>
          <p14:tracePt t="134511" x="8464550" y="4802188"/>
          <p14:tracePt t="134517" x="8455025" y="4767263"/>
          <p14:tracePt t="134527" x="8439150" y="4724400"/>
          <p14:tracePt t="134535" x="8429625" y="4708525"/>
          <p14:tracePt t="134541" x="8413750" y="4657725"/>
          <p14:tracePt t="134551" x="8378825" y="4597400"/>
          <p14:tracePt t="134557" x="8345488" y="4538663"/>
          <p14:tracePt t="134568" x="8302625" y="4470400"/>
          <p14:tracePt t="134574" x="8269288" y="4394200"/>
          <p14:tracePt t="134584" x="8226425" y="4316413"/>
          <p14:tracePt t="134593" x="8183563" y="4214813"/>
          <p14:tracePt t="134601" x="8132763" y="4113213"/>
          <p14:tracePt t="134608" x="8099425" y="4011613"/>
          <p14:tracePt t="134615" x="8081963" y="3892550"/>
          <p14:tracePt t="134623" x="8047038" y="3773488"/>
          <p14:tracePt t="134636" x="8021638" y="3679825"/>
          <p14:tracePt t="134637" x="7980363" y="3586163"/>
          <p14:tracePt t="134650" x="7954963" y="3527425"/>
          <p14:tracePt t="134653" x="7937500" y="3449638"/>
          <p14:tracePt t="134664" x="7912100" y="3390900"/>
          <p14:tracePt t="134674" x="7902575" y="3365500"/>
          <p14:tracePt t="134679" x="7886700" y="3330575"/>
          <p14:tracePt t="134690" x="7886700" y="3314700"/>
          <p14:tracePt t="134695" x="7886700" y="3289300"/>
          <p14:tracePt t="134707" x="7877175" y="3263900"/>
          <p14:tracePt t="134709" x="7869238" y="3228975"/>
          <p14:tracePt t="134720" x="7869238" y="3195638"/>
          <p14:tracePt t="134729" x="7861300" y="3152775"/>
          <p14:tracePt t="134735" x="7861300" y="3135313"/>
          <p14:tracePt t="134745" x="7861300" y="3119438"/>
          <p14:tracePt t="134750" x="7861300" y="3094038"/>
          <p14:tracePt t="134759" x="7861300" y="3084513"/>
          <p14:tracePt t="134769" x="7861300" y="3067050"/>
          <p14:tracePt t="134775" x="7861300" y="3059113"/>
          <p14:tracePt t="134790" x="7861300" y="3051175"/>
          <p14:tracePt t="134837" x="7861300" y="3033713"/>
          <p14:tracePt t="134922" x="7861300" y="3025775"/>
          <p14:tracePt t="134945" x="7869238" y="3025775"/>
          <p14:tracePt t="134952" x="7886700" y="3025775"/>
          <p14:tracePt t="134961" x="7902575" y="3025775"/>
          <p14:tracePt t="134973" x="7902575" y="3016250"/>
          <p14:tracePt t="134977" x="7912100" y="3016250"/>
          <p14:tracePt t="134987" x="7920038" y="3016250"/>
          <p14:tracePt t="135034" x="7927975" y="3008313"/>
          <p14:tracePt t="135048" x="7927975" y="3000375"/>
          <p14:tracePt t="135059" x="7920038" y="2974975"/>
          <p14:tracePt t="135065" x="7902575" y="2957513"/>
          <p14:tracePt t="135074" x="7894638" y="2949575"/>
          <p14:tracePt t="135084" x="7886700" y="2932113"/>
          <p14:tracePt t="135087" x="7869238" y="2914650"/>
          <p14:tracePt t="135101" x="7861300" y="2906713"/>
          <p14:tracePt t="135115" x="7861300" y="2897188"/>
          <p14:tracePt t="135151" x="7861300" y="2889250"/>
          <p14:tracePt t="135156" x="7861300" y="2881313"/>
          <p14:tracePt t="135164" x="7861300" y="2863850"/>
          <p14:tracePt t="135174" x="7861300" y="2846388"/>
          <p14:tracePt t="135179" x="7861300" y="2830513"/>
          <p14:tracePt t="135191" x="7861300" y="2813050"/>
          <p14:tracePt t="135194" x="7861300" y="2805113"/>
          <p14:tracePt t="135203" x="7861300" y="2795588"/>
          <p14:tracePt t="135215" x="7861300" y="2787650"/>
          <p14:tracePt t="135219" x="7861300" y="2778125"/>
          <p14:tracePt t="135234" x="7861300" y="2770188"/>
          <p14:tracePt t="135243" x="7861300" y="2762250"/>
          <p14:tracePt t="135257" x="7861300" y="2752725"/>
          <p14:tracePt t="135269" x="7861300" y="2744788"/>
          <p14:tracePt t="135275" x="7861300" y="2736850"/>
          <p14:tracePt t="135306" x="7861300" y="2719388"/>
          <p14:tracePt t="135315" x="7861300" y="2701925"/>
          <p14:tracePt t="135324" x="7861300" y="2693988"/>
          <p14:tracePt t="135334" x="7861300" y="2676525"/>
          <p14:tracePt t="135340" x="7861300" y="2668588"/>
          <p14:tracePt t="135351" x="7861300" y="2660650"/>
          <p14:tracePt t="135352" x="7861300" y="2643188"/>
          <p14:tracePt t="135367" x="7861300" y="2633663"/>
          <p14:tracePt t="135385" x="7851775" y="2625725"/>
          <p14:tracePt t="135390" x="7843838" y="2617788"/>
          <p14:tracePt t="135401" x="7843838" y="2608263"/>
          <p14:tracePt t="135409" x="7818438" y="2582863"/>
          <p14:tracePt t="135415" x="7818438" y="2574925"/>
          <p14:tracePt t="135425" x="7800975" y="2566988"/>
          <p14:tracePt t="135434" x="7793038" y="2557463"/>
          <p14:tracePt t="135445" x="7793038" y="2549525"/>
          <p14:tracePt t="135451" x="7783513" y="2549525"/>
          <p14:tracePt t="135459" x="7775575" y="2549525"/>
          <p14:tracePt t="135469" x="7767638" y="2549525"/>
          <p14:tracePt t="135475" x="7767638" y="2532063"/>
          <p14:tracePt t="135484" x="7758113" y="2532063"/>
          <p14:tracePt t="135492" x="7742238" y="2532063"/>
          <p14:tracePt t="135500" x="7716838" y="2524125"/>
          <p14:tracePt t="135509" x="7699375" y="2524125"/>
          <p14:tracePt t="135517" x="7691438" y="2516188"/>
          <p14:tracePt t="135534" x="7681913" y="2516188"/>
          <p14:tracePt t="135541" x="7666038" y="2516188"/>
          <p14:tracePt t="135556" x="7639050" y="2506663"/>
          <p14:tracePt t="135561" x="7605713" y="2498725"/>
          <p14:tracePt t="135573" x="7588250" y="2498725"/>
          <p14:tracePt t="135585" x="7529513" y="2473325"/>
          <p14:tracePt t="135595" x="7504113" y="2463800"/>
          <p14:tracePt t="135602" x="7478713" y="2463800"/>
          <p14:tracePt t="135611" x="7469188" y="2463800"/>
          <p14:tracePt t="135622" x="7443788" y="2455863"/>
          <p14:tracePt t="135651" x="7435850" y="2455863"/>
          <p14:tracePt t="135657" x="7435850" y="2447925"/>
          <p14:tracePt t="135728" x="7427913" y="2447925"/>
          <p14:tracePt t="135737" x="7427913" y="2438400"/>
          <p14:tracePt t="135743" x="7427913" y="2430463"/>
          <p14:tracePt t="135753" x="7427913" y="2422525"/>
          <p14:tracePt t="135764" x="7427913" y="2413000"/>
          <p14:tracePt t="135767" x="7427913" y="2397125"/>
          <p14:tracePt t="135777" x="7427913" y="2387600"/>
          <p14:tracePt t="135784" x="7427913" y="2371725"/>
          <p14:tracePt t="135793" x="7427913" y="2336800"/>
          <p14:tracePt t="135805" x="7427913" y="2328863"/>
          <p14:tracePt t="135807" x="7427913" y="2319338"/>
          <p14:tracePt t="135818" x="7427913" y="2303463"/>
          <p14:tracePt t="135823" x="7427913" y="2278063"/>
          <p14:tracePt t="135837" x="7427913" y="2268538"/>
          <p14:tracePt t="135854" x="7427913" y="2260600"/>
          <p14:tracePt t="135859" x="7427913" y="2235200"/>
          <p14:tracePt t="135879" x="7427913" y="2217738"/>
          <p14:tracePt t="135901" x="7427913" y="2209800"/>
          <p14:tracePt t="135909" x="7427913" y="2200275"/>
          <p14:tracePt t="135913" x="7427913" y="2184400"/>
          <p14:tracePt t="135926" x="7427913" y="2174875"/>
          <p14:tracePt t="135929" x="7435850" y="2166938"/>
          <p14:tracePt t="135951" x="7443788" y="2166938"/>
          <p14:tracePt t="135959" x="7453313" y="2159000"/>
          <p14:tracePt t="135967" x="7469188" y="2149475"/>
          <p14:tracePt t="135975" x="7478713" y="2149475"/>
          <p14:tracePt t="135990" x="7494588" y="2141538"/>
          <p14:tracePt t="136006" x="7504113" y="2141538"/>
          <p14:tracePt t="136019" x="7512050" y="2133600"/>
          <p14:tracePt t="136025" x="7521575" y="2133600"/>
          <p14:tracePt t="136035" x="7537450" y="2124075"/>
          <p14:tracePt t="136041" x="7546975" y="2124075"/>
          <p14:tracePt t="136053" x="7572375" y="2124075"/>
          <p14:tracePt t="136055" x="7580313" y="2124075"/>
          <p14:tracePt t="136068" x="7588250" y="2124075"/>
          <p14:tracePt t="136074" x="7605713" y="2124075"/>
          <p14:tracePt t="136094" x="7613650" y="2124075"/>
          <p14:tracePt t="136142" x="7623175" y="2124075"/>
          <p14:tracePt t="136152" x="7631113" y="2124075"/>
          <p14:tracePt t="136169" x="7639050" y="2124075"/>
          <p14:tracePt t="136177" x="7648575" y="2124075"/>
          <p14:tracePt t="136184" x="7656513" y="2124075"/>
          <p14:tracePt t="136191" x="7673975" y="2124075"/>
          <p14:tracePt t="136201" x="7681913" y="2124075"/>
          <p14:tracePt t="136209" x="7691438" y="2124075"/>
          <p14:tracePt t="136222" x="7707313" y="2133600"/>
          <p14:tracePt t="136224" x="7716838" y="2133600"/>
          <p14:tracePt t="136235" x="7724775" y="2133600"/>
          <p14:tracePt t="136241" x="7750175" y="2149475"/>
          <p14:tracePt t="136252" x="7767638" y="2159000"/>
          <p14:tracePt t="136260" x="7800975" y="2184400"/>
          <p14:tracePt t="136263" x="7800975" y="2192338"/>
          <p14:tracePt t="136274" x="7826375" y="2209800"/>
          <p14:tracePt t="136279" x="7835900" y="2209800"/>
          <p14:tracePt t="136291" x="7835900" y="2217738"/>
          <p14:tracePt t="136301" x="7843838" y="2227263"/>
          <p14:tracePt t="136304" x="7851775" y="2235200"/>
          <p14:tracePt t="136317" x="7861300" y="2252663"/>
          <p14:tracePt t="136319" x="7869238" y="2268538"/>
          <p14:tracePt t="136329" x="7877175" y="2278063"/>
          <p14:tracePt t="136341" x="7877175" y="2303463"/>
          <p14:tracePt t="136345" x="7886700" y="2319338"/>
          <p14:tracePt t="136358" x="7894638" y="2328863"/>
          <p14:tracePt t="136360" x="7902575" y="2328863"/>
          <p14:tracePt t="136379" x="7902575" y="2344738"/>
          <p14:tracePt t="136385" x="7902575" y="2354263"/>
          <p14:tracePt t="136395" x="7902575" y="2371725"/>
          <p14:tracePt t="136407" x="7902575" y="2379663"/>
          <p14:tracePt t="136417" x="7902575" y="2397125"/>
          <p14:tracePt t="136427" x="7902575" y="2422525"/>
          <p14:tracePt t="136451" x="7902575" y="2430463"/>
          <p14:tracePt t="136465" x="7902575" y="2447925"/>
          <p14:tracePt t="136485" x="7902575" y="2455863"/>
          <p14:tracePt t="136493" x="7902575" y="2473325"/>
          <p14:tracePt t="136503" x="7902575" y="2481263"/>
          <p14:tracePt t="136509" x="7902575" y="2489200"/>
          <p14:tracePt t="136525" x="7902575" y="2506663"/>
          <p14:tracePt t="136535" x="7902575" y="2532063"/>
          <p14:tracePt t="136552" x="7902575" y="2541588"/>
          <p14:tracePt t="136559" x="7902575" y="2557463"/>
          <p14:tracePt t="136576" x="7902575" y="2566988"/>
          <p14:tracePt t="136585" x="7902575" y="2582863"/>
          <p14:tracePt t="136609" x="7902575" y="2592388"/>
          <p14:tracePt t="136618" x="7902575" y="2600325"/>
          <p14:tracePt t="136625" x="7894638" y="2600325"/>
          <p14:tracePt t="136635" x="7886700" y="2608263"/>
          <p14:tracePt t="136645" x="7886700" y="2617788"/>
          <p14:tracePt t="136657" x="7877175" y="2625725"/>
          <p14:tracePt t="136671" x="7869238" y="2625725"/>
          <p14:tracePt t="136685" x="7861300" y="2633663"/>
          <p14:tracePt t="136695" x="7851775" y="2633663"/>
          <p14:tracePt t="136707" x="7843838" y="2643188"/>
          <p14:tracePt t="136724" x="7835900" y="2651125"/>
          <p14:tracePt t="136735" x="7826375" y="2660650"/>
          <p14:tracePt t="136757" x="7818438" y="2660650"/>
          <p14:tracePt t="136761" x="7810500" y="2660650"/>
          <p14:tracePt t="136777" x="7800975" y="2668588"/>
          <p14:tracePt t="136807" x="7793038" y="2686050"/>
          <p14:tracePt t="136811" x="7783513" y="2686050"/>
          <p14:tracePt t="136824" x="7775575" y="2686050"/>
          <p14:tracePt t="136841" x="7767638" y="2686050"/>
          <p14:tracePt t="136851" x="7758113" y="2686050"/>
          <p14:tracePt t="136868" x="7758113" y="2693988"/>
          <p14:tracePt t="136917" x="7750175" y="2693988"/>
          <p14:tracePt t="137432" x="7742238" y="2693988"/>
          <p14:tracePt t="137493" x="7732713" y="2693988"/>
          <p14:tracePt t="137670" x="7716838" y="2693988"/>
          <p14:tracePt t="137689" x="7707313" y="2693988"/>
          <p14:tracePt t="137766" x="7699375" y="2693988"/>
          <p14:tracePt t="137775" x="7691438" y="2693988"/>
          <p14:tracePt t="138032" x="7691438" y="2701925"/>
          <p14:tracePt t="138290" x="7681913" y="2701925"/>
          <p14:tracePt t="138305" x="7673975" y="2701925"/>
          <p14:tracePt t="138318" x="7666038" y="2701925"/>
          <p14:tracePt t="138321" x="7648575" y="2701925"/>
          <p14:tracePt t="138329" x="7639050" y="2693988"/>
          <p14:tracePt t="138339" x="7631113" y="2676525"/>
          <p14:tracePt t="138351" x="7613650" y="2676525"/>
          <p14:tracePt t="138356" x="7605713" y="2668588"/>
          <p14:tracePt t="138367" x="7605713" y="2660650"/>
          <p14:tracePt t="138375" x="7588250" y="2633663"/>
          <p14:tracePt t="138384" x="7588250" y="2617788"/>
          <p14:tracePt t="138391" x="7572375" y="2592388"/>
          <p14:tracePt t="138395" x="7554913" y="2557463"/>
          <p14:tracePt t="138405" x="7537450" y="2541588"/>
          <p14:tracePt t="138418" x="7512050" y="2506663"/>
          <p14:tracePt t="138423" x="7512050" y="2498725"/>
          <p14:tracePt t="138434" x="7461250" y="2455863"/>
          <p14:tracePt t="138445" x="7461250" y="2447925"/>
          <p14:tracePt t="138456" x="7461250" y="2438400"/>
          <p14:tracePt t="138511" x="7461250" y="2430463"/>
          <p14:tracePt t="138527" x="7504113" y="2455863"/>
          <p14:tracePt t="138538" x="7521575" y="2463800"/>
          <p14:tracePt t="138541" x="7546975" y="2473325"/>
          <p14:tracePt t="138551" x="7572375" y="2498725"/>
          <p14:tracePt t="138561" x="7597775" y="2498725"/>
          <p14:tracePt t="138569" x="7613650" y="2498725"/>
          <p14:tracePt t="138573" x="7631113" y="2498725"/>
          <p14:tracePt t="138584" x="7648575" y="2506663"/>
          <p14:tracePt t="138593" x="7656513" y="2506663"/>
          <p14:tracePt t="138676" x="7666038" y="2506663"/>
          <p14:tracePt t="138689" x="7673975" y="2506663"/>
          <p14:tracePt t="138705" x="7681913" y="2506663"/>
          <p14:tracePt t="138717" x="7681913" y="2498725"/>
          <p14:tracePt t="138725" x="7691438" y="2489200"/>
          <p14:tracePt t="138729" x="7707313" y="2473325"/>
          <p14:tracePt t="138745" x="7707313" y="2463800"/>
          <p14:tracePt t="138751" x="7707313" y="2447925"/>
          <p14:tracePt t="138767" x="7707313" y="2438400"/>
          <p14:tracePt t="138773" x="7707313" y="2413000"/>
          <p14:tracePt t="138777" x="7716838" y="2405063"/>
          <p14:tracePt t="138805" x="7716838" y="2397125"/>
          <p14:tracePt t="138817" x="7716838" y="2387600"/>
          <p14:tracePt t="138869" x="7716838" y="2379663"/>
          <p14:tracePt t="138879" x="7716838" y="2371725"/>
          <p14:tracePt t="138950" x="7716838" y="2362200"/>
          <p14:tracePt t="139005" x="7716838" y="2354263"/>
          <p14:tracePt t="139020" x="7716838" y="2344738"/>
          <p14:tracePt t="139029" x="7707313" y="2344738"/>
          <p14:tracePt t="139039" x="7699375" y="2336800"/>
          <p14:tracePt t="139122" x="7691438" y="2336800"/>
          <p14:tracePt t="139444" x="7681913" y="2336800"/>
          <p14:tracePt t="139463" x="7666038" y="2336800"/>
          <p14:tracePt t="139472" x="7656513" y="2336800"/>
          <p14:tracePt t="139479" x="7648575" y="2336800"/>
          <p14:tracePt t="139489" x="7639050" y="2336800"/>
          <p14:tracePt t="139501" x="7631113" y="2336800"/>
          <p14:tracePt t="139509" x="7623175" y="2336800"/>
          <p14:tracePt t="139518" x="7613650" y="2336800"/>
          <p14:tracePt t="139523" x="7605713" y="2336800"/>
          <p14:tracePt t="139539" x="7597775" y="2336800"/>
          <p14:tracePt t="139551" x="7580313" y="2336800"/>
          <p14:tracePt t="139556" x="7572375" y="2336800"/>
          <p14:tracePt t="139589" x="7562850" y="2336800"/>
          <p14:tracePt t="139601" x="7554913" y="2336800"/>
          <p14:tracePt t="139617" x="7554913" y="2344738"/>
          <p14:tracePt t="139625" x="7537450" y="2362200"/>
          <p14:tracePt t="139645" x="7537450" y="2387600"/>
          <p14:tracePt t="139659" x="7537450" y="2397125"/>
          <p14:tracePt t="139672" x="7537450" y="2405063"/>
          <p14:tracePt t="139675" x="7537450" y="2413000"/>
          <p14:tracePt t="139684" x="7537450" y="2422525"/>
          <p14:tracePt t="139691" x="7537450" y="2438400"/>
          <p14:tracePt t="139701" x="7537450" y="2463800"/>
          <p14:tracePt t="139711" x="7537450" y="2473325"/>
          <p14:tracePt t="139718" x="7537450" y="2498725"/>
          <p14:tracePt t="139735" x="7537450" y="2516188"/>
          <p14:tracePt t="139751" x="7546975" y="2524125"/>
          <p14:tracePt t="139761" x="7554913" y="2532063"/>
          <p14:tracePt t="139777" x="7554913" y="2541588"/>
          <p14:tracePt t="139789" x="7562850" y="2549525"/>
          <p14:tracePt t="139790" x="7572375" y="2549525"/>
          <p14:tracePt t="139801" x="7580313" y="2549525"/>
          <p14:tracePt t="139818" x="7588250" y="2549525"/>
          <p14:tracePt t="139827" x="7605713" y="2549525"/>
          <p14:tracePt t="139841" x="7623175" y="2549525"/>
          <p14:tracePt t="139857" x="7639050" y="2549525"/>
          <p14:tracePt t="139867" x="7656513" y="2549525"/>
          <p14:tracePt t="139877" x="7673975" y="2549525"/>
          <p14:tracePt t="139884" x="7681913" y="2541588"/>
          <p14:tracePt t="139901" x="7699375" y="2524125"/>
          <p14:tracePt t="139907" x="7716838" y="2506663"/>
          <p14:tracePt t="139918" x="7724775" y="2498725"/>
          <p14:tracePt t="139927" x="7732713" y="2489200"/>
          <p14:tracePt t="139934" x="7732713" y="2481263"/>
          <p14:tracePt t="139943" x="7742238" y="2447925"/>
          <p14:tracePt t="139951" x="7742238" y="2438400"/>
          <p14:tracePt t="139958" x="7742238" y="2430463"/>
          <p14:tracePt t="139974" x="7742238" y="2422525"/>
          <p14:tracePt t="139984" x="7742238" y="2413000"/>
          <p14:tracePt t="140004" x="7742238" y="2405063"/>
          <p14:tracePt t="140013" x="7742238" y="2397125"/>
          <p14:tracePt t="140023" x="7742238" y="2379663"/>
          <p14:tracePt t="140035" x="7742238" y="2362200"/>
          <p14:tracePt t="140042" x="7732713" y="2362200"/>
          <p14:tracePt t="140052" x="7716838" y="2336800"/>
          <p14:tracePt t="140053" x="7707313" y="2336800"/>
          <p14:tracePt t="140065" x="7691438" y="2311400"/>
          <p14:tracePt t="140075" x="7681913" y="2311400"/>
          <p14:tracePt t="140079" x="7673975" y="2311400"/>
          <p14:tracePt t="140089" x="7656513" y="2303463"/>
          <p14:tracePt t="140092" x="7639050" y="2303463"/>
          <p14:tracePt t="140120" x="7623175" y="2303463"/>
          <p14:tracePt t="140226" x="7623175" y="2293938"/>
          <p14:tracePt t="140236" x="7631113" y="2293938"/>
          <p14:tracePt t="140246" x="7648575" y="2268538"/>
          <p14:tracePt t="140251" x="7673975" y="2268538"/>
          <p14:tracePt t="140261" x="7707313" y="2252663"/>
          <p14:tracePt t="140268" x="7750175" y="2243138"/>
          <p14:tracePt t="140275" x="7767638" y="2235200"/>
          <p14:tracePt t="140285" x="7775575" y="2227263"/>
          <p14:tracePt t="140292" x="7783513" y="2227263"/>
          <p14:tracePt t="140307" x="7793038" y="2209800"/>
          <p14:tracePt t="140428" x="7800975" y="2209800"/>
          <p14:tracePt t="140437" x="7810500" y="2200275"/>
          <p14:tracePt t="140441" x="7826375" y="2200275"/>
          <p14:tracePt t="140451" x="7861300" y="2200275"/>
          <p14:tracePt t="140461" x="7869238" y="2192338"/>
          <p14:tracePt t="140467" x="7886700" y="2192338"/>
          <p14:tracePt t="140477" x="7912100" y="2192338"/>
          <p14:tracePt t="140492" x="7954963" y="2192338"/>
          <p14:tracePt t="140503" x="7970838" y="2192338"/>
          <p14:tracePt t="140509" x="8039100" y="2192338"/>
          <p14:tracePt t="140518" x="8115300" y="2192338"/>
          <p14:tracePt t="140524" x="8201025" y="2192338"/>
          <p14:tracePt t="140534" x="8285163" y="2192338"/>
          <p14:tracePt t="140543" x="8328025" y="2192338"/>
          <p14:tracePt t="140551" x="8388350" y="2192338"/>
          <p14:tracePt t="140557" x="8413750" y="2192338"/>
          <p14:tracePt t="140569" x="8421688" y="2192338"/>
          <p14:tracePt t="140821" x="8439150" y="2192338"/>
          <p14:tracePt t="140832" x="8480425" y="2174875"/>
          <p14:tracePt t="140841" x="8523288" y="2174875"/>
          <p14:tracePt t="140844" x="8558213" y="2174875"/>
          <p14:tracePt t="140856" x="8609013" y="2174875"/>
          <p14:tracePt t="140861" x="8693150" y="2174875"/>
          <p14:tracePt t="140874" x="8778875" y="2174875"/>
          <p14:tracePt t="140885" x="8966200" y="2174875"/>
          <p14:tracePt t="140901" x="9093200" y="2174875"/>
          <p14:tracePt t="140911" x="9126538" y="2174875"/>
          <p14:tracePt t="142499" x="9126538" y="2159000"/>
          <p14:tracePt t="142509" x="9093200" y="2159000"/>
          <p14:tracePt t="142518" x="8982075" y="2133600"/>
          <p14:tracePt t="142526" x="8812213" y="2082800"/>
          <p14:tracePt t="142534" x="8558213" y="2022475"/>
          <p14:tracePt t="142541" x="8269288" y="1954213"/>
          <p14:tracePt t="142551" x="7980363" y="1852613"/>
          <p14:tracePt t="142557" x="7639050" y="1776413"/>
          <p14:tracePt t="142567" x="7377113" y="1700213"/>
          <p14:tracePt t="142574" x="7164388" y="1622425"/>
          <p14:tracePt t="142585" x="7035800" y="1563688"/>
          <p14:tracePt t="142591" x="6916738" y="1512888"/>
          <p14:tracePt t="142595" x="6815138" y="1452563"/>
          <p14:tracePt t="142606" x="6746875" y="1411288"/>
          <p14:tracePt t="142611" x="6696075" y="1376363"/>
          <p14:tracePt t="142623" x="6637338" y="1333500"/>
          <p14:tracePt t="142634" x="6586538" y="1292225"/>
          <p14:tracePt t="142639" x="6543675" y="1249363"/>
          <p14:tracePt t="142651" x="6457950" y="1181100"/>
          <p14:tracePt t="142661" x="6407150" y="1138238"/>
          <p14:tracePt t="142672" x="6338888" y="1096963"/>
          <p14:tracePt t="142677" x="6305550" y="1069975"/>
          <p14:tracePt t="142689" x="6254750" y="1054100"/>
          <p14:tracePt t="142691" x="6221413" y="1028700"/>
          <p14:tracePt t="142701" x="6169025" y="1003300"/>
          <p14:tracePt t="142711" x="6127750" y="993775"/>
          <p14:tracePt t="142717" x="6092825" y="977900"/>
          <p14:tracePt t="142727" x="6042025" y="968375"/>
          <p14:tracePt t="142734" x="6016625" y="960438"/>
          <p14:tracePt t="142741" x="5948363" y="942975"/>
          <p14:tracePt t="142751" x="5889625" y="935038"/>
          <p14:tracePt t="142757" x="5829300" y="917575"/>
          <p14:tracePt t="142767" x="5770563" y="909638"/>
          <p14:tracePt t="142773" x="5710238" y="900113"/>
          <p14:tracePt t="142784" x="5641975" y="892175"/>
          <p14:tracePt t="142793" x="5549900" y="884238"/>
          <p14:tracePt t="142801" x="5497513" y="884238"/>
          <p14:tracePt t="142807" x="5421313" y="858838"/>
          <p14:tracePt t="142815" x="5345113" y="849313"/>
          <p14:tracePt t="142824" x="5276850" y="841375"/>
          <p14:tracePt t="142834" x="5200650" y="823913"/>
          <p14:tracePt t="142839" x="5167313" y="815975"/>
          <p14:tracePt t="142851" x="5124450" y="808038"/>
          <p14:tracePt t="142856" x="5073650" y="798513"/>
          <p14:tracePt t="142864" x="5056188" y="790575"/>
          <p14:tracePt t="142873" x="5022850" y="781050"/>
          <p14:tracePt t="142879" x="4979988" y="781050"/>
          <p14:tracePt t="142889" x="4946650" y="773113"/>
          <p14:tracePt t="142901" x="4894263" y="765175"/>
          <p14:tracePt t="142905" x="4860925" y="755650"/>
          <p14:tracePt t="142915" x="4818063" y="747713"/>
          <p14:tracePt t="142918" x="4759325" y="739775"/>
          <p14:tracePt t="142929" x="4699000" y="730250"/>
          <p14:tracePt t="142934" x="4622800" y="704850"/>
          <p14:tracePt t="142943" x="4521200" y="696913"/>
          <p14:tracePt t="142956" x="4435475" y="679450"/>
          <p14:tracePt t="142959" x="4359275" y="663575"/>
          <p14:tracePt t="142971" x="4275138" y="654050"/>
          <p14:tracePt t="142974" x="4232275" y="636588"/>
          <p14:tracePt t="142985" x="4156075" y="636588"/>
          <p14:tracePt t="142993" x="4146550" y="636588"/>
          <p14:tracePt t="143001" x="4121150" y="620713"/>
          <p14:tracePt t="143009" x="4087813" y="620713"/>
          <p14:tracePt t="143015" x="4052888" y="620713"/>
          <p14:tracePt t="143034" x="4037013" y="620713"/>
          <p14:tracePt t="143040" x="4027488" y="620713"/>
          <p14:tracePt t="143468" x="4019550" y="620713"/>
          <p14:tracePt t="143480" x="4027488" y="620713"/>
          <p14:tracePt t="143482" x="4079875" y="628650"/>
          <p14:tracePt t="143492" x="4138613" y="646113"/>
          <p14:tracePt t="143504" x="4197350" y="671513"/>
          <p14:tracePt t="143509" x="4257675" y="696913"/>
          <p14:tracePt t="143521" x="4325938" y="739775"/>
          <p14:tracePt t="143523" x="4384675" y="765175"/>
          <p14:tracePt t="143534" x="4419600" y="781050"/>
          <p14:tracePt t="143543" x="4470400" y="790575"/>
          <p14:tracePt t="143550" x="4495800" y="798513"/>
          <p14:tracePt t="143900" x="4503738" y="798513"/>
          <p14:tracePt t="143919" x="4521200" y="790575"/>
          <p14:tracePt t="143927" x="4521200" y="773113"/>
          <p14:tracePt t="143934" x="4521200" y="765175"/>
          <p14:tracePt t="143941" x="4554538" y="730250"/>
          <p14:tracePt t="143951" x="4572000" y="704850"/>
          <p14:tracePt t="143957" x="4579938" y="688975"/>
          <p14:tracePt t="143968" x="4605338" y="671513"/>
          <p14:tracePt t="143973" x="4622800" y="646113"/>
          <p14:tracePt t="143984" x="4630738" y="620713"/>
          <p14:tracePt t="143993" x="4640263" y="611188"/>
          <p14:tracePt t="144001" x="4657725" y="577850"/>
          <p14:tracePt t="144007" x="4665663" y="569913"/>
          <p14:tracePt t="144014" x="4673600" y="560388"/>
          <p14:tracePt t="144034" x="4673600" y="552450"/>
          <p14:tracePt t="144892" x="4673600" y="544513"/>
          <p14:tracePt t="144902" x="4683125" y="544513"/>
          <p14:tracePt t="144911" x="4708525" y="534988"/>
          <p14:tracePt t="144918" x="4749800" y="534988"/>
          <p14:tracePt t="144925" x="4775200" y="519113"/>
          <p14:tracePt t="144937" x="4818063" y="519113"/>
          <p14:tracePt t="144940" x="4835525" y="519113"/>
          <p14:tracePt t="144951" x="4878388" y="519113"/>
          <p14:tracePt t="144957" x="4962525" y="519113"/>
          <p14:tracePt t="144967" x="5048250" y="519113"/>
          <p14:tracePt t="144977" x="5192713" y="519113"/>
          <p14:tracePt t="144985" x="5353050" y="534988"/>
          <p14:tracePt t="144991" x="5549900" y="577850"/>
          <p14:tracePt t="145001" x="5727700" y="595313"/>
          <p14:tracePt t="145007" x="5922963" y="620713"/>
          <p14:tracePt t="145017" x="6110288" y="646113"/>
          <p14:tracePt t="145023" x="6338888" y="704850"/>
          <p14:tracePt t="145034" x="6543675" y="747713"/>
          <p14:tracePt t="145040" x="6670675" y="798513"/>
          <p14:tracePt t="145051" x="6815138" y="823913"/>
          <p14:tracePt t="145057" x="6943725" y="858838"/>
          <p14:tracePt t="145063" x="7045325" y="900113"/>
          <p14:tracePt t="145073" x="7138988" y="935038"/>
          <p14:tracePt t="145077" x="7223125" y="942975"/>
          <p14:tracePt t="145089" x="7265988" y="952500"/>
          <p14:tracePt t="145100" x="7324725" y="968375"/>
          <p14:tracePt t="145106" x="7350125" y="977900"/>
          <p14:tracePt t="145116" x="7385050" y="985838"/>
          <p14:tracePt t="145118" x="7402513" y="985838"/>
          <p14:tracePt t="145127" x="7418388" y="993775"/>
          <p14:tracePt t="145139" x="7453313" y="1011238"/>
          <p14:tracePt t="145143" x="7469188" y="1019175"/>
          <p14:tracePt t="145155" x="7512050" y="1036638"/>
          <p14:tracePt t="145156" x="7562850" y="1069975"/>
          <p14:tracePt t="145167" x="7623175" y="1087438"/>
          <p14:tracePt t="145177" x="7656513" y="1096963"/>
          <p14:tracePt t="145184" x="7691438" y="1096963"/>
          <p14:tracePt t="145193" x="7732713" y="1112838"/>
          <p14:tracePt t="145200" x="7783513" y="1147763"/>
          <p14:tracePt t="145209" x="7869238" y="1163638"/>
          <p14:tracePt t="145218" x="7920038" y="1189038"/>
          <p14:tracePt t="145224" x="8013700" y="1223963"/>
          <p14:tracePt t="145234" x="8115300" y="1257300"/>
          <p14:tracePt t="145240" x="8201025" y="1266825"/>
          <p14:tracePt t="145251" x="8285163" y="1292225"/>
          <p14:tracePt t="145259" x="8388350" y="1325563"/>
          <p14:tracePt t="145263" x="8480425" y="1343025"/>
          <p14:tracePt t="145274" x="8548688" y="1350963"/>
          <p14:tracePt t="145279" x="8624888" y="1368425"/>
          <p14:tracePt t="145290" x="8659813" y="1368425"/>
          <p14:tracePt t="145300" x="8685213" y="1368425"/>
          <p14:tracePt t="145307" x="8693150" y="1368425"/>
          <p14:tracePt t="145318" x="8702675" y="1368425"/>
          <p14:tracePt t="145632" x="8710613" y="1376363"/>
          <p14:tracePt t="145637" x="8710613" y="1401763"/>
          <p14:tracePt t="145651" x="8710613" y="1452563"/>
          <p14:tracePt t="145657" x="8710613" y="1555750"/>
          <p14:tracePt t="145665" x="8710613" y="1682750"/>
          <p14:tracePt t="145674" x="8710613" y="1809750"/>
          <p14:tracePt t="145677" x="8718550" y="1938338"/>
          <p14:tracePt t="145688" x="8753475" y="2098675"/>
          <p14:tracePt t="145700" x="8753475" y="2252663"/>
          <p14:tracePt t="145703" x="8769350" y="2405063"/>
          <p14:tracePt t="145715" x="8778875" y="2566988"/>
          <p14:tracePt t="145718" x="8796338" y="2736850"/>
          <p14:tracePt t="145727" x="8796338" y="2889250"/>
          <p14:tracePt t="145740" x="8796338" y="3051175"/>
          <p14:tracePt t="145743" x="8796338" y="3178175"/>
          <p14:tracePt t="145753" x="8778875" y="3330575"/>
          <p14:tracePt t="145759" x="8753475" y="3449638"/>
          <p14:tracePt t="145769" x="8710613" y="3552825"/>
          <p14:tracePt t="145779" x="8659813" y="3671888"/>
          <p14:tracePt t="145785" x="8642350" y="3713163"/>
          <p14:tracePt t="145793" x="8609013" y="3781425"/>
          <p14:tracePt t="145800" x="8583613" y="3832225"/>
          <p14:tracePt t="145809" x="8566150" y="3841750"/>
          <p14:tracePt t="145818" x="8540750" y="3841750"/>
          <p14:tracePt t="145824" x="8523288" y="3857625"/>
          <p14:tracePt t="145843" x="8515350" y="3857625"/>
          <p14:tracePt t="145873" x="8507413" y="3857625"/>
          <p14:tracePt t="145895" x="8497888" y="3857625"/>
          <p14:tracePt t="145915" x="8489950" y="3857625"/>
          <p14:tracePt t="145921" x="8480425" y="3857625"/>
          <p14:tracePt t="145929" x="8455025" y="3857625"/>
          <p14:tracePt t="145945" x="8429625" y="3857625"/>
          <p14:tracePt t="145957" x="8413750" y="3857625"/>
          <p14:tracePt t="145958" x="8396288" y="3857625"/>
          <p14:tracePt t="145969" x="8388350" y="3857625"/>
          <p14:tracePt t="145979" x="8370888" y="3875088"/>
          <p14:tracePt t="145984" x="8362950" y="3883025"/>
          <p14:tracePt t="145995" x="8353425" y="3883025"/>
          <p14:tracePt t="146007" x="8345488" y="3883025"/>
          <p14:tracePt t="146011" x="8335963" y="3900488"/>
          <p14:tracePt t="146024" x="8320088" y="3925888"/>
          <p14:tracePt t="146034" x="8320088" y="3943350"/>
          <p14:tracePt t="146045" x="8310563" y="3968750"/>
          <p14:tracePt t="146051" x="8310563" y="3986213"/>
          <p14:tracePt t="146061" x="8302625" y="4011613"/>
          <p14:tracePt t="146067" x="8302625" y="4027488"/>
          <p14:tracePt t="146085" x="8302625" y="4044950"/>
          <p14:tracePt t="146091" x="8302625" y="4052888"/>
          <p14:tracePt t="146101" x="8302625" y="4070350"/>
          <p14:tracePt t="146107" x="8302625" y="4087813"/>
          <p14:tracePt t="146118" x="8302625" y="4105275"/>
          <p14:tracePt t="146127" x="8302625" y="4121150"/>
          <p14:tracePt t="146134" x="8302625" y="4146550"/>
          <p14:tracePt t="146141" x="8302625" y="4164013"/>
          <p14:tracePt t="146151" x="8302625" y="4181475"/>
          <p14:tracePt t="146157" x="8302625" y="4189413"/>
          <p14:tracePt t="146167" x="8302625" y="4206875"/>
          <p14:tracePt t="146173" x="8302625" y="4224338"/>
          <p14:tracePt t="146191" x="8302625" y="4232275"/>
          <p14:tracePt t="146200" x="8294688" y="4240213"/>
          <p14:tracePt t="146208" x="8285163" y="4249738"/>
          <p14:tracePt t="146218" x="8285163" y="4257675"/>
          <p14:tracePt t="146224" x="8259763" y="4275138"/>
          <p14:tracePt t="146234" x="8226425" y="4300538"/>
          <p14:tracePt t="146238" x="8208963" y="4308475"/>
          <p14:tracePt t="146251" x="8183563" y="4325938"/>
          <p14:tracePt t="146257" x="8166100" y="4341813"/>
          <p14:tracePt t="146263" x="8150225" y="4359275"/>
          <p14:tracePt t="146275" x="8124825" y="4376738"/>
          <p14:tracePt t="146276" x="8107363" y="4384675"/>
          <p14:tracePt t="146287" x="8081963" y="4419600"/>
          <p14:tracePt t="146301" x="8047038" y="4452938"/>
          <p14:tracePt t="146303" x="8031163" y="4470400"/>
          <p14:tracePt t="146316" x="8005763" y="4503738"/>
          <p14:tracePt t="146317" x="7996238" y="4513263"/>
          <p14:tracePt t="146327" x="7980363" y="4521200"/>
          <p14:tracePt t="146338" x="7970838" y="4538663"/>
          <p14:tracePt t="146343" x="7962900" y="4538663"/>
          <p14:tracePt t="146359" x="7954963" y="4546600"/>
          <p14:tracePt t="146486" x="7954963" y="4554538"/>
          <p14:tracePt t="146506" x="7954963" y="4564063"/>
          <p14:tracePt t="146582" x="7954963" y="4572000"/>
          <p14:tracePt t="146591" x="7937500" y="4572000"/>
          <p14:tracePt t="146595" x="7912100" y="4572000"/>
          <p14:tracePt t="146607" x="7877175" y="4572000"/>
          <p14:tracePt t="146617" x="7843838" y="4572000"/>
          <p14:tracePt t="146623" x="7793038" y="4572000"/>
          <p14:tracePt t="146635" x="7691438" y="4538663"/>
          <p14:tracePt t="146645" x="7623175" y="4513263"/>
          <p14:tracePt t="146657" x="7588250" y="4503738"/>
          <p14:tracePt t="146661" x="7546975" y="4478338"/>
          <p14:tracePt t="146674" x="7529513" y="4478338"/>
          <p14:tracePt t="146677" x="7521575" y="4478338"/>
          <p14:tracePt t="146711" x="7521575" y="4470400"/>
          <p14:tracePt t="146737" x="7521575" y="4460875"/>
          <p14:tracePt t="146753" x="7521575" y="4452938"/>
          <p14:tracePt t="146761" x="7554913" y="4445000"/>
          <p14:tracePt t="146767" x="7597775" y="4435475"/>
          <p14:tracePt t="146777" x="7656513" y="4435475"/>
          <p14:tracePt t="146784" x="7691438" y="4427538"/>
          <p14:tracePt t="146791" x="7724775" y="4419600"/>
          <p14:tracePt t="146805" x="7800975" y="4410075"/>
          <p14:tracePt t="146806" x="7869238" y="4410075"/>
          <p14:tracePt t="146817" x="7937500" y="4410075"/>
          <p14:tracePt t="146823" x="7996238" y="4410075"/>
          <p14:tracePt t="146834" x="8039100" y="4410075"/>
          <p14:tracePt t="146843" x="8074025" y="4410075"/>
          <p14:tracePt t="146851" x="8107363" y="4410075"/>
          <p14:tracePt t="146857" x="8115300" y="4410075"/>
          <p14:tracePt t="146865" x="8124825" y="4410075"/>
          <p14:tracePt t="146874" x="8124825" y="4419600"/>
          <p14:tracePt t="146884" x="8124825" y="4427538"/>
          <p14:tracePt t="146902" x="8124825" y="4460875"/>
          <p14:tracePt t="146902" x="8099425" y="4478338"/>
          <p14:tracePt t="146914" x="8089900" y="4486275"/>
          <p14:tracePt t="146924" x="8081963" y="4529138"/>
          <p14:tracePt t="146927" x="8074025" y="4546600"/>
          <p14:tracePt t="146937" x="8047038" y="4564063"/>
          <p14:tracePt t="146943" x="8031163" y="4579938"/>
          <p14:tracePt t="146953" x="8013700" y="4597400"/>
          <p14:tracePt t="146964" x="7970838" y="4605338"/>
          <p14:tracePt t="146969" x="7954963" y="4614863"/>
          <p14:tracePt t="146979" x="7927975" y="4622800"/>
          <p14:tracePt t="146984" x="7902575" y="4622800"/>
          <p14:tracePt t="146993" x="7877175" y="4622800"/>
          <p14:tracePt t="147007" x="7861300" y="4630738"/>
          <p14:tracePt t="147009" x="7835900" y="4648200"/>
          <p14:tracePt t="147019" x="7818438" y="4648200"/>
          <p14:tracePt t="147024" x="7793038" y="4648200"/>
          <p14:tracePt t="147035" x="7775575" y="4648200"/>
          <p14:tracePt t="147043" x="7750175" y="4648200"/>
          <p14:tracePt t="147050" x="7742238" y="4648200"/>
          <p14:tracePt t="147059" x="7732713" y="4648200"/>
          <p14:tracePt t="147067" x="7716838" y="4657725"/>
          <p14:tracePt t="147079" x="7699375" y="4657725"/>
          <p14:tracePt t="147084" x="7699375" y="4665663"/>
          <p14:tracePt t="147109" x="7691438" y="4673600"/>
          <p14:tracePt t="147154" x="7681913" y="4683125"/>
          <p14:tracePt t="147165" x="7681913" y="4691063"/>
          <p14:tracePt t="147171" x="7673975" y="4699000"/>
          <p14:tracePt t="147179" x="7666038" y="4699000"/>
          <p14:tracePt t="147191" x="7648575" y="4708525"/>
          <p14:tracePt t="147195" x="7631113" y="4724400"/>
          <p14:tracePt t="147206" x="7623175" y="4733925"/>
          <p14:tracePt t="147211" x="7613650" y="4741863"/>
          <p14:tracePt t="147223" x="7605713" y="4759325"/>
          <p14:tracePt t="147235" x="7597775" y="4767263"/>
          <p14:tracePt t="147238" x="7580313" y="4767263"/>
          <p14:tracePt t="147251" x="7562850" y="4775200"/>
          <p14:tracePt t="147272" x="7554913" y="4784725"/>
          <p14:tracePt t="147289" x="7537450" y="4792663"/>
          <p14:tracePt t="147398" x="7546975" y="4792663"/>
          <p14:tracePt t="147409" x="7554913" y="4792663"/>
          <p14:tracePt t="147413" x="7580313" y="4792663"/>
          <p14:tracePt t="147423" x="7605713" y="4792663"/>
          <p14:tracePt t="147427" x="7613650" y="4792663"/>
          <p14:tracePt t="147439" x="7639050" y="4792663"/>
          <p14:tracePt t="147450" x="7656513" y="4792663"/>
          <p14:tracePt t="147455" x="7666038" y="4792663"/>
          <p14:tracePt t="147463" x="7673975" y="4792663"/>
          <p14:tracePt t="147468" x="7681913" y="4784725"/>
          <p14:tracePt t="147479" x="7681913" y="4775200"/>
          <p14:tracePt t="147489" x="7681913" y="4749800"/>
          <p14:tracePt t="147493" x="7681913" y="4733925"/>
          <p14:tracePt t="147504" x="7681913" y="4708525"/>
          <p14:tracePt t="147506" x="7681913" y="4691063"/>
          <p14:tracePt t="147517" x="7681913" y="4665663"/>
          <p14:tracePt t="147534" x="7681913" y="4614863"/>
          <p14:tracePt t="147543" x="7681913" y="4589463"/>
          <p14:tracePt t="147551" x="7656513" y="4554538"/>
          <p14:tracePt t="147559" x="7605713" y="4452938"/>
          <p14:tracePt t="147568" x="7546975" y="4351338"/>
          <p14:tracePt t="147573" x="7443788" y="4224338"/>
          <p14:tracePt t="147584" x="7334250" y="4079875"/>
          <p14:tracePt t="147589" x="7232650" y="3925888"/>
          <p14:tracePt t="147601" x="7129463" y="3798888"/>
          <p14:tracePt t="147609" x="7027863" y="3629025"/>
          <p14:tracePt t="147614" x="6969125" y="3509963"/>
          <p14:tracePt t="147625" x="6934200" y="3408363"/>
          <p14:tracePt t="147629" x="6916738" y="3322638"/>
          <p14:tracePt t="147639" x="6891338" y="3263900"/>
          <p14:tracePt t="147651" x="6883400" y="3186113"/>
          <p14:tracePt t="147656" x="6883400" y="3127375"/>
          <p14:tracePt t="147668" x="6883400" y="3084513"/>
          <p14:tracePt t="147671" x="6926263" y="3033713"/>
          <p14:tracePt t="147679" x="6977063" y="3008313"/>
          <p14:tracePt t="147689" x="7035800" y="2982913"/>
          <p14:tracePt t="147695" x="7138988" y="2940050"/>
          <p14:tracePt t="147706" x="7258050" y="2906713"/>
          <p14:tracePt t="147709" x="7367588" y="2889250"/>
          <p14:tracePt t="147722" x="7512050" y="2863850"/>
          <p14:tracePt t="147735" x="7758113" y="2813050"/>
          <p14:tracePt t="147745" x="7843838" y="2795588"/>
          <p14:tracePt t="147750" x="7902575" y="2778125"/>
          <p14:tracePt t="147759" x="7912100" y="2770188"/>
          <p14:tracePt t="147769" x="7920038" y="2770188"/>
          <p14:tracePt t="147784" x="7920038" y="2752725"/>
          <p14:tracePt t="147795" x="7920038" y="2744788"/>
          <p14:tracePt t="147898" x="7920038" y="2736850"/>
          <p14:tracePt t="147903" x="7920038" y="2727325"/>
          <p14:tracePt t="147911" x="7920038" y="2719388"/>
          <p14:tracePt t="147927" x="7920038" y="2711450"/>
          <p14:tracePt t="147937" x="7920038" y="2693988"/>
          <p14:tracePt t="147950" x="7912100" y="2686050"/>
          <p14:tracePt t="147964" x="7912100" y="2668588"/>
          <p14:tracePt t="147967" x="7902575" y="2660650"/>
          <p14:tracePt t="147977" x="7886700" y="2643188"/>
          <p14:tracePt t="147984" x="7843838" y="2625725"/>
          <p14:tracePt t="147993" x="7793038" y="2592388"/>
          <p14:tracePt t="148003" x="7742238" y="2582863"/>
          <p14:tracePt t="148007" x="7707313" y="2566988"/>
          <p14:tracePt t="148017" x="7666038" y="2549525"/>
          <p14:tracePt t="148024" x="7572375" y="2524125"/>
          <p14:tracePt t="148034" x="7512050" y="2516188"/>
          <p14:tracePt t="148043" x="7453313" y="2498725"/>
          <p14:tracePt t="148050" x="7410450" y="2489200"/>
          <p14:tracePt t="148059" x="7392988" y="2489200"/>
          <p14:tracePt t="148103" x="7385050" y="2489200"/>
          <p14:tracePt t="148123" x="7385050" y="2516188"/>
          <p14:tracePt t="148129" x="7418388" y="2566988"/>
          <p14:tracePt t="148139" x="7435850" y="2574925"/>
          <p14:tracePt t="148142" x="7461250" y="2600325"/>
          <p14:tracePt t="148155" x="7478713" y="2617788"/>
          <p14:tracePt t="148164" x="7512050" y="2633663"/>
          <p14:tracePt t="148169" x="7537450" y="2643188"/>
          <p14:tracePt t="148179" x="7546975" y="2651125"/>
          <p14:tracePt t="148184" x="7554913" y="2660650"/>
          <p14:tracePt t="148195" x="7572375" y="2660650"/>
          <p14:tracePt t="148206" x="7580313" y="2660650"/>
          <p14:tracePt t="148209" x="7580313" y="2668588"/>
          <p14:tracePt t="148220" x="7588250" y="2676525"/>
          <p14:tracePt t="148229" x="7597775" y="2686050"/>
          <p14:tracePt t="148234" x="7605713" y="2693988"/>
          <p14:tracePt t="148245" x="7623175" y="2719388"/>
          <p14:tracePt t="148256" x="7639050" y="2744788"/>
          <p14:tracePt t="148258" x="7648575" y="2778125"/>
          <p14:tracePt t="148271" x="7681913" y="2795588"/>
          <p14:tracePt t="148275" x="7691438" y="2830513"/>
          <p14:tracePt t="148285" x="7707313" y="2846388"/>
          <p14:tracePt t="148295" x="7707313" y="2881313"/>
          <p14:tracePt t="148301" x="7716838" y="2914650"/>
          <p14:tracePt t="148311" x="7724775" y="2932113"/>
          <p14:tracePt t="148317" x="7724775" y="2949575"/>
          <p14:tracePt t="148325" x="7724775" y="2974975"/>
          <p14:tracePt t="148335" x="7732713" y="3016250"/>
          <p14:tracePt t="148341" x="7732713" y="3033713"/>
          <p14:tracePt t="148351" x="7732713" y="3051175"/>
          <p14:tracePt t="148357" x="7732713" y="3076575"/>
          <p14:tracePt t="148368" x="7732713" y="3094038"/>
          <p14:tracePt t="148375" x="7732713" y="3101975"/>
          <p14:tracePt t="148384" x="7732713" y="3119438"/>
          <p14:tracePt t="148391" x="7732713" y="3127375"/>
          <p14:tracePt t="148395" x="7724775" y="3135313"/>
          <p14:tracePt t="148407" x="7724775" y="3144838"/>
          <p14:tracePt t="148423" x="7716838" y="3152775"/>
          <p14:tracePt t="148434" x="7699375" y="3160713"/>
          <p14:tracePt t="148441" x="7691438" y="3170238"/>
          <p14:tracePt t="148450" x="7691438" y="3178175"/>
          <p14:tracePt t="148457" x="7681913" y="3195638"/>
          <p14:tracePt t="148468" x="7666038" y="3203575"/>
          <p14:tracePt t="148474" x="7648575" y="3221038"/>
          <p14:tracePt t="148491" x="7639050" y="3238500"/>
          <p14:tracePt t="148501" x="7623175" y="3263900"/>
          <p14:tracePt t="148507" x="7605713" y="3289300"/>
          <p14:tracePt t="148511" x="7580313" y="3330575"/>
          <p14:tracePt t="148522" x="7572375" y="3355975"/>
          <p14:tracePt t="148670" x="7562850" y="3355975"/>
          <p14:tracePt t="148673" x="7554913" y="3355975"/>
          <p14:tracePt t="148719" x="7546975" y="3355975"/>
          <p14:tracePt t="148739" x="7537450" y="3355975"/>
          <p14:tracePt t="148826" x="7546975" y="3355975"/>
          <p14:tracePt t="148835" x="7554913" y="3355975"/>
          <p14:tracePt t="148845" x="7572375" y="3355975"/>
          <p14:tracePt t="148850" x="7597775" y="3355975"/>
          <p14:tracePt t="148859" x="7613650" y="3330575"/>
          <p14:tracePt t="148868" x="7623175" y="3322638"/>
          <p14:tracePt t="148875" x="7639050" y="3314700"/>
          <p14:tracePt t="148885" x="7656513" y="3305175"/>
          <p14:tracePt t="148891" x="7673975" y="3289300"/>
          <p14:tracePt t="148901" x="7681913" y="3271838"/>
          <p14:tracePt t="148906" x="7699375" y="3254375"/>
          <p14:tracePt t="148918" x="7716838" y="3246438"/>
          <p14:tracePt t="148934" x="7724775" y="3238500"/>
          <p14:tracePt t="148941" x="7742238" y="3228975"/>
          <p14:tracePt t="148951" x="7750175" y="3228975"/>
          <p14:tracePt t="148961" x="7758113" y="3228975"/>
          <p14:tracePt t="148973" x="7767638" y="3228975"/>
          <p14:tracePt t="148975" x="7775575" y="3228975"/>
          <p14:tracePt t="148989" x="7793038" y="3228975"/>
          <p14:tracePt t="149001" x="7818438" y="3228975"/>
          <p14:tracePt t="149024" x="7826375" y="3228975"/>
          <p14:tracePt t="149034" x="7851775" y="3238500"/>
          <p14:tracePt t="149038" x="7861300" y="3238500"/>
          <p14:tracePt t="149050" x="7869238" y="3246438"/>
          <p14:tracePt t="149058" x="7877175" y="3254375"/>
          <p14:tracePt t="149061" x="7877175" y="3263900"/>
          <p14:tracePt t="149074" x="7894638" y="3271838"/>
          <p14:tracePt t="149077" x="7912100" y="3289300"/>
          <p14:tracePt t="149088" x="7912100" y="3297238"/>
          <p14:tracePt t="149101" x="7920038" y="3314700"/>
          <p14:tracePt t="149111" x="7927975" y="3322638"/>
          <p14:tracePt t="149139" x="7937500" y="3330575"/>
          <p14:tracePt t="149141" x="7937500" y="3340100"/>
          <p14:tracePt t="149154" x="7945438" y="3348038"/>
          <p14:tracePt t="149163" x="7945438" y="3365500"/>
          <p14:tracePt t="149167" x="7954963" y="3390900"/>
          <p14:tracePt t="149176" x="7962900" y="3408363"/>
          <p14:tracePt t="149184" x="7962900" y="3449638"/>
          <p14:tracePt t="149193" x="7970838" y="3484563"/>
          <p14:tracePt t="149203" x="7980363" y="3535363"/>
          <p14:tracePt t="149207" x="7988300" y="3594100"/>
          <p14:tracePt t="149217" x="8021638" y="3629025"/>
          <p14:tracePt t="149223" x="8031163" y="3679825"/>
          <p14:tracePt t="149235" x="8031163" y="3687763"/>
          <p14:tracePt t="149243" x="8031163" y="3713163"/>
          <p14:tracePt t="149250" x="8031163" y="3722688"/>
          <p14:tracePt t="149259" x="8031163" y="3730625"/>
          <p14:tracePt t="149263" x="8031163" y="3738563"/>
          <p14:tracePt t="149274" x="8031163" y="3748088"/>
          <p14:tracePt t="149301" x="8031163" y="3756025"/>
          <p14:tracePt t="149313" x="8013700" y="3756025"/>
          <p14:tracePt t="149324" x="8005763" y="3756025"/>
          <p14:tracePt t="149335" x="7988300" y="3763963"/>
          <p14:tracePt t="149351" x="7970838" y="3763963"/>
          <p14:tracePt t="149357" x="7962900" y="3763963"/>
          <p14:tracePt t="149368" x="7954963" y="3763963"/>
          <p14:tracePt t="149375" x="7927975" y="3763963"/>
          <p14:tracePt t="149390" x="7912100" y="3763963"/>
          <p14:tracePt t="149407" x="7902575" y="3763963"/>
          <p14:tracePt t="149417" x="7877175" y="3763963"/>
          <p14:tracePt t="149425" x="7861300" y="3763963"/>
          <p14:tracePt t="149429" x="7851775" y="3756025"/>
          <p14:tracePt t="149441" x="7826375" y="3730625"/>
          <p14:tracePt t="149457" x="7810500" y="3722688"/>
          <p14:tracePt t="149461" x="7800975" y="3713163"/>
          <p14:tracePt t="149474" x="7783513" y="3662363"/>
          <p14:tracePt t="149484" x="7758113" y="3636963"/>
          <p14:tracePt t="149485" x="7742238" y="3603625"/>
          <p14:tracePt t="149495" x="7724775" y="3568700"/>
          <p14:tracePt t="149501" x="7707313" y="3552825"/>
          <p14:tracePt t="149511" x="7673975" y="3517900"/>
          <p14:tracePt t="149523" x="7656513" y="3492500"/>
          <p14:tracePt t="149525" x="7648575" y="3492500"/>
          <p14:tracePt t="149535" x="7639050" y="3475038"/>
          <p14:tracePt t="149545" x="7631113" y="3475038"/>
          <p14:tracePt t="149638" x="7656513" y="3459163"/>
          <p14:tracePt t="149649" x="7707313" y="3459163"/>
          <p14:tracePt t="149654" x="7742238" y="3449638"/>
          <p14:tracePt t="149661" x="7793038" y="3441700"/>
          <p14:tracePt t="149667" x="7835900" y="3433763"/>
          <p14:tracePt t="149677" x="7886700" y="3424238"/>
          <p14:tracePt t="149688" x="7912100" y="3416300"/>
          <p14:tracePt t="149693" x="7937500" y="3416300"/>
          <p14:tracePt t="149703" x="7970838" y="3416300"/>
          <p14:tracePt t="149707" x="7988300" y="3416300"/>
          <p14:tracePt t="149717" x="7996238" y="3416300"/>
          <p14:tracePt t="149865" x="7996238" y="3408363"/>
          <p14:tracePt t="149931" x="7988300" y="3390900"/>
          <p14:tracePt t="149935" x="7988300" y="3382963"/>
          <p14:tracePt t="149945" x="7970838" y="3373438"/>
          <p14:tracePt t="149950" x="7970838" y="3355975"/>
          <p14:tracePt t="149959" x="7970838" y="3348038"/>
          <p14:tracePt t="149969" x="7970838" y="3340100"/>
          <p14:tracePt t="149975" x="7962900" y="3330575"/>
          <p14:tracePt t="149985" x="7962900" y="3322638"/>
          <p14:tracePt t="150001" x="7954963" y="3314700"/>
          <p14:tracePt t="150071" x="7954963" y="3348038"/>
          <p14:tracePt t="150081" x="7954963" y="3398838"/>
          <p14:tracePt t="150088" x="7980363" y="3441700"/>
          <p14:tracePt t="150095" x="7988300" y="3492500"/>
          <p14:tracePt t="150101" x="8005763" y="3527425"/>
          <p14:tracePt t="150111" x="8013700" y="3552825"/>
          <p14:tracePt t="150124" x="8039100" y="3603625"/>
          <p14:tracePt t="150125" x="8056563" y="3671888"/>
          <p14:tracePt t="150134" x="8089900" y="3748088"/>
          <p14:tracePt t="150141" x="8124825" y="3824288"/>
          <p14:tracePt t="150151" x="8158163" y="3908425"/>
          <p14:tracePt t="150161" x="8191500" y="3986213"/>
          <p14:tracePt t="150167" x="8226425" y="4062413"/>
          <p14:tracePt t="150177" x="8243888" y="4121150"/>
          <p14:tracePt t="150184" x="8251825" y="4156075"/>
          <p14:tracePt t="150191" x="8269288" y="4171950"/>
          <p14:tracePt t="150211" x="8269288" y="4189413"/>
          <p14:tracePt t="150248" x="8269288" y="4197350"/>
          <p14:tracePt t="150271" x="8259763" y="4197350"/>
          <p14:tracePt t="150288" x="8243888" y="4206875"/>
          <p14:tracePt t="150299" x="8234363" y="4214813"/>
          <p14:tracePt t="150307" x="8226425" y="4214813"/>
          <p14:tracePt t="150313" x="8208963" y="4232275"/>
          <p14:tracePt t="150325" x="8183563" y="4240213"/>
          <p14:tracePt t="150327" x="8175625" y="4240213"/>
          <p14:tracePt t="150340" x="8158163" y="4240213"/>
          <p14:tracePt t="150343" x="8150225" y="4240213"/>
          <p14:tracePt t="150353" x="8140700" y="4240213"/>
          <p14:tracePt t="150364" x="8132763" y="4240213"/>
          <p14:tracePt t="150525" x="8124825" y="4249738"/>
          <p14:tracePt t="150535" x="8124825" y="4257675"/>
          <p14:tracePt t="150545" x="8140700" y="4265613"/>
          <p14:tracePt t="150551" x="8175625" y="4265613"/>
          <p14:tracePt t="150559" x="8218488" y="4283075"/>
          <p14:tracePt t="150568" x="8234363" y="4291013"/>
          <p14:tracePt t="150575" x="8277225" y="4308475"/>
          <p14:tracePt t="150584" x="8328025" y="4333875"/>
          <p14:tracePt t="150590" x="8362950" y="4359275"/>
          <p14:tracePt t="150601" x="8413750" y="4376738"/>
          <p14:tracePt t="150607" x="8429625" y="4394200"/>
          <p14:tracePt t="150617" x="8429625" y="4410075"/>
          <p14:tracePt t="150625" x="8447088" y="4435475"/>
          <p14:tracePt t="150629" x="8455025" y="4452938"/>
          <p14:tracePt t="150641" x="8455025" y="4460875"/>
          <p14:tracePt t="150645" x="8455025" y="4470400"/>
          <p14:tracePt t="150667" x="8455025" y="4495800"/>
          <p14:tracePt t="150673" x="8455025" y="4503738"/>
          <p14:tracePt t="150684" x="8455025" y="4513263"/>
          <p14:tracePt t="150687" x="8455025" y="4521200"/>
          <p14:tracePt t="150701" x="8455025" y="4529138"/>
          <p14:tracePt t="150703" x="8455025" y="4554538"/>
          <p14:tracePt t="150714" x="8455025" y="4564063"/>
          <p14:tracePt t="150724" x="8455025" y="4572000"/>
          <p14:tracePt t="150727" x="8455025" y="4579938"/>
          <p14:tracePt t="150737" x="8447088" y="4589463"/>
          <p14:tracePt t="150741" x="8439150" y="4589463"/>
          <p14:tracePt t="150754" x="8429625" y="4597400"/>
          <p14:tracePt t="150764" x="8421688" y="4597400"/>
          <p14:tracePt t="150767" x="8413750" y="4597400"/>
          <p14:tracePt t="150784" x="8404225" y="4597400"/>
          <p14:tracePt t="150793" x="8388350" y="4597400"/>
          <p14:tracePt t="150803" x="8378825" y="4597400"/>
          <p14:tracePt t="150808" x="8370888" y="4597400"/>
          <p14:tracePt t="150817" x="8362950" y="4597400"/>
          <p14:tracePt t="150823" x="8353425" y="4597400"/>
          <p14:tracePt t="150834" x="8345488" y="4597400"/>
          <p14:tracePt t="150914" x="8353425" y="4597400"/>
          <p14:tracePt t="150923" x="8370888" y="4589463"/>
          <p14:tracePt t="150929" x="8404225" y="4579938"/>
          <p14:tracePt t="150940" x="8439150" y="4554538"/>
          <p14:tracePt t="150945" x="8464550" y="4538663"/>
          <p14:tracePt t="150957" x="8480425" y="4521200"/>
          <p14:tracePt t="150968" x="8489950" y="4503738"/>
          <p14:tracePt t="150979" x="8497888" y="4503738"/>
          <p14:tracePt t="150990" x="8507413" y="4470400"/>
          <p14:tracePt t="151009" x="8507413" y="4460875"/>
          <p14:tracePt t="151017" x="8507413" y="4435475"/>
          <p14:tracePt t="151025" x="8507413" y="4410075"/>
          <p14:tracePt t="151034" x="8507413" y="4384675"/>
          <p14:tracePt t="151041" x="8507413" y="4368800"/>
          <p14:tracePt t="151051" x="8489950" y="4351338"/>
          <p14:tracePt t="151057" x="8489950" y="4341813"/>
          <p14:tracePt t="151068" x="8480425" y="4325938"/>
          <p14:tracePt t="151075" x="8472488" y="4308475"/>
          <p14:tracePt t="151084" x="8464550" y="4300538"/>
          <p14:tracePt t="151090" x="8455025" y="4291013"/>
          <p14:tracePt t="151101" x="8447088" y="4283075"/>
          <p14:tracePt t="151107" x="8439150" y="4283075"/>
          <p14:tracePt t="151117" x="8429625" y="4283075"/>
          <p14:tracePt t="151125" x="8429625" y="4275138"/>
          <p14:tracePt t="151134" x="8404225" y="4265613"/>
          <p14:tracePt t="151161" x="8396288" y="4265613"/>
          <p14:tracePt t="151168" x="8378825" y="4265613"/>
          <p14:tracePt t="151184" x="8362950" y="4265613"/>
          <p14:tracePt t="151195" x="8353425" y="4265613"/>
          <p14:tracePt t="151207" x="8345488" y="4265613"/>
          <p14:tracePt t="151227" x="8335963" y="4265613"/>
          <p14:tracePt t="151235" x="8328025" y="4265613"/>
          <p14:tracePt t="151257" x="8310563" y="4265613"/>
          <p14:tracePt t="151357" x="8302625" y="4265613"/>
          <p14:tracePt t="151383" x="8320088" y="4275138"/>
          <p14:tracePt t="151393" x="8353425" y="4283075"/>
          <p14:tracePt t="151400" x="8388350" y="4300538"/>
          <p14:tracePt t="151407" x="8413750" y="4316413"/>
          <p14:tracePt t="151417" x="8439150" y="4325938"/>
          <p14:tracePt t="151424" x="8472488" y="4325938"/>
          <p14:tracePt t="151435" x="8489950" y="4325938"/>
          <p14:tracePt t="151437" x="8497888" y="4325938"/>
          <p14:tracePt t="151450" x="8507413" y="4325938"/>
          <p14:tracePt t="151559" x="8507413" y="4333875"/>
          <p14:tracePt t="151569" x="8507413" y="4341813"/>
          <p14:tracePt t="151579" x="8507413" y="4351338"/>
          <p14:tracePt t="151585" x="8489950" y="4359275"/>
          <p14:tracePt t="151595" x="8480425" y="4368800"/>
          <p14:tracePt t="151601" x="8464550" y="4384675"/>
          <p14:tracePt t="151618" x="8439150" y="4402138"/>
          <p14:tracePt t="151626" x="8429625" y="4419600"/>
          <p14:tracePt t="151645" x="8429625" y="4427538"/>
          <p14:tracePt t="151650" x="8413750" y="4445000"/>
          <p14:tracePt t="151659" x="8404225" y="4445000"/>
          <p14:tracePt t="151675" x="8404225" y="4452938"/>
          <p14:tracePt t="151695" x="8404225" y="4470400"/>
          <p14:tracePt t="151725" x="8404225" y="4478338"/>
          <p14:tracePt t="151801" x="8404225" y="4486275"/>
          <p14:tracePt t="151837" x="8413750" y="4486275"/>
          <p14:tracePt t="151863" x="8413750" y="4478338"/>
          <p14:tracePt t="151873" x="8421688" y="4478338"/>
          <p14:tracePt t="151877" x="8421688" y="4470400"/>
          <p14:tracePt t="151887" x="8429625" y="4460875"/>
          <p14:tracePt t="151901" x="8429625" y="4452938"/>
          <p14:tracePt t="151915" x="8429625" y="4419600"/>
          <p14:tracePt t="151919" x="8429625" y="4402138"/>
          <p14:tracePt t="151929" x="8429625" y="4376738"/>
          <p14:tracePt t="151940" x="8429625" y="4351338"/>
          <p14:tracePt t="151943" x="8421688" y="4341813"/>
          <p14:tracePt t="151953" x="8396288" y="4316413"/>
          <p14:tracePt t="151959" x="8362950" y="4275138"/>
          <p14:tracePt t="151969" x="8328025" y="4265613"/>
          <p14:tracePt t="151979" x="8310563" y="4257675"/>
          <p14:tracePt t="151984" x="8269288" y="4249738"/>
          <p14:tracePt t="151993" x="8218488" y="4232275"/>
          <p14:tracePt t="152000" x="8175625" y="4224338"/>
          <p14:tracePt t="152009" x="8132763" y="4224338"/>
          <p14:tracePt t="152018" x="8099425" y="4214813"/>
          <p14:tracePt t="152025" x="8064500" y="4214813"/>
          <p14:tracePt t="152034" x="8031163" y="4214813"/>
          <p14:tracePt t="152051" x="7988300" y="4214813"/>
          <p14:tracePt t="152059" x="7970838" y="4214813"/>
          <p14:tracePt t="152067" x="7954963" y="4214813"/>
          <p14:tracePt t="152075" x="7937500" y="4232275"/>
          <p14:tracePt t="152084" x="7912100" y="4249738"/>
          <p14:tracePt t="152091" x="7902575" y="4257675"/>
          <p14:tracePt t="152095" x="7886700" y="4291013"/>
          <p14:tracePt t="152106" x="7886700" y="4316413"/>
          <p14:tracePt t="152118" x="7877175" y="4341813"/>
          <p14:tracePt t="152121" x="7877175" y="4359275"/>
          <p14:tracePt t="152134" x="7877175" y="4368800"/>
          <p14:tracePt t="152137" x="7877175" y="4394200"/>
          <p14:tracePt t="152151" x="7886700" y="4427538"/>
          <p14:tracePt t="152157" x="7894638" y="4445000"/>
          <p14:tracePt t="152161" x="7937500" y="4486275"/>
          <p14:tracePt t="152173" x="7988300" y="4521200"/>
          <p14:tracePt t="152177" x="8005763" y="4538663"/>
          <p14:tracePt t="152187" x="8039100" y="4554538"/>
          <p14:tracePt t="152201" x="8166100" y="4622800"/>
          <p14:tracePt t="152214" x="8234363" y="4648200"/>
          <p14:tracePt t="152217" x="8277225" y="4673600"/>
          <p14:tracePt t="152227" x="8320088" y="4699000"/>
          <p14:tracePt t="152239" x="8328025" y="4716463"/>
          <p14:tracePt t="152241" x="8345488" y="4716463"/>
          <p14:tracePt t="152251" x="8353425" y="4724400"/>
          <p14:tracePt t="152327" x="8353425" y="4749800"/>
          <p14:tracePt t="152343" x="8353425" y="4759325"/>
          <p14:tracePt t="152353" x="8345488" y="4767263"/>
          <p14:tracePt t="152359" x="8335963" y="4775200"/>
          <p14:tracePt t="152385" x="8328025" y="4784725"/>
          <p14:tracePt t="152405" x="8320088" y="4792663"/>
          <p14:tracePt t="152449" x="8320088" y="4802188"/>
          <p14:tracePt t="152471" x="8320088" y="4810125"/>
          <p14:tracePt t="152479" x="8320088" y="4818063"/>
          <p14:tracePt t="152486" x="8328025" y="4818063"/>
          <p14:tracePt t="152495" x="8353425" y="4827588"/>
          <p14:tracePt t="152501" x="8370888" y="4827588"/>
          <p14:tracePt t="152509" x="8404225" y="4835525"/>
          <p14:tracePt t="152520" x="8439150" y="4835525"/>
          <p14:tracePt t="152525" x="8464550" y="4843463"/>
          <p14:tracePt t="152540" x="8472488" y="4860925"/>
          <p14:tracePt t="152652" x="8480425" y="4860925"/>
          <p14:tracePt t="152672" x="8472488" y="4860925"/>
          <p14:tracePt t="152675" x="8472488" y="4852988"/>
          <p14:tracePt t="152689" x="8464550" y="4852988"/>
          <p14:tracePt t="152691" x="8455025" y="4852988"/>
          <p14:tracePt t="152701" x="8447088" y="4852988"/>
          <p14:tracePt t="152838" x="8447088" y="4843463"/>
          <p14:tracePt t="152843" x="8447088" y="4835525"/>
          <p14:tracePt t="152875" x="8455025" y="4827588"/>
          <p14:tracePt t="152925" x="8464550" y="4818063"/>
          <p14:tracePt t="152940" x="8464550" y="4810125"/>
          <p14:tracePt t="153194" x="8464550" y="4802188"/>
          <p14:tracePt t="153200" x="8472488" y="4802188"/>
          <p14:tracePt t="153223" x="8489950" y="4792663"/>
          <p14:tracePt t="153227" x="8489950" y="4784725"/>
          <p14:tracePt t="153238" x="8497888" y="4784725"/>
          <p14:tracePt t="153270" x="8497888" y="4767263"/>
          <p14:tracePt t="153299" x="8497888" y="4759325"/>
          <p14:tracePt t="153309" x="8497888" y="4741863"/>
          <p14:tracePt t="153323" x="8480425" y="4741863"/>
          <p14:tracePt t="153328" x="8464550" y="4733925"/>
          <p14:tracePt t="153341" x="8421688" y="4708525"/>
          <p14:tracePt t="153350" x="8370888" y="4683125"/>
          <p14:tracePt t="153353" x="8345488" y="4683125"/>
          <p14:tracePt t="153365" x="8259763" y="4648200"/>
          <p14:tracePt t="153369" x="8158163" y="4630738"/>
          <p14:tracePt t="153379" x="8039100" y="4614863"/>
          <p14:tracePt t="153391" x="7927975" y="4605338"/>
          <p14:tracePt t="153395" x="7826375" y="4597400"/>
          <p14:tracePt t="153407" x="7742238" y="4597400"/>
          <p14:tracePt t="153409" x="7699375" y="4597400"/>
          <p14:tracePt t="153421" x="7656513" y="4597400"/>
          <p14:tracePt t="153429" x="7631113" y="4597400"/>
          <p14:tracePt t="153456" x="7623175" y="4597400"/>
          <p14:tracePt t="153479" x="7623175" y="4614863"/>
          <p14:tracePt t="153491" x="7623175" y="4630738"/>
          <p14:tracePt t="153495" x="7623175" y="4648200"/>
          <p14:tracePt t="153506" x="7623175" y="4673600"/>
          <p14:tracePt t="153517" x="7639050" y="4683125"/>
          <p14:tracePt t="153522" x="7648575" y="4691063"/>
          <p14:tracePt t="153535" x="7673975" y="4733925"/>
          <p14:tracePt t="153545" x="7673975" y="4759325"/>
          <p14:tracePt t="153556" x="7673975" y="4767263"/>
          <p14:tracePt t="153561" x="7691438" y="4802188"/>
          <p14:tracePt t="153573" x="7707313" y="4818063"/>
          <p14:tracePt t="153575" x="7707313" y="4835525"/>
          <p14:tracePt t="153585" x="7732713" y="4860925"/>
          <p14:tracePt t="153601" x="7767638" y="4903788"/>
          <p14:tracePt t="153611" x="7783513" y="4929188"/>
          <p14:tracePt t="153617" x="7818438" y="4954588"/>
          <p14:tracePt t="153625" x="7835900" y="4954588"/>
          <p14:tracePt t="153635" x="7869238" y="4962525"/>
          <p14:tracePt t="153642" x="7920038" y="4972050"/>
          <p14:tracePt t="153651" x="7988300" y="4979988"/>
          <p14:tracePt t="153657" x="8039100" y="4997450"/>
          <p14:tracePt t="153668" x="8099425" y="4997450"/>
          <p14:tracePt t="153677" x="8140700" y="4997450"/>
          <p14:tracePt t="153684" x="8191500" y="4997450"/>
          <p14:tracePt t="153693" x="8243888" y="4997450"/>
          <p14:tracePt t="153701" x="8277225" y="4997450"/>
          <p14:tracePt t="153707" x="8310563" y="4979988"/>
          <p14:tracePt t="153717" x="8320088" y="4962525"/>
          <p14:tracePt t="153723" x="8335963" y="4946650"/>
          <p14:tracePt t="153735" x="8335963" y="4937125"/>
          <p14:tracePt t="153751" x="8335963" y="4919663"/>
          <p14:tracePt t="153757" x="8335963" y="4894263"/>
          <p14:tracePt t="153774" x="8335963" y="4878388"/>
          <p14:tracePt t="153801" x="8335963" y="4868863"/>
          <p14:tracePt t="153813" x="8335963" y="4860925"/>
          <p14:tracePt t="153823" x="8335963" y="4843463"/>
          <p14:tracePt t="153834" x="8328025" y="4843463"/>
          <p14:tracePt t="153840" x="8328025" y="4835525"/>
          <p14:tracePt t="153851" x="8302625" y="4827588"/>
          <p14:tracePt t="153853" x="8285163" y="4810125"/>
          <p14:tracePt t="153865" x="8277225" y="4810125"/>
          <p14:tracePt t="153874" x="8259763" y="4784725"/>
          <p14:tracePt t="153879" x="8243888" y="4759325"/>
          <p14:tracePt t="153900" x="8218488" y="4716463"/>
          <p14:tracePt t="153905" x="8218488" y="4691063"/>
          <p14:tracePt t="153913" x="8208963" y="4665663"/>
          <p14:tracePt t="153919" x="8201025" y="4622800"/>
          <p14:tracePt t="153929" x="8191500" y="4589463"/>
          <p14:tracePt t="153934" x="8191500" y="4529138"/>
          <p14:tracePt t="153943" x="8191500" y="4478338"/>
          <p14:tracePt t="153954" x="8191500" y="4427538"/>
          <p14:tracePt t="153959" x="8191500" y="4359275"/>
          <p14:tracePt t="153969" x="8191500" y="4291013"/>
          <p14:tracePt t="153975" x="8191500" y="4206875"/>
          <p14:tracePt t="153984" x="8191500" y="4113213"/>
          <p14:tracePt t="153995" x="8191500" y="4027488"/>
          <p14:tracePt t="154001" x="8191500" y="3960813"/>
          <p14:tracePt t="154009" x="8201025" y="3875088"/>
          <p14:tracePt t="154017" x="8201025" y="3798888"/>
          <p14:tracePt t="154025" x="8208963" y="3730625"/>
          <p14:tracePt t="154035" x="8218488" y="3679825"/>
          <p14:tracePt t="154041" x="8218488" y="3611563"/>
          <p14:tracePt t="154050" x="8218488" y="3552825"/>
          <p14:tracePt t="154057" x="8218488" y="3517900"/>
          <p14:tracePt t="154067" x="8218488" y="3475038"/>
          <p14:tracePt t="154075" x="8218488" y="3433763"/>
          <p14:tracePt t="154084" x="8218488" y="3398838"/>
          <p14:tracePt t="154090" x="8218488" y="3355975"/>
          <p14:tracePt t="154095" x="8218488" y="3330575"/>
          <p14:tracePt t="154107" x="8218488" y="3305175"/>
          <p14:tracePt t="154117" x="8218488" y="3271838"/>
          <p14:tracePt t="154135" x="8218488" y="3238500"/>
          <p14:tracePt t="154145" x="8218488" y="3203575"/>
          <p14:tracePt t="154157" x="8218488" y="3178175"/>
          <p14:tracePt t="154161" x="8218488" y="3135313"/>
          <p14:tracePt t="154174" x="8218488" y="3101975"/>
          <p14:tracePt t="154174" x="8218488" y="3076575"/>
          <p14:tracePt t="154185" x="8218488" y="3051175"/>
          <p14:tracePt t="154195" x="8218488" y="3025775"/>
          <p14:tracePt t="154201" x="8201025" y="3016250"/>
          <p14:tracePt t="154211" x="8183563" y="3000375"/>
          <p14:tracePt t="154217" x="8158163" y="2957513"/>
          <p14:tracePt t="154227" x="8140700" y="2957513"/>
          <p14:tracePt t="154237" x="8107363" y="2906713"/>
          <p14:tracePt t="154241" x="8081963" y="2889250"/>
          <p14:tracePt t="154251" x="8021638" y="2863850"/>
          <p14:tracePt t="154257" x="7988300" y="2846388"/>
          <p14:tracePt t="154268" x="7954963" y="2820988"/>
          <p14:tracePt t="154277" x="7920038" y="2813050"/>
          <p14:tracePt t="154284" x="7902575" y="2805113"/>
          <p14:tracePt t="154291" x="7886700" y="2795588"/>
          <p14:tracePt t="154301" x="7861300" y="2787650"/>
          <p14:tracePt t="154307" x="7843838" y="2778125"/>
          <p14:tracePt t="154317" x="7826375" y="2752725"/>
          <p14:tracePt t="154335" x="7810500" y="2736850"/>
          <p14:tracePt t="154337" x="7793038" y="2719388"/>
          <p14:tracePt t="154350" x="7793038" y="2711450"/>
          <p14:tracePt t="154357" x="7775575" y="2701925"/>
          <p14:tracePt t="154363" x="7767638" y="2686050"/>
          <p14:tracePt t="154374" x="7750175" y="2660650"/>
          <p14:tracePt t="154377" x="7742238" y="2660650"/>
          <p14:tracePt t="154389" x="7732713" y="2633663"/>
          <p14:tracePt t="154401" x="7724775" y="2617788"/>
          <p14:tracePt t="154403" x="7724775" y="2600325"/>
          <p14:tracePt t="154414" x="7707313" y="2582863"/>
          <p14:tracePt t="154420" x="7699375" y="2557463"/>
          <p14:tracePt t="154429" x="7681913" y="2532063"/>
          <p14:tracePt t="154441" x="7656513" y="2498725"/>
          <p14:tracePt t="154443" x="7648575" y="2489200"/>
          <p14:tracePt t="154456" x="7631113" y="2463800"/>
          <p14:tracePt t="154459" x="7631113" y="2447925"/>
          <p14:tracePt t="154468" x="7623175" y="2422525"/>
          <p14:tracePt t="154479" x="7613650" y="2422525"/>
          <p14:tracePt t="154556" x="7613650" y="2447925"/>
          <p14:tracePt t="154567" x="7613650" y="2473325"/>
          <p14:tracePt t="154575" x="7623175" y="2506663"/>
          <p14:tracePt t="154579" x="7648575" y="2549525"/>
          <p14:tracePt t="154589" x="7691438" y="2617788"/>
          <p14:tracePt t="154595" x="7724775" y="2701925"/>
          <p14:tracePt t="154607" x="7783513" y="2787650"/>
          <p14:tracePt t="154618" x="7826375" y="2889250"/>
          <p14:tracePt t="154618" x="7877175" y="2990850"/>
          <p14:tracePt t="154629" x="7937500" y="3109913"/>
          <p14:tracePt t="154634" x="7970838" y="3195638"/>
          <p14:tracePt t="154645" x="7988300" y="3297238"/>
          <p14:tracePt t="154657" x="8013700" y="3373438"/>
          <p14:tracePt t="154661" x="8021638" y="3433763"/>
          <p14:tracePt t="154674" x="8031163" y="3467100"/>
          <p14:tracePt t="154675" x="8031163" y="3484563"/>
          <p14:tracePt t="154701" x="8031163" y="3502025"/>
          <p14:tracePt t="154711" x="8031163" y="3509963"/>
          <p14:tracePt t="154734" x="8031163" y="3517900"/>
          <p14:tracePt t="154738" x="8021638" y="3527425"/>
          <p14:tracePt t="154745" x="8013700" y="3535363"/>
          <p14:tracePt t="154757" x="7996238" y="3535363"/>
          <p14:tracePt t="154774" x="7980363" y="3543300"/>
          <p14:tracePt t="154784" x="7970838" y="3543300"/>
          <p14:tracePt t="154791" x="7954963" y="3543300"/>
          <p14:tracePt t="154800" x="7945438" y="3552825"/>
          <p14:tracePt t="154811" x="7937500" y="3568700"/>
          <p14:tracePt t="154823" x="7920038" y="3578225"/>
          <p14:tracePt t="154834" x="7912100" y="3603625"/>
          <p14:tracePt t="154838" x="7902575" y="3636963"/>
          <p14:tracePt t="154851" x="7902575" y="3662363"/>
          <p14:tracePt t="154861" x="7902575" y="3679825"/>
          <p14:tracePt t="154874" x="7902575" y="3697288"/>
          <p14:tracePt t="154877" x="7902575" y="3713163"/>
          <p14:tracePt t="154887" x="7902575" y="3738563"/>
          <p14:tracePt t="154893" x="7902575" y="3756025"/>
          <p14:tracePt t="154904" x="7902575" y="3790950"/>
          <p14:tracePt t="154917" x="7902575" y="3824288"/>
          <p14:tracePt t="154918" x="7912100" y="3832225"/>
          <p14:tracePt t="154929" x="7927975" y="3857625"/>
          <p14:tracePt t="154934" x="7937500" y="3892550"/>
          <p14:tracePt t="154943" x="7945438" y="3908425"/>
          <p14:tracePt t="154951" x="7954963" y="3925888"/>
          <p14:tracePt t="154959" x="7954963" y="3951288"/>
          <p14:tracePt t="154969" x="7970838" y="3968750"/>
          <p14:tracePt t="154975" x="7970838" y="3976688"/>
          <p14:tracePt t="154985" x="7970838" y="3986213"/>
          <p14:tracePt t="154991" x="7970838" y="3994150"/>
          <p14:tracePt t="155001" x="7970838" y="4011613"/>
          <p14:tracePt t="155013" x="7970838" y="4019550"/>
          <p14:tracePt t="155024" x="7970838" y="4037013"/>
          <p14:tracePt t="155029" x="7970838" y="4044950"/>
          <p14:tracePt t="155040" x="7970838" y="4052888"/>
          <p14:tracePt t="155051" x="7970838" y="4062413"/>
          <p14:tracePt t="155057" x="7970838" y="4070350"/>
          <p14:tracePt t="155067" x="7970838" y="4087813"/>
          <p14:tracePt t="155079" x="7970838" y="4095750"/>
          <p14:tracePt t="155090" x="7954963" y="4113213"/>
          <p14:tracePt t="155094" x="7945438" y="4130675"/>
          <p14:tracePt t="155107" x="7927975" y="4138613"/>
          <p14:tracePt t="155108" x="7920038" y="4146550"/>
          <p14:tracePt t="155119" x="7902575" y="4156075"/>
          <p14:tracePt t="155134" x="7894638" y="4156075"/>
          <p14:tracePt t="155134" x="7869238" y="4164013"/>
          <p14:tracePt t="155145" x="7861300" y="4164013"/>
          <p14:tracePt t="155161" x="7851775" y="4164013"/>
          <p14:tracePt t="155174" x="7843838" y="4164013"/>
          <p14:tracePt t="155175" x="7818438" y="4164013"/>
          <p14:tracePt t="155185" x="7810500" y="4164013"/>
          <p14:tracePt t="155191" x="7793038" y="4164013"/>
          <p14:tracePt t="155211" x="7783513" y="4164013"/>
          <p14:tracePt t="155223" x="7775575" y="4164013"/>
          <p14:tracePt t="155281" x="7767638" y="4181475"/>
          <p14:tracePt t="155291" x="7767638" y="4189413"/>
          <p14:tracePt t="155307" x="7783513" y="4189413"/>
          <p14:tracePt t="155311" x="7800975" y="4189413"/>
          <p14:tracePt t="155324" x="7826375" y="4189413"/>
          <p14:tracePt t="155335" x="7851775" y="4189413"/>
          <p14:tracePt t="155337" x="7861300" y="4189413"/>
          <p14:tracePt t="155351" x="7877175" y="4189413"/>
          <p14:tracePt t="155361" x="7894638" y="4189413"/>
          <p14:tracePt t="155374" x="7902575" y="4189413"/>
          <p14:tracePt t="155377" x="7912100" y="4189413"/>
          <p14:tracePt t="155393" x="7912100" y="4181475"/>
          <p14:tracePt t="155401" x="7912100" y="4171950"/>
          <p14:tracePt t="155407" x="7912100" y="4164013"/>
          <p14:tracePt t="155417" x="7912100" y="4156075"/>
          <p14:tracePt t="155425" x="7912100" y="4138613"/>
          <p14:tracePt t="155435" x="7912100" y="4113213"/>
          <p14:tracePt t="155437" x="7912100" y="4095750"/>
          <p14:tracePt t="155451" x="7886700" y="4052888"/>
          <p14:tracePt t="155457" x="7877175" y="4037013"/>
          <p14:tracePt t="155465" x="7843838" y="3994150"/>
          <p14:tracePt t="155474" x="7826375" y="3976688"/>
          <p14:tracePt t="155479" x="7775575" y="3951288"/>
          <p14:tracePt t="155490" x="7758113" y="3943350"/>
          <p14:tracePt t="155501" x="7716838" y="3908425"/>
          <p14:tracePt t="155502" x="7699375" y="3908425"/>
          <p14:tracePt t="155515" x="7681913" y="3900488"/>
          <p14:tracePt t="155519" x="7666038" y="3900488"/>
          <p14:tracePt t="155530" x="7639050" y="3900488"/>
          <p14:tracePt t="155540" x="7623175" y="3900488"/>
          <p14:tracePt t="155543" x="7597775" y="3900488"/>
          <p14:tracePt t="155556" x="7580313" y="3900488"/>
          <p14:tracePt t="155559" x="7572375" y="3900488"/>
          <p14:tracePt t="155568" x="7521575" y="3935413"/>
          <p14:tracePt t="155579" x="7494588" y="3960813"/>
          <p14:tracePt t="155587" x="7478713" y="3994150"/>
          <p14:tracePt t="155595" x="7469188" y="4044950"/>
          <p14:tracePt t="155601" x="7469188" y="4052888"/>
          <p14:tracePt t="155609" x="7469188" y="4070350"/>
          <p14:tracePt t="155621" x="7469188" y="4079875"/>
          <p14:tracePt t="155625" x="7469188" y="4087813"/>
          <p14:tracePt t="155635" x="7469188" y="4113213"/>
          <p14:tracePt t="155639" x="7469188" y="4121150"/>
          <p14:tracePt t="155650" x="7494588" y="4121150"/>
          <p14:tracePt t="155659" x="7529513" y="4121150"/>
          <p14:tracePt t="155668" x="7554913" y="4130675"/>
          <p14:tracePt t="155675" x="7631113" y="4138613"/>
          <p14:tracePt t="155684" x="7716838" y="4156075"/>
          <p14:tracePt t="155691" x="7800975" y="4164013"/>
          <p14:tracePt t="155701" x="7927975" y="4164013"/>
          <p14:tracePt t="155706" x="8031163" y="4171950"/>
          <p14:tracePt t="155717" x="8132763" y="4189413"/>
          <p14:tracePt t="155724" x="8191500" y="4197350"/>
          <p14:tracePt t="155735" x="8234363" y="4197350"/>
          <p14:tracePt t="155927" x="8243888" y="4197350"/>
          <p14:tracePt t="155934" x="8277225" y="4197350"/>
          <p14:tracePt t="155943" x="8328025" y="4197350"/>
          <p14:tracePt t="155953" x="8388350" y="4171950"/>
          <p14:tracePt t="155957" x="8413750" y="4171950"/>
          <p14:tracePt t="155967" x="8455025" y="4171950"/>
          <p14:tracePt t="155974" x="8497888" y="4171950"/>
          <p14:tracePt t="155984" x="8523288" y="4171950"/>
          <p14:tracePt t="155993" x="8540750" y="4171950"/>
          <p14:tracePt t="156001" x="8558213" y="4171950"/>
          <p14:tracePt t="156110" x="8558213" y="4189413"/>
          <p14:tracePt t="156116" x="8548688" y="4206875"/>
          <p14:tracePt t="156123" x="8515350" y="4214813"/>
          <p14:tracePt t="156134" x="8507413" y="4214813"/>
          <p14:tracePt t="156140" x="8507413" y="4224338"/>
          <p14:tracePt t="156151" x="8497888" y="4232275"/>
          <p14:tracePt t="156157" x="8480425" y="4257675"/>
          <p14:tracePt t="156167" x="8480425" y="4265613"/>
          <p14:tracePt t="156174" x="8472488" y="4283075"/>
          <p14:tracePt t="156191" x="8472488" y="4308475"/>
          <p14:tracePt t="156195" x="8464550" y="4308475"/>
          <p14:tracePt t="156207" x="8464550" y="4316413"/>
          <p14:tracePt t="156218" x="8464550" y="4325938"/>
          <p14:tracePt t="156225" x="8464550" y="4333875"/>
          <p14:tracePt t="156234" x="8464550" y="4368800"/>
          <p14:tracePt t="156241" x="8464550" y="4402138"/>
          <p14:tracePt t="156251" x="8464550" y="4435475"/>
          <p14:tracePt t="156257" x="8464550" y="4478338"/>
          <p14:tracePt t="156267" x="8472488" y="4521200"/>
          <p14:tracePt t="156274" x="8489950" y="4554538"/>
          <p14:tracePt t="156284" x="8507413" y="4597400"/>
          <p14:tracePt t="156291" x="8523288" y="4614863"/>
          <p14:tracePt t="156301" x="8540750" y="4673600"/>
          <p14:tracePt t="156308" x="8540750" y="4683125"/>
          <p14:tracePt t="156311" x="8548688" y="4691063"/>
          <p14:tracePt t="156322" x="8548688" y="4716463"/>
          <p14:tracePt t="156334" x="8558213" y="4724400"/>
          <p14:tracePt t="156341" x="8566150" y="4724400"/>
          <p14:tracePt t="156367" x="8566150" y="4733925"/>
          <p14:tracePt t="156377" x="8566150" y="4741863"/>
          <p14:tracePt t="156387" x="8566150" y="4749800"/>
          <p14:tracePt t="156401" x="8558213" y="4775200"/>
          <p14:tracePt t="156402" x="8523288" y="4792663"/>
          <p14:tracePt t="156414" x="8507413" y="4792663"/>
          <p14:tracePt t="156417" x="8472488" y="4810125"/>
          <p14:tracePt t="156427" x="8429625" y="4827588"/>
          <p14:tracePt t="156439" x="8396288" y="4843463"/>
          <p14:tracePt t="156443" x="8370888" y="4852988"/>
          <p14:tracePt t="156453" x="8328025" y="4852988"/>
          <p14:tracePt t="156458" x="8269288" y="4860925"/>
          <p14:tracePt t="156467" x="8208963" y="4868863"/>
          <p14:tracePt t="156477" x="8124825" y="4886325"/>
          <p14:tracePt t="156485" x="8064500" y="4894263"/>
          <p14:tracePt t="156495" x="7988300" y="4903788"/>
          <p14:tracePt t="156500" x="7954963" y="4911725"/>
          <p14:tracePt t="156509" x="7920038" y="4919663"/>
          <p14:tracePt t="156519" x="7912100" y="4919663"/>
          <p14:tracePt t="156529" x="7894638" y="4929188"/>
          <p14:tracePt t="156540" x="7886700" y="4929188"/>
          <p14:tracePt t="156572" x="7869238" y="4929188"/>
          <p14:tracePt t="156579" x="7861300" y="4937125"/>
          <p14:tracePt t="156587" x="7861300" y="4946650"/>
          <p14:tracePt t="156601" x="7843838" y="4962525"/>
          <p14:tracePt t="156611" x="7835900" y="4972050"/>
          <p14:tracePt t="156639" x="7835900" y="4979988"/>
          <p14:tracePt t="156661" x="7835900" y="4987925"/>
          <p14:tracePt t="156673" x="7835900" y="4997450"/>
          <p14:tracePt t="156704" x="7843838" y="5005388"/>
          <p14:tracePt t="156711" x="7861300" y="5005388"/>
          <p14:tracePt t="156723" x="7869238" y="5022850"/>
          <p14:tracePt t="156733" x="7877175" y="5022850"/>
          <p14:tracePt t="156740" x="7894638" y="5038725"/>
          <p14:tracePt t="156758" x="7927975" y="5048250"/>
          <p14:tracePt t="156764" x="7954963" y="5064125"/>
          <p14:tracePt t="156774" x="7980363" y="5091113"/>
          <p14:tracePt t="156776" x="7988300" y="5106988"/>
          <p14:tracePt t="156787" x="8013700" y="5124450"/>
          <p14:tracePt t="156800" x="8021638" y="5124450"/>
          <p14:tracePt t="156803" x="8031163" y="5132388"/>
          <p14:tracePt t="156996" x="8021638" y="5132388"/>
          <p14:tracePt t="157051" x="8013700" y="5132388"/>
          <p14:tracePt t="157201" x="8047038" y="5132388"/>
          <p14:tracePt t="157209" x="8074025" y="5132388"/>
          <p14:tracePt t="157217" x="8107363" y="5132388"/>
          <p14:tracePt t="157227" x="8124825" y="5132388"/>
          <p14:tracePt t="157235" x="8132763" y="5132388"/>
          <p14:tracePt t="157243" x="8140700" y="5132388"/>
          <p14:tracePt t="157251" x="8150225" y="5116513"/>
          <p14:tracePt t="157258" x="8150225" y="5099050"/>
          <p14:tracePt t="157268" x="8150225" y="5091113"/>
          <p14:tracePt t="157320" x="8150225" y="5081588"/>
          <p14:tracePt t="157323" x="8150225" y="5064125"/>
          <p14:tracePt t="157334" x="8150225" y="5030788"/>
          <p14:tracePt t="157343" x="8115300" y="4987925"/>
          <p14:tracePt t="157351" x="8081963" y="4937125"/>
          <p14:tracePt t="157359" x="8031163" y="4886325"/>
          <p14:tracePt t="157364" x="8005763" y="4860925"/>
          <p14:tracePt t="157374" x="7970838" y="4843463"/>
          <p14:tracePt t="157384" x="7920038" y="4792663"/>
          <p14:tracePt t="157391" x="7894638" y="4775200"/>
          <p14:tracePt t="157401" x="7877175" y="4759325"/>
          <p14:tracePt t="157407" x="7851775" y="4749800"/>
          <p14:tracePt t="157417" x="7835900" y="4749800"/>
          <p14:tracePt t="157459" x="7826375" y="4749800"/>
          <p14:tracePt t="157479" x="7818438" y="4749800"/>
          <p14:tracePt t="157486" x="7810500" y="4749800"/>
          <p14:tracePt t="157495" x="7793038" y="4749800"/>
          <p14:tracePt t="157501" x="7775575" y="4749800"/>
          <p14:tracePt t="157509" x="7758113" y="4749800"/>
          <p14:tracePt t="157519" x="7742238" y="4749800"/>
          <p14:tracePt t="157525" x="7724775" y="4749800"/>
          <p14:tracePt t="157535" x="7699375" y="4749800"/>
          <p14:tracePt t="157542" x="7673975" y="4749800"/>
          <p14:tracePt t="157550" x="7666038" y="4749800"/>
          <p14:tracePt t="157575" x="7656513" y="4733925"/>
          <p14:tracePt t="157584" x="7639050" y="4733925"/>
          <p14:tracePt t="157595" x="7631113" y="4724400"/>
          <p14:tracePt t="157601" x="7613650" y="4724400"/>
          <p14:tracePt t="157611" x="7605713" y="4724400"/>
          <p14:tracePt t="157623" x="7597775" y="4716463"/>
          <p14:tracePt t="157625" x="7588250" y="4708525"/>
          <p14:tracePt t="157650" x="7572375" y="4691063"/>
          <p14:tracePt t="157731" x="7572375" y="4673600"/>
          <p14:tracePt t="157741" x="7562850" y="4665663"/>
          <p14:tracePt t="157751" x="7554913" y="4665663"/>
          <p14:tracePt t="157777" x="7554913" y="4657725"/>
          <p14:tracePt t="158036" x="7572375" y="4657725"/>
          <p14:tracePt t="158045" x="7597775" y="4657725"/>
          <p14:tracePt t="158049" x="7631113" y="4657725"/>
          <p14:tracePt t="158059" x="7673975" y="4657725"/>
          <p14:tracePt t="158067" x="7699375" y="4657725"/>
          <p14:tracePt t="158075" x="7724775" y="4657725"/>
          <p14:tracePt t="158084" x="7758113" y="4657725"/>
          <p14:tracePt t="158090" x="7793038" y="4657725"/>
          <p14:tracePt t="158101" x="7818438" y="4657725"/>
          <p14:tracePt t="158107" x="7835900" y="4657725"/>
          <p14:tracePt t="158118" x="7843838" y="4657725"/>
          <p14:tracePt t="158125" x="7851775" y="4657725"/>
          <p14:tracePt t="161294" x="7861300" y="4657725"/>
          <p14:tracePt t="161304" x="7869238" y="4657725"/>
          <p14:tracePt t="161953" x="7877175" y="4657725"/>
          <p14:tracePt t="161959" x="7886700" y="4657725"/>
          <p14:tracePt t="161968" x="7902575" y="4657725"/>
          <p14:tracePt t="161981" x="7920038" y="4648200"/>
          <p14:tracePt t="161984" x="7927975" y="4648200"/>
          <p14:tracePt t="161993" x="7945438" y="4648200"/>
          <p14:tracePt t="162001" x="7954963" y="4648200"/>
          <p14:tracePt t="162009" x="7970838" y="4640263"/>
          <p14:tracePt t="162019" x="7988300" y="4630738"/>
          <p14:tracePt t="162024" x="8013700" y="4622800"/>
          <p14:tracePt t="162043" x="8021638" y="4622800"/>
          <p14:tracePt t="162057" x="8031163" y="4622800"/>
          <p14:tracePt t="162059" x="8039100" y="4614863"/>
          <p14:tracePt t="162068" x="8039100" y="4605338"/>
          <p14:tracePt t="162075" x="8047038" y="4597400"/>
          <p14:tracePt t="162085" x="8056563" y="4597400"/>
          <p14:tracePt t="162095" x="8064500" y="4597400"/>
          <p14:tracePt t="162101" x="8074025" y="4597400"/>
          <p14:tracePt t="162109" x="8089900" y="4589463"/>
          <p14:tracePt t="162119" x="8089900" y="4579938"/>
          <p14:tracePt t="162125" x="8107363" y="4579938"/>
          <p14:tracePt t="162135" x="8124825" y="4554538"/>
          <p14:tracePt t="162141" x="8132763" y="4554538"/>
          <p14:tracePt t="162151" x="8150225" y="4546600"/>
          <p14:tracePt t="162161" x="8175625" y="4538663"/>
          <p14:tracePt t="162173" x="8183563" y="4529138"/>
          <p14:tracePt t="162200" x="8226425" y="4521200"/>
          <p14:tracePt t="162211" x="8243888" y="4503738"/>
          <p14:tracePt t="162223" x="8259763" y="4495800"/>
          <p14:tracePt t="162235" x="8269288" y="4486275"/>
          <p14:tracePt t="162307" x="8277225" y="4486275"/>
          <p14:tracePt t="162311" x="8285163" y="4486275"/>
          <p14:tracePt t="162367" x="8294688" y="4486275"/>
          <p14:tracePt t="162401" x="8302625" y="4486275"/>
          <p14:tracePt t="162453" x="8310563" y="4486275"/>
          <p14:tracePt t="162467" x="8320088" y="4478338"/>
          <p14:tracePt t="162498" x="8328025" y="4478338"/>
          <p14:tracePt t="162507" x="8335963" y="4478338"/>
          <p14:tracePt t="162539" x="8353425" y="4478338"/>
          <p14:tracePt t="162549" x="8362950" y="4470400"/>
          <p14:tracePt t="162559" x="8370888" y="4460875"/>
          <p14:tracePt t="162569" x="8370888" y="4452938"/>
          <p14:tracePt t="162579" x="8378825" y="4452938"/>
          <p14:tracePt t="162591" x="8388350" y="4445000"/>
          <p14:tracePt t="162601" x="8388350" y="4435475"/>
          <p14:tracePt t="162608" x="8396288" y="4435475"/>
          <p14:tracePt t="162620" x="8404225" y="4435475"/>
          <p14:tracePt t="162629" x="8404225" y="4427538"/>
          <p14:tracePt t="162645" x="8413750" y="4419600"/>
          <p14:tracePt t="162736" x="8413750" y="4410075"/>
          <p14:tracePt t="162761" x="8396288" y="4410075"/>
          <p14:tracePt t="162771" x="8388350" y="4410075"/>
          <p14:tracePt t="162775" x="8362950" y="4410075"/>
          <p14:tracePt t="162785" x="8345488" y="4410075"/>
          <p14:tracePt t="162791" x="8328025" y="4410075"/>
          <p14:tracePt t="162801" x="8302625" y="4410075"/>
          <p14:tracePt t="162811" x="8285163" y="4410075"/>
          <p14:tracePt t="162818" x="8277225" y="4410075"/>
          <p14:tracePt t="162827" x="8251825" y="4394200"/>
          <p14:tracePt t="162834" x="8251825" y="4384675"/>
          <p14:tracePt t="162841" x="8226425" y="4384675"/>
          <p14:tracePt t="162851" x="8208963" y="4376738"/>
          <p14:tracePt t="162857" x="8201025" y="4376738"/>
          <p14:tracePt t="162867" x="8183563" y="4368800"/>
          <p14:tracePt t="162873" x="8175625" y="4359275"/>
          <p14:tracePt t="162884" x="8166100" y="4359275"/>
          <p14:tracePt t="162899" x="8150225" y="4359275"/>
          <p14:tracePt t="162902" x="8140700" y="4359275"/>
          <p14:tracePt t="162908" x="8132763" y="4351338"/>
          <p14:tracePt t="162911" x="8124825" y="4351338"/>
          <p14:tracePt t="162934" x="8099425" y="4351338"/>
          <p14:tracePt t="162951" x="8089900" y="4351338"/>
          <p14:tracePt t="162967" x="8081963" y="4351338"/>
          <p14:tracePt t="162977" x="8074025" y="4351338"/>
          <p14:tracePt t="163000" x="8064500" y="4351338"/>
          <p14:tracePt t="163006" x="8056563" y="4351338"/>
          <p14:tracePt t="163024" x="8047038" y="4351338"/>
          <p14:tracePt t="163034" x="8039100" y="4351338"/>
          <p14:tracePt t="163038" x="8031163" y="4351338"/>
          <p14:tracePt t="163051" x="8021638" y="4351338"/>
          <p14:tracePt t="163053" x="8005763" y="4333875"/>
          <p14:tracePt t="163064" x="7996238" y="4333875"/>
          <p14:tracePt t="163079" x="7980363" y="4325938"/>
          <p14:tracePt t="163090" x="7970838" y="4325938"/>
          <p14:tracePt t="163093" x="7954963" y="4325938"/>
          <p14:tracePt t="163103" x="7937500" y="4316413"/>
          <p14:tracePt t="163114" x="7927975" y="4316413"/>
          <p14:tracePt t="163129" x="7920038" y="4316413"/>
          <p14:tracePt t="163134" x="7902575" y="4316413"/>
          <p14:tracePt t="163143" x="7877175" y="4308475"/>
          <p14:tracePt t="163153" x="7869238" y="4308475"/>
          <p14:tracePt t="163159" x="7861300" y="4308475"/>
          <p14:tracePt t="163169" x="7835900" y="4308475"/>
          <p14:tracePt t="163175" x="7810500" y="4300538"/>
          <p14:tracePt t="163185" x="7800975" y="4300538"/>
          <p14:tracePt t="163195" x="7783513" y="4291013"/>
          <p14:tracePt t="163200" x="7767638" y="4291013"/>
          <p14:tracePt t="163209" x="7767638" y="4283075"/>
          <p14:tracePt t="163213" x="7758113" y="4283075"/>
          <p14:tracePt t="163225" x="7750175" y="4283075"/>
          <p14:tracePt t="163234" x="7742238" y="4283075"/>
          <p14:tracePt t="163241" x="7732713" y="4283075"/>
          <p14:tracePt t="163251" x="7716838" y="4265613"/>
          <p14:tracePt t="163268" x="7699375" y="4265613"/>
          <p14:tracePt t="163275" x="7681913" y="4265613"/>
          <p14:tracePt t="163290" x="7666038" y="4257675"/>
          <p14:tracePt t="163295" x="7656513" y="4257675"/>
          <p14:tracePt t="163306" x="7639050" y="4249738"/>
          <p14:tracePt t="163318" x="7631113" y="4249738"/>
          <p14:tracePt t="163323" x="7623175" y="4249738"/>
          <p14:tracePt t="163334" x="7613650" y="4249738"/>
          <p14:tracePt t="163361" x="7605713" y="4240213"/>
          <p14:tracePt t="163375" x="7597775" y="4240213"/>
          <p14:tracePt t="163458" x="7580313" y="4240213"/>
          <p14:tracePt t="163477" x="7572375" y="4240213"/>
          <p14:tracePt t="163484" x="7562850" y="4240213"/>
          <p14:tracePt t="163491" x="7554913" y="4240213"/>
          <p14:tracePt t="163517" x="7546975" y="4240213"/>
          <p14:tracePt t="163527" x="7537450" y="4240213"/>
          <p14:tracePt t="163555" x="7529513" y="4240213"/>
          <p14:tracePt t="163565" x="7521575" y="4240213"/>
          <p14:tracePt t="163568" x="7512050" y="4240213"/>
          <p14:tracePt t="163589" x="7504113" y="4240213"/>
          <p14:tracePt t="163603" x="7494588" y="4240213"/>
          <p14:tracePt t="163613" x="7486650" y="4240213"/>
          <p14:tracePt t="163623" x="7478713" y="4240213"/>
          <p14:tracePt t="163627" x="7469188" y="4240213"/>
          <p14:tracePt t="163669" x="7461250" y="4240213"/>
          <p14:tracePt t="163683" x="7453313" y="4240213"/>
          <p14:tracePt t="163699" x="7443788" y="4257675"/>
          <p14:tracePt t="163723" x="7435850" y="4257675"/>
          <p14:tracePt t="163729" x="7427913" y="4265613"/>
          <p14:tracePt t="163739" x="7427913" y="4275138"/>
          <p14:tracePt t="163750" x="7418388" y="4283075"/>
          <p14:tracePt t="163759" x="7410450" y="4291013"/>
          <p14:tracePt t="163768" x="7410450" y="4300538"/>
          <p14:tracePt t="163775" x="7402513" y="4316413"/>
          <p14:tracePt t="163784" x="7402513" y="4325938"/>
          <p14:tracePt t="163795" x="7402513" y="4333875"/>
          <p14:tracePt t="163802" x="7402513" y="4341813"/>
          <p14:tracePt t="163809" x="7402513" y="4351338"/>
          <p14:tracePt t="163821" x="7392988" y="4359275"/>
          <p14:tracePt t="163825" x="7392988" y="4368800"/>
          <p14:tracePt t="163835" x="7392988" y="4376738"/>
          <p14:tracePt t="163845" x="7392988" y="4384675"/>
          <p14:tracePt t="163850" x="7392988" y="4394200"/>
          <p14:tracePt t="163859" x="7392988" y="4410075"/>
          <p14:tracePt t="163868" x="7392988" y="4419600"/>
          <p14:tracePt t="163879" x="7392988" y="4427538"/>
          <p14:tracePt t="163901" x="7392988" y="4445000"/>
          <p14:tracePt t="163911" x="7392988" y="4452938"/>
          <p14:tracePt t="163923" x="7392988" y="4460875"/>
          <p14:tracePt t="163935" x="7392988" y="4478338"/>
          <p14:tracePt t="163951" x="7392988" y="4486275"/>
          <p14:tracePt t="163961" x="7392988" y="4513263"/>
          <p14:tracePt t="163973" x="7392988" y="4521200"/>
          <p14:tracePt t="163984" x="7392988" y="4529138"/>
          <p14:tracePt t="163991" x="7392988" y="4538663"/>
          <p14:tracePt t="164006" x="7392988" y="4546600"/>
          <p14:tracePt t="164017" x="7392988" y="4554538"/>
          <p14:tracePt t="164027" x="7402513" y="4564063"/>
          <p14:tracePt t="164039" x="7410450" y="4564063"/>
          <p14:tracePt t="164041" x="7410450" y="4579938"/>
          <p14:tracePt t="164051" x="7427913" y="4579938"/>
          <p14:tracePt t="164057" x="7435850" y="4579938"/>
          <p14:tracePt t="164068" x="7443788" y="4579938"/>
          <p14:tracePt t="164077" x="7461250" y="4579938"/>
          <p14:tracePt t="164084" x="7469188" y="4579938"/>
          <p14:tracePt t="164091" x="7486650" y="4589463"/>
          <p14:tracePt t="164101" x="7512050" y="4589463"/>
          <p14:tracePt t="164107" x="7521575" y="4589463"/>
          <p14:tracePt t="164117" x="7537450" y="4589463"/>
          <p14:tracePt t="164123" x="7554913" y="4589463"/>
          <p14:tracePt t="164134" x="7572375" y="4589463"/>
          <p14:tracePt t="164139" x="7597775" y="4589463"/>
          <p14:tracePt t="164150" x="7613650" y="4589463"/>
          <p14:tracePt t="164157" x="7623175" y="4589463"/>
          <p14:tracePt t="164173" x="7639050" y="4589463"/>
          <p14:tracePt t="164189" x="7648575" y="4589463"/>
          <p14:tracePt t="164201" x="7666038" y="4589463"/>
          <p14:tracePt t="164215" x="7699375" y="4589463"/>
          <p14:tracePt t="164229" x="7732713" y="4589463"/>
          <p14:tracePt t="164240" x="7750175" y="4597400"/>
          <p14:tracePt t="164243" x="7767638" y="4597400"/>
          <p14:tracePt t="164253" x="7793038" y="4605338"/>
          <p14:tracePt t="164265" x="7810500" y="4605338"/>
          <p14:tracePt t="164269" x="7835900" y="4614863"/>
          <p14:tracePt t="164279" x="7861300" y="4614863"/>
          <p14:tracePt t="164284" x="7886700" y="4614863"/>
          <p14:tracePt t="164293" x="7894638" y="4614863"/>
          <p14:tracePt t="164303" x="7927975" y="4614863"/>
          <p14:tracePt t="164309" x="7954963" y="4622800"/>
          <p14:tracePt t="164319" x="7962900" y="4622800"/>
          <p14:tracePt t="164329" x="7970838" y="4622800"/>
          <p14:tracePt t="164335" x="7980363" y="4622800"/>
          <p14:tracePt t="164343" x="7988300" y="4622800"/>
          <p14:tracePt t="164353" x="8005763" y="4622800"/>
          <p14:tracePt t="164369" x="8013700" y="4622800"/>
          <p14:tracePt t="164379" x="8021638" y="4622800"/>
          <p14:tracePt t="164525" x="8013700" y="4640263"/>
          <p14:tracePt t="164541" x="7996238" y="4648200"/>
          <p14:tracePt t="164551" x="7980363" y="4648200"/>
          <p14:tracePt t="164575" x="7954963" y="4648200"/>
          <p14:tracePt t="164591" x="7937500" y="4665663"/>
          <p14:tracePt t="164601" x="7927975" y="4665663"/>
          <p14:tracePt t="164611" x="7920038" y="4665663"/>
          <p14:tracePt t="164621" x="7912100" y="4665663"/>
          <p14:tracePt t="164790" x="7927975" y="4665663"/>
          <p14:tracePt t="164800" x="7962900" y="4665663"/>
          <p14:tracePt t="164809" x="7980363" y="4648200"/>
          <p14:tracePt t="164815" x="8021638" y="4614863"/>
          <p14:tracePt t="164824" x="8074025" y="4579938"/>
          <p14:tracePt t="164829" x="8107363" y="4564063"/>
          <p14:tracePt t="164841" x="8166100" y="4554538"/>
          <p14:tracePt t="164851" x="8201025" y="4554538"/>
          <p14:tracePt t="164852" x="8208963" y="4554538"/>
          <p14:tracePt t="164865" x="8234363" y="4554538"/>
          <p14:tracePt t="164869" x="8243888" y="4554538"/>
          <p14:tracePt t="164891" x="8259763" y="4546600"/>
          <p14:tracePt t="164900" x="8269288" y="4546600"/>
          <p14:tracePt t="164919" x="8269288" y="4538663"/>
          <p14:tracePt t="165092" x="8285163" y="4538663"/>
          <p14:tracePt t="165101" x="8294688" y="4538663"/>
          <p14:tracePt t="165111" x="8294688" y="4529138"/>
          <p14:tracePt t="165117" x="8328025" y="4513263"/>
          <p14:tracePt t="165124" x="8353425" y="4513263"/>
          <p14:tracePt t="165135" x="8362950" y="4495800"/>
          <p14:tracePt t="165141" x="8388350" y="4486275"/>
          <p14:tracePt t="165151" x="8413750" y="4478338"/>
          <p14:tracePt t="165157" x="8421688" y="4470400"/>
          <p14:tracePt t="165168" x="8429625" y="4452938"/>
          <p14:tracePt t="165173" x="8439150" y="4445000"/>
          <p14:tracePt t="165184" x="8447088" y="4435475"/>
          <p14:tracePt t="165440" x="8447088" y="4419600"/>
          <p14:tracePt t="165452" x="8447088" y="4394200"/>
          <p14:tracePt t="165465" x="8447088" y="4384675"/>
          <p14:tracePt t="165479" x="8447088" y="4376738"/>
          <p14:tracePt t="165484" x="8439150" y="4368800"/>
          <p14:tracePt t="165505" x="8429625" y="4359275"/>
          <p14:tracePt t="165508" x="8421688" y="4359275"/>
          <p14:tracePt t="165519" x="8396288" y="4341813"/>
          <p14:tracePt t="165525" x="8388350" y="4341813"/>
          <p14:tracePt t="165534" x="8378825" y="4341813"/>
          <p14:tracePt t="165545" x="8370888" y="4333875"/>
          <p14:tracePt t="165551" x="8353425" y="4325938"/>
          <p14:tracePt t="165559" x="8345488" y="4325938"/>
          <p14:tracePt t="165567" x="8335963" y="4316413"/>
          <p14:tracePt t="165575" x="8328025" y="4316413"/>
          <p14:tracePt t="165585" x="8320088" y="4316413"/>
          <p14:tracePt t="165590" x="8302625" y="4316413"/>
          <p14:tracePt t="165607" x="8285163" y="4316413"/>
          <p14:tracePt t="165625" x="8277225" y="4316413"/>
          <p14:tracePt t="165635" x="8269288" y="4316413"/>
          <p14:tracePt t="165644" x="8259763" y="4316413"/>
          <p14:tracePt t="166298" x="8251825" y="4316413"/>
          <p14:tracePt t="166302" x="8234363" y="4316413"/>
          <p14:tracePt t="166311" x="8226425" y="4316413"/>
          <p14:tracePt t="166317" x="8201025" y="4316413"/>
          <p14:tracePt t="166325" x="8166100" y="4316413"/>
          <p14:tracePt t="166335" x="8158163" y="4316413"/>
          <p14:tracePt t="166341" x="8132763" y="4316413"/>
          <p14:tracePt t="166351" x="8115300" y="4316413"/>
          <p14:tracePt t="166357" x="8107363" y="4316413"/>
          <p14:tracePt t="166368" x="8099425" y="4316413"/>
          <p14:tracePt t="166377" x="8081963" y="4316413"/>
          <p14:tracePt t="166384" x="8074025" y="4316413"/>
          <p14:tracePt t="166391" x="8056563" y="4316413"/>
          <p14:tracePt t="166411" x="8047038" y="4316413"/>
          <p14:tracePt t="166423" x="8039100" y="4316413"/>
          <p14:tracePt t="166435" x="8031163" y="4325938"/>
          <p14:tracePt t="166437" x="8013700" y="4341813"/>
          <p14:tracePt t="166457" x="8005763" y="4351338"/>
          <p14:tracePt t="166477" x="7996238" y="4359275"/>
          <p14:tracePt t="166505" x="7980363" y="4376738"/>
          <p14:tracePt t="166514" x="7980363" y="4394200"/>
          <p14:tracePt t="166549" x="7980363" y="4419600"/>
          <p14:tracePt t="166563" x="7970838" y="4445000"/>
          <p14:tracePt t="166579" x="7970838" y="4460875"/>
          <p14:tracePt t="166590" x="7970838" y="4478338"/>
          <p14:tracePt t="166604" x="7970838" y="4495800"/>
          <p14:tracePt t="166615" x="7970838" y="4503738"/>
          <p14:tracePt t="166618" x="7970838" y="4513263"/>
          <p14:tracePt t="166629" x="7980363" y="4521200"/>
          <p14:tracePt t="166640" x="7980363" y="4529138"/>
          <p14:tracePt t="166645" x="7988300" y="4529138"/>
          <p14:tracePt t="166656" x="8005763" y="4554538"/>
          <p14:tracePt t="166668" x="8013700" y="4554538"/>
          <p14:tracePt t="166675" x="8031163" y="4572000"/>
          <p14:tracePt t="166685" x="8039100" y="4579938"/>
          <p14:tracePt t="166709" x="8047038" y="4579938"/>
          <p14:tracePt t="166719" x="8056563" y="4589463"/>
          <p14:tracePt t="166729" x="8074025" y="4589463"/>
          <p14:tracePt t="166740" x="8081963" y="4589463"/>
          <p14:tracePt t="166757" x="8099425" y="4589463"/>
          <p14:tracePt t="167658" x="8081963" y="4589463"/>
          <p14:tracePt t="167699" x="8089900" y="4579938"/>
          <p14:tracePt t="167707" x="8089900" y="4554538"/>
          <p14:tracePt t="167714" x="8099425" y="4546600"/>
          <p14:tracePt t="167725" x="8107363" y="4529138"/>
          <p14:tracePt t="167734" x="8107363" y="4495800"/>
          <p14:tracePt t="167740" x="8107363" y="4478338"/>
          <p14:tracePt t="167751" x="8107363" y="4460875"/>
          <p14:tracePt t="167752" x="8107363" y="4419600"/>
          <p14:tracePt t="167764" x="8107363" y="4359275"/>
          <p14:tracePt t="167774" x="8107363" y="4257675"/>
          <p14:tracePt t="167779" x="8107363" y="4171950"/>
          <p14:tracePt t="167790" x="8107363" y="4079875"/>
          <p14:tracePt t="167793" x="8107363" y="3976688"/>
          <p14:tracePt t="167805" x="8081963" y="3875088"/>
          <p14:tracePt t="167815" x="8047038" y="3773488"/>
          <p14:tracePt t="167819" x="7996238" y="3654425"/>
          <p14:tracePt t="167829" x="7962900" y="3527425"/>
          <p14:tracePt t="167835" x="7902575" y="3408363"/>
          <p14:tracePt t="167845" x="7869238" y="3289300"/>
          <p14:tracePt t="167857" x="7826375" y="3170238"/>
          <p14:tracePt t="167859" x="7783513" y="3094038"/>
          <p14:tracePt t="167871" x="7732713" y="3008313"/>
          <p14:tracePt t="167875" x="7707313" y="2940050"/>
          <p14:tracePt t="167885" x="7673975" y="2855913"/>
          <p14:tracePt t="167901" x="7572375" y="2668588"/>
          <p14:tracePt t="167910" x="7512050" y="2592388"/>
          <p14:tracePt t="167918" x="7469188" y="2506663"/>
          <p14:tracePt t="167925" x="7402513" y="2422525"/>
          <p14:tracePt t="167935" x="7342188" y="2336800"/>
          <p14:tracePt t="167941" x="7283450" y="2252663"/>
          <p14:tracePt t="167951" x="7205663" y="2174875"/>
          <p14:tracePt t="167956" x="7138988" y="2108200"/>
          <p14:tracePt t="167967" x="7078663" y="2039938"/>
          <p14:tracePt t="167975" x="7010400" y="1989138"/>
          <p14:tracePt t="167985" x="6959600" y="1971675"/>
          <p14:tracePt t="167991" x="6926263" y="1954213"/>
          <p14:tracePt t="167995" x="6875463" y="1938338"/>
          <p14:tracePt t="168006" x="6840538" y="1911350"/>
          <p14:tracePt t="168018" x="6807200" y="1895475"/>
          <p14:tracePt t="168023" x="6789738" y="1895475"/>
          <p14:tracePt t="168034" x="6781800" y="1878013"/>
          <p14:tracePt t="168039" x="6746875" y="1860550"/>
          <p14:tracePt t="168051" x="6731000" y="1844675"/>
          <p14:tracePt t="168057" x="6713538" y="1827213"/>
          <p14:tracePt t="168061" x="6670675" y="1793875"/>
          <p14:tracePt t="168073" x="6637338" y="1784350"/>
          <p14:tracePt t="168077" x="6586538" y="1766888"/>
          <p14:tracePt t="168089" x="6543675" y="1741488"/>
          <p14:tracePt t="168101" x="6457950" y="1700213"/>
          <p14:tracePt t="168111" x="6424613" y="1674813"/>
          <p14:tracePt t="168117" x="6373813" y="1622425"/>
          <p14:tracePt t="168127" x="6323013" y="1589088"/>
          <p14:tracePt t="168139" x="6288088" y="1571625"/>
          <p14:tracePt t="168140" x="6254750" y="1538288"/>
          <p14:tracePt t="168151" x="6246813" y="1520825"/>
          <p14:tracePt t="168157" x="6221413" y="1512888"/>
          <p14:tracePt t="168167" x="6203950" y="1495425"/>
          <p14:tracePt t="168177" x="6186488" y="1477963"/>
          <p14:tracePt t="168184" x="6169025" y="1462088"/>
          <p14:tracePt t="168193" x="6161088" y="1444625"/>
          <p14:tracePt t="168200" x="6153150" y="1411288"/>
          <p14:tracePt t="168207" x="6135688" y="1376363"/>
          <p14:tracePt t="168218" x="6118225" y="1343025"/>
          <p14:tracePt t="168223" x="6092825" y="1325563"/>
          <p14:tracePt t="168234" x="6059488" y="1300163"/>
          <p14:tracePt t="168239" x="6016625" y="1231900"/>
          <p14:tracePt t="168251" x="5999163" y="1216025"/>
          <p14:tracePt t="168257" x="5983288" y="1189038"/>
          <p14:tracePt t="168263" x="5965825" y="1173163"/>
          <p14:tracePt t="168273" x="5957888" y="1155700"/>
          <p14:tracePt t="168279" x="5948363" y="1147763"/>
          <p14:tracePt t="168293" x="5948363" y="1130300"/>
          <p14:tracePt t="168300" x="5932488" y="1104900"/>
          <p14:tracePt t="168315" x="5932488" y="1096963"/>
          <p14:tracePt t="168323" x="5932488" y="1087438"/>
          <p14:tracePt t="168329" x="5932488" y="1069975"/>
          <p14:tracePt t="168339" x="5932488" y="1062038"/>
          <p14:tracePt t="168351" x="5932488" y="1044575"/>
          <p14:tracePt t="168356" x="5932488" y="1019175"/>
          <p14:tracePt t="168364" x="5932488" y="1011238"/>
          <p14:tracePt t="168372" x="5932488" y="985838"/>
          <p14:tracePt t="168379" x="5932488" y="977900"/>
          <p14:tracePt t="168389" x="5932488" y="917575"/>
          <p14:tracePt t="168395" x="5948363" y="858838"/>
          <p14:tracePt t="168406" x="5957888" y="833438"/>
          <p14:tracePt t="168409" x="5957888" y="790575"/>
          <p14:tracePt t="168419" x="5965825" y="755650"/>
          <p14:tracePt t="168429" x="5973763" y="714375"/>
          <p14:tracePt t="168434" x="5973763" y="688975"/>
          <p14:tracePt t="168445" x="5991225" y="663575"/>
          <p14:tracePt t="168451" x="5991225" y="636588"/>
          <p14:tracePt t="168459" x="5999163" y="611188"/>
          <p14:tracePt t="168471" x="6008688" y="595313"/>
          <p14:tracePt t="168475" x="6024563" y="577850"/>
          <p14:tracePt t="168489" x="6049963" y="560388"/>
          <p14:tracePt t="168506" x="6059488" y="552450"/>
          <p14:tracePt t="168519" x="6076950" y="544513"/>
          <p14:tracePt t="168525" x="6092825" y="519113"/>
          <p14:tracePt t="168535" x="6110288" y="519113"/>
          <p14:tracePt t="168545" x="6143625" y="501650"/>
          <p14:tracePt t="168551" x="6194425" y="492125"/>
          <p14:tracePt t="168561" x="6254750" y="484188"/>
          <p14:tracePt t="168567" x="6288088" y="484188"/>
          <p14:tracePt t="168575" x="6330950" y="476250"/>
          <p14:tracePt t="168585" x="6356350" y="476250"/>
          <p14:tracePt t="168591" x="6391275" y="476250"/>
          <p14:tracePt t="168601" x="6407150" y="458788"/>
          <p14:tracePt t="168606" x="6450013" y="458788"/>
          <p14:tracePt t="168617" x="6475413" y="458788"/>
          <p14:tracePt t="168627" x="6483350" y="458788"/>
          <p14:tracePt t="168634" x="6500813" y="458788"/>
          <p14:tracePt t="168890" x="6510338" y="458788"/>
          <p14:tracePt t="168901" x="6543675" y="458788"/>
          <p14:tracePt t="168909" x="6569075" y="458788"/>
          <p14:tracePt t="168913" x="6611938" y="458788"/>
          <p14:tracePt t="168923" x="6713538" y="458788"/>
          <p14:tracePt t="168929" x="6824663" y="476250"/>
          <p14:tracePt t="168939" x="6969125" y="484188"/>
          <p14:tracePt t="168951" x="7096125" y="509588"/>
          <p14:tracePt t="168956" x="7205663" y="527050"/>
          <p14:tracePt t="168968" x="7324725" y="552450"/>
          <p14:tracePt t="168968" x="7410450" y="560388"/>
          <p14:tracePt t="168979" x="7486650" y="577850"/>
          <p14:tracePt t="168989" x="7546975" y="585788"/>
          <p14:tracePt t="168995" x="7588250" y="595313"/>
          <p14:tracePt t="169288" x="7605713" y="611188"/>
          <p14:tracePt t="169300" x="7613650" y="654050"/>
          <p14:tracePt t="169305" x="7673975" y="730250"/>
          <p14:tracePt t="169311" x="7750175" y="808038"/>
          <p14:tracePt t="169323" x="7861300" y="917575"/>
          <p14:tracePt t="169326" x="7962900" y="1028700"/>
          <p14:tracePt t="169339" x="8099425" y="1173163"/>
          <p14:tracePt t="169343" x="8251825" y="1360488"/>
          <p14:tracePt t="169353" x="8421688" y="1546225"/>
          <p14:tracePt t="169364" x="8548688" y="1700213"/>
          <p14:tracePt t="169367" x="8667750" y="1835150"/>
          <p14:tracePt t="169377" x="8743950" y="1911350"/>
          <p14:tracePt t="169384" x="8812213" y="1979613"/>
          <p14:tracePt t="169393" x="8847138" y="2014538"/>
          <p14:tracePt t="169404" x="8847138" y="2022475"/>
          <p14:tracePt t="169407" x="8855075" y="2039938"/>
          <p14:tracePt t="169660" x="8855075" y="2030413"/>
          <p14:tracePt t="169735" x="8855075" y="2022475"/>
          <p14:tracePt t="169745" x="8855075" y="2047875"/>
          <p14:tracePt t="169752" x="8855075" y="2073275"/>
          <p14:tracePt t="169761" x="8837613" y="2124075"/>
          <p14:tracePt t="169767" x="8837613" y="2159000"/>
          <p14:tracePt t="169777" x="8821738" y="2227263"/>
          <p14:tracePt t="169788" x="8786813" y="2303463"/>
          <p14:tracePt t="169792" x="8743950" y="2387600"/>
          <p14:tracePt t="169801" x="8710613" y="2463800"/>
          <p14:tracePt t="169808" x="8685213" y="2582863"/>
          <p14:tracePt t="169817" x="8651875" y="2668588"/>
          <p14:tracePt t="169827" x="8642350" y="2752725"/>
          <p14:tracePt t="169834" x="8616950" y="2820988"/>
          <p14:tracePt t="169841" x="8609013" y="2889250"/>
          <p14:tracePt t="169851" x="8599488" y="2940050"/>
          <p14:tracePt t="169858" x="8591550" y="3000375"/>
          <p14:tracePt t="169867" x="8574088" y="3041650"/>
          <p14:tracePt t="169874" x="8558213" y="3076575"/>
          <p14:tracePt t="169885" x="8532813" y="3127375"/>
          <p14:tracePt t="169887" x="8507413" y="3186113"/>
          <p14:tracePt t="169902" x="8507413" y="3203575"/>
          <p14:tracePt t="169908" x="8480425" y="3228975"/>
          <p14:tracePt t="169911" x="8480425" y="3238500"/>
          <p14:tracePt t="169924" x="8464550" y="3263900"/>
          <p14:tracePt t="169927" x="8439150" y="3279775"/>
          <p14:tracePt t="169939" x="8413750" y="3297238"/>
          <p14:tracePt t="169951" x="8404225" y="3322638"/>
          <p14:tracePt t="169953" x="8388350" y="3330575"/>
          <p14:tracePt t="169963" x="8378825" y="3355975"/>
          <p14:tracePt t="169967" x="8345488" y="3408363"/>
          <p14:tracePt t="169977" x="8335963" y="3433763"/>
          <p14:tracePt t="169988" x="8294688" y="3467100"/>
          <p14:tracePt t="169993" x="8277225" y="3502025"/>
          <p14:tracePt t="170004" x="8269288" y="3517900"/>
          <p14:tracePt t="170007" x="8243888" y="3552825"/>
          <p14:tracePt t="170020" x="8218488" y="3568700"/>
          <p14:tracePt t="170029" x="8208963" y="3586163"/>
          <p14:tracePt t="170034" x="8191500" y="3619500"/>
          <p14:tracePt t="170043" x="8175625" y="3654425"/>
          <p14:tracePt t="170051" x="8166100" y="3697288"/>
          <p14:tracePt t="170059" x="8158163" y="3722688"/>
          <p14:tracePt t="170070" x="8158163" y="3748088"/>
          <p14:tracePt t="170074" x="8158163" y="3781425"/>
          <p14:tracePt t="170084" x="8150225" y="3806825"/>
          <p14:tracePt t="170091" x="8140700" y="3832225"/>
          <p14:tracePt t="170100" x="8140700" y="3875088"/>
          <p14:tracePt t="170109" x="8132763" y="3925888"/>
          <p14:tracePt t="170113" x="8124825" y="3951288"/>
          <p14:tracePt t="170125" x="8115300" y="3986213"/>
          <p14:tracePt t="170129" x="8107363" y="4019550"/>
          <p14:tracePt t="170140" x="8107363" y="4052888"/>
          <p14:tracePt t="170151" x="8107363" y="4087813"/>
          <p14:tracePt t="170157" x="8107363" y="4113213"/>
          <p14:tracePt t="170167" x="8107363" y="4146550"/>
          <p14:tracePt t="170169" x="8107363" y="4181475"/>
          <p14:tracePt t="170179" x="8107363" y="4197350"/>
          <p14:tracePt t="170190" x="8099425" y="4232275"/>
          <p14:tracePt t="170195" x="8099425" y="4249738"/>
          <p14:tracePt t="170207" x="8089900" y="4283075"/>
          <p14:tracePt t="170209" x="8089900" y="4291013"/>
          <p14:tracePt t="170224" x="8089900" y="4308475"/>
          <p14:tracePt t="170234" x="8064500" y="4368800"/>
          <p14:tracePt t="170245" x="8064500" y="4376738"/>
          <p14:tracePt t="170251" x="8064500" y="4410075"/>
          <p14:tracePt t="170261" x="8064500" y="4419600"/>
          <p14:tracePt t="170274" x="8056563" y="4419600"/>
          <p14:tracePt t="170274" x="8056563" y="4427538"/>
          <p14:tracePt t="170285" x="8047038" y="4435475"/>
          <p14:tracePt t="170295" x="8039100" y="4445000"/>
          <p14:tracePt t="170307" x="8031163" y="4445000"/>
          <p14:tracePt t="170324" x="8021638" y="4452938"/>
          <p14:tracePt t="170327" x="8013700" y="4460875"/>
          <p14:tracePt t="170351" x="7988300" y="4478338"/>
          <p14:tracePt t="170367" x="7980363" y="4486275"/>
          <p14:tracePt t="170404" x="7962900" y="4495800"/>
          <p14:tracePt t="170447" x="7954963" y="4503738"/>
          <p14:tracePt t="170705" x="7945438" y="4503738"/>
          <p14:tracePt t="170716" x="7927975" y="4503738"/>
          <p14:tracePt t="170729" x="7902575" y="4503738"/>
          <p14:tracePt t="170740" x="7894638" y="4503738"/>
          <p14:tracePt t="170748" x="7886700" y="4503738"/>
          <p14:tracePt t="170861" x="7902575" y="4486275"/>
          <p14:tracePt t="170871" x="7920038" y="4478338"/>
          <p14:tracePt t="170884" x="7970838" y="4452938"/>
          <p14:tracePt t="170886" x="8031163" y="4445000"/>
          <p14:tracePt t="170901" x="8074025" y="4419600"/>
          <p14:tracePt t="170911" x="8089900" y="4402138"/>
          <p14:tracePt t="170923" x="8115300" y="4376738"/>
          <p14:tracePt t="170927" x="8132763" y="4359275"/>
          <p14:tracePt t="170934" x="8132763" y="4341813"/>
          <p14:tracePt t="170941" x="8132763" y="4333875"/>
          <p14:tracePt t="170951" x="8132763" y="4308475"/>
          <p14:tracePt t="170961" x="8132763" y="4300538"/>
          <p14:tracePt t="170968" x="8132763" y="4291013"/>
          <p14:tracePt t="170991" x="8132763" y="4283075"/>
          <p14:tracePt t="171001" x="8132763" y="4265613"/>
          <p14:tracePt t="171039" x="8132763" y="4257675"/>
          <p14:tracePt t="171050" x="8124825" y="4249738"/>
          <p14:tracePt t="171058" x="8115300" y="4240213"/>
          <p14:tracePt t="171077" x="8107363" y="4232275"/>
          <p14:tracePt t="171084" x="8099425" y="4224338"/>
          <p14:tracePt t="171093" x="8089900" y="4224338"/>
          <p14:tracePt t="171103" x="8081963" y="4214813"/>
          <p14:tracePt t="171108" x="8064500" y="4214813"/>
          <p14:tracePt t="171123" x="8056563" y="4214813"/>
          <p14:tracePt t="171135" x="8039100" y="4214813"/>
          <p14:tracePt t="171143" x="8021638" y="4214813"/>
          <p14:tracePt t="171151" x="8005763" y="4214813"/>
          <p14:tracePt t="171159" x="7996238" y="4214813"/>
          <p14:tracePt t="171169" x="7988300" y="4214813"/>
          <p14:tracePt t="171184" x="7970838" y="4214813"/>
          <p14:tracePt t="171193" x="7962900" y="4214813"/>
          <p14:tracePt t="171201" x="7954963" y="4214813"/>
          <p14:tracePt t="171209" x="7937500" y="4214813"/>
          <p14:tracePt t="171215" x="7927975" y="4214813"/>
          <p14:tracePt t="171223" x="7902575" y="4214813"/>
          <p14:tracePt t="171241" x="7894638" y="4214813"/>
          <p14:tracePt t="171251" x="7886700" y="4214813"/>
          <p14:tracePt t="171259" x="7877175" y="4214813"/>
          <p14:tracePt t="171411" x="7869238" y="4224338"/>
          <p14:tracePt t="171421" x="7869238" y="4232275"/>
          <p14:tracePt t="171434" x="7886700" y="4240213"/>
          <p14:tracePt t="171457" x="7902575" y="4257675"/>
          <p14:tracePt t="171460" x="7912100" y="4265613"/>
          <p14:tracePt t="171614" x="7902575" y="4265613"/>
          <p14:tracePt t="171633" x="7894638" y="4265613"/>
          <p14:tracePt t="171643" x="7877175" y="4265613"/>
          <p14:tracePt t="171650" x="7851775" y="4265613"/>
          <p14:tracePt t="171658" x="7835900" y="4265613"/>
          <p14:tracePt t="171663" x="7826375" y="4265613"/>
          <p14:tracePt t="171674" x="7810500" y="4265613"/>
          <p14:tracePt t="171684" x="7783513" y="4265613"/>
          <p14:tracePt t="171689" x="7758113" y="4265613"/>
          <p14:tracePt t="171701" x="7742238" y="4265613"/>
          <p14:tracePt t="171703" x="7716838" y="4265613"/>
          <p14:tracePt t="171714" x="7666038" y="4265613"/>
          <p14:tracePt t="171725" x="7639050" y="4265613"/>
          <p14:tracePt t="171727" x="7605713" y="4265613"/>
          <p14:tracePt t="171739" x="7562850" y="4265613"/>
          <p14:tracePt t="171743" x="7529513" y="4265613"/>
          <p14:tracePt t="171756" x="7512050" y="4265613"/>
          <p14:tracePt t="171764" x="7486650" y="4265613"/>
          <p14:tracePt t="171769" x="7478713" y="4265613"/>
          <p14:tracePt t="171779" x="7461250" y="4265613"/>
          <p14:tracePt t="171784" x="7453313" y="4265613"/>
          <p14:tracePt t="171793" x="7443788" y="4265613"/>
          <p14:tracePt t="171804" x="7435850" y="4265613"/>
          <p14:tracePt t="171809" x="7418388" y="4265613"/>
          <p14:tracePt t="171829" x="7402513" y="4275138"/>
          <p14:tracePt t="171835" x="7392988" y="4283075"/>
          <p14:tracePt t="171843" x="7385050" y="4283075"/>
          <p14:tracePt t="171850" x="7377113" y="4283075"/>
          <p14:tracePt t="171859" x="7367588" y="4291013"/>
          <p14:tracePt t="171869" x="7359650" y="4308475"/>
          <p14:tracePt t="171875" x="7350125" y="4316413"/>
          <p14:tracePt t="171885" x="7342188" y="4316413"/>
          <p14:tracePt t="171901" x="7324725" y="4333875"/>
          <p14:tracePt t="171909" x="7316788" y="4341813"/>
          <p14:tracePt t="171918" x="7308850" y="4341813"/>
          <p14:tracePt t="171925" x="7308850" y="4351338"/>
          <p14:tracePt t="171935" x="7308850" y="4368800"/>
          <p14:tracePt t="171940" x="7299325" y="4410075"/>
          <p14:tracePt t="171961" x="7291388" y="4435475"/>
          <p14:tracePt t="171968" x="7291388" y="4445000"/>
          <p14:tracePt t="171975" x="7291388" y="4452938"/>
          <p14:tracePt t="171984" x="7291388" y="4460875"/>
          <p14:tracePt t="171991" x="7291388" y="4470400"/>
          <p14:tracePt t="172006" x="7291388" y="4495800"/>
          <p14:tracePt t="172023" x="7291388" y="4503738"/>
          <p14:tracePt t="172055" x="7291388" y="4513263"/>
          <p14:tracePt t="172068" x="7291388" y="4521200"/>
          <p14:tracePt t="172077" x="7291388" y="4538663"/>
          <p14:tracePt t="172084" x="7291388" y="4546600"/>
          <p14:tracePt t="172091" x="7299325" y="4554538"/>
          <p14:tracePt t="172101" x="7308850" y="4564063"/>
          <p14:tracePt t="172107" x="7324725" y="4572000"/>
          <p14:tracePt t="172117" x="7324725" y="4579938"/>
          <p14:tracePt t="172127" x="7342188" y="4589463"/>
          <p14:tracePt t="172134" x="7350125" y="4597400"/>
          <p14:tracePt t="172150" x="7359650" y="4597400"/>
          <p14:tracePt t="172157" x="7367588" y="4605338"/>
          <p14:tracePt t="172168" x="7377113" y="4605338"/>
          <p14:tracePt t="172173" x="7385050" y="4605338"/>
          <p14:tracePt t="172184" x="7392988" y="4605338"/>
          <p14:tracePt t="172193" x="7410450" y="4605338"/>
          <p14:tracePt t="172201" x="7435850" y="4605338"/>
          <p14:tracePt t="172207" x="7443788" y="4605338"/>
          <p14:tracePt t="172213" x="7453313" y="4605338"/>
          <p14:tracePt t="172223" x="7469188" y="4605338"/>
          <p14:tracePt t="172240" x="7486650" y="4605338"/>
          <p14:tracePt t="172251" x="7494588" y="4605338"/>
          <p14:tracePt t="172266" x="7504113" y="4605338"/>
          <p14:tracePt t="172275" x="7512050" y="4605338"/>
          <p14:tracePt t="172290" x="7521575" y="4605338"/>
          <p14:tracePt t="172301" x="7546975" y="4605338"/>
          <p14:tracePt t="172309" x="7554913" y="4605338"/>
          <p14:tracePt t="172315" x="7562850" y="4605338"/>
          <p14:tracePt t="172323" x="7580313" y="4605338"/>
          <p14:tracePt t="172330" x="7597775" y="4605338"/>
          <p14:tracePt t="172351" x="7605713" y="4605338"/>
          <p14:tracePt t="172375" x="7613650" y="4605338"/>
          <p14:tracePt t="172391" x="7631113" y="4605338"/>
          <p14:tracePt t="172408" x="7639050" y="4605338"/>
          <p14:tracePt t="172435" x="7648575" y="4605338"/>
          <p14:tracePt t="172830" x="7666038" y="4605338"/>
          <p14:tracePt t="172840" x="7673975" y="4605338"/>
          <p14:tracePt t="172851" x="7681913" y="4605338"/>
          <p14:tracePt t="172859" x="7691438" y="4605338"/>
          <p14:tracePt t="172864" x="7699375" y="4605338"/>
          <p14:tracePt t="172884" x="7707313" y="4605338"/>
          <p14:tracePt t="172915" x="7716838" y="4605338"/>
          <p14:tracePt t="172925" x="7724775" y="4605338"/>
          <p14:tracePt t="172940" x="7732713" y="4605338"/>
          <p14:tracePt t="172951" x="7750175" y="4597400"/>
          <p14:tracePt t="172999" x="7767638" y="4589463"/>
          <p14:tracePt t="173005" x="7775575" y="4589463"/>
          <p14:tracePt t="173017" x="7810500" y="4589463"/>
          <p14:tracePt t="173025" x="7835900" y="4579938"/>
          <p14:tracePt t="173034" x="7861300" y="4572000"/>
          <p14:tracePt t="173041" x="7902575" y="4572000"/>
          <p14:tracePt t="173045" x="7920038" y="4564063"/>
          <p14:tracePt t="173057" x="7945438" y="4564063"/>
          <p14:tracePt t="173068" x="7988300" y="4564063"/>
          <p14:tracePt t="173073" x="8013700" y="4564063"/>
          <p14:tracePt t="173085" x="8039100" y="4564063"/>
          <p14:tracePt t="173095" x="8056563" y="4564063"/>
          <p14:tracePt t="173107" x="8064500" y="4564063"/>
          <p14:tracePt t="173111" x="8081963" y="4564063"/>
          <p14:tracePt t="173125" x="8089900" y="4564063"/>
          <p14:tracePt t="173135" x="8099425" y="4564063"/>
          <p14:tracePt t="173151" x="8107363" y="4564063"/>
          <p14:tracePt t="173161" x="8115300" y="4564063"/>
          <p14:tracePt t="173168" x="8132763" y="4564063"/>
          <p14:tracePt t="173189" x="8150225" y="4564063"/>
          <p14:tracePt t="173191" x="8183563" y="4538663"/>
          <p14:tracePt t="173203" x="8218488" y="4529138"/>
          <p14:tracePt t="173209" x="8234363" y="4521200"/>
          <p14:tracePt t="173220" x="8251825" y="4503738"/>
          <p14:tracePt t="173224" x="8277225" y="4503738"/>
          <p14:tracePt t="173235" x="8285163" y="4495800"/>
          <p14:tracePt t="173243" x="8302625" y="4486275"/>
          <p14:tracePt t="173250" x="8320088" y="4470400"/>
          <p14:tracePt t="173259" x="8335963" y="4460875"/>
          <p14:tracePt t="173268" x="8362950" y="4445000"/>
          <p14:tracePt t="173277" x="8362950" y="4435475"/>
          <p14:tracePt t="173288" x="8362950" y="4419600"/>
          <p14:tracePt t="173291" x="8378825" y="4402138"/>
          <p14:tracePt t="173301" x="8388350" y="4394200"/>
          <p14:tracePt t="173327" x="8396288" y="4384675"/>
          <p14:tracePt t="173433" x="8404225" y="4384675"/>
          <p14:tracePt t="173443" x="8421688" y="4384675"/>
          <p14:tracePt t="173464" x="8429625" y="4384675"/>
          <p14:tracePt t="173471" x="8439150" y="4376738"/>
          <p14:tracePt t="173490" x="8447088" y="4368800"/>
          <p14:tracePt t="173493" x="8455025" y="4359275"/>
          <p14:tracePt t="173503" x="8464550" y="4351338"/>
          <p14:tracePt t="173509" x="8480425" y="4351338"/>
          <p14:tracePt t="173519" x="8480425" y="4341813"/>
          <p14:tracePt t="173529" x="8489950" y="4341813"/>
          <p14:tracePt t="173535" x="8507413" y="4333875"/>
          <p14:tracePt t="173559" x="8507413" y="4325938"/>
          <p14:tracePt t="173569" x="8515350" y="4325938"/>
          <p14:tracePt t="173590" x="8523288" y="4308475"/>
          <p14:tracePt t="173601" x="8523288" y="4300538"/>
          <p14:tracePt t="173653" x="8523288" y="4291013"/>
          <p14:tracePt t="173661" x="8523288" y="4283075"/>
          <p14:tracePt t="173668" x="8523288" y="4275138"/>
          <p14:tracePt t="173675" x="8507413" y="4275138"/>
          <p14:tracePt t="173695" x="8489950" y="4257675"/>
          <p14:tracePt t="173707" x="8464550" y="4257675"/>
          <p14:tracePt t="173711" x="8447088" y="4257675"/>
          <p14:tracePt t="173724" x="8421688" y="4249738"/>
          <p14:tracePt t="173735" x="8396288" y="4249738"/>
          <p14:tracePt t="173737" x="8378825" y="4249738"/>
          <p14:tracePt t="173752" x="8335963" y="4249738"/>
          <p14:tracePt t="173761" x="8320088" y="4249738"/>
          <p14:tracePt t="173773" x="8285163" y="4249738"/>
          <p14:tracePt t="173777" x="8259763" y="4249738"/>
          <p14:tracePt t="173788" x="8251825" y="4257675"/>
          <p14:tracePt t="173791" x="8234363" y="4257675"/>
          <p14:tracePt t="173803" x="8218488" y="4257675"/>
          <p14:tracePt t="173811" x="8218488" y="4265613"/>
          <p14:tracePt t="173818" x="8201025" y="4265613"/>
          <p14:tracePt t="173827" x="8183563" y="4275138"/>
          <p14:tracePt t="173835" x="8183563" y="4283075"/>
          <p14:tracePt t="173850" x="8175625" y="4283075"/>
          <p14:tracePt t="173857" x="8158163" y="4283075"/>
          <p14:tracePt t="173864" x="8158163" y="4300538"/>
          <p14:tracePt t="173875" x="8150225" y="4300538"/>
          <p14:tracePt t="173884" x="8140700" y="4308475"/>
          <p14:tracePt t="173888" x="8132763" y="4316413"/>
          <p14:tracePt t="173901" x="8132763" y="4325938"/>
          <p14:tracePt t="173902" x="8124825" y="4333875"/>
          <p14:tracePt t="173914" x="8124825" y="4351338"/>
          <p14:tracePt t="173925" x="8107363" y="4376738"/>
          <p14:tracePt t="173929" x="8107363" y="4402138"/>
          <p14:tracePt t="173940" x="8107363" y="4427538"/>
          <p14:tracePt t="173943" x="8107363" y="4445000"/>
          <p14:tracePt t="173959" x="8107363" y="4452938"/>
          <p14:tracePt t="173968" x="8107363" y="4460875"/>
          <p14:tracePt t="173984" x="8107363" y="4478338"/>
          <p14:tracePt t="173993" x="8107363" y="4486275"/>
          <p14:tracePt t="174055" x="8107363" y="4495800"/>
          <p14:tracePt t="174065" x="8115300" y="4503738"/>
          <p14:tracePt t="174075" x="8132763" y="4503738"/>
          <p14:tracePt t="174079" x="8140700" y="4503738"/>
          <p14:tracePt t="174090" x="8140700" y="4513263"/>
          <p14:tracePt t="174095" x="8150225" y="4513263"/>
          <p14:tracePt t="174109" x="8158163" y="4513263"/>
          <p14:tracePt t="174118" x="8166100" y="4513263"/>
          <p14:tracePt t="174165" x="8175625" y="4513263"/>
          <p14:tracePt t="174175" x="8183563" y="4529138"/>
          <p14:tracePt t="174184" x="8183563" y="4538663"/>
          <p14:tracePt t="174192" x="8191500" y="4538663"/>
          <p14:tracePt t="174201" x="8208963" y="4538663"/>
          <p14:tracePt t="174207" x="8226425" y="4554538"/>
          <p14:tracePt t="174223" x="8234363" y="4554538"/>
          <p14:tracePt t="174234" x="8243888" y="4554538"/>
          <p14:tracePt t="174253" x="8251825" y="4554538"/>
          <p14:tracePt t="174264" x="8259763" y="4554538"/>
          <p14:tracePt t="174268" x="8285163" y="4554538"/>
          <p14:tracePt t="174277" x="8302625" y="4554538"/>
          <p14:tracePt t="174287" x="8310563" y="4554538"/>
          <p14:tracePt t="174291" x="8328025" y="4554538"/>
          <p14:tracePt t="174303" x="8335963" y="4554538"/>
          <p14:tracePt t="174307" x="8362950" y="4554538"/>
          <p14:tracePt t="174318" x="8370888" y="4554538"/>
          <p14:tracePt t="174334" x="8378825" y="4554538"/>
          <p14:tracePt t="174343" x="8396288" y="4554538"/>
          <p14:tracePt t="174372" x="8404225" y="4554538"/>
          <p14:tracePt t="174384" x="8413750" y="4546600"/>
          <p14:tracePt t="174393" x="8421688" y="4546600"/>
          <p14:tracePt t="174400" x="8429625" y="4538663"/>
          <p14:tracePt t="174407" x="8439150" y="4538663"/>
          <p14:tracePt t="174415" x="8447088" y="4529138"/>
          <p14:tracePt t="174424" x="8455025" y="4529138"/>
          <p14:tracePt t="174434" x="8464550" y="4529138"/>
          <p14:tracePt t="174771" x="8472488" y="4529138"/>
          <p14:tracePt t="174778" x="8480425" y="4529138"/>
          <p14:tracePt t="174789" x="8489950" y="4521200"/>
          <p14:tracePt t="175079" x="8497888" y="4521200"/>
          <p14:tracePt t="175089" x="8507413" y="4521200"/>
          <p14:tracePt t="175095" x="8515350" y="4513263"/>
          <p14:tracePt t="175107" x="8532813" y="4513263"/>
          <p14:tracePt t="175109" x="8548688" y="4503738"/>
          <p14:tracePt t="175119" x="8548688" y="4495800"/>
          <p14:tracePt t="175217" x="8558213" y="4495800"/>
          <p14:tracePt t="175239" x="8566150" y="4495800"/>
          <p14:tracePt t="175251" x="8583613" y="4495800"/>
          <p14:tracePt t="175257" x="8599488" y="4495800"/>
          <p14:tracePt t="175266" x="8609013" y="4495800"/>
          <p14:tracePt t="175277" x="8624888" y="4495800"/>
          <p14:tracePt t="175285" x="8634413" y="4495800"/>
          <p14:tracePt t="175293" x="8651875" y="4495800"/>
          <p14:tracePt t="175301" x="8677275" y="4495800"/>
          <p14:tracePt t="175307" x="8718550" y="4478338"/>
          <p14:tracePt t="175318" x="8728075" y="4478338"/>
          <p14:tracePt t="175324" x="8753475" y="4470400"/>
          <p14:tracePt t="175334" x="8769350" y="4470400"/>
          <p14:tracePt t="175339" x="8786813" y="4470400"/>
          <p14:tracePt t="175351" x="8812213" y="4460875"/>
          <p14:tracePt t="175358" x="8821738" y="4460875"/>
          <p14:tracePt t="175367" x="8821738" y="4452938"/>
          <p14:tracePt t="175377" x="8829675" y="4452938"/>
          <p14:tracePt t="175586" x="8837613" y="4452938"/>
          <p14:tracePt t="175595" x="8847138" y="4452938"/>
          <p14:tracePt t="175609" x="8855075" y="4452938"/>
          <p14:tracePt t="175619" x="8872538" y="4452938"/>
          <p14:tracePt t="175634" x="8888413" y="4452938"/>
          <p14:tracePt t="175641" x="8897938" y="4452938"/>
          <p14:tracePt t="175643" x="8905875" y="4452938"/>
          <p14:tracePt t="175653" x="8913813" y="4452938"/>
          <p14:tracePt t="175665" x="8923338" y="4452938"/>
          <p14:tracePt t="175667" x="8931275" y="4452938"/>
          <p14:tracePt t="176162" x="8940800" y="4445000"/>
          <p14:tracePt t="176171" x="8948738" y="4445000"/>
          <p14:tracePt t="176177" x="8966200" y="4427538"/>
          <p14:tracePt t="176187" x="8982075" y="4419600"/>
          <p14:tracePt t="176191" x="9007475" y="4419600"/>
          <p14:tracePt t="176201" x="9032875" y="4410075"/>
          <p14:tracePt t="176211" x="9067800" y="4402138"/>
          <p14:tracePt t="176217" x="9118600" y="4384675"/>
          <p14:tracePt t="176979" x="9085263" y="4648200"/>
          <p14:tracePt t="176982" x="9042400" y="4699000"/>
          <p14:tracePt t="176993" x="9024938" y="4724400"/>
          <p14:tracePt t="177004" x="8966200" y="4767263"/>
          <p14:tracePt t="177009" x="8897938" y="4852988"/>
          <p14:tracePt t="177019" x="8796338" y="4937125"/>
          <p14:tracePt t="177024" x="8728075" y="5030788"/>
          <p14:tracePt t="177035" x="8642350" y="5106988"/>
          <p14:tracePt t="177043" x="8548688" y="5192713"/>
          <p14:tracePt t="177050" x="8472488" y="5260975"/>
          <p14:tracePt t="177059" x="8404225" y="5311775"/>
          <p14:tracePt t="177068" x="8353425" y="5362575"/>
          <p14:tracePt t="177075" x="8320088" y="5405438"/>
          <p14:tracePt t="177085" x="8310563" y="5413375"/>
          <p14:tracePt t="177122" x="8310563" y="5421313"/>
          <p14:tracePt t="177134" x="8302625" y="5430838"/>
          <p14:tracePt t="177141" x="8285163" y="5430838"/>
          <p14:tracePt t="177145" x="8243888" y="5430838"/>
          <p14:tracePt t="177157" x="8218488" y="5430838"/>
          <p14:tracePt t="177159" x="8183563" y="5430838"/>
          <p14:tracePt t="177174" x="8158163" y="5430838"/>
          <p14:tracePt t="177184" x="8150225" y="5430838"/>
          <p14:tracePt t="177384" x="8140700" y="5430838"/>
          <p14:tracePt t="177399" x="8115300" y="5430838"/>
          <p14:tracePt t="177407" x="8081963" y="5421313"/>
          <p14:tracePt t="177414" x="8047038" y="5413375"/>
          <p14:tracePt t="177423" x="8047038" y="5405438"/>
          <p14:tracePt t="178352" x="8047038" y="5395913"/>
          <p14:tracePt t="178361" x="8021638" y="5395913"/>
          <p14:tracePt t="178373" x="8005763" y="5395913"/>
          <p14:tracePt t="178375" x="7996238" y="5395913"/>
          <p14:tracePt t="178391" x="7980363" y="5395913"/>
          <p14:tracePt t="178400" x="7954963" y="5387975"/>
          <p14:tracePt t="178418" x="7927975" y="5387975"/>
          <p14:tracePt t="178424" x="7927975" y="5380038"/>
          <p14:tracePt t="178435" x="7902575" y="5353050"/>
          <p14:tracePt t="178445" x="7894638" y="5345113"/>
          <p14:tracePt t="178457" x="7886700" y="5337175"/>
          <p14:tracePt t="178485" x="7886700" y="5327650"/>
          <p14:tracePt t="178623" x="7886700" y="5319713"/>
          <p14:tracePt t="178634" x="7886700" y="5311775"/>
          <p14:tracePt t="178638" x="7886700" y="5294313"/>
          <p14:tracePt t="178651" x="7886700" y="5276850"/>
          <p14:tracePt t="178657" x="7886700" y="5268913"/>
          <p14:tracePt t="178668" x="7869238" y="5243513"/>
          <p14:tracePt t="178677" x="7861300" y="5235575"/>
          <p14:tracePt t="178691" x="7861300" y="5226050"/>
          <p14:tracePt t="178701" x="7851775" y="5208588"/>
          <p14:tracePt t="178703" x="7851775" y="5192713"/>
          <p14:tracePt t="178714" x="7843838" y="5183188"/>
          <p14:tracePt t="178719" x="7826375" y="5175250"/>
          <p14:tracePt t="178729" x="7800975" y="5157788"/>
          <p14:tracePt t="178741" x="7767638" y="5149850"/>
          <p14:tracePt t="178745" x="7742238" y="5116513"/>
          <p14:tracePt t="178757" x="7707313" y="5099050"/>
          <p14:tracePt t="178759" x="7681913" y="5081588"/>
          <p14:tracePt t="178769" x="7648575" y="5073650"/>
          <p14:tracePt t="178779" x="7639050" y="5048250"/>
          <p14:tracePt t="178785" x="7631113" y="5038725"/>
          <p14:tracePt t="178795" x="7613650" y="5022850"/>
          <p14:tracePt t="178801" x="7597775" y="5013325"/>
          <p14:tracePt t="178809" x="7580313" y="4987925"/>
          <p14:tracePt t="178822" x="7580313" y="4979988"/>
          <p14:tracePt t="178825" x="7572375" y="4972050"/>
          <p14:tracePt t="178834" x="7562850" y="4972050"/>
          <p14:tracePt t="178840" x="7562850" y="4962525"/>
          <p14:tracePt t="178850" x="7554913" y="4954588"/>
          <p14:tracePt t="178867" x="7546975" y="4937125"/>
          <p14:tracePt t="178889" x="7537450" y="4929188"/>
          <p14:tracePt t="178932" x="7529513" y="4919663"/>
          <p14:tracePt t="178954" x="7521575" y="4911725"/>
          <p14:tracePt t="178991" x="7512050" y="4903788"/>
          <p14:tracePt t="179041" x="7504113" y="4894263"/>
          <p14:tracePt t="179049" x="7494588" y="4886325"/>
          <p14:tracePt t="179082" x="7486650" y="4886325"/>
          <p14:tracePt t="179133" x="7478713" y="4878388"/>
          <p14:tracePt t="179496" x="7469188" y="4878388"/>
          <p14:tracePt t="179552" x="7469188" y="4886325"/>
          <p14:tracePt t="179556" x="7469188" y="4894263"/>
          <p14:tracePt t="179567" x="7469188" y="4903788"/>
          <p14:tracePt t="179572" x="7478713" y="4911725"/>
          <p14:tracePt t="179585" x="7486650" y="4929188"/>
          <p14:tracePt t="179591" x="7486650" y="4937125"/>
          <p14:tracePt t="179601" x="7494588" y="4937125"/>
          <p14:tracePt t="179681" x="7504113" y="4937125"/>
          <p14:tracePt t="179688" x="7512050" y="4937125"/>
          <p14:tracePt t="179700" x="7521575" y="4937125"/>
          <p14:tracePt t="179706" x="7537450" y="4937125"/>
          <p14:tracePt t="179715" x="7562850" y="4937125"/>
          <p14:tracePt t="179727" x="7588250" y="4937125"/>
          <p14:tracePt t="179739" x="7605713" y="4937125"/>
          <p14:tracePt t="179743" x="7631113" y="4919663"/>
          <p14:tracePt t="179755" x="7648575" y="4919663"/>
          <p14:tracePt t="179764" x="7681913" y="4911725"/>
          <p14:tracePt t="179767" x="7699375" y="4903788"/>
          <p14:tracePt t="179777" x="7724775" y="4894263"/>
          <p14:tracePt t="179785" x="7750175" y="4886325"/>
          <p14:tracePt t="179793" x="7793038" y="4878388"/>
          <p14:tracePt t="179804" x="7818438" y="4868863"/>
          <p14:tracePt t="179809" x="7826375" y="4868863"/>
          <p14:tracePt t="179818" x="7835900" y="4860925"/>
          <p14:tracePt t="179824" x="7851775" y="4860925"/>
          <p14:tracePt t="179834" x="7861300" y="4860925"/>
          <p14:tracePt t="180198" x="7869238" y="4860925"/>
          <p14:tracePt t="180207" x="7886700" y="4860925"/>
          <p14:tracePt t="180217" x="7912100" y="4860925"/>
          <p14:tracePt t="180223" x="7920038" y="4860925"/>
          <p14:tracePt t="180235" x="7937500" y="4860925"/>
          <p14:tracePt t="180238" x="7962900" y="4860925"/>
          <p14:tracePt t="180251" x="7980363" y="4860925"/>
          <p14:tracePt t="180258" x="7988300" y="4860925"/>
          <p14:tracePt t="180265" x="7996238" y="4860925"/>
          <p14:tracePt t="180274" x="8005763" y="4860925"/>
          <p14:tracePt t="180277" x="8013700" y="4860925"/>
          <p14:tracePt t="180290" x="8021638" y="4860925"/>
          <p14:tracePt t="180303" x="8031163" y="4852988"/>
          <p14:tracePt t="180327" x="8039100" y="4852988"/>
          <p14:tracePt t="180338" x="8047038" y="4852988"/>
          <p14:tracePt t="180343" x="8056563" y="4852988"/>
          <p14:tracePt t="180353" x="8064500" y="4852988"/>
          <p14:tracePt t="180358" x="8074025" y="4852988"/>
          <p14:tracePt t="180379" x="8089900" y="4843463"/>
          <p14:tracePt t="180384" x="8124825" y="4843463"/>
          <p14:tracePt t="180393" x="8132763" y="4835525"/>
          <p14:tracePt t="180401" x="8150225" y="4827588"/>
          <p14:tracePt t="180409" x="8158163" y="4827588"/>
          <p14:tracePt t="180420" x="8166100" y="4827588"/>
          <p14:tracePt t="180425" x="8183563" y="4827588"/>
          <p14:tracePt t="180434" x="8201025" y="4827588"/>
          <p14:tracePt t="180440" x="8208963" y="4827588"/>
          <p14:tracePt t="180450" x="8234363" y="4810125"/>
          <p14:tracePt t="180459" x="8243888" y="4810125"/>
          <p14:tracePt t="180486" x="8251825" y="4810125"/>
          <p14:tracePt t="180495" x="8259763" y="4810125"/>
          <p14:tracePt t="180517" x="8269288" y="4810125"/>
          <p14:tracePt t="180529" x="8277225" y="4810125"/>
          <p14:tracePt t="180550" x="8285163" y="4810125"/>
          <p14:tracePt t="180576" x="8294688" y="4810125"/>
          <p14:tracePt t="180584" x="8302625" y="4810125"/>
          <p14:tracePt t="180595" x="8310563" y="4810125"/>
          <p14:tracePt t="180607" x="8320088" y="4810125"/>
          <p14:tracePt t="180617" x="8328025" y="4810125"/>
          <p14:tracePt t="180624" x="8335963" y="4810125"/>
          <p14:tracePt t="180635" x="8353425" y="4810125"/>
          <p14:tracePt t="180641" x="8362950" y="4810125"/>
          <p14:tracePt t="180645" x="8378825" y="4810125"/>
          <p14:tracePt t="180657" x="8388350" y="4810125"/>
          <p14:tracePt t="180661" x="8396288" y="4810125"/>
          <p14:tracePt t="180684" x="8404225" y="4810125"/>
          <p14:tracePt t="180691" x="8413750" y="4810125"/>
          <p14:tracePt t="180701" x="8421688" y="4810125"/>
          <p14:tracePt t="180711" x="8429625" y="4810125"/>
          <p14:tracePt t="180725" x="8439150" y="4810125"/>
          <p14:tracePt t="180808" x="8447088" y="4810125"/>
          <p14:tracePt t="180811" x="8455025" y="4810125"/>
          <p14:tracePt t="180821" x="8464550" y="4818063"/>
          <p14:tracePt t="180851" x="8464550" y="4827588"/>
          <p14:tracePt t="180873" x="8472488" y="4827588"/>
          <p14:tracePt t="180907" x="8480425" y="4827588"/>
          <p14:tracePt t="180924" x="8480425" y="4835525"/>
          <p14:tracePt t="180938" x="8480425" y="4852988"/>
          <p14:tracePt t="180943" x="8480425" y="4860925"/>
          <p14:tracePt t="180963" x="8480425" y="4868863"/>
          <p14:tracePt t="180973" x="8480425" y="4886325"/>
          <p14:tracePt t="180984" x="8480425" y="4894263"/>
          <p14:tracePt t="180987" x="8480425" y="4903788"/>
          <p14:tracePt t="181002" x="8480425" y="4919663"/>
          <p14:tracePt t="181003" x="8480425" y="4929188"/>
          <p14:tracePt t="181019" x="8480425" y="4937125"/>
          <p14:tracePt t="181166" x="8489950" y="4946650"/>
          <p14:tracePt t="181180" x="8497888" y="4946650"/>
          <p14:tracePt t="181205" x="8507413" y="4946650"/>
          <p14:tracePt t="181215" x="8523288" y="4937125"/>
          <p14:tracePt t="181224" x="8532813" y="4919663"/>
          <p14:tracePt t="181241" x="8532813" y="4903788"/>
          <p14:tracePt t="181245" x="8532813" y="4894263"/>
          <p14:tracePt t="181272" x="8532813" y="4886325"/>
          <p14:tracePt t="181289" x="8532813" y="4868863"/>
          <p14:tracePt t="181307" x="8532813" y="4852988"/>
          <p14:tracePt t="181323" x="8532813" y="4835525"/>
          <p14:tracePt t="181334" x="8532813" y="4818063"/>
          <p14:tracePt t="181351" x="8532813" y="4792663"/>
          <p14:tracePt t="181373" x="8523288" y="4784725"/>
          <p14:tracePt t="181392" x="8507413" y="4775200"/>
          <p14:tracePt t="181407" x="8480425" y="4767263"/>
          <p14:tracePt t="181417" x="8464550" y="4749800"/>
          <p14:tracePt t="181424" x="8455025" y="4749800"/>
          <p14:tracePt t="181434" x="8421688" y="4749800"/>
          <p14:tracePt t="181438" x="8404225" y="4741863"/>
          <p14:tracePt t="181451" x="8378825" y="4733925"/>
          <p14:tracePt t="181457" x="8370888" y="4733925"/>
          <p14:tracePt t="181464" x="8345488" y="4733925"/>
          <p14:tracePt t="181475" x="8320088" y="4733925"/>
          <p14:tracePt t="181477" x="8285163" y="4733925"/>
          <p14:tracePt t="181490" x="8259763" y="4733925"/>
          <p14:tracePt t="181501" x="8234363" y="4733925"/>
          <p14:tracePt t="181503" x="8201025" y="4733925"/>
          <p14:tracePt t="181515" x="8175625" y="4733925"/>
          <p14:tracePt t="181518" x="8140700" y="4733925"/>
          <p14:tracePt t="181527" x="8124825" y="4733925"/>
          <p14:tracePt t="181541" x="8099425" y="4733925"/>
          <p14:tracePt t="181543" x="8056563" y="4733925"/>
          <p14:tracePt t="181553" x="8031163" y="4733925"/>
          <p14:tracePt t="181559" x="8013700" y="4733925"/>
          <p14:tracePt t="181569" x="7988300" y="4733925"/>
          <p14:tracePt t="181579" x="7962900" y="4733925"/>
          <p14:tracePt t="181584" x="7912100" y="4733925"/>
          <p14:tracePt t="181593" x="7894638" y="4733925"/>
          <p14:tracePt t="181601" x="7877175" y="4733925"/>
          <p14:tracePt t="181609" x="7818438" y="4733925"/>
          <p14:tracePt t="181618" x="7800975" y="4733925"/>
          <p14:tracePt t="181624" x="7775575" y="4733925"/>
          <p14:tracePt t="181634" x="7750175" y="4733925"/>
          <p14:tracePt t="181640" x="7742238" y="4733925"/>
          <p14:tracePt t="181651" x="7732713" y="4733925"/>
          <p14:tracePt t="181659" x="7724775" y="4733925"/>
          <p14:tracePt t="181667" x="7707313" y="4733925"/>
          <p14:tracePt t="181675" x="7691438" y="4733925"/>
          <p14:tracePt t="181679" x="7673975" y="4733925"/>
          <p14:tracePt t="181689" x="7656513" y="4733925"/>
          <p14:tracePt t="181701" x="7648575" y="4733925"/>
          <p14:tracePt t="181717" x="7639050" y="4733925"/>
          <p14:tracePt t="181720" x="7631113" y="4733925"/>
          <p14:tracePt t="181729" x="7623175" y="4733925"/>
          <p14:tracePt t="181739" x="7613650" y="4733925"/>
          <p14:tracePt t="181751" x="7605713" y="4733925"/>
          <p14:tracePt t="181756" x="7588250" y="4733925"/>
          <p14:tracePt t="181768" x="7572375" y="4733925"/>
          <p14:tracePt t="181773" x="7562850" y="4733925"/>
          <p14:tracePt t="181779" x="7537450" y="4733925"/>
          <p14:tracePt t="181789" x="7521575" y="4733925"/>
          <p14:tracePt t="181795" x="7512050" y="4733925"/>
          <p14:tracePt t="181806" x="7494588" y="4733925"/>
          <p14:tracePt t="181811" x="7486650" y="4733925"/>
          <p14:tracePt t="181822" x="7469188" y="4733925"/>
          <p14:tracePt t="181841" x="7461250" y="4733925"/>
          <p14:tracePt t="181874" x="7453313" y="4733925"/>
          <p14:tracePt t="181877" x="7435850" y="4733925"/>
          <p14:tracePt t="181901" x="7418388" y="4741863"/>
          <p14:tracePt t="181917" x="7410450" y="4749800"/>
          <p14:tracePt t="182004" x="7402513" y="4767263"/>
          <p14:tracePt t="182064" x="7402513" y="4775200"/>
          <p14:tracePt t="182074" x="7402513" y="4784725"/>
          <p14:tracePt t="182114" x="7402513" y="4792663"/>
          <p14:tracePt t="182120" x="7402513" y="4802188"/>
          <p14:tracePt t="182139" x="7402513" y="4810125"/>
          <p14:tracePt t="182143" x="7402513" y="4818063"/>
          <p14:tracePt t="182154" x="7402513" y="4827588"/>
          <p14:tracePt t="182163" x="7402513" y="4852988"/>
          <p14:tracePt t="182179" x="7410450" y="4860925"/>
          <p14:tracePt t="182184" x="7418388" y="4886325"/>
          <p14:tracePt t="182193" x="7427913" y="4911725"/>
          <p14:tracePt t="182206" x="7435850" y="4929188"/>
          <p14:tracePt t="182209" x="7453313" y="4929188"/>
          <p14:tracePt t="182219" x="7486650" y="4946650"/>
          <p14:tracePt t="182225" x="7504113" y="4954588"/>
          <p14:tracePt t="182234" x="7512050" y="4962525"/>
          <p14:tracePt t="182243" x="7537450" y="4972050"/>
          <p14:tracePt t="182251" x="7546975" y="4979988"/>
          <p14:tracePt t="182259" x="7554913" y="4987925"/>
          <p14:tracePt t="182267" x="7572375" y="4997450"/>
          <p14:tracePt t="182275" x="7580313" y="4997450"/>
          <p14:tracePt t="182285" x="7597775" y="4997450"/>
          <p14:tracePt t="182295" x="7605713" y="4997450"/>
          <p14:tracePt t="182306" x="7613650" y="4997450"/>
          <p14:tracePt t="182309" x="7623175" y="4997450"/>
          <p14:tracePt t="182320" x="7631113" y="4997450"/>
          <p14:tracePt t="182329" x="7639050" y="4997450"/>
          <p14:tracePt t="182335" x="7648575" y="4997450"/>
          <p14:tracePt t="182345" x="7656513" y="4997450"/>
          <p14:tracePt t="182361" x="7666038" y="4997450"/>
          <p14:tracePt t="182372" x="7673975" y="4997450"/>
          <p14:tracePt t="182375" x="7681913" y="4997450"/>
          <p14:tracePt t="182385" x="7699375" y="4997450"/>
          <p14:tracePt t="182395" x="7716838" y="4997450"/>
          <p14:tracePt t="182401" x="7724775" y="4997450"/>
          <p14:tracePt t="182411" x="7732713" y="4997450"/>
          <p14:tracePt t="182418" x="7750175" y="4997450"/>
          <p14:tracePt t="182425" x="7767638" y="4997450"/>
          <p14:tracePt t="182434" x="7775575" y="4997450"/>
          <p14:tracePt t="182441" x="7800975" y="4997450"/>
          <p14:tracePt t="182451" x="7818438" y="4997450"/>
          <p14:tracePt t="182461" x="7826375" y="4997450"/>
          <p14:tracePt t="182467" x="7835900" y="4997450"/>
          <p14:tracePt t="182477" x="7843838" y="4997450"/>
          <p14:tracePt t="182485" x="7851775" y="4997450"/>
          <p14:tracePt t="182501" x="7877175" y="4997450"/>
          <p14:tracePt t="182523" x="7886700" y="4997450"/>
          <p14:tracePt t="182550" x="7894638" y="4997450"/>
          <p14:tracePt t="182557" x="7902575" y="4997450"/>
          <p14:tracePt t="182567" x="7912100" y="4997450"/>
          <p14:tracePt t="182623" x="7920038" y="4997450"/>
          <p14:tracePt t="182643" x="7927975" y="4997450"/>
          <p14:tracePt t="182653" x="7937500" y="4997450"/>
          <p14:tracePt t="182665" x="7945438" y="4997450"/>
          <p14:tracePt t="182674" x="7954963" y="4997450"/>
          <p14:tracePt t="182679" x="7962900" y="4997450"/>
          <p14:tracePt t="182690" x="7988300" y="4997450"/>
          <p14:tracePt t="182693" x="8031163" y="4997450"/>
          <p14:tracePt t="182703" x="8056563" y="4997450"/>
          <p14:tracePt t="182713" x="8081963" y="4997450"/>
          <p14:tracePt t="182719" x="8115300" y="4997450"/>
          <p14:tracePt t="182729" x="8150225" y="4997450"/>
          <p14:tracePt t="182735" x="8191500" y="4997450"/>
          <p14:tracePt t="182743" x="8251825" y="4997450"/>
          <p14:tracePt t="182754" x="8277225" y="4997450"/>
          <p14:tracePt t="182759" x="8320088" y="4997450"/>
          <p14:tracePt t="182769" x="8353425" y="4997450"/>
          <p14:tracePt t="182774" x="8396288" y="4997450"/>
          <p14:tracePt t="182784" x="8413750" y="4997450"/>
          <p14:tracePt t="182795" x="8429625" y="4987925"/>
          <p14:tracePt t="182801" x="8439150" y="4979988"/>
          <p14:tracePt t="182809" x="8447088" y="4972050"/>
          <p14:tracePt t="182814" x="8455025" y="4972050"/>
          <p14:tracePt t="182825" x="8480425" y="4962525"/>
          <p14:tracePt t="182835" x="8489950" y="4962525"/>
          <p14:tracePt t="182841" x="8497888" y="4954588"/>
          <p14:tracePt t="182851" x="8497888" y="4946650"/>
          <p14:tracePt t="182859" x="8507413" y="4937125"/>
          <p14:tracePt t="182868" x="8515350" y="4929188"/>
          <p14:tracePt t="182876" x="8515350" y="4919663"/>
          <p14:tracePt t="182885" x="8515350" y="4911725"/>
          <p14:tracePt t="182955" x="8515350" y="4903788"/>
          <p14:tracePt t="182975" x="8523288" y="4894263"/>
          <p14:tracePt t="182985" x="8532813" y="4894263"/>
          <p14:tracePt t="182990" x="8532813" y="4878388"/>
          <p14:tracePt t="183001" x="8540750" y="4878388"/>
          <p14:tracePt t="183007" x="8540750" y="4868863"/>
          <p14:tracePt t="183017" x="8548688" y="4868863"/>
          <p14:tracePt t="183025" x="8548688" y="4860925"/>
          <p14:tracePt t="183034" x="8574088" y="4852988"/>
          <p14:tracePt t="183041" x="8583613" y="4843463"/>
          <p14:tracePt t="183051" x="8591550" y="4843463"/>
          <p14:tracePt t="183060" x="8599488" y="4827588"/>
          <p14:tracePt t="183067" x="8599488" y="4818063"/>
          <p14:tracePt t="183077" x="8599488" y="4802188"/>
          <p14:tracePt t="183084" x="8609013" y="4775200"/>
          <p14:tracePt t="183091" x="8609013" y="4733925"/>
          <p14:tracePt t="183101" x="8609013" y="4716463"/>
          <p14:tracePt t="183108" x="8609013" y="4657725"/>
          <p14:tracePt t="183117" x="8609013" y="4597400"/>
          <p14:tracePt t="183123" x="8609013" y="4513263"/>
          <p14:tracePt t="183135" x="8609013" y="4445000"/>
          <p14:tracePt t="183143" x="8609013" y="4341813"/>
          <p14:tracePt t="183151" x="8566150" y="4257675"/>
          <p14:tracePt t="183157" x="8523288" y="4156075"/>
          <p14:tracePt t="183164" x="8464550" y="4037013"/>
          <p14:tracePt t="183174" x="8396288" y="3925888"/>
          <p14:tracePt t="183184" x="8335963" y="3806825"/>
          <p14:tracePt t="183189" x="8251825" y="3687763"/>
          <p14:tracePt t="183201" x="8158163" y="3552825"/>
          <p14:tracePt t="183203" x="8056563" y="3398838"/>
          <p14:tracePt t="183215" x="7937500" y="3228975"/>
          <p14:tracePt t="183223" x="7843838" y="3084513"/>
          <p14:tracePt t="183227" x="7707313" y="2949575"/>
          <p14:tracePt t="183237" x="7572375" y="2813050"/>
          <p14:tracePt t="183243" x="7427913" y="2651125"/>
          <p14:tracePt t="183254" x="7334250" y="2549525"/>
          <p14:tracePt t="183264" x="7240588" y="2438400"/>
          <p14:tracePt t="183268" x="7172325" y="2362200"/>
          <p14:tracePt t="183277" x="7088188" y="2252663"/>
          <p14:tracePt t="183284" x="7010400" y="2159000"/>
          <p14:tracePt t="183293" x="6943725" y="2082800"/>
          <p14:tracePt t="183304" x="6858000" y="1979613"/>
          <p14:tracePt t="183309" x="6789738" y="1885950"/>
          <p14:tracePt t="183320" x="6731000" y="1809750"/>
          <p14:tracePt t="183323" x="6688138" y="1741488"/>
          <p14:tracePt t="183334" x="6619875" y="1674813"/>
          <p14:tracePt t="183343" x="6569075" y="1614488"/>
          <p14:tracePt t="183350" x="6518275" y="1563688"/>
          <p14:tracePt t="183359" x="6467475" y="1504950"/>
          <p14:tracePt t="183365" x="6424613" y="1452563"/>
          <p14:tracePt t="183373" x="6356350" y="1411288"/>
          <p14:tracePt t="183385" x="6323013" y="1376363"/>
          <p14:tracePt t="183390" x="6272213" y="1333500"/>
          <p14:tracePt t="183401" x="6237288" y="1308100"/>
          <p14:tracePt t="183406" x="6194425" y="1274763"/>
          <p14:tracePt t="183418" x="6153150" y="1257300"/>
          <p14:tracePt t="183425" x="6102350" y="1231900"/>
          <p14:tracePt t="183429" x="6076950" y="1223963"/>
          <p14:tracePt t="183439" x="6042025" y="1216025"/>
          <p14:tracePt t="183445" x="6024563" y="1206500"/>
          <p14:tracePt t="183467" x="6016625" y="1198563"/>
          <p14:tracePt t="183556" x="6008688" y="1198563"/>
          <p14:tracePt t="183571" x="5999163" y="1198563"/>
          <p14:tracePt t="183584" x="5973763" y="1198563"/>
          <p14:tracePt t="183589" x="5948363" y="1173163"/>
          <p14:tracePt t="183595" x="5905500" y="1163638"/>
          <p14:tracePt t="183601" x="5846763" y="1147763"/>
          <p14:tracePt t="183611" x="5813425" y="1138238"/>
          <p14:tracePt t="183622" x="5778500" y="1122363"/>
          <p14:tracePt t="183627" x="5735638" y="1104900"/>
          <p14:tracePt t="183639" x="5702300" y="1087438"/>
          <p14:tracePt t="183640" x="5694363" y="1079500"/>
          <p14:tracePt t="183652" x="5641975" y="1069975"/>
          <p14:tracePt t="183661" x="5600700" y="1036638"/>
          <p14:tracePt t="183668" x="5575300" y="1028700"/>
          <p14:tracePt t="183677" x="5540375" y="1028700"/>
          <p14:tracePt t="183684" x="5497513" y="1019175"/>
          <p14:tracePt t="183691" x="5456238" y="1011238"/>
          <p14:tracePt t="183701" x="5405438" y="1011238"/>
          <p14:tracePt t="183707" x="5362575" y="1003300"/>
          <p14:tracePt t="183717" x="5302250" y="1003300"/>
          <p14:tracePt t="183722" x="5260975" y="993775"/>
          <p14:tracePt t="183735" x="5183188" y="985838"/>
          <p14:tracePt t="183741" x="5149850" y="977900"/>
          <p14:tracePt t="183750" x="5106988" y="968375"/>
          <p14:tracePt t="183757" x="5073650" y="960438"/>
          <p14:tracePt t="183763" x="5048250" y="960438"/>
          <p14:tracePt t="183773" x="5005388" y="952500"/>
          <p14:tracePt t="183784" x="4962525" y="942975"/>
          <p14:tracePt t="183789" x="4937125" y="935038"/>
          <p14:tracePt t="183801" x="4894263" y="925513"/>
          <p14:tracePt t="183804" x="4860925" y="909638"/>
          <p14:tracePt t="183814" x="4827588" y="900113"/>
          <p14:tracePt t="183823" x="4792663" y="892175"/>
          <p14:tracePt t="183827" x="4775200" y="884238"/>
          <p14:tracePt t="183855" x="4759325" y="884238"/>
          <p14:tracePt t="184025" x="4749800" y="884238"/>
          <p14:tracePt t="184036" x="4749800" y="874713"/>
          <p14:tracePt t="184038" x="4767263" y="858838"/>
          <p14:tracePt t="184051" x="4775200" y="841375"/>
          <p14:tracePt t="184059" x="4802188" y="833438"/>
          <p14:tracePt t="184067" x="4827588" y="815975"/>
          <p14:tracePt t="184075" x="4843463" y="798513"/>
          <p14:tracePt t="184085" x="4860925" y="790575"/>
          <p14:tracePt t="184091" x="4894263" y="781050"/>
          <p14:tracePt t="184100" x="4911725" y="781050"/>
          <p14:tracePt t="184105" x="4911725" y="773113"/>
          <p14:tracePt t="184117" x="4919663" y="773113"/>
          <p14:tracePt t="184122" x="4929188" y="773113"/>
          <p14:tracePt t="184134" x="4937125" y="773113"/>
          <p14:tracePt t="184141" x="4946650" y="773113"/>
          <p14:tracePt t="184151" x="4962525" y="773113"/>
          <p14:tracePt t="184172" x="4987925" y="773113"/>
          <p14:tracePt t="184177" x="5005388" y="773113"/>
          <p14:tracePt t="184189" x="5038725" y="773113"/>
          <p14:tracePt t="184190" x="5073650" y="773113"/>
          <p14:tracePt t="184201" x="5091113" y="773113"/>
          <p14:tracePt t="184211" x="5116513" y="773113"/>
          <p14:tracePt t="184217" x="5141913" y="781050"/>
          <p14:tracePt t="184227" x="5157788" y="790575"/>
          <p14:tracePt t="184234" x="5200650" y="841375"/>
          <p14:tracePt t="184241" x="5218113" y="849313"/>
          <p14:tracePt t="184251" x="5276850" y="884238"/>
          <p14:tracePt t="184257" x="5337175" y="925513"/>
          <p14:tracePt t="184267" x="5421313" y="993775"/>
          <p14:tracePt t="184272" x="5497513" y="1062038"/>
          <p14:tracePt t="184285" x="5591175" y="1155700"/>
          <p14:tracePt t="184291" x="5702300" y="1257300"/>
          <p14:tracePt t="184301" x="5778500" y="1360488"/>
          <p14:tracePt t="184307" x="5854700" y="1452563"/>
          <p14:tracePt t="184311" x="5922963" y="1555750"/>
          <p14:tracePt t="184323" x="5983288" y="1665288"/>
          <p14:tracePt t="184334" x="6016625" y="1766888"/>
          <p14:tracePt t="184339" x="6049963" y="1878013"/>
          <p14:tracePt t="184351" x="6067425" y="1971675"/>
          <p14:tracePt t="184355" x="6084888" y="2065338"/>
          <p14:tracePt t="184364" x="6102350" y="2133600"/>
          <p14:tracePt t="184373" x="6110288" y="2217738"/>
          <p14:tracePt t="184377" x="6110288" y="2286000"/>
          <p14:tracePt t="184389" x="6110288" y="2387600"/>
          <p14:tracePt t="184393" x="6110288" y="2473325"/>
          <p14:tracePt t="184405" x="6102350" y="2574925"/>
          <p14:tracePt t="184415" x="6076950" y="2651125"/>
          <p14:tracePt t="184418" x="6067425" y="2711450"/>
          <p14:tracePt t="184429" x="6067425" y="2736850"/>
          <p14:tracePt t="184434" x="6067425" y="2778125"/>
          <p14:tracePt t="184443" x="6067425" y="2813050"/>
          <p14:tracePt t="184454" x="6067425" y="2838450"/>
          <p14:tracePt t="184459" x="6067425" y="2846388"/>
          <p14:tracePt t="184473" x="6067425" y="2881313"/>
          <p14:tracePt t="184485" x="6067425" y="2897188"/>
          <p14:tracePt t="184493" x="6067425" y="2906713"/>
          <p14:tracePt t="184501" x="6067425" y="2965450"/>
          <p14:tracePt t="184509" x="6067425" y="3000375"/>
          <p14:tracePt t="184518" x="6084888" y="3016250"/>
          <p14:tracePt t="184525" x="6135688" y="3076575"/>
          <p14:tracePt t="184535" x="6178550" y="3144838"/>
          <p14:tracePt t="184539" x="6246813" y="3221038"/>
          <p14:tracePt t="184551" x="6348413" y="3279775"/>
          <p14:tracePt t="184554" x="6483350" y="3365500"/>
          <p14:tracePt t="184567" x="6627813" y="3459163"/>
          <p14:tracePt t="184575" x="6799263" y="3560763"/>
          <p14:tracePt t="184579" x="6994525" y="3679825"/>
          <p14:tracePt t="184590" x="7154863" y="3748088"/>
          <p14:tracePt t="184595" x="7316788" y="3824288"/>
          <p14:tracePt t="184606" x="7443788" y="3875088"/>
          <p14:tracePt t="184618" x="7562850" y="3908425"/>
          <p14:tracePt t="184618" x="7656513" y="3943350"/>
          <p14:tracePt t="184629" x="7716838" y="3960813"/>
          <p14:tracePt t="184635" x="7732713" y="3968750"/>
          <p14:tracePt t="184645" x="7742238" y="3976688"/>
          <p14:tracePt t="184657" x="7750175" y="3986213"/>
          <p14:tracePt t="184675" x="7758113" y="3994150"/>
          <p14:tracePt t="184685" x="7758113" y="4002088"/>
          <p14:tracePt t="184691" x="7775575" y="4011613"/>
          <p14:tracePt t="184700" x="7775575" y="4019550"/>
          <p14:tracePt t="184711" x="7783513" y="4037013"/>
          <p14:tracePt t="184718" x="7783513" y="4062413"/>
          <p14:tracePt t="184725" x="7793038" y="4095750"/>
          <p14:tracePt t="184734" x="7793038" y="4113213"/>
          <p14:tracePt t="184741" x="7800975" y="4146550"/>
          <p14:tracePt t="184751" x="7818438" y="4197350"/>
          <p14:tracePt t="184757" x="7835900" y="4257675"/>
          <p14:tracePt t="184767" x="7843838" y="4300538"/>
          <p14:tracePt t="184774" x="7869238" y="4368800"/>
          <p14:tracePt t="184784" x="7912100" y="4427538"/>
          <p14:tracePt t="184791" x="7937500" y="4478338"/>
          <p14:tracePt t="184801" x="7962900" y="4538663"/>
          <p14:tracePt t="184807" x="7988300" y="4589463"/>
          <p14:tracePt t="184811" x="8021638" y="4648200"/>
          <p14:tracePt t="184824" x="8039100" y="4699000"/>
          <p14:tracePt t="184834" x="8074025" y="4733925"/>
          <p14:tracePt t="184838" x="8074025" y="4767263"/>
          <p14:tracePt t="184857" x="8074025" y="4775200"/>
          <p14:tracePt t="184907" x="8074025" y="4784725"/>
          <p14:tracePt t="184933" x="8074025" y="4792663"/>
          <p14:tracePt t="184943" x="8056563" y="4810125"/>
          <p14:tracePt t="184950" x="8047038" y="4810125"/>
          <p14:tracePt t="184957" x="8039100" y="4810125"/>
          <p14:tracePt t="184968" x="8021638" y="4810125"/>
          <p14:tracePt t="184975" x="7996238" y="4827588"/>
          <p14:tracePt t="184990" x="7988300" y="4827588"/>
          <p14:tracePt t="185001" x="7970838" y="4835525"/>
          <p14:tracePt t="185003" x="7962900" y="4835525"/>
          <p14:tracePt t="185013" x="7945438" y="4843463"/>
          <p14:tracePt t="185024" x="7945438" y="4852988"/>
          <p14:tracePt t="185029" x="7937500" y="4852988"/>
          <p14:tracePt t="185041" x="7920038" y="4852988"/>
          <p14:tracePt t="185054" x="7894638" y="4852988"/>
          <p14:tracePt t="185065" x="7886700" y="4852988"/>
          <p14:tracePt t="185069" x="7861300" y="4852988"/>
          <p14:tracePt t="185079" x="7843838" y="4852988"/>
          <p14:tracePt t="185093" x="7835900" y="4852988"/>
          <p14:tracePt t="185103" x="7826375" y="4852988"/>
          <p14:tracePt t="185114" x="7810500" y="4852988"/>
          <p14:tracePt t="185119" x="7800975" y="4852988"/>
          <p14:tracePt t="185140" x="7793038" y="4852988"/>
          <p14:tracePt t="185150" x="7783513" y="4852988"/>
          <p14:tracePt t="185159" x="7758113" y="4852988"/>
          <p14:tracePt t="185168" x="7742238" y="4843463"/>
          <p14:tracePt t="185175" x="7732713" y="4843463"/>
          <p14:tracePt t="185185" x="7732713" y="4835525"/>
          <p14:tracePt t="185195" x="7699375" y="4818063"/>
          <p14:tracePt t="185201" x="7691438" y="4810125"/>
          <p14:tracePt t="185209" x="7691438" y="4802188"/>
          <p14:tracePt t="185217" x="7691438" y="4792663"/>
          <p14:tracePt t="185225" x="7681913" y="4792663"/>
          <p14:tracePt t="185295" x="7673975" y="4792663"/>
          <p14:tracePt t="185303" x="7666038" y="4792663"/>
          <p14:tracePt t="185311" x="7656513" y="4784725"/>
          <p14:tracePt t="185317" x="7648575" y="4775200"/>
          <p14:tracePt t="185339" x="7639050" y="4767263"/>
          <p14:tracePt t="185367" x="7631113" y="4759325"/>
          <p14:tracePt t="185391" x="7631113" y="4749800"/>
          <p14:tracePt t="185401" x="7631113" y="4741863"/>
          <p14:tracePt t="185407" x="7623175" y="4733925"/>
          <p14:tracePt t="185417" x="7623175" y="4708525"/>
          <p14:tracePt t="185427" x="7623175" y="4691063"/>
          <p14:tracePt t="185434" x="7623175" y="4683125"/>
          <p14:tracePt t="185441" x="7623175" y="4665663"/>
          <p14:tracePt t="185451" x="7623175" y="4640263"/>
          <p14:tracePt t="185457" x="7623175" y="4597400"/>
          <p14:tracePt t="185467" x="7623175" y="4554538"/>
          <p14:tracePt t="185473" x="7623175" y="4529138"/>
          <p14:tracePt t="185484" x="7623175" y="4503738"/>
          <p14:tracePt t="185489" x="7639050" y="4410075"/>
          <p14:tracePt t="185501" x="7656513" y="4351338"/>
          <p14:tracePt t="185507" x="7681913" y="4265613"/>
          <p14:tracePt t="185513" x="7699375" y="4189413"/>
          <p14:tracePt t="185523" x="7724775" y="4105275"/>
          <p14:tracePt t="185527" x="7732713" y="4044950"/>
          <p14:tracePt t="185537" x="7750175" y="3994150"/>
          <p14:tracePt t="185550" x="7767638" y="3935413"/>
          <p14:tracePt t="185554" x="7793038" y="3875088"/>
          <p14:tracePt t="185565" x="7810500" y="3806825"/>
          <p14:tracePt t="185568" x="7835900" y="3738563"/>
          <p14:tracePt t="185579" x="7843838" y="3679825"/>
          <p14:tracePt t="185590" x="7843838" y="3603625"/>
          <p14:tracePt t="185593" x="7851775" y="3535363"/>
          <p14:tracePt t="185604" x="7861300" y="3459163"/>
          <p14:tracePt t="185609" x="7886700" y="3398838"/>
          <p14:tracePt t="185620" x="7894638" y="3340100"/>
          <p14:tracePt t="185629" x="7902575" y="3305175"/>
          <p14:tracePt t="185634" x="7902575" y="3271838"/>
          <p14:tracePt t="185643" x="7912100" y="3238500"/>
          <p14:tracePt t="185650" x="7912100" y="3221038"/>
          <p14:tracePt t="185659" x="7912100" y="3178175"/>
          <p14:tracePt t="185668" x="7912100" y="3152775"/>
          <p14:tracePt t="185675" x="7920038" y="3119438"/>
          <p14:tracePt t="185684" x="7927975" y="3084513"/>
          <p14:tracePt t="185690" x="7927975" y="3059113"/>
          <p14:tracePt t="185701" x="7937500" y="3033713"/>
          <p14:tracePt t="185709" x="7937500" y="3016250"/>
          <p14:tracePt t="185717" x="7937500" y="2974975"/>
          <p14:tracePt t="185725" x="7937500" y="2965450"/>
          <p14:tracePt t="185729" x="7937500" y="2949575"/>
          <p14:tracePt t="185740" x="7937500" y="2940050"/>
          <p14:tracePt t="185750" x="7937500" y="2922588"/>
          <p14:tracePt t="185757" x="7937500" y="2906713"/>
          <p14:tracePt t="185768" x="7937500" y="2897188"/>
          <p14:tracePt t="185769" x="7937500" y="2881313"/>
          <p14:tracePt t="185779" x="7937500" y="2855913"/>
          <p14:tracePt t="185790" x="7927975" y="2846388"/>
          <p14:tracePt t="185795" x="7902575" y="2820988"/>
          <p14:tracePt t="185807" x="7886700" y="2805113"/>
          <p14:tracePt t="185809" x="7861300" y="2770188"/>
          <p14:tracePt t="185824" x="7810500" y="2701925"/>
          <p14:tracePt t="185835" x="7742238" y="2651125"/>
          <p14:tracePt t="185845" x="7673975" y="2617788"/>
          <p14:tracePt t="185851" x="7631113" y="2566988"/>
          <p14:tracePt t="185861" x="7588250" y="2541588"/>
          <p14:tracePt t="185873" x="7562850" y="2524125"/>
          <p14:tracePt t="185875" x="7537450" y="2498725"/>
          <p14:tracePt t="185885" x="7529513" y="2481263"/>
          <p14:tracePt t="185902" x="7512050" y="2455863"/>
          <p14:tracePt t="185912" x="7504113" y="2430463"/>
          <p14:tracePt t="185918" x="7504113" y="2422525"/>
          <p14:tracePt t="186018" x="7504113" y="2413000"/>
          <p14:tracePt t="186023" x="7504113" y="2422525"/>
          <p14:tracePt t="186033" x="7512050" y="2473325"/>
          <p14:tracePt t="186039" x="7521575" y="2498725"/>
          <p14:tracePt t="186051" x="7529513" y="2549525"/>
          <p14:tracePt t="186059" x="7546975" y="2617788"/>
          <p14:tracePt t="186064" x="7572375" y="2719388"/>
          <p14:tracePt t="186073" x="7605713" y="2820988"/>
          <p14:tracePt t="186079" x="7613650" y="2906713"/>
          <p14:tracePt t="186090" x="7631113" y="3016250"/>
          <p14:tracePt t="186100" x="7639050" y="3101975"/>
          <p14:tracePt t="186106" x="7648575" y="3203575"/>
          <p14:tracePt t="186115" x="7648575" y="3279775"/>
          <p14:tracePt t="186119" x="7648575" y="3348038"/>
          <p14:tracePt t="186129" x="7648575" y="3365500"/>
          <p14:tracePt t="186140" x="7648575" y="3373438"/>
          <p14:tracePt t="186302" x="7648575" y="3382963"/>
          <p14:tracePt t="186311" x="7666038" y="3398838"/>
          <p14:tracePt t="186316" x="7699375" y="3408363"/>
          <p14:tracePt t="186325" x="7742238" y="3433763"/>
          <p14:tracePt t="186335" x="7758113" y="3433763"/>
          <p14:tracePt t="186341" x="7793038" y="3441700"/>
          <p14:tracePt t="186351" x="7835900" y="3459163"/>
          <p14:tracePt t="186357" x="7877175" y="3484563"/>
          <p14:tracePt t="186368" x="7927975" y="3484563"/>
          <p14:tracePt t="186375" x="7954963" y="3492500"/>
          <p14:tracePt t="186384" x="7970838" y="3502025"/>
          <p14:tracePt t="186391" x="7988300" y="3509963"/>
          <p14:tracePt t="186482" x="7996238" y="3517900"/>
          <p14:tracePt t="186492" x="7996238" y="3535363"/>
          <p14:tracePt t="186504" x="7996238" y="3543300"/>
          <p14:tracePt t="186507" x="7996238" y="3560763"/>
          <p14:tracePt t="186518" x="7996238" y="3594100"/>
          <p14:tracePt t="186527" x="7996238" y="3611563"/>
          <p14:tracePt t="186534" x="8005763" y="3654425"/>
          <p14:tracePt t="186543" x="8021638" y="3697288"/>
          <p14:tracePt t="186551" x="8039100" y="3748088"/>
          <p14:tracePt t="186558" x="8056563" y="3773488"/>
          <p14:tracePt t="186567" x="8081963" y="3806825"/>
          <p14:tracePt t="186574" x="8099425" y="3832225"/>
          <p14:tracePt t="186584" x="8115300" y="3849688"/>
          <p14:tracePt t="186588" x="8140700" y="3892550"/>
          <p14:tracePt t="186600" x="8158163" y="3935413"/>
          <p14:tracePt t="186609" x="8175625" y="3986213"/>
          <p14:tracePt t="186612" x="8218488" y="4019550"/>
          <p14:tracePt t="186623" x="8251825" y="4087813"/>
          <p14:tracePt t="186627" x="8277225" y="4138613"/>
          <p14:tracePt t="186638" x="8310563" y="4181475"/>
          <p14:tracePt t="186651" x="8335963" y="4249738"/>
          <p14:tracePt t="186652" x="8370888" y="4300538"/>
          <p14:tracePt t="186664" x="8388350" y="4316413"/>
          <p14:tracePt t="186669" x="8396288" y="4351338"/>
          <p14:tracePt t="186679" x="8404225" y="4384675"/>
          <p14:tracePt t="186690" x="8413750" y="4419600"/>
          <p14:tracePt t="186693" x="8413750" y="4445000"/>
          <p14:tracePt t="186703" x="8421688" y="4478338"/>
          <p14:tracePt t="186709" x="8429625" y="4503738"/>
          <p14:tracePt t="186719" x="8439150" y="4538663"/>
          <p14:tracePt t="186729" x="8447088" y="4564063"/>
          <p14:tracePt t="186735" x="8455025" y="4589463"/>
          <p14:tracePt t="186743" x="8464550" y="4622800"/>
          <p14:tracePt t="186751" x="8480425" y="4657725"/>
          <p14:tracePt t="186759" x="8480425" y="4691063"/>
          <p14:tracePt t="186770" x="8489950" y="4716463"/>
          <p14:tracePt t="186775" x="8497888" y="4733925"/>
          <p14:tracePt t="186785" x="8497888" y="4775200"/>
          <p14:tracePt t="186791" x="8497888" y="4802188"/>
          <p14:tracePt t="186800" x="8497888" y="4843463"/>
          <p14:tracePt t="186809" x="8497888" y="4886325"/>
          <p14:tracePt t="186818" x="8497888" y="4919663"/>
          <p14:tracePt t="186825" x="8497888" y="4962525"/>
          <p14:tracePt t="186829" x="8489950" y="5005388"/>
          <p14:tracePt t="186841" x="8480425" y="5038725"/>
          <p14:tracePt t="186851" x="8464550" y="5064125"/>
          <p14:tracePt t="186857" x="8447088" y="5099050"/>
          <p14:tracePt t="186867" x="8429625" y="5116513"/>
          <p14:tracePt t="186873" x="8413750" y="5124450"/>
          <p14:tracePt t="186884" x="8404225" y="5124450"/>
          <p14:tracePt t="186891" x="8378825" y="5132388"/>
          <p14:tracePt t="186895" x="8353425" y="5132388"/>
          <p14:tracePt t="186907" x="8328025" y="5132388"/>
          <p14:tracePt t="186911" x="8310563" y="5141913"/>
          <p14:tracePt t="186921" x="8294688" y="5141913"/>
          <p14:tracePt t="186934" x="8243888" y="5141913"/>
          <p14:tracePt t="186945" x="8226425" y="5141913"/>
          <p14:tracePt t="186951" x="8201025" y="5132388"/>
          <p14:tracePt t="186961" x="8191500" y="5124450"/>
          <p14:tracePt t="186973" x="8175625" y="5099050"/>
          <p14:tracePt t="186977" x="8158163" y="5081588"/>
          <p14:tracePt t="186989" x="8150225" y="5073650"/>
          <p14:tracePt t="187001" x="8140700" y="5073650"/>
          <p14:tracePt t="187178" x="8140700" y="5064125"/>
          <p14:tracePt t="187189" x="8140700" y="5056188"/>
          <p14:tracePt t="187204" x="8140700" y="5048250"/>
          <p14:tracePt t="187215" x="8150225" y="5048250"/>
          <p14:tracePt t="187219" x="8158163" y="5048250"/>
          <p14:tracePt t="187229" x="8166100" y="5048250"/>
          <p14:tracePt t="187234" x="8191500" y="5038725"/>
          <p14:tracePt t="187243" x="8218488" y="5038725"/>
          <p14:tracePt t="187253" x="8269288" y="5038725"/>
          <p14:tracePt t="187259" x="8310563" y="5038725"/>
          <p14:tracePt t="187269" x="8345488" y="5038725"/>
          <p14:tracePt t="187274" x="8396288" y="5030788"/>
          <p14:tracePt t="187285" x="8421688" y="5022850"/>
          <p14:tracePt t="187295" x="8439150" y="5022850"/>
          <p14:tracePt t="187301" x="8455025" y="5022850"/>
          <p14:tracePt t="187309" x="8472488" y="5013325"/>
          <p14:tracePt t="187318" x="8489950" y="5013325"/>
          <p14:tracePt t="187335" x="8497888" y="5013325"/>
          <p14:tracePt t="187471" x="8497888" y="5005388"/>
          <p14:tracePt t="187475" x="8497888" y="4997450"/>
          <p14:tracePt t="187515" x="8489950" y="4997450"/>
          <p14:tracePt t="187527" x="8472488" y="4997450"/>
          <p14:tracePt t="187541" x="8455025" y="4997450"/>
          <p14:tracePt t="187551" x="8447088" y="4997450"/>
          <p14:tracePt t="187573" x="8429625" y="4997450"/>
          <p14:tracePt t="187577" x="8421688" y="4997450"/>
          <p14:tracePt t="187589" x="8413750" y="4997450"/>
          <p14:tracePt t="187601" x="8404225" y="4997450"/>
          <p14:tracePt t="187794" x="8413750" y="4997450"/>
          <p14:tracePt t="187799" x="8421688" y="4997450"/>
          <p14:tracePt t="187809" x="8429625" y="4997450"/>
          <p14:tracePt t="187819" x="8439150" y="4997450"/>
          <p14:tracePt t="187825" x="8447088" y="4997450"/>
          <p14:tracePt t="187834" x="8464550" y="4987925"/>
          <p14:tracePt t="187850" x="8480425" y="4987925"/>
          <p14:tracePt t="187868" x="8497888" y="4979988"/>
          <p14:tracePt t="187879" x="8497888" y="4972050"/>
          <p14:tracePt t="187892" x="8507413" y="4972050"/>
          <p14:tracePt t="188283" x="8515350" y="4972050"/>
          <p14:tracePt t="188293" x="8523288" y="4972050"/>
          <p14:tracePt t="188572" x="8523288" y="4979988"/>
          <p14:tracePt t="188582" x="8523288" y="4987925"/>
          <p14:tracePt t="188615" x="8523288" y="4997450"/>
          <p14:tracePt t="188638" x="8523288" y="5005388"/>
          <p14:tracePt t="188878" x="8507413" y="5005388"/>
          <p14:tracePt t="188893" x="8497888" y="5005388"/>
          <p14:tracePt t="188909" x="8489950" y="5005388"/>
          <p14:tracePt t="188914" x="8472488" y="5005388"/>
          <p14:tracePt t="188940" x="8455025" y="5005388"/>
          <p14:tracePt t="188943" x="8455025" y="5013325"/>
          <p14:tracePt t="188960" x="8447088" y="5013325"/>
          <p14:tracePt t="189202" x="8439150" y="5013325"/>
          <p14:tracePt t="189216" x="8429625" y="5013325"/>
          <p14:tracePt t="189232" x="8413750" y="5013325"/>
          <p14:tracePt t="189307" x="8404225" y="5013325"/>
          <p14:tracePt t="189332" x="8404225" y="5005388"/>
          <p14:tracePt t="189342" x="8404225" y="4997450"/>
          <p14:tracePt t="189355" x="8413750" y="4987925"/>
          <p14:tracePt t="189377" x="8413750" y="4972050"/>
          <p14:tracePt t="189398" x="8413750" y="4962525"/>
          <p14:tracePt t="189408" x="8413750" y="4954588"/>
          <p14:tracePt t="189414" x="8404225" y="4954588"/>
          <p14:tracePt t="189424" x="8378825" y="4946650"/>
          <p14:tracePt t="189427" x="8345488" y="4919663"/>
          <p14:tracePt t="189439" x="8294688" y="4919663"/>
          <p14:tracePt t="189452" x="8243888" y="4911725"/>
          <p14:tracePt t="189453" x="8175625" y="4911725"/>
          <p14:tracePt t="189464" x="8099425" y="4903788"/>
          <p14:tracePt t="189467" x="7988300" y="4903788"/>
          <p14:tracePt t="189479" x="7861300" y="4903788"/>
          <p14:tracePt t="189490" x="7750175" y="4903788"/>
          <p14:tracePt t="189493" x="7631113" y="4903788"/>
          <p14:tracePt t="189503" x="7546975" y="4903788"/>
          <p14:tracePt t="189507" x="7478713" y="4903788"/>
          <p14:tracePt t="189521" x="7443788" y="4903788"/>
          <p14:tracePt t="189529" x="7410450" y="4903788"/>
          <p14:tracePt t="189710" x="7418388" y="4903788"/>
          <p14:tracePt t="189719" x="7435850" y="4903788"/>
          <p14:tracePt t="189725" x="7453313" y="4903788"/>
          <p14:tracePt t="189735" x="7461250" y="4903788"/>
          <p14:tracePt t="189741" x="7478713" y="4903788"/>
          <p14:tracePt t="189751" x="7486650" y="4903788"/>
          <p14:tracePt t="189761" x="7494588" y="4903788"/>
          <p14:tracePt t="189768" x="7504113" y="4903788"/>
          <p14:tracePt t="189775" x="7521575" y="4886325"/>
          <p14:tracePt t="189795" x="7521575" y="4878388"/>
          <p14:tracePt t="189806" x="7521575" y="4868863"/>
          <p14:tracePt t="189811" x="7521575" y="4860925"/>
          <p14:tracePt t="189822" x="7521575" y="4843463"/>
          <p14:tracePt t="189841" x="7521575" y="4835525"/>
          <p14:tracePt t="189845" x="7521575" y="4810125"/>
          <p14:tracePt t="189857" x="7521575" y="4802188"/>
          <p14:tracePt t="189861" x="7521575" y="4792663"/>
          <p14:tracePt t="189873" x="7521575" y="4775200"/>
          <p14:tracePt t="190004" x="7512050" y="4767263"/>
          <p14:tracePt t="190007" x="7512050" y="4749800"/>
          <p14:tracePt t="190019" x="7521575" y="4741863"/>
          <p14:tracePt t="190024" x="7529513" y="4724400"/>
          <p14:tracePt t="190034" x="7546975" y="4691063"/>
          <p14:tracePt t="190043" x="7572375" y="4657725"/>
          <p14:tracePt t="190051" x="7588250" y="4605338"/>
          <p14:tracePt t="190059" x="7605713" y="4572000"/>
          <p14:tracePt t="190064" x="7623175" y="4513263"/>
          <p14:tracePt t="190073" x="7623175" y="4478338"/>
          <p14:tracePt t="190085" x="7623175" y="4460875"/>
          <p14:tracePt t="190089" x="7623175" y="4410075"/>
          <p14:tracePt t="190100" x="7623175" y="4341813"/>
          <p14:tracePt t="190106" x="7623175" y="4257675"/>
          <p14:tracePt t="190114" x="7623175" y="4171950"/>
          <p14:tracePt t="190123" x="7623175" y="4095750"/>
          <p14:tracePt t="190129" x="7623175" y="4011613"/>
          <p14:tracePt t="190139" x="7623175" y="3951288"/>
          <p14:tracePt t="190143" x="7623175" y="3900488"/>
          <p14:tracePt t="190154" x="7623175" y="3875088"/>
          <p14:tracePt t="190163" x="7613650" y="3816350"/>
          <p14:tracePt t="190170" x="7613650" y="3806825"/>
          <p14:tracePt t="190179" x="7613650" y="3773488"/>
          <p14:tracePt t="190184" x="7613650" y="3748088"/>
          <p14:tracePt t="190206" x="7613650" y="3730625"/>
          <p14:tracePt t="190209" x="7613650" y="3697288"/>
          <p14:tracePt t="190221" x="7597775" y="3679825"/>
          <p14:tracePt t="190225" x="7588250" y="3629025"/>
          <p14:tracePt t="190235" x="7580313" y="3619500"/>
          <p14:tracePt t="190245" x="7580313" y="3603625"/>
          <p14:tracePt t="190251" x="7572375" y="3568700"/>
          <p14:tracePt t="190259" x="7562850" y="3568700"/>
          <p14:tracePt t="190422" x="7562850" y="3603625"/>
          <p14:tracePt t="190434" x="7562850" y="3629025"/>
          <p14:tracePt t="190437" x="7562850" y="3687763"/>
          <p14:tracePt t="190445" x="7562850" y="3713163"/>
          <p14:tracePt t="190457" x="7562850" y="3738563"/>
          <p14:tracePt t="190461" x="7562850" y="3763963"/>
          <p14:tracePt t="190473" x="7562850" y="3806825"/>
          <p14:tracePt t="190477" x="7562850" y="3849688"/>
          <p14:tracePt t="190489" x="7562850" y="3883025"/>
          <p14:tracePt t="190501" x="7562850" y="3951288"/>
          <p14:tracePt t="190512" x="7562850" y="3960813"/>
          <p14:tracePt t="190517" x="7562850" y="3976688"/>
          <p14:tracePt t="190539" x="7562850" y="3986213"/>
          <p14:tracePt t="190543" x="7562850" y="3994150"/>
          <p14:tracePt t="190551" x="7562850" y="4002088"/>
          <p14:tracePt t="190557" x="7562850" y="4019550"/>
          <p14:tracePt t="190585" x="7562850" y="4037013"/>
          <p14:tracePt t="190593" x="7562850" y="4070350"/>
          <p14:tracePt t="190601" x="7572375" y="4087813"/>
          <p14:tracePt t="190607" x="7588250" y="4138613"/>
          <p14:tracePt t="190615" x="7597775" y="4171950"/>
          <p14:tracePt t="190623" x="7613650" y="4232275"/>
          <p14:tracePt t="190634" x="7631113" y="4275138"/>
          <p14:tracePt t="190639" x="7639050" y="4308475"/>
          <p14:tracePt t="190651" x="7666038" y="4368800"/>
          <p14:tracePt t="190655" x="7699375" y="4419600"/>
          <p14:tracePt t="190663" x="7732713" y="4460875"/>
          <p14:tracePt t="190673" x="7750175" y="4513263"/>
          <p14:tracePt t="190679" x="7767638" y="4521200"/>
          <p14:tracePt t="190691" x="7793038" y="4554538"/>
          <p14:tracePt t="190693" x="7826375" y="4597400"/>
          <p14:tracePt t="190703" x="7851775" y="4630738"/>
          <p14:tracePt t="190715" x="7869238" y="4665663"/>
          <p14:tracePt t="190718" x="7886700" y="4699000"/>
          <p14:tracePt t="190729" x="7912100" y="4749800"/>
          <p14:tracePt t="190734" x="7937500" y="4784725"/>
          <p14:tracePt t="190743" x="7954963" y="4810125"/>
          <p14:tracePt t="190752" x="7980363" y="4843463"/>
          <p14:tracePt t="190759" x="8005763" y="4886325"/>
          <p14:tracePt t="190771" x="8031163" y="4903788"/>
          <p14:tracePt t="190775" x="8039100" y="4903788"/>
          <p14:tracePt t="190784" x="8056563" y="4911725"/>
          <p14:tracePt t="190795" x="8064500" y="4911725"/>
          <p14:tracePt t="190800" x="8074025" y="4911725"/>
          <p14:tracePt t="190871" x="8089900" y="4911725"/>
          <p14:tracePt t="190875" x="8099425" y="4919663"/>
          <p14:tracePt t="190911" x="8099425" y="4937125"/>
          <p14:tracePt t="190955" x="8107363" y="4937125"/>
          <p14:tracePt t="190965" x="8115300" y="4946650"/>
          <p14:tracePt t="190975" x="8115300" y="4954588"/>
          <p14:tracePt t="190984" x="8124825" y="4954588"/>
          <p14:tracePt t="190992" x="8132763" y="4962525"/>
          <p14:tracePt t="191001" x="8140700" y="4962525"/>
          <p14:tracePt t="191113" x="8140700" y="4972050"/>
          <p14:tracePt t="191144" x="8132763" y="4972050"/>
          <p14:tracePt t="191153" x="8124825" y="4972050"/>
          <p14:tracePt t="191157" x="8115300" y="4972050"/>
          <p14:tracePt t="191167" x="8099425" y="4972050"/>
          <p14:tracePt t="191339" x="8107363" y="4972050"/>
          <p14:tracePt t="191347" x="8124825" y="4972050"/>
          <p14:tracePt t="191357" x="8150225" y="4972050"/>
          <p14:tracePt t="191359" x="8175625" y="4972050"/>
          <p14:tracePt t="191369" x="8218488" y="4972050"/>
          <p14:tracePt t="191379" x="8234363" y="4972050"/>
          <p14:tracePt t="191385" x="8259763" y="4972050"/>
          <p14:tracePt t="191395" x="8277225" y="4972050"/>
          <p14:tracePt t="191401" x="8294688" y="4972050"/>
          <p14:tracePt t="191409" x="8310563" y="4972050"/>
          <p14:tracePt t="191419" x="8335963" y="4972050"/>
          <p14:tracePt t="191425" x="8345488" y="4972050"/>
          <p14:tracePt t="191435" x="8370888" y="4972050"/>
          <p14:tracePt t="191450" x="8388350" y="4972050"/>
          <p14:tracePt t="191459" x="8396288" y="4972050"/>
          <p14:tracePt t="191475" x="8396288" y="4962525"/>
          <p14:tracePt t="191490" x="8404225" y="4962525"/>
          <p14:tracePt t="191501" x="8413750" y="4946650"/>
          <p14:tracePt t="191507" x="8413750" y="4937125"/>
          <p14:tracePt t="191517" x="8413750" y="4929188"/>
          <p14:tracePt t="191527" x="8413750" y="4919663"/>
          <p14:tracePt t="191538" x="8413750" y="4911725"/>
          <p14:tracePt t="191551" x="8413750" y="4894263"/>
          <p14:tracePt t="191561" x="8413750" y="4886325"/>
          <p14:tracePt t="191584" x="8413750" y="4878388"/>
          <p14:tracePt t="191591" x="8413750" y="4868863"/>
          <p14:tracePt t="191601" x="8413750" y="4860925"/>
          <p14:tracePt t="191617" x="8413750" y="4852988"/>
          <p14:tracePt t="191627" x="8429625" y="4835525"/>
          <p14:tracePt t="191650" x="8429625" y="4827588"/>
          <p14:tracePt t="191664" x="8439150" y="4818063"/>
          <p14:tracePt t="191675" x="8447088" y="4810125"/>
          <p14:tracePt t="191690" x="8455025" y="4802188"/>
          <p14:tracePt t="191693" x="8464550" y="4784725"/>
          <p14:tracePt t="191704" x="8472488" y="4784725"/>
          <p14:tracePt t="191717" x="8472488" y="4775200"/>
          <p14:tracePt t="191729" x="8472488" y="4767263"/>
          <p14:tracePt t="191897" x="8480425" y="4767263"/>
          <p14:tracePt t="191905" x="8489950" y="4759325"/>
          <p14:tracePt t="191911" x="8497888" y="4749800"/>
          <p14:tracePt t="191934" x="8507413" y="4741863"/>
          <p14:tracePt t="191941" x="8523288" y="4733925"/>
          <p14:tracePt t="191951" x="8532813" y="4733925"/>
          <p14:tracePt t="191957" x="8548688" y="4724400"/>
          <p14:tracePt t="191968" x="8558213" y="4708525"/>
          <p14:tracePt t="192132" x="8566150" y="4699000"/>
          <p14:tracePt t="192142" x="8574088" y="4699000"/>
          <p14:tracePt t="192158" x="8591550" y="4708525"/>
          <p14:tracePt t="192177" x="8599488" y="4708525"/>
          <p14:tracePt t="192185" x="8599488" y="4724400"/>
          <p14:tracePt t="192193" x="8609013" y="4724400"/>
          <p14:tracePt t="192203" x="8616950" y="4733925"/>
          <p14:tracePt t="192215" x="8624888" y="4733925"/>
          <p14:tracePt t="192224" x="8634413" y="4741863"/>
          <p14:tracePt t="192748" x="8642350" y="4749800"/>
          <p14:tracePt t="192757" x="8651875" y="4749800"/>
          <p14:tracePt t="192767" x="8667750" y="4759325"/>
          <p14:tracePt t="192774" x="8685213" y="4775200"/>
          <p14:tracePt t="192784" x="8693150" y="4775200"/>
          <p14:tracePt t="192793" x="8753475" y="4802188"/>
          <p14:tracePt t="192801" x="8804275" y="4810125"/>
          <p14:tracePt t="192808" x="8829675" y="4810125"/>
          <p14:tracePt t="192813" x="8855075" y="4810125"/>
          <p14:tracePt t="192823" x="8888413" y="4810125"/>
          <p14:tracePt t="192835" x="8905875" y="4810125"/>
          <p14:tracePt t="192839" x="8940800" y="4810125"/>
          <p14:tracePt t="192853" x="8948738" y="4810125"/>
          <p14:tracePt t="193019" x="8966200" y="4810125"/>
          <p14:tracePt t="193029" x="8974138" y="4810125"/>
          <p14:tracePt t="193041" x="8982075" y="4810125"/>
          <p14:tracePt t="193044" x="8999538" y="4810125"/>
          <p14:tracePt t="193057" x="9032875" y="4810125"/>
          <p14:tracePt t="193061" x="9058275" y="4810125"/>
          <p14:tracePt t="193074" x="9093200" y="4818063"/>
          <p14:tracePt t="193278" x="8974138" y="5091113"/>
          <p14:tracePt t="193286" x="8761413" y="5167313"/>
          <p14:tracePt t="193293" x="8497888" y="5268913"/>
          <p14:tracePt t="193303" x="8081963" y="5464175"/>
          <p14:tracePt t="193314" x="7877175" y="5524500"/>
          <p14:tracePt t="193506" x="7861300" y="5524500"/>
          <p14:tracePt t="193516" x="7818438" y="5497513"/>
          <p14:tracePt t="193525" x="7793038" y="5481638"/>
          <p14:tracePt t="193529" x="7732713" y="5472113"/>
          <p14:tracePt t="193539" x="7656513" y="5438775"/>
          <p14:tracePt t="193545" x="7572375" y="5413375"/>
          <p14:tracePt t="193557" x="7512050" y="5405438"/>
          <p14:tracePt t="193567" x="7469188" y="5395913"/>
          <p14:tracePt t="193591" x="7461250" y="5395913"/>
          <p14:tracePt t="193601" x="7453313" y="5395913"/>
          <p14:tracePt t="193611" x="7443788" y="5395913"/>
          <p14:tracePt t="193625" x="7435850" y="5395913"/>
          <p14:tracePt t="193634" x="7418388" y="5395913"/>
          <p14:tracePt t="193641" x="7418388" y="5405438"/>
          <p14:tracePt t="193651" x="7410450" y="5421313"/>
          <p14:tracePt t="193656" x="7385050" y="5438775"/>
          <p14:tracePt t="193667" x="7377113" y="5464175"/>
          <p14:tracePt t="193677" x="7359650" y="5497513"/>
          <p14:tracePt t="193684" x="7334250" y="5524500"/>
          <p14:tracePt t="193691" x="7308850" y="5557838"/>
          <p14:tracePt t="193700" x="7265988" y="5600700"/>
          <p14:tracePt t="193707" x="7232650" y="5626100"/>
          <p14:tracePt t="193718" x="7172325" y="5651500"/>
          <p14:tracePt t="193723" x="7138988" y="5676900"/>
          <p14:tracePt t="193734" x="7088188" y="5702300"/>
          <p14:tracePt t="193739" x="7010400" y="5735638"/>
          <p14:tracePt t="193751" x="6951663" y="5745163"/>
          <p14:tracePt t="193757" x="6883400" y="5778500"/>
          <p14:tracePt t="193765" x="6824663" y="5795963"/>
          <p14:tracePt t="193773" x="6781800" y="5803900"/>
          <p14:tracePt t="193779" x="6746875" y="5803900"/>
          <p14:tracePt t="193790" x="6705600" y="5803900"/>
          <p14:tracePt t="193793" x="6662738" y="5803900"/>
          <p14:tracePt t="193806" x="6602413" y="5803900"/>
          <p14:tracePt t="193815" x="6535738" y="5803900"/>
          <p14:tracePt t="193819" x="6450013" y="5803900"/>
          <p14:tracePt t="193829" x="6373813" y="5803900"/>
          <p14:tracePt t="193834" x="6297613" y="5795963"/>
          <p14:tracePt t="193843" x="6203950" y="5778500"/>
          <p14:tracePt t="193854" x="6110288" y="5761038"/>
          <p14:tracePt t="193859" x="6042025" y="5753100"/>
          <p14:tracePt t="193873" x="5948363" y="5735638"/>
          <p14:tracePt t="193875" x="5880100" y="5727700"/>
          <p14:tracePt t="193886" x="5803900" y="5719763"/>
          <p14:tracePt t="193891" x="5761038" y="5710238"/>
          <p14:tracePt t="193901" x="5702300" y="5702300"/>
          <p14:tracePt t="193911" x="5668963" y="5694363"/>
          <p14:tracePt t="193917" x="5634038" y="5684838"/>
          <p14:tracePt t="193925" x="5616575" y="5684838"/>
          <p14:tracePt t="193935" x="5608638" y="5676900"/>
          <p14:tracePt t="193941" x="5583238" y="5676900"/>
          <p14:tracePt t="193951" x="5557838" y="5676900"/>
          <p14:tracePt t="193967" x="5540375" y="5676900"/>
          <p14:tracePt t="194048" x="5557838" y="5676900"/>
          <p14:tracePt t="194057" x="5583238" y="5676900"/>
          <p14:tracePt t="194067" x="5591175" y="5676900"/>
          <p14:tracePt t="194073" x="5600700" y="5676900"/>
          <p14:tracePt t="194084" x="5616575" y="5659438"/>
          <p14:tracePt t="194089" x="5634038" y="5659438"/>
          <p14:tracePt t="194101" x="5651500" y="5651500"/>
          <p14:tracePt t="194107" x="5676900" y="5651500"/>
          <p14:tracePt t="194111" x="5719763" y="5616575"/>
          <p14:tracePt t="194123" x="5745163" y="5616575"/>
          <p14:tracePt t="194127" x="5753100" y="5616575"/>
          <p14:tracePt t="194139" x="5761038" y="5616575"/>
          <p14:tracePt t="194151" x="5761038" y="5608638"/>
          <p14:tracePt t="194153" x="5770563" y="5591175"/>
          <p14:tracePt t="194165" x="5778500" y="5591175"/>
          <p14:tracePt t="194193" x="5788025" y="5591175"/>
          <p14:tracePt t="194259" x="5803900" y="5591175"/>
          <p14:tracePt t="194320" x="5813425" y="5591175"/>
          <p14:tracePt t="194329" x="5813425" y="5583238"/>
          <p14:tracePt t="194340" x="5813425" y="5565775"/>
          <p14:tracePt t="194345" x="5803900" y="5532438"/>
          <p14:tracePt t="194356" x="5788025" y="5507038"/>
          <p14:tracePt t="194359" x="5770563" y="5489575"/>
          <p14:tracePt t="194371" x="5735638" y="5456238"/>
          <p14:tracePt t="194379" x="5710238" y="5405438"/>
          <p14:tracePt t="194385" x="5668963" y="5370513"/>
          <p14:tracePt t="194395" x="5616575" y="5286375"/>
          <p14:tracePt t="194401" x="5524500" y="5192713"/>
          <p14:tracePt t="194409" x="5405438" y="5048250"/>
          <p14:tracePt t="194419" x="5243513" y="4843463"/>
          <p14:tracePt t="194425" x="5005388" y="4572000"/>
          <p14:tracePt t="194434" x="4716463" y="4240213"/>
          <p14:tracePt t="194439" x="4402138" y="3908425"/>
          <p14:tracePt t="194451" x="4062413" y="3517900"/>
          <p14:tracePt t="194459" x="3705225" y="3109913"/>
          <p14:tracePt t="194467" x="3322638" y="2633663"/>
          <p14:tracePt t="194475" x="2990850" y="2227263"/>
          <p14:tracePt t="194485" x="2617788" y="1784350"/>
          <p14:tracePt t="194490" x="2260600" y="1368425"/>
          <p14:tracePt t="194500" x="1928813" y="909638"/>
          <p14:tracePt t="194506" x="1639888" y="501650"/>
          <p14:tracePt t="194518" x="1427163" y="111125"/>
        </p14:tracePtLst>
      </p14:laserTrace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6A067CD-4E54-4E2D-9435-AD32C8903909}"/>
              </a:ext>
            </a:extLst>
          </p:cNvPr>
          <p:cNvSpPr txBox="1"/>
          <p:nvPr/>
        </p:nvSpPr>
        <p:spPr>
          <a:xfrm>
            <a:off x="1540626" y="2766788"/>
            <a:ext cx="6415841" cy="1015663"/>
          </a:xfrm>
          <a:prstGeom prst="rect">
            <a:avLst/>
          </a:prstGeom>
          <a:noFill/>
        </p:spPr>
        <p:txBody>
          <a:bodyPr wrap="square">
            <a:spAutoFit/>
          </a:bodyPr>
          <a:lstStyle/>
          <a:p>
            <a:pPr marL="285750" indent="-285750">
              <a:buFont typeface="Wingdings" panose="05000000000000000000" pitchFamily="2" charset="2"/>
              <a:buChar char="Ø"/>
            </a:pPr>
            <a:r>
              <a:rPr lang="en-US" altLang="ja-JP" sz="2000" b="1" dirty="0"/>
              <a:t>Caspases</a:t>
            </a:r>
            <a:r>
              <a:rPr lang="ja-JP" altLang="en-US" sz="2000" dirty="0"/>
              <a:t>     </a:t>
            </a:r>
            <a:r>
              <a:rPr lang="en-US" altLang="ja-JP" sz="2000" dirty="0"/>
              <a:t>Caspase 3</a:t>
            </a:r>
            <a:r>
              <a:rPr lang="ja-JP" altLang="en-US" sz="2000" dirty="0"/>
              <a:t> </a:t>
            </a:r>
            <a:endParaRPr lang="en-US" altLang="ja-JP" sz="2000" dirty="0"/>
          </a:p>
          <a:p>
            <a:pPr marL="285750" indent="-285750">
              <a:buFont typeface="Wingdings" panose="05000000000000000000" pitchFamily="2" charset="2"/>
              <a:buChar char="Ø"/>
            </a:pPr>
            <a:endParaRPr lang="en-US" altLang="ja-JP" sz="2000" dirty="0"/>
          </a:p>
          <a:p>
            <a:pPr marL="285750" indent="-285750">
              <a:buFont typeface="Wingdings" panose="05000000000000000000" pitchFamily="2" charset="2"/>
              <a:buChar char="Ø"/>
            </a:pPr>
            <a:r>
              <a:rPr lang="en-US" altLang="ja-JP" sz="2000" b="1" dirty="0"/>
              <a:t>Substrates</a:t>
            </a:r>
            <a:r>
              <a:rPr lang="en-US" altLang="ja-JP" sz="2000" dirty="0"/>
              <a:t>   </a:t>
            </a:r>
            <a:r>
              <a:rPr lang="en-US" altLang="ja-JP" sz="2000" b="0" i="0" dirty="0">
                <a:solidFill>
                  <a:srgbClr val="4D5156"/>
                </a:solidFill>
                <a:effectLst/>
                <a:latin typeface="arial" panose="020B0604020202020204" pitchFamily="34" charset="0"/>
              </a:rPr>
              <a:t>poly(ADP-ribose) polymerases [PARP]</a:t>
            </a:r>
            <a:endParaRPr lang="ja-JP" altLang="en-US" sz="2000" dirty="0"/>
          </a:p>
        </p:txBody>
      </p:sp>
      <p:sp>
        <p:nvSpPr>
          <p:cNvPr id="5" name="テキスト ボックス 4">
            <a:extLst>
              <a:ext uri="{FF2B5EF4-FFF2-40B4-BE49-F238E27FC236}">
                <a16:creationId xmlns:a16="http://schemas.microsoft.com/office/drawing/2014/main" id="{569C85BE-AECF-4A7B-A211-61FEC137F6E0}"/>
              </a:ext>
            </a:extLst>
          </p:cNvPr>
          <p:cNvSpPr txBox="1"/>
          <p:nvPr/>
        </p:nvSpPr>
        <p:spPr>
          <a:xfrm>
            <a:off x="879410" y="1332534"/>
            <a:ext cx="7385180" cy="830997"/>
          </a:xfrm>
          <a:prstGeom prst="rect">
            <a:avLst/>
          </a:prstGeom>
          <a:noFill/>
        </p:spPr>
        <p:txBody>
          <a:bodyPr wrap="square">
            <a:spAutoFit/>
          </a:bodyPr>
          <a:lstStyle/>
          <a:p>
            <a:r>
              <a:rPr lang="ja-JP" altLang="en-US" sz="2400" b="1" dirty="0">
                <a:solidFill>
                  <a:srgbClr val="C00000"/>
                </a:solidFill>
                <a:latin typeface="+mn-ea"/>
              </a:rPr>
              <a:t>ウエスタンブロット</a:t>
            </a:r>
            <a:r>
              <a:rPr lang="ja-JP" altLang="en-US" sz="2400" b="1" i="0" u="none" strike="noStrike" baseline="0" dirty="0">
                <a:solidFill>
                  <a:srgbClr val="C00000"/>
                </a:solidFill>
                <a:latin typeface="+mn-ea"/>
              </a:rPr>
              <a:t>を用いた活性化カスパーゼ及び断片化基質の検出</a:t>
            </a:r>
          </a:p>
        </p:txBody>
      </p:sp>
    </p:spTree>
    <p:extLst>
      <p:ext uri="{BB962C8B-B14F-4D97-AF65-F5344CB8AC3E}">
        <p14:creationId xmlns:p14="http://schemas.microsoft.com/office/powerpoint/2010/main" val="3642405843"/>
      </p:ext>
    </p:extLst>
  </p:cSld>
  <p:clrMapOvr>
    <a:masterClrMapping/>
  </p:clrMapOvr>
  <mc:AlternateContent xmlns:mc="http://schemas.openxmlformats.org/markup-compatibility/2006" xmlns:p14="http://schemas.microsoft.com/office/powerpoint/2010/main">
    <mc:Choice Requires="p14">
      <p:transition spd="slow" p14:dur="2000" advTm="14011"/>
    </mc:Choice>
    <mc:Fallback xmlns="">
      <p:transition spd="slow" advTm="14011"/>
    </mc:Fallback>
  </mc:AlternateContent>
  <p:extLst>
    <p:ext uri="{3A86A75C-4F4B-4683-9AE1-C65F6400EC91}">
      <p14:laserTraceLst xmlns:p14="http://schemas.microsoft.com/office/powerpoint/2010/main">
        <p14:tracePtLst>
          <p14:tracePt t="4239" x="1784350" y="3340100"/>
          <p14:tracePt t="4244" x="1819275" y="3340100"/>
          <p14:tracePt t="4254" x="1844675" y="3330575"/>
          <p14:tracePt t="4260" x="1885950" y="3322638"/>
          <p14:tracePt t="4269" x="1920875" y="3305175"/>
          <p14:tracePt t="4280" x="1979613" y="3297238"/>
          <p14:tracePt t="4284" x="2005013" y="3289300"/>
          <p14:tracePt t="4294" x="2073275" y="3289300"/>
          <p14:tracePt t="4298" x="2159000" y="3289300"/>
          <p14:tracePt t="4310" x="2268538" y="3271838"/>
          <p14:tracePt t="4318" x="2387600" y="3263900"/>
          <p14:tracePt t="4327" x="2498725" y="3254375"/>
          <p14:tracePt t="4334" x="2600325" y="3238500"/>
          <p14:tracePt t="4344" x="2668588" y="3238500"/>
          <p14:tracePt t="4350" x="2752725" y="3238500"/>
          <p14:tracePt t="4360" x="2795588" y="3238500"/>
          <p14:tracePt t="4365" x="2889250" y="3228975"/>
          <p14:tracePt t="4376" x="2932113" y="3221038"/>
          <p14:tracePt t="4382" x="2982913" y="3211513"/>
          <p14:tracePt t="4394" x="3008313" y="3203575"/>
          <p14:tracePt t="4400" x="3059113" y="3203575"/>
          <p14:tracePt t="4404" x="3101975" y="3186113"/>
          <p14:tracePt t="4414" x="3135313" y="3178175"/>
          <p14:tracePt t="4420" x="3195638" y="3170238"/>
          <p14:tracePt t="4432" x="3246438" y="3160713"/>
          <p14:tracePt t="4444" x="3373438" y="3135313"/>
          <p14:tracePt t="4457" x="3449638" y="3135313"/>
          <p14:tracePt t="4460" x="3517900" y="3119438"/>
          <p14:tracePt t="4470" x="3594100" y="3094038"/>
          <p14:tracePt t="4481" x="3679825" y="3084513"/>
          <p14:tracePt t="4486" x="3756025" y="3059113"/>
          <p14:tracePt t="4498" x="3832225" y="3041650"/>
          <p14:tracePt t="4500" x="3908425" y="3016250"/>
          <p14:tracePt t="4510" x="3951288" y="3000375"/>
          <p14:tracePt t="4520" x="4011613" y="2982913"/>
          <p14:tracePt t="4527" x="4062413" y="2974975"/>
          <p14:tracePt t="4536" x="4087813" y="2949575"/>
          <p14:tracePt t="4543" x="4121150" y="2932113"/>
          <p14:tracePt t="4550" x="4138613" y="2922588"/>
          <p14:tracePt t="4560" x="4156075" y="2914650"/>
          <p14:tracePt t="4567" x="4189413" y="2897188"/>
          <p14:tracePt t="4576" x="4197350" y="2897188"/>
          <p14:tracePt t="4582" x="4224338" y="2889250"/>
          <p14:tracePt t="4594" x="4232275" y="2889250"/>
          <p14:tracePt t="4602" x="4265613" y="2871788"/>
          <p14:tracePt t="4610" x="4291013" y="2871788"/>
          <p14:tracePt t="4617" x="4308475" y="2871788"/>
          <p14:tracePt t="4623" x="4333875" y="2871788"/>
          <p14:tracePt t="4632" x="4351338" y="2871788"/>
          <p14:tracePt t="4643" x="4368800" y="2863850"/>
          <p14:tracePt t="4648" x="4410075" y="2863850"/>
          <p14:tracePt t="4660" x="4427538" y="2863850"/>
          <p14:tracePt t="4665" x="4470400" y="2863850"/>
          <p14:tracePt t="4672" x="4529138" y="2863850"/>
          <p14:tracePt t="4682" x="4538663" y="2863850"/>
          <p14:tracePt t="4688" x="4572000" y="2863850"/>
          <p14:tracePt t="4698" x="4614863" y="2863850"/>
          <p14:tracePt t="4702" x="4648200" y="2863850"/>
          <p14:tracePt t="4714" x="4683125" y="2863850"/>
          <p14:tracePt t="4722" x="4708525" y="2863850"/>
          <p14:tracePt t="4729" x="4733925" y="2863850"/>
          <p14:tracePt t="4739" x="4741863" y="2863850"/>
          <p14:tracePt t="4760" x="4749800" y="2855913"/>
          <p14:tracePt t="4971" x="4741863" y="2855913"/>
          <p14:tracePt t="4980" x="4741863" y="2863850"/>
          <p14:tracePt t="4994" x="4741863" y="2881313"/>
          <p14:tracePt t="5010" x="4741863" y="2889250"/>
          <p14:tracePt t="5015" x="4741863" y="2897188"/>
          <p14:tracePt t="5027" x="4741863" y="2906713"/>
          <p14:tracePt t="5031" x="4741863" y="2922588"/>
          <p14:tracePt t="5044" x="4741863" y="2932113"/>
          <p14:tracePt t="5050" x="4741863" y="2940050"/>
          <p14:tracePt t="5056" x="4741863" y="2949575"/>
          <p14:tracePt t="5070" x="4741863" y="2957513"/>
          <p14:tracePt t="5081" x="4741863" y="2974975"/>
          <p14:tracePt t="5097" x="4741863" y="2982913"/>
          <p14:tracePt t="5100" x="4741863" y="2990850"/>
          <p14:tracePt t="5110" x="4759325" y="3008313"/>
          <p14:tracePt t="5116" x="4767263" y="3008313"/>
          <p14:tracePt t="5126" x="4784725" y="3051175"/>
          <p14:tracePt t="5144" x="4792663" y="3059113"/>
          <p14:tracePt t="5150" x="4792663" y="3067050"/>
          <p14:tracePt t="5160" x="4810125" y="3101975"/>
          <p14:tracePt t="5166" x="4810125" y="3119438"/>
          <p14:tracePt t="5177" x="4810125" y="3144838"/>
          <p14:tracePt t="5182" x="4810125" y="3170238"/>
          <p14:tracePt t="5193" x="4810125" y="3195638"/>
          <p14:tracePt t="5198" x="4810125" y="3221038"/>
          <p14:tracePt t="5210" x="4810125" y="3254375"/>
          <p14:tracePt t="5216" x="4810125" y="3289300"/>
          <p14:tracePt t="5222" x="4810125" y="3322638"/>
          <p14:tracePt t="5232" x="4810125" y="3340100"/>
          <p14:tracePt t="5236" x="4810125" y="3398838"/>
          <p14:tracePt t="5248" x="4818063" y="3408363"/>
          <p14:tracePt t="5260" x="4818063" y="3449638"/>
          <p14:tracePt t="5264" x="4827588" y="3475038"/>
          <p14:tracePt t="5273" x="4835525" y="3502025"/>
          <p14:tracePt t="5277" x="4835525" y="3509963"/>
          <p14:tracePt t="5286" x="4835525" y="3517900"/>
          <p14:tracePt t="5298" x="4843463" y="3527425"/>
          <p14:tracePt t="5302" x="4852988" y="3535363"/>
          <p14:tracePt t="5318" x="4852988" y="3560763"/>
          <p14:tracePt t="5330" x="4860925" y="3560763"/>
          <p14:tracePt t="5338" x="4868863" y="3568700"/>
          <p14:tracePt t="5511" x="4868863" y="3578225"/>
          <p14:tracePt t="5531" x="4868863" y="3586163"/>
          <p14:tracePt t="5551" x="4878388" y="3594100"/>
          <p14:tracePt t="5560" x="4886325" y="3611563"/>
          <p14:tracePt t="5584" x="4886325" y="3619500"/>
          <p14:tracePt t="5943" x="4894263" y="3629025"/>
          <p14:tracePt t="6035" x="4903788" y="3629025"/>
          <p14:tracePt t="6745" x="4911725" y="3629025"/>
          <p14:tracePt t="6781" x="4903788" y="3629025"/>
          <p14:tracePt t="6792" x="4894263" y="3629025"/>
          <p14:tracePt t="6821" x="4894263" y="3619500"/>
          <p14:tracePt t="6830" x="4886325" y="3619500"/>
          <p14:tracePt t="6843" x="4878388" y="3611563"/>
          <p14:tracePt t="6848" x="4878388" y="3603625"/>
          <p14:tracePt t="6860" x="4852988" y="3603625"/>
          <p14:tracePt t="6866" x="4843463" y="3603625"/>
          <p14:tracePt t="6882" x="4835525" y="3603625"/>
          <p14:tracePt t="6886" x="4827588" y="3594100"/>
          <p14:tracePt t="6932" x="4818063" y="3594100"/>
          <p14:tracePt t="6942" x="4810125" y="3594100"/>
          <p14:tracePt t="6946" x="4802188" y="3594100"/>
          <p14:tracePt t="6972" x="4792663" y="3594100"/>
          <p14:tracePt t="6982" x="4784725" y="3594100"/>
          <p14:tracePt t="7008" x="4775200" y="3594100"/>
          <p14:tracePt t="7013" x="4759325" y="3594100"/>
          <p14:tracePt t="7029" x="4749800" y="3594100"/>
          <p14:tracePt t="7038" x="4733925" y="3594100"/>
          <p14:tracePt t="7052" x="4716463" y="3594100"/>
          <p14:tracePt t="7068" x="4708525" y="3594100"/>
          <p14:tracePt t="7079" x="4699000" y="3594100"/>
          <p14:tracePt t="7088" x="4691063" y="3594100"/>
          <p14:tracePt t="7114" x="4683125" y="3586163"/>
          <p14:tracePt t="7361" x="4683125" y="3578225"/>
          <p14:tracePt t="7370" x="4665663" y="3578225"/>
          <p14:tracePt t="7382" x="4657725" y="3578225"/>
          <p14:tracePt t="7386" x="4630738" y="3578225"/>
          <p14:tracePt t="7398" x="4614863" y="3578225"/>
          <p14:tracePt t="7400" x="4597400" y="3568700"/>
          <p14:tracePt t="7410" x="4572000" y="3560763"/>
          <p14:tracePt t="7420" x="4513263" y="3535363"/>
          <p14:tracePt t="7426" x="4495800" y="3535363"/>
          <p14:tracePt t="7436" x="4452938" y="3517900"/>
          <p14:tracePt t="7443" x="4402138" y="3509963"/>
          <p14:tracePt t="7453" x="4359275" y="3509963"/>
          <p14:tracePt t="7464" x="4308475" y="3484563"/>
          <p14:tracePt t="7466" x="4283075" y="3484563"/>
          <p14:tracePt t="7477" x="4265613" y="3475038"/>
          <p14:tracePt t="7481" x="4206875" y="3467100"/>
          <p14:tracePt t="7493" x="4171950" y="3459163"/>
          <p14:tracePt t="7503" x="4130675" y="3459163"/>
          <p14:tracePt t="7510" x="4087813" y="3459163"/>
          <p14:tracePt t="7516" x="4062413" y="3459163"/>
          <p14:tracePt t="7522" x="4037013" y="3459163"/>
          <p14:tracePt t="7532" x="4011613" y="3459163"/>
          <p14:tracePt t="7544" x="3994150" y="3459163"/>
          <p14:tracePt t="7560" x="3976688" y="3459163"/>
          <p14:tracePt t="7564" x="3951288" y="3459163"/>
          <p14:tracePt t="7582" x="3935413" y="3459163"/>
          <p14:tracePt t="7593" x="3925888" y="3459163"/>
          <p14:tracePt t="7598" x="3917950" y="3459163"/>
          <p14:tracePt t="7611" x="3908425" y="3459163"/>
          <p14:tracePt t="7632" x="3900488" y="3459163"/>
          <p14:tracePt t="7648" x="3892550" y="3459163"/>
          <p14:tracePt t="7660" x="3883025" y="3459163"/>
          <p14:tracePt t="7665" x="3875088" y="3459163"/>
          <p14:tracePt t="7677" x="3857625" y="3459163"/>
          <p14:tracePt t="7688" x="3841750" y="3459163"/>
          <p14:tracePt t="7703" x="3816350" y="3459163"/>
          <p14:tracePt t="7719" x="3798888" y="3459163"/>
          <p14:tracePt t="7731" x="3781425" y="3459163"/>
          <p14:tracePt t="7734" x="3756025" y="3459163"/>
          <p14:tracePt t="7744" x="3738563" y="3459163"/>
          <p14:tracePt t="7754" x="3730625" y="3459163"/>
          <p14:tracePt t="7760" x="3705225" y="3459163"/>
          <p14:tracePt t="7768" x="3679825" y="3459163"/>
          <p14:tracePt t="7777" x="3662363" y="3459163"/>
          <p14:tracePt t="7784" x="3654425" y="3459163"/>
          <p14:tracePt t="7794" x="3636963" y="3459163"/>
          <p14:tracePt t="7798" x="3619500" y="3459163"/>
          <p14:tracePt t="7810" x="3586163" y="3459163"/>
          <p14:tracePt t="7815" x="3578225" y="3459163"/>
          <p14:tracePt t="7827" x="3560763" y="3459163"/>
          <p14:tracePt t="7834" x="3543300" y="3459163"/>
          <p14:tracePt t="7844" x="3502025" y="3459163"/>
          <p14:tracePt t="7851" x="3492500" y="3459163"/>
          <p14:tracePt t="7854" x="3484563" y="3459163"/>
          <p14:tracePt t="7864" x="3459163" y="3459163"/>
          <p14:tracePt t="7877" x="3433763" y="3459163"/>
          <p14:tracePt t="7882" x="3416300" y="3459163"/>
          <p14:tracePt t="7894" x="3365500" y="3484563"/>
          <p14:tracePt t="7915" x="3348038" y="3484563"/>
          <p14:tracePt t="7920" x="3330575" y="3492500"/>
          <p14:tracePt t="7931" x="3322638" y="3502025"/>
          <p14:tracePt t="7944" x="3314700" y="3509963"/>
          <p14:tracePt t="7948" x="3297238" y="3517900"/>
          <p14:tracePt t="7960" x="3289300" y="3535363"/>
          <p14:tracePt t="7970" x="3271838" y="3552825"/>
          <p14:tracePt t="7993" x="3271838" y="3560763"/>
          <p14:tracePt t="7998" x="3254375" y="3568700"/>
          <p14:tracePt t="8010" x="3246438" y="3578225"/>
          <p14:tracePt t="8021" x="3246438" y="3594100"/>
          <p14:tracePt t="8043" x="3246438" y="3603625"/>
          <p14:tracePt t="8066" x="3246438" y="3611563"/>
          <p14:tracePt t="8076" x="3246438" y="3619500"/>
          <p14:tracePt t="8082" x="3246438" y="3629025"/>
          <p14:tracePt t="8102" x="3246438" y="3646488"/>
          <p14:tracePt t="8116" x="3263900" y="3654425"/>
          <p14:tracePt t="8136" x="3289300" y="3662363"/>
          <p14:tracePt t="8144" x="3314700" y="3671888"/>
          <p14:tracePt t="8152" x="3330575" y="3671888"/>
          <p14:tracePt t="8164" x="3373438" y="3679825"/>
          <p14:tracePt t="8166" x="3408363" y="3697288"/>
          <p14:tracePt t="8177" x="3484563" y="3705225"/>
          <p14:tracePt t="8182" x="3535363" y="3730625"/>
          <p14:tracePt t="8193" x="3619500" y="3748088"/>
          <p14:tracePt t="8202" x="3697288" y="3773488"/>
          <p14:tracePt t="8210" x="3781425" y="3790950"/>
          <p14:tracePt t="8218" x="3875088" y="3816350"/>
          <p14:tracePt t="8222" x="3960813" y="3832225"/>
          <p14:tracePt t="8232" x="4044950" y="3857625"/>
          <p14:tracePt t="8244" x="4146550" y="3867150"/>
          <p14:tracePt t="8248" x="4249738" y="3892550"/>
          <p14:tracePt t="8260" x="4333875" y="3900488"/>
          <p14:tracePt t="8265" x="4435475" y="3900488"/>
          <p14:tracePt t="8277" x="4538663" y="3900488"/>
          <p14:tracePt t="8282" x="4622800" y="3900488"/>
          <p14:tracePt t="8288" x="4691063" y="3900488"/>
          <p14:tracePt t="8299" x="4759325" y="3900488"/>
          <p14:tracePt t="8304" x="4810125" y="3900488"/>
          <p14:tracePt t="8315" x="4852988" y="3900488"/>
          <p14:tracePt t="8327" x="4886325" y="3900488"/>
          <p14:tracePt t="8338" x="4894263" y="3900488"/>
          <p14:tracePt t="8344" x="4903788" y="3900488"/>
          <p14:tracePt t="8365" x="4911725" y="3892550"/>
          <p14:tracePt t="8368" x="4929188" y="3892550"/>
          <p14:tracePt t="8380" x="4946650" y="3883025"/>
          <p14:tracePt t="8388" x="4962525" y="3883025"/>
          <p14:tracePt t="8414" x="4972050" y="3883025"/>
          <p14:tracePt t="8420" x="4972050" y="3867150"/>
          <p14:tracePt t="8445" x="4979988" y="3867150"/>
          <p14:tracePt t="8454" x="4987925" y="3857625"/>
          <p14:tracePt t="8889" x="4997450" y="3857625"/>
          <p14:tracePt t="9141" x="4997450" y="3849688"/>
          <p14:tracePt t="9151" x="4997450" y="3841750"/>
          <p14:tracePt t="9158" x="4997450" y="3832225"/>
          <p14:tracePt t="9166" x="4997450" y="3824288"/>
          <p14:tracePt t="9193" x="4997450" y="3806825"/>
          <p14:tracePt t="9801" x="4997450" y="3798888"/>
          <p14:tracePt t="9812" x="5005388" y="3790950"/>
          <p14:tracePt t="9844" x="5013325" y="3781425"/>
          <p14:tracePt t="9847" x="5013325" y="3773488"/>
          <p14:tracePt t="9856" x="5022850" y="3763963"/>
          <p14:tracePt t="9864" x="5038725" y="3756025"/>
          <p14:tracePt t="9872" x="5038725" y="3748088"/>
          <p14:tracePt t="9882" x="5038725" y="3738563"/>
          <p14:tracePt t="10232" x="5048250" y="3730625"/>
          <p14:tracePt t="10243" x="5048250" y="3722688"/>
          <p14:tracePt t="10265" x="5056188" y="3722688"/>
          <p14:tracePt t="10272" x="5064125" y="3705225"/>
          <p14:tracePt t="10308" x="5091113" y="3697288"/>
          <p14:tracePt t="10317" x="5091113" y="3687763"/>
          <p14:tracePt t="10323" x="5099050" y="3687763"/>
          <p14:tracePt t="10334" x="5116513" y="3679825"/>
          <p14:tracePt t="10491" x="5124450" y="3671888"/>
          <p14:tracePt t="10494" x="5157788" y="3646488"/>
          <p14:tracePt t="10515" x="5167313" y="3636963"/>
          <p14:tracePt t="10520" x="5175250" y="3629025"/>
          <p14:tracePt t="10534" x="5175250" y="3619500"/>
          <p14:tracePt t="10550" x="5183188" y="3611563"/>
          <p14:tracePt t="10873" x="5183188" y="3603625"/>
          <p14:tracePt t="10889" x="5183188" y="3594100"/>
          <p14:tracePt t="10900" x="5175250" y="3594100"/>
          <p14:tracePt t="10902" x="5167313" y="3578225"/>
          <p14:tracePt t="10926" x="5149850" y="3578225"/>
          <p14:tracePt t="10934" x="5141913" y="3578225"/>
          <p14:tracePt t="10974" x="5132388" y="3568700"/>
          <p14:tracePt t="10984" x="5124450" y="3568700"/>
          <p14:tracePt t="10995" x="5116513" y="3568700"/>
          <p14:tracePt t="11018" x="5099050" y="3568700"/>
          <p14:tracePt t="11034" x="5099050" y="3560763"/>
          <p14:tracePt t="11054" x="5081588" y="3560763"/>
          <p14:tracePt t="11064" x="5064125" y="3560763"/>
          <p14:tracePt t="11070" x="5048250" y="3560763"/>
          <p14:tracePt t="11082" x="5030788" y="3560763"/>
          <p14:tracePt t="11094" x="4987925" y="3543300"/>
          <p14:tracePt t="11104" x="4962525" y="3527425"/>
          <p14:tracePt t="11110" x="4946650" y="3527425"/>
          <p14:tracePt t="11120" x="4903788" y="3509963"/>
          <p14:tracePt t="11131" x="4894263" y="3502025"/>
          <p14:tracePt t="11135" x="4868863" y="3475038"/>
          <p14:tracePt t="11144" x="4852988" y="3467100"/>
          <p14:tracePt t="11150" x="4835525" y="3467100"/>
          <p14:tracePt t="11160" x="4802188" y="3449638"/>
          <p14:tracePt t="11170" x="4792663" y="3441700"/>
          <p14:tracePt t="11177" x="4767263" y="3441700"/>
          <p14:tracePt t="11186" x="4749800" y="3424238"/>
          <p14:tracePt t="11193" x="4733925" y="3408363"/>
          <p14:tracePt t="11200" x="4733925" y="3398838"/>
          <p14:tracePt t="11210" x="4708525" y="3390900"/>
          <p14:tracePt t="11216" x="4683125" y="3382963"/>
          <p14:tracePt t="11248" x="4673600" y="3382963"/>
          <p14:tracePt t="11250" x="4657725" y="3382963"/>
          <p14:tracePt t="11266" x="4648200" y="3382963"/>
          <p14:tracePt t="11277" x="4640263" y="3382963"/>
          <p14:tracePt t="11282" x="4630738" y="3382963"/>
          <p14:tracePt t="11293" x="4630738" y="3373438"/>
          <p14:tracePt t="11302" x="4622800" y="3365500"/>
          <p14:tracePt t="11307" x="4605338" y="3365500"/>
          <p14:tracePt t="11316" x="4572000" y="3365500"/>
          <p14:tracePt t="11322" x="4554538" y="3365500"/>
          <p14:tracePt t="11332" x="4546600" y="3365500"/>
          <p14:tracePt t="11344" x="4538663" y="3365500"/>
          <p14:tracePt t="11348" x="4513263" y="3365500"/>
          <p14:tracePt t="11357" x="4503738" y="3365500"/>
          <p14:tracePt t="11364" x="4470400" y="3365500"/>
          <p14:tracePt t="11372" x="4460875" y="3365500"/>
          <p14:tracePt t="11382" x="4445000" y="3365500"/>
          <p14:tracePt t="11388" x="4419600" y="3365500"/>
          <p14:tracePt t="11398" x="4410075" y="3365500"/>
          <p14:tracePt t="11402" x="4394200" y="3365500"/>
          <p14:tracePt t="11415" x="4368800" y="3365500"/>
          <p14:tracePt t="11422" x="4325938" y="3365500"/>
          <p14:tracePt t="11431" x="4316413" y="3365500"/>
          <p14:tracePt t="11438" x="4283075" y="3365500"/>
          <p14:tracePt t="11443" x="4249738" y="3365500"/>
          <p14:tracePt t="11453" x="4232275" y="3365500"/>
          <p14:tracePt t="11465" x="4197350" y="3365500"/>
          <p14:tracePt t="11472" x="4171950" y="3365500"/>
          <p14:tracePt t="11477" x="4130675" y="3365500"/>
          <p14:tracePt t="11486" x="4105275" y="3365500"/>
          <p14:tracePt t="11493" x="4079875" y="3365500"/>
          <p14:tracePt t="11502" x="4044950" y="3365500"/>
          <p14:tracePt t="11510" x="4011613" y="3365500"/>
          <p14:tracePt t="11516" x="4002088" y="3365500"/>
          <p14:tracePt t="11529" x="3976688" y="3365500"/>
          <p14:tracePt t="11534" x="3943350" y="3355975"/>
          <p14:tracePt t="11545" x="3925888" y="3348038"/>
          <p14:tracePt t="11549" x="3900488" y="3340100"/>
          <p14:tracePt t="11560" x="3883025" y="3340100"/>
          <p14:tracePt t="11566" x="3849688" y="3340100"/>
          <p14:tracePt t="11577" x="3824288" y="3340100"/>
          <p14:tracePt t="11584" x="3798888" y="3340100"/>
          <p14:tracePt t="11588" x="3756025" y="3340100"/>
          <p14:tracePt t="11598" x="3722688" y="3340100"/>
          <p14:tracePt t="11604" x="3713163" y="3340100"/>
          <p14:tracePt t="11615" x="3687763" y="3340100"/>
          <p14:tracePt t="11627" x="3662363" y="3340100"/>
          <p14:tracePt t="11631" x="3636963" y="3340100"/>
          <p14:tracePt t="11644" x="3568700" y="3340100"/>
          <p14:tracePt t="11654" x="3560763" y="3340100"/>
          <p14:tracePt t="11664" x="3535363" y="3340100"/>
          <p14:tracePt t="11670" x="3502025" y="3340100"/>
          <p14:tracePt t="11681" x="3492500" y="3340100"/>
          <p14:tracePt t="11684" x="3459163" y="3348038"/>
          <p14:tracePt t="11696" x="3441700" y="3348038"/>
          <p14:tracePt t="11705" x="3408363" y="3355975"/>
          <p14:tracePt t="11710" x="3373438" y="3373438"/>
          <p14:tracePt t="11720" x="3348038" y="3373438"/>
          <p14:tracePt t="11736" x="3314700" y="3390900"/>
          <p14:tracePt t="11748" x="3305175" y="3390900"/>
          <p14:tracePt t="11750" x="3289300" y="3408363"/>
          <p14:tracePt t="11760" x="3271838" y="3424238"/>
          <p14:tracePt t="11766" x="3238500" y="3433763"/>
          <p14:tracePt t="11786" x="3211513" y="3441700"/>
          <p14:tracePt t="11794" x="3186113" y="3441700"/>
          <p14:tracePt t="11800" x="3170238" y="3449638"/>
          <p14:tracePt t="11810" x="3160713" y="3449638"/>
          <p14:tracePt t="11816" x="3144838" y="3459163"/>
          <p14:tracePt t="11827" x="3119438" y="3459163"/>
          <p14:tracePt t="11832" x="3101975" y="3475038"/>
          <p14:tracePt t="11844" x="3084513" y="3475038"/>
          <p14:tracePt t="11848" x="3059113" y="3475038"/>
          <p14:tracePt t="11860" x="3041650" y="3475038"/>
          <p14:tracePt t="11866" x="3016250" y="3484563"/>
          <p14:tracePt t="11870" x="3000375" y="3492500"/>
          <p14:tracePt t="11882" x="2990850" y="3492500"/>
          <p14:tracePt t="11886" x="2965450" y="3492500"/>
          <p14:tracePt t="11898" x="2957513" y="3492500"/>
          <p14:tracePt t="11910" x="2932113" y="3492500"/>
          <p14:tracePt t="11914" x="2932113" y="3502025"/>
          <p14:tracePt t="11927" x="2922588" y="3502025"/>
          <p14:tracePt t="11932" x="2914650" y="3509963"/>
          <p14:tracePt t="11944" x="2906713" y="3509963"/>
          <p14:tracePt t="11948" x="2897188" y="3509963"/>
          <p14:tracePt t="11960" x="2881313" y="3527425"/>
          <p14:tracePt t="11968" x="2871788" y="3527425"/>
          <p14:tracePt t="11977" x="2863850" y="3527425"/>
          <p14:tracePt t="11988" x="2855913" y="3527425"/>
          <p14:tracePt t="11993" x="2855913" y="3535363"/>
          <p14:tracePt t="12002" x="2838450" y="3535363"/>
          <p14:tracePt t="12018" x="2830513" y="3535363"/>
          <p14:tracePt t="12030" x="2820988" y="3535363"/>
          <p14:tracePt t="12032" x="2813050" y="3535363"/>
          <p14:tracePt t="12044" x="2805113" y="3535363"/>
          <p14:tracePt t="12048" x="2778125" y="3535363"/>
          <p14:tracePt t="12060" x="2752725" y="3535363"/>
          <p14:tracePt t="12068" x="2701925" y="3535363"/>
          <p14:tracePt t="12072" x="2676525" y="3535363"/>
          <p14:tracePt t="12082" x="2651125" y="3527425"/>
          <p14:tracePt t="12088" x="2625725" y="3517900"/>
          <p14:tracePt t="12098" x="2582863" y="3509963"/>
          <p14:tracePt t="12111" x="2532063" y="3492500"/>
          <p14:tracePt t="12116" x="2473325" y="3475038"/>
          <p14:tracePt t="12127" x="2422525" y="3441700"/>
          <p14:tracePt t="12129" x="2344738" y="3408363"/>
          <p14:tracePt t="12139" x="2268538" y="3382963"/>
          <p14:tracePt t="12148" x="2184400" y="3348038"/>
          <p14:tracePt t="12154" x="2090738" y="3314700"/>
          <p14:tracePt t="12165" x="2005013" y="3279775"/>
          <p14:tracePt t="12168" x="1938338" y="3238500"/>
          <p14:tracePt t="12180" x="1852613" y="3203575"/>
          <p14:tracePt t="12188" x="1776413" y="3170238"/>
          <p14:tracePt t="12194" x="1708150" y="3135313"/>
          <p14:tracePt t="12204" x="1649413" y="3119438"/>
          <p14:tracePt t="12210" x="1597025" y="3101975"/>
          <p14:tracePt t="12220" x="1581150" y="3094038"/>
          <p14:tracePt t="12231" x="1563688" y="3084513"/>
          <p14:tracePt t="12234" x="1555750" y="3084513"/>
          <p14:tracePt t="12381" x="1546225" y="3084513"/>
          <p14:tracePt t="12393" x="1538288" y="3084513"/>
          <p14:tracePt t="12402" x="1530350" y="3084513"/>
          <p14:tracePt t="12406" x="1520825" y="3084513"/>
          <p14:tracePt t="12430" x="1512888" y="3084513"/>
          <p14:tracePt t="12545" x="1504950" y="3084513"/>
          <p14:tracePt t="12575" x="1495425" y="3084513"/>
          <p14:tracePt t="12584" x="1487488" y="3084513"/>
          <p14:tracePt t="12595" x="1470025" y="3084513"/>
          <p14:tracePt t="12599" x="1462088" y="3084513"/>
          <p14:tracePt t="12610" x="1452563" y="3084513"/>
          <p14:tracePt t="12615" x="1444625" y="3084513"/>
          <p14:tracePt t="12627" x="1419225" y="3084513"/>
          <p14:tracePt t="12644" x="1393825" y="3084513"/>
          <p14:tracePt t="12650" x="1385888" y="3084513"/>
          <p14:tracePt t="12656" x="1368425" y="3101975"/>
          <p14:tracePt t="12666" x="1343025" y="3101975"/>
          <p14:tracePt t="12670" x="1325563" y="3101975"/>
          <p14:tracePt t="12682" x="1274763" y="3101975"/>
          <p14:tracePt t="12686" x="1241425" y="3101975"/>
          <p14:tracePt t="12696" x="1223963" y="3101975"/>
          <p14:tracePt t="12707" x="1173163" y="3094038"/>
          <p14:tracePt t="12714" x="1147763" y="3084513"/>
          <p14:tracePt t="12722" x="1104900" y="3067050"/>
          <p14:tracePt t="12726" x="1036638" y="3033713"/>
          <p14:tracePt t="12736" x="942975" y="3000375"/>
          <p14:tracePt t="12748" x="858838" y="2965450"/>
          <p14:tracePt t="12752" x="747713" y="2922588"/>
          <p14:tracePt t="12765" x="611188" y="2846388"/>
          <p14:tracePt t="12766" x="458788" y="2778125"/>
          <p14:tracePt t="12779" x="314325" y="2693988"/>
          <p14:tracePt t="12788" x="169863" y="2600325"/>
          <p14:tracePt t="12793" x="68263" y="2506663"/>
        </p14:tracePtLst>
      </p14:laserTrace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30F6B596-6C8E-D445-2800-849FDF9E13F2}"/>
              </a:ext>
            </a:extLst>
          </p:cNvPr>
          <p:cNvSpPr>
            <a:spLocks noChangeArrowheads="1"/>
          </p:cNvSpPr>
          <p:nvPr/>
        </p:nvSpPr>
        <p:spPr bwMode="auto">
          <a:xfrm>
            <a:off x="333854" y="1129114"/>
            <a:ext cx="8476291" cy="123110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lang="ja-JP" altLang="en-US" sz="1600" dirty="0">
                <a:solidFill>
                  <a:srgbClr val="000000"/>
                </a:solidFill>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mentensvds ksiknlepki ihgsesm</a:t>
            </a:r>
            <a:r>
              <a:rPr kumimoji="0" lang="ja-JP" altLang="ja-JP" sz="16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sg</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mswdtgykmd ypemglciii nnknfhkstg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61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en-US"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mtsrsgtdvd aanlretfrn lkyevrnknd ltreeivelm rdvskedhsk rssfvcvlls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121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hgeegiifgt ngpvdlkkit nffrgdrcrs ltgkpklfii qacrgteldc g</a:t>
            </a:r>
            <a:r>
              <a:rPr kumimoji="0" lang="ja-JP" altLang="ja-JP" sz="1600" b="1"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iet</a:t>
            </a:r>
            <a:r>
              <a:rPr kumimoji="0" lang="ja-JP" altLang="ja-JP" sz="16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sgvdd</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181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dmachkipvd adflyaysta pgyyswrnsk dgswfiqslc amlkqyadkl efmhiltrvn </a:t>
            </a:r>
            <a:r>
              <a:rPr kumimoji="0" lang="ja-JP" altLang="ja-JP" sz="1600" b="1"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241</a:t>
            </a:r>
            <a:r>
              <a:rPr kumimoji="0" lang="ja-JP" altLang="ja-JP" sz="16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6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rkvatefesf sfdatfhakk qipcivsmlt kelyfyh</a:t>
            </a:r>
            <a:r>
              <a:rPr kumimoji="0" lang="ja-JP" altLang="ja-JP" sz="1600" b="0" i="0" u="none" strike="noStrike" cap="none" normalizeH="0" baseline="0" dirty="0">
                <a:ln>
                  <a:noFill/>
                </a:ln>
                <a:solidFill>
                  <a:srgbClr val="0070C0"/>
                </a:solidFill>
                <a:effectLst/>
                <a:latin typeface="Courier New" panose="02070309020205020404" pitchFamily="49" charset="0"/>
                <a:cs typeface="Courier New" panose="02070309020205020404" pitchFamily="49" charset="0"/>
              </a:rPr>
              <a:t> </a:t>
            </a:r>
          </a:p>
        </p:txBody>
      </p:sp>
      <p:sp>
        <p:nvSpPr>
          <p:cNvPr id="2" name="テキスト ボックス 1">
            <a:extLst>
              <a:ext uri="{FF2B5EF4-FFF2-40B4-BE49-F238E27FC236}">
                <a16:creationId xmlns:a16="http://schemas.microsoft.com/office/drawing/2014/main" id="{7C77A84D-2236-DBA0-4F7B-A318498EC8D1}"/>
              </a:ext>
            </a:extLst>
          </p:cNvPr>
          <p:cNvSpPr txBox="1"/>
          <p:nvPr/>
        </p:nvSpPr>
        <p:spPr>
          <a:xfrm>
            <a:off x="2315689" y="316761"/>
            <a:ext cx="4113627" cy="400110"/>
          </a:xfrm>
          <a:prstGeom prst="rect">
            <a:avLst/>
          </a:prstGeom>
          <a:noFill/>
        </p:spPr>
        <p:txBody>
          <a:bodyPr wrap="none" rtlCol="0">
            <a:spAutoFit/>
          </a:bodyPr>
          <a:lstStyle/>
          <a:p>
            <a:r>
              <a:rPr kumimoji="1" lang="en-US" altLang="ja-JP" sz="2000" b="1" dirty="0">
                <a:solidFill>
                  <a:srgbClr val="C00000"/>
                </a:solidFill>
              </a:rPr>
              <a:t>Caspase 3</a:t>
            </a:r>
            <a:r>
              <a:rPr kumimoji="1" lang="ja-JP" altLang="en-US" sz="2000" b="1" dirty="0">
                <a:solidFill>
                  <a:srgbClr val="C00000"/>
                </a:solidFill>
              </a:rPr>
              <a:t> 切断部位と活性化の検出</a:t>
            </a:r>
          </a:p>
        </p:txBody>
      </p:sp>
      <p:sp>
        <p:nvSpPr>
          <p:cNvPr id="8" name="テキスト ボックス 7">
            <a:extLst>
              <a:ext uri="{FF2B5EF4-FFF2-40B4-BE49-F238E27FC236}">
                <a16:creationId xmlns:a16="http://schemas.microsoft.com/office/drawing/2014/main" id="{84B69EB2-266F-7941-62E1-9BB63209D188}"/>
              </a:ext>
            </a:extLst>
          </p:cNvPr>
          <p:cNvSpPr txBox="1"/>
          <p:nvPr/>
        </p:nvSpPr>
        <p:spPr>
          <a:xfrm>
            <a:off x="2885703" y="2768436"/>
            <a:ext cx="4572000" cy="369332"/>
          </a:xfrm>
          <a:prstGeom prst="rect">
            <a:avLst/>
          </a:prstGeom>
          <a:noFill/>
        </p:spPr>
        <p:txBody>
          <a:bodyPr wrap="square">
            <a:spAutoFit/>
          </a:bodyPr>
          <a:lstStyle/>
          <a:p>
            <a:r>
              <a:rPr kumimoji="0" lang="ja-JP" altLang="ja-JP" sz="18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mentensvds ksiknlepki ihgsesm</a:t>
            </a:r>
            <a:r>
              <a:rPr kumimoji="0" lang="ja-JP"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a:t>
            </a:r>
            <a:endParaRPr lang="ja-JP" altLang="en-US" dirty="0"/>
          </a:p>
        </p:txBody>
      </p:sp>
      <p:sp>
        <p:nvSpPr>
          <p:cNvPr id="9" name="テキスト ボックス 8">
            <a:extLst>
              <a:ext uri="{FF2B5EF4-FFF2-40B4-BE49-F238E27FC236}">
                <a16:creationId xmlns:a16="http://schemas.microsoft.com/office/drawing/2014/main" id="{B8F7067D-AB5C-E374-866A-B35C21542500}"/>
              </a:ext>
            </a:extLst>
          </p:cNvPr>
          <p:cNvSpPr txBox="1"/>
          <p:nvPr/>
        </p:nvSpPr>
        <p:spPr>
          <a:xfrm>
            <a:off x="286640" y="5092487"/>
            <a:ext cx="1308756" cy="369332"/>
          </a:xfrm>
          <a:prstGeom prst="rect">
            <a:avLst/>
          </a:prstGeom>
          <a:noFill/>
        </p:spPr>
        <p:txBody>
          <a:bodyPr wrap="none" rtlCol="0">
            <a:spAutoFit/>
          </a:bodyPr>
          <a:lstStyle/>
          <a:p>
            <a:r>
              <a:rPr kumimoji="1" lang="en-US" altLang="ja-JP" b="1" dirty="0"/>
              <a:t>Pro-domain</a:t>
            </a:r>
            <a:endParaRPr kumimoji="1" lang="ja-JP" altLang="en-US" b="1" dirty="0"/>
          </a:p>
        </p:txBody>
      </p:sp>
      <p:sp>
        <p:nvSpPr>
          <p:cNvPr id="11" name="テキスト ボックス 10">
            <a:extLst>
              <a:ext uri="{FF2B5EF4-FFF2-40B4-BE49-F238E27FC236}">
                <a16:creationId xmlns:a16="http://schemas.microsoft.com/office/drawing/2014/main" id="{CBFEFD71-4DDE-F2E1-0471-596EA9BC10AC}"/>
              </a:ext>
            </a:extLst>
          </p:cNvPr>
          <p:cNvSpPr txBox="1"/>
          <p:nvPr/>
        </p:nvSpPr>
        <p:spPr>
          <a:xfrm>
            <a:off x="2885703" y="3375991"/>
            <a:ext cx="5533902" cy="369332"/>
          </a:xfrm>
          <a:prstGeom prst="rect">
            <a:avLst/>
          </a:prstGeom>
          <a:noFill/>
        </p:spPr>
        <p:txBody>
          <a:bodyPr wrap="square">
            <a:spAutoFit/>
          </a:bodyPr>
          <a:lstStyle/>
          <a:p>
            <a:r>
              <a:rPr kumimoji="0" lang="ja-JP" altLang="ja-JP" sz="18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sg</a:t>
            </a:r>
            <a:r>
              <a:rPr kumimoji="0" lang="ja-JP" altLang="ja-JP" sz="1800" b="0" i="0" u="none" strike="noStrike" cap="none" normalizeH="0" baseline="0" dirty="0">
                <a:ln>
                  <a:noFill/>
                </a:ln>
                <a:solidFill>
                  <a:srgbClr val="00000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8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mswdtgykmd</a:t>
            </a:r>
            <a:r>
              <a:rPr kumimoji="0" lang="ja-JP" altLang="en-US" sz="18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en-US" altLang="ja-JP" sz="18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a:t>
            </a:r>
            <a:r>
              <a:rPr lang="ja-JP" altLang="en-US" dirty="0">
                <a:solidFill>
                  <a:srgbClr val="00B050"/>
                </a:solidFill>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8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qacrgteldc giet</a:t>
            </a:r>
            <a:r>
              <a:rPr kumimoji="0" lang="ja-JP" altLang="ja-JP" sz="1800" b="1" i="0" u="none" strike="noStrike" cap="none" normalizeH="0" baseline="0" dirty="0">
                <a:ln>
                  <a:noFill/>
                </a:ln>
                <a:solidFill>
                  <a:srgbClr val="FF0000"/>
                </a:solidFill>
                <a:effectLst/>
                <a:latin typeface="Courier New" panose="02070309020205020404" pitchFamily="49" charset="0"/>
                <a:ea typeface="Courier New" panose="02070309020205020404" pitchFamily="49" charset="0"/>
                <a:cs typeface="Courier New" panose="02070309020205020404" pitchFamily="49" charset="0"/>
              </a:rPr>
              <a:t>d</a:t>
            </a:r>
            <a:r>
              <a:rPr kumimoji="0" lang="ja-JP" altLang="ja-JP" sz="1800" b="0" i="0" u="none" strike="noStrike" cap="none" normalizeH="0" baseline="0" dirty="0">
                <a:ln>
                  <a:noFill/>
                </a:ln>
                <a:solidFill>
                  <a:srgbClr val="00B050"/>
                </a:solidFill>
                <a:effectLst/>
                <a:latin typeface="Courier New" panose="02070309020205020404" pitchFamily="49" charset="0"/>
                <a:ea typeface="Courier New" panose="02070309020205020404" pitchFamily="49" charset="0"/>
                <a:cs typeface="Courier New" panose="02070309020205020404" pitchFamily="49" charset="0"/>
              </a:rPr>
              <a:t> </a:t>
            </a:r>
            <a:endParaRPr lang="ja-JP" altLang="en-US" dirty="0"/>
          </a:p>
        </p:txBody>
      </p:sp>
      <p:sp>
        <p:nvSpPr>
          <p:cNvPr id="14" name="テキスト ボックス 13">
            <a:extLst>
              <a:ext uri="{FF2B5EF4-FFF2-40B4-BE49-F238E27FC236}">
                <a16:creationId xmlns:a16="http://schemas.microsoft.com/office/drawing/2014/main" id="{8032F41A-CD75-2F57-2266-599F569F0A23}"/>
              </a:ext>
            </a:extLst>
          </p:cNvPr>
          <p:cNvSpPr txBox="1"/>
          <p:nvPr/>
        </p:nvSpPr>
        <p:spPr>
          <a:xfrm>
            <a:off x="528453" y="3333373"/>
            <a:ext cx="1471493" cy="369332"/>
          </a:xfrm>
          <a:prstGeom prst="rect">
            <a:avLst/>
          </a:prstGeom>
          <a:noFill/>
        </p:spPr>
        <p:txBody>
          <a:bodyPr wrap="none" rtlCol="0">
            <a:spAutoFit/>
          </a:bodyPr>
          <a:lstStyle/>
          <a:p>
            <a:r>
              <a:rPr kumimoji="1" lang="en-US" altLang="ja-JP" b="1" dirty="0"/>
              <a:t>Large subunit</a:t>
            </a:r>
            <a:endParaRPr kumimoji="1" lang="ja-JP" altLang="en-US" b="1" dirty="0"/>
          </a:p>
        </p:txBody>
      </p:sp>
      <p:sp>
        <p:nvSpPr>
          <p:cNvPr id="15" name="テキスト ボックス 14">
            <a:extLst>
              <a:ext uri="{FF2B5EF4-FFF2-40B4-BE49-F238E27FC236}">
                <a16:creationId xmlns:a16="http://schemas.microsoft.com/office/drawing/2014/main" id="{8F804D05-08FF-232A-EAA4-9DD693B8CA41}"/>
              </a:ext>
            </a:extLst>
          </p:cNvPr>
          <p:cNvSpPr txBox="1"/>
          <p:nvPr/>
        </p:nvSpPr>
        <p:spPr>
          <a:xfrm>
            <a:off x="522515" y="4029421"/>
            <a:ext cx="1481496" cy="369332"/>
          </a:xfrm>
          <a:prstGeom prst="rect">
            <a:avLst/>
          </a:prstGeom>
          <a:noFill/>
        </p:spPr>
        <p:txBody>
          <a:bodyPr wrap="none" rtlCol="0">
            <a:spAutoFit/>
          </a:bodyPr>
          <a:lstStyle/>
          <a:p>
            <a:r>
              <a:rPr kumimoji="1" lang="en-US" altLang="ja-JP" b="1" dirty="0"/>
              <a:t>Small subunit</a:t>
            </a:r>
            <a:endParaRPr kumimoji="1" lang="ja-JP" altLang="en-US" b="1" dirty="0"/>
          </a:p>
        </p:txBody>
      </p:sp>
      <p:sp>
        <p:nvSpPr>
          <p:cNvPr id="17" name="テキスト ボックス 16">
            <a:extLst>
              <a:ext uri="{FF2B5EF4-FFF2-40B4-BE49-F238E27FC236}">
                <a16:creationId xmlns:a16="http://schemas.microsoft.com/office/drawing/2014/main" id="{469D2C09-8590-B822-5200-64627FAD4B1B}"/>
              </a:ext>
            </a:extLst>
          </p:cNvPr>
          <p:cNvSpPr txBox="1"/>
          <p:nvPr/>
        </p:nvSpPr>
        <p:spPr>
          <a:xfrm>
            <a:off x="2889768" y="4029421"/>
            <a:ext cx="4963887" cy="369332"/>
          </a:xfrm>
          <a:prstGeom prst="rect">
            <a:avLst/>
          </a:prstGeom>
          <a:noFill/>
        </p:spPr>
        <p:txBody>
          <a:bodyPr wrap="square">
            <a:spAutoFit/>
          </a:bodyPr>
          <a:lstStyle/>
          <a:p>
            <a:r>
              <a:rPr lang="en-US" altLang="ja-JP" dirty="0">
                <a:solidFill>
                  <a:srgbClr val="0070C0"/>
                </a:solidFill>
                <a:latin typeface="Courier New" panose="02070309020205020404" pitchFamily="49" charset="0"/>
                <a:ea typeface="Courier New" panose="02070309020205020404" pitchFamily="49" charset="0"/>
                <a:cs typeface="Courier New" panose="02070309020205020404" pitchFamily="49" charset="0"/>
              </a:rPr>
              <a:t>s</a:t>
            </a:r>
            <a:r>
              <a:rPr kumimoji="0" lang="ja-JP" altLang="ja-JP" sz="18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gvdd</a:t>
            </a:r>
            <a:r>
              <a:rPr kumimoji="0" lang="en-US" altLang="ja-JP" sz="18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 ………………</a:t>
            </a:r>
            <a:r>
              <a:rPr kumimoji="0" lang="ja-JP" altLang="ja-JP" sz="1800" b="0" i="0" u="none" strike="noStrike" cap="none" normalizeH="0" baseline="0" dirty="0">
                <a:ln>
                  <a:noFill/>
                </a:ln>
                <a:solidFill>
                  <a:srgbClr val="0070C0"/>
                </a:solidFill>
                <a:effectLst/>
                <a:latin typeface="Courier New" panose="02070309020205020404" pitchFamily="49" charset="0"/>
                <a:ea typeface="Courier New" panose="02070309020205020404" pitchFamily="49" charset="0"/>
                <a:cs typeface="Courier New" panose="02070309020205020404" pitchFamily="49" charset="0"/>
              </a:rPr>
              <a:t> qipcivsmlt kelyfyh</a:t>
            </a:r>
            <a:r>
              <a:rPr kumimoji="0" lang="ja-JP" altLang="ja-JP" sz="1800" b="0" i="0" u="none" strike="noStrike" cap="none" normalizeH="0" baseline="0" dirty="0">
                <a:ln>
                  <a:noFill/>
                </a:ln>
                <a:solidFill>
                  <a:srgbClr val="0070C0"/>
                </a:solidFill>
                <a:effectLst/>
                <a:latin typeface="Courier New" panose="02070309020205020404" pitchFamily="49" charset="0"/>
                <a:cs typeface="Courier New" panose="02070309020205020404" pitchFamily="49" charset="0"/>
              </a:rPr>
              <a:t> </a:t>
            </a:r>
            <a:endParaRPr lang="ja-JP" altLang="en-US" dirty="0"/>
          </a:p>
        </p:txBody>
      </p:sp>
      <p:cxnSp>
        <p:nvCxnSpPr>
          <p:cNvPr id="19" name="直線コネクタ 18">
            <a:extLst>
              <a:ext uri="{FF2B5EF4-FFF2-40B4-BE49-F238E27FC236}">
                <a16:creationId xmlns:a16="http://schemas.microsoft.com/office/drawing/2014/main" id="{BA4F58C3-7098-2017-CD18-B8DF3C5C919A}"/>
              </a:ext>
            </a:extLst>
          </p:cNvPr>
          <p:cNvCxnSpPr>
            <a:cxnSpLocks/>
          </p:cNvCxnSpPr>
          <p:nvPr/>
        </p:nvCxnSpPr>
        <p:spPr>
          <a:xfrm>
            <a:off x="4500750" y="1117237"/>
            <a:ext cx="0" cy="2256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3DD868DF-E04C-9A57-4D13-BBDE88AFFB7C}"/>
              </a:ext>
            </a:extLst>
          </p:cNvPr>
          <p:cNvCxnSpPr>
            <a:cxnSpLocks/>
          </p:cNvCxnSpPr>
          <p:nvPr/>
        </p:nvCxnSpPr>
        <p:spPr>
          <a:xfrm>
            <a:off x="8168246" y="1614021"/>
            <a:ext cx="0" cy="2256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AEFED5F7-F149-31D5-0168-DE1061E57024}"/>
              </a:ext>
            </a:extLst>
          </p:cNvPr>
          <p:cNvSpPr txBox="1"/>
          <p:nvPr/>
        </p:nvSpPr>
        <p:spPr>
          <a:xfrm rot="18492952">
            <a:off x="8122722" y="3459998"/>
            <a:ext cx="273132" cy="461665"/>
          </a:xfrm>
          <a:prstGeom prst="rect">
            <a:avLst/>
          </a:prstGeom>
          <a:noFill/>
        </p:spPr>
        <p:txBody>
          <a:bodyPr wrap="square" rtlCol="0">
            <a:spAutoFit/>
          </a:bodyPr>
          <a:lstStyle/>
          <a:p>
            <a:r>
              <a:rPr kumimoji="1" lang="en-US" altLang="ja-JP" sz="2400" dirty="0"/>
              <a:t>Y</a:t>
            </a:r>
            <a:endParaRPr kumimoji="1" lang="ja-JP" altLang="en-US" sz="2400" dirty="0"/>
          </a:p>
        </p:txBody>
      </p:sp>
      <p:sp>
        <p:nvSpPr>
          <p:cNvPr id="24" name="テキスト ボックス 23">
            <a:extLst>
              <a:ext uri="{FF2B5EF4-FFF2-40B4-BE49-F238E27FC236}">
                <a16:creationId xmlns:a16="http://schemas.microsoft.com/office/drawing/2014/main" id="{855DBDA1-7C7B-1296-25B4-D6A111F0FD9F}"/>
              </a:ext>
            </a:extLst>
          </p:cNvPr>
          <p:cNvSpPr txBox="1"/>
          <p:nvPr/>
        </p:nvSpPr>
        <p:spPr>
          <a:xfrm>
            <a:off x="2885703" y="2513403"/>
            <a:ext cx="301686" cy="369332"/>
          </a:xfrm>
          <a:prstGeom prst="rect">
            <a:avLst/>
          </a:prstGeom>
          <a:noFill/>
        </p:spPr>
        <p:txBody>
          <a:bodyPr wrap="none" rtlCol="0">
            <a:spAutoFit/>
          </a:bodyPr>
          <a:lstStyle/>
          <a:p>
            <a:r>
              <a:rPr kumimoji="1" lang="en-US" altLang="ja-JP" dirty="0"/>
              <a:t>1</a:t>
            </a:r>
          </a:p>
        </p:txBody>
      </p:sp>
      <p:sp>
        <p:nvSpPr>
          <p:cNvPr id="25" name="テキスト ボックス 24">
            <a:extLst>
              <a:ext uri="{FF2B5EF4-FFF2-40B4-BE49-F238E27FC236}">
                <a16:creationId xmlns:a16="http://schemas.microsoft.com/office/drawing/2014/main" id="{C4F7B547-A401-3EFC-A4DF-CB9DBE43EF36}"/>
              </a:ext>
            </a:extLst>
          </p:cNvPr>
          <p:cNvSpPr txBox="1"/>
          <p:nvPr/>
        </p:nvSpPr>
        <p:spPr>
          <a:xfrm>
            <a:off x="6885708" y="2513403"/>
            <a:ext cx="418704" cy="369332"/>
          </a:xfrm>
          <a:prstGeom prst="rect">
            <a:avLst/>
          </a:prstGeom>
          <a:noFill/>
        </p:spPr>
        <p:txBody>
          <a:bodyPr wrap="none" rtlCol="0">
            <a:spAutoFit/>
          </a:bodyPr>
          <a:lstStyle/>
          <a:p>
            <a:r>
              <a:rPr kumimoji="1" lang="en-US" altLang="ja-JP" dirty="0"/>
              <a:t>28</a:t>
            </a:r>
          </a:p>
        </p:txBody>
      </p:sp>
      <p:sp>
        <p:nvSpPr>
          <p:cNvPr id="26" name="テキスト ボックス 25">
            <a:extLst>
              <a:ext uri="{FF2B5EF4-FFF2-40B4-BE49-F238E27FC236}">
                <a16:creationId xmlns:a16="http://schemas.microsoft.com/office/drawing/2014/main" id="{0A031946-3DEE-BD2C-F7C8-50BE43A5617A}"/>
              </a:ext>
            </a:extLst>
          </p:cNvPr>
          <p:cNvSpPr txBox="1"/>
          <p:nvPr/>
        </p:nvSpPr>
        <p:spPr>
          <a:xfrm>
            <a:off x="2827194" y="3148707"/>
            <a:ext cx="418704" cy="369332"/>
          </a:xfrm>
          <a:prstGeom prst="rect">
            <a:avLst/>
          </a:prstGeom>
          <a:noFill/>
        </p:spPr>
        <p:txBody>
          <a:bodyPr wrap="none" rtlCol="0">
            <a:spAutoFit/>
          </a:bodyPr>
          <a:lstStyle/>
          <a:p>
            <a:r>
              <a:rPr kumimoji="1" lang="en-US" altLang="ja-JP" dirty="0"/>
              <a:t>29</a:t>
            </a:r>
          </a:p>
        </p:txBody>
      </p:sp>
      <p:sp>
        <p:nvSpPr>
          <p:cNvPr id="27" name="テキスト ボックス 26">
            <a:extLst>
              <a:ext uri="{FF2B5EF4-FFF2-40B4-BE49-F238E27FC236}">
                <a16:creationId xmlns:a16="http://schemas.microsoft.com/office/drawing/2014/main" id="{6394AF76-0108-D2B0-7644-71E156772284}"/>
              </a:ext>
            </a:extLst>
          </p:cNvPr>
          <p:cNvSpPr txBox="1"/>
          <p:nvPr/>
        </p:nvSpPr>
        <p:spPr>
          <a:xfrm>
            <a:off x="7934933" y="3134062"/>
            <a:ext cx="535724" cy="369332"/>
          </a:xfrm>
          <a:prstGeom prst="rect">
            <a:avLst/>
          </a:prstGeom>
          <a:noFill/>
        </p:spPr>
        <p:txBody>
          <a:bodyPr wrap="none" rtlCol="0">
            <a:spAutoFit/>
          </a:bodyPr>
          <a:lstStyle/>
          <a:p>
            <a:r>
              <a:rPr kumimoji="1" lang="en-US" altLang="ja-JP" dirty="0"/>
              <a:t>175</a:t>
            </a:r>
          </a:p>
        </p:txBody>
      </p:sp>
      <p:sp>
        <p:nvSpPr>
          <p:cNvPr id="28" name="テキスト ボックス 27">
            <a:extLst>
              <a:ext uri="{FF2B5EF4-FFF2-40B4-BE49-F238E27FC236}">
                <a16:creationId xmlns:a16="http://schemas.microsoft.com/office/drawing/2014/main" id="{EF9749EE-EA83-719B-4863-886212B7555E}"/>
              </a:ext>
            </a:extLst>
          </p:cNvPr>
          <p:cNvSpPr txBox="1"/>
          <p:nvPr/>
        </p:nvSpPr>
        <p:spPr>
          <a:xfrm>
            <a:off x="2720700" y="3844755"/>
            <a:ext cx="535724" cy="369332"/>
          </a:xfrm>
          <a:prstGeom prst="rect">
            <a:avLst/>
          </a:prstGeom>
          <a:noFill/>
        </p:spPr>
        <p:txBody>
          <a:bodyPr wrap="none" rtlCol="0">
            <a:spAutoFit/>
          </a:bodyPr>
          <a:lstStyle/>
          <a:p>
            <a:r>
              <a:rPr kumimoji="1" lang="en-US" altLang="ja-JP" dirty="0"/>
              <a:t>176</a:t>
            </a:r>
          </a:p>
        </p:txBody>
      </p:sp>
      <p:sp>
        <p:nvSpPr>
          <p:cNvPr id="29" name="テキスト ボックス 28">
            <a:extLst>
              <a:ext uri="{FF2B5EF4-FFF2-40B4-BE49-F238E27FC236}">
                <a16:creationId xmlns:a16="http://schemas.microsoft.com/office/drawing/2014/main" id="{7E82E4C2-0E93-18A7-4B34-5E6E649B512C}"/>
              </a:ext>
            </a:extLst>
          </p:cNvPr>
          <p:cNvSpPr txBox="1"/>
          <p:nvPr/>
        </p:nvSpPr>
        <p:spPr>
          <a:xfrm>
            <a:off x="6921979" y="3798880"/>
            <a:ext cx="535724" cy="369332"/>
          </a:xfrm>
          <a:prstGeom prst="rect">
            <a:avLst/>
          </a:prstGeom>
          <a:noFill/>
        </p:spPr>
        <p:txBody>
          <a:bodyPr wrap="none" rtlCol="0">
            <a:spAutoFit/>
          </a:bodyPr>
          <a:lstStyle/>
          <a:p>
            <a:r>
              <a:rPr kumimoji="1" lang="en-US" altLang="ja-JP" dirty="0"/>
              <a:t>277</a:t>
            </a:r>
          </a:p>
        </p:txBody>
      </p:sp>
      <p:sp>
        <p:nvSpPr>
          <p:cNvPr id="31" name="AutoShape 3">
            <a:extLst>
              <a:ext uri="{FF2B5EF4-FFF2-40B4-BE49-F238E27FC236}">
                <a16:creationId xmlns:a16="http://schemas.microsoft.com/office/drawing/2014/main" id="{BD6F3651-5281-30DB-81A2-31D24D3565A6}"/>
              </a:ext>
            </a:extLst>
          </p:cNvPr>
          <p:cNvSpPr>
            <a:spLocks noChangeArrowheads="1"/>
          </p:cNvSpPr>
          <p:nvPr/>
        </p:nvSpPr>
        <p:spPr bwMode="auto">
          <a:xfrm>
            <a:off x="1262492" y="5453033"/>
            <a:ext cx="266405" cy="237495"/>
          </a:xfrm>
          <a:prstGeom prst="roundRect">
            <a:avLst>
              <a:gd name="adj" fmla="val 16667"/>
            </a:avLst>
          </a:prstGeom>
          <a:gradFill rotWithShape="0">
            <a:gsLst>
              <a:gs pos="0">
                <a:srgbClr val="99FF99">
                  <a:gamma/>
                  <a:shade val="46275"/>
                  <a:invGamma/>
                </a:srgbClr>
              </a:gs>
              <a:gs pos="50000">
                <a:srgbClr val="99FF99"/>
              </a:gs>
              <a:gs pos="100000">
                <a:srgbClr val="99FF99">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2" name="AutoShape 4">
            <a:extLst>
              <a:ext uri="{FF2B5EF4-FFF2-40B4-BE49-F238E27FC236}">
                <a16:creationId xmlns:a16="http://schemas.microsoft.com/office/drawing/2014/main" id="{3FBA29F4-94B6-2312-9D3C-BB08C6039444}"/>
              </a:ext>
            </a:extLst>
          </p:cNvPr>
          <p:cNvSpPr>
            <a:spLocks noChangeArrowheads="1"/>
          </p:cNvSpPr>
          <p:nvPr/>
        </p:nvSpPr>
        <p:spPr bwMode="auto">
          <a:xfrm>
            <a:off x="1528897" y="5453033"/>
            <a:ext cx="2005870" cy="237495"/>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3" name="AutoShape 5">
            <a:extLst>
              <a:ext uri="{FF2B5EF4-FFF2-40B4-BE49-F238E27FC236}">
                <a16:creationId xmlns:a16="http://schemas.microsoft.com/office/drawing/2014/main" id="{0B9BC595-3AE0-F152-6F8C-07391B24E235}"/>
              </a:ext>
            </a:extLst>
          </p:cNvPr>
          <p:cNvSpPr>
            <a:spLocks noChangeArrowheads="1"/>
          </p:cNvSpPr>
          <p:nvPr/>
        </p:nvSpPr>
        <p:spPr bwMode="auto">
          <a:xfrm>
            <a:off x="3534767" y="5453033"/>
            <a:ext cx="1253669" cy="237495"/>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5" name="Text Box 7">
            <a:extLst>
              <a:ext uri="{FF2B5EF4-FFF2-40B4-BE49-F238E27FC236}">
                <a16:creationId xmlns:a16="http://schemas.microsoft.com/office/drawing/2014/main" id="{EC83EA58-B9FC-DC2A-83AB-3A071E2BB48F}"/>
              </a:ext>
            </a:extLst>
          </p:cNvPr>
          <p:cNvSpPr txBox="1">
            <a:spLocks noChangeArrowheads="1"/>
          </p:cNvSpPr>
          <p:nvPr/>
        </p:nvSpPr>
        <p:spPr bwMode="auto">
          <a:xfrm>
            <a:off x="864325" y="5385968"/>
            <a:ext cx="339535"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N</a:t>
            </a:r>
          </a:p>
        </p:txBody>
      </p:sp>
      <p:sp>
        <p:nvSpPr>
          <p:cNvPr id="36" name="Text Box 8">
            <a:extLst>
              <a:ext uri="{FF2B5EF4-FFF2-40B4-BE49-F238E27FC236}">
                <a16:creationId xmlns:a16="http://schemas.microsoft.com/office/drawing/2014/main" id="{1E8D02E8-0BC9-C420-638F-A92C790EB513}"/>
              </a:ext>
            </a:extLst>
          </p:cNvPr>
          <p:cNvSpPr txBox="1">
            <a:spLocks noChangeArrowheads="1"/>
          </p:cNvSpPr>
          <p:nvPr/>
        </p:nvSpPr>
        <p:spPr bwMode="auto">
          <a:xfrm>
            <a:off x="4777436" y="5399932"/>
            <a:ext cx="308194"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C</a:t>
            </a:r>
          </a:p>
        </p:txBody>
      </p:sp>
      <p:sp>
        <p:nvSpPr>
          <p:cNvPr id="37" name="Text Box 9">
            <a:extLst>
              <a:ext uri="{FF2B5EF4-FFF2-40B4-BE49-F238E27FC236}">
                <a16:creationId xmlns:a16="http://schemas.microsoft.com/office/drawing/2014/main" id="{ED44576A-66E8-2898-5732-7C5E3EC0D649}"/>
              </a:ext>
            </a:extLst>
          </p:cNvPr>
          <p:cNvSpPr txBox="1">
            <a:spLocks noChangeArrowheads="1"/>
          </p:cNvSpPr>
          <p:nvPr/>
        </p:nvSpPr>
        <p:spPr bwMode="auto">
          <a:xfrm>
            <a:off x="1118316" y="5629503"/>
            <a:ext cx="302970"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p>
        </p:txBody>
      </p:sp>
      <p:sp>
        <p:nvSpPr>
          <p:cNvPr id="38" name="Rectangle 10">
            <a:extLst>
              <a:ext uri="{FF2B5EF4-FFF2-40B4-BE49-F238E27FC236}">
                <a16:creationId xmlns:a16="http://schemas.microsoft.com/office/drawing/2014/main" id="{980AB88B-99B9-8A52-AC32-46ECB0B67814}"/>
              </a:ext>
            </a:extLst>
          </p:cNvPr>
          <p:cNvSpPr>
            <a:spLocks noChangeArrowheads="1"/>
          </p:cNvSpPr>
          <p:nvPr/>
        </p:nvSpPr>
        <p:spPr bwMode="auto">
          <a:xfrm>
            <a:off x="1445964" y="5629503"/>
            <a:ext cx="417890"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29</a:t>
            </a:r>
          </a:p>
        </p:txBody>
      </p:sp>
      <p:sp>
        <p:nvSpPr>
          <p:cNvPr id="39" name="Text Box 11">
            <a:extLst>
              <a:ext uri="{FF2B5EF4-FFF2-40B4-BE49-F238E27FC236}">
                <a16:creationId xmlns:a16="http://schemas.microsoft.com/office/drawing/2014/main" id="{91551DE1-D7E6-1534-508A-50076631FAEA}"/>
              </a:ext>
            </a:extLst>
          </p:cNvPr>
          <p:cNvSpPr txBox="1">
            <a:spLocks noChangeArrowheads="1"/>
          </p:cNvSpPr>
          <p:nvPr/>
        </p:nvSpPr>
        <p:spPr bwMode="auto">
          <a:xfrm>
            <a:off x="3383304" y="5643028"/>
            <a:ext cx="538033"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176</a:t>
            </a:r>
          </a:p>
        </p:txBody>
      </p:sp>
      <p:sp>
        <p:nvSpPr>
          <p:cNvPr id="40" name="Text Box 12">
            <a:extLst>
              <a:ext uri="{FF2B5EF4-FFF2-40B4-BE49-F238E27FC236}">
                <a16:creationId xmlns:a16="http://schemas.microsoft.com/office/drawing/2014/main" id="{D6167816-08FA-D69C-A0D7-32763683395B}"/>
              </a:ext>
            </a:extLst>
          </p:cNvPr>
          <p:cNvSpPr txBox="1">
            <a:spLocks noChangeArrowheads="1"/>
          </p:cNvSpPr>
          <p:nvPr/>
        </p:nvSpPr>
        <p:spPr bwMode="auto">
          <a:xfrm>
            <a:off x="4508420" y="5633144"/>
            <a:ext cx="538033" cy="3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277</a:t>
            </a:r>
          </a:p>
        </p:txBody>
      </p:sp>
      <p:sp>
        <p:nvSpPr>
          <p:cNvPr id="41" name="テキスト ボックス 40">
            <a:extLst>
              <a:ext uri="{FF2B5EF4-FFF2-40B4-BE49-F238E27FC236}">
                <a16:creationId xmlns:a16="http://schemas.microsoft.com/office/drawing/2014/main" id="{7FB7D1CF-E2E6-C64E-BE22-A7C283961304}"/>
              </a:ext>
            </a:extLst>
          </p:cNvPr>
          <p:cNvSpPr txBox="1"/>
          <p:nvPr/>
        </p:nvSpPr>
        <p:spPr>
          <a:xfrm>
            <a:off x="1814354" y="5118844"/>
            <a:ext cx="1471493" cy="369332"/>
          </a:xfrm>
          <a:prstGeom prst="rect">
            <a:avLst/>
          </a:prstGeom>
          <a:noFill/>
        </p:spPr>
        <p:txBody>
          <a:bodyPr wrap="none" rtlCol="0">
            <a:spAutoFit/>
          </a:bodyPr>
          <a:lstStyle/>
          <a:p>
            <a:r>
              <a:rPr kumimoji="1" lang="en-US" altLang="ja-JP" b="1" dirty="0"/>
              <a:t>Large subunit</a:t>
            </a:r>
            <a:endParaRPr kumimoji="1" lang="ja-JP" altLang="en-US" b="1" dirty="0"/>
          </a:p>
        </p:txBody>
      </p:sp>
      <p:sp>
        <p:nvSpPr>
          <p:cNvPr id="42" name="テキスト ボックス 41">
            <a:extLst>
              <a:ext uri="{FF2B5EF4-FFF2-40B4-BE49-F238E27FC236}">
                <a16:creationId xmlns:a16="http://schemas.microsoft.com/office/drawing/2014/main" id="{734EFD51-839B-E08A-3AD1-16C7FD40F21B}"/>
              </a:ext>
            </a:extLst>
          </p:cNvPr>
          <p:cNvSpPr txBox="1"/>
          <p:nvPr/>
        </p:nvSpPr>
        <p:spPr>
          <a:xfrm>
            <a:off x="3445532" y="5101273"/>
            <a:ext cx="1481496" cy="369332"/>
          </a:xfrm>
          <a:prstGeom prst="rect">
            <a:avLst/>
          </a:prstGeom>
          <a:noFill/>
        </p:spPr>
        <p:txBody>
          <a:bodyPr wrap="none" rtlCol="0">
            <a:spAutoFit/>
          </a:bodyPr>
          <a:lstStyle/>
          <a:p>
            <a:r>
              <a:rPr kumimoji="1" lang="en-US" altLang="ja-JP" b="1" dirty="0"/>
              <a:t>Small subunit</a:t>
            </a:r>
            <a:endParaRPr kumimoji="1" lang="ja-JP" altLang="en-US" b="1" dirty="0"/>
          </a:p>
        </p:txBody>
      </p:sp>
      <p:sp>
        <p:nvSpPr>
          <p:cNvPr id="43" name="AutoShape 4">
            <a:extLst>
              <a:ext uri="{FF2B5EF4-FFF2-40B4-BE49-F238E27FC236}">
                <a16:creationId xmlns:a16="http://schemas.microsoft.com/office/drawing/2014/main" id="{B83BF05B-8F4F-F1F4-2812-C32C6A0C1F99}"/>
              </a:ext>
            </a:extLst>
          </p:cNvPr>
          <p:cNvSpPr>
            <a:spLocks noChangeArrowheads="1"/>
          </p:cNvSpPr>
          <p:nvPr/>
        </p:nvSpPr>
        <p:spPr bwMode="auto">
          <a:xfrm>
            <a:off x="6574223" y="5101273"/>
            <a:ext cx="2005870" cy="237495"/>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 name="AutoShape 5">
            <a:extLst>
              <a:ext uri="{FF2B5EF4-FFF2-40B4-BE49-F238E27FC236}">
                <a16:creationId xmlns:a16="http://schemas.microsoft.com/office/drawing/2014/main" id="{5C946563-2ED8-E993-0255-8AEDD3B16BF8}"/>
              </a:ext>
            </a:extLst>
          </p:cNvPr>
          <p:cNvSpPr>
            <a:spLocks noChangeArrowheads="1"/>
          </p:cNvSpPr>
          <p:nvPr/>
        </p:nvSpPr>
        <p:spPr bwMode="auto">
          <a:xfrm>
            <a:off x="7102176" y="5328329"/>
            <a:ext cx="1253669" cy="237495"/>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5" name="AutoShape 4">
            <a:extLst>
              <a:ext uri="{FF2B5EF4-FFF2-40B4-BE49-F238E27FC236}">
                <a16:creationId xmlns:a16="http://schemas.microsoft.com/office/drawing/2014/main" id="{76940F88-986F-B447-7A4A-B32D6EEEAAC5}"/>
              </a:ext>
            </a:extLst>
          </p:cNvPr>
          <p:cNvSpPr>
            <a:spLocks noChangeArrowheads="1"/>
          </p:cNvSpPr>
          <p:nvPr/>
        </p:nvSpPr>
        <p:spPr bwMode="auto">
          <a:xfrm rot="10800000">
            <a:off x="6595059" y="5814617"/>
            <a:ext cx="2005870" cy="237495"/>
          </a:xfrm>
          <a:prstGeom prst="roundRect">
            <a:avLst>
              <a:gd name="adj" fmla="val 16667"/>
            </a:avLst>
          </a:prstGeom>
          <a:gradFill rotWithShape="0">
            <a:gsLst>
              <a:gs pos="0">
                <a:srgbClr val="00FF00">
                  <a:gamma/>
                  <a:shade val="46275"/>
                  <a:invGamma/>
                </a:srgbClr>
              </a:gs>
              <a:gs pos="50000">
                <a:srgbClr val="00FF00"/>
              </a:gs>
              <a:gs pos="100000">
                <a:srgbClr val="00FF00">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6" name="AutoShape 5">
            <a:extLst>
              <a:ext uri="{FF2B5EF4-FFF2-40B4-BE49-F238E27FC236}">
                <a16:creationId xmlns:a16="http://schemas.microsoft.com/office/drawing/2014/main" id="{2F7FC1E9-A819-9D5F-03CA-7805F01A8F5D}"/>
              </a:ext>
            </a:extLst>
          </p:cNvPr>
          <p:cNvSpPr>
            <a:spLocks noChangeArrowheads="1"/>
          </p:cNvSpPr>
          <p:nvPr/>
        </p:nvSpPr>
        <p:spPr bwMode="auto">
          <a:xfrm rot="10800000">
            <a:off x="6853877" y="5577122"/>
            <a:ext cx="1253669" cy="237495"/>
          </a:xfrm>
          <a:prstGeom prst="roundRect">
            <a:avLst>
              <a:gd name="adj" fmla="val 16667"/>
            </a:avLst>
          </a:prstGeom>
          <a:gradFill rotWithShape="0">
            <a:gsLst>
              <a:gs pos="0">
                <a:srgbClr val="00CC66">
                  <a:gamma/>
                  <a:shade val="46275"/>
                  <a:invGamma/>
                </a:srgbClr>
              </a:gs>
              <a:gs pos="50000">
                <a:srgbClr val="00CC66"/>
              </a:gs>
              <a:gs pos="100000">
                <a:srgbClr val="00CC66">
                  <a:gamma/>
                  <a:shade val="46275"/>
                  <a:invGamma/>
                </a:srgbClr>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cxnSp>
        <p:nvCxnSpPr>
          <p:cNvPr id="48" name="直線矢印コネクタ 47">
            <a:extLst>
              <a:ext uri="{FF2B5EF4-FFF2-40B4-BE49-F238E27FC236}">
                <a16:creationId xmlns:a16="http://schemas.microsoft.com/office/drawing/2014/main" id="{9979AC3D-4F85-8236-A0A3-7DFBC887B350}"/>
              </a:ext>
            </a:extLst>
          </p:cNvPr>
          <p:cNvCxnSpPr>
            <a:cxnSpLocks/>
          </p:cNvCxnSpPr>
          <p:nvPr/>
        </p:nvCxnSpPr>
        <p:spPr>
          <a:xfrm>
            <a:off x="5355772" y="5629503"/>
            <a:ext cx="961901"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1" name="テキスト ボックス 50">
            <a:extLst>
              <a:ext uri="{FF2B5EF4-FFF2-40B4-BE49-F238E27FC236}">
                <a16:creationId xmlns:a16="http://schemas.microsoft.com/office/drawing/2014/main" id="{FCAD9398-AAE8-646C-962A-993F9D96E849}"/>
              </a:ext>
            </a:extLst>
          </p:cNvPr>
          <p:cNvSpPr txBox="1"/>
          <p:nvPr/>
        </p:nvSpPr>
        <p:spPr>
          <a:xfrm>
            <a:off x="5264094" y="5220020"/>
            <a:ext cx="1156983" cy="369332"/>
          </a:xfrm>
          <a:prstGeom prst="rect">
            <a:avLst/>
          </a:prstGeom>
          <a:noFill/>
        </p:spPr>
        <p:txBody>
          <a:bodyPr wrap="none" rtlCol="0">
            <a:spAutoFit/>
          </a:bodyPr>
          <a:lstStyle/>
          <a:p>
            <a:r>
              <a:rPr kumimoji="1" lang="en-US" altLang="ja-JP" b="1" dirty="0"/>
              <a:t>Activation</a:t>
            </a:r>
            <a:endParaRPr kumimoji="1" lang="ja-JP" altLang="en-US" b="1" dirty="0"/>
          </a:p>
        </p:txBody>
      </p:sp>
      <p:sp>
        <p:nvSpPr>
          <p:cNvPr id="52" name="テキスト ボックス 51">
            <a:extLst>
              <a:ext uri="{FF2B5EF4-FFF2-40B4-BE49-F238E27FC236}">
                <a16:creationId xmlns:a16="http://schemas.microsoft.com/office/drawing/2014/main" id="{2600F6E2-8A9C-4242-4786-227BE9B93595}"/>
              </a:ext>
            </a:extLst>
          </p:cNvPr>
          <p:cNvSpPr txBox="1"/>
          <p:nvPr/>
        </p:nvSpPr>
        <p:spPr>
          <a:xfrm>
            <a:off x="2329309" y="6051074"/>
            <a:ext cx="1097801" cy="369332"/>
          </a:xfrm>
          <a:prstGeom prst="rect">
            <a:avLst/>
          </a:prstGeom>
          <a:noFill/>
        </p:spPr>
        <p:txBody>
          <a:bodyPr wrap="none" rtlCol="0">
            <a:spAutoFit/>
          </a:bodyPr>
          <a:lstStyle/>
          <a:p>
            <a:r>
              <a:rPr kumimoji="1" lang="en-US" altLang="ja-JP" b="1" dirty="0"/>
              <a:t>Precursor</a:t>
            </a:r>
            <a:endParaRPr kumimoji="1" lang="ja-JP" altLang="en-US" b="1" dirty="0"/>
          </a:p>
        </p:txBody>
      </p:sp>
      <p:sp>
        <p:nvSpPr>
          <p:cNvPr id="53" name="テキスト ボックス 52">
            <a:extLst>
              <a:ext uri="{FF2B5EF4-FFF2-40B4-BE49-F238E27FC236}">
                <a16:creationId xmlns:a16="http://schemas.microsoft.com/office/drawing/2014/main" id="{17FBEA27-6FAA-7B82-8061-723EA21CA28C}"/>
              </a:ext>
            </a:extLst>
          </p:cNvPr>
          <p:cNvSpPr txBox="1"/>
          <p:nvPr/>
        </p:nvSpPr>
        <p:spPr>
          <a:xfrm>
            <a:off x="7003508" y="6051074"/>
            <a:ext cx="1337161" cy="369332"/>
          </a:xfrm>
          <a:prstGeom prst="rect">
            <a:avLst/>
          </a:prstGeom>
          <a:noFill/>
        </p:spPr>
        <p:txBody>
          <a:bodyPr wrap="none" rtlCol="0">
            <a:spAutoFit/>
          </a:bodyPr>
          <a:lstStyle/>
          <a:p>
            <a:r>
              <a:rPr kumimoji="1" lang="en-US" altLang="ja-JP" b="1" dirty="0"/>
              <a:t>Active form</a:t>
            </a:r>
            <a:endParaRPr kumimoji="1" lang="ja-JP" altLang="en-US" b="1" dirty="0"/>
          </a:p>
        </p:txBody>
      </p:sp>
      <p:sp>
        <p:nvSpPr>
          <p:cNvPr id="54" name="テキスト ボックス 53">
            <a:extLst>
              <a:ext uri="{FF2B5EF4-FFF2-40B4-BE49-F238E27FC236}">
                <a16:creationId xmlns:a16="http://schemas.microsoft.com/office/drawing/2014/main" id="{6CD8E451-2650-8EE3-07B2-69EA65515AE5}"/>
              </a:ext>
            </a:extLst>
          </p:cNvPr>
          <p:cNvSpPr txBox="1"/>
          <p:nvPr/>
        </p:nvSpPr>
        <p:spPr>
          <a:xfrm>
            <a:off x="522515" y="2718364"/>
            <a:ext cx="1308756" cy="369332"/>
          </a:xfrm>
          <a:prstGeom prst="rect">
            <a:avLst/>
          </a:prstGeom>
          <a:noFill/>
        </p:spPr>
        <p:txBody>
          <a:bodyPr wrap="none" rtlCol="0">
            <a:spAutoFit/>
          </a:bodyPr>
          <a:lstStyle/>
          <a:p>
            <a:r>
              <a:rPr kumimoji="1" lang="en-US" altLang="ja-JP" b="1" dirty="0"/>
              <a:t>Pro-domain</a:t>
            </a:r>
            <a:endParaRPr kumimoji="1" lang="ja-JP" altLang="en-US" b="1" dirty="0"/>
          </a:p>
        </p:txBody>
      </p:sp>
    </p:spTree>
    <p:extLst>
      <p:ext uri="{BB962C8B-B14F-4D97-AF65-F5344CB8AC3E}">
        <p14:creationId xmlns:p14="http://schemas.microsoft.com/office/powerpoint/2010/main" val="386644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75.3|14.3"/>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5053</TotalTime>
  <Words>2732</Words>
  <Application>Microsoft Office PowerPoint</Application>
  <PresentationFormat>画面に合わせる (4:3)</PresentationFormat>
  <Paragraphs>502</Paragraphs>
  <Slides>18</Slides>
  <Notes>6</Notes>
  <HiddenSlides>0</HiddenSlides>
  <MMClips>0</MMClips>
  <ScaleCrop>false</ScaleCrop>
  <HeadingPairs>
    <vt:vector size="8" baseType="variant">
      <vt:variant>
        <vt:lpstr>使用されているフォント</vt:lpstr>
      </vt:variant>
      <vt:variant>
        <vt:i4>10</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30" baseType="lpstr">
      <vt:lpstr>ＭＳ 明朝</vt:lpstr>
      <vt:lpstr>游ゴシック</vt:lpstr>
      <vt:lpstr>游明朝</vt:lpstr>
      <vt:lpstr>Arial</vt:lpstr>
      <vt:lpstr>Arial</vt:lpstr>
      <vt:lpstr>Calibri</vt:lpstr>
      <vt:lpstr>Calibri Light</vt:lpstr>
      <vt:lpstr>Century</vt:lpstr>
      <vt:lpstr>Courier New</vt:lpstr>
      <vt:lpstr>Wingdings</vt:lpstr>
      <vt:lpstr>Office テーマ</vt:lpstr>
      <vt:lpstr>Image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鈴木 進</dc:creator>
  <cp:lastModifiedBy>すずきすすむ 鈴木進</cp:lastModifiedBy>
  <cp:revision>38</cp:revision>
  <cp:lastPrinted>2023-03-09T03:18:29Z</cp:lastPrinted>
  <dcterms:created xsi:type="dcterms:W3CDTF">2022-01-28T01:32:24Z</dcterms:created>
  <dcterms:modified xsi:type="dcterms:W3CDTF">2024-06-26T07:10:06Z</dcterms:modified>
</cp:coreProperties>
</file>